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A153F35-8AE3-CEF8-60FD-05AB84BE0E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5F004CE4-F43F-F21F-7745-32C42554D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81CCC20-564D-6786-5D5B-7EAD863FB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BF04-EEC1-401B-82FE-F71D5FC4EDF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656CD6FC-5F8F-36AB-9F13-1B2D57754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2445012-AEC0-AB03-4D17-B4D6A1458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DB7-91D5-4B05-828A-B8D3235501A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2EAA41E-D8FD-22B5-A247-22FE8D37C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AD7132DA-645E-041B-2595-7F51A0EA5D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2C93DB1-DC26-7E25-6775-3282CB160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BF04-EEC1-401B-82FE-F71D5FC4EDF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9844C9F-251C-1050-291A-39484564C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6B85A13-A3A4-6E42-CCDE-672B33BAA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DB7-91D5-4B05-828A-B8D3235501A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320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F3E6CAF0-9F35-6EF0-3956-CE23CB7983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DCAFE203-8EA9-88A2-D5FA-B9AA129C0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A3CC92C-ECAC-E49F-B6A1-ECC41A92E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BF04-EEC1-401B-82FE-F71D5FC4EDF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D10254D-6F06-E7B9-EF1A-9D1DBB742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97EEBD9-FDFA-6973-EAA6-8AC07FAE9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DB7-91D5-4B05-828A-B8D3235501A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8844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2E1C8FA-E7BC-A38F-EF9B-1C1549DD9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C7BFC36-C3A1-26CF-E1AC-C915C8F38A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93F0141-F821-6FF9-6BEB-470159786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BF04-EEC1-401B-82FE-F71D5FC4EDF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65A510B0-2F9B-E620-10A0-D3BBAE704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03F2E0F-61C5-916B-71CB-7482F2845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DB7-91D5-4B05-828A-B8D3235501A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09224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7FF59DA-6E1A-70A0-9925-81C558C2A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CA004D2-F36B-266D-ABFA-DE09EF8C0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96323F7-0624-2FC9-8F29-9BFBEB670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BF04-EEC1-401B-82FE-F71D5FC4EDF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8D39697-3CA6-F409-10C3-104E22C64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25B1148-3AAE-4D27-ED37-C7BD110BC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DB7-91D5-4B05-828A-B8D3235501A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50844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54CFD9E-6675-D4AF-DE78-4F74C2DDA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92E8E5D-2EDC-64A5-90E2-DBD0C9FF20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BA8951B4-C4D2-A979-4482-A28CCD01DA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28540A3D-E415-EC1A-F917-90448F0EE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BF04-EEC1-401B-82FE-F71D5FC4EDF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47F750EE-5F33-70CF-2AD8-F12BD3604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4E3075AF-E778-CC8B-2611-78C64D693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DB7-91D5-4B05-828A-B8D3235501A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7661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AB125A2-DA5B-BECF-7B07-EEC0BB608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D91F27D0-CB26-C862-F993-C1EDB2B2C7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1DD62371-EF05-505B-E2E2-DFA3824DFB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7AF3FBA0-E91E-F4E9-59C1-ECA6EE2E24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987EB845-81CF-A999-A2FB-8F80C5AEA4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93641CEF-3972-5B83-2A22-78C60BD63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BF04-EEC1-401B-82FE-F71D5FC4EDF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E9A19E2C-D49A-41B4-48F8-835C8A64F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88B62A8F-88BB-7E55-0C58-962E3B1EF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DB7-91D5-4B05-828A-B8D3235501A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13965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DA72467-208D-3B7A-E856-5C52BEE88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A5ABD077-B7F3-6B3A-AFD4-B9F15F82C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BF04-EEC1-401B-82FE-F71D5FC4EDF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88749FAE-CA1D-4094-165A-B08B948F3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16D1BB95-D54C-5830-A6F8-A969ABEF9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DB7-91D5-4B05-828A-B8D3235501A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2406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7AD98036-FC45-9BFD-DEDA-ED97DC42A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BF04-EEC1-401B-82FE-F71D5FC4EDF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DD2ABE51-3153-2D6A-F07B-164CAA40D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64A7556-537C-C293-8D7D-FD1A53E7C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DB7-91D5-4B05-828A-B8D3235501A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74749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B9752A0-90D8-EFFC-1DDE-7520FF0D7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D0AA582-497A-3694-9509-11A8A555C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7D5527E6-FFA0-0916-7AFE-1F5A182862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E32F2EAC-4389-FC2B-DC54-6A78A5663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BF04-EEC1-401B-82FE-F71D5FC4EDF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C639FEEC-E325-B28E-C2E8-3E1BBA4DF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FB03F0BF-8734-8B23-B929-80466FCD9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DB7-91D5-4B05-828A-B8D3235501A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3606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C65A4B2-2AE6-454E-0595-A50725B1B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8A7B6A38-553C-6CB9-3D02-B66EBAB318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9402FC61-CBC6-E575-AC44-B411A640C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A0EDB40A-8115-8764-8DAB-C2A924E30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BF04-EEC1-401B-82FE-F71D5FC4EDF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3027835D-9A3D-4359-7FD6-D90494222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9492AE75-0209-96B0-1A1F-3206F744F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4DB7-91D5-4B05-828A-B8D3235501A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2417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8BF739DF-B863-0531-4089-81418EE6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69F1834-C6F2-BB53-4E5B-E696FFB5BD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C2A1992-45F0-462D-4176-B8E78727B2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4BF04-EEC1-401B-82FE-F71D5FC4EDF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880FDA6-900A-4EEE-C907-37BCC66C94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E63DF1D-D06D-A375-3381-758D2DA92F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44DB7-91D5-4B05-828A-B8D3235501A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55851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C11618B5-8B17-5430-3697-1EA219E1D55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444875" y="0"/>
            <a:ext cx="530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0" name="Freeform 5">
            <a:extLst>
              <a:ext uri="{FF2B5EF4-FFF2-40B4-BE49-F238E27FC236}">
                <a16:creationId xmlns:a16="http://schemas.microsoft.com/office/drawing/2014/main" id="{BB667DF7-C2EE-A379-8B8F-7A886ABF6687}"/>
              </a:ext>
            </a:extLst>
          </p:cNvPr>
          <p:cNvSpPr>
            <a:spLocks/>
          </p:cNvSpPr>
          <p:nvPr/>
        </p:nvSpPr>
        <p:spPr bwMode="auto">
          <a:xfrm>
            <a:off x="5281618" y="3838648"/>
            <a:ext cx="179388" cy="161928"/>
          </a:xfrm>
          <a:custGeom>
            <a:avLst/>
            <a:gdLst>
              <a:gd name="T0" fmla="*/ 29 w 113"/>
              <a:gd name="T1" fmla="*/ 90 h 102"/>
              <a:gd name="T2" fmla="*/ 3 w 113"/>
              <a:gd name="T3" fmla="*/ 102 h 102"/>
              <a:gd name="T4" fmla="*/ 1 w 113"/>
              <a:gd name="T5" fmla="*/ 98 h 102"/>
              <a:gd name="T6" fmla="*/ 0 w 113"/>
              <a:gd name="T7" fmla="*/ 91 h 102"/>
              <a:gd name="T8" fmla="*/ 3 w 113"/>
              <a:gd name="T9" fmla="*/ 88 h 102"/>
              <a:gd name="T10" fmla="*/ 4 w 113"/>
              <a:gd name="T11" fmla="*/ 94 h 102"/>
              <a:gd name="T12" fmla="*/ 25 w 113"/>
              <a:gd name="T13" fmla="*/ 60 h 102"/>
              <a:gd name="T14" fmla="*/ 38 w 113"/>
              <a:gd name="T15" fmla="*/ 53 h 102"/>
              <a:gd name="T16" fmla="*/ 45 w 113"/>
              <a:gd name="T17" fmla="*/ 41 h 102"/>
              <a:gd name="T18" fmla="*/ 45 w 113"/>
              <a:gd name="T19" fmla="*/ 28 h 102"/>
              <a:gd name="T20" fmla="*/ 51 w 113"/>
              <a:gd name="T21" fmla="*/ 23 h 102"/>
              <a:gd name="T22" fmla="*/ 52 w 113"/>
              <a:gd name="T23" fmla="*/ 22 h 102"/>
              <a:gd name="T24" fmla="*/ 53 w 113"/>
              <a:gd name="T25" fmla="*/ 13 h 102"/>
              <a:gd name="T26" fmla="*/ 55 w 113"/>
              <a:gd name="T27" fmla="*/ 13 h 102"/>
              <a:gd name="T28" fmla="*/ 60 w 113"/>
              <a:gd name="T29" fmla="*/ 12 h 102"/>
              <a:gd name="T30" fmla="*/ 70 w 113"/>
              <a:gd name="T31" fmla="*/ 7 h 102"/>
              <a:gd name="T32" fmla="*/ 75 w 113"/>
              <a:gd name="T33" fmla="*/ 2 h 102"/>
              <a:gd name="T34" fmla="*/ 82 w 113"/>
              <a:gd name="T35" fmla="*/ 0 h 102"/>
              <a:gd name="T36" fmla="*/ 94 w 113"/>
              <a:gd name="T37" fmla="*/ 4 h 102"/>
              <a:gd name="T38" fmla="*/ 94 w 113"/>
              <a:gd name="T39" fmla="*/ 5 h 102"/>
              <a:gd name="T40" fmla="*/ 97 w 113"/>
              <a:gd name="T41" fmla="*/ 9 h 102"/>
              <a:gd name="T42" fmla="*/ 106 w 113"/>
              <a:gd name="T43" fmla="*/ 12 h 102"/>
              <a:gd name="T44" fmla="*/ 113 w 113"/>
              <a:gd name="T45" fmla="*/ 13 h 102"/>
              <a:gd name="T46" fmla="*/ 100 w 113"/>
              <a:gd name="T47" fmla="*/ 20 h 102"/>
              <a:gd name="T48" fmla="*/ 104 w 113"/>
              <a:gd name="T49" fmla="*/ 41 h 102"/>
              <a:gd name="T50" fmla="*/ 75 w 113"/>
              <a:gd name="T51" fmla="*/ 58 h 102"/>
              <a:gd name="T52" fmla="*/ 66 w 113"/>
              <a:gd name="T53" fmla="*/ 60 h 102"/>
              <a:gd name="T54" fmla="*/ 46 w 113"/>
              <a:gd name="T55" fmla="*/ 73 h 102"/>
              <a:gd name="T56" fmla="*/ 33 w 113"/>
              <a:gd name="T57" fmla="*/ 79 h 102"/>
              <a:gd name="T58" fmla="*/ 27 w 113"/>
              <a:gd name="T59" fmla="*/ 84 h 102"/>
              <a:gd name="T60" fmla="*/ 26 w 113"/>
              <a:gd name="T61" fmla="*/ 84 h 102"/>
              <a:gd name="T62" fmla="*/ 29 w 113"/>
              <a:gd name="T63" fmla="*/ 9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" h="102">
                <a:moveTo>
                  <a:pt x="29" y="90"/>
                </a:moveTo>
                <a:lnTo>
                  <a:pt x="3" y="102"/>
                </a:lnTo>
                <a:lnTo>
                  <a:pt x="1" y="98"/>
                </a:lnTo>
                <a:lnTo>
                  <a:pt x="0" y="91"/>
                </a:lnTo>
                <a:lnTo>
                  <a:pt x="3" y="88"/>
                </a:lnTo>
                <a:lnTo>
                  <a:pt x="4" y="94"/>
                </a:lnTo>
                <a:lnTo>
                  <a:pt x="25" y="60"/>
                </a:lnTo>
                <a:lnTo>
                  <a:pt x="38" y="53"/>
                </a:lnTo>
                <a:lnTo>
                  <a:pt x="45" y="41"/>
                </a:lnTo>
                <a:lnTo>
                  <a:pt x="45" y="28"/>
                </a:lnTo>
                <a:lnTo>
                  <a:pt x="51" y="23"/>
                </a:lnTo>
                <a:lnTo>
                  <a:pt x="52" y="22"/>
                </a:lnTo>
                <a:lnTo>
                  <a:pt x="53" y="13"/>
                </a:lnTo>
                <a:lnTo>
                  <a:pt x="55" y="13"/>
                </a:lnTo>
                <a:lnTo>
                  <a:pt x="60" y="12"/>
                </a:lnTo>
                <a:lnTo>
                  <a:pt x="70" y="7"/>
                </a:lnTo>
                <a:lnTo>
                  <a:pt x="75" y="2"/>
                </a:lnTo>
                <a:lnTo>
                  <a:pt x="82" y="0"/>
                </a:lnTo>
                <a:lnTo>
                  <a:pt x="94" y="4"/>
                </a:lnTo>
                <a:lnTo>
                  <a:pt x="94" y="5"/>
                </a:lnTo>
                <a:lnTo>
                  <a:pt x="97" y="9"/>
                </a:lnTo>
                <a:lnTo>
                  <a:pt x="106" y="12"/>
                </a:lnTo>
                <a:lnTo>
                  <a:pt x="113" y="13"/>
                </a:lnTo>
                <a:lnTo>
                  <a:pt x="100" y="20"/>
                </a:lnTo>
                <a:lnTo>
                  <a:pt x="104" y="41"/>
                </a:lnTo>
                <a:lnTo>
                  <a:pt x="75" y="58"/>
                </a:lnTo>
                <a:lnTo>
                  <a:pt x="66" y="60"/>
                </a:lnTo>
                <a:lnTo>
                  <a:pt x="46" y="73"/>
                </a:lnTo>
                <a:lnTo>
                  <a:pt x="33" y="79"/>
                </a:lnTo>
                <a:lnTo>
                  <a:pt x="27" y="84"/>
                </a:lnTo>
                <a:lnTo>
                  <a:pt x="26" y="84"/>
                </a:lnTo>
                <a:lnTo>
                  <a:pt x="29" y="9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1" name="Freeform 6">
            <a:extLst>
              <a:ext uri="{FF2B5EF4-FFF2-40B4-BE49-F238E27FC236}">
                <a16:creationId xmlns:a16="http://schemas.microsoft.com/office/drawing/2014/main" id="{59C0A905-3272-765B-73BA-95160A8F6A8C}"/>
              </a:ext>
            </a:extLst>
          </p:cNvPr>
          <p:cNvSpPr>
            <a:spLocks/>
          </p:cNvSpPr>
          <p:nvPr/>
        </p:nvSpPr>
        <p:spPr bwMode="auto">
          <a:xfrm>
            <a:off x="5045080" y="3849760"/>
            <a:ext cx="200025" cy="158753"/>
          </a:xfrm>
          <a:custGeom>
            <a:avLst/>
            <a:gdLst>
              <a:gd name="T0" fmla="*/ 114 w 126"/>
              <a:gd name="T1" fmla="*/ 55 h 100"/>
              <a:gd name="T2" fmla="*/ 120 w 126"/>
              <a:gd name="T3" fmla="*/ 61 h 100"/>
              <a:gd name="T4" fmla="*/ 124 w 126"/>
              <a:gd name="T5" fmla="*/ 60 h 100"/>
              <a:gd name="T6" fmla="*/ 126 w 126"/>
              <a:gd name="T7" fmla="*/ 64 h 100"/>
              <a:gd name="T8" fmla="*/ 126 w 126"/>
              <a:gd name="T9" fmla="*/ 70 h 100"/>
              <a:gd name="T10" fmla="*/ 124 w 126"/>
              <a:gd name="T11" fmla="*/ 79 h 100"/>
              <a:gd name="T12" fmla="*/ 119 w 126"/>
              <a:gd name="T13" fmla="*/ 80 h 100"/>
              <a:gd name="T14" fmla="*/ 111 w 126"/>
              <a:gd name="T15" fmla="*/ 84 h 100"/>
              <a:gd name="T16" fmla="*/ 78 w 126"/>
              <a:gd name="T17" fmla="*/ 100 h 100"/>
              <a:gd name="T18" fmla="*/ 77 w 126"/>
              <a:gd name="T19" fmla="*/ 96 h 100"/>
              <a:gd name="T20" fmla="*/ 73 w 126"/>
              <a:gd name="T21" fmla="*/ 91 h 100"/>
              <a:gd name="T22" fmla="*/ 64 w 126"/>
              <a:gd name="T23" fmla="*/ 90 h 100"/>
              <a:gd name="T24" fmla="*/ 62 w 126"/>
              <a:gd name="T25" fmla="*/ 85 h 100"/>
              <a:gd name="T26" fmla="*/ 41 w 126"/>
              <a:gd name="T27" fmla="*/ 84 h 100"/>
              <a:gd name="T28" fmla="*/ 7 w 126"/>
              <a:gd name="T29" fmla="*/ 83 h 100"/>
              <a:gd name="T30" fmla="*/ 0 w 126"/>
              <a:gd name="T31" fmla="*/ 75 h 100"/>
              <a:gd name="T32" fmla="*/ 14 w 126"/>
              <a:gd name="T33" fmla="*/ 35 h 100"/>
              <a:gd name="T34" fmla="*/ 62 w 126"/>
              <a:gd name="T35" fmla="*/ 0 h 100"/>
              <a:gd name="T36" fmla="*/ 82 w 126"/>
              <a:gd name="T37" fmla="*/ 31 h 100"/>
              <a:gd name="T38" fmla="*/ 81 w 126"/>
              <a:gd name="T39" fmla="*/ 43 h 100"/>
              <a:gd name="T40" fmla="*/ 97 w 126"/>
              <a:gd name="T41" fmla="*/ 49 h 100"/>
              <a:gd name="T42" fmla="*/ 100 w 126"/>
              <a:gd name="T43" fmla="*/ 51 h 100"/>
              <a:gd name="T44" fmla="*/ 101 w 126"/>
              <a:gd name="T45" fmla="*/ 54 h 100"/>
              <a:gd name="T46" fmla="*/ 109 w 126"/>
              <a:gd name="T47" fmla="*/ 55 h 100"/>
              <a:gd name="T48" fmla="*/ 114 w 126"/>
              <a:gd name="T49" fmla="*/ 55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6" h="100">
                <a:moveTo>
                  <a:pt x="114" y="55"/>
                </a:moveTo>
                <a:lnTo>
                  <a:pt x="120" y="61"/>
                </a:lnTo>
                <a:lnTo>
                  <a:pt x="124" y="60"/>
                </a:lnTo>
                <a:lnTo>
                  <a:pt x="126" y="64"/>
                </a:lnTo>
                <a:lnTo>
                  <a:pt x="126" y="70"/>
                </a:lnTo>
                <a:lnTo>
                  <a:pt x="124" y="79"/>
                </a:lnTo>
                <a:lnTo>
                  <a:pt x="119" y="80"/>
                </a:lnTo>
                <a:lnTo>
                  <a:pt x="111" y="84"/>
                </a:lnTo>
                <a:lnTo>
                  <a:pt x="78" y="100"/>
                </a:lnTo>
                <a:lnTo>
                  <a:pt x="77" y="96"/>
                </a:lnTo>
                <a:lnTo>
                  <a:pt x="73" y="91"/>
                </a:lnTo>
                <a:lnTo>
                  <a:pt x="64" y="90"/>
                </a:lnTo>
                <a:lnTo>
                  <a:pt x="62" y="85"/>
                </a:lnTo>
                <a:lnTo>
                  <a:pt x="41" y="84"/>
                </a:lnTo>
                <a:lnTo>
                  <a:pt x="7" y="83"/>
                </a:lnTo>
                <a:lnTo>
                  <a:pt x="0" y="75"/>
                </a:lnTo>
                <a:lnTo>
                  <a:pt x="14" y="35"/>
                </a:lnTo>
                <a:lnTo>
                  <a:pt x="62" y="0"/>
                </a:lnTo>
                <a:lnTo>
                  <a:pt x="82" y="31"/>
                </a:lnTo>
                <a:lnTo>
                  <a:pt x="81" y="43"/>
                </a:lnTo>
                <a:lnTo>
                  <a:pt x="97" y="49"/>
                </a:lnTo>
                <a:lnTo>
                  <a:pt x="100" y="51"/>
                </a:lnTo>
                <a:lnTo>
                  <a:pt x="101" y="54"/>
                </a:lnTo>
                <a:lnTo>
                  <a:pt x="109" y="55"/>
                </a:lnTo>
                <a:lnTo>
                  <a:pt x="114" y="5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2" name="Freeform 7">
            <a:extLst>
              <a:ext uri="{FF2B5EF4-FFF2-40B4-BE49-F238E27FC236}">
                <a16:creationId xmlns:a16="http://schemas.microsoft.com/office/drawing/2014/main" id="{78BB4BE2-BF85-DA3E-7CE6-8A310C780E66}"/>
              </a:ext>
            </a:extLst>
          </p:cNvPr>
          <p:cNvSpPr>
            <a:spLocks/>
          </p:cNvSpPr>
          <p:nvPr/>
        </p:nvSpPr>
        <p:spPr bwMode="auto">
          <a:xfrm>
            <a:off x="5449893" y="3924374"/>
            <a:ext cx="258763" cy="155578"/>
          </a:xfrm>
          <a:custGeom>
            <a:avLst/>
            <a:gdLst>
              <a:gd name="T0" fmla="*/ 127 w 163"/>
              <a:gd name="T1" fmla="*/ 55 h 98"/>
              <a:gd name="T2" fmla="*/ 125 w 163"/>
              <a:gd name="T3" fmla="*/ 59 h 98"/>
              <a:gd name="T4" fmla="*/ 121 w 163"/>
              <a:gd name="T5" fmla="*/ 64 h 98"/>
              <a:gd name="T6" fmla="*/ 119 w 163"/>
              <a:gd name="T7" fmla="*/ 64 h 98"/>
              <a:gd name="T8" fmla="*/ 118 w 163"/>
              <a:gd name="T9" fmla="*/ 67 h 98"/>
              <a:gd name="T10" fmla="*/ 115 w 163"/>
              <a:gd name="T11" fmla="*/ 74 h 98"/>
              <a:gd name="T12" fmla="*/ 114 w 163"/>
              <a:gd name="T13" fmla="*/ 79 h 98"/>
              <a:gd name="T14" fmla="*/ 108 w 163"/>
              <a:gd name="T15" fmla="*/ 85 h 98"/>
              <a:gd name="T16" fmla="*/ 104 w 163"/>
              <a:gd name="T17" fmla="*/ 90 h 98"/>
              <a:gd name="T18" fmla="*/ 100 w 163"/>
              <a:gd name="T19" fmla="*/ 93 h 98"/>
              <a:gd name="T20" fmla="*/ 97 w 163"/>
              <a:gd name="T21" fmla="*/ 97 h 98"/>
              <a:gd name="T22" fmla="*/ 96 w 163"/>
              <a:gd name="T23" fmla="*/ 98 h 98"/>
              <a:gd name="T24" fmla="*/ 74 w 163"/>
              <a:gd name="T25" fmla="*/ 97 h 98"/>
              <a:gd name="T26" fmla="*/ 56 w 163"/>
              <a:gd name="T27" fmla="*/ 88 h 98"/>
              <a:gd name="T28" fmla="*/ 45 w 163"/>
              <a:gd name="T29" fmla="*/ 97 h 98"/>
              <a:gd name="T30" fmla="*/ 41 w 163"/>
              <a:gd name="T31" fmla="*/ 93 h 98"/>
              <a:gd name="T32" fmla="*/ 30 w 163"/>
              <a:gd name="T33" fmla="*/ 79 h 98"/>
              <a:gd name="T34" fmla="*/ 28 w 163"/>
              <a:gd name="T35" fmla="*/ 60 h 98"/>
              <a:gd name="T36" fmla="*/ 24 w 163"/>
              <a:gd name="T37" fmla="*/ 59 h 98"/>
              <a:gd name="T38" fmla="*/ 18 w 163"/>
              <a:gd name="T39" fmla="*/ 56 h 98"/>
              <a:gd name="T40" fmla="*/ 15 w 163"/>
              <a:gd name="T41" fmla="*/ 56 h 98"/>
              <a:gd name="T42" fmla="*/ 15 w 163"/>
              <a:gd name="T43" fmla="*/ 55 h 98"/>
              <a:gd name="T44" fmla="*/ 15 w 163"/>
              <a:gd name="T45" fmla="*/ 51 h 98"/>
              <a:gd name="T46" fmla="*/ 15 w 163"/>
              <a:gd name="T47" fmla="*/ 49 h 98"/>
              <a:gd name="T48" fmla="*/ 14 w 163"/>
              <a:gd name="T49" fmla="*/ 48 h 98"/>
              <a:gd name="T50" fmla="*/ 11 w 163"/>
              <a:gd name="T51" fmla="*/ 44 h 98"/>
              <a:gd name="T52" fmla="*/ 7 w 163"/>
              <a:gd name="T53" fmla="*/ 40 h 98"/>
              <a:gd name="T54" fmla="*/ 0 w 163"/>
              <a:gd name="T55" fmla="*/ 38 h 98"/>
              <a:gd name="T56" fmla="*/ 14 w 163"/>
              <a:gd name="T57" fmla="*/ 32 h 98"/>
              <a:gd name="T58" fmla="*/ 15 w 163"/>
              <a:gd name="T59" fmla="*/ 32 h 98"/>
              <a:gd name="T60" fmla="*/ 17 w 163"/>
              <a:gd name="T61" fmla="*/ 30 h 98"/>
              <a:gd name="T62" fmla="*/ 18 w 163"/>
              <a:gd name="T63" fmla="*/ 29 h 98"/>
              <a:gd name="T64" fmla="*/ 25 w 163"/>
              <a:gd name="T65" fmla="*/ 25 h 98"/>
              <a:gd name="T66" fmla="*/ 32 w 163"/>
              <a:gd name="T67" fmla="*/ 22 h 98"/>
              <a:gd name="T68" fmla="*/ 43 w 163"/>
              <a:gd name="T69" fmla="*/ 18 h 98"/>
              <a:gd name="T70" fmla="*/ 51 w 163"/>
              <a:gd name="T71" fmla="*/ 14 h 98"/>
              <a:gd name="T72" fmla="*/ 82 w 163"/>
              <a:gd name="T73" fmla="*/ 14 h 98"/>
              <a:gd name="T74" fmla="*/ 92 w 163"/>
              <a:gd name="T75" fmla="*/ 11 h 98"/>
              <a:gd name="T76" fmla="*/ 108 w 163"/>
              <a:gd name="T77" fmla="*/ 6 h 98"/>
              <a:gd name="T78" fmla="*/ 114 w 163"/>
              <a:gd name="T79" fmla="*/ 4 h 98"/>
              <a:gd name="T80" fmla="*/ 115 w 163"/>
              <a:gd name="T81" fmla="*/ 4 h 98"/>
              <a:gd name="T82" fmla="*/ 126 w 163"/>
              <a:gd name="T83" fmla="*/ 3 h 98"/>
              <a:gd name="T84" fmla="*/ 148 w 163"/>
              <a:gd name="T85" fmla="*/ 2 h 98"/>
              <a:gd name="T86" fmla="*/ 163 w 163"/>
              <a:gd name="T87" fmla="*/ 0 h 98"/>
              <a:gd name="T88" fmla="*/ 160 w 163"/>
              <a:gd name="T89" fmla="*/ 3 h 98"/>
              <a:gd name="T90" fmla="*/ 157 w 163"/>
              <a:gd name="T91" fmla="*/ 7 h 98"/>
              <a:gd name="T92" fmla="*/ 153 w 163"/>
              <a:gd name="T93" fmla="*/ 15 h 98"/>
              <a:gd name="T94" fmla="*/ 148 w 163"/>
              <a:gd name="T95" fmla="*/ 22 h 98"/>
              <a:gd name="T96" fmla="*/ 144 w 163"/>
              <a:gd name="T97" fmla="*/ 30 h 98"/>
              <a:gd name="T98" fmla="*/ 141 w 163"/>
              <a:gd name="T99" fmla="*/ 33 h 98"/>
              <a:gd name="T100" fmla="*/ 138 w 163"/>
              <a:gd name="T101" fmla="*/ 37 h 98"/>
              <a:gd name="T102" fmla="*/ 136 w 163"/>
              <a:gd name="T103" fmla="*/ 41 h 98"/>
              <a:gd name="T104" fmla="*/ 130 w 163"/>
              <a:gd name="T105" fmla="*/ 48 h 98"/>
              <a:gd name="T106" fmla="*/ 130 w 163"/>
              <a:gd name="T107" fmla="*/ 52 h 98"/>
              <a:gd name="T108" fmla="*/ 127 w 163"/>
              <a:gd name="T109" fmla="*/ 55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3" h="98">
                <a:moveTo>
                  <a:pt x="127" y="55"/>
                </a:moveTo>
                <a:lnTo>
                  <a:pt x="125" y="59"/>
                </a:lnTo>
                <a:lnTo>
                  <a:pt x="121" y="64"/>
                </a:lnTo>
                <a:lnTo>
                  <a:pt x="119" y="64"/>
                </a:lnTo>
                <a:lnTo>
                  <a:pt x="118" y="67"/>
                </a:lnTo>
                <a:lnTo>
                  <a:pt x="115" y="74"/>
                </a:lnTo>
                <a:lnTo>
                  <a:pt x="114" y="79"/>
                </a:lnTo>
                <a:lnTo>
                  <a:pt x="108" y="85"/>
                </a:lnTo>
                <a:lnTo>
                  <a:pt x="104" y="90"/>
                </a:lnTo>
                <a:lnTo>
                  <a:pt x="100" y="93"/>
                </a:lnTo>
                <a:lnTo>
                  <a:pt x="97" y="97"/>
                </a:lnTo>
                <a:lnTo>
                  <a:pt x="96" y="98"/>
                </a:lnTo>
                <a:lnTo>
                  <a:pt x="74" y="97"/>
                </a:lnTo>
                <a:lnTo>
                  <a:pt x="56" y="88"/>
                </a:lnTo>
                <a:lnTo>
                  <a:pt x="45" y="97"/>
                </a:lnTo>
                <a:lnTo>
                  <a:pt x="41" y="93"/>
                </a:lnTo>
                <a:lnTo>
                  <a:pt x="30" y="79"/>
                </a:lnTo>
                <a:lnTo>
                  <a:pt x="28" y="60"/>
                </a:lnTo>
                <a:lnTo>
                  <a:pt x="24" y="59"/>
                </a:lnTo>
                <a:lnTo>
                  <a:pt x="18" y="56"/>
                </a:lnTo>
                <a:lnTo>
                  <a:pt x="15" y="56"/>
                </a:lnTo>
                <a:lnTo>
                  <a:pt x="15" y="55"/>
                </a:lnTo>
                <a:lnTo>
                  <a:pt x="15" y="51"/>
                </a:lnTo>
                <a:lnTo>
                  <a:pt x="15" y="49"/>
                </a:lnTo>
                <a:lnTo>
                  <a:pt x="14" y="48"/>
                </a:lnTo>
                <a:lnTo>
                  <a:pt x="11" y="44"/>
                </a:lnTo>
                <a:lnTo>
                  <a:pt x="7" y="40"/>
                </a:lnTo>
                <a:lnTo>
                  <a:pt x="0" y="38"/>
                </a:lnTo>
                <a:lnTo>
                  <a:pt x="14" y="32"/>
                </a:lnTo>
                <a:lnTo>
                  <a:pt x="15" y="32"/>
                </a:lnTo>
                <a:lnTo>
                  <a:pt x="17" y="30"/>
                </a:lnTo>
                <a:lnTo>
                  <a:pt x="18" y="29"/>
                </a:lnTo>
                <a:lnTo>
                  <a:pt x="25" y="25"/>
                </a:lnTo>
                <a:lnTo>
                  <a:pt x="32" y="22"/>
                </a:lnTo>
                <a:lnTo>
                  <a:pt x="43" y="18"/>
                </a:lnTo>
                <a:lnTo>
                  <a:pt x="51" y="14"/>
                </a:lnTo>
                <a:lnTo>
                  <a:pt x="82" y="14"/>
                </a:lnTo>
                <a:lnTo>
                  <a:pt x="92" y="11"/>
                </a:lnTo>
                <a:lnTo>
                  <a:pt x="108" y="6"/>
                </a:lnTo>
                <a:lnTo>
                  <a:pt x="114" y="4"/>
                </a:lnTo>
                <a:lnTo>
                  <a:pt x="115" y="4"/>
                </a:lnTo>
                <a:lnTo>
                  <a:pt x="126" y="3"/>
                </a:lnTo>
                <a:lnTo>
                  <a:pt x="148" y="2"/>
                </a:lnTo>
                <a:lnTo>
                  <a:pt x="163" y="0"/>
                </a:lnTo>
                <a:lnTo>
                  <a:pt x="160" y="3"/>
                </a:lnTo>
                <a:lnTo>
                  <a:pt x="157" y="7"/>
                </a:lnTo>
                <a:lnTo>
                  <a:pt x="153" y="15"/>
                </a:lnTo>
                <a:lnTo>
                  <a:pt x="148" y="22"/>
                </a:lnTo>
                <a:lnTo>
                  <a:pt x="144" y="30"/>
                </a:lnTo>
                <a:lnTo>
                  <a:pt x="141" y="33"/>
                </a:lnTo>
                <a:lnTo>
                  <a:pt x="138" y="37"/>
                </a:lnTo>
                <a:lnTo>
                  <a:pt x="136" y="41"/>
                </a:lnTo>
                <a:lnTo>
                  <a:pt x="130" y="48"/>
                </a:lnTo>
                <a:lnTo>
                  <a:pt x="130" y="52"/>
                </a:lnTo>
                <a:lnTo>
                  <a:pt x="127" y="5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3" name="Freeform 8">
            <a:extLst>
              <a:ext uri="{FF2B5EF4-FFF2-40B4-BE49-F238E27FC236}">
                <a16:creationId xmlns:a16="http://schemas.microsoft.com/office/drawing/2014/main" id="{C515D7CE-F24B-9AF8-F2AD-24FFEE8F5E8D}"/>
              </a:ext>
            </a:extLst>
          </p:cNvPr>
          <p:cNvSpPr>
            <a:spLocks/>
          </p:cNvSpPr>
          <p:nvPr/>
        </p:nvSpPr>
        <p:spPr bwMode="auto">
          <a:xfrm>
            <a:off x="5151443" y="3946600"/>
            <a:ext cx="134938" cy="171453"/>
          </a:xfrm>
          <a:custGeom>
            <a:avLst/>
            <a:gdLst>
              <a:gd name="T0" fmla="*/ 33 w 85"/>
              <a:gd name="T1" fmla="*/ 106 h 108"/>
              <a:gd name="T2" fmla="*/ 33 w 85"/>
              <a:gd name="T3" fmla="*/ 108 h 108"/>
              <a:gd name="T4" fmla="*/ 32 w 85"/>
              <a:gd name="T5" fmla="*/ 106 h 108"/>
              <a:gd name="T6" fmla="*/ 23 w 85"/>
              <a:gd name="T7" fmla="*/ 104 h 108"/>
              <a:gd name="T8" fmla="*/ 18 w 85"/>
              <a:gd name="T9" fmla="*/ 97 h 108"/>
              <a:gd name="T10" fmla="*/ 15 w 85"/>
              <a:gd name="T11" fmla="*/ 94 h 108"/>
              <a:gd name="T12" fmla="*/ 3 w 85"/>
              <a:gd name="T13" fmla="*/ 60 h 108"/>
              <a:gd name="T14" fmla="*/ 4 w 85"/>
              <a:gd name="T15" fmla="*/ 56 h 108"/>
              <a:gd name="T16" fmla="*/ 6 w 85"/>
              <a:gd name="T17" fmla="*/ 52 h 108"/>
              <a:gd name="T18" fmla="*/ 0 w 85"/>
              <a:gd name="T19" fmla="*/ 46 h 108"/>
              <a:gd name="T20" fmla="*/ 11 w 85"/>
              <a:gd name="T21" fmla="*/ 39 h 108"/>
              <a:gd name="T22" fmla="*/ 44 w 85"/>
              <a:gd name="T23" fmla="*/ 23 h 108"/>
              <a:gd name="T24" fmla="*/ 52 w 85"/>
              <a:gd name="T25" fmla="*/ 19 h 108"/>
              <a:gd name="T26" fmla="*/ 57 w 85"/>
              <a:gd name="T27" fmla="*/ 18 h 108"/>
              <a:gd name="T28" fmla="*/ 59 w 85"/>
              <a:gd name="T29" fmla="*/ 9 h 108"/>
              <a:gd name="T30" fmla="*/ 59 w 85"/>
              <a:gd name="T31" fmla="*/ 3 h 108"/>
              <a:gd name="T32" fmla="*/ 64 w 85"/>
              <a:gd name="T33" fmla="*/ 3 h 108"/>
              <a:gd name="T34" fmla="*/ 75 w 85"/>
              <a:gd name="T35" fmla="*/ 0 h 108"/>
              <a:gd name="T36" fmla="*/ 82 w 85"/>
              <a:gd name="T37" fmla="*/ 9 h 108"/>
              <a:gd name="T38" fmla="*/ 85 w 85"/>
              <a:gd name="T39" fmla="*/ 20 h 108"/>
              <a:gd name="T40" fmla="*/ 82 w 85"/>
              <a:gd name="T41" fmla="*/ 23 h 108"/>
              <a:gd name="T42" fmla="*/ 83 w 85"/>
              <a:gd name="T43" fmla="*/ 30 h 108"/>
              <a:gd name="T44" fmla="*/ 85 w 85"/>
              <a:gd name="T45" fmla="*/ 34 h 108"/>
              <a:gd name="T46" fmla="*/ 60 w 85"/>
              <a:gd name="T47" fmla="*/ 52 h 108"/>
              <a:gd name="T48" fmla="*/ 55 w 85"/>
              <a:gd name="T49" fmla="*/ 61 h 108"/>
              <a:gd name="T50" fmla="*/ 45 w 85"/>
              <a:gd name="T51" fmla="*/ 75 h 108"/>
              <a:gd name="T52" fmla="*/ 48 w 85"/>
              <a:gd name="T53" fmla="*/ 87 h 108"/>
              <a:gd name="T54" fmla="*/ 48 w 85"/>
              <a:gd name="T55" fmla="*/ 89 h 108"/>
              <a:gd name="T56" fmla="*/ 56 w 85"/>
              <a:gd name="T57" fmla="*/ 97 h 108"/>
              <a:gd name="T58" fmla="*/ 33 w 85"/>
              <a:gd name="T59" fmla="*/ 10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5" h="108">
                <a:moveTo>
                  <a:pt x="33" y="106"/>
                </a:moveTo>
                <a:lnTo>
                  <a:pt x="33" y="108"/>
                </a:lnTo>
                <a:lnTo>
                  <a:pt x="32" y="106"/>
                </a:lnTo>
                <a:lnTo>
                  <a:pt x="23" y="104"/>
                </a:lnTo>
                <a:lnTo>
                  <a:pt x="18" y="97"/>
                </a:lnTo>
                <a:lnTo>
                  <a:pt x="15" y="94"/>
                </a:lnTo>
                <a:lnTo>
                  <a:pt x="3" y="60"/>
                </a:lnTo>
                <a:lnTo>
                  <a:pt x="4" y="56"/>
                </a:lnTo>
                <a:lnTo>
                  <a:pt x="6" y="52"/>
                </a:lnTo>
                <a:lnTo>
                  <a:pt x="0" y="46"/>
                </a:lnTo>
                <a:lnTo>
                  <a:pt x="11" y="39"/>
                </a:lnTo>
                <a:lnTo>
                  <a:pt x="44" y="23"/>
                </a:lnTo>
                <a:lnTo>
                  <a:pt x="52" y="19"/>
                </a:lnTo>
                <a:lnTo>
                  <a:pt x="57" y="18"/>
                </a:lnTo>
                <a:lnTo>
                  <a:pt x="59" y="9"/>
                </a:lnTo>
                <a:lnTo>
                  <a:pt x="59" y="3"/>
                </a:lnTo>
                <a:lnTo>
                  <a:pt x="64" y="3"/>
                </a:lnTo>
                <a:lnTo>
                  <a:pt x="75" y="0"/>
                </a:lnTo>
                <a:lnTo>
                  <a:pt x="82" y="9"/>
                </a:lnTo>
                <a:lnTo>
                  <a:pt x="85" y="20"/>
                </a:lnTo>
                <a:lnTo>
                  <a:pt x="82" y="23"/>
                </a:lnTo>
                <a:lnTo>
                  <a:pt x="83" y="30"/>
                </a:lnTo>
                <a:lnTo>
                  <a:pt x="85" y="34"/>
                </a:lnTo>
                <a:lnTo>
                  <a:pt x="60" y="52"/>
                </a:lnTo>
                <a:lnTo>
                  <a:pt x="55" y="61"/>
                </a:lnTo>
                <a:lnTo>
                  <a:pt x="45" y="75"/>
                </a:lnTo>
                <a:lnTo>
                  <a:pt x="48" y="87"/>
                </a:lnTo>
                <a:lnTo>
                  <a:pt x="48" y="89"/>
                </a:lnTo>
                <a:lnTo>
                  <a:pt x="56" y="97"/>
                </a:lnTo>
                <a:lnTo>
                  <a:pt x="33" y="10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4" name="Freeform 9">
            <a:extLst>
              <a:ext uri="{FF2B5EF4-FFF2-40B4-BE49-F238E27FC236}">
                <a16:creationId xmlns:a16="http://schemas.microsoft.com/office/drawing/2014/main" id="{22FB07C1-3339-19AB-37FA-7FB075C13C2D}"/>
              </a:ext>
            </a:extLst>
          </p:cNvPr>
          <p:cNvSpPr>
            <a:spLocks/>
          </p:cNvSpPr>
          <p:nvPr/>
        </p:nvSpPr>
        <p:spPr bwMode="auto">
          <a:xfrm>
            <a:off x="5345118" y="3972000"/>
            <a:ext cx="176213" cy="112715"/>
          </a:xfrm>
          <a:custGeom>
            <a:avLst/>
            <a:gdLst>
              <a:gd name="T0" fmla="*/ 81 w 111"/>
              <a:gd name="T1" fmla="*/ 25 h 71"/>
              <a:gd name="T2" fmla="*/ 81 w 111"/>
              <a:gd name="T3" fmla="*/ 26 h 71"/>
              <a:gd name="T4" fmla="*/ 84 w 111"/>
              <a:gd name="T5" fmla="*/ 26 h 71"/>
              <a:gd name="T6" fmla="*/ 90 w 111"/>
              <a:gd name="T7" fmla="*/ 29 h 71"/>
              <a:gd name="T8" fmla="*/ 94 w 111"/>
              <a:gd name="T9" fmla="*/ 30 h 71"/>
              <a:gd name="T10" fmla="*/ 96 w 111"/>
              <a:gd name="T11" fmla="*/ 49 h 71"/>
              <a:gd name="T12" fmla="*/ 107 w 111"/>
              <a:gd name="T13" fmla="*/ 63 h 71"/>
              <a:gd name="T14" fmla="*/ 111 w 111"/>
              <a:gd name="T15" fmla="*/ 67 h 71"/>
              <a:gd name="T16" fmla="*/ 110 w 111"/>
              <a:gd name="T17" fmla="*/ 67 h 71"/>
              <a:gd name="T18" fmla="*/ 107 w 111"/>
              <a:gd name="T19" fmla="*/ 67 h 71"/>
              <a:gd name="T20" fmla="*/ 101 w 111"/>
              <a:gd name="T21" fmla="*/ 66 h 71"/>
              <a:gd name="T22" fmla="*/ 99 w 111"/>
              <a:gd name="T23" fmla="*/ 66 h 71"/>
              <a:gd name="T24" fmla="*/ 96 w 111"/>
              <a:gd name="T25" fmla="*/ 67 h 71"/>
              <a:gd name="T26" fmla="*/ 94 w 111"/>
              <a:gd name="T27" fmla="*/ 67 h 71"/>
              <a:gd name="T28" fmla="*/ 91 w 111"/>
              <a:gd name="T29" fmla="*/ 64 h 71"/>
              <a:gd name="T30" fmla="*/ 88 w 111"/>
              <a:gd name="T31" fmla="*/ 66 h 71"/>
              <a:gd name="T32" fmla="*/ 87 w 111"/>
              <a:gd name="T33" fmla="*/ 66 h 71"/>
              <a:gd name="T34" fmla="*/ 75 w 111"/>
              <a:gd name="T35" fmla="*/ 71 h 71"/>
              <a:gd name="T36" fmla="*/ 68 w 111"/>
              <a:gd name="T37" fmla="*/ 67 h 71"/>
              <a:gd name="T38" fmla="*/ 24 w 111"/>
              <a:gd name="T39" fmla="*/ 68 h 71"/>
              <a:gd name="T40" fmla="*/ 16 w 111"/>
              <a:gd name="T41" fmla="*/ 68 h 71"/>
              <a:gd name="T42" fmla="*/ 12 w 111"/>
              <a:gd name="T43" fmla="*/ 68 h 71"/>
              <a:gd name="T44" fmla="*/ 0 w 111"/>
              <a:gd name="T45" fmla="*/ 70 h 71"/>
              <a:gd name="T46" fmla="*/ 15 w 111"/>
              <a:gd name="T47" fmla="*/ 56 h 71"/>
              <a:gd name="T48" fmla="*/ 20 w 111"/>
              <a:gd name="T49" fmla="*/ 49 h 71"/>
              <a:gd name="T50" fmla="*/ 13 w 111"/>
              <a:gd name="T51" fmla="*/ 40 h 71"/>
              <a:gd name="T52" fmla="*/ 9 w 111"/>
              <a:gd name="T53" fmla="*/ 34 h 71"/>
              <a:gd name="T54" fmla="*/ 12 w 111"/>
              <a:gd name="T55" fmla="*/ 33 h 71"/>
              <a:gd name="T56" fmla="*/ 26 w 111"/>
              <a:gd name="T57" fmla="*/ 26 h 71"/>
              <a:gd name="T58" fmla="*/ 32 w 111"/>
              <a:gd name="T59" fmla="*/ 4 h 71"/>
              <a:gd name="T60" fmla="*/ 38 w 111"/>
              <a:gd name="T61" fmla="*/ 3 h 71"/>
              <a:gd name="T62" fmla="*/ 58 w 111"/>
              <a:gd name="T63" fmla="*/ 0 h 71"/>
              <a:gd name="T64" fmla="*/ 66 w 111"/>
              <a:gd name="T65" fmla="*/ 8 h 71"/>
              <a:gd name="T66" fmla="*/ 73 w 111"/>
              <a:gd name="T67" fmla="*/ 10 h 71"/>
              <a:gd name="T68" fmla="*/ 77 w 111"/>
              <a:gd name="T69" fmla="*/ 14 h 71"/>
              <a:gd name="T70" fmla="*/ 80 w 111"/>
              <a:gd name="T71" fmla="*/ 18 h 71"/>
              <a:gd name="T72" fmla="*/ 81 w 111"/>
              <a:gd name="T73" fmla="*/ 19 h 71"/>
              <a:gd name="T74" fmla="*/ 81 w 111"/>
              <a:gd name="T75" fmla="*/ 21 h 71"/>
              <a:gd name="T76" fmla="*/ 81 w 111"/>
              <a:gd name="T77" fmla="*/ 2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1" h="71">
                <a:moveTo>
                  <a:pt x="81" y="25"/>
                </a:moveTo>
                <a:lnTo>
                  <a:pt x="81" y="26"/>
                </a:lnTo>
                <a:lnTo>
                  <a:pt x="84" y="26"/>
                </a:lnTo>
                <a:lnTo>
                  <a:pt x="90" y="29"/>
                </a:lnTo>
                <a:lnTo>
                  <a:pt x="94" y="30"/>
                </a:lnTo>
                <a:lnTo>
                  <a:pt x="96" y="49"/>
                </a:lnTo>
                <a:lnTo>
                  <a:pt x="107" y="63"/>
                </a:lnTo>
                <a:lnTo>
                  <a:pt x="111" y="67"/>
                </a:lnTo>
                <a:lnTo>
                  <a:pt x="110" y="67"/>
                </a:lnTo>
                <a:lnTo>
                  <a:pt x="107" y="67"/>
                </a:lnTo>
                <a:lnTo>
                  <a:pt x="101" y="66"/>
                </a:lnTo>
                <a:lnTo>
                  <a:pt x="99" y="66"/>
                </a:lnTo>
                <a:lnTo>
                  <a:pt x="96" y="67"/>
                </a:lnTo>
                <a:lnTo>
                  <a:pt x="94" y="67"/>
                </a:lnTo>
                <a:lnTo>
                  <a:pt x="91" y="64"/>
                </a:lnTo>
                <a:lnTo>
                  <a:pt x="88" y="66"/>
                </a:lnTo>
                <a:lnTo>
                  <a:pt x="87" y="66"/>
                </a:lnTo>
                <a:lnTo>
                  <a:pt x="75" y="71"/>
                </a:lnTo>
                <a:lnTo>
                  <a:pt x="68" y="67"/>
                </a:lnTo>
                <a:lnTo>
                  <a:pt x="24" y="68"/>
                </a:lnTo>
                <a:lnTo>
                  <a:pt x="16" y="68"/>
                </a:lnTo>
                <a:lnTo>
                  <a:pt x="12" y="68"/>
                </a:lnTo>
                <a:lnTo>
                  <a:pt x="0" y="70"/>
                </a:lnTo>
                <a:lnTo>
                  <a:pt x="15" y="56"/>
                </a:lnTo>
                <a:lnTo>
                  <a:pt x="20" y="49"/>
                </a:lnTo>
                <a:lnTo>
                  <a:pt x="13" y="40"/>
                </a:lnTo>
                <a:lnTo>
                  <a:pt x="9" y="34"/>
                </a:lnTo>
                <a:lnTo>
                  <a:pt x="12" y="33"/>
                </a:lnTo>
                <a:lnTo>
                  <a:pt x="26" y="26"/>
                </a:lnTo>
                <a:lnTo>
                  <a:pt x="32" y="4"/>
                </a:lnTo>
                <a:lnTo>
                  <a:pt x="38" y="3"/>
                </a:lnTo>
                <a:lnTo>
                  <a:pt x="58" y="0"/>
                </a:lnTo>
                <a:lnTo>
                  <a:pt x="66" y="8"/>
                </a:lnTo>
                <a:lnTo>
                  <a:pt x="73" y="10"/>
                </a:lnTo>
                <a:lnTo>
                  <a:pt x="77" y="14"/>
                </a:lnTo>
                <a:lnTo>
                  <a:pt x="80" y="18"/>
                </a:lnTo>
                <a:lnTo>
                  <a:pt x="81" y="19"/>
                </a:lnTo>
                <a:lnTo>
                  <a:pt x="81" y="21"/>
                </a:lnTo>
                <a:lnTo>
                  <a:pt x="81" y="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5" name="Freeform 10">
            <a:extLst>
              <a:ext uri="{FF2B5EF4-FFF2-40B4-BE49-F238E27FC236}">
                <a16:creationId xmlns:a16="http://schemas.microsoft.com/office/drawing/2014/main" id="{D3886266-7DE3-A76E-47B1-1D2D9930E69F}"/>
              </a:ext>
            </a:extLst>
          </p:cNvPr>
          <p:cNvSpPr>
            <a:spLocks/>
          </p:cNvSpPr>
          <p:nvPr/>
        </p:nvSpPr>
        <p:spPr bwMode="auto">
          <a:xfrm>
            <a:off x="5222881" y="3981525"/>
            <a:ext cx="141288" cy="119065"/>
          </a:xfrm>
          <a:custGeom>
            <a:avLst/>
            <a:gdLst>
              <a:gd name="T0" fmla="*/ 41 w 89"/>
              <a:gd name="T1" fmla="*/ 72 h 75"/>
              <a:gd name="T2" fmla="*/ 11 w 89"/>
              <a:gd name="T3" fmla="*/ 75 h 75"/>
              <a:gd name="T4" fmla="*/ 3 w 89"/>
              <a:gd name="T5" fmla="*/ 67 h 75"/>
              <a:gd name="T6" fmla="*/ 3 w 89"/>
              <a:gd name="T7" fmla="*/ 65 h 75"/>
              <a:gd name="T8" fmla="*/ 0 w 89"/>
              <a:gd name="T9" fmla="*/ 53 h 75"/>
              <a:gd name="T10" fmla="*/ 10 w 89"/>
              <a:gd name="T11" fmla="*/ 39 h 75"/>
              <a:gd name="T12" fmla="*/ 15 w 89"/>
              <a:gd name="T13" fmla="*/ 30 h 75"/>
              <a:gd name="T14" fmla="*/ 40 w 89"/>
              <a:gd name="T15" fmla="*/ 12 h 75"/>
              <a:gd name="T16" fmla="*/ 66 w 89"/>
              <a:gd name="T17" fmla="*/ 0 h 75"/>
              <a:gd name="T18" fmla="*/ 85 w 89"/>
              <a:gd name="T19" fmla="*/ 12 h 75"/>
              <a:gd name="T20" fmla="*/ 86 w 89"/>
              <a:gd name="T21" fmla="*/ 19 h 75"/>
              <a:gd name="T22" fmla="*/ 89 w 89"/>
              <a:gd name="T23" fmla="*/ 27 h 75"/>
              <a:gd name="T24" fmla="*/ 86 w 89"/>
              <a:gd name="T25" fmla="*/ 28 h 75"/>
              <a:gd name="T26" fmla="*/ 44 w 89"/>
              <a:gd name="T27" fmla="*/ 58 h 75"/>
              <a:gd name="T28" fmla="*/ 41 w 89"/>
              <a:gd name="T29" fmla="*/ 7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" h="75">
                <a:moveTo>
                  <a:pt x="41" y="72"/>
                </a:moveTo>
                <a:lnTo>
                  <a:pt x="11" y="75"/>
                </a:lnTo>
                <a:lnTo>
                  <a:pt x="3" y="67"/>
                </a:lnTo>
                <a:lnTo>
                  <a:pt x="3" y="65"/>
                </a:lnTo>
                <a:lnTo>
                  <a:pt x="0" y="53"/>
                </a:lnTo>
                <a:lnTo>
                  <a:pt x="10" y="39"/>
                </a:lnTo>
                <a:lnTo>
                  <a:pt x="15" y="30"/>
                </a:lnTo>
                <a:lnTo>
                  <a:pt x="40" y="12"/>
                </a:lnTo>
                <a:lnTo>
                  <a:pt x="66" y="0"/>
                </a:lnTo>
                <a:lnTo>
                  <a:pt x="85" y="12"/>
                </a:lnTo>
                <a:lnTo>
                  <a:pt x="86" y="19"/>
                </a:lnTo>
                <a:lnTo>
                  <a:pt x="89" y="27"/>
                </a:lnTo>
                <a:lnTo>
                  <a:pt x="86" y="28"/>
                </a:lnTo>
                <a:lnTo>
                  <a:pt x="44" y="58"/>
                </a:lnTo>
                <a:lnTo>
                  <a:pt x="41" y="7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6" name="Freeform 11">
            <a:extLst>
              <a:ext uri="{FF2B5EF4-FFF2-40B4-BE49-F238E27FC236}">
                <a16:creationId xmlns:a16="http://schemas.microsoft.com/office/drawing/2014/main" id="{F62A69E0-F309-DC76-E60F-7D176796A606}"/>
              </a:ext>
            </a:extLst>
          </p:cNvPr>
          <p:cNvSpPr>
            <a:spLocks/>
          </p:cNvSpPr>
          <p:nvPr/>
        </p:nvSpPr>
        <p:spPr bwMode="auto">
          <a:xfrm>
            <a:off x="5287968" y="4025976"/>
            <a:ext cx="88900" cy="82552"/>
          </a:xfrm>
          <a:custGeom>
            <a:avLst/>
            <a:gdLst>
              <a:gd name="T0" fmla="*/ 30 w 56"/>
              <a:gd name="T1" fmla="*/ 37 h 52"/>
              <a:gd name="T2" fmla="*/ 18 w 56"/>
              <a:gd name="T3" fmla="*/ 52 h 52"/>
              <a:gd name="T4" fmla="*/ 6 w 56"/>
              <a:gd name="T5" fmla="*/ 51 h 52"/>
              <a:gd name="T6" fmla="*/ 0 w 56"/>
              <a:gd name="T7" fmla="*/ 44 h 52"/>
              <a:gd name="T8" fmla="*/ 3 w 56"/>
              <a:gd name="T9" fmla="*/ 30 h 52"/>
              <a:gd name="T10" fmla="*/ 45 w 56"/>
              <a:gd name="T11" fmla="*/ 0 h 52"/>
              <a:gd name="T12" fmla="*/ 49 w 56"/>
              <a:gd name="T13" fmla="*/ 6 h 52"/>
              <a:gd name="T14" fmla="*/ 56 w 56"/>
              <a:gd name="T15" fmla="*/ 15 h 52"/>
              <a:gd name="T16" fmla="*/ 51 w 56"/>
              <a:gd name="T17" fmla="*/ 22 h 52"/>
              <a:gd name="T18" fmla="*/ 36 w 56"/>
              <a:gd name="T19" fmla="*/ 36 h 52"/>
              <a:gd name="T20" fmla="*/ 30 w 56"/>
              <a:gd name="T21" fmla="*/ 3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2">
                <a:moveTo>
                  <a:pt x="30" y="37"/>
                </a:moveTo>
                <a:lnTo>
                  <a:pt x="18" y="52"/>
                </a:lnTo>
                <a:lnTo>
                  <a:pt x="6" y="51"/>
                </a:lnTo>
                <a:lnTo>
                  <a:pt x="0" y="44"/>
                </a:lnTo>
                <a:lnTo>
                  <a:pt x="3" y="30"/>
                </a:lnTo>
                <a:lnTo>
                  <a:pt x="45" y="0"/>
                </a:lnTo>
                <a:lnTo>
                  <a:pt x="49" y="6"/>
                </a:lnTo>
                <a:lnTo>
                  <a:pt x="56" y="15"/>
                </a:lnTo>
                <a:lnTo>
                  <a:pt x="51" y="22"/>
                </a:lnTo>
                <a:lnTo>
                  <a:pt x="36" y="36"/>
                </a:lnTo>
                <a:lnTo>
                  <a:pt x="30" y="3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7" name="Freeform 12">
            <a:extLst>
              <a:ext uri="{FF2B5EF4-FFF2-40B4-BE49-F238E27FC236}">
                <a16:creationId xmlns:a16="http://schemas.microsoft.com/office/drawing/2014/main" id="{70D722F8-30D3-0C48-C8C0-50B09721F362}"/>
              </a:ext>
            </a:extLst>
          </p:cNvPr>
          <p:cNvSpPr>
            <a:spLocks/>
          </p:cNvSpPr>
          <p:nvPr/>
        </p:nvSpPr>
        <p:spPr bwMode="auto">
          <a:xfrm>
            <a:off x="5316543" y="4073602"/>
            <a:ext cx="204788" cy="112715"/>
          </a:xfrm>
          <a:custGeom>
            <a:avLst/>
            <a:gdLst>
              <a:gd name="T0" fmla="*/ 109 w 129"/>
              <a:gd name="T1" fmla="*/ 0 h 71"/>
              <a:gd name="T2" fmla="*/ 112 w 129"/>
              <a:gd name="T3" fmla="*/ 3 h 71"/>
              <a:gd name="T4" fmla="*/ 114 w 129"/>
              <a:gd name="T5" fmla="*/ 3 h 71"/>
              <a:gd name="T6" fmla="*/ 117 w 129"/>
              <a:gd name="T7" fmla="*/ 2 h 71"/>
              <a:gd name="T8" fmla="*/ 119 w 129"/>
              <a:gd name="T9" fmla="*/ 2 h 71"/>
              <a:gd name="T10" fmla="*/ 125 w 129"/>
              <a:gd name="T11" fmla="*/ 3 h 71"/>
              <a:gd name="T12" fmla="*/ 128 w 129"/>
              <a:gd name="T13" fmla="*/ 3 h 71"/>
              <a:gd name="T14" fmla="*/ 129 w 129"/>
              <a:gd name="T15" fmla="*/ 3 h 71"/>
              <a:gd name="T16" fmla="*/ 106 w 129"/>
              <a:gd name="T17" fmla="*/ 33 h 71"/>
              <a:gd name="T18" fmla="*/ 105 w 129"/>
              <a:gd name="T19" fmla="*/ 34 h 71"/>
              <a:gd name="T20" fmla="*/ 104 w 129"/>
              <a:gd name="T21" fmla="*/ 36 h 71"/>
              <a:gd name="T22" fmla="*/ 104 w 129"/>
              <a:gd name="T23" fmla="*/ 36 h 71"/>
              <a:gd name="T24" fmla="*/ 104 w 129"/>
              <a:gd name="T25" fmla="*/ 37 h 71"/>
              <a:gd name="T26" fmla="*/ 102 w 129"/>
              <a:gd name="T27" fmla="*/ 41 h 71"/>
              <a:gd name="T28" fmla="*/ 98 w 129"/>
              <a:gd name="T29" fmla="*/ 52 h 71"/>
              <a:gd name="T30" fmla="*/ 93 w 129"/>
              <a:gd name="T31" fmla="*/ 71 h 71"/>
              <a:gd name="T32" fmla="*/ 79 w 129"/>
              <a:gd name="T33" fmla="*/ 69 h 71"/>
              <a:gd name="T34" fmla="*/ 61 w 129"/>
              <a:gd name="T35" fmla="*/ 64 h 71"/>
              <a:gd name="T36" fmla="*/ 34 w 129"/>
              <a:gd name="T37" fmla="*/ 69 h 71"/>
              <a:gd name="T38" fmla="*/ 22 w 129"/>
              <a:gd name="T39" fmla="*/ 63 h 71"/>
              <a:gd name="T40" fmla="*/ 22 w 129"/>
              <a:gd name="T41" fmla="*/ 47 h 71"/>
              <a:gd name="T42" fmla="*/ 22 w 129"/>
              <a:gd name="T43" fmla="*/ 40 h 71"/>
              <a:gd name="T44" fmla="*/ 22 w 129"/>
              <a:gd name="T45" fmla="*/ 39 h 71"/>
              <a:gd name="T46" fmla="*/ 22 w 129"/>
              <a:gd name="T47" fmla="*/ 34 h 71"/>
              <a:gd name="T48" fmla="*/ 15 w 129"/>
              <a:gd name="T49" fmla="*/ 33 h 71"/>
              <a:gd name="T50" fmla="*/ 0 w 129"/>
              <a:gd name="T51" fmla="*/ 22 h 71"/>
              <a:gd name="T52" fmla="*/ 12 w 129"/>
              <a:gd name="T53" fmla="*/ 7 h 71"/>
              <a:gd name="T54" fmla="*/ 18 w 129"/>
              <a:gd name="T55" fmla="*/ 6 h 71"/>
              <a:gd name="T56" fmla="*/ 30 w 129"/>
              <a:gd name="T57" fmla="*/ 4 h 71"/>
              <a:gd name="T58" fmla="*/ 34 w 129"/>
              <a:gd name="T59" fmla="*/ 4 h 71"/>
              <a:gd name="T60" fmla="*/ 42 w 129"/>
              <a:gd name="T61" fmla="*/ 4 h 71"/>
              <a:gd name="T62" fmla="*/ 86 w 129"/>
              <a:gd name="T63" fmla="*/ 3 h 71"/>
              <a:gd name="T64" fmla="*/ 93 w 129"/>
              <a:gd name="T65" fmla="*/ 7 h 71"/>
              <a:gd name="T66" fmla="*/ 105 w 129"/>
              <a:gd name="T67" fmla="*/ 2 h 71"/>
              <a:gd name="T68" fmla="*/ 106 w 129"/>
              <a:gd name="T69" fmla="*/ 2 h 71"/>
              <a:gd name="T70" fmla="*/ 109 w 129"/>
              <a:gd name="T71" fmla="*/ 0 h 71"/>
              <a:gd name="T72" fmla="*/ 109 w 129"/>
              <a:gd name="T73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9" h="71">
                <a:moveTo>
                  <a:pt x="109" y="0"/>
                </a:moveTo>
                <a:lnTo>
                  <a:pt x="112" y="3"/>
                </a:lnTo>
                <a:lnTo>
                  <a:pt x="114" y="3"/>
                </a:lnTo>
                <a:lnTo>
                  <a:pt x="117" y="2"/>
                </a:lnTo>
                <a:lnTo>
                  <a:pt x="119" y="2"/>
                </a:lnTo>
                <a:lnTo>
                  <a:pt x="125" y="3"/>
                </a:lnTo>
                <a:lnTo>
                  <a:pt x="128" y="3"/>
                </a:lnTo>
                <a:lnTo>
                  <a:pt x="129" y="3"/>
                </a:lnTo>
                <a:lnTo>
                  <a:pt x="106" y="33"/>
                </a:lnTo>
                <a:lnTo>
                  <a:pt x="105" y="34"/>
                </a:lnTo>
                <a:lnTo>
                  <a:pt x="104" y="36"/>
                </a:lnTo>
                <a:lnTo>
                  <a:pt x="104" y="36"/>
                </a:lnTo>
                <a:lnTo>
                  <a:pt x="104" y="37"/>
                </a:lnTo>
                <a:lnTo>
                  <a:pt x="102" y="41"/>
                </a:lnTo>
                <a:lnTo>
                  <a:pt x="98" y="52"/>
                </a:lnTo>
                <a:lnTo>
                  <a:pt x="93" y="71"/>
                </a:lnTo>
                <a:lnTo>
                  <a:pt x="79" y="69"/>
                </a:lnTo>
                <a:lnTo>
                  <a:pt x="61" y="64"/>
                </a:lnTo>
                <a:lnTo>
                  <a:pt x="34" y="69"/>
                </a:lnTo>
                <a:lnTo>
                  <a:pt x="22" y="63"/>
                </a:lnTo>
                <a:lnTo>
                  <a:pt x="22" y="47"/>
                </a:lnTo>
                <a:lnTo>
                  <a:pt x="22" y="40"/>
                </a:lnTo>
                <a:lnTo>
                  <a:pt x="22" y="39"/>
                </a:lnTo>
                <a:lnTo>
                  <a:pt x="22" y="34"/>
                </a:lnTo>
                <a:lnTo>
                  <a:pt x="15" y="33"/>
                </a:lnTo>
                <a:lnTo>
                  <a:pt x="0" y="22"/>
                </a:lnTo>
                <a:lnTo>
                  <a:pt x="12" y="7"/>
                </a:lnTo>
                <a:lnTo>
                  <a:pt x="18" y="6"/>
                </a:lnTo>
                <a:lnTo>
                  <a:pt x="30" y="4"/>
                </a:lnTo>
                <a:lnTo>
                  <a:pt x="34" y="4"/>
                </a:lnTo>
                <a:lnTo>
                  <a:pt x="42" y="4"/>
                </a:lnTo>
                <a:lnTo>
                  <a:pt x="86" y="3"/>
                </a:lnTo>
                <a:lnTo>
                  <a:pt x="93" y="7"/>
                </a:lnTo>
                <a:lnTo>
                  <a:pt x="105" y="2"/>
                </a:lnTo>
                <a:lnTo>
                  <a:pt x="106" y="2"/>
                </a:lnTo>
                <a:lnTo>
                  <a:pt x="109" y="0"/>
                </a:lnTo>
                <a:lnTo>
                  <a:pt x="10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8" name="Freeform 13">
            <a:extLst>
              <a:ext uri="{FF2B5EF4-FFF2-40B4-BE49-F238E27FC236}">
                <a16:creationId xmlns:a16="http://schemas.microsoft.com/office/drawing/2014/main" id="{6397C2B4-2373-D3D5-2C76-D2F314A73CC6}"/>
              </a:ext>
            </a:extLst>
          </p:cNvPr>
          <p:cNvSpPr>
            <a:spLocks/>
          </p:cNvSpPr>
          <p:nvPr/>
        </p:nvSpPr>
        <p:spPr bwMode="auto">
          <a:xfrm>
            <a:off x="4757743" y="4097415"/>
            <a:ext cx="222250" cy="123827"/>
          </a:xfrm>
          <a:custGeom>
            <a:avLst/>
            <a:gdLst>
              <a:gd name="T0" fmla="*/ 129 w 140"/>
              <a:gd name="T1" fmla="*/ 67 h 78"/>
              <a:gd name="T2" fmla="*/ 121 w 140"/>
              <a:gd name="T3" fmla="*/ 69 h 78"/>
              <a:gd name="T4" fmla="*/ 110 w 140"/>
              <a:gd name="T5" fmla="*/ 67 h 78"/>
              <a:gd name="T6" fmla="*/ 87 w 140"/>
              <a:gd name="T7" fmla="*/ 75 h 78"/>
              <a:gd name="T8" fmla="*/ 69 w 140"/>
              <a:gd name="T9" fmla="*/ 71 h 78"/>
              <a:gd name="T10" fmla="*/ 41 w 140"/>
              <a:gd name="T11" fmla="*/ 77 h 78"/>
              <a:gd name="T12" fmla="*/ 19 w 140"/>
              <a:gd name="T13" fmla="*/ 78 h 78"/>
              <a:gd name="T14" fmla="*/ 13 w 140"/>
              <a:gd name="T15" fmla="*/ 69 h 78"/>
              <a:gd name="T16" fmla="*/ 0 w 140"/>
              <a:gd name="T17" fmla="*/ 62 h 78"/>
              <a:gd name="T18" fmla="*/ 0 w 140"/>
              <a:gd name="T19" fmla="*/ 59 h 78"/>
              <a:gd name="T20" fmla="*/ 4 w 140"/>
              <a:gd name="T21" fmla="*/ 54 h 78"/>
              <a:gd name="T22" fmla="*/ 56 w 140"/>
              <a:gd name="T23" fmla="*/ 37 h 78"/>
              <a:gd name="T24" fmla="*/ 75 w 140"/>
              <a:gd name="T25" fmla="*/ 19 h 78"/>
              <a:gd name="T26" fmla="*/ 90 w 140"/>
              <a:gd name="T27" fmla="*/ 14 h 78"/>
              <a:gd name="T28" fmla="*/ 125 w 140"/>
              <a:gd name="T29" fmla="*/ 0 h 78"/>
              <a:gd name="T30" fmla="*/ 127 w 140"/>
              <a:gd name="T31" fmla="*/ 6 h 78"/>
              <a:gd name="T32" fmla="*/ 131 w 140"/>
              <a:gd name="T33" fmla="*/ 18 h 78"/>
              <a:gd name="T34" fmla="*/ 131 w 140"/>
              <a:gd name="T35" fmla="*/ 21 h 78"/>
              <a:gd name="T36" fmla="*/ 134 w 140"/>
              <a:gd name="T37" fmla="*/ 21 h 78"/>
              <a:gd name="T38" fmla="*/ 139 w 140"/>
              <a:gd name="T39" fmla="*/ 21 h 78"/>
              <a:gd name="T40" fmla="*/ 140 w 140"/>
              <a:gd name="T41" fmla="*/ 26 h 78"/>
              <a:gd name="T42" fmla="*/ 140 w 140"/>
              <a:gd name="T43" fmla="*/ 28 h 78"/>
              <a:gd name="T44" fmla="*/ 136 w 140"/>
              <a:gd name="T45" fmla="*/ 41 h 78"/>
              <a:gd name="T46" fmla="*/ 136 w 140"/>
              <a:gd name="T47" fmla="*/ 43 h 78"/>
              <a:gd name="T48" fmla="*/ 129 w 140"/>
              <a:gd name="T49" fmla="*/ 49 h 78"/>
              <a:gd name="T50" fmla="*/ 134 w 140"/>
              <a:gd name="T51" fmla="*/ 62 h 78"/>
              <a:gd name="T52" fmla="*/ 134 w 140"/>
              <a:gd name="T53" fmla="*/ 63 h 78"/>
              <a:gd name="T54" fmla="*/ 129 w 140"/>
              <a:gd name="T55" fmla="*/ 6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0" h="78">
                <a:moveTo>
                  <a:pt x="129" y="67"/>
                </a:moveTo>
                <a:lnTo>
                  <a:pt x="121" y="69"/>
                </a:lnTo>
                <a:lnTo>
                  <a:pt x="110" y="67"/>
                </a:lnTo>
                <a:lnTo>
                  <a:pt x="87" y="75"/>
                </a:lnTo>
                <a:lnTo>
                  <a:pt x="69" y="71"/>
                </a:lnTo>
                <a:lnTo>
                  <a:pt x="41" y="77"/>
                </a:lnTo>
                <a:lnTo>
                  <a:pt x="19" y="78"/>
                </a:lnTo>
                <a:lnTo>
                  <a:pt x="13" y="69"/>
                </a:lnTo>
                <a:lnTo>
                  <a:pt x="0" y="62"/>
                </a:lnTo>
                <a:lnTo>
                  <a:pt x="0" y="59"/>
                </a:lnTo>
                <a:lnTo>
                  <a:pt x="4" y="54"/>
                </a:lnTo>
                <a:lnTo>
                  <a:pt x="56" y="37"/>
                </a:lnTo>
                <a:lnTo>
                  <a:pt x="75" y="19"/>
                </a:lnTo>
                <a:lnTo>
                  <a:pt x="90" y="14"/>
                </a:lnTo>
                <a:lnTo>
                  <a:pt x="125" y="0"/>
                </a:lnTo>
                <a:lnTo>
                  <a:pt x="127" y="6"/>
                </a:lnTo>
                <a:lnTo>
                  <a:pt x="131" y="18"/>
                </a:lnTo>
                <a:lnTo>
                  <a:pt x="131" y="21"/>
                </a:lnTo>
                <a:lnTo>
                  <a:pt x="134" y="21"/>
                </a:lnTo>
                <a:lnTo>
                  <a:pt x="139" y="21"/>
                </a:lnTo>
                <a:lnTo>
                  <a:pt x="140" y="26"/>
                </a:lnTo>
                <a:lnTo>
                  <a:pt x="140" y="28"/>
                </a:lnTo>
                <a:lnTo>
                  <a:pt x="136" y="41"/>
                </a:lnTo>
                <a:lnTo>
                  <a:pt x="136" y="43"/>
                </a:lnTo>
                <a:lnTo>
                  <a:pt x="129" y="49"/>
                </a:lnTo>
                <a:lnTo>
                  <a:pt x="134" y="62"/>
                </a:lnTo>
                <a:lnTo>
                  <a:pt x="134" y="63"/>
                </a:lnTo>
                <a:lnTo>
                  <a:pt x="129" y="6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9" name="Freeform 14">
            <a:extLst>
              <a:ext uri="{FF2B5EF4-FFF2-40B4-BE49-F238E27FC236}">
                <a16:creationId xmlns:a16="http://schemas.microsoft.com/office/drawing/2014/main" id="{E83591D7-82C6-4EBB-0DAC-327A45170D03}"/>
              </a:ext>
            </a:extLst>
          </p:cNvPr>
          <p:cNvSpPr>
            <a:spLocks/>
          </p:cNvSpPr>
          <p:nvPr/>
        </p:nvSpPr>
        <p:spPr bwMode="auto">
          <a:xfrm>
            <a:off x="5294318" y="4106940"/>
            <a:ext cx="76200" cy="84139"/>
          </a:xfrm>
          <a:custGeom>
            <a:avLst/>
            <a:gdLst>
              <a:gd name="T0" fmla="*/ 36 w 48"/>
              <a:gd name="T1" fmla="*/ 26 h 53"/>
              <a:gd name="T2" fmla="*/ 36 w 48"/>
              <a:gd name="T3" fmla="*/ 42 h 53"/>
              <a:gd name="T4" fmla="*/ 48 w 48"/>
              <a:gd name="T5" fmla="*/ 48 h 53"/>
              <a:gd name="T6" fmla="*/ 26 w 48"/>
              <a:gd name="T7" fmla="*/ 53 h 53"/>
              <a:gd name="T8" fmla="*/ 19 w 48"/>
              <a:gd name="T9" fmla="*/ 50 h 53"/>
              <a:gd name="T10" fmla="*/ 15 w 48"/>
              <a:gd name="T11" fmla="*/ 46 h 53"/>
              <a:gd name="T12" fmla="*/ 18 w 48"/>
              <a:gd name="T13" fmla="*/ 39 h 53"/>
              <a:gd name="T14" fmla="*/ 14 w 48"/>
              <a:gd name="T15" fmla="*/ 35 h 53"/>
              <a:gd name="T16" fmla="*/ 10 w 48"/>
              <a:gd name="T17" fmla="*/ 38 h 53"/>
              <a:gd name="T18" fmla="*/ 12 w 48"/>
              <a:gd name="T19" fmla="*/ 35 h 53"/>
              <a:gd name="T20" fmla="*/ 8 w 48"/>
              <a:gd name="T21" fmla="*/ 30 h 53"/>
              <a:gd name="T22" fmla="*/ 6 w 48"/>
              <a:gd name="T23" fmla="*/ 23 h 53"/>
              <a:gd name="T24" fmla="*/ 4 w 48"/>
              <a:gd name="T25" fmla="*/ 20 h 53"/>
              <a:gd name="T26" fmla="*/ 4 w 48"/>
              <a:gd name="T27" fmla="*/ 16 h 53"/>
              <a:gd name="T28" fmla="*/ 3 w 48"/>
              <a:gd name="T29" fmla="*/ 15 h 53"/>
              <a:gd name="T30" fmla="*/ 0 w 48"/>
              <a:gd name="T31" fmla="*/ 7 h 53"/>
              <a:gd name="T32" fmla="*/ 2 w 48"/>
              <a:gd name="T33" fmla="*/ 0 h 53"/>
              <a:gd name="T34" fmla="*/ 14 w 48"/>
              <a:gd name="T35" fmla="*/ 1 h 53"/>
              <a:gd name="T36" fmla="*/ 29 w 48"/>
              <a:gd name="T37" fmla="*/ 12 h 53"/>
              <a:gd name="T38" fmla="*/ 36 w 48"/>
              <a:gd name="T39" fmla="*/ 13 h 53"/>
              <a:gd name="T40" fmla="*/ 36 w 48"/>
              <a:gd name="T41" fmla="*/ 18 h 53"/>
              <a:gd name="T42" fmla="*/ 36 w 48"/>
              <a:gd name="T43" fmla="*/ 19 h 53"/>
              <a:gd name="T44" fmla="*/ 36 w 48"/>
              <a:gd name="T45" fmla="*/ 2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" h="53">
                <a:moveTo>
                  <a:pt x="36" y="26"/>
                </a:moveTo>
                <a:lnTo>
                  <a:pt x="36" y="42"/>
                </a:lnTo>
                <a:lnTo>
                  <a:pt x="48" y="48"/>
                </a:lnTo>
                <a:lnTo>
                  <a:pt x="26" y="53"/>
                </a:lnTo>
                <a:lnTo>
                  <a:pt x="19" y="50"/>
                </a:lnTo>
                <a:lnTo>
                  <a:pt x="15" y="46"/>
                </a:lnTo>
                <a:lnTo>
                  <a:pt x="18" y="39"/>
                </a:lnTo>
                <a:lnTo>
                  <a:pt x="14" y="35"/>
                </a:lnTo>
                <a:lnTo>
                  <a:pt x="10" y="38"/>
                </a:lnTo>
                <a:lnTo>
                  <a:pt x="12" y="35"/>
                </a:lnTo>
                <a:lnTo>
                  <a:pt x="8" y="30"/>
                </a:lnTo>
                <a:lnTo>
                  <a:pt x="6" y="23"/>
                </a:lnTo>
                <a:lnTo>
                  <a:pt x="4" y="20"/>
                </a:lnTo>
                <a:lnTo>
                  <a:pt x="4" y="16"/>
                </a:lnTo>
                <a:lnTo>
                  <a:pt x="3" y="15"/>
                </a:lnTo>
                <a:lnTo>
                  <a:pt x="0" y="7"/>
                </a:lnTo>
                <a:lnTo>
                  <a:pt x="2" y="0"/>
                </a:lnTo>
                <a:lnTo>
                  <a:pt x="14" y="1"/>
                </a:lnTo>
                <a:lnTo>
                  <a:pt x="29" y="12"/>
                </a:lnTo>
                <a:lnTo>
                  <a:pt x="36" y="13"/>
                </a:lnTo>
                <a:lnTo>
                  <a:pt x="36" y="18"/>
                </a:lnTo>
                <a:lnTo>
                  <a:pt x="36" y="19"/>
                </a:lnTo>
                <a:lnTo>
                  <a:pt x="36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0" name="Freeform 15">
            <a:extLst>
              <a:ext uri="{FF2B5EF4-FFF2-40B4-BE49-F238E27FC236}">
                <a16:creationId xmlns:a16="http://schemas.microsoft.com/office/drawing/2014/main" id="{83AD4FB3-F63C-E14C-96C2-E1EE844CFFB4}"/>
              </a:ext>
            </a:extLst>
          </p:cNvPr>
          <p:cNvSpPr>
            <a:spLocks/>
          </p:cNvSpPr>
          <p:nvPr/>
        </p:nvSpPr>
        <p:spPr bwMode="auto">
          <a:xfrm>
            <a:off x="4519618" y="4138691"/>
            <a:ext cx="160338" cy="212729"/>
          </a:xfrm>
          <a:custGeom>
            <a:avLst/>
            <a:gdLst>
              <a:gd name="T0" fmla="*/ 56 w 101"/>
              <a:gd name="T1" fmla="*/ 133 h 134"/>
              <a:gd name="T2" fmla="*/ 53 w 101"/>
              <a:gd name="T3" fmla="*/ 134 h 134"/>
              <a:gd name="T4" fmla="*/ 50 w 101"/>
              <a:gd name="T5" fmla="*/ 126 h 134"/>
              <a:gd name="T6" fmla="*/ 49 w 101"/>
              <a:gd name="T7" fmla="*/ 126 h 134"/>
              <a:gd name="T8" fmla="*/ 42 w 101"/>
              <a:gd name="T9" fmla="*/ 124 h 134"/>
              <a:gd name="T10" fmla="*/ 48 w 101"/>
              <a:gd name="T11" fmla="*/ 109 h 134"/>
              <a:gd name="T12" fmla="*/ 49 w 101"/>
              <a:gd name="T13" fmla="*/ 107 h 134"/>
              <a:gd name="T14" fmla="*/ 43 w 101"/>
              <a:gd name="T15" fmla="*/ 101 h 134"/>
              <a:gd name="T16" fmla="*/ 26 w 101"/>
              <a:gd name="T17" fmla="*/ 96 h 134"/>
              <a:gd name="T18" fmla="*/ 26 w 101"/>
              <a:gd name="T19" fmla="*/ 94 h 134"/>
              <a:gd name="T20" fmla="*/ 26 w 101"/>
              <a:gd name="T21" fmla="*/ 68 h 134"/>
              <a:gd name="T22" fmla="*/ 0 w 101"/>
              <a:gd name="T23" fmla="*/ 23 h 134"/>
              <a:gd name="T24" fmla="*/ 13 w 101"/>
              <a:gd name="T25" fmla="*/ 15 h 134"/>
              <a:gd name="T26" fmla="*/ 16 w 101"/>
              <a:gd name="T27" fmla="*/ 14 h 134"/>
              <a:gd name="T28" fmla="*/ 39 w 101"/>
              <a:gd name="T29" fmla="*/ 0 h 134"/>
              <a:gd name="T30" fmla="*/ 64 w 101"/>
              <a:gd name="T31" fmla="*/ 47 h 134"/>
              <a:gd name="T32" fmla="*/ 82 w 101"/>
              <a:gd name="T33" fmla="*/ 58 h 134"/>
              <a:gd name="T34" fmla="*/ 83 w 101"/>
              <a:gd name="T35" fmla="*/ 58 h 134"/>
              <a:gd name="T36" fmla="*/ 82 w 101"/>
              <a:gd name="T37" fmla="*/ 67 h 134"/>
              <a:gd name="T38" fmla="*/ 84 w 101"/>
              <a:gd name="T39" fmla="*/ 71 h 134"/>
              <a:gd name="T40" fmla="*/ 87 w 101"/>
              <a:gd name="T41" fmla="*/ 77 h 134"/>
              <a:gd name="T42" fmla="*/ 82 w 101"/>
              <a:gd name="T43" fmla="*/ 86 h 134"/>
              <a:gd name="T44" fmla="*/ 83 w 101"/>
              <a:gd name="T45" fmla="*/ 92 h 134"/>
              <a:gd name="T46" fmla="*/ 84 w 101"/>
              <a:gd name="T47" fmla="*/ 94 h 134"/>
              <a:gd name="T48" fmla="*/ 86 w 101"/>
              <a:gd name="T49" fmla="*/ 100 h 134"/>
              <a:gd name="T50" fmla="*/ 87 w 101"/>
              <a:gd name="T51" fmla="*/ 107 h 134"/>
              <a:gd name="T52" fmla="*/ 90 w 101"/>
              <a:gd name="T53" fmla="*/ 112 h 134"/>
              <a:gd name="T54" fmla="*/ 90 w 101"/>
              <a:gd name="T55" fmla="*/ 113 h 134"/>
              <a:gd name="T56" fmla="*/ 98 w 101"/>
              <a:gd name="T57" fmla="*/ 113 h 134"/>
              <a:gd name="T58" fmla="*/ 95 w 101"/>
              <a:gd name="T59" fmla="*/ 116 h 134"/>
              <a:gd name="T60" fmla="*/ 101 w 101"/>
              <a:gd name="T61" fmla="*/ 120 h 134"/>
              <a:gd name="T62" fmla="*/ 97 w 101"/>
              <a:gd name="T63" fmla="*/ 126 h 134"/>
              <a:gd name="T64" fmla="*/ 94 w 101"/>
              <a:gd name="T65" fmla="*/ 127 h 134"/>
              <a:gd name="T66" fmla="*/ 93 w 101"/>
              <a:gd name="T67" fmla="*/ 127 h 134"/>
              <a:gd name="T68" fmla="*/ 87 w 101"/>
              <a:gd name="T69" fmla="*/ 127 h 134"/>
              <a:gd name="T70" fmla="*/ 78 w 101"/>
              <a:gd name="T71" fmla="*/ 127 h 134"/>
              <a:gd name="T72" fmla="*/ 73 w 101"/>
              <a:gd name="T73" fmla="*/ 127 h 134"/>
              <a:gd name="T74" fmla="*/ 71 w 101"/>
              <a:gd name="T75" fmla="*/ 128 h 134"/>
              <a:gd name="T76" fmla="*/ 56 w 101"/>
              <a:gd name="T77" fmla="*/ 13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1" h="134">
                <a:moveTo>
                  <a:pt x="56" y="133"/>
                </a:moveTo>
                <a:lnTo>
                  <a:pt x="53" y="134"/>
                </a:lnTo>
                <a:lnTo>
                  <a:pt x="50" y="126"/>
                </a:lnTo>
                <a:lnTo>
                  <a:pt x="49" y="126"/>
                </a:lnTo>
                <a:lnTo>
                  <a:pt x="42" y="124"/>
                </a:lnTo>
                <a:lnTo>
                  <a:pt x="48" y="109"/>
                </a:lnTo>
                <a:lnTo>
                  <a:pt x="49" y="107"/>
                </a:lnTo>
                <a:lnTo>
                  <a:pt x="43" y="101"/>
                </a:lnTo>
                <a:lnTo>
                  <a:pt x="26" y="96"/>
                </a:lnTo>
                <a:lnTo>
                  <a:pt x="26" y="94"/>
                </a:lnTo>
                <a:lnTo>
                  <a:pt x="26" y="68"/>
                </a:lnTo>
                <a:lnTo>
                  <a:pt x="0" y="23"/>
                </a:lnTo>
                <a:lnTo>
                  <a:pt x="13" y="15"/>
                </a:lnTo>
                <a:lnTo>
                  <a:pt x="16" y="14"/>
                </a:lnTo>
                <a:lnTo>
                  <a:pt x="39" y="0"/>
                </a:lnTo>
                <a:lnTo>
                  <a:pt x="64" y="47"/>
                </a:lnTo>
                <a:lnTo>
                  <a:pt x="82" y="58"/>
                </a:lnTo>
                <a:lnTo>
                  <a:pt x="83" y="58"/>
                </a:lnTo>
                <a:lnTo>
                  <a:pt x="82" y="67"/>
                </a:lnTo>
                <a:lnTo>
                  <a:pt x="84" y="71"/>
                </a:lnTo>
                <a:lnTo>
                  <a:pt x="87" y="77"/>
                </a:lnTo>
                <a:lnTo>
                  <a:pt x="82" y="86"/>
                </a:lnTo>
                <a:lnTo>
                  <a:pt x="83" y="92"/>
                </a:lnTo>
                <a:lnTo>
                  <a:pt x="84" y="94"/>
                </a:lnTo>
                <a:lnTo>
                  <a:pt x="86" y="100"/>
                </a:lnTo>
                <a:lnTo>
                  <a:pt x="87" y="107"/>
                </a:lnTo>
                <a:lnTo>
                  <a:pt x="90" y="112"/>
                </a:lnTo>
                <a:lnTo>
                  <a:pt x="90" y="113"/>
                </a:lnTo>
                <a:lnTo>
                  <a:pt x="98" y="113"/>
                </a:lnTo>
                <a:lnTo>
                  <a:pt x="95" y="116"/>
                </a:lnTo>
                <a:lnTo>
                  <a:pt x="101" y="120"/>
                </a:lnTo>
                <a:lnTo>
                  <a:pt x="97" y="126"/>
                </a:lnTo>
                <a:lnTo>
                  <a:pt x="94" y="127"/>
                </a:lnTo>
                <a:lnTo>
                  <a:pt x="93" y="127"/>
                </a:lnTo>
                <a:lnTo>
                  <a:pt x="87" y="127"/>
                </a:lnTo>
                <a:lnTo>
                  <a:pt x="78" y="127"/>
                </a:lnTo>
                <a:lnTo>
                  <a:pt x="73" y="127"/>
                </a:lnTo>
                <a:lnTo>
                  <a:pt x="71" y="128"/>
                </a:lnTo>
                <a:lnTo>
                  <a:pt x="56" y="1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1" name="Freeform 16">
            <a:extLst>
              <a:ext uri="{FF2B5EF4-FFF2-40B4-BE49-F238E27FC236}">
                <a16:creationId xmlns:a16="http://schemas.microsoft.com/office/drawing/2014/main" id="{DE8A3A50-0B60-688F-8BFD-C8D28F8E44C1}"/>
              </a:ext>
            </a:extLst>
          </p:cNvPr>
          <p:cNvSpPr>
            <a:spLocks/>
          </p:cNvSpPr>
          <p:nvPr/>
        </p:nvSpPr>
        <p:spPr bwMode="auto">
          <a:xfrm>
            <a:off x="5160968" y="4165679"/>
            <a:ext cx="157163" cy="131765"/>
          </a:xfrm>
          <a:custGeom>
            <a:avLst/>
            <a:gdLst>
              <a:gd name="T0" fmla="*/ 53 w 99"/>
              <a:gd name="T1" fmla="*/ 11 h 83"/>
              <a:gd name="T2" fmla="*/ 60 w 99"/>
              <a:gd name="T3" fmla="*/ 6 h 83"/>
              <a:gd name="T4" fmla="*/ 62 w 99"/>
              <a:gd name="T5" fmla="*/ 11 h 83"/>
              <a:gd name="T6" fmla="*/ 65 w 99"/>
              <a:gd name="T7" fmla="*/ 12 h 83"/>
              <a:gd name="T8" fmla="*/ 58 w 99"/>
              <a:gd name="T9" fmla="*/ 21 h 83"/>
              <a:gd name="T10" fmla="*/ 80 w 99"/>
              <a:gd name="T11" fmla="*/ 36 h 83"/>
              <a:gd name="T12" fmla="*/ 83 w 99"/>
              <a:gd name="T13" fmla="*/ 39 h 83"/>
              <a:gd name="T14" fmla="*/ 90 w 99"/>
              <a:gd name="T15" fmla="*/ 50 h 83"/>
              <a:gd name="T16" fmla="*/ 98 w 99"/>
              <a:gd name="T17" fmla="*/ 51 h 83"/>
              <a:gd name="T18" fmla="*/ 99 w 99"/>
              <a:gd name="T19" fmla="*/ 57 h 83"/>
              <a:gd name="T20" fmla="*/ 91 w 99"/>
              <a:gd name="T21" fmla="*/ 62 h 83"/>
              <a:gd name="T22" fmla="*/ 83 w 99"/>
              <a:gd name="T23" fmla="*/ 69 h 83"/>
              <a:gd name="T24" fmla="*/ 81 w 99"/>
              <a:gd name="T25" fmla="*/ 71 h 83"/>
              <a:gd name="T26" fmla="*/ 80 w 99"/>
              <a:gd name="T27" fmla="*/ 71 h 83"/>
              <a:gd name="T28" fmla="*/ 79 w 99"/>
              <a:gd name="T29" fmla="*/ 71 h 83"/>
              <a:gd name="T30" fmla="*/ 62 w 99"/>
              <a:gd name="T31" fmla="*/ 72 h 83"/>
              <a:gd name="T32" fmla="*/ 50 w 99"/>
              <a:gd name="T33" fmla="*/ 73 h 83"/>
              <a:gd name="T34" fmla="*/ 46 w 99"/>
              <a:gd name="T35" fmla="*/ 73 h 83"/>
              <a:gd name="T36" fmla="*/ 45 w 99"/>
              <a:gd name="T37" fmla="*/ 73 h 83"/>
              <a:gd name="T38" fmla="*/ 43 w 99"/>
              <a:gd name="T39" fmla="*/ 73 h 83"/>
              <a:gd name="T40" fmla="*/ 30 w 99"/>
              <a:gd name="T41" fmla="*/ 75 h 83"/>
              <a:gd name="T42" fmla="*/ 26 w 99"/>
              <a:gd name="T43" fmla="*/ 77 h 83"/>
              <a:gd name="T44" fmla="*/ 23 w 99"/>
              <a:gd name="T45" fmla="*/ 80 h 83"/>
              <a:gd name="T46" fmla="*/ 13 w 99"/>
              <a:gd name="T47" fmla="*/ 83 h 83"/>
              <a:gd name="T48" fmla="*/ 12 w 99"/>
              <a:gd name="T49" fmla="*/ 77 h 83"/>
              <a:gd name="T50" fmla="*/ 8 w 99"/>
              <a:gd name="T51" fmla="*/ 66 h 83"/>
              <a:gd name="T52" fmla="*/ 5 w 99"/>
              <a:gd name="T53" fmla="*/ 62 h 83"/>
              <a:gd name="T54" fmla="*/ 2 w 99"/>
              <a:gd name="T55" fmla="*/ 65 h 83"/>
              <a:gd name="T56" fmla="*/ 0 w 99"/>
              <a:gd name="T57" fmla="*/ 49 h 83"/>
              <a:gd name="T58" fmla="*/ 5 w 99"/>
              <a:gd name="T59" fmla="*/ 42 h 83"/>
              <a:gd name="T60" fmla="*/ 13 w 99"/>
              <a:gd name="T61" fmla="*/ 43 h 83"/>
              <a:gd name="T62" fmla="*/ 26 w 99"/>
              <a:gd name="T63" fmla="*/ 35 h 83"/>
              <a:gd name="T64" fmla="*/ 27 w 99"/>
              <a:gd name="T65" fmla="*/ 38 h 83"/>
              <a:gd name="T66" fmla="*/ 32 w 99"/>
              <a:gd name="T67" fmla="*/ 35 h 83"/>
              <a:gd name="T68" fmla="*/ 39 w 99"/>
              <a:gd name="T69" fmla="*/ 19 h 83"/>
              <a:gd name="T70" fmla="*/ 41 w 99"/>
              <a:gd name="T71" fmla="*/ 16 h 83"/>
              <a:gd name="T72" fmla="*/ 46 w 99"/>
              <a:gd name="T73" fmla="*/ 8 h 83"/>
              <a:gd name="T74" fmla="*/ 43 w 99"/>
              <a:gd name="T75" fmla="*/ 6 h 83"/>
              <a:gd name="T76" fmla="*/ 42 w 99"/>
              <a:gd name="T77" fmla="*/ 4 h 83"/>
              <a:gd name="T78" fmla="*/ 41 w 99"/>
              <a:gd name="T79" fmla="*/ 2 h 83"/>
              <a:gd name="T80" fmla="*/ 43 w 99"/>
              <a:gd name="T81" fmla="*/ 0 h 83"/>
              <a:gd name="T82" fmla="*/ 46 w 99"/>
              <a:gd name="T83" fmla="*/ 0 h 83"/>
              <a:gd name="T84" fmla="*/ 49 w 99"/>
              <a:gd name="T85" fmla="*/ 1 h 83"/>
              <a:gd name="T86" fmla="*/ 50 w 99"/>
              <a:gd name="T87" fmla="*/ 6 h 83"/>
              <a:gd name="T88" fmla="*/ 53 w 99"/>
              <a:gd name="T89" fmla="*/ 1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" h="83">
                <a:moveTo>
                  <a:pt x="53" y="11"/>
                </a:moveTo>
                <a:lnTo>
                  <a:pt x="60" y="6"/>
                </a:lnTo>
                <a:lnTo>
                  <a:pt x="62" y="11"/>
                </a:lnTo>
                <a:lnTo>
                  <a:pt x="65" y="12"/>
                </a:lnTo>
                <a:lnTo>
                  <a:pt x="58" y="21"/>
                </a:lnTo>
                <a:lnTo>
                  <a:pt x="80" y="36"/>
                </a:lnTo>
                <a:lnTo>
                  <a:pt x="83" y="39"/>
                </a:lnTo>
                <a:lnTo>
                  <a:pt x="90" y="50"/>
                </a:lnTo>
                <a:lnTo>
                  <a:pt x="98" y="51"/>
                </a:lnTo>
                <a:lnTo>
                  <a:pt x="99" y="57"/>
                </a:lnTo>
                <a:lnTo>
                  <a:pt x="91" y="62"/>
                </a:lnTo>
                <a:lnTo>
                  <a:pt x="83" y="69"/>
                </a:lnTo>
                <a:lnTo>
                  <a:pt x="81" y="71"/>
                </a:lnTo>
                <a:lnTo>
                  <a:pt x="80" y="71"/>
                </a:lnTo>
                <a:lnTo>
                  <a:pt x="79" y="71"/>
                </a:lnTo>
                <a:lnTo>
                  <a:pt x="62" y="72"/>
                </a:lnTo>
                <a:lnTo>
                  <a:pt x="50" y="73"/>
                </a:lnTo>
                <a:lnTo>
                  <a:pt x="46" y="73"/>
                </a:lnTo>
                <a:lnTo>
                  <a:pt x="45" y="73"/>
                </a:lnTo>
                <a:lnTo>
                  <a:pt x="43" y="73"/>
                </a:lnTo>
                <a:lnTo>
                  <a:pt x="30" y="75"/>
                </a:lnTo>
                <a:lnTo>
                  <a:pt x="26" y="77"/>
                </a:lnTo>
                <a:lnTo>
                  <a:pt x="23" y="80"/>
                </a:lnTo>
                <a:lnTo>
                  <a:pt x="13" y="83"/>
                </a:lnTo>
                <a:lnTo>
                  <a:pt x="12" y="77"/>
                </a:lnTo>
                <a:lnTo>
                  <a:pt x="8" y="66"/>
                </a:lnTo>
                <a:lnTo>
                  <a:pt x="5" y="62"/>
                </a:lnTo>
                <a:lnTo>
                  <a:pt x="2" y="65"/>
                </a:lnTo>
                <a:lnTo>
                  <a:pt x="0" y="49"/>
                </a:lnTo>
                <a:lnTo>
                  <a:pt x="5" y="42"/>
                </a:lnTo>
                <a:lnTo>
                  <a:pt x="13" y="43"/>
                </a:lnTo>
                <a:lnTo>
                  <a:pt x="26" y="35"/>
                </a:lnTo>
                <a:lnTo>
                  <a:pt x="27" y="38"/>
                </a:lnTo>
                <a:lnTo>
                  <a:pt x="32" y="35"/>
                </a:lnTo>
                <a:lnTo>
                  <a:pt x="39" y="19"/>
                </a:lnTo>
                <a:lnTo>
                  <a:pt x="41" y="16"/>
                </a:lnTo>
                <a:lnTo>
                  <a:pt x="46" y="8"/>
                </a:lnTo>
                <a:lnTo>
                  <a:pt x="43" y="6"/>
                </a:lnTo>
                <a:lnTo>
                  <a:pt x="42" y="4"/>
                </a:lnTo>
                <a:lnTo>
                  <a:pt x="41" y="2"/>
                </a:lnTo>
                <a:lnTo>
                  <a:pt x="43" y="0"/>
                </a:lnTo>
                <a:lnTo>
                  <a:pt x="46" y="0"/>
                </a:lnTo>
                <a:lnTo>
                  <a:pt x="49" y="1"/>
                </a:lnTo>
                <a:lnTo>
                  <a:pt x="50" y="6"/>
                </a:lnTo>
                <a:lnTo>
                  <a:pt x="53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2" name="Freeform 17">
            <a:extLst>
              <a:ext uri="{FF2B5EF4-FFF2-40B4-BE49-F238E27FC236}">
                <a16:creationId xmlns:a16="http://schemas.microsoft.com/office/drawing/2014/main" id="{FB90B889-5A78-4A8A-1888-8D673A289510}"/>
              </a:ext>
            </a:extLst>
          </p:cNvPr>
          <p:cNvSpPr>
            <a:spLocks/>
          </p:cNvSpPr>
          <p:nvPr/>
        </p:nvSpPr>
        <p:spPr bwMode="auto">
          <a:xfrm>
            <a:off x="4459292" y="4175204"/>
            <a:ext cx="144463" cy="176216"/>
          </a:xfrm>
          <a:custGeom>
            <a:avLst/>
            <a:gdLst>
              <a:gd name="T0" fmla="*/ 88 w 91"/>
              <a:gd name="T1" fmla="*/ 103 h 111"/>
              <a:gd name="T2" fmla="*/ 91 w 91"/>
              <a:gd name="T3" fmla="*/ 111 h 111"/>
              <a:gd name="T4" fmla="*/ 86 w 91"/>
              <a:gd name="T5" fmla="*/ 111 h 111"/>
              <a:gd name="T6" fmla="*/ 79 w 91"/>
              <a:gd name="T7" fmla="*/ 110 h 111"/>
              <a:gd name="T8" fmla="*/ 49 w 91"/>
              <a:gd name="T9" fmla="*/ 103 h 111"/>
              <a:gd name="T10" fmla="*/ 34 w 91"/>
              <a:gd name="T11" fmla="*/ 108 h 111"/>
              <a:gd name="T12" fmla="*/ 31 w 91"/>
              <a:gd name="T13" fmla="*/ 101 h 111"/>
              <a:gd name="T14" fmla="*/ 35 w 91"/>
              <a:gd name="T15" fmla="*/ 96 h 111"/>
              <a:gd name="T16" fmla="*/ 32 w 91"/>
              <a:gd name="T17" fmla="*/ 82 h 111"/>
              <a:gd name="T18" fmla="*/ 0 w 91"/>
              <a:gd name="T19" fmla="*/ 21 h 111"/>
              <a:gd name="T20" fmla="*/ 38 w 91"/>
              <a:gd name="T21" fmla="*/ 0 h 111"/>
              <a:gd name="T22" fmla="*/ 64 w 91"/>
              <a:gd name="T23" fmla="*/ 45 h 111"/>
              <a:gd name="T24" fmla="*/ 64 w 91"/>
              <a:gd name="T25" fmla="*/ 71 h 111"/>
              <a:gd name="T26" fmla="*/ 64 w 91"/>
              <a:gd name="T27" fmla="*/ 73 h 111"/>
              <a:gd name="T28" fmla="*/ 81 w 91"/>
              <a:gd name="T29" fmla="*/ 78 h 111"/>
              <a:gd name="T30" fmla="*/ 87 w 91"/>
              <a:gd name="T31" fmla="*/ 84 h 111"/>
              <a:gd name="T32" fmla="*/ 86 w 91"/>
              <a:gd name="T33" fmla="*/ 86 h 111"/>
              <a:gd name="T34" fmla="*/ 80 w 91"/>
              <a:gd name="T35" fmla="*/ 101 h 111"/>
              <a:gd name="T36" fmla="*/ 87 w 91"/>
              <a:gd name="T37" fmla="*/ 103 h 111"/>
              <a:gd name="T38" fmla="*/ 88 w 91"/>
              <a:gd name="T39" fmla="*/ 10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1" h="111">
                <a:moveTo>
                  <a:pt x="88" y="103"/>
                </a:moveTo>
                <a:lnTo>
                  <a:pt x="91" y="111"/>
                </a:lnTo>
                <a:lnTo>
                  <a:pt x="86" y="111"/>
                </a:lnTo>
                <a:lnTo>
                  <a:pt x="79" y="110"/>
                </a:lnTo>
                <a:lnTo>
                  <a:pt x="49" y="103"/>
                </a:lnTo>
                <a:lnTo>
                  <a:pt x="34" y="108"/>
                </a:lnTo>
                <a:lnTo>
                  <a:pt x="31" y="101"/>
                </a:lnTo>
                <a:lnTo>
                  <a:pt x="35" y="96"/>
                </a:lnTo>
                <a:lnTo>
                  <a:pt x="32" y="82"/>
                </a:lnTo>
                <a:lnTo>
                  <a:pt x="0" y="21"/>
                </a:lnTo>
                <a:lnTo>
                  <a:pt x="38" y="0"/>
                </a:lnTo>
                <a:lnTo>
                  <a:pt x="64" y="45"/>
                </a:lnTo>
                <a:lnTo>
                  <a:pt x="64" y="71"/>
                </a:lnTo>
                <a:lnTo>
                  <a:pt x="64" y="73"/>
                </a:lnTo>
                <a:lnTo>
                  <a:pt x="81" y="78"/>
                </a:lnTo>
                <a:lnTo>
                  <a:pt x="87" y="84"/>
                </a:lnTo>
                <a:lnTo>
                  <a:pt x="86" y="86"/>
                </a:lnTo>
                <a:lnTo>
                  <a:pt x="80" y="101"/>
                </a:lnTo>
                <a:lnTo>
                  <a:pt x="87" y="103"/>
                </a:lnTo>
                <a:lnTo>
                  <a:pt x="88" y="10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3" name="Freeform 18">
            <a:extLst>
              <a:ext uri="{FF2B5EF4-FFF2-40B4-BE49-F238E27FC236}">
                <a16:creationId xmlns:a16="http://schemas.microsoft.com/office/drawing/2014/main" id="{480A7ABB-B870-199A-60A3-58895FC97509}"/>
              </a:ext>
            </a:extLst>
          </p:cNvPr>
          <p:cNvSpPr>
            <a:spLocks/>
          </p:cNvSpPr>
          <p:nvPr/>
        </p:nvSpPr>
        <p:spPr bwMode="auto">
          <a:xfrm>
            <a:off x="4391030" y="4208542"/>
            <a:ext cx="123825" cy="153991"/>
          </a:xfrm>
          <a:custGeom>
            <a:avLst/>
            <a:gdLst>
              <a:gd name="T0" fmla="*/ 77 w 78"/>
              <a:gd name="T1" fmla="*/ 87 h 97"/>
              <a:gd name="T2" fmla="*/ 67 w 78"/>
              <a:gd name="T3" fmla="*/ 97 h 97"/>
              <a:gd name="T4" fmla="*/ 45 w 78"/>
              <a:gd name="T5" fmla="*/ 82 h 97"/>
              <a:gd name="T6" fmla="*/ 32 w 78"/>
              <a:gd name="T7" fmla="*/ 68 h 97"/>
              <a:gd name="T8" fmla="*/ 18 w 78"/>
              <a:gd name="T9" fmla="*/ 50 h 97"/>
              <a:gd name="T10" fmla="*/ 0 w 78"/>
              <a:gd name="T11" fmla="*/ 26 h 97"/>
              <a:gd name="T12" fmla="*/ 11 w 78"/>
              <a:gd name="T13" fmla="*/ 16 h 97"/>
              <a:gd name="T14" fmla="*/ 22 w 78"/>
              <a:gd name="T15" fmla="*/ 11 h 97"/>
              <a:gd name="T16" fmla="*/ 33 w 78"/>
              <a:gd name="T17" fmla="*/ 5 h 97"/>
              <a:gd name="T18" fmla="*/ 43 w 78"/>
              <a:gd name="T19" fmla="*/ 0 h 97"/>
              <a:gd name="T20" fmla="*/ 75 w 78"/>
              <a:gd name="T21" fmla="*/ 61 h 97"/>
              <a:gd name="T22" fmla="*/ 78 w 78"/>
              <a:gd name="T23" fmla="*/ 75 h 97"/>
              <a:gd name="T24" fmla="*/ 74 w 78"/>
              <a:gd name="T25" fmla="*/ 80 h 97"/>
              <a:gd name="T26" fmla="*/ 77 w 78"/>
              <a:gd name="T27" fmla="*/ 8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" h="97">
                <a:moveTo>
                  <a:pt x="77" y="87"/>
                </a:moveTo>
                <a:lnTo>
                  <a:pt x="67" y="97"/>
                </a:lnTo>
                <a:lnTo>
                  <a:pt x="45" y="82"/>
                </a:lnTo>
                <a:lnTo>
                  <a:pt x="32" y="68"/>
                </a:lnTo>
                <a:lnTo>
                  <a:pt x="18" y="50"/>
                </a:lnTo>
                <a:lnTo>
                  <a:pt x="0" y="26"/>
                </a:lnTo>
                <a:lnTo>
                  <a:pt x="11" y="16"/>
                </a:lnTo>
                <a:lnTo>
                  <a:pt x="22" y="11"/>
                </a:lnTo>
                <a:lnTo>
                  <a:pt x="33" y="5"/>
                </a:lnTo>
                <a:lnTo>
                  <a:pt x="43" y="0"/>
                </a:lnTo>
                <a:lnTo>
                  <a:pt x="75" y="61"/>
                </a:lnTo>
                <a:lnTo>
                  <a:pt x="78" y="75"/>
                </a:lnTo>
                <a:lnTo>
                  <a:pt x="74" y="80"/>
                </a:lnTo>
                <a:lnTo>
                  <a:pt x="77" y="8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4" name="Freeform 19">
            <a:extLst>
              <a:ext uri="{FF2B5EF4-FFF2-40B4-BE49-F238E27FC236}">
                <a16:creationId xmlns:a16="http://schemas.microsoft.com/office/drawing/2014/main" id="{C5418722-33F0-5D89-E273-B97CBB71244B}"/>
              </a:ext>
            </a:extLst>
          </p:cNvPr>
          <p:cNvSpPr>
            <a:spLocks/>
          </p:cNvSpPr>
          <p:nvPr/>
        </p:nvSpPr>
        <p:spPr bwMode="auto">
          <a:xfrm>
            <a:off x="4768855" y="4219655"/>
            <a:ext cx="103188" cy="150816"/>
          </a:xfrm>
          <a:custGeom>
            <a:avLst/>
            <a:gdLst>
              <a:gd name="T0" fmla="*/ 47 w 65"/>
              <a:gd name="T1" fmla="*/ 32 h 95"/>
              <a:gd name="T2" fmla="*/ 56 w 65"/>
              <a:gd name="T3" fmla="*/ 43 h 95"/>
              <a:gd name="T4" fmla="*/ 61 w 65"/>
              <a:gd name="T5" fmla="*/ 52 h 95"/>
              <a:gd name="T6" fmla="*/ 58 w 65"/>
              <a:gd name="T7" fmla="*/ 61 h 95"/>
              <a:gd name="T8" fmla="*/ 65 w 65"/>
              <a:gd name="T9" fmla="*/ 69 h 95"/>
              <a:gd name="T10" fmla="*/ 62 w 65"/>
              <a:gd name="T11" fmla="*/ 73 h 95"/>
              <a:gd name="T12" fmla="*/ 61 w 65"/>
              <a:gd name="T13" fmla="*/ 75 h 95"/>
              <a:gd name="T14" fmla="*/ 58 w 65"/>
              <a:gd name="T15" fmla="*/ 75 h 95"/>
              <a:gd name="T16" fmla="*/ 61 w 65"/>
              <a:gd name="T17" fmla="*/ 83 h 95"/>
              <a:gd name="T18" fmla="*/ 65 w 65"/>
              <a:gd name="T19" fmla="*/ 95 h 95"/>
              <a:gd name="T20" fmla="*/ 58 w 65"/>
              <a:gd name="T21" fmla="*/ 90 h 95"/>
              <a:gd name="T22" fmla="*/ 54 w 65"/>
              <a:gd name="T23" fmla="*/ 91 h 95"/>
              <a:gd name="T24" fmla="*/ 50 w 65"/>
              <a:gd name="T25" fmla="*/ 92 h 95"/>
              <a:gd name="T26" fmla="*/ 39 w 65"/>
              <a:gd name="T27" fmla="*/ 87 h 95"/>
              <a:gd name="T28" fmla="*/ 31 w 65"/>
              <a:gd name="T29" fmla="*/ 73 h 95"/>
              <a:gd name="T30" fmla="*/ 32 w 65"/>
              <a:gd name="T31" fmla="*/ 52 h 95"/>
              <a:gd name="T32" fmla="*/ 24 w 65"/>
              <a:gd name="T33" fmla="*/ 43 h 95"/>
              <a:gd name="T34" fmla="*/ 16 w 65"/>
              <a:gd name="T35" fmla="*/ 35 h 95"/>
              <a:gd name="T36" fmla="*/ 4 w 65"/>
              <a:gd name="T37" fmla="*/ 38 h 95"/>
              <a:gd name="T38" fmla="*/ 2 w 65"/>
              <a:gd name="T39" fmla="*/ 32 h 95"/>
              <a:gd name="T40" fmla="*/ 0 w 65"/>
              <a:gd name="T41" fmla="*/ 26 h 95"/>
              <a:gd name="T42" fmla="*/ 11 w 65"/>
              <a:gd name="T43" fmla="*/ 12 h 95"/>
              <a:gd name="T44" fmla="*/ 12 w 65"/>
              <a:gd name="T45" fmla="*/ 1 h 95"/>
              <a:gd name="T46" fmla="*/ 34 w 65"/>
              <a:gd name="T47" fmla="*/ 0 h 95"/>
              <a:gd name="T48" fmla="*/ 39 w 65"/>
              <a:gd name="T49" fmla="*/ 19 h 95"/>
              <a:gd name="T50" fmla="*/ 42 w 65"/>
              <a:gd name="T51" fmla="*/ 28 h 95"/>
              <a:gd name="T52" fmla="*/ 47 w 65"/>
              <a:gd name="T53" fmla="*/ 3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95">
                <a:moveTo>
                  <a:pt x="47" y="32"/>
                </a:moveTo>
                <a:lnTo>
                  <a:pt x="56" y="43"/>
                </a:lnTo>
                <a:lnTo>
                  <a:pt x="61" y="52"/>
                </a:lnTo>
                <a:lnTo>
                  <a:pt x="58" y="61"/>
                </a:lnTo>
                <a:lnTo>
                  <a:pt x="65" y="69"/>
                </a:lnTo>
                <a:lnTo>
                  <a:pt x="62" y="73"/>
                </a:lnTo>
                <a:lnTo>
                  <a:pt x="61" y="75"/>
                </a:lnTo>
                <a:lnTo>
                  <a:pt x="58" y="75"/>
                </a:lnTo>
                <a:lnTo>
                  <a:pt x="61" y="83"/>
                </a:lnTo>
                <a:lnTo>
                  <a:pt x="65" y="95"/>
                </a:lnTo>
                <a:lnTo>
                  <a:pt x="58" y="90"/>
                </a:lnTo>
                <a:lnTo>
                  <a:pt x="54" y="91"/>
                </a:lnTo>
                <a:lnTo>
                  <a:pt x="50" y="92"/>
                </a:lnTo>
                <a:lnTo>
                  <a:pt x="39" y="87"/>
                </a:lnTo>
                <a:lnTo>
                  <a:pt x="31" y="73"/>
                </a:lnTo>
                <a:lnTo>
                  <a:pt x="32" y="52"/>
                </a:lnTo>
                <a:lnTo>
                  <a:pt x="24" y="43"/>
                </a:lnTo>
                <a:lnTo>
                  <a:pt x="16" y="35"/>
                </a:lnTo>
                <a:lnTo>
                  <a:pt x="4" y="38"/>
                </a:lnTo>
                <a:lnTo>
                  <a:pt x="2" y="32"/>
                </a:lnTo>
                <a:lnTo>
                  <a:pt x="0" y="26"/>
                </a:lnTo>
                <a:lnTo>
                  <a:pt x="11" y="12"/>
                </a:lnTo>
                <a:lnTo>
                  <a:pt x="12" y="1"/>
                </a:lnTo>
                <a:lnTo>
                  <a:pt x="34" y="0"/>
                </a:lnTo>
                <a:lnTo>
                  <a:pt x="39" y="19"/>
                </a:lnTo>
                <a:lnTo>
                  <a:pt x="42" y="28"/>
                </a:lnTo>
                <a:lnTo>
                  <a:pt x="47" y="3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5" name="Freeform 20">
            <a:extLst>
              <a:ext uri="{FF2B5EF4-FFF2-40B4-BE49-F238E27FC236}">
                <a16:creationId xmlns:a16="http://schemas.microsoft.com/office/drawing/2014/main" id="{929F88B5-8566-4159-4B31-F7119B80BF63}"/>
              </a:ext>
            </a:extLst>
          </p:cNvPr>
          <p:cNvSpPr>
            <a:spLocks/>
          </p:cNvSpPr>
          <p:nvPr/>
        </p:nvSpPr>
        <p:spPr bwMode="auto">
          <a:xfrm>
            <a:off x="5422906" y="4246643"/>
            <a:ext cx="180975" cy="190504"/>
          </a:xfrm>
          <a:custGeom>
            <a:avLst/>
            <a:gdLst>
              <a:gd name="T0" fmla="*/ 101 w 114"/>
              <a:gd name="T1" fmla="*/ 18 h 120"/>
              <a:gd name="T2" fmla="*/ 102 w 114"/>
              <a:gd name="T3" fmla="*/ 24 h 120"/>
              <a:gd name="T4" fmla="*/ 103 w 114"/>
              <a:gd name="T5" fmla="*/ 26 h 120"/>
              <a:gd name="T6" fmla="*/ 105 w 114"/>
              <a:gd name="T7" fmla="*/ 30 h 120"/>
              <a:gd name="T8" fmla="*/ 109 w 114"/>
              <a:gd name="T9" fmla="*/ 39 h 120"/>
              <a:gd name="T10" fmla="*/ 112 w 114"/>
              <a:gd name="T11" fmla="*/ 48 h 120"/>
              <a:gd name="T12" fmla="*/ 114 w 114"/>
              <a:gd name="T13" fmla="*/ 54 h 120"/>
              <a:gd name="T14" fmla="*/ 107 w 114"/>
              <a:gd name="T15" fmla="*/ 62 h 120"/>
              <a:gd name="T16" fmla="*/ 105 w 114"/>
              <a:gd name="T17" fmla="*/ 65 h 120"/>
              <a:gd name="T18" fmla="*/ 102 w 114"/>
              <a:gd name="T19" fmla="*/ 67 h 120"/>
              <a:gd name="T20" fmla="*/ 98 w 114"/>
              <a:gd name="T21" fmla="*/ 74 h 120"/>
              <a:gd name="T22" fmla="*/ 94 w 114"/>
              <a:gd name="T23" fmla="*/ 78 h 120"/>
              <a:gd name="T24" fmla="*/ 97 w 114"/>
              <a:gd name="T25" fmla="*/ 90 h 120"/>
              <a:gd name="T26" fmla="*/ 97 w 114"/>
              <a:gd name="T27" fmla="*/ 95 h 120"/>
              <a:gd name="T28" fmla="*/ 97 w 114"/>
              <a:gd name="T29" fmla="*/ 97 h 120"/>
              <a:gd name="T30" fmla="*/ 98 w 114"/>
              <a:gd name="T31" fmla="*/ 107 h 120"/>
              <a:gd name="T32" fmla="*/ 101 w 114"/>
              <a:gd name="T33" fmla="*/ 120 h 120"/>
              <a:gd name="T34" fmla="*/ 73 w 114"/>
              <a:gd name="T35" fmla="*/ 103 h 120"/>
              <a:gd name="T36" fmla="*/ 68 w 114"/>
              <a:gd name="T37" fmla="*/ 100 h 120"/>
              <a:gd name="T38" fmla="*/ 62 w 114"/>
              <a:gd name="T39" fmla="*/ 97 h 120"/>
              <a:gd name="T40" fmla="*/ 61 w 114"/>
              <a:gd name="T41" fmla="*/ 96 h 120"/>
              <a:gd name="T42" fmla="*/ 61 w 114"/>
              <a:gd name="T43" fmla="*/ 93 h 120"/>
              <a:gd name="T44" fmla="*/ 58 w 114"/>
              <a:gd name="T45" fmla="*/ 80 h 120"/>
              <a:gd name="T46" fmla="*/ 35 w 114"/>
              <a:gd name="T47" fmla="*/ 82 h 120"/>
              <a:gd name="T48" fmla="*/ 26 w 114"/>
              <a:gd name="T49" fmla="*/ 70 h 120"/>
              <a:gd name="T50" fmla="*/ 22 w 114"/>
              <a:gd name="T51" fmla="*/ 56 h 120"/>
              <a:gd name="T52" fmla="*/ 0 w 114"/>
              <a:gd name="T53" fmla="*/ 47 h 120"/>
              <a:gd name="T54" fmla="*/ 5 w 114"/>
              <a:gd name="T55" fmla="*/ 36 h 120"/>
              <a:gd name="T56" fmla="*/ 11 w 114"/>
              <a:gd name="T57" fmla="*/ 26 h 120"/>
              <a:gd name="T58" fmla="*/ 15 w 114"/>
              <a:gd name="T59" fmla="*/ 21 h 120"/>
              <a:gd name="T60" fmla="*/ 15 w 114"/>
              <a:gd name="T61" fmla="*/ 20 h 120"/>
              <a:gd name="T62" fmla="*/ 17 w 114"/>
              <a:gd name="T63" fmla="*/ 20 h 120"/>
              <a:gd name="T64" fmla="*/ 26 w 114"/>
              <a:gd name="T65" fmla="*/ 21 h 120"/>
              <a:gd name="T66" fmla="*/ 27 w 114"/>
              <a:gd name="T67" fmla="*/ 20 h 120"/>
              <a:gd name="T68" fmla="*/ 45 w 114"/>
              <a:gd name="T69" fmla="*/ 11 h 120"/>
              <a:gd name="T70" fmla="*/ 45 w 114"/>
              <a:gd name="T71" fmla="*/ 2 h 120"/>
              <a:gd name="T72" fmla="*/ 54 w 114"/>
              <a:gd name="T73" fmla="*/ 2 h 120"/>
              <a:gd name="T74" fmla="*/ 82 w 114"/>
              <a:gd name="T75" fmla="*/ 0 h 120"/>
              <a:gd name="T76" fmla="*/ 87 w 114"/>
              <a:gd name="T77" fmla="*/ 2 h 120"/>
              <a:gd name="T78" fmla="*/ 95 w 114"/>
              <a:gd name="T79" fmla="*/ 5 h 120"/>
              <a:gd name="T80" fmla="*/ 98 w 114"/>
              <a:gd name="T81" fmla="*/ 10 h 120"/>
              <a:gd name="T82" fmla="*/ 99 w 114"/>
              <a:gd name="T83" fmla="*/ 17 h 120"/>
              <a:gd name="T84" fmla="*/ 101 w 114"/>
              <a:gd name="T85" fmla="*/ 1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4" h="120">
                <a:moveTo>
                  <a:pt x="101" y="18"/>
                </a:moveTo>
                <a:lnTo>
                  <a:pt x="102" y="24"/>
                </a:lnTo>
                <a:lnTo>
                  <a:pt x="103" y="26"/>
                </a:lnTo>
                <a:lnTo>
                  <a:pt x="105" y="30"/>
                </a:lnTo>
                <a:lnTo>
                  <a:pt x="109" y="39"/>
                </a:lnTo>
                <a:lnTo>
                  <a:pt x="112" y="48"/>
                </a:lnTo>
                <a:lnTo>
                  <a:pt x="114" y="54"/>
                </a:lnTo>
                <a:lnTo>
                  <a:pt x="107" y="62"/>
                </a:lnTo>
                <a:lnTo>
                  <a:pt x="105" y="65"/>
                </a:lnTo>
                <a:lnTo>
                  <a:pt x="102" y="67"/>
                </a:lnTo>
                <a:lnTo>
                  <a:pt x="98" y="74"/>
                </a:lnTo>
                <a:lnTo>
                  <a:pt x="94" y="78"/>
                </a:lnTo>
                <a:lnTo>
                  <a:pt x="97" y="90"/>
                </a:lnTo>
                <a:lnTo>
                  <a:pt x="97" y="95"/>
                </a:lnTo>
                <a:lnTo>
                  <a:pt x="97" y="97"/>
                </a:lnTo>
                <a:lnTo>
                  <a:pt x="98" y="107"/>
                </a:lnTo>
                <a:lnTo>
                  <a:pt x="101" y="120"/>
                </a:lnTo>
                <a:lnTo>
                  <a:pt x="73" y="103"/>
                </a:lnTo>
                <a:lnTo>
                  <a:pt x="68" y="100"/>
                </a:lnTo>
                <a:lnTo>
                  <a:pt x="62" y="97"/>
                </a:lnTo>
                <a:lnTo>
                  <a:pt x="61" y="96"/>
                </a:lnTo>
                <a:lnTo>
                  <a:pt x="61" y="93"/>
                </a:lnTo>
                <a:lnTo>
                  <a:pt x="58" y="80"/>
                </a:lnTo>
                <a:lnTo>
                  <a:pt x="35" y="82"/>
                </a:lnTo>
                <a:lnTo>
                  <a:pt x="26" y="70"/>
                </a:lnTo>
                <a:lnTo>
                  <a:pt x="22" y="56"/>
                </a:lnTo>
                <a:lnTo>
                  <a:pt x="0" y="47"/>
                </a:lnTo>
                <a:lnTo>
                  <a:pt x="5" y="36"/>
                </a:lnTo>
                <a:lnTo>
                  <a:pt x="11" y="26"/>
                </a:lnTo>
                <a:lnTo>
                  <a:pt x="15" y="21"/>
                </a:lnTo>
                <a:lnTo>
                  <a:pt x="15" y="20"/>
                </a:lnTo>
                <a:lnTo>
                  <a:pt x="17" y="20"/>
                </a:lnTo>
                <a:lnTo>
                  <a:pt x="26" y="21"/>
                </a:lnTo>
                <a:lnTo>
                  <a:pt x="27" y="20"/>
                </a:lnTo>
                <a:lnTo>
                  <a:pt x="45" y="11"/>
                </a:lnTo>
                <a:lnTo>
                  <a:pt x="45" y="2"/>
                </a:lnTo>
                <a:lnTo>
                  <a:pt x="54" y="2"/>
                </a:lnTo>
                <a:lnTo>
                  <a:pt x="82" y="0"/>
                </a:lnTo>
                <a:lnTo>
                  <a:pt x="87" y="2"/>
                </a:lnTo>
                <a:lnTo>
                  <a:pt x="95" y="5"/>
                </a:lnTo>
                <a:lnTo>
                  <a:pt x="98" y="10"/>
                </a:lnTo>
                <a:lnTo>
                  <a:pt x="99" y="17"/>
                </a:lnTo>
                <a:lnTo>
                  <a:pt x="101" y="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6" name="Freeform 21">
            <a:extLst>
              <a:ext uri="{FF2B5EF4-FFF2-40B4-BE49-F238E27FC236}">
                <a16:creationId xmlns:a16="http://schemas.microsoft.com/office/drawing/2014/main" id="{1917C667-795B-E501-2254-82C3A049350B}"/>
              </a:ext>
            </a:extLst>
          </p:cNvPr>
          <p:cNvSpPr>
            <a:spLocks/>
          </p:cNvSpPr>
          <p:nvPr/>
        </p:nvSpPr>
        <p:spPr bwMode="auto">
          <a:xfrm>
            <a:off x="4670430" y="4260931"/>
            <a:ext cx="149225" cy="80964"/>
          </a:xfrm>
          <a:custGeom>
            <a:avLst/>
            <a:gdLst>
              <a:gd name="T0" fmla="*/ 64 w 94"/>
              <a:gd name="T1" fmla="*/ 6 h 51"/>
              <a:gd name="T2" fmla="*/ 66 w 94"/>
              <a:gd name="T3" fmla="*/ 12 h 51"/>
              <a:gd name="T4" fmla="*/ 78 w 94"/>
              <a:gd name="T5" fmla="*/ 9 h 51"/>
              <a:gd name="T6" fmla="*/ 86 w 94"/>
              <a:gd name="T7" fmla="*/ 17 h 51"/>
              <a:gd name="T8" fmla="*/ 94 w 94"/>
              <a:gd name="T9" fmla="*/ 26 h 51"/>
              <a:gd name="T10" fmla="*/ 93 w 94"/>
              <a:gd name="T11" fmla="*/ 47 h 51"/>
              <a:gd name="T12" fmla="*/ 89 w 94"/>
              <a:gd name="T13" fmla="*/ 49 h 51"/>
              <a:gd name="T14" fmla="*/ 85 w 94"/>
              <a:gd name="T15" fmla="*/ 49 h 51"/>
              <a:gd name="T16" fmla="*/ 81 w 94"/>
              <a:gd name="T17" fmla="*/ 50 h 51"/>
              <a:gd name="T18" fmla="*/ 78 w 94"/>
              <a:gd name="T19" fmla="*/ 49 h 51"/>
              <a:gd name="T20" fmla="*/ 64 w 94"/>
              <a:gd name="T21" fmla="*/ 51 h 51"/>
              <a:gd name="T22" fmla="*/ 60 w 94"/>
              <a:gd name="T23" fmla="*/ 49 h 51"/>
              <a:gd name="T24" fmla="*/ 58 w 94"/>
              <a:gd name="T25" fmla="*/ 49 h 51"/>
              <a:gd name="T26" fmla="*/ 52 w 94"/>
              <a:gd name="T27" fmla="*/ 49 h 51"/>
              <a:gd name="T28" fmla="*/ 52 w 94"/>
              <a:gd name="T29" fmla="*/ 47 h 51"/>
              <a:gd name="T30" fmla="*/ 49 w 94"/>
              <a:gd name="T31" fmla="*/ 39 h 51"/>
              <a:gd name="T32" fmla="*/ 44 w 94"/>
              <a:gd name="T33" fmla="*/ 38 h 51"/>
              <a:gd name="T34" fmla="*/ 44 w 94"/>
              <a:gd name="T35" fmla="*/ 42 h 51"/>
              <a:gd name="T36" fmla="*/ 32 w 94"/>
              <a:gd name="T37" fmla="*/ 46 h 51"/>
              <a:gd name="T38" fmla="*/ 28 w 94"/>
              <a:gd name="T39" fmla="*/ 46 h 51"/>
              <a:gd name="T40" fmla="*/ 14 w 94"/>
              <a:gd name="T41" fmla="*/ 45 h 51"/>
              <a:gd name="T42" fmla="*/ 8 w 94"/>
              <a:gd name="T43" fmla="*/ 45 h 51"/>
              <a:gd name="T44" fmla="*/ 6 w 94"/>
              <a:gd name="T45" fmla="*/ 43 h 51"/>
              <a:gd name="T46" fmla="*/ 0 w 94"/>
              <a:gd name="T47" fmla="*/ 39 h 51"/>
              <a:gd name="T48" fmla="*/ 3 w 94"/>
              <a:gd name="T49" fmla="*/ 36 h 51"/>
              <a:gd name="T50" fmla="*/ 28 w 94"/>
              <a:gd name="T51" fmla="*/ 32 h 51"/>
              <a:gd name="T52" fmla="*/ 30 w 94"/>
              <a:gd name="T53" fmla="*/ 21 h 51"/>
              <a:gd name="T54" fmla="*/ 30 w 94"/>
              <a:gd name="T55" fmla="*/ 20 h 51"/>
              <a:gd name="T56" fmla="*/ 28 w 94"/>
              <a:gd name="T57" fmla="*/ 19 h 51"/>
              <a:gd name="T58" fmla="*/ 26 w 94"/>
              <a:gd name="T59" fmla="*/ 17 h 51"/>
              <a:gd name="T60" fmla="*/ 25 w 94"/>
              <a:gd name="T61" fmla="*/ 16 h 51"/>
              <a:gd name="T62" fmla="*/ 49 w 94"/>
              <a:gd name="T63" fmla="*/ 5 h 51"/>
              <a:gd name="T64" fmla="*/ 51 w 94"/>
              <a:gd name="T65" fmla="*/ 1 h 51"/>
              <a:gd name="T66" fmla="*/ 55 w 94"/>
              <a:gd name="T67" fmla="*/ 1 h 51"/>
              <a:gd name="T68" fmla="*/ 62 w 94"/>
              <a:gd name="T69" fmla="*/ 0 h 51"/>
              <a:gd name="T70" fmla="*/ 64 w 94"/>
              <a:gd name="T71" fmla="*/ 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" h="51">
                <a:moveTo>
                  <a:pt x="64" y="6"/>
                </a:moveTo>
                <a:lnTo>
                  <a:pt x="66" y="12"/>
                </a:lnTo>
                <a:lnTo>
                  <a:pt x="78" y="9"/>
                </a:lnTo>
                <a:lnTo>
                  <a:pt x="86" y="17"/>
                </a:lnTo>
                <a:lnTo>
                  <a:pt x="94" y="26"/>
                </a:lnTo>
                <a:lnTo>
                  <a:pt x="93" y="47"/>
                </a:lnTo>
                <a:lnTo>
                  <a:pt x="89" y="49"/>
                </a:lnTo>
                <a:lnTo>
                  <a:pt x="85" y="49"/>
                </a:lnTo>
                <a:lnTo>
                  <a:pt x="81" y="50"/>
                </a:lnTo>
                <a:lnTo>
                  <a:pt x="78" y="49"/>
                </a:lnTo>
                <a:lnTo>
                  <a:pt x="64" y="51"/>
                </a:lnTo>
                <a:lnTo>
                  <a:pt x="60" y="49"/>
                </a:lnTo>
                <a:lnTo>
                  <a:pt x="58" y="49"/>
                </a:lnTo>
                <a:lnTo>
                  <a:pt x="52" y="49"/>
                </a:lnTo>
                <a:lnTo>
                  <a:pt x="52" y="47"/>
                </a:lnTo>
                <a:lnTo>
                  <a:pt x="49" y="39"/>
                </a:lnTo>
                <a:lnTo>
                  <a:pt x="44" y="38"/>
                </a:lnTo>
                <a:lnTo>
                  <a:pt x="44" y="42"/>
                </a:lnTo>
                <a:lnTo>
                  <a:pt x="32" y="46"/>
                </a:lnTo>
                <a:lnTo>
                  <a:pt x="28" y="46"/>
                </a:lnTo>
                <a:lnTo>
                  <a:pt x="14" y="45"/>
                </a:lnTo>
                <a:lnTo>
                  <a:pt x="8" y="45"/>
                </a:lnTo>
                <a:lnTo>
                  <a:pt x="6" y="43"/>
                </a:lnTo>
                <a:lnTo>
                  <a:pt x="0" y="39"/>
                </a:lnTo>
                <a:lnTo>
                  <a:pt x="3" y="36"/>
                </a:lnTo>
                <a:lnTo>
                  <a:pt x="28" y="32"/>
                </a:lnTo>
                <a:lnTo>
                  <a:pt x="30" y="21"/>
                </a:lnTo>
                <a:lnTo>
                  <a:pt x="30" y="20"/>
                </a:lnTo>
                <a:lnTo>
                  <a:pt x="28" y="19"/>
                </a:lnTo>
                <a:lnTo>
                  <a:pt x="26" y="17"/>
                </a:lnTo>
                <a:lnTo>
                  <a:pt x="25" y="16"/>
                </a:lnTo>
                <a:lnTo>
                  <a:pt x="49" y="5"/>
                </a:lnTo>
                <a:lnTo>
                  <a:pt x="51" y="1"/>
                </a:lnTo>
                <a:lnTo>
                  <a:pt x="55" y="1"/>
                </a:lnTo>
                <a:lnTo>
                  <a:pt x="62" y="0"/>
                </a:lnTo>
                <a:lnTo>
                  <a:pt x="64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7" name="Freeform 22">
            <a:extLst>
              <a:ext uri="{FF2B5EF4-FFF2-40B4-BE49-F238E27FC236}">
                <a16:creationId xmlns:a16="http://schemas.microsoft.com/office/drawing/2014/main" id="{3A82DE01-35B6-4F19-6871-E0E3BC16EAA8}"/>
              </a:ext>
            </a:extLst>
          </p:cNvPr>
          <p:cNvSpPr>
            <a:spLocks/>
          </p:cNvSpPr>
          <p:nvPr/>
        </p:nvSpPr>
        <p:spPr bwMode="auto">
          <a:xfrm>
            <a:off x="5321306" y="4292682"/>
            <a:ext cx="198438" cy="171453"/>
          </a:xfrm>
          <a:custGeom>
            <a:avLst/>
            <a:gdLst>
              <a:gd name="T0" fmla="*/ 90 w 125"/>
              <a:gd name="T1" fmla="*/ 41 h 108"/>
              <a:gd name="T2" fmla="*/ 99 w 125"/>
              <a:gd name="T3" fmla="*/ 53 h 108"/>
              <a:gd name="T4" fmla="*/ 122 w 125"/>
              <a:gd name="T5" fmla="*/ 51 h 108"/>
              <a:gd name="T6" fmla="*/ 125 w 125"/>
              <a:gd name="T7" fmla="*/ 64 h 108"/>
              <a:gd name="T8" fmla="*/ 125 w 125"/>
              <a:gd name="T9" fmla="*/ 67 h 108"/>
              <a:gd name="T10" fmla="*/ 121 w 125"/>
              <a:gd name="T11" fmla="*/ 71 h 108"/>
              <a:gd name="T12" fmla="*/ 109 w 125"/>
              <a:gd name="T13" fmla="*/ 82 h 108"/>
              <a:gd name="T14" fmla="*/ 94 w 125"/>
              <a:gd name="T15" fmla="*/ 82 h 108"/>
              <a:gd name="T16" fmla="*/ 83 w 125"/>
              <a:gd name="T17" fmla="*/ 86 h 108"/>
              <a:gd name="T18" fmla="*/ 77 w 125"/>
              <a:gd name="T19" fmla="*/ 85 h 108"/>
              <a:gd name="T20" fmla="*/ 75 w 125"/>
              <a:gd name="T21" fmla="*/ 89 h 108"/>
              <a:gd name="T22" fmla="*/ 72 w 125"/>
              <a:gd name="T23" fmla="*/ 87 h 108"/>
              <a:gd name="T24" fmla="*/ 71 w 125"/>
              <a:gd name="T25" fmla="*/ 87 h 108"/>
              <a:gd name="T26" fmla="*/ 68 w 125"/>
              <a:gd name="T27" fmla="*/ 87 h 108"/>
              <a:gd name="T28" fmla="*/ 64 w 125"/>
              <a:gd name="T29" fmla="*/ 89 h 108"/>
              <a:gd name="T30" fmla="*/ 62 w 125"/>
              <a:gd name="T31" fmla="*/ 89 h 108"/>
              <a:gd name="T32" fmla="*/ 61 w 125"/>
              <a:gd name="T33" fmla="*/ 94 h 108"/>
              <a:gd name="T34" fmla="*/ 53 w 125"/>
              <a:gd name="T35" fmla="*/ 96 h 108"/>
              <a:gd name="T36" fmla="*/ 47 w 125"/>
              <a:gd name="T37" fmla="*/ 101 h 108"/>
              <a:gd name="T38" fmla="*/ 46 w 125"/>
              <a:gd name="T39" fmla="*/ 104 h 108"/>
              <a:gd name="T40" fmla="*/ 42 w 125"/>
              <a:gd name="T41" fmla="*/ 102 h 108"/>
              <a:gd name="T42" fmla="*/ 41 w 125"/>
              <a:gd name="T43" fmla="*/ 106 h 108"/>
              <a:gd name="T44" fmla="*/ 41 w 125"/>
              <a:gd name="T45" fmla="*/ 108 h 108"/>
              <a:gd name="T46" fmla="*/ 41 w 125"/>
              <a:gd name="T47" fmla="*/ 106 h 108"/>
              <a:gd name="T48" fmla="*/ 39 w 125"/>
              <a:gd name="T49" fmla="*/ 106 h 108"/>
              <a:gd name="T50" fmla="*/ 16 w 125"/>
              <a:gd name="T51" fmla="*/ 96 h 108"/>
              <a:gd name="T52" fmla="*/ 0 w 125"/>
              <a:gd name="T53" fmla="*/ 100 h 108"/>
              <a:gd name="T54" fmla="*/ 13 w 125"/>
              <a:gd name="T55" fmla="*/ 75 h 108"/>
              <a:gd name="T56" fmla="*/ 15 w 125"/>
              <a:gd name="T57" fmla="*/ 74 h 108"/>
              <a:gd name="T58" fmla="*/ 17 w 125"/>
              <a:gd name="T59" fmla="*/ 72 h 108"/>
              <a:gd name="T60" fmla="*/ 20 w 125"/>
              <a:gd name="T61" fmla="*/ 72 h 108"/>
              <a:gd name="T62" fmla="*/ 16 w 125"/>
              <a:gd name="T63" fmla="*/ 56 h 108"/>
              <a:gd name="T64" fmla="*/ 23 w 125"/>
              <a:gd name="T65" fmla="*/ 46 h 108"/>
              <a:gd name="T66" fmla="*/ 23 w 125"/>
              <a:gd name="T67" fmla="*/ 44 h 108"/>
              <a:gd name="T68" fmla="*/ 23 w 125"/>
              <a:gd name="T69" fmla="*/ 30 h 108"/>
              <a:gd name="T70" fmla="*/ 23 w 125"/>
              <a:gd name="T71" fmla="*/ 25 h 108"/>
              <a:gd name="T72" fmla="*/ 24 w 125"/>
              <a:gd name="T73" fmla="*/ 23 h 108"/>
              <a:gd name="T74" fmla="*/ 24 w 125"/>
              <a:gd name="T75" fmla="*/ 21 h 108"/>
              <a:gd name="T76" fmla="*/ 24 w 125"/>
              <a:gd name="T77" fmla="*/ 19 h 108"/>
              <a:gd name="T78" fmla="*/ 30 w 125"/>
              <a:gd name="T79" fmla="*/ 3 h 108"/>
              <a:gd name="T80" fmla="*/ 31 w 125"/>
              <a:gd name="T81" fmla="*/ 0 h 108"/>
              <a:gd name="T82" fmla="*/ 34 w 125"/>
              <a:gd name="T83" fmla="*/ 0 h 108"/>
              <a:gd name="T84" fmla="*/ 45 w 125"/>
              <a:gd name="T85" fmla="*/ 0 h 108"/>
              <a:gd name="T86" fmla="*/ 49 w 125"/>
              <a:gd name="T87" fmla="*/ 0 h 108"/>
              <a:gd name="T88" fmla="*/ 53 w 125"/>
              <a:gd name="T89" fmla="*/ 15 h 108"/>
              <a:gd name="T90" fmla="*/ 64 w 125"/>
              <a:gd name="T91" fmla="*/ 18 h 108"/>
              <a:gd name="T92" fmla="*/ 86 w 125"/>
              <a:gd name="T93" fmla="*/ 27 h 108"/>
              <a:gd name="T94" fmla="*/ 90 w 125"/>
              <a:gd name="T95" fmla="*/ 4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5" h="108">
                <a:moveTo>
                  <a:pt x="90" y="41"/>
                </a:moveTo>
                <a:lnTo>
                  <a:pt x="99" y="53"/>
                </a:lnTo>
                <a:lnTo>
                  <a:pt x="122" y="51"/>
                </a:lnTo>
                <a:lnTo>
                  <a:pt x="125" y="64"/>
                </a:lnTo>
                <a:lnTo>
                  <a:pt x="125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7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2" y="89"/>
                </a:lnTo>
                <a:lnTo>
                  <a:pt x="61" y="94"/>
                </a:lnTo>
                <a:lnTo>
                  <a:pt x="53" y="96"/>
                </a:lnTo>
                <a:lnTo>
                  <a:pt x="47" y="101"/>
                </a:lnTo>
                <a:lnTo>
                  <a:pt x="46" y="104"/>
                </a:lnTo>
                <a:lnTo>
                  <a:pt x="42" y="102"/>
                </a:lnTo>
                <a:lnTo>
                  <a:pt x="41" y="106"/>
                </a:lnTo>
                <a:lnTo>
                  <a:pt x="41" y="108"/>
                </a:lnTo>
                <a:lnTo>
                  <a:pt x="41" y="106"/>
                </a:lnTo>
                <a:lnTo>
                  <a:pt x="39" y="106"/>
                </a:lnTo>
                <a:lnTo>
                  <a:pt x="16" y="96"/>
                </a:lnTo>
                <a:lnTo>
                  <a:pt x="0" y="100"/>
                </a:lnTo>
                <a:lnTo>
                  <a:pt x="13" y="75"/>
                </a:lnTo>
                <a:lnTo>
                  <a:pt x="15" y="74"/>
                </a:lnTo>
                <a:lnTo>
                  <a:pt x="17" y="72"/>
                </a:lnTo>
                <a:lnTo>
                  <a:pt x="20" y="72"/>
                </a:lnTo>
                <a:lnTo>
                  <a:pt x="16" y="56"/>
                </a:lnTo>
                <a:lnTo>
                  <a:pt x="23" y="46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4" y="23"/>
                </a:lnTo>
                <a:lnTo>
                  <a:pt x="24" y="21"/>
                </a:lnTo>
                <a:lnTo>
                  <a:pt x="24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  <a:lnTo>
                  <a:pt x="86" y="27"/>
                </a:lnTo>
                <a:lnTo>
                  <a:pt x="90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8" name="Freeform 23">
            <a:extLst>
              <a:ext uri="{FF2B5EF4-FFF2-40B4-BE49-F238E27FC236}">
                <a16:creationId xmlns:a16="http://schemas.microsoft.com/office/drawing/2014/main" id="{B2127D4E-AA17-B964-D4C7-C841C7C828ED}"/>
              </a:ext>
            </a:extLst>
          </p:cNvPr>
          <p:cNvSpPr>
            <a:spLocks/>
          </p:cNvSpPr>
          <p:nvPr/>
        </p:nvSpPr>
        <p:spPr bwMode="auto">
          <a:xfrm>
            <a:off x="4819655" y="4302207"/>
            <a:ext cx="198438" cy="257180"/>
          </a:xfrm>
          <a:custGeom>
            <a:avLst/>
            <a:gdLst>
              <a:gd name="T0" fmla="*/ 51 w 125"/>
              <a:gd name="T1" fmla="*/ 32 h 162"/>
              <a:gd name="T2" fmla="*/ 54 w 125"/>
              <a:gd name="T3" fmla="*/ 46 h 162"/>
              <a:gd name="T4" fmla="*/ 66 w 125"/>
              <a:gd name="T5" fmla="*/ 55 h 162"/>
              <a:gd name="T6" fmla="*/ 80 w 125"/>
              <a:gd name="T7" fmla="*/ 58 h 162"/>
              <a:gd name="T8" fmla="*/ 89 w 125"/>
              <a:gd name="T9" fmla="*/ 68 h 162"/>
              <a:gd name="T10" fmla="*/ 112 w 125"/>
              <a:gd name="T11" fmla="*/ 105 h 162"/>
              <a:gd name="T12" fmla="*/ 114 w 125"/>
              <a:gd name="T13" fmla="*/ 107 h 162"/>
              <a:gd name="T14" fmla="*/ 120 w 125"/>
              <a:gd name="T15" fmla="*/ 107 h 162"/>
              <a:gd name="T16" fmla="*/ 122 w 125"/>
              <a:gd name="T17" fmla="*/ 107 h 162"/>
              <a:gd name="T18" fmla="*/ 125 w 125"/>
              <a:gd name="T19" fmla="*/ 113 h 162"/>
              <a:gd name="T20" fmla="*/ 119 w 125"/>
              <a:gd name="T21" fmla="*/ 121 h 162"/>
              <a:gd name="T22" fmla="*/ 118 w 125"/>
              <a:gd name="T23" fmla="*/ 128 h 162"/>
              <a:gd name="T24" fmla="*/ 118 w 125"/>
              <a:gd name="T25" fmla="*/ 130 h 162"/>
              <a:gd name="T26" fmla="*/ 114 w 125"/>
              <a:gd name="T27" fmla="*/ 145 h 162"/>
              <a:gd name="T28" fmla="*/ 99 w 125"/>
              <a:gd name="T29" fmla="*/ 158 h 162"/>
              <a:gd name="T30" fmla="*/ 81 w 125"/>
              <a:gd name="T31" fmla="*/ 162 h 162"/>
              <a:gd name="T32" fmla="*/ 77 w 125"/>
              <a:gd name="T33" fmla="*/ 155 h 162"/>
              <a:gd name="T34" fmla="*/ 58 w 125"/>
              <a:gd name="T35" fmla="*/ 154 h 162"/>
              <a:gd name="T36" fmla="*/ 50 w 125"/>
              <a:gd name="T37" fmla="*/ 145 h 162"/>
              <a:gd name="T38" fmla="*/ 45 w 125"/>
              <a:gd name="T39" fmla="*/ 145 h 162"/>
              <a:gd name="T40" fmla="*/ 40 w 125"/>
              <a:gd name="T41" fmla="*/ 144 h 162"/>
              <a:gd name="T42" fmla="*/ 33 w 125"/>
              <a:gd name="T43" fmla="*/ 136 h 162"/>
              <a:gd name="T44" fmla="*/ 33 w 125"/>
              <a:gd name="T45" fmla="*/ 129 h 162"/>
              <a:gd name="T46" fmla="*/ 14 w 125"/>
              <a:gd name="T47" fmla="*/ 114 h 162"/>
              <a:gd name="T48" fmla="*/ 17 w 125"/>
              <a:gd name="T49" fmla="*/ 109 h 162"/>
              <a:gd name="T50" fmla="*/ 11 w 125"/>
              <a:gd name="T51" fmla="*/ 96 h 162"/>
              <a:gd name="T52" fmla="*/ 5 w 125"/>
              <a:gd name="T53" fmla="*/ 95 h 162"/>
              <a:gd name="T54" fmla="*/ 3 w 125"/>
              <a:gd name="T55" fmla="*/ 98 h 162"/>
              <a:gd name="T56" fmla="*/ 0 w 125"/>
              <a:gd name="T57" fmla="*/ 94 h 162"/>
              <a:gd name="T58" fmla="*/ 11 w 125"/>
              <a:gd name="T59" fmla="*/ 69 h 162"/>
              <a:gd name="T60" fmla="*/ 3 w 125"/>
              <a:gd name="T61" fmla="*/ 53 h 162"/>
              <a:gd name="T62" fmla="*/ 10 w 125"/>
              <a:gd name="T63" fmla="*/ 47 h 162"/>
              <a:gd name="T64" fmla="*/ 13 w 125"/>
              <a:gd name="T65" fmla="*/ 45 h 162"/>
              <a:gd name="T66" fmla="*/ 14 w 125"/>
              <a:gd name="T67" fmla="*/ 43 h 162"/>
              <a:gd name="T68" fmla="*/ 18 w 125"/>
              <a:gd name="T69" fmla="*/ 40 h 162"/>
              <a:gd name="T70" fmla="*/ 22 w 125"/>
              <a:gd name="T71" fmla="*/ 39 h 162"/>
              <a:gd name="T72" fmla="*/ 26 w 125"/>
              <a:gd name="T73" fmla="*/ 38 h 162"/>
              <a:gd name="T74" fmla="*/ 33 w 125"/>
              <a:gd name="T75" fmla="*/ 43 h 162"/>
              <a:gd name="T76" fmla="*/ 29 w 125"/>
              <a:gd name="T77" fmla="*/ 31 h 162"/>
              <a:gd name="T78" fmla="*/ 26 w 125"/>
              <a:gd name="T79" fmla="*/ 23 h 162"/>
              <a:gd name="T80" fmla="*/ 29 w 125"/>
              <a:gd name="T81" fmla="*/ 23 h 162"/>
              <a:gd name="T82" fmla="*/ 30 w 125"/>
              <a:gd name="T83" fmla="*/ 21 h 162"/>
              <a:gd name="T84" fmla="*/ 33 w 125"/>
              <a:gd name="T85" fmla="*/ 17 h 162"/>
              <a:gd name="T86" fmla="*/ 26 w 125"/>
              <a:gd name="T87" fmla="*/ 9 h 162"/>
              <a:gd name="T88" fmla="*/ 29 w 125"/>
              <a:gd name="T89" fmla="*/ 0 h 162"/>
              <a:gd name="T90" fmla="*/ 45 w 125"/>
              <a:gd name="T91" fmla="*/ 21 h 162"/>
              <a:gd name="T92" fmla="*/ 55 w 125"/>
              <a:gd name="T93" fmla="*/ 23 h 162"/>
              <a:gd name="T94" fmla="*/ 56 w 125"/>
              <a:gd name="T95" fmla="*/ 30 h 162"/>
              <a:gd name="T96" fmla="*/ 55 w 125"/>
              <a:gd name="T97" fmla="*/ 31 h 162"/>
              <a:gd name="T98" fmla="*/ 54 w 125"/>
              <a:gd name="T99" fmla="*/ 31 h 162"/>
              <a:gd name="T100" fmla="*/ 51 w 125"/>
              <a:gd name="T101" fmla="*/ 3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5" h="162">
                <a:moveTo>
                  <a:pt x="51" y="32"/>
                </a:moveTo>
                <a:lnTo>
                  <a:pt x="54" y="46"/>
                </a:lnTo>
                <a:lnTo>
                  <a:pt x="66" y="55"/>
                </a:lnTo>
                <a:lnTo>
                  <a:pt x="80" y="58"/>
                </a:lnTo>
                <a:lnTo>
                  <a:pt x="89" y="68"/>
                </a:lnTo>
                <a:lnTo>
                  <a:pt x="112" y="105"/>
                </a:lnTo>
                <a:lnTo>
                  <a:pt x="114" y="107"/>
                </a:lnTo>
                <a:lnTo>
                  <a:pt x="120" y="107"/>
                </a:lnTo>
                <a:lnTo>
                  <a:pt x="122" y="107"/>
                </a:lnTo>
                <a:lnTo>
                  <a:pt x="125" y="113"/>
                </a:lnTo>
                <a:lnTo>
                  <a:pt x="119" y="121"/>
                </a:lnTo>
                <a:lnTo>
                  <a:pt x="118" y="128"/>
                </a:lnTo>
                <a:lnTo>
                  <a:pt x="118" y="130"/>
                </a:lnTo>
                <a:lnTo>
                  <a:pt x="114" y="145"/>
                </a:lnTo>
                <a:lnTo>
                  <a:pt x="99" y="158"/>
                </a:lnTo>
                <a:lnTo>
                  <a:pt x="81" y="162"/>
                </a:lnTo>
                <a:lnTo>
                  <a:pt x="77" y="155"/>
                </a:lnTo>
                <a:lnTo>
                  <a:pt x="58" y="154"/>
                </a:lnTo>
                <a:lnTo>
                  <a:pt x="50" y="145"/>
                </a:lnTo>
                <a:lnTo>
                  <a:pt x="45" y="145"/>
                </a:lnTo>
                <a:lnTo>
                  <a:pt x="40" y="144"/>
                </a:lnTo>
                <a:lnTo>
                  <a:pt x="33" y="136"/>
                </a:lnTo>
                <a:lnTo>
                  <a:pt x="33" y="129"/>
                </a:lnTo>
                <a:lnTo>
                  <a:pt x="14" y="114"/>
                </a:lnTo>
                <a:lnTo>
                  <a:pt x="17" y="109"/>
                </a:lnTo>
                <a:lnTo>
                  <a:pt x="11" y="96"/>
                </a:lnTo>
                <a:lnTo>
                  <a:pt x="5" y="95"/>
                </a:lnTo>
                <a:lnTo>
                  <a:pt x="3" y="98"/>
                </a:lnTo>
                <a:lnTo>
                  <a:pt x="0" y="94"/>
                </a:lnTo>
                <a:lnTo>
                  <a:pt x="11" y="69"/>
                </a:lnTo>
                <a:lnTo>
                  <a:pt x="3" y="53"/>
                </a:lnTo>
                <a:lnTo>
                  <a:pt x="10" y="47"/>
                </a:lnTo>
                <a:lnTo>
                  <a:pt x="13" y="45"/>
                </a:lnTo>
                <a:lnTo>
                  <a:pt x="14" y="43"/>
                </a:lnTo>
                <a:lnTo>
                  <a:pt x="18" y="40"/>
                </a:lnTo>
                <a:lnTo>
                  <a:pt x="22" y="39"/>
                </a:lnTo>
                <a:lnTo>
                  <a:pt x="26" y="38"/>
                </a:lnTo>
                <a:lnTo>
                  <a:pt x="33" y="43"/>
                </a:lnTo>
                <a:lnTo>
                  <a:pt x="29" y="31"/>
                </a:lnTo>
                <a:lnTo>
                  <a:pt x="26" y="23"/>
                </a:lnTo>
                <a:lnTo>
                  <a:pt x="29" y="23"/>
                </a:lnTo>
                <a:lnTo>
                  <a:pt x="30" y="21"/>
                </a:lnTo>
                <a:lnTo>
                  <a:pt x="33" y="17"/>
                </a:lnTo>
                <a:lnTo>
                  <a:pt x="26" y="9"/>
                </a:lnTo>
                <a:lnTo>
                  <a:pt x="29" y="0"/>
                </a:lnTo>
                <a:lnTo>
                  <a:pt x="45" y="21"/>
                </a:lnTo>
                <a:lnTo>
                  <a:pt x="55" y="23"/>
                </a:lnTo>
                <a:lnTo>
                  <a:pt x="56" y="30"/>
                </a:lnTo>
                <a:lnTo>
                  <a:pt x="55" y="31"/>
                </a:lnTo>
                <a:lnTo>
                  <a:pt x="54" y="31"/>
                </a:lnTo>
                <a:lnTo>
                  <a:pt x="51" y="3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9" name="Freeform 24">
            <a:extLst>
              <a:ext uri="{FF2B5EF4-FFF2-40B4-BE49-F238E27FC236}">
                <a16:creationId xmlns:a16="http://schemas.microsoft.com/office/drawing/2014/main" id="{DFA1C4C5-1CF7-833E-6B6C-6AD11ACFDE59}"/>
              </a:ext>
            </a:extLst>
          </p:cNvPr>
          <p:cNvSpPr>
            <a:spLocks/>
          </p:cNvSpPr>
          <p:nvPr/>
        </p:nvSpPr>
        <p:spPr bwMode="auto">
          <a:xfrm>
            <a:off x="4168780" y="4341895"/>
            <a:ext cx="177800" cy="206379"/>
          </a:xfrm>
          <a:custGeom>
            <a:avLst/>
            <a:gdLst>
              <a:gd name="T0" fmla="*/ 109 w 112"/>
              <a:gd name="T1" fmla="*/ 129 h 130"/>
              <a:gd name="T2" fmla="*/ 101 w 112"/>
              <a:gd name="T3" fmla="*/ 130 h 130"/>
              <a:gd name="T4" fmla="*/ 97 w 112"/>
              <a:gd name="T5" fmla="*/ 129 h 130"/>
              <a:gd name="T6" fmla="*/ 93 w 112"/>
              <a:gd name="T7" fmla="*/ 129 h 130"/>
              <a:gd name="T8" fmla="*/ 97 w 112"/>
              <a:gd name="T9" fmla="*/ 122 h 130"/>
              <a:gd name="T10" fmla="*/ 95 w 112"/>
              <a:gd name="T11" fmla="*/ 122 h 130"/>
              <a:gd name="T12" fmla="*/ 83 w 112"/>
              <a:gd name="T13" fmla="*/ 114 h 130"/>
              <a:gd name="T14" fmla="*/ 79 w 112"/>
              <a:gd name="T15" fmla="*/ 104 h 130"/>
              <a:gd name="T16" fmla="*/ 67 w 112"/>
              <a:gd name="T17" fmla="*/ 99 h 130"/>
              <a:gd name="T18" fmla="*/ 49 w 112"/>
              <a:gd name="T19" fmla="*/ 93 h 130"/>
              <a:gd name="T20" fmla="*/ 39 w 112"/>
              <a:gd name="T21" fmla="*/ 89 h 130"/>
              <a:gd name="T22" fmla="*/ 0 w 112"/>
              <a:gd name="T23" fmla="*/ 54 h 130"/>
              <a:gd name="T24" fmla="*/ 7 w 112"/>
              <a:gd name="T25" fmla="*/ 45 h 130"/>
              <a:gd name="T26" fmla="*/ 49 w 112"/>
              <a:gd name="T27" fmla="*/ 13 h 130"/>
              <a:gd name="T28" fmla="*/ 53 w 112"/>
              <a:gd name="T29" fmla="*/ 10 h 130"/>
              <a:gd name="T30" fmla="*/ 64 w 112"/>
              <a:gd name="T31" fmla="*/ 0 h 130"/>
              <a:gd name="T32" fmla="*/ 97 w 112"/>
              <a:gd name="T33" fmla="*/ 43 h 130"/>
              <a:gd name="T34" fmla="*/ 99 w 112"/>
              <a:gd name="T35" fmla="*/ 47 h 130"/>
              <a:gd name="T36" fmla="*/ 97 w 112"/>
              <a:gd name="T37" fmla="*/ 63 h 130"/>
              <a:gd name="T38" fmla="*/ 101 w 112"/>
              <a:gd name="T39" fmla="*/ 82 h 130"/>
              <a:gd name="T40" fmla="*/ 102 w 112"/>
              <a:gd name="T41" fmla="*/ 86 h 130"/>
              <a:gd name="T42" fmla="*/ 103 w 112"/>
              <a:gd name="T43" fmla="*/ 89 h 130"/>
              <a:gd name="T44" fmla="*/ 102 w 112"/>
              <a:gd name="T45" fmla="*/ 93 h 130"/>
              <a:gd name="T46" fmla="*/ 102 w 112"/>
              <a:gd name="T47" fmla="*/ 96 h 130"/>
              <a:gd name="T48" fmla="*/ 102 w 112"/>
              <a:gd name="T49" fmla="*/ 97 h 130"/>
              <a:gd name="T50" fmla="*/ 101 w 112"/>
              <a:gd name="T51" fmla="*/ 105 h 130"/>
              <a:gd name="T52" fmla="*/ 109 w 112"/>
              <a:gd name="T53" fmla="*/ 110 h 130"/>
              <a:gd name="T54" fmla="*/ 112 w 112"/>
              <a:gd name="T55" fmla="*/ 111 h 130"/>
              <a:gd name="T56" fmla="*/ 110 w 112"/>
              <a:gd name="T57" fmla="*/ 112 h 130"/>
              <a:gd name="T58" fmla="*/ 103 w 112"/>
              <a:gd name="T59" fmla="*/ 119 h 130"/>
              <a:gd name="T60" fmla="*/ 110 w 112"/>
              <a:gd name="T61" fmla="*/ 123 h 130"/>
              <a:gd name="T62" fmla="*/ 109 w 112"/>
              <a:gd name="T63" fmla="*/ 12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30">
                <a:moveTo>
                  <a:pt x="109" y="129"/>
                </a:moveTo>
                <a:lnTo>
                  <a:pt x="101" y="130"/>
                </a:lnTo>
                <a:lnTo>
                  <a:pt x="97" y="129"/>
                </a:lnTo>
                <a:lnTo>
                  <a:pt x="93" y="129"/>
                </a:lnTo>
                <a:lnTo>
                  <a:pt x="97" y="122"/>
                </a:lnTo>
                <a:lnTo>
                  <a:pt x="95" y="122"/>
                </a:lnTo>
                <a:lnTo>
                  <a:pt x="83" y="114"/>
                </a:lnTo>
                <a:lnTo>
                  <a:pt x="79" y="104"/>
                </a:lnTo>
                <a:lnTo>
                  <a:pt x="67" y="99"/>
                </a:lnTo>
                <a:lnTo>
                  <a:pt x="49" y="93"/>
                </a:lnTo>
                <a:lnTo>
                  <a:pt x="39" y="89"/>
                </a:lnTo>
                <a:lnTo>
                  <a:pt x="0" y="54"/>
                </a:lnTo>
                <a:lnTo>
                  <a:pt x="7" y="45"/>
                </a:lnTo>
                <a:lnTo>
                  <a:pt x="49" y="13"/>
                </a:lnTo>
                <a:lnTo>
                  <a:pt x="53" y="10"/>
                </a:lnTo>
                <a:lnTo>
                  <a:pt x="64" y="0"/>
                </a:lnTo>
                <a:lnTo>
                  <a:pt x="97" y="43"/>
                </a:lnTo>
                <a:lnTo>
                  <a:pt x="99" y="47"/>
                </a:lnTo>
                <a:lnTo>
                  <a:pt x="97" y="63"/>
                </a:lnTo>
                <a:lnTo>
                  <a:pt x="101" y="82"/>
                </a:lnTo>
                <a:lnTo>
                  <a:pt x="102" y="86"/>
                </a:lnTo>
                <a:lnTo>
                  <a:pt x="103" y="89"/>
                </a:lnTo>
                <a:lnTo>
                  <a:pt x="102" y="93"/>
                </a:lnTo>
                <a:lnTo>
                  <a:pt x="102" y="96"/>
                </a:lnTo>
                <a:lnTo>
                  <a:pt x="102" y="97"/>
                </a:lnTo>
                <a:lnTo>
                  <a:pt x="101" y="105"/>
                </a:lnTo>
                <a:lnTo>
                  <a:pt x="109" y="110"/>
                </a:lnTo>
                <a:lnTo>
                  <a:pt x="112" y="111"/>
                </a:lnTo>
                <a:lnTo>
                  <a:pt x="110" y="112"/>
                </a:lnTo>
                <a:lnTo>
                  <a:pt x="103" y="119"/>
                </a:lnTo>
                <a:lnTo>
                  <a:pt x="110" y="123"/>
                </a:lnTo>
                <a:lnTo>
                  <a:pt x="109" y="12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0" name="Freeform 25">
            <a:extLst>
              <a:ext uri="{FF2B5EF4-FFF2-40B4-BE49-F238E27FC236}">
                <a16:creationId xmlns:a16="http://schemas.microsoft.com/office/drawing/2014/main" id="{396D39AF-DA94-4B50-0329-20A51C3BBA71}"/>
              </a:ext>
            </a:extLst>
          </p:cNvPr>
          <p:cNvSpPr>
            <a:spLocks/>
          </p:cNvSpPr>
          <p:nvPr/>
        </p:nvSpPr>
        <p:spPr bwMode="auto">
          <a:xfrm>
            <a:off x="4960943" y="4375233"/>
            <a:ext cx="219075" cy="236542"/>
          </a:xfrm>
          <a:custGeom>
            <a:avLst/>
            <a:gdLst>
              <a:gd name="T0" fmla="*/ 79 w 138"/>
              <a:gd name="T1" fmla="*/ 11 h 149"/>
              <a:gd name="T2" fmla="*/ 85 w 138"/>
              <a:gd name="T3" fmla="*/ 16 h 149"/>
              <a:gd name="T4" fmla="*/ 98 w 138"/>
              <a:gd name="T5" fmla="*/ 30 h 149"/>
              <a:gd name="T6" fmla="*/ 102 w 138"/>
              <a:gd name="T7" fmla="*/ 23 h 149"/>
              <a:gd name="T8" fmla="*/ 109 w 138"/>
              <a:gd name="T9" fmla="*/ 29 h 149"/>
              <a:gd name="T10" fmla="*/ 111 w 138"/>
              <a:gd name="T11" fmla="*/ 30 h 149"/>
              <a:gd name="T12" fmla="*/ 113 w 138"/>
              <a:gd name="T13" fmla="*/ 30 h 149"/>
              <a:gd name="T14" fmla="*/ 117 w 138"/>
              <a:gd name="T15" fmla="*/ 29 h 149"/>
              <a:gd name="T16" fmla="*/ 122 w 138"/>
              <a:gd name="T17" fmla="*/ 34 h 149"/>
              <a:gd name="T18" fmla="*/ 124 w 138"/>
              <a:gd name="T19" fmla="*/ 37 h 149"/>
              <a:gd name="T20" fmla="*/ 123 w 138"/>
              <a:gd name="T21" fmla="*/ 39 h 149"/>
              <a:gd name="T22" fmla="*/ 122 w 138"/>
              <a:gd name="T23" fmla="*/ 42 h 149"/>
              <a:gd name="T24" fmla="*/ 128 w 138"/>
              <a:gd name="T25" fmla="*/ 46 h 149"/>
              <a:gd name="T26" fmla="*/ 127 w 138"/>
              <a:gd name="T27" fmla="*/ 48 h 149"/>
              <a:gd name="T28" fmla="*/ 126 w 138"/>
              <a:gd name="T29" fmla="*/ 53 h 149"/>
              <a:gd name="T30" fmla="*/ 128 w 138"/>
              <a:gd name="T31" fmla="*/ 74 h 149"/>
              <a:gd name="T32" fmla="*/ 138 w 138"/>
              <a:gd name="T33" fmla="*/ 108 h 149"/>
              <a:gd name="T34" fmla="*/ 119 w 138"/>
              <a:gd name="T35" fmla="*/ 114 h 149"/>
              <a:gd name="T36" fmla="*/ 115 w 138"/>
              <a:gd name="T37" fmla="*/ 127 h 149"/>
              <a:gd name="T38" fmla="*/ 111 w 138"/>
              <a:gd name="T39" fmla="*/ 129 h 149"/>
              <a:gd name="T40" fmla="*/ 105 w 138"/>
              <a:gd name="T41" fmla="*/ 124 h 149"/>
              <a:gd name="T42" fmla="*/ 102 w 138"/>
              <a:gd name="T43" fmla="*/ 128 h 149"/>
              <a:gd name="T44" fmla="*/ 107 w 138"/>
              <a:gd name="T45" fmla="*/ 132 h 149"/>
              <a:gd name="T46" fmla="*/ 97 w 138"/>
              <a:gd name="T47" fmla="*/ 142 h 149"/>
              <a:gd name="T48" fmla="*/ 74 w 138"/>
              <a:gd name="T49" fmla="*/ 149 h 149"/>
              <a:gd name="T50" fmla="*/ 71 w 138"/>
              <a:gd name="T51" fmla="*/ 147 h 149"/>
              <a:gd name="T52" fmla="*/ 68 w 138"/>
              <a:gd name="T53" fmla="*/ 144 h 149"/>
              <a:gd name="T54" fmla="*/ 67 w 138"/>
              <a:gd name="T55" fmla="*/ 144 h 149"/>
              <a:gd name="T56" fmla="*/ 59 w 138"/>
              <a:gd name="T57" fmla="*/ 139 h 149"/>
              <a:gd name="T58" fmla="*/ 52 w 138"/>
              <a:gd name="T59" fmla="*/ 136 h 149"/>
              <a:gd name="T60" fmla="*/ 51 w 138"/>
              <a:gd name="T61" fmla="*/ 135 h 149"/>
              <a:gd name="T62" fmla="*/ 26 w 138"/>
              <a:gd name="T63" fmla="*/ 121 h 149"/>
              <a:gd name="T64" fmla="*/ 25 w 138"/>
              <a:gd name="T65" fmla="*/ 121 h 149"/>
              <a:gd name="T66" fmla="*/ 10 w 138"/>
              <a:gd name="T67" fmla="*/ 112 h 149"/>
              <a:gd name="T68" fmla="*/ 25 w 138"/>
              <a:gd name="T69" fmla="*/ 99 h 149"/>
              <a:gd name="T70" fmla="*/ 29 w 138"/>
              <a:gd name="T71" fmla="*/ 84 h 149"/>
              <a:gd name="T72" fmla="*/ 29 w 138"/>
              <a:gd name="T73" fmla="*/ 82 h 149"/>
              <a:gd name="T74" fmla="*/ 30 w 138"/>
              <a:gd name="T75" fmla="*/ 75 h 149"/>
              <a:gd name="T76" fmla="*/ 36 w 138"/>
              <a:gd name="T77" fmla="*/ 67 h 149"/>
              <a:gd name="T78" fmla="*/ 33 w 138"/>
              <a:gd name="T79" fmla="*/ 61 h 149"/>
              <a:gd name="T80" fmla="*/ 31 w 138"/>
              <a:gd name="T81" fmla="*/ 61 h 149"/>
              <a:gd name="T82" fmla="*/ 25 w 138"/>
              <a:gd name="T83" fmla="*/ 61 h 149"/>
              <a:gd name="T84" fmla="*/ 23 w 138"/>
              <a:gd name="T85" fmla="*/ 59 h 149"/>
              <a:gd name="T86" fmla="*/ 0 w 138"/>
              <a:gd name="T87" fmla="*/ 22 h 149"/>
              <a:gd name="T88" fmla="*/ 19 w 138"/>
              <a:gd name="T89" fmla="*/ 9 h 149"/>
              <a:gd name="T90" fmla="*/ 25 w 138"/>
              <a:gd name="T91" fmla="*/ 11 h 149"/>
              <a:gd name="T92" fmla="*/ 29 w 138"/>
              <a:gd name="T93" fmla="*/ 11 h 149"/>
              <a:gd name="T94" fmla="*/ 56 w 138"/>
              <a:gd name="T95" fmla="*/ 5 h 149"/>
              <a:gd name="T96" fmla="*/ 63 w 138"/>
              <a:gd name="T97" fmla="*/ 0 h 149"/>
              <a:gd name="T98" fmla="*/ 78 w 138"/>
              <a:gd name="T99" fmla="*/ 7 h 149"/>
              <a:gd name="T100" fmla="*/ 79 w 138"/>
              <a:gd name="T101" fmla="*/ 8 h 149"/>
              <a:gd name="T102" fmla="*/ 79 w 138"/>
              <a:gd name="T103" fmla="*/ 11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79" y="11"/>
                </a:moveTo>
                <a:lnTo>
                  <a:pt x="85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1" y="30"/>
                </a:lnTo>
                <a:lnTo>
                  <a:pt x="113" y="30"/>
                </a:lnTo>
                <a:lnTo>
                  <a:pt x="117" y="29"/>
                </a:lnTo>
                <a:lnTo>
                  <a:pt x="122" y="34"/>
                </a:lnTo>
                <a:lnTo>
                  <a:pt x="124" y="37"/>
                </a:lnTo>
                <a:lnTo>
                  <a:pt x="123" y="39"/>
                </a:lnTo>
                <a:lnTo>
                  <a:pt x="122" y="42"/>
                </a:lnTo>
                <a:lnTo>
                  <a:pt x="128" y="46"/>
                </a:lnTo>
                <a:lnTo>
                  <a:pt x="127" y="48"/>
                </a:lnTo>
                <a:lnTo>
                  <a:pt x="126" y="53"/>
                </a:lnTo>
                <a:lnTo>
                  <a:pt x="128" y="74"/>
                </a:lnTo>
                <a:lnTo>
                  <a:pt x="138" y="108"/>
                </a:lnTo>
                <a:lnTo>
                  <a:pt x="119" y="114"/>
                </a:lnTo>
                <a:lnTo>
                  <a:pt x="115" y="127"/>
                </a:lnTo>
                <a:lnTo>
                  <a:pt x="111" y="129"/>
                </a:lnTo>
                <a:lnTo>
                  <a:pt x="105" y="124"/>
                </a:lnTo>
                <a:lnTo>
                  <a:pt x="102" y="128"/>
                </a:lnTo>
                <a:lnTo>
                  <a:pt x="107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4"/>
                </a:lnTo>
                <a:lnTo>
                  <a:pt x="67" y="144"/>
                </a:lnTo>
                <a:lnTo>
                  <a:pt x="59" y="139"/>
                </a:lnTo>
                <a:lnTo>
                  <a:pt x="52" y="136"/>
                </a:lnTo>
                <a:lnTo>
                  <a:pt x="51" y="135"/>
                </a:lnTo>
                <a:lnTo>
                  <a:pt x="26" y="121"/>
                </a:lnTo>
                <a:lnTo>
                  <a:pt x="25" y="121"/>
                </a:lnTo>
                <a:lnTo>
                  <a:pt x="10" y="112"/>
                </a:lnTo>
                <a:lnTo>
                  <a:pt x="25" y="99"/>
                </a:lnTo>
                <a:lnTo>
                  <a:pt x="29" y="84"/>
                </a:lnTo>
                <a:lnTo>
                  <a:pt x="29" y="82"/>
                </a:lnTo>
                <a:lnTo>
                  <a:pt x="30" y="75"/>
                </a:lnTo>
                <a:lnTo>
                  <a:pt x="36" y="67"/>
                </a:lnTo>
                <a:lnTo>
                  <a:pt x="33" y="61"/>
                </a:lnTo>
                <a:lnTo>
                  <a:pt x="31" y="61"/>
                </a:lnTo>
                <a:lnTo>
                  <a:pt x="25" y="61"/>
                </a:lnTo>
                <a:lnTo>
                  <a:pt x="23" y="59"/>
                </a:lnTo>
                <a:lnTo>
                  <a:pt x="0" y="22"/>
                </a:lnTo>
                <a:lnTo>
                  <a:pt x="19" y="9"/>
                </a:lnTo>
                <a:lnTo>
                  <a:pt x="25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1" name="Freeform 26">
            <a:extLst>
              <a:ext uri="{FF2B5EF4-FFF2-40B4-BE49-F238E27FC236}">
                <a16:creationId xmlns:a16="http://schemas.microsoft.com/office/drawing/2014/main" id="{8F77C546-7DA9-C7CD-89EF-1099927990C8}"/>
              </a:ext>
            </a:extLst>
          </p:cNvPr>
          <p:cNvSpPr>
            <a:spLocks/>
          </p:cNvSpPr>
          <p:nvPr/>
        </p:nvSpPr>
        <p:spPr bwMode="auto">
          <a:xfrm>
            <a:off x="4148142" y="4427622"/>
            <a:ext cx="180975" cy="128590"/>
          </a:xfrm>
          <a:custGeom>
            <a:avLst/>
            <a:gdLst>
              <a:gd name="T0" fmla="*/ 110 w 114"/>
              <a:gd name="T1" fmla="*/ 68 h 81"/>
              <a:gd name="T2" fmla="*/ 106 w 114"/>
              <a:gd name="T3" fmla="*/ 75 h 81"/>
              <a:gd name="T4" fmla="*/ 110 w 114"/>
              <a:gd name="T5" fmla="*/ 75 h 81"/>
              <a:gd name="T6" fmla="*/ 114 w 114"/>
              <a:gd name="T7" fmla="*/ 76 h 81"/>
              <a:gd name="T8" fmla="*/ 95 w 114"/>
              <a:gd name="T9" fmla="*/ 80 h 81"/>
              <a:gd name="T10" fmla="*/ 89 w 114"/>
              <a:gd name="T11" fmla="*/ 80 h 81"/>
              <a:gd name="T12" fmla="*/ 85 w 114"/>
              <a:gd name="T13" fmla="*/ 76 h 81"/>
              <a:gd name="T14" fmla="*/ 82 w 114"/>
              <a:gd name="T15" fmla="*/ 73 h 81"/>
              <a:gd name="T16" fmla="*/ 75 w 114"/>
              <a:gd name="T17" fmla="*/ 71 h 81"/>
              <a:gd name="T18" fmla="*/ 67 w 114"/>
              <a:gd name="T19" fmla="*/ 75 h 81"/>
              <a:gd name="T20" fmla="*/ 66 w 114"/>
              <a:gd name="T21" fmla="*/ 80 h 81"/>
              <a:gd name="T22" fmla="*/ 62 w 114"/>
              <a:gd name="T23" fmla="*/ 81 h 81"/>
              <a:gd name="T24" fmla="*/ 59 w 114"/>
              <a:gd name="T25" fmla="*/ 81 h 81"/>
              <a:gd name="T26" fmla="*/ 44 w 114"/>
              <a:gd name="T27" fmla="*/ 54 h 81"/>
              <a:gd name="T28" fmla="*/ 41 w 114"/>
              <a:gd name="T29" fmla="*/ 47 h 81"/>
              <a:gd name="T30" fmla="*/ 0 w 114"/>
              <a:gd name="T31" fmla="*/ 11 h 81"/>
              <a:gd name="T32" fmla="*/ 13 w 114"/>
              <a:gd name="T33" fmla="*/ 0 h 81"/>
              <a:gd name="T34" fmla="*/ 52 w 114"/>
              <a:gd name="T35" fmla="*/ 35 h 81"/>
              <a:gd name="T36" fmla="*/ 62 w 114"/>
              <a:gd name="T37" fmla="*/ 39 h 81"/>
              <a:gd name="T38" fmla="*/ 80 w 114"/>
              <a:gd name="T39" fmla="*/ 45 h 81"/>
              <a:gd name="T40" fmla="*/ 92 w 114"/>
              <a:gd name="T41" fmla="*/ 50 h 81"/>
              <a:gd name="T42" fmla="*/ 96 w 114"/>
              <a:gd name="T43" fmla="*/ 60 h 81"/>
              <a:gd name="T44" fmla="*/ 108 w 114"/>
              <a:gd name="T45" fmla="*/ 68 h 81"/>
              <a:gd name="T46" fmla="*/ 110 w 114"/>
              <a:gd name="T47" fmla="*/ 6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4" h="81">
                <a:moveTo>
                  <a:pt x="110" y="68"/>
                </a:moveTo>
                <a:lnTo>
                  <a:pt x="106" y="75"/>
                </a:lnTo>
                <a:lnTo>
                  <a:pt x="110" y="75"/>
                </a:lnTo>
                <a:lnTo>
                  <a:pt x="114" y="76"/>
                </a:lnTo>
                <a:lnTo>
                  <a:pt x="95" y="80"/>
                </a:lnTo>
                <a:lnTo>
                  <a:pt x="89" y="80"/>
                </a:lnTo>
                <a:lnTo>
                  <a:pt x="85" y="76"/>
                </a:lnTo>
                <a:lnTo>
                  <a:pt x="82" y="73"/>
                </a:lnTo>
                <a:lnTo>
                  <a:pt x="75" y="71"/>
                </a:lnTo>
                <a:lnTo>
                  <a:pt x="67" y="75"/>
                </a:lnTo>
                <a:lnTo>
                  <a:pt x="66" y="80"/>
                </a:lnTo>
                <a:lnTo>
                  <a:pt x="62" y="81"/>
                </a:lnTo>
                <a:lnTo>
                  <a:pt x="59" y="81"/>
                </a:lnTo>
                <a:lnTo>
                  <a:pt x="44" y="54"/>
                </a:lnTo>
                <a:lnTo>
                  <a:pt x="41" y="47"/>
                </a:lnTo>
                <a:lnTo>
                  <a:pt x="0" y="11"/>
                </a:lnTo>
                <a:lnTo>
                  <a:pt x="13" y="0"/>
                </a:lnTo>
                <a:lnTo>
                  <a:pt x="52" y="35"/>
                </a:lnTo>
                <a:lnTo>
                  <a:pt x="62" y="39"/>
                </a:lnTo>
                <a:lnTo>
                  <a:pt x="80" y="45"/>
                </a:lnTo>
                <a:lnTo>
                  <a:pt x="92" y="50"/>
                </a:lnTo>
                <a:lnTo>
                  <a:pt x="96" y="60"/>
                </a:lnTo>
                <a:lnTo>
                  <a:pt x="108" y="68"/>
                </a:lnTo>
                <a:lnTo>
                  <a:pt x="110" y="6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2" name="Freeform 27">
            <a:extLst>
              <a:ext uri="{FF2B5EF4-FFF2-40B4-BE49-F238E27FC236}">
                <a16:creationId xmlns:a16="http://schemas.microsoft.com/office/drawing/2014/main" id="{CF4C28A2-4F30-3B97-CC69-312F0D9B8539}"/>
              </a:ext>
            </a:extLst>
          </p:cNvPr>
          <p:cNvSpPr>
            <a:spLocks/>
          </p:cNvSpPr>
          <p:nvPr/>
        </p:nvSpPr>
        <p:spPr bwMode="auto">
          <a:xfrm>
            <a:off x="4516443" y="4435559"/>
            <a:ext cx="85725" cy="58739"/>
          </a:xfrm>
          <a:custGeom>
            <a:avLst/>
            <a:gdLst>
              <a:gd name="T0" fmla="*/ 52 w 54"/>
              <a:gd name="T1" fmla="*/ 34 h 37"/>
              <a:gd name="T2" fmla="*/ 45 w 54"/>
              <a:gd name="T3" fmla="*/ 37 h 37"/>
              <a:gd name="T4" fmla="*/ 40 w 54"/>
              <a:gd name="T5" fmla="*/ 31 h 37"/>
              <a:gd name="T6" fmla="*/ 35 w 54"/>
              <a:gd name="T7" fmla="*/ 30 h 37"/>
              <a:gd name="T8" fmla="*/ 30 w 54"/>
              <a:gd name="T9" fmla="*/ 30 h 37"/>
              <a:gd name="T10" fmla="*/ 25 w 54"/>
              <a:gd name="T11" fmla="*/ 30 h 37"/>
              <a:gd name="T12" fmla="*/ 0 w 54"/>
              <a:gd name="T13" fmla="*/ 19 h 37"/>
              <a:gd name="T14" fmla="*/ 0 w 54"/>
              <a:gd name="T15" fmla="*/ 15 h 37"/>
              <a:gd name="T16" fmla="*/ 4 w 54"/>
              <a:gd name="T17" fmla="*/ 14 h 37"/>
              <a:gd name="T18" fmla="*/ 10 w 54"/>
              <a:gd name="T19" fmla="*/ 14 h 37"/>
              <a:gd name="T20" fmla="*/ 11 w 54"/>
              <a:gd name="T21" fmla="*/ 14 h 37"/>
              <a:gd name="T22" fmla="*/ 15 w 54"/>
              <a:gd name="T23" fmla="*/ 4 h 37"/>
              <a:gd name="T24" fmla="*/ 25 w 54"/>
              <a:gd name="T25" fmla="*/ 0 h 37"/>
              <a:gd name="T26" fmla="*/ 30 w 54"/>
              <a:gd name="T27" fmla="*/ 3 h 37"/>
              <a:gd name="T28" fmla="*/ 35 w 54"/>
              <a:gd name="T29" fmla="*/ 4 h 37"/>
              <a:gd name="T30" fmla="*/ 37 w 54"/>
              <a:gd name="T31" fmla="*/ 6 h 37"/>
              <a:gd name="T32" fmla="*/ 41 w 54"/>
              <a:gd name="T33" fmla="*/ 22 h 37"/>
              <a:gd name="T34" fmla="*/ 54 w 54"/>
              <a:gd name="T35" fmla="*/ 29 h 37"/>
              <a:gd name="T36" fmla="*/ 52 w 54"/>
              <a:gd name="T37" fmla="*/ 3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37">
                <a:moveTo>
                  <a:pt x="52" y="34"/>
                </a:moveTo>
                <a:lnTo>
                  <a:pt x="45" y="37"/>
                </a:lnTo>
                <a:lnTo>
                  <a:pt x="40" y="31"/>
                </a:lnTo>
                <a:lnTo>
                  <a:pt x="35" y="30"/>
                </a:lnTo>
                <a:lnTo>
                  <a:pt x="30" y="30"/>
                </a:lnTo>
                <a:lnTo>
                  <a:pt x="25" y="30"/>
                </a:lnTo>
                <a:lnTo>
                  <a:pt x="0" y="19"/>
                </a:lnTo>
                <a:lnTo>
                  <a:pt x="0" y="15"/>
                </a:lnTo>
                <a:lnTo>
                  <a:pt x="4" y="14"/>
                </a:lnTo>
                <a:lnTo>
                  <a:pt x="10" y="14"/>
                </a:lnTo>
                <a:lnTo>
                  <a:pt x="11" y="14"/>
                </a:lnTo>
                <a:lnTo>
                  <a:pt x="15" y="4"/>
                </a:lnTo>
                <a:lnTo>
                  <a:pt x="25" y="0"/>
                </a:lnTo>
                <a:lnTo>
                  <a:pt x="30" y="3"/>
                </a:lnTo>
                <a:lnTo>
                  <a:pt x="35" y="4"/>
                </a:lnTo>
                <a:lnTo>
                  <a:pt x="37" y="6"/>
                </a:lnTo>
                <a:lnTo>
                  <a:pt x="41" y="22"/>
                </a:lnTo>
                <a:lnTo>
                  <a:pt x="54" y="29"/>
                </a:lnTo>
                <a:lnTo>
                  <a:pt x="52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3" name="Freeform 28">
            <a:extLst>
              <a:ext uri="{FF2B5EF4-FFF2-40B4-BE49-F238E27FC236}">
                <a16:creationId xmlns:a16="http://schemas.microsoft.com/office/drawing/2014/main" id="{A7485371-7C26-35F3-C45C-81420E126830}"/>
              </a:ext>
            </a:extLst>
          </p:cNvPr>
          <p:cNvSpPr>
            <a:spLocks/>
          </p:cNvSpPr>
          <p:nvPr/>
        </p:nvSpPr>
        <p:spPr bwMode="auto">
          <a:xfrm>
            <a:off x="5164143" y="4440322"/>
            <a:ext cx="228600" cy="287343"/>
          </a:xfrm>
          <a:custGeom>
            <a:avLst/>
            <a:gdLst>
              <a:gd name="T0" fmla="*/ 74 w 144"/>
              <a:gd name="T1" fmla="*/ 9 h 181"/>
              <a:gd name="T2" fmla="*/ 92 w 144"/>
              <a:gd name="T3" fmla="*/ 16 h 181"/>
              <a:gd name="T4" fmla="*/ 88 w 144"/>
              <a:gd name="T5" fmla="*/ 28 h 181"/>
              <a:gd name="T6" fmla="*/ 66 w 144"/>
              <a:gd name="T7" fmla="*/ 41 h 181"/>
              <a:gd name="T8" fmla="*/ 60 w 144"/>
              <a:gd name="T9" fmla="*/ 46 h 181"/>
              <a:gd name="T10" fmla="*/ 56 w 144"/>
              <a:gd name="T11" fmla="*/ 50 h 181"/>
              <a:gd name="T12" fmla="*/ 77 w 144"/>
              <a:gd name="T13" fmla="*/ 71 h 181"/>
              <a:gd name="T14" fmla="*/ 82 w 144"/>
              <a:gd name="T15" fmla="*/ 80 h 181"/>
              <a:gd name="T16" fmla="*/ 103 w 144"/>
              <a:gd name="T17" fmla="*/ 97 h 181"/>
              <a:gd name="T18" fmla="*/ 103 w 144"/>
              <a:gd name="T19" fmla="*/ 99 h 181"/>
              <a:gd name="T20" fmla="*/ 107 w 144"/>
              <a:gd name="T21" fmla="*/ 97 h 181"/>
              <a:gd name="T22" fmla="*/ 111 w 144"/>
              <a:gd name="T23" fmla="*/ 97 h 181"/>
              <a:gd name="T24" fmla="*/ 115 w 144"/>
              <a:gd name="T25" fmla="*/ 98 h 181"/>
              <a:gd name="T26" fmla="*/ 116 w 144"/>
              <a:gd name="T27" fmla="*/ 106 h 181"/>
              <a:gd name="T28" fmla="*/ 119 w 144"/>
              <a:gd name="T29" fmla="*/ 131 h 181"/>
              <a:gd name="T30" fmla="*/ 129 w 144"/>
              <a:gd name="T31" fmla="*/ 133 h 181"/>
              <a:gd name="T32" fmla="*/ 138 w 144"/>
              <a:gd name="T33" fmla="*/ 135 h 181"/>
              <a:gd name="T34" fmla="*/ 144 w 144"/>
              <a:gd name="T35" fmla="*/ 136 h 181"/>
              <a:gd name="T36" fmla="*/ 135 w 144"/>
              <a:gd name="T37" fmla="*/ 143 h 181"/>
              <a:gd name="T38" fmla="*/ 134 w 144"/>
              <a:gd name="T39" fmla="*/ 150 h 181"/>
              <a:gd name="T40" fmla="*/ 125 w 144"/>
              <a:gd name="T41" fmla="*/ 151 h 181"/>
              <a:gd name="T42" fmla="*/ 114 w 144"/>
              <a:gd name="T43" fmla="*/ 153 h 181"/>
              <a:gd name="T44" fmla="*/ 112 w 144"/>
              <a:gd name="T45" fmla="*/ 157 h 181"/>
              <a:gd name="T46" fmla="*/ 109 w 144"/>
              <a:gd name="T47" fmla="*/ 166 h 181"/>
              <a:gd name="T48" fmla="*/ 111 w 144"/>
              <a:gd name="T49" fmla="*/ 180 h 181"/>
              <a:gd name="T50" fmla="*/ 104 w 144"/>
              <a:gd name="T51" fmla="*/ 181 h 181"/>
              <a:gd name="T52" fmla="*/ 82 w 144"/>
              <a:gd name="T53" fmla="*/ 158 h 181"/>
              <a:gd name="T54" fmla="*/ 81 w 144"/>
              <a:gd name="T55" fmla="*/ 140 h 181"/>
              <a:gd name="T56" fmla="*/ 82 w 144"/>
              <a:gd name="T57" fmla="*/ 132 h 181"/>
              <a:gd name="T58" fmla="*/ 81 w 144"/>
              <a:gd name="T59" fmla="*/ 129 h 181"/>
              <a:gd name="T60" fmla="*/ 74 w 144"/>
              <a:gd name="T61" fmla="*/ 128 h 181"/>
              <a:gd name="T62" fmla="*/ 70 w 144"/>
              <a:gd name="T63" fmla="*/ 128 h 181"/>
              <a:gd name="T64" fmla="*/ 60 w 144"/>
              <a:gd name="T65" fmla="*/ 127 h 181"/>
              <a:gd name="T66" fmla="*/ 47 w 144"/>
              <a:gd name="T67" fmla="*/ 117 h 181"/>
              <a:gd name="T68" fmla="*/ 37 w 144"/>
              <a:gd name="T69" fmla="*/ 109 h 181"/>
              <a:gd name="T70" fmla="*/ 36 w 144"/>
              <a:gd name="T71" fmla="*/ 106 h 181"/>
              <a:gd name="T72" fmla="*/ 33 w 144"/>
              <a:gd name="T73" fmla="*/ 103 h 181"/>
              <a:gd name="T74" fmla="*/ 25 w 144"/>
              <a:gd name="T75" fmla="*/ 83 h 181"/>
              <a:gd name="T76" fmla="*/ 17 w 144"/>
              <a:gd name="T77" fmla="*/ 75 h 181"/>
              <a:gd name="T78" fmla="*/ 10 w 144"/>
              <a:gd name="T79" fmla="*/ 67 h 181"/>
              <a:gd name="T80" fmla="*/ 6 w 144"/>
              <a:gd name="T81" fmla="*/ 26 h 181"/>
              <a:gd name="T82" fmla="*/ 15 w 144"/>
              <a:gd name="T83" fmla="*/ 5 h 181"/>
              <a:gd name="T84" fmla="*/ 19 w 144"/>
              <a:gd name="T85" fmla="*/ 0 h 181"/>
              <a:gd name="T86" fmla="*/ 32 w 144"/>
              <a:gd name="T8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81">
                <a:moveTo>
                  <a:pt x="43" y="0"/>
                </a:moveTo>
                <a:lnTo>
                  <a:pt x="74" y="9"/>
                </a:lnTo>
                <a:lnTo>
                  <a:pt x="84" y="7"/>
                </a:lnTo>
                <a:lnTo>
                  <a:pt x="92" y="16"/>
                </a:lnTo>
                <a:lnTo>
                  <a:pt x="93" y="23"/>
                </a:lnTo>
                <a:lnTo>
                  <a:pt x="88" y="28"/>
                </a:lnTo>
                <a:lnTo>
                  <a:pt x="81" y="39"/>
                </a:lnTo>
                <a:lnTo>
                  <a:pt x="66" y="41"/>
                </a:lnTo>
                <a:lnTo>
                  <a:pt x="64" y="41"/>
                </a:lnTo>
                <a:lnTo>
                  <a:pt x="60" y="46"/>
                </a:lnTo>
                <a:lnTo>
                  <a:pt x="58" y="50"/>
                </a:lnTo>
                <a:lnTo>
                  <a:pt x="56" y="50"/>
                </a:lnTo>
                <a:lnTo>
                  <a:pt x="64" y="58"/>
                </a:lnTo>
                <a:lnTo>
                  <a:pt x="77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3" y="97"/>
                </a:lnTo>
                <a:lnTo>
                  <a:pt x="103" y="98"/>
                </a:lnTo>
                <a:lnTo>
                  <a:pt x="103" y="99"/>
                </a:lnTo>
                <a:lnTo>
                  <a:pt x="104" y="98"/>
                </a:lnTo>
                <a:lnTo>
                  <a:pt x="107" y="97"/>
                </a:lnTo>
                <a:lnTo>
                  <a:pt x="109" y="97"/>
                </a:lnTo>
                <a:lnTo>
                  <a:pt x="111" y="97"/>
                </a:lnTo>
                <a:lnTo>
                  <a:pt x="112" y="97"/>
                </a:lnTo>
                <a:lnTo>
                  <a:pt x="115" y="98"/>
                </a:lnTo>
                <a:lnTo>
                  <a:pt x="116" y="103"/>
                </a:lnTo>
                <a:lnTo>
                  <a:pt x="116" y="106"/>
                </a:lnTo>
                <a:lnTo>
                  <a:pt x="118" y="116"/>
                </a:lnTo>
                <a:lnTo>
                  <a:pt x="119" y="131"/>
                </a:lnTo>
                <a:lnTo>
                  <a:pt x="122" y="132"/>
                </a:lnTo>
                <a:lnTo>
                  <a:pt x="129" y="133"/>
                </a:lnTo>
                <a:lnTo>
                  <a:pt x="131" y="138"/>
                </a:lnTo>
                <a:lnTo>
                  <a:pt x="138" y="135"/>
                </a:lnTo>
                <a:lnTo>
                  <a:pt x="142" y="133"/>
                </a:lnTo>
                <a:lnTo>
                  <a:pt x="144" y="136"/>
                </a:lnTo>
                <a:lnTo>
                  <a:pt x="141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9" y="147"/>
                </a:lnTo>
                <a:lnTo>
                  <a:pt x="125" y="151"/>
                </a:lnTo>
                <a:lnTo>
                  <a:pt x="120" y="153"/>
                </a:lnTo>
                <a:lnTo>
                  <a:pt x="114" y="153"/>
                </a:lnTo>
                <a:lnTo>
                  <a:pt x="114" y="155"/>
                </a:lnTo>
                <a:lnTo>
                  <a:pt x="112" y="157"/>
                </a:lnTo>
                <a:lnTo>
                  <a:pt x="111" y="163"/>
                </a:lnTo>
                <a:lnTo>
                  <a:pt x="109" y="166"/>
                </a:lnTo>
                <a:lnTo>
                  <a:pt x="108" y="168"/>
                </a:lnTo>
                <a:lnTo>
                  <a:pt x="111" y="180"/>
                </a:lnTo>
                <a:lnTo>
                  <a:pt x="109" y="180"/>
                </a:lnTo>
                <a:lnTo>
                  <a:pt x="104" y="181"/>
                </a:lnTo>
                <a:lnTo>
                  <a:pt x="99" y="181"/>
                </a:lnTo>
                <a:lnTo>
                  <a:pt x="82" y="158"/>
                </a:lnTo>
                <a:lnTo>
                  <a:pt x="81" y="150"/>
                </a:lnTo>
                <a:lnTo>
                  <a:pt x="81" y="140"/>
                </a:lnTo>
                <a:lnTo>
                  <a:pt x="81" y="133"/>
                </a:lnTo>
                <a:lnTo>
                  <a:pt x="82" y="132"/>
                </a:lnTo>
                <a:lnTo>
                  <a:pt x="81" y="132"/>
                </a:lnTo>
                <a:lnTo>
                  <a:pt x="81" y="129"/>
                </a:lnTo>
                <a:lnTo>
                  <a:pt x="75" y="128"/>
                </a:lnTo>
                <a:lnTo>
                  <a:pt x="74" y="128"/>
                </a:lnTo>
                <a:lnTo>
                  <a:pt x="73" y="128"/>
                </a:lnTo>
                <a:lnTo>
                  <a:pt x="70" y="128"/>
                </a:lnTo>
                <a:lnTo>
                  <a:pt x="69" y="128"/>
                </a:lnTo>
                <a:lnTo>
                  <a:pt x="60" y="127"/>
                </a:lnTo>
                <a:lnTo>
                  <a:pt x="49" y="113"/>
                </a:lnTo>
                <a:lnTo>
                  <a:pt x="47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6" y="106"/>
                </a:lnTo>
                <a:lnTo>
                  <a:pt x="34" y="105"/>
                </a:lnTo>
                <a:lnTo>
                  <a:pt x="33" y="103"/>
                </a:lnTo>
                <a:lnTo>
                  <a:pt x="22" y="97"/>
                </a:lnTo>
                <a:lnTo>
                  <a:pt x="25" y="83"/>
                </a:lnTo>
                <a:lnTo>
                  <a:pt x="17" y="78"/>
                </a:lnTo>
                <a:lnTo>
                  <a:pt x="17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6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4" name="Freeform 29">
            <a:extLst>
              <a:ext uri="{FF2B5EF4-FFF2-40B4-BE49-F238E27FC236}">
                <a16:creationId xmlns:a16="http://schemas.microsoft.com/office/drawing/2014/main" id="{F7F4C0C9-99C1-F967-531A-B6A9F31D5951}"/>
              </a:ext>
            </a:extLst>
          </p:cNvPr>
          <p:cNvSpPr>
            <a:spLocks/>
          </p:cNvSpPr>
          <p:nvPr/>
        </p:nvSpPr>
        <p:spPr bwMode="auto">
          <a:xfrm>
            <a:off x="5303843" y="4445085"/>
            <a:ext cx="215900" cy="247655"/>
          </a:xfrm>
          <a:custGeom>
            <a:avLst/>
            <a:gdLst>
              <a:gd name="T0" fmla="*/ 86 w 136"/>
              <a:gd name="T1" fmla="*/ 65 h 156"/>
              <a:gd name="T2" fmla="*/ 99 w 136"/>
              <a:gd name="T3" fmla="*/ 91 h 156"/>
              <a:gd name="T4" fmla="*/ 113 w 136"/>
              <a:gd name="T5" fmla="*/ 90 h 156"/>
              <a:gd name="T6" fmla="*/ 116 w 136"/>
              <a:gd name="T7" fmla="*/ 96 h 156"/>
              <a:gd name="T8" fmla="*/ 121 w 136"/>
              <a:gd name="T9" fmla="*/ 96 h 156"/>
              <a:gd name="T10" fmla="*/ 133 w 136"/>
              <a:gd name="T11" fmla="*/ 92 h 156"/>
              <a:gd name="T12" fmla="*/ 128 w 136"/>
              <a:gd name="T13" fmla="*/ 107 h 156"/>
              <a:gd name="T14" fmla="*/ 133 w 136"/>
              <a:gd name="T15" fmla="*/ 129 h 156"/>
              <a:gd name="T16" fmla="*/ 132 w 136"/>
              <a:gd name="T17" fmla="*/ 155 h 156"/>
              <a:gd name="T18" fmla="*/ 127 w 136"/>
              <a:gd name="T19" fmla="*/ 152 h 156"/>
              <a:gd name="T20" fmla="*/ 120 w 136"/>
              <a:gd name="T21" fmla="*/ 144 h 156"/>
              <a:gd name="T22" fmla="*/ 114 w 136"/>
              <a:gd name="T23" fmla="*/ 143 h 156"/>
              <a:gd name="T24" fmla="*/ 92 w 136"/>
              <a:gd name="T25" fmla="*/ 114 h 156"/>
              <a:gd name="T26" fmla="*/ 84 w 136"/>
              <a:gd name="T27" fmla="*/ 107 h 156"/>
              <a:gd name="T28" fmla="*/ 73 w 136"/>
              <a:gd name="T29" fmla="*/ 100 h 156"/>
              <a:gd name="T30" fmla="*/ 71 w 136"/>
              <a:gd name="T31" fmla="*/ 79 h 156"/>
              <a:gd name="T32" fmla="*/ 56 w 136"/>
              <a:gd name="T33" fmla="*/ 73 h 156"/>
              <a:gd name="T34" fmla="*/ 53 w 136"/>
              <a:gd name="T35" fmla="*/ 76 h 156"/>
              <a:gd name="T36" fmla="*/ 46 w 136"/>
              <a:gd name="T37" fmla="*/ 70 h 156"/>
              <a:gd name="T38" fmla="*/ 45 w 136"/>
              <a:gd name="T39" fmla="*/ 65 h 156"/>
              <a:gd name="T40" fmla="*/ 39 w 136"/>
              <a:gd name="T41" fmla="*/ 64 h 156"/>
              <a:gd name="T42" fmla="*/ 35 w 136"/>
              <a:gd name="T43" fmla="*/ 60 h 156"/>
              <a:gd name="T44" fmla="*/ 30 w 136"/>
              <a:gd name="T45" fmla="*/ 57 h 156"/>
              <a:gd name="T46" fmla="*/ 27 w 136"/>
              <a:gd name="T47" fmla="*/ 57 h 156"/>
              <a:gd name="T48" fmla="*/ 23 w 136"/>
              <a:gd name="T49" fmla="*/ 46 h 156"/>
              <a:gd name="T50" fmla="*/ 5 w 136"/>
              <a:gd name="T51" fmla="*/ 20 h 156"/>
              <a:gd name="T52" fmla="*/ 11 w 136"/>
              <a:gd name="T53" fmla="*/ 4 h 156"/>
              <a:gd name="T54" fmla="*/ 50 w 136"/>
              <a:gd name="T55" fmla="*/ 10 h 156"/>
              <a:gd name="T56" fmla="*/ 52 w 136"/>
              <a:gd name="T57" fmla="*/ 12 h 156"/>
              <a:gd name="T58" fmla="*/ 57 w 136"/>
              <a:gd name="T59" fmla="*/ 20 h 156"/>
              <a:gd name="T60" fmla="*/ 58 w 136"/>
              <a:gd name="T61" fmla="*/ 34 h 156"/>
              <a:gd name="T62" fmla="*/ 64 w 136"/>
              <a:gd name="T63" fmla="*/ 46 h 156"/>
              <a:gd name="T64" fmla="*/ 71 w 136"/>
              <a:gd name="T65" fmla="*/ 50 h 156"/>
              <a:gd name="T66" fmla="*/ 75 w 136"/>
              <a:gd name="T67" fmla="*/ 5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6" h="156">
                <a:moveTo>
                  <a:pt x="75" y="51"/>
                </a:moveTo>
                <a:lnTo>
                  <a:pt x="86" y="65"/>
                </a:lnTo>
                <a:lnTo>
                  <a:pt x="91" y="72"/>
                </a:lnTo>
                <a:lnTo>
                  <a:pt x="99" y="91"/>
                </a:lnTo>
                <a:lnTo>
                  <a:pt x="105" y="91"/>
                </a:lnTo>
                <a:lnTo>
                  <a:pt x="113" y="90"/>
                </a:lnTo>
                <a:lnTo>
                  <a:pt x="114" y="90"/>
                </a:lnTo>
                <a:lnTo>
                  <a:pt x="116" y="96"/>
                </a:lnTo>
                <a:lnTo>
                  <a:pt x="120" y="98"/>
                </a:lnTo>
                <a:lnTo>
                  <a:pt x="121" y="96"/>
                </a:lnTo>
                <a:lnTo>
                  <a:pt x="125" y="90"/>
                </a:lnTo>
                <a:lnTo>
                  <a:pt x="133" y="92"/>
                </a:lnTo>
                <a:lnTo>
                  <a:pt x="136" y="96"/>
                </a:lnTo>
                <a:lnTo>
                  <a:pt x="128" y="107"/>
                </a:lnTo>
                <a:lnTo>
                  <a:pt x="133" y="120"/>
                </a:lnTo>
                <a:lnTo>
                  <a:pt x="133" y="129"/>
                </a:lnTo>
                <a:lnTo>
                  <a:pt x="133" y="143"/>
                </a:lnTo>
                <a:lnTo>
                  <a:pt x="132" y="155"/>
                </a:lnTo>
                <a:lnTo>
                  <a:pt x="129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4" y="143"/>
                </a:lnTo>
                <a:lnTo>
                  <a:pt x="97" y="128"/>
                </a:lnTo>
                <a:lnTo>
                  <a:pt x="92" y="114"/>
                </a:lnTo>
                <a:lnTo>
                  <a:pt x="91" y="113"/>
                </a:lnTo>
                <a:lnTo>
                  <a:pt x="84" y="107"/>
                </a:lnTo>
                <a:lnTo>
                  <a:pt x="80" y="105"/>
                </a:lnTo>
                <a:lnTo>
                  <a:pt x="73" y="100"/>
                </a:lnTo>
                <a:lnTo>
                  <a:pt x="72" y="96"/>
                </a:lnTo>
                <a:lnTo>
                  <a:pt x="71" y="79"/>
                </a:lnTo>
                <a:lnTo>
                  <a:pt x="65" y="73"/>
                </a:lnTo>
                <a:lnTo>
                  <a:pt x="56" y="73"/>
                </a:lnTo>
                <a:lnTo>
                  <a:pt x="54" y="75"/>
                </a:lnTo>
                <a:lnTo>
                  <a:pt x="53" y="76"/>
                </a:lnTo>
                <a:lnTo>
                  <a:pt x="46" y="72"/>
                </a:lnTo>
                <a:lnTo>
                  <a:pt x="46" y="70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39" y="64"/>
                </a:lnTo>
                <a:lnTo>
                  <a:pt x="37" y="61"/>
                </a:lnTo>
                <a:lnTo>
                  <a:pt x="35" y="60"/>
                </a:lnTo>
                <a:lnTo>
                  <a:pt x="34" y="57"/>
                </a:lnTo>
                <a:lnTo>
                  <a:pt x="30" y="57"/>
                </a:lnTo>
                <a:lnTo>
                  <a:pt x="28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5"/>
                </a:lnTo>
                <a:lnTo>
                  <a:pt x="5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0" y="10"/>
                </a:lnTo>
                <a:lnTo>
                  <a:pt x="52" y="10"/>
                </a:lnTo>
                <a:lnTo>
                  <a:pt x="52" y="12"/>
                </a:lnTo>
                <a:lnTo>
                  <a:pt x="56" y="16"/>
                </a:lnTo>
                <a:lnTo>
                  <a:pt x="57" y="20"/>
                </a:lnTo>
                <a:lnTo>
                  <a:pt x="58" y="31"/>
                </a:lnTo>
                <a:lnTo>
                  <a:pt x="58" y="34"/>
                </a:lnTo>
                <a:lnTo>
                  <a:pt x="62" y="36"/>
                </a:lnTo>
                <a:lnTo>
                  <a:pt x="64" y="46"/>
                </a:lnTo>
                <a:lnTo>
                  <a:pt x="67" y="47"/>
                </a:lnTo>
                <a:lnTo>
                  <a:pt x="71" y="50"/>
                </a:lnTo>
                <a:lnTo>
                  <a:pt x="73" y="51"/>
                </a:lnTo>
                <a:lnTo>
                  <a:pt x="75" y="5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5" name="Freeform 30">
            <a:extLst>
              <a:ext uri="{FF2B5EF4-FFF2-40B4-BE49-F238E27FC236}">
                <a16:creationId xmlns:a16="http://schemas.microsoft.com/office/drawing/2014/main" id="{ED59BA32-269E-7550-AD4F-45F716FA0AF5}"/>
              </a:ext>
            </a:extLst>
          </p:cNvPr>
          <p:cNvSpPr>
            <a:spLocks/>
          </p:cNvSpPr>
          <p:nvPr/>
        </p:nvSpPr>
        <p:spPr bwMode="auto">
          <a:xfrm>
            <a:off x="4451355" y="4465723"/>
            <a:ext cx="104775" cy="100014"/>
          </a:xfrm>
          <a:custGeom>
            <a:avLst/>
            <a:gdLst>
              <a:gd name="T0" fmla="*/ 59 w 66"/>
              <a:gd name="T1" fmla="*/ 26 h 63"/>
              <a:gd name="T2" fmla="*/ 54 w 66"/>
              <a:gd name="T3" fmla="*/ 32 h 63"/>
              <a:gd name="T4" fmla="*/ 54 w 66"/>
              <a:gd name="T5" fmla="*/ 33 h 63"/>
              <a:gd name="T6" fmla="*/ 55 w 66"/>
              <a:gd name="T7" fmla="*/ 42 h 63"/>
              <a:gd name="T8" fmla="*/ 51 w 66"/>
              <a:gd name="T9" fmla="*/ 44 h 63"/>
              <a:gd name="T10" fmla="*/ 47 w 66"/>
              <a:gd name="T11" fmla="*/ 44 h 63"/>
              <a:gd name="T12" fmla="*/ 45 w 66"/>
              <a:gd name="T13" fmla="*/ 47 h 63"/>
              <a:gd name="T14" fmla="*/ 40 w 66"/>
              <a:gd name="T15" fmla="*/ 53 h 63"/>
              <a:gd name="T16" fmla="*/ 41 w 66"/>
              <a:gd name="T17" fmla="*/ 60 h 63"/>
              <a:gd name="T18" fmla="*/ 36 w 66"/>
              <a:gd name="T19" fmla="*/ 63 h 63"/>
              <a:gd name="T20" fmla="*/ 28 w 66"/>
              <a:gd name="T21" fmla="*/ 51 h 63"/>
              <a:gd name="T22" fmla="*/ 24 w 66"/>
              <a:gd name="T23" fmla="*/ 51 h 63"/>
              <a:gd name="T24" fmla="*/ 20 w 66"/>
              <a:gd name="T25" fmla="*/ 40 h 63"/>
              <a:gd name="T26" fmla="*/ 11 w 66"/>
              <a:gd name="T27" fmla="*/ 38 h 63"/>
              <a:gd name="T28" fmla="*/ 11 w 66"/>
              <a:gd name="T29" fmla="*/ 29 h 63"/>
              <a:gd name="T30" fmla="*/ 9 w 66"/>
              <a:gd name="T31" fmla="*/ 30 h 63"/>
              <a:gd name="T32" fmla="*/ 5 w 66"/>
              <a:gd name="T33" fmla="*/ 30 h 63"/>
              <a:gd name="T34" fmla="*/ 0 w 66"/>
              <a:gd name="T35" fmla="*/ 12 h 63"/>
              <a:gd name="T36" fmla="*/ 22 w 66"/>
              <a:gd name="T37" fmla="*/ 7 h 63"/>
              <a:gd name="T38" fmla="*/ 26 w 66"/>
              <a:gd name="T39" fmla="*/ 6 h 63"/>
              <a:gd name="T40" fmla="*/ 41 w 66"/>
              <a:gd name="T41" fmla="*/ 0 h 63"/>
              <a:gd name="T42" fmla="*/ 66 w 66"/>
              <a:gd name="T43" fmla="*/ 11 h 63"/>
              <a:gd name="T44" fmla="*/ 62 w 66"/>
              <a:gd name="T45" fmla="*/ 15 h 63"/>
              <a:gd name="T46" fmla="*/ 56 w 66"/>
              <a:gd name="T47" fmla="*/ 18 h 63"/>
              <a:gd name="T48" fmla="*/ 58 w 66"/>
              <a:gd name="T49" fmla="*/ 22 h 63"/>
              <a:gd name="T50" fmla="*/ 59 w 66"/>
              <a:gd name="T51" fmla="*/ 2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6" h="63">
                <a:moveTo>
                  <a:pt x="59" y="26"/>
                </a:moveTo>
                <a:lnTo>
                  <a:pt x="54" y="32"/>
                </a:lnTo>
                <a:lnTo>
                  <a:pt x="54" y="33"/>
                </a:lnTo>
                <a:lnTo>
                  <a:pt x="55" y="42"/>
                </a:lnTo>
                <a:lnTo>
                  <a:pt x="51" y="44"/>
                </a:lnTo>
                <a:lnTo>
                  <a:pt x="47" y="44"/>
                </a:lnTo>
                <a:lnTo>
                  <a:pt x="45" y="47"/>
                </a:lnTo>
                <a:lnTo>
                  <a:pt x="40" y="53"/>
                </a:lnTo>
                <a:lnTo>
                  <a:pt x="41" y="60"/>
                </a:lnTo>
                <a:lnTo>
                  <a:pt x="36" y="63"/>
                </a:lnTo>
                <a:lnTo>
                  <a:pt x="28" y="51"/>
                </a:lnTo>
                <a:lnTo>
                  <a:pt x="24" y="51"/>
                </a:lnTo>
                <a:lnTo>
                  <a:pt x="20" y="40"/>
                </a:lnTo>
                <a:lnTo>
                  <a:pt x="11" y="38"/>
                </a:lnTo>
                <a:lnTo>
                  <a:pt x="11" y="29"/>
                </a:lnTo>
                <a:lnTo>
                  <a:pt x="9" y="30"/>
                </a:lnTo>
                <a:lnTo>
                  <a:pt x="5" y="30"/>
                </a:lnTo>
                <a:lnTo>
                  <a:pt x="0" y="12"/>
                </a:lnTo>
                <a:lnTo>
                  <a:pt x="22" y="7"/>
                </a:lnTo>
                <a:lnTo>
                  <a:pt x="26" y="6"/>
                </a:lnTo>
                <a:lnTo>
                  <a:pt x="41" y="0"/>
                </a:lnTo>
                <a:lnTo>
                  <a:pt x="66" y="11"/>
                </a:lnTo>
                <a:lnTo>
                  <a:pt x="62" y="15"/>
                </a:lnTo>
                <a:lnTo>
                  <a:pt x="56" y="18"/>
                </a:lnTo>
                <a:lnTo>
                  <a:pt x="58" y="22"/>
                </a:lnTo>
                <a:lnTo>
                  <a:pt x="59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6" name="Freeform 31">
            <a:extLst>
              <a:ext uri="{FF2B5EF4-FFF2-40B4-BE49-F238E27FC236}">
                <a16:creationId xmlns:a16="http://schemas.microsoft.com/office/drawing/2014/main" id="{5B4B846E-A86C-1A64-610D-A8EAEB11BEAB}"/>
              </a:ext>
            </a:extLst>
          </p:cNvPr>
          <p:cNvSpPr>
            <a:spLocks/>
          </p:cNvSpPr>
          <p:nvPr/>
        </p:nvSpPr>
        <p:spPr bwMode="auto">
          <a:xfrm>
            <a:off x="4356105" y="4484773"/>
            <a:ext cx="165100" cy="153991"/>
          </a:xfrm>
          <a:custGeom>
            <a:avLst/>
            <a:gdLst>
              <a:gd name="T0" fmla="*/ 60 w 104"/>
              <a:gd name="T1" fmla="*/ 0 h 97"/>
              <a:gd name="T2" fmla="*/ 65 w 104"/>
              <a:gd name="T3" fmla="*/ 18 h 97"/>
              <a:gd name="T4" fmla="*/ 69 w 104"/>
              <a:gd name="T5" fmla="*/ 18 h 97"/>
              <a:gd name="T6" fmla="*/ 71 w 104"/>
              <a:gd name="T7" fmla="*/ 17 h 97"/>
              <a:gd name="T8" fmla="*/ 71 w 104"/>
              <a:gd name="T9" fmla="*/ 26 h 97"/>
              <a:gd name="T10" fmla="*/ 80 w 104"/>
              <a:gd name="T11" fmla="*/ 28 h 97"/>
              <a:gd name="T12" fmla="*/ 84 w 104"/>
              <a:gd name="T13" fmla="*/ 39 h 97"/>
              <a:gd name="T14" fmla="*/ 88 w 104"/>
              <a:gd name="T15" fmla="*/ 39 h 97"/>
              <a:gd name="T16" fmla="*/ 96 w 104"/>
              <a:gd name="T17" fmla="*/ 51 h 97"/>
              <a:gd name="T18" fmla="*/ 104 w 104"/>
              <a:gd name="T19" fmla="*/ 63 h 97"/>
              <a:gd name="T20" fmla="*/ 99 w 104"/>
              <a:gd name="T21" fmla="*/ 75 h 97"/>
              <a:gd name="T22" fmla="*/ 88 w 104"/>
              <a:gd name="T23" fmla="*/ 78 h 97"/>
              <a:gd name="T24" fmla="*/ 92 w 104"/>
              <a:gd name="T25" fmla="*/ 86 h 97"/>
              <a:gd name="T26" fmla="*/ 85 w 104"/>
              <a:gd name="T27" fmla="*/ 90 h 97"/>
              <a:gd name="T28" fmla="*/ 80 w 104"/>
              <a:gd name="T29" fmla="*/ 95 h 97"/>
              <a:gd name="T30" fmla="*/ 69 w 104"/>
              <a:gd name="T31" fmla="*/ 93 h 97"/>
              <a:gd name="T32" fmla="*/ 65 w 104"/>
              <a:gd name="T33" fmla="*/ 97 h 97"/>
              <a:gd name="T34" fmla="*/ 62 w 104"/>
              <a:gd name="T35" fmla="*/ 95 h 97"/>
              <a:gd name="T36" fmla="*/ 55 w 104"/>
              <a:gd name="T37" fmla="*/ 88 h 97"/>
              <a:gd name="T38" fmla="*/ 54 w 104"/>
              <a:gd name="T39" fmla="*/ 81 h 97"/>
              <a:gd name="T40" fmla="*/ 58 w 104"/>
              <a:gd name="T41" fmla="*/ 77 h 97"/>
              <a:gd name="T42" fmla="*/ 52 w 104"/>
              <a:gd name="T43" fmla="*/ 74 h 97"/>
              <a:gd name="T44" fmla="*/ 47 w 104"/>
              <a:gd name="T45" fmla="*/ 77 h 97"/>
              <a:gd name="T46" fmla="*/ 45 w 104"/>
              <a:gd name="T47" fmla="*/ 73 h 97"/>
              <a:gd name="T48" fmla="*/ 41 w 104"/>
              <a:gd name="T49" fmla="*/ 75 h 97"/>
              <a:gd name="T50" fmla="*/ 36 w 104"/>
              <a:gd name="T51" fmla="*/ 71 h 97"/>
              <a:gd name="T52" fmla="*/ 33 w 104"/>
              <a:gd name="T53" fmla="*/ 71 h 97"/>
              <a:gd name="T54" fmla="*/ 29 w 104"/>
              <a:gd name="T55" fmla="*/ 58 h 97"/>
              <a:gd name="T56" fmla="*/ 17 w 104"/>
              <a:gd name="T57" fmla="*/ 55 h 97"/>
              <a:gd name="T58" fmla="*/ 14 w 104"/>
              <a:gd name="T59" fmla="*/ 52 h 97"/>
              <a:gd name="T60" fmla="*/ 6 w 104"/>
              <a:gd name="T61" fmla="*/ 41 h 97"/>
              <a:gd name="T62" fmla="*/ 0 w 104"/>
              <a:gd name="T63" fmla="*/ 35 h 97"/>
              <a:gd name="T64" fmla="*/ 7 w 104"/>
              <a:gd name="T65" fmla="*/ 25 h 97"/>
              <a:gd name="T66" fmla="*/ 35 w 104"/>
              <a:gd name="T67" fmla="*/ 5 h 97"/>
              <a:gd name="T68" fmla="*/ 56 w 104"/>
              <a:gd name="T69" fmla="*/ 2 h 97"/>
              <a:gd name="T70" fmla="*/ 60 w 104"/>
              <a:gd name="T71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4" h="97">
                <a:moveTo>
                  <a:pt x="60" y="0"/>
                </a:moveTo>
                <a:lnTo>
                  <a:pt x="65" y="18"/>
                </a:lnTo>
                <a:lnTo>
                  <a:pt x="69" y="18"/>
                </a:lnTo>
                <a:lnTo>
                  <a:pt x="71" y="17"/>
                </a:lnTo>
                <a:lnTo>
                  <a:pt x="71" y="26"/>
                </a:lnTo>
                <a:lnTo>
                  <a:pt x="80" y="28"/>
                </a:lnTo>
                <a:lnTo>
                  <a:pt x="84" y="39"/>
                </a:lnTo>
                <a:lnTo>
                  <a:pt x="88" y="39"/>
                </a:lnTo>
                <a:lnTo>
                  <a:pt x="96" y="51"/>
                </a:lnTo>
                <a:lnTo>
                  <a:pt x="104" y="63"/>
                </a:lnTo>
                <a:lnTo>
                  <a:pt x="99" y="75"/>
                </a:lnTo>
                <a:lnTo>
                  <a:pt x="88" y="78"/>
                </a:lnTo>
                <a:lnTo>
                  <a:pt x="92" y="86"/>
                </a:lnTo>
                <a:lnTo>
                  <a:pt x="85" y="90"/>
                </a:lnTo>
                <a:lnTo>
                  <a:pt x="80" y="95"/>
                </a:lnTo>
                <a:lnTo>
                  <a:pt x="69" y="93"/>
                </a:lnTo>
                <a:lnTo>
                  <a:pt x="65" y="97"/>
                </a:lnTo>
                <a:lnTo>
                  <a:pt x="62" y="95"/>
                </a:lnTo>
                <a:lnTo>
                  <a:pt x="55" y="88"/>
                </a:lnTo>
                <a:lnTo>
                  <a:pt x="54" y="81"/>
                </a:lnTo>
                <a:lnTo>
                  <a:pt x="58" y="77"/>
                </a:lnTo>
                <a:lnTo>
                  <a:pt x="52" y="74"/>
                </a:lnTo>
                <a:lnTo>
                  <a:pt x="47" y="77"/>
                </a:lnTo>
                <a:lnTo>
                  <a:pt x="45" y="73"/>
                </a:lnTo>
                <a:lnTo>
                  <a:pt x="41" y="75"/>
                </a:lnTo>
                <a:lnTo>
                  <a:pt x="36" y="71"/>
                </a:lnTo>
                <a:lnTo>
                  <a:pt x="33" y="71"/>
                </a:lnTo>
                <a:lnTo>
                  <a:pt x="29" y="58"/>
                </a:lnTo>
                <a:lnTo>
                  <a:pt x="17" y="55"/>
                </a:lnTo>
                <a:lnTo>
                  <a:pt x="14" y="52"/>
                </a:lnTo>
                <a:lnTo>
                  <a:pt x="6" y="41"/>
                </a:lnTo>
                <a:lnTo>
                  <a:pt x="0" y="35"/>
                </a:lnTo>
                <a:lnTo>
                  <a:pt x="7" y="25"/>
                </a:lnTo>
                <a:lnTo>
                  <a:pt x="35" y="5"/>
                </a:lnTo>
                <a:lnTo>
                  <a:pt x="56" y="2"/>
                </a:lnTo>
                <a:lnTo>
                  <a:pt x="6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7" name="Freeform 32">
            <a:extLst>
              <a:ext uri="{FF2B5EF4-FFF2-40B4-BE49-F238E27FC236}">
                <a16:creationId xmlns:a16="http://schemas.microsoft.com/office/drawing/2014/main" id="{9C151BD8-04A3-F0FC-9CA3-A3E42CDB7862}"/>
              </a:ext>
            </a:extLst>
          </p:cNvPr>
          <p:cNvSpPr>
            <a:spLocks/>
          </p:cNvSpPr>
          <p:nvPr/>
        </p:nvSpPr>
        <p:spPr bwMode="auto">
          <a:xfrm>
            <a:off x="4052892" y="4522874"/>
            <a:ext cx="211138" cy="144465"/>
          </a:xfrm>
          <a:custGeom>
            <a:avLst/>
            <a:gdLst>
              <a:gd name="T0" fmla="*/ 92 w 133"/>
              <a:gd name="T1" fmla="*/ 71 h 91"/>
              <a:gd name="T2" fmla="*/ 100 w 133"/>
              <a:gd name="T3" fmla="*/ 80 h 91"/>
              <a:gd name="T4" fmla="*/ 114 w 133"/>
              <a:gd name="T5" fmla="*/ 66 h 91"/>
              <a:gd name="T6" fmla="*/ 115 w 133"/>
              <a:gd name="T7" fmla="*/ 66 h 91"/>
              <a:gd name="T8" fmla="*/ 122 w 133"/>
              <a:gd name="T9" fmla="*/ 71 h 91"/>
              <a:gd name="T10" fmla="*/ 122 w 133"/>
              <a:gd name="T11" fmla="*/ 72 h 91"/>
              <a:gd name="T12" fmla="*/ 126 w 133"/>
              <a:gd name="T13" fmla="*/ 69 h 91"/>
              <a:gd name="T14" fmla="*/ 130 w 133"/>
              <a:gd name="T15" fmla="*/ 72 h 91"/>
              <a:gd name="T16" fmla="*/ 133 w 133"/>
              <a:gd name="T17" fmla="*/ 76 h 91"/>
              <a:gd name="T18" fmla="*/ 126 w 133"/>
              <a:gd name="T19" fmla="*/ 81 h 91"/>
              <a:gd name="T20" fmla="*/ 126 w 133"/>
              <a:gd name="T21" fmla="*/ 83 h 91"/>
              <a:gd name="T22" fmla="*/ 125 w 133"/>
              <a:gd name="T23" fmla="*/ 86 h 91"/>
              <a:gd name="T24" fmla="*/ 122 w 133"/>
              <a:gd name="T25" fmla="*/ 84 h 91"/>
              <a:gd name="T26" fmla="*/ 118 w 133"/>
              <a:gd name="T27" fmla="*/ 83 h 91"/>
              <a:gd name="T28" fmla="*/ 105 w 133"/>
              <a:gd name="T29" fmla="*/ 87 h 91"/>
              <a:gd name="T30" fmla="*/ 92 w 133"/>
              <a:gd name="T31" fmla="*/ 86 h 91"/>
              <a:gd name="T32" fmla="*/ 89 w 133"/>
              <a:gd name="T33" fmla="*/ 88 h 91"/>
              <a:gd name="T34" fmla="*/ 86 w 133"/>
              <a:gd name="T35" fmla="*/ 91 h 91"/>
              <a:gd name="T36" fmla="*/ 67 w 133"/>
              <a:gd name="T37" fmla="*/ 84 h 91"/>
              <a:gd name="T38" fmla="*/ 45 w 133"/>
              <a:gd name="T39" fmla="*/ 64 h 91"/>
              <a:gd name="T40" fmla="*/ 0 w 133"/>
              <a:gd name="T41" fmla="*/ 36 h 91"/>
              <a:gd name="T42" fmla="*/ 20 w 133"/>
              <a:gd name="T43" fmla="*/ 8 h 91"/>
              <a:gd name="T44" fmla="*/ 25 w 133"/>
              <a:gd name="T45" fmla="*/ 0 h 91"/>
              <a:gd name="T46" fmla="*/ 67 w 133"/>
              <a:gd name="T47" fmla="*/ 30 h 91"/>
              <a:gd name="T48" fmla="*/ 90 w 133"/>
              <a:gd name="T49" fmla="*/ 43 h 91"/>
              <a:gd name="T50" fmla="*/ 97 w 133"/>
              <a:gd name="T51" fmla="*/ 47 h 91"/>
              <a:gd name="T52" fmla="*/ 93 w 133"/>
              <a:gd name="T53" fmla="*/ 65 h 91"/>
              <a:gd name="T54" fmla="*/ 92 w 133"/>
              <a:gd name="T55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3" h="91">
                <a:moveTo>
                  <a:pt x="92" y="71"/>
                </a:moveTo>
                <a:lnTo>
                  <a:pt x="100" y="80"/>
                </a:lnTo>
                <a:lnTo>
                  <a:pt x="114" y="66"/>
                </a:lnTo>
                <a:lnTo>
                  <a:pt x="115" y="66"/>
                </a:lnTo>
                <a:lnTo>
                  <a:pt x="122" y="71"/>
                </a:lnTo>
                <a:lnTo>
                  <a:pt x="122" y="72"/>
                </a:lnTo>
                <a:lnTo>
                  <a:pt x="126" y="69"/>
                </a:lnTo>
                <a:lnTo>
                  <a:pt x="130" y="72"/>
                </a:lnTo>
                <a:lnTo>
                  <a:pt x="133" y="76"/>
                </a:lnTo>
                <a:lnTo>
                  <a:pt x="126" y="81"/>
                </a:lnTo>
                <a:lnTo>
                  <a:pt x="126" y="83"/>
                </a:lnTo>
                <a:lnTo>
                  <a:pt x="125" y="86"/>
                </a:lnTo>
                <a:lnTo>
                  <a:pt x="122" y="84"/>
                </a:lnTo>
                <a:lnTo>
                  <a:pt x="118" y="83"/>
                </a:lnTo>
                <a:lnTo>
                  <a:pt x="105" y="87"/>
                </a:lnTo>
                <a:lnTo>
                  <a:pt x="92" y="86"/>
                </a:lnTo>
                <a:lnTo>
                  <a:pt x="89" y="88"/>
                </a:lnTo>
                <a:lnTo>
                  <a:pt x="86" y="91"/>
                </a:lnTo>
                <a:lnTo>
                  <a:pt x="67" y="84"/>
                </a:lnTo>
                <a:lnTo>
                  <a:pt x="45" y="64"/>
                </a:lnTo>
                <a:lnTo>
                  <a:pt x="0" y="36"/>
                </a:lnTo>
                <a:lnTo>
                  <a:pt x="20" y="8"/>
                </a:lnTo>
                <a:lnTo>
                  <a:pt x="25" y="0"/>
                </a:lnTo>
                <a:lnTo>
                  <a:pt x="67" y="30"/>
                </a:lnTo>
                <a:lnTo>
                  <a:pt x="90" y="43"/>
                </a:lnTo>
                <a:lnTo>
                  <a:pt x="97" y="47"/>
                </a:lnTo>
                <a:lnTo>
                  <a:pt x="93" y="65"/>
                </a:lnTo>
                <a:lnTo>
                  <a:pt x="92" y="7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8" name="Freeform 33">
            <a:extLst>
              <a:ext uri="{FF2B5EF4-FFF2-40B4-BE49-F238E27FC236}">
                <a16:creationId xmlns:a16="http://schemas.microsoft.com/office/drawing/2014/main" id="{CD6A86D4-068E-FA4E-FBBB-24A6C30B0F8A}"/>
              </a:ext>
            </a:extLst>
          </p:cNvPr>
          <p:cNvSpPr>
            <a:spLocks/>
          </p:cNvSpPr>
          <p:nvPr/>
        </p:nvSpPr>
        <p:spPr bwMode="auto">
          <a:xfrm>
            <a:off x="3992567" y="4580025"/>
            <a:ext cx="330200" cy="177804"/>
          </a:xfrm>
          <a:custGeom>
            <a:avLst/>
            <a:gdLst>
              <a:gd name="T0" fmla="*/ 105 w 208"/>
              <a:gd name="T1" fmla="*/ 48 h 112"/>
              <a:gd name="T2" fmla="*/ 124 w 208"/>
              <a:gd name="T3" fmla="*/ 55 h 112"/>
              <a:gd name="T4" fmla="*/ 127 w 208"/>
              <a:gd name="T5" fmla="*/ 52 h 112"/>
              <a:gd name="T6" fmla="*/ 130 w 208"/>
              <a:gd name="T7" fmla="*/ 50 h 112"/>
              <a:gd name="T8" fmla="*/ 143 w 208"/>
              <a:gd name="T9" fmla="*/ 51 h 112"/>
              <a:gd name="T10" fmla="*/ 156 w 208"/>
              <a:gd name="T11" fmla="*/ 47 h 112"/>
              <a:gd name="T12" fmla="*/ 160 w 208"/>
              <a:gd name="T13" fmla="*/ 48 h 112"/>
              <a:gd name="T14" fmla="*/ 163 w 208"/>
              <a:gd name="T15" fmla="*/ 50 h 112"/>
              <a:gd name="T16" fmla="*/ 190 w 208"/>
              <a:gd name="T17" fmla="*/ 60 h 112"/>
              <a:gd name="T18" fmla="*/ 202 w 208"/>
              <a:gd name="T19" fmla="*/ 74 h 112"/>
              <a:gd name="T20" fmla="*/ 204 w 208"/>
              <a:gd name="T21" fmla="*/ 77 h 112"/>
              <a:gd name="T22" fmla="*/ 206 w 208"/>
              <a:gd name="T23" fmla="*/ 82 h 112"/>
              <a:gd name="T24" fmla="*/ 208 w 208"/>
              <a:gd name="T25" fmla="*/ 84 h 112"/>
              <a:gd name="T26" fmla="*/ 202 w 208"/>
              <a:gd name="T27" fmla="*/ 95 h 112"/>
              <a:gd name="T28" fmla="*/ 199 w 208"/>
              <a:gd name="T29" fmla="*/ 99 h 112"/>
              <a:gd name="T30" fmla="*/ 190 w 208"/>
              <a:gd name="T31" fmla="*/ 100 h 112"/>
              <a:gd name="T32" fmla="*/ 175 w 208"/>
              <a:gd name="T33" fmla="*/ 100 h 112"/>
              <a:gd name="T34" fmla="*/ 168 w 208"/>
              <a:gd name="T35" fmla="*/ 95 h 112"/>
              <a:gd name="T36" fmla="*/ 167 w 208"/>
              <a:gd name="T37" fmla="*/ 93 h 112"/>
              <a:gd name="T38" fmla="*/ 160 w 208"/>
              <a:gd name="T39" fmla="*/ 95 h 112"/>
              <a:gd name="T40" fmla="*/ 148 w 208"/>
              <a:gd name="T41" fmla="*/ 96 h 112"/>
              <a:gd name="T42" fmla="*/ 142 w 208"/>
              <a:gd name="T43" fmla="*/ 103 h 112"/>
              <a:gd name="T44" fmla="*/ 131 w 208"/>
              <a:gd name="T45" fmla="*/ 100 h 112"/>
              <a:gd name="T46" fmla="*/ 134 w 208"/>
              <a:gd name="T47" fmla="*/ 110 h 112"/>
              <a:gd name="T48" fmla="*/ 120 w 208"/>
              <a:gd name="T49" fmla="*/ 112 h 112"/>
              <a:gd name="T50" fmla="*/ 112 w 208"/>
              <a:gd name="T51" fmla="*/ 107 h 112"/>
              <a:gd name="T52" fmla="*/ 112 w 208"/>
              <a:gd name="T53" fmla="*/ 110 h 112"/>
              <a:gd name="T54" fmla="*/ 104 w 208"/>
              <a:gd name="T55" fmla="*/ 108 h 112"/>
              <a:gd name="T56" fmla="*/ 97 w 208"/>
              <a:gd name="T57" fmla="*/ 103 h 112"/>
              <a:gd name="T58" fmla="*/ 94 w 208"/>
              <a:gd name="T59" fmla="*/ 101 h 112"/>
              <a:gd name="T60" fmla="*/ 90 w 208"/>
              <a:gd name="T61" fmla="*/ 99 h 112"/>
              <a:gd name="T62" fmla="*/ 89 w 208"/>
              <a:gd name="T63" fmla="*/ 96 h 112"/>
              <a:gd name="T64" fmla="*/ 83 w 208"/>
              <a:gd name="T65" fmla="*/ 86 h 112"/>
              <a:gd name="T66" fmla="*/ 64 w 208"/>
              <a:gd name="T67" fmla="*/ 95 h 112"/>
              <a:gd name="T68" fmla="*/ 47 w 208"/>
              <a:gd name="T69" fmla="*/ 89 h 112"/>
              <a:gd name="T70" fmla="*/ 0 w 208"/>
              <a:gd name="T71" fmla="*/ 62 h 112"/>
              <a:gd name="T72" fmla="*/ 11 w 208"/>
              <a:gd name="T73" fmla="*/ 44 h 112"/>
              <a:gd name="T74" fmla="*/ 38 w 208"/>
              <a:gd name="T75" fmla="*/ 0 h 112"/>
              <a:gd name="T76" fmla="*/ 83 w 208"/>
              <a:gd name="T77" fmla="*/ 28 h 112"/>
              <a:gd name="T78" fmla="*/ 105 w 208"/>
              <a:gd name="T79" fmla="*/ 4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8" h="112">
                <a:moveTo>
                  <a:pt x="105" y="48"/>
                </a:moveTo>
                <a:lnTo>
                  <a:pt x="124" y="55"/>
                </a:lnTo>
                <a:lnTo>
                  <a:pt x="127" y="52"/>
                </a:lnTo>
                <a:lnTo>
                  <a:pt x="130" y="50"/>
                </a:lnTo>
                <a:lnTo>
                  <a:pt x="143" y="51"/>
                </a:lnTo>
                <a:lnTo>
                  <a:pt x="156" y="47"/>
                </a:lnTo>
                <a:lnTo>
                  <a:pt x="160" y="48"/>
                </a:lnTo>
                <a:lnTo>
                  <a:pt x="163" y="50"/>
                </a:lnTo>
                <a:lnTo>
                  <a:pt x="190" y="60"/>
                </a:lnTo>
                <a:lnTo>
                  <a:pt x="202" y="74"/>
                </a:lnTo>
                <a:lnTo>
                  <a:pt x="204" y="77"/>
                </a:lnTo>
                <a:lnTo>
                  <a:pt x="206" y="82"/>
                </a:lnTo>
                <a:lnTo>
                  <a:pt x="208" y="84"/>
                </a:lnTo>
                <a:lnTo>
                  <a:pt x="202" y="95"/>
                </a:lnTo>
                <a:lnTo>
                  <a:pt x="199" y="99"/>
                </a:lnTo>
                <a:lnTo>
                  <a:pt x="190" y="100"/>
                </a:lnTo>
                <a:lnTo>
                  <a:pt x="175" y="100"/>
                </a:lnTo>
                <a:lnTo>
                  <a:pt x="168" y="95"/>
                </a:lnTo>
                <a:lnTo>
                  <a:pt x="167" y="93"/>
                </a:lnTo>
                <a:lnTo>
                  <a:pt x="160" y="95"/>
                </a:lnTo>
                <a:lnTo>
                  <a:pt x="148" y="96"/>
                </a:lnTo>
                <a:lnTo>
                  <a:pt x="142" y="103"/>
                </a:lnTo>
                <a:lnTo>
                  <a:pt x="131" y="100"/>
                </a:lnTo>
                <a:lnTo>
                  <a:pt x="134" y="110"/>
                </a:lnTo>
                <a:lnTo>
                  <a:pt x="120" y="112"/>
                </a:lnTo>
                <a:lnTo>
                  <a:pt x="112" y="107"/>
                </a:lnTo>
                <a:lnTo>
                  <a:pt x="112" y="110"/>
                </a:lnTo>
                <a:lnTo>
                  <a:pt x="104" y="108"/>
                </a:lnTo>
                <a:lnTo>
                  <a:pt x="97" y="103"/>
                </a:lnTo>
                <a:lnTo>
                  <a:pt x="94" y="101"/>
                </a:lnTo>
                <a:lnTo>
                  <a:pt x="90" y="99"/>
                </a:lnTo>
                <a:lnTo>
                  <a:pt x="89" y="96"/>
                </a:lnTo>
                <a:lnTo>
                  <a:pt x="83" y="86"/>
                </a:lnTo>
                <a:lnTo>
                  <a:pt x="64" y="95"/>
                </a:lnTo>
                <a:lnTo>
                  <a:pt x="47" y="89"/>
                </a:lnTo>
                <a:lnTo>
                  <a:pt x="0" y="62"/>
                </a:lnTo>
                <a:lnTo>
                  <a:pt x="11" y="44"/>
                </a:lnTo>
                <a:lnTo>
                  <a:pt x="38" y="0"/>
                </a:lnTo>
                <a:lnTo>
                  <a:pt x="83" y="28"/>
                </a:lnTo>
                <a:lnTo>
                  <a:pt x="105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9" name="Freeform 34">
            <a:extLst>
              <a:ext uri="{FF2B5EF4-FFF2-40B4-BE49-F238E27FC236}">
                <a16:creationId xmlns:a16="http://schemas.microsoft.com/office/drawing/2014/main" id="{2C1C677C-49F5-3F80-9CB7-C94BD9D9E165}"/>
              </a:ext>
            </a:extLst>
          </p:cNvPr>
          <p:cNvSpPr>
            <a:spLocks/>
          </p:cNvSpPr>
          <p:nvPr/>
        </p:nvSpPr>
        <p:spPr bwMode="auto">
          <a:xfrm>
            <a:off x="5448306" y="4591138"/>
            <a:ext cx="155575" cy="336557"/>
          </a:xfrm>
          <a:custGeom>
            <a:avLst/>
            <a:gdLst>
              <a:gd name="T0" fmla="*/ 78 w 98"/>
              <a:gd name="T1" fmla="*/ 19 h 212"/>
              <a:gd name="T2" fmla="*/ 96 w 98"/>
              <a:gd name="T3" fmla="*/ 17 h 212"/>
              <a:gd name="T4" fmla="*/ 98 w 98"/>
              <a:gd name="T5" fmla="*/ 28 h 212"/>
              <a:gd name="T6" fmla="*/ 98 w 98"/>
              <a:gd name="T7" fmla="*/ 38 h 212"/>
              <a:gd name="T8" fmla="*/ 96 w 98"/>
              <a:gd name="T9" fmla="*/ 49 h 212"/>
              <a:gd name="T10" fmla="*/ 94 w 98"/>
              <a:gd name="T11" fmla="*/ 58 h 212"/>
              <a:gd name="T12" fmla="*/ 93 w 98"/>
              <a:gd name="T13" fmla="*/ 66 h 212"/>
              <a:gd name="T14" fmla="*/ 90 w 98"/>
              <a:gd name="T15" fmla="*/ 78 h 212"/>
              <a:gd name="T16" fmla="*/ 89 w 98"/>
              <a:gd name="T17" fmla="*/ 85 h 212"/>
              <a:gd name="T18" fmla="*/ 87 w 98"/>
              <a:gd name="T19" fmla="*/ 97 h 212"/>
              <a:gd name="T20" fmla="*/ 86 w 98"/>
              <a:gd name="T21" fmla="*/ 103 h 212"/>
              <a:gd name="T22" fmla="*/ 83 w 98"/>
              <a:gd name="T23" fmla="*/ 115 h 212"/>
              <a:gd name="T24" fmla="*/ 82 w 98"/>
              <a:gd name="T25" fmla="*/ 126 h 212"/>
              <a:gd name="T26" fmla="*/ 81 w 98"/>
              <a:gd name="T27" fmla="*/ 134 h 212"/>
              <a:gd name="T28" fmla="*/ 79 w 98"/>
              <a:gd name="T29" fmla="*/ 139 h 212"/>
              <a:gd name="T30" fmla="*/ 78 w 98"/>
              <a:gd name="T31" fmla="*/ 148 h 212"/>
              <a:gd name="T32" fmla="*/ 74 w 98"/>
              <a:gd name="T33" fmla="*/ 164 h 212"/>
              <a:gd name="T34" fmla="*/ 74 w 98"/>
              <a:gd name="T35" fmla="*/ 168 h 212"/>
              <a:gd name="T36" fmla="*/ 78 w 98"/>
              <a:gd name="T37" fmla="*/ 182 h 212"/>
              <a:gd name="T38" fmla="*/ 83 w 98"/>
              <a:gd name="T39" fmla="*/ 188 h 212"/>
              <a:gd name="T40" fmla="*/ 89 w 98"/>
              <a:gd name="T41" fmla="*/ 198 h 212"/>
              <a:gd name="T42" fmla="*/ 60 w 98"/>
              <a:gd name="T43" fmla="*/ 203 h 212"/>
              <a:gd name="T44" fmla="*/ 52 w 98"/>
              <a:gd name="T45" fmla="*/ 205 h 212"/>
              <a:gd name="T46" fmla="*/ 37 w 98"/>
              <a:gd name="T47" fmla="*/ 191 h 212"/>
              <a:gd name="T48" fmla="*/ 34 w 98"/>
              <a:gd name="T49" fmla="*/ 198 h 212"/>
              <a:gd name="T50" fmla="*/ 34 w 98"/>
              <a:gd name="T51" fmla="*/ 201 h 212"/>
              <a:gd name="T52" fmla="*/ 34 w 98"/>
              <a:gd name="T53" fmla="*/ 205 h 212"/>
              <a:gd name="T54" fmla="*/ 25 w 98"/>
              <a:gd name="T55" fmla="*/ 201 h 212"/>
              <a:gd name="T56" fmla="*/ 18 w 98"/>
              <a:gd name="T57" fmla="*/ 191 h 212"/>
              <a:gd name="T58" fmla="*/ 10 w 98"/>
              <a:gd name="T59" fmla="*/ 169 h 212"/>
              <a:gd name="T60" fmla="*/ 8 w 98"/>
              <a:gd name="T61" fmla="*/ 157 h 212"/>
              <a:gd name="T62" fmla="*/ 22 w 98"/>
              <a:gd name="T63" fmla="*/ 143 h 212"/>
              <a:gd name="T64" fmla="*/ 23 w 98"/>
              <a:gd name="T65" fmla="*/ 131 h 212"/>
              <a:gd name="T66" fmla="*/ 21 w 98"/>
              <a:gd name="T67" fmla="*/ 112 h 212"/>
              <a:gd name="T68" fmla="*/ 11 w 98"/>
              <a:gd name="T69" fmla="*/ 88 h 212"/>
              <a:gd name="T70" fmla="*/ 6 w 98"/>
              <a:gd name="T71" fmla="*/ 59 h 212"/>
              <a:gd name="T72" fmla="*/ 19 w 98"/>
              <a:gd name="T73" fmla="*/ 58 h 212"/>
              <a:gd name="T74" fmla="*/ 23 w 98"/>
              <a:gd name="T75" fmla="*/ 51 h 212"/>
              <a:gd name="T76" fmla="*/ 29 w 98"/>
              <a:gd name="T77" fmla="*/ 52 h 212"/>
              <a:gd name="T78" fmla="*/ 36 w 98"/>
              <a:gd name="T79" fmla="*/ 60 h 212"/>
              <a:gd name="T80" fmla="*/ 41 w 98"/>
              <a:gd name="T81" fmla="*/ 63 h 212"/>
              <a:gd name="T82" fmla="*/ 42 w 98"/>
              <a:gd name="T83" fmla="*/ 37 h 212"/>
              <a:gd name="T84" fmla="*/ 37 w 98"/>
              <a:gd name="T85" fmla="*/ 15 h 212"/>
              <a:gd name="T86" fmla="*/ 42 w 98"/>
              <a:gd name="T87" fmla="*/ 0 h 212"/>
              <a:gd name="T88" fmla="*/ 60 w 98"/>
              <a:gd name="T89" fmla="*/ 4 h 212"/>
              <a:gd name="T90" fmla="*/ 68 w 98"/>
              <a:gd name="T91" fmla="*/ 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68" y="7"/>
                </a:moveTo>
                <a:lnTo>
                  <a:pt x="78" y="19"/>
                </a:lnTo>
                <a:lnTo>
                  <a:pt x="94" y="14"/>
                </a:lnTo>
                <a:lnTo>
                  <a:pt x="96" y="17"/>
                </a:lnTo>
                <a:lnTo>
                  <a:pt x="97" y="23"/>
                </a:lnTo>
                <a:lnTo>
                  <a:pt x="98" y="28"/>
                </a:lnTo>
                <a:lnTo>
                  <a:pt x="98" y="32"/>
                </a:lnTo>
                <a:lnTo>
                  <a:pt x="98" y="38"/>
                </a:lnTo>
                <a:lnTo>
                  <a:pt x="97" y="43"/>
                </a:lnTo>
                <a:lnTo>
                  <a:pt x="96" y="49"/>
                </a:lnTo>
                <a:lnTo>
                  <a:pt x="94" y="56"/>
                </a:lnTo>
                <a:lnTo>
                  <a:pt x="94" y="58"/>
                </a:lnTo>
                <a:lnTo>
                  <a:pt x="93" y="64"/>
                </a:lnTo>
                <a:lnTo>
                  <a:pt x="93" y="66"/>
                </a:lnTo>
                <a:lnTo>
                  <a:pt x="93" y="68"/>
                </a:lnTo>
                <a:lnTo>
                  <a:pt x="90" y="78"/>
                </a:lnTo>
                <a:lnTo>
                  <a:pt x="90" y="82"/>
                </a:lnTo>
                <a:lnTo>
                  <a:pt x="89" y="85"/>
                </a:lnTo>
                <a:lnTo>
                  <a:pt x="89" y="90"/>
                </a:lnTo>
                <a:lnTo>
                  <a:pt x="87" y="97"/>
                </a:lnTo>
                <a:lnTo>
                  <a:pt x="86" y="101"/>
                </a:lnTo>
                <a:lnTo>
                  <a:pt x="86" y="103"/>
                </a:lnTo>
                <a:lnTo>
                  <a:pt x="85" y="107"/>
                </a:lnTo>
                <a:lnTo>
                  <a:pt x="83" y="115"/>
                </a:lnTo>
                <a:lnTo>
                  <a:pt x="83" y="119"/>
                </a:lnTo>
                <a:lnTo>
                  <a:pt x="82" y="126"/>
                </a:lnTo>
                <a:lnTo>
                  <a:pt x="81" y="130"/>
                </a:lnTo>
                <a:lnTo>
                  <a:pt x="81" y="134"/>
                </a:lnTo>
                <a:lnTo>
                  <a:pt x="79" y="135"/>
                </a:lnTo>
                <a:lnTo>
                  <a:pt x="79" y="139"/>
                </a:lnTo>
                <a:lnTo>
                  <a:pt x="78" y="145"/>
                </a:lnTo>
                <a:lnTo>
                  <a:pt x="78" y="148"/>
                </a:lnTo>
                <a:lnTo>
                  <a:pt x="76" y="154"/>
                </a:lnTo>
                <a:lnTo>
                  <a:pt x="74" y="164"/>
                </a:lnTo>
                <a:lnTo>
                  <a:pt x="74" y="167"/>
                </a:lnTo>
                <a:lnTo>
                  <a:pt x="74" y="168"/>
                </a:lnTo>
                <a:lnTo>
                  <a:pt x="72" y="173"/>
                </a:lnTo>
                <a:lnTo>
                  <a:pt x="78" y="182"/>
                </a:lnTo>
                <a:lnTo>
                  <a:pt x="82" y="188"/>
                </a:lnTo>
                <a:lnTo>
                  <a:pt x="83" y="188"/>
                </a:lnTo>
                <a:lnTo>
                  <a:pt x="86" y="193"/>
                </a:lnTo>
                <a:lnTo>
                  <a:pt x="89" y="198"/>
                </a:lnTo>
                <a:lnTo>
                  <a:pt x="82" y="199"/>
                </a:lnTo>
                <a:lnTo>
                  <a:pt x="60" y="203"/>
                </a:lnTo>
                <a:lnTo>
                  <a:pt x="56" y="203"/>
                </a:lnTo>
                <a:lnTo>
                  <a:pt x="52" y="205"/>
                </a:lnTo>
                <a:lnTo>
                  <a:pt x="42" y="179"/>
                </a:lnTo>
                <a:lnTo>
                  <a:pt x="37" y="191"/>
                </a:lnTo>
                <a:lnTo>
                  <a:pt x="36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3" y="212"/>
                </a:lnTo>
                <a:lnTo>
                  <a:pt x="25" y="201"/>
                </a:lnTo>
                <a:lnTo>
                  <a:pt x="18" y="193"/>
                </a:lnTo>
                <a:lnTo>
                  <a:pt x="18" y="191"/>
                </a:lnTo>
                <a:lnTo>
                  <a:pt x="14" y="183"/>
                </a:lnTo>
                <a:lnTo>
                  <a:pt x="10" y="169"/>
                </a:lnTo>
                <a:lnTo>
                  <a:pt x="8" y="158"/>
                </a:lnTo>
                <a:lnTo>
                  <a:pt x="8" y="157"/>
                </a:lnTo>
                <a:lnTo>
                  <a:pt x="16" y="150"/>
                </a:lnTo>
                <a:lnTo>
                  <a:pt x="22" y="143"/>
                </a:lnTo>
                <a:lnTo>
                  <a:pt x="23" y="133"/>
                </a:lnTo>
                <a:lnTo>
                  <a:pt x="23" y="131"/>
                </a:lnTo>
                <a:lnTo>
                  <a:pt x="22" y="124"/>
                </a:lnTo>
                <a:lnTo>
                  <a:pt x="21" y="112"/>
                </a:lnTo>
                <a:lnTo>
                  <a:pt x="15" y="100"/>
                </a:lnTo>
                <a:lnTo>
                  <a:pt x="11" y="88"/>
                </a:lnTo>
                <a:lnTo>
                  <a:pt x="0" y="59"/>
                </a:lnTo>
                <a:lnTo>
                  <a:pt x="6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5" y="52"/>
                </a:lnTo>
                <a:lnTo>
                  <a:pt x="29" y="52"/>
                </a:lnTo>
                <a:lnTo>
                  <a:pt x="33" y="55"/>
                </a:lnTo>
                <a:lnTo>
                  <a:pt x="36" y="60"/>
                </a:lnTo>
                <a:lnTo>
                  <a:pt x="38" y="64"/>
                </a:lnTo>
                <a:lnTo>
                  <a:pt x="41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7" y="15"/>
                </a:lnTo>
                <a:lnTo>
                  <a:pt x="45" y="4"/>
                </a:lnTo>
                <a:lnTo>
                  <a:pt x="42" y="0"/>
                </a:lnTo>
                <a:lnTo>
                  <a:pt x="52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0" name="Freeform 35">
            <a:extLst>
              <a:ext uri="{FF2B5EF4-FFF2-40B4-BE49-F238E27FC236}">
                <a16:creationId xmlns:a16="http://schemas.microsoft.com/office/drawing/2014/main" id="{4EE2E817-7D4F-A7B5-C553-0144DE665111}"/>
              </a:ext>
            </a:extLst>
          </p:cNvPr>
          <p:cNvSpPr>
            <a:spLocks/>
          </p:cNvSpPr>
          <p:nvPr/>
        </p:nvSpPr>
        <p:spPr bwMode="auto">
          <a:xfrm>
            <a:off x="5168906" y="4613363"/>
            <a:ext cx="160338" cy="157166"/>
          </a:xfrm>
          <a:custGeom>
            <a:avLst/>
            <a:gdLst>
              <a:gd name="T0" fmla="*/ 38 w 101"/>
              <a:gd name="T1" fmla="*/ 4 h 99"/>
              <a:gd name="T2" fmla="*/ 44 w 101"/>
              <a:gd name="T3" fmla="*/ 8 h 99"/>
              <a:gd name="T4" fmla="*/ 46 w 101"/>
              <a:gd name="T5" fmla="*/ 4 h 99"/>
              <a:gd name="T6" fmla="*/ 57 w 101"/>
              <a:gd name="T7" fmla="*/ 18 h 99"/>
              <a:gd name="T8" fmla="*/ 66 w 101"/>
              <a:gd name="T9" fmla="*/ 19 h 99"/>
              <a:gd name="T10" fmla="*/ 67 w 101"/>
              <a:gd name="T11" fmla="*/ 19 h 99"/>
              <a:gd name="T12" fmla="*/ 70 w 101"/>
              <a:gd name="T13" fmla="*/ 19 h 99"/>
              <a:gd name="T14" fmla="*/ 71 w 101"/>
              <a:gd name="T15" fmla="*/ 19 h 99"/>
              <a:gd name="T16" fmla="*/ 72 w 101"/>
              <a:gd name="T17" fmla="*/ 19 h 99"/>
              <a:gd name="T18" fmla="*/ 78 w 101"/>
              <a:gd name="T19" fmla="*/ 20 h 99"/>
              <a:gd name="T20" fmla="*/ 78 w 101"/>
              <a:gd name="T21" fmla="*/ 23 h 99"/>
              <a:gd name="T22" fmla="*/ 79 w 101"/>
              <a:gd name="T23" fmla="*/ 23 h 99"/>
              <a:gd name="T24" fmla="*/ 78 w 101"/>
              <a:gd name="T25" fmla="*/ 24 h 99"/>
              <a:gd name="T26" fmla="*/ 78 w 101"/>
              <a:gd name="T27" fmla="*/ 31 h 99"/>
              <a:gd name="T28" fmla="*/ 78 w 101"/>
              <a:gd name="T29" fmla="*/ 41 h 99"/>
              <a:gd name="T30" fmla="*/ 79 w 101"/>
              <a:gd name="T31" fmla="*/ 49 h 99"/>
              <a:gd name="T32" fmla="*/ 96 w 101"/>
              <a:gd name="T33" fmla="*/ 72 h 99"/>
              <a:gd name="T34" fmla="*/ 98 w 101"/>
              <a:gd name="T35" fmla="*/ 80 h 99"/>
              <a:gd name="T36" fmla="*/ 100 w 101"/>
              <a:gd name="T37" fmla="*/ 82 h 99"/>
              <a:gd name="T38" fmla="*/ 101 w 101"/>
              <a:gd name="T39" fmla="*/ 86 h 99"/>
              <a:gd name="T40" fmla="*/ 100 w 101"/>
              <a:gd name="T41" fmla="*/ 89 h 99"/>
              <a:gd name="T42" fmla="*/ 97 w 101"/>
              <a:gd name="T43" fmla="*/ 94 h 99"/>
              <a:gd name="T44" fmla="*/ 96 w 101"/>
              <a:gd name="T45" fmla="*/ 86 h 99"/>
              <a:gd name="T46" fmla="*/ 94 w 101"/>
              <a:gd name="T47" fmla="*/ 87 h 99"/>
              <a:gd name="T48" fmla="*/ 90 w 101"/>
              <a:gd name="T49" fmla="*/ 89 h 99"/>
              <a:gd name="T50" fmla="*/ 81 w 101"/>
              <a:gd name="T51" fmla="*/ 89 h 99"/>
              <a:gd name="T52" fmla="*/ 81 w 101"/>
              <a:gd name="T53" fmla="*/ 87 h 99"/>
              <a:gd name="T54" fmla="*/ 56 w 101"/>
              <a:gd name="T55" fmla="*/ 99 h 99"/>
              <a:gd name="T56" fmla="*/ 52 w 101"/>
              <a:gd name="T57" fmla="*/ 86 h 99"/>
              <a:gd name="T58" fmla="*/ 41 w 101"/>
              <a:gd name="T59" fmla="*/ 84 h 99"/>
              <a:gd name="T60" fmla="*/ 27 w 101"/>
              <a:gd name="T61" fmla="*/ 87 h 99"/>
              <a:gd name="T62" fmla="*/ 22 w 101"/>
              <a:gd name="T63" fmla="*/ 97 h 99"/>
              <a:gd name="T64" fmla="*/ 4 w 101"/>
              <a:gd name="T65" fmla="*/ 87 h 99"/>
              <a:gd name="T66" fmla="*/ 0 w 101"/>
              <a:gd name="T67" fmla="*/ 80 h 99"/>
              <a:gd name="T68" fmla="*/ 7 w 101"/>
              <a:gd name="T69" fmla="*/ 61 h 99"/>
              <a:gd name="T70" fmla="*/ 18 w 101"/>
              <a:gd name="T71" fmla="*/ 45 h 99"/>
              <a:gd name="T72" fmla="*/ 22 w 101"/>
              <a:gd name="T73" fmla="*/ 41 h 99"/>
              <a:gd name="T74" fmla="*/ 30 w 101"/>
              <a:gd name="T75" fmla="*/ 30 h 99"/>
              <a:gd name="T76" fmla="*/ 37 w 101"/>
              <a:gd name="T77" fmla="*/ 22 h 99"/>
              <a:gd name="T78" fmla="*/ 31 w 101"/>
              <a:gd name="T79" fmla="*/ 8 h 99"/>
              <a:gd name="T80" fmla="*/ 34 w 101"/>
              <a:gd name="T81" fmla="*/ 0 h 99"/>
              <a:gd name="T82" fmla="*/ 38 w 101"/>
              <a:gd name="T83" fmla="*/ 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99">
                <a:moveTo>
                  <a:pt x="38" y="4"/>
                </a:moveTo>
                <a:lnTo>
                  <a:pt x="44" y="8"/>
                </a:lnTo>
                <a:lnTo>
                  <a:pt x="46" y="4"/>
                </a:lnTo>
                <a:lnTo>
                  <a:pt x="57" y="18"/>
                </a:lnTo>
                <a:lnTo>
                  <a:pt x="66" y="19"/>
                </a:lnTo>
                <a:lnTo>
                  <a:pt x="67" y="19"/>
                </a:lnTo>
                <a:lnTo>
                  <a:pt x="70" y="19"/>
                </a:lnTo>
                <a:lnTo>
                  <a:pt x="71" y="19"/>
                </a:lnTo>
                <a:lnTo>
                  <a:pt x="72" y="19"/>
                </a:lnTo>
                <a:lnTo>
                  <a:pt x="78" y="20"/>
                </a:lnTo>
                <a:lnTo>
                  <a:pt x="78" y="23"/>
                </a:lnTo>
                <a:lnTo>
                  <a:pt x="79" y="23"/>
                </a:lnTo>
                <a:lnTo>
                  <a:pt x="78" y="24"/>
                </a:lnTo>
                <a:lnTo>
                  <a:pt x="78" y="31"/>
                </a:lnTo>
                <a:lnTo>
                  <a:pt x="78" y="41"/>
                </a:lnTo>
                <a:lnTo>
                  <a:pt x="79" y="49"/>
                </a:lnTo>
                <a:lnTo>
                  <a:pt x="96" y="72"/>
                </a:lnTo>
                <a:lnTo>
                  <a:pt x="98" y="80"/>
                </a:lnTo>
                <a:lnTo>
                  <a:pt x="100" y="82"/>
                </a:lnTo>
                <a:lnTo>
                  <a:pt x="101" y="86"/>
                </a:lnTo>
                <a:lnTo>
                  <a:pt x="100" y="89"/>
                </a:lnTo>
                <a:lnTo>
                  <a:pt x="97" y="94"/>
                </a:lnTo>
                <a:lnTo>
                  <a:pt x="96" y="86"/>
                </a:lnTo>
                <a:lnTo>
                  <a:pt x="94" y="87"/>
                </a:lnTo>
                <a:lnTo>
                  <a:pt x="90" y="89"/>
                </a:lnTo>
                <a:lnTo>
                  <a:pt x="81" y="89"/>
                </a:lnTo>
                <a:lnTo>
                  <a:pt x="81" y="87"/>
                </a:lnTo>
                <a:lnTo>
                  <a:pt x="56" y="99"/>
                </a:lnTo>
                <a:lnTo>
                  <a:pt x="52" y="86"/>
                </a:lnTo>
                <a:lnTo>
                  <a:pt x="41" y="84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8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1" name="Freeform 36">
            <a:extLst>
              <a:ext uri="{FF2B5EF4-FFF2-40B4-BE49-F238E27FC236}">
                <a16:creationId xmlns:a16="http://schemas.microsoft.com/office/drawing/2014/main" id="{250E1F39-69DC-E099-7320-5FBC5DE3D3BE}"/>
              </a:ext>
            </a:extLst>
          </p:cNvPr>
          <p:cNvSpPr>
            <a:spLocks/>
          </p:cNvSpPr>
          <p:nvPr/>
        </p:nvSpPr>
        <p:spPr bwMode="auto">
          <a:xfrm>
            <a:off x="5233993" y="4656226"/>
            <a:ext cx="266700" cy="333382"/>
          </a:xfrm>
          <a:custGeom>
            <a:avLst/>
            <a:gdLst>
              <a:gd name="T0" fmla="*/ 116 w 168"/>
              <a:gd name="T1" fmla="*/ 12 h 210"/>
              <a:gd name="T2" fmla="*/ 128 w 168"/>
              <a:gd name="T3" fmla="*/ 12 h 210"/>
              <a:gd name="T4" fmla="*/ 135 w 168"/>
              <a:gd name="T5" fmla="*/ 18 h 210"/>
              <a:gd name="T6" fmla="*/ 150 w 168"/>
              <a:gd name="T7" fmla="*/ 59 h 210"/>
              <a:gd name="T8" fmla="*/ 157 w 168"/>
              <a:gd name="T9" fmla="*/ 83 h 210"/>
              <a:gd name="T10" fmla="*/ 158 w 168"/>
              <a:gd name="T11" fmla="*/ 92 h 210"/>
              <a:gd name="T12" fmla="*/ 151 w 168"/>
              <a:gd name="T13" fmla="*/ 109 h 210"/>
              <a:gd name="T14" fmla="*/ 143 w 168"/>
              <a:gd name="T15" fmla="*/ 117 h 210"/>
              <a:gd name="T16" fmla="*/ 149 w 168"/>
              <a:gd name="T17" fmla="*/ 142 h 210"/>
              <a:gd name="T18" fmla="*/ 153 w 168"/>
              <a:gd name="T19" fmla="*/ 152 h 210"/>
              <a:gd name="T20" fmla="*/ 168 w 168"/>
              <a:gd name="T21" fmla="*/ 171 h 210"/>
              <a:gd name="T22" fmla="*/ 156 w 168"/>
              <a:gd name="T23" fmla="*/ 191 h 210"/>
              <a:gd name="T24" fmla="*/ 104 w 168"/>
              <a:gd name="T25" fmla="*/ 207 h 210"/>
              <a:gd name="T26" fmla="*/ 96 w 168"/>
              <a:gd name="T27" fmla="*/ 210 h 210"/>
              <a:gd name="T28" fmla="*/ 78 w 168"/>
              <a:gd name="T29" fmla="*/ 167 h 210"/>
              <a:gd name="T30" fmla="*/ 72 w 168"/>
              <a:gd name="T31" fmla="*/ 141 h 210"/>
              <a:gd name="T32" fmla="*/ 70 w 168"/>
              <a:gd name="T33" fmla="*/ 132 h 210"/>
              <a:gd name="T34" fmla="*/ 68 w 168"/>
              <a:gd name="T35" fmla="*/ 130 h 210"/>
              <a:gd name="T36" fmla="*/ 56 w 168"/>
              <a:gd name="T37" fmla="*/ 113 h 210"/>
              <a:gd name="T38" fmla="*/ 44 w 168"/>
              <a:gd name="T39" fmla="*/ 120 h 210"/>
              <a:gd name="T40" fmla="*/ 41 w 168"/>
              <a:gd name="T41" fmla="*/ 120 h 210"/>
              <a:gd name="T42" fmla="*/ 26 w 168"/>
              <a:gd name="T43" fmla="*/ 96 h 210"/>
              <a:gd name="T44" fmla="*/ 0 w 168"/>
              <a:gd name="T45" fmla="*/ 57 h 210"/>
              <a:gd name="T46" fmla="*/ 15 w 168"/>
              <a:gd name="T47" fmla="*/ 72 h 210"/>
              <a:gd name="T48" fmla="*/ 40 w 168"/>
              <a:gd name="T49" fmla="*/ 62 h 210"/>
              <a:gd name="T50" fmla="*/ 53 w 168"/>
              <a:gd name="T51" fmla="*/ 60 h 210"/>
              <a:gd name="T52" fmla="*/ 56 w 168"/>
              <a:gd name="T53" fmla="*/ 67 h 210"/>
              <a:gd name="T54" fmla="*/ 60 w 168"/>
              <a:gd name="T55" fmla="*/ 59 h 210"/>
              <a:gd name="T56" fmla="*/ 57 w 168"/>
              <a:gd name="T57" fmla="*/ 53 h 210"/>
              <a:gd name="T58" fmla="*/ 60 w 168"/>
              <a:gd name="T59" fmla="*/ 45 h 210"/>
              <a:gd name="T60" fmla="*/ 67 w 168"/>
              <a:gd name="T61" fmla="*/ 44 h 210"/>
              <a:gd name="T62" fmla="*/ 65 w 168"/>
              <a:gd name="T63" fmla="*/ 30 h 210"/>
              <a:gd name="T64" fmla="*/ 68 w 168"/>
              <a:gd name="T65" fmla="*/ 21 h 210"/>
              <a:gd name="T66" fmla="*/ 70 w 168"/>
              <a:gd name="T67" fmla="*/ 17 h 210"/>
              <a:gd name="T68" fmla="*/ 81 w 168"/>
              <a:gd name="T69" fmla="*/ 15 h 210"/>
              <a:gd name="T70" fmla="*/ 90 w 168"/>
              <a:gd name="T71" fmla="*/ 14 h 210"/>
              <a:gd name="T72" fmla="*/ 91 w 168"/>
              <a:gd name="T73" fmla="*/ 7 h 210"/>
              <a:gd name="T74" fmla="*/ 100 w 168"/>
              <a:gd name="T75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8" h="210">
                <a:moveTo>
                  <a:pt x="112" y="4"/>
                </a:moveTo>
                <a:lnTo>
                  <a:pt x="116" y="12"/>
                </a:lnTo>
                <a:lnTo>
                  <a:pt x="121" y="12"/>
                </a:lnTo>
                <a:lnTo>
                  <a:pt x="128" y="12"/>
                </a:lnTo>
                <a:lnTo>
                  <a:pt x="131" y="12"/>
                </a:lnTo>
                <a:lnTo>
                  <a:pt x="135" y="18"/>
                </a:lnTo>
                <a:lnTo>
                  <a:pt x="146" y="47"/>
                </a:lnTo>
                <a:lnTo>
                  <a:pt x="150" y="59"/>
                </a:lnTo>
                <a:lnTo>
                  <a:pt x="156" y="71"/>
                </a:lnTo>
                <a:lnTo>
                  <a:pt x="157" y="83"/>
                </a:lnTo>
                <a:lnTo>
                  <a:pt x="158" y="90"/>
                </a:lnTo>
                <a:lnTo>
                  <a:pt x="158" y="92"/>
                </a:lnTo>
                <a:lnTo>
                  <a:pt x="157" y="102"/>
                </a:lnTo>
                <a:lnTo>
                  <a:pt x="151" y="109"/>
                </a:lnTo>
                <a:lnTo>
                  <a:pt x="143" y="116"/>
                </a:lnTo>
                <a:lnTo>
                  <a:pt x="143" y="117"/>
                </a:lnTo>
                <a:lnTo>
                  <a:pt x="145" y="128"/>
                </a:lnTo>
                <a:lnTo>
                  <a:pt x="149" y="142"/>
                </a:lnTo>
                <a:lnTo>
                  <a:pt x="153" y="150"/>
                </a:lnTo>
                <a:lnTo>
                  <a:pt x="153" y="152"/>
                </a:lnTo>
                <a:lnTo>
                  <a:pt x="160" y="160"/>
                </a:lnTo>
                <a:lnTo>
                  <a:pt x="168" y="171"/>
                </a:lnTo>
                <a:lnTo>
                  <a:pt x="158" y="188"/>
                </a:lnTo>
                <a:lnTo>
                  <a:pt x="156" y="191"/>
                </a:lnTo>
                <a:lnTo>
                  <a:pt x="120" y="205"/>
                </a:lnTo>
                <a:lnTo>
                  <a:pt x="104" y="207"/>
                </a:lnTo>
                <a:lnTo>
                  <a:pt x="101" y="209"/>
                </a:lnTo>
                <a:lnTo>
                  <a:pt x="96" y="210"/>
                </a:lnTo>
                <a:lnTo>
                  <a:pt x="78" y="169"/>
                </a:lnTo>
                <a:lnTo>
                  <a:pt x="78" y="167"/>
                </a:lnTo>
                <a:lnTo>
                  <a:pt x="81" y="160"/>
                </a:lnTo>
                <a:lnTo>
                  <a:pt x="72" y="141"/>
                </a:lnTo>
                <a:lnTo>
                  <a:pt x="71" y="134"/>
                </a:lnTo>
                <a:lnTo>
                  <a:pt x="70" y="132"/>
                </a:lnTo>
                <a:lnTo>
                  <a:pt x="70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4" y="119"/>
                </a:lnTo>
                <a:lnTo>
                  <a:pt x="44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7" y="81"/>
                </a:lnTo>
                <a:lnTo>
                  <a:pt x="0" y="57"/>
                </a:lnTo>
                <a:lnTo>
                  <a:pt x="11" y="59"/>
                </a:lnTo>
                <a:lnTo>
                  <a:pt x="15" y="72"/>
                </a:lnTo>
                <a:lnTo>
                  <a:pt x="40" y="60"/>
                </a:lnTo>
                <a:lnTo>
                  <a:pt x="40" y="62"/>
                </a:lnTo>
                <a:lnTo>
                  <a:pt x="49" y="62"/>
                </a:lnTo>
                <a:lnTo>
                  <a:pt x="53" y="60"/>
                </a:lnTo>
                <a:lnTo>
                  <a:pt x="55" y="59"/>
                </a:lnTo>
                <a:lnTo>
                  <a:pt x="56" y="67"/>
                </a:lnTo>
                <a:lnTo>
                  <a:pt x="59" y="62"/>
                </a:lnTo>
                <a:lnTo>
                  <a:pt x="60" y="59"/>
                </a:lnTo>
                <a:lnTo>
                  <a:pt x="59" y="55"/>
                </a:lnTo>
                <a:lnTo>
                  <a:pt x="57" y="53"/>
                </a:lnTo>
                <a:lnTo>
                  <a:pt x="55" y="45"/>
                </a:lnTo>
                <a:lnTo>
                  <a:pt x="60" y="45"/>
                </a:lnTo>
                <a:lnTo>
                  <a:pt x="65" y="44"/>
                </a:lnTo>
                <a:lnTo>
                  <a:pt x="67" y="44"/>
                </a:lnTo>
                <a:lnTo>
                  <a:pt x="64" y="32"/>
                </a:lnTo>
                <a:lnTo>
                  <a:pt x="65" y="30"/>
                </a:lnTo>
                <a:lnTo>
                  <a:pt x="67" y="27"/>
                </a:lnTo>
                <a:lnTo>
                  <a:pt x="68" y="21"/>
                </a:lnTo>
                <a:lnTo>
                  <a:pt x="70" y="19"/>
                </a:lnTo>
                <a:lnTo>
                  <a:pt x="70" y="17"/>
                </a:lnTo>
                <a:lnTo>
                  <a:pt x="76" y="17"/>
                </a:lnTo>
                <a:lnTo>
                  <a:pt x="81" y="15"/>
                </a:lnTo>
                <a:lnTo>
                  <a:pt x="85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7" y="3"/>
                </a:lnTo>
                <a:lnTo>
                  <a:pt x="100" y="0"/>
                </a:lnTo>
                <a:lnTo>
                  <a:pt x="112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2" name="Freeform 37">
            <a:extLst>
              <a:ext uri="{FF2B5EF4-FFF2-40B4-BE49-F238E27FC236}">
                <a16:creationId xmlns:a16="http://schemas.microsoft.com/office/drawing/2014/main" id="{96E1623A-ED17-D65F-CEEA-4342B3CB28B4}"/>
              </a:ext>
            </a:extLst>
          </p:cNvPr>
          <p:cNvSpPr>
            <a:spLocks/>
          </p:cNvSpPr>
          <p:nvPr/>
        </p:nvSpPr>
        <p:spPr bwMode="auto">
          <a:xfrm>
            <a:off x="3954467" y="4678452"/>
            <a:ext cx="327025" cy="160341"/>
          </a:xfrm>
          <a:custGeom>
            <a:avLst/>
            <a:gdLst>
              <a:gd name="T0" fmla="*/ 71 w 206"/>
              <a:gd name="T1" fmla="*/ 27 h 101"/>
              <a:gd name="T2" fmla="*/ 88 w 206"/>
              <a:gd name="T3" fmla="*/ 33 h 101"/>
              <a:gd name="T4" fmla="*/ 107 w 206"/>
              <a:gd name="T5" fmla="*/ 24 h 101"/>
              <a:gd name="T6" fmla="*/ 113 w 206"/>
              <a:gd name="T7" fmla="*/ 34 h 101"/>
              <a:gd name="T8" fmla="*/ 114 w 206"/>
              <a:gd name="T9" fmla="*/ 37 h 101"/>
              <a:gd name="T10" fmla="*/ 118 w 206"/>
              <a:gd name="T11" fmla="*/ 39 h 101"/>
              <a:gd name="T12" fmla="*/ 121 w 206"/>
              <a:gd name="T13" fmla="*/ 41 h 101"/>
              <a:gd name="T14" fmla="*/ 128 w 206"/>
              <a:gd name="T15" fmla="*/ 46 h 101"/>
              <a:gd name="T16" fmla="*/ 136 w 206"/>
              <a:gd name="T17" fmla="*/ 48 h 101"/>
              <a:gd name="T18" fmla="*/ 136 w 206"/>
              <a:gd name="T19" fmla="*/ 45 h 101"/>
              <a:gd name="T20" fmla="*/ 144 w 206"/>
              <a:gd name="T21" fmla="*/ 50 h 101"/>
              <a:gd name="T22" fmla="*/ 158 w 206"/>
              <a:gd name="T23" fmla="*/ 48 h 101"/>
              <a:gd name="T24" fmla="*/ 155 w 206"/>
              <a:gd name="T25" fmla="*/ 38 h 101"/>
              <a:gd name="T26" fmla="*/ 166 w 206"/>
              <a:gd name="T27" fmla="*/ 41 h 101"/>
              <a:gd name="T28" fmla="*/ 172 w 206"/>
              <a:gd name="T29" fmla="*/ 34 h 101"/>
              <a:gd name="T30" fmla="*/ 184 w 206"/>
              <a:gd name="T31" fmla="*/ 33 h 101"/>
              <a:gd name="T32" fmla="*/ 191 w 206"/>
              <a:gd name="T33" fmla="*/ 31 h 101"/>
              <a:gd name="T34" fmla="*/ 192 w 206"/>
              <a:gd name="T35" fmla="*/ 33 h 101"/>
              <a:gd name="T36" fmla="*/ 199 w 206"/>
              <a:gd name="T37" fmla="*/ 38 h 101"/>
              <a:gd name="T38" fmla="*/ 202 w 206"/>
              <a:gd name="T39" fmla="*/ 43 h 101"/>
              <a:gd name="T40" fmla="*/ 206 w 206"/>
              <a:gd name="T41" fmla="*/ 52 h 101"/>
              <a:gd name="T42" fmla="*/ 199 w 206"/>
              <a:gd name="T43" fmla="*/ 64 h 101"/>
              <a:gd name="T44" fmla="*/ 195 w 206"/>
              <a:gd name="T45" fmla="*/ 72 h 101"/>
              <a:gd name="T46" fmla="*/ 196 w 206"/>
              <a:gd name="T47" fmla="*/ 79 h 101"/>
              <a:gd name="T48" fmla="*/ 203 w 206"/>
              <a:gd name="T49" fmla="*/ 80 h 101"/>
              <a:gd name="T50" fmla="*/ 204 w 206"/>
              <a:gd name="T51" fmla="*/ 84 h 101"/>
              <a:gd name="T52" fmla="*/ 204 w 206"/>
              <a:gd name="T53" fmla="*/ 86 h 101"/>
              <a:gd name="T54" fmla="*/ 197 w 206"/>
              <a:gd name="T55" fmla="*/ 87 h 101"/>
              <a:gd name="T56" fmla="*/ 196 w 206"/>
              <a:gd name="T57" fmla="*/ 87 h 101"/>
              <a:gd name="T58" fmla="*/ 188 w 206"/>
              <a:gd name="T59" fmla="*/ 88 h 101"/>
              <a:gd name="T60" fmla="*/ 187 w 206"/>
              <a:gd name="T61" fmla="*/ 88 h 101"/>
              <a:gd name="T62" fmla="*/ 187 w 206"/>
              <a:gd name="T63" fmla="*/ 95 h 101"/>
              <a:gd name="T64" fmla="*/ 184 w 206"/>
              <a:gd name="T65" fmla="*/ 97 h 101"/>
              <a:gd name="T66" fmla="*/ 182 w 206"/>
              <a:gd name="T67" fmla="*/ 97 h 101"/>
              <a:gd name="T68" fmla="*/ 177 w 206"/>
              <a:gd name="T69" fmla="*/ 97 h 101"/>
              <a:gd name="T70" fmla="*/ 144 w 206"/>
              <a:gd name="T71" fmla="*/ 93 h 101"/>
              <a:gd name="T72" fmla="*/ 143 w 206"/>
              <a:gd name="T73" fmla="*/ 93 h 101"/>
              <a:gd name="T74" fmla="*/ 142 w 206"/>
              <a:gd name="T75" fmla="*/ 97 h 101"/>
              <a:gd name="T76" fmla="*/ 110 w 206"/>
              <a:gd name="T77" fmla="*/ 101 h 101"/>
              <a:gd name="T78" fmla="*/ 106 w 206"/>
              <a:gd name="T79" fmla="*/ 101 h 101"/>
              <a:gd name="T80" fmla="*/ 58 w 206"/>
              <a:gd name="T81" fmla="*/ 91 h 101"/>
              <a:gd name="T82" fmla="*/ 53 w 206"/>
              <a:gd name="T83" fmla="*/ 84 h 101"/>
              <a:gd name="T84" fmla="*/ 0 w 206"/>
              <a:gd name="T85" fmla="*/ 75 h 101"/>
              <a:gd name="T86" fmla="*/ 2 w 206"/>
              <a:gd name="T87" fmla="*/ 61 h 101"/>
              <a:gd name="T88" fmla="*/ 4 w 206"/>
              <a:gd name="T89" fmla="*/ 60 h 101"/>
              <a:gd name="T90" fmla="*/ 12 w 206"/>
              <a:gd name="T91" fmla="*/ 24 h 101"/>
              <a:gd name="T92" fmla="*/ 15 w 206"/>
              <a:gd name="T93" fmla="*/ 15 h 101"/>
              <a:gd name="T94" fmla="*/ 24 w 206"/>
              <a:gd name="T95" fmla="*/ 0 h 101"/>
              <a:gd name="T96" fmla="*/ 71 w 206"/>
              <a:gd name="T97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6" h="101">
                <a:moveTo>
                  <a:pt x="71" y="27"/>
                </a:moveTo>
                <a:lnTo>
                  <a:pt x="88" y="33"/>
                </a:lnTo>
                <a:lnTo>
                  <a:pt x="107" y="24"/>
                </a:lnTo>
                <a:lnTo>
                  <a:pt x="113" y="34"/>
                </a:lnTo>
                <a:lnTo>
                  <a:pt x="114" y="37"/>
                </a:lnTo>
                <a:lnTo>
                  <a:pt x="118" y="39"/>
                </a:lnTo>
                <a:lnTo>
                  <a:pt x="121" y="41"/>
                </a:lnTo>
                <a:lnTo>
                  <a:pt x="128" y="46"/>
                </a:lnTo>
                <a:lnTo>
                  <a:pt x="136" y="48"/>
                </a:lnTo>
                <a:lnTo>
                  <a:pt x="136" y="45"/>
                </a:lnTo>
                <a:lnTo>
                  <a:pt x="144" y="50"/>
                </a:lnTo>
                <a:lnTo>
                  <a:pt x="158" y="48"/>
                </a:lnTo>
                <a:lnTo>
                  <a:pt x="155" y="38"/>
                </a:lnTo>
                <a:lnTo>
                  <a:pt x="166" y="41"/>
                </a:lnTo>
                <a:lnTo>
                  <a:pt x="172" y="34"/>
                </a:lnTo>
                <a:lnTo>
                  <a:pt x="184" y="33"/>
                </a:lnTo>
                <a:lnTo>
                  <a:pt x="191" y="31"/>
                </a:lnTo>
                <a:lnTo>
                  <a:pt x="192" y="33"/>
                </a:lnTo>
                <a:lnTo>
                  <a:pt x="199" y="38"/>
                </a:lnTo>
                <a:lnTo>
                  <a:pt x="202" y="43"/>
                </a:lnTo>
                <a:lnTo>
                  <a:pt x="206" y="52"/>
                </a:lnTo>
                <a:lnTo>
                  <a:pt x="199" y="64"/>
                </a:lnTo>
                <a:lnTo>
                  <a:pt x="195" y="72"/>
                </a:lnTo>
                <a:lnTo>
                  <a:pt x="196" y="79"/>
                </a:lnTo>
                <a:lnTo>
                  <a:pt x="203" y="80"/>
                </a:lnTo>
                <a:lnTo>
                  <a:pt x="204" y="84"/>
                </a:lnTo>
                <a:lnTo>
                  <a:pt x="204" y="86"/>
                </a:lnTo>
                <a:lnTo>
                  <a:pt x="197" y="87"/>
                </a:lnTo>
                <a:lnTo>
                  <a:pt x="196" y="87"/>
                </a:lnTo>
                <a:lnTo>
                  <a:pt x="188" y="88"/>
                </a:lnTo>
                <a:lnTo>
                  <a:pt x="187" y="88"/>
                </a:lnTo>
                <a:lnTo>
                  <a:pt x="187" y="95"/>
                </a:lnTo>
                <a:lnTo>
                  <a:pt x="184" y="97"/>
                </a:lnTo>
                <a:lnTo>
                  <a:pt x="182" y="97"/>
                </a:lnTo>
                <a:lnTo>
                  <a:pt x="177" y="97"/>
                </a:lnTo>
                <a:lnTo>
                  <a:pt x="144" y="93"/>
                </a:lnTo>
                <a:lnTo>
                  <a:pt x="143" y="93"/>
                </a:lnTo>
                <a:lnTo>
                  <a:pt x="142" y="97"/>
                </a:lnTo>
                <a:lnTo>
                  <a:pt x="110" y="101"/>
                </a:lnTo>
                <a:lnTo>
                  <a:pt x="106" y="101"/>
                </a:lnTo>
                <a:lnTo>
                  <a:pt x="58" y="91"/>
                </a:lnTo>
                <a:lnTo>
                  <a:pt x="53" y="84"/>
                </a:lnTo>
                <a:lnTo>
                  <a:pt x="0" y="75"/>
                </a:lnTo>
                <a:lnTo>
                  <a:pt x="2" y="61"/>
                </a:lnTo>
                <a:lnTo>
                  <a:pt x="4" y="60"/>
                </a:lnTo>
                <a:lnTo>
                  <a:pt x="12" y="24"/>
                </a:lnTo>
                <a:lnTo>
                  <a:pt x="15" y="15"/>
                </a:lnTo>
                <a:lnTo>
                  <a:pt x="24" y="0"/>
                </a:lnTo>
                <a:lnTo>
                  <a:pt x="71" y="2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3" name="Freeform 38">
            <a:extLst>
              <a:ext uri="{FF2B5EF4-FFF2-40B4-BE49-F238E27FC236}">
                <a16:creationId xmlns:a16="http://schemas.microsoft.com/office/drawing/2014/main" id="{DB3AB99A-3B97-DBBE-0044-845C5E72E031}"/>
              </a:ext>
            </a:extLst>
          </p:cNvPr>
          <p:cNvSpPr>
            <a:spLocks/>
          </p:cNvSpPr>
          <p:nvPr/>
        </p:nvSpPr>
        <p:spPr bwMode="auto">
          <a:xfrm>
            <a:off x="5146681" y="4746716"/>
            <a:ext cx="254000" cy="330207"/>
          </a:xfrm>
          <a:custGeom>
            <a:avLst/>
            <a:gdLst>
              <a:gd name="T0" fmla="*/ 62 w 160"/>
              <a:gd name="T1" fmla="*/ 24 h 208"/>
              <a:gd name="T2" fmla="*/ 82 w 160"/>
              <a:gd name="T3" fmla="*/ 40 h 208"/>
              <a:gd name="T4" fmla="*/ 97 w 160"/>
              <a:gd name="T5" fmla="*/ 63 h 208"/>
              <a:gd name="T6" fmla="*/ 99 w 160"/>
              <a:gd name="T7" fmla="*/ 62 h 208"/>
              <a:gd name="T8" fmla="*/ 116 w 160"/>
              <a:gd name="T9" fmla="*/ 58 h 208"/>
              <a:gd name="T10" fmla="*/ 125 w 160"/>
              <a:gd name="T11" fmla="*/ 74 h 208"/>
              <a:gd name="T12" fmla="*/ 126 w 160"/>
              <a:gd name="T13" fmla="*/ 77 h 208"/>
              <a:gd name="T14" fmla="*/ 136 w 160"/>
              <a:gd name="T15" fmla="*/ 103 h 208"/>
              <a:gd name="T16" fmla="*/ 133 w 160"/>
              <a:gd name="T17" fmla="*/ 112 h 208"/>
              <a:gd name="T18" fmla="*/ 160 w 160"/>
              <a:gd name="T19" fmla="*/ 187 h 208"/>
              <a:gd name="T20" fmla="*/ 155 w 160"/>
              <a:gd name="T21" fmla="*/ 190 h 208"/>
              <a:gd name="T22" fmla="*/ 152 w 160"/>
              <a:gd name="T23" fmla="*/ 194 h 208"/>
              <a:gd name="T24" fmla="*/ 156 w 160"/>
              <a:gd name="T25" fmla="*/ 202 h 208"/>
              <a:gd name="T26" fmla="*/ 155 w 160"/>
              <a:gd name="T27" fmla="*/ 205 h 208"/>
              <a:gd name="T28" fmla="*/ 151 w 160"/>
              <a:gd name="T29" fmla="*/ 206 h 208"/>
              <a:gd name="T30" fmla="*/ 136 w 160"/>
              <a:gd name="T31" fmla="*/ 208 h 208"/>
              <a:gd name="T32" fmla="*/ 130 w 160"/>
              <a:gd name="T33" fmla="*/ 198 h 208"/>
              <a:gd name="T34" fmla="*/ 118 w 160"/>
              <a:gd name="T35" fmla="*/ 193 h 208"/>
              <a:gd name="T36" fmla="*/ 103 w 160"/>
              <a:gd name="T37" fmla="*/ 187 h 208"/>
              <a:gd name="T38" fmla="*/ 93 w 160"/>
              <a:gd name="T39" fmla="*/ 187 h 208"/>
              <a:gd name="T40" fmla="*/ 92 w 160"/>
              <a:gd name="T41" fmla="*/ 187 h 208"/>
              <a:gd name="T42" fmla="*/ 77 w 160"/>
              <a:gd name="T43" fmla="*/ 138 h 208"/>
              <a:gd name="T44" fmla="*/ 78 w 160"/>
              <a:gd name="T45" fmla="*/ 126 h 208"/>
              <a:gd name="T46" fmla="*/ 74 w 160"/>
              <a:gd name="T47" fmla="*/ 99 h 208"/>
              <a:gd name="T48" fmla="*/ 74 w 160"/>
              <a:gd name="T49" fmla="*/ 70 h 208"/>
              <a:gd name="T50" fmla="*/ 56 w 160"/>
              <a:gd name="T51" fmla="*/ 66 h 208"/>
              <a:gd name="T52" fmla="*/ 44 w 160"/>
              <a:gd name="T53" fmla="*/ 78 h 208"/>
              <a:gd name="T54" fmla="*/ 17 w 160"/>
              <a:gd name="T55" fmla="*/ 60 h 208"/>
              <a:gd name="T56" fmla="*/ 0 w 160"/>
              <a:gd name="T57" fmla="*/ 54 h 208"/>
              <a:gd name="T58" fmla="*/ 18 w 160"/>
              <a:gd name="T59" fmla="*/ 21 h 208"/>
              <a:gd name="T60" fmla="*/ 14 w 160"/>
              <a:gd name="T61" fmla="*/ 15 h 208"/>
              <a:gd name="T62" fmla="*/ 9 w 160"/>
              <a:gd name="T63" fmla="*/ 11 h 208"/>
              <a:gd name="T64" fmla="*/ 15 w 160"/>
              <a:gd name="T65" fmla="*/ 2 h 208"/>
              <a:gd name="T66" fmla="*/ 36 w 160"/>
              <a:gd name="T67" fmla="*/ 13 h 208"/>
              <a:gd name="T68" fmla="*/ 55 w 160"/>
              <a:gd name="T69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8">
                <a:moveTo>
                  <a:pt x="55" y="0"/>
                </a:moveTo>
                <a:lnTo>
                  <a:pt x="62" y="24"/>
                </a:lnTo>
                <a:lnTo>
                  <a:pt x="81" y="39"/>
                </a:lnTo>
                <a:lnTo>
                  <a:pt x="82" y="40"/>
                </a:lnTo>
                <a:lnTo>
                  <a:pt x="96" y="63"/>
                </a:lnTo>
                <a:lnTo>
                  <a:pt x="97" y="63"/>
                </a:lnTo>
                <a:lnTo>
                  <a:pt x="99" y="63"/>
                </a:lnTo>
                <a:lnTo>
                  <a:pt x="99" y="62"/>
                </a:lnTo>
                <a:lnTo>
                  <a:pt x="111" y="56"/>
                </a:lnTo>
                <a:lnTo>
                  <a:pt x="116" y="58"/>
                </a:lnTo>
                <a:lnTo>
                  <a:pt x="123" y="73"/>
                </a:lnTo>
                <a:lnTo>
                  <a:pt x="125" y="74"/>
                </a:lnTo>
                <a:lnTo>
                  <a:pt x="125" y="75"/>
                </a:lnTo>
                <a:lnTo>
                  <a:pt x="126" y="77"/>
                </a:lnTo>
                <a:lnTo>
                  <a:pt x="127" y="84"/>
                </a:lnTo>
                <a:lnTo>
                  <a:pt x="136" y="103"/>
                </a:lnTo>
                <a:lnTo>
                  <a:pt x="133" y="110"/>
                </a:lnTo>
                <a:lnTo>
                  <a:pt x="133" y="112"/>
                </a:lnTo>
                <a:lnTo>
                  <a:pt x="151" y="153"/>
                </a:lnTo>
                <a:lnTo>
                  <a:pt x="160" y="187"/>
                </a:lnTo>
                <a:lnTo>
                  <a:pt x="159" y="187"/>
                </a:lnTo>
                <a:lnTo>
                  <a:pt x="155" y="190"/>
                </a:lnTo>
                <a:lnTo>
                  <a:pt x="152" y="191"/>
                </a:lnTo>
                <a:lnTo>
                  <a:pt x="152" y="194"/>
                </a:lnTo>
                <a:lnTo>
                  <a:pt x="155" y="200"/>
                </a:lnTo>
                <a:lnTo>
                  <a:pt x="156" y="202"/>
                </a:lnTo>
                <a:lnTo>
                  <a:pt x="156" y="204"/>
                </a:lnTo>
                <a:lnTo>
                  <a:pt x="155" y="205"/>
                </a:lnTo>
                <a:lnTo>
                  <a:pt x="152" y="208"/>
                </a:lnTo>
                <a:lnTo>
                  <a:pt x="151" y="206"/>
                </a:lnTo>
                <a:lnTo>
                  <a:pt x="146" y="206"/>
                </a:lnTo>
                <a:lnTo>
                  <a:pt x="136" y="208"/>
                </a:lnTo>
                <a:lnTo>
                  <a:pt x="131" y="201"/>
                </a:lnTo>
                <a:lnTo>
                  <a:pt x="130" y="198"/>
                </a:lnTo>
                <a:lnTo>
                  <a:pt x="130" y="194"/>
                </a:lnTo>
                <a:lnTo>
                  <a:pt x="118" y="193"/>
                </a:lnTo>
                <a:lnTo>
                  <a:pt x="107" y="193"/>
                </a:lnTo>
                <a:lnTo>
                  <a:pt x="103" y="187"/>
                </a:lnTo>
                <a:lnTo>
                  <a:pt x="99" y="180"/>
                </a:lnTo>
                <a:lnTo>
                  <a:pt x="93" y="187"/>
                </a:lnTo>
                <a:lnTo>
                  <a:pt x="92" y="189"/>
                </a:lnTo>
                <a:lnTo>
                  <a:pt x="92" y="187"/>
                </a:lnTo>
                <a:lnTo>
                  <a:pt x="80" y="148"/>
                </a:lnTo>
                <a:lnTo>
                  <a:pt x="77" y="138"/>
                </a:lnTo>
                <a:lnTo>
                  <a:pt x="75" y="133"/>
                </a:lnTo>
                <a:lnTo>
                  <a:pt x="78" y="126"/>
                </a:lnTo>
                <a:lnTo>
                  <a:pt x="78" y="125"/>
                </a:lnTo>
                <a:lnTo>
                  <a:pt x="74" y="99"/>
                </a:lnTo>
                <a:lnTo>
                  <a:pt x="74" y="88"/>
                </a:lnTo>
                <a:lnTo>
                  <a:pt x="74" y="70"/>
                </a:lnTo>
                <a:lnTo>
                  <a:pt x="66" y="60"/>
                </a:lnTo>
                <a:lnTo>
                  <a:pt x="56" y="66"/>
                </a:lnTo>
                <a:lnTo>
                  <a:pt x="55" y="67"/>
                </a:lnTo>
                <a:lnTo>
                  <a:pt x="44" y="78"/>
                </a:lnTo>
                <a:lnTo>
                  <a:pt x="29" y="66"/>
                </a:lnTo>
                <a:lnTo>
                  <a:pt x="17" y="60"/>
                </a:lnTo>
                <a:lnTo>
                  <a:pt x="14" y="58"/>
                </a:lnTo>
                <a:lnTo>
                  <a:pt x="0" y="54"/>
                </a:lnTo>
                <a:lnTo>
                  <a:pt x="11" y="33"/>
                </a:lnTo>
                <a:lnTo>
                  <a:pt x="18" y="21"/>
                </a:lnTo>
                <a:lnTo>
                  <a:pt x="18" y="20"/>
                </a:lnTo>
                <a:lnTo>
                  <a:pt x="14" y="15"/>
                </a:lnTo>
                <a:lnTo>
                  <a:pt x="13" y="15"/>
                </a:lnTo>
                <a:lnTo>
                  <a:pt x="9" y="11"/>
                </a:lnTo>
                <a:lnTo>
                  <a:pt x="10" y="10"/>
                </a:lnTo>
                <a:lnTo>
                  <a:pt x="15" y="2"/>
                </a:lnTo>
                <a:lnTo>
                  <a:pt x="18" y="3"/>
                </a:lnTo>
                <a:lnTo>
                  <a:pt x="36" y="13"/>
                </a:lnTo>
                <a:lnTo>
                  <a:pt x="41" y="3"/>
                </a:lnTo>
                <a:lnTo>
                  <a:pt x="5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4" name="Freeform 39">
            <a:extLst>
              <a:ext uri="{FF2B5EF4-FFF2-40B4-BE49-F238E27FC236}">
                <a16:creationId xmlns:a16="http://schemas.microsoft.com/office/drawing/2014/main" id="{4DCD2FDA-EA56-87E1-BD8F-2B21A7A6D590}"/>
              </a:ext>
            </a:extLst>
          </p:cNvPr>
          <p:cNvSpPr>
            <a:spLocks/>
          </p:cNvSpPr>
          <p:nvPr/>
        </p:nvSpPr>
        <p:spPr bwMode="auto">
          <a:xfrm>
            <a:off x="4179892" y="4791167"/>
            <a:ext cx="209550" cy="66676"/>
          </a:xfrm>
          <a:custGeom>
            <a:avLst/>
            <a:gdLst>
              <a:gd name="T0" fmla="*/ 95 w 132"/>
              <a:gd name="T1" fmla="*/ 0 h 42"/>
              <a:gd name="T2" fmla="*/ 109 w 132"/>
              <a:gd name="T3" fmla="*/ 4 h 42"/>
              <a:gd name="T4" fmla="*/ 125 w 132"/>
              <a:gd name="T5" fmla="*/ 1 h 42"/>
              <a:gd name="T6" fmla="*/ 132 w 132"/>
              <a:gd name="T7" fmla="*/ 5 h 42"/>
              <a:gd name="T8" fmla="*/ 132 w 132"/>
              <a:gd name="T9" fmla="*/ 12 h 42"/>
              <a:gd name="T10" fmla="*/ 121 w 132"/>
              <a:gd name="T11" fmla="*/ 17 h 42"/>
              <a:gd name="T12" fmla="*/ 103 w 132"/>
              <a:gd name="T13" fmla="*/ 17 h 42"/>
              <a:gd name="T14" fmla="*/ 98 w 132"/>
              <a:gd name="T15" fmla="*/ 22 h 42"/>
              <a:gd name="T16" fmla="*/ 92 w 132"/>
              <a:gd name="T17" fmla="*/ 26 h 42"/>
              <a:gd name="T18" fmla="*/ 92 w 132"/>
              <a:gd name="T19" fmla="*/ 27 h 42"/>
              <a:gd name="T20" fmla="*/ 88 w 132"/>
              <a:gd name="T21" fmla="*/ 24 h 42"/>
              <a:gd name="T22" fmla="*/ 83 w 132"/>
              <a:gd name="T23" fmla="*/ 32 h 42"/>
              <a:gd name="T24" fmla="*/ 73 w 132"/>
              <a:gd name="T25" fmla="*/ 31 h 42"/>
              <a:gd name="T26" fmla="*/ 68 w 132"/>
              <a:gd name="T27" fmla="*/ 30 h 42"/>
              <a:gd name="T28" fmla="*/ 66 w 132"/>
              <a:gd name="T29" fmla="*/ 31 h 42"/>
              <a:gd name="T30" fmla="*/ 64 w 132"/>
              <a:gd name="T31" fmla="*/ 34 h 42"/>
              <a:gd name="T32" fmla="*/ 57 w 132"/>
              <a:gd name="T33" fmla="*/ 32 h 42"/>
              <a:gd name="T34" fmla="*/ 46 w 132"/>
              <a:gd name="T35" fmla="*/ 39 h 42"/>
              <a:gd name="T36" fmla="*/ 42 w 132"/>
              <a:gd name="T37" fmla="*/ 41 h 42"/>
              <a:gd name="T38" fmla="*/ 31 w 132"/>
              <a:gd name="T39" fmla="*/ 42 h 42"/>
              <a:gd name="T40" fmla="*/ 21 w 132"/>
              <a:gd name="T41" fmla="*/ 37 h 42"/>
              <a:gd name="T42" fmla="*/ 21 w 132"/>
              <a:gd name="T43" fmla="*/ 31 h 42"/>
              <a:gd name="T44" fmla="*/ 0 w 132"/>
              <a:gd name="T45" fmla="*/ 26 h 42"/>
              <a:gd name="T46" fmla="*/ 1 w 132"/>
              <a:gd name="T47" fmla="*/ 22 h 42"/>
              <a:gd name="T48" fmla="*/ 2 w 132"/>
              <a:gd name="T49" fmla="*/ 22 h 42"/>
              <a:gd name="T50" fmla="*/ 35 w 132"/>
              <a:gd name="T51" fmla="*/ 26 h 42"/>
              <a:gd name="T52" fmla="*/ 40 w 132"/>
              <a:gd name="T53" fmla="*/ 26 h 42"/>
              <a:gd name="T54" fmla="*/ 42 w 132"/>
              <a:gd name="T55" fmla="*/ 26 h 42"/>
              <a:gd name="T56" fmla="*/ 45 w 132"/>
              <a:gd name="T57" fmla="*/ 24 h 42"/>
              <a:gd name="T58" fmla="*/ 45 w 132"/>
              <a:gd name="T59" fmla="*/ 17 h 42"/>
              <a:gd name="T60" fmla="*/ 46 w 132"/>
              <a:gd name="T61" fmla="*/ 17 h 42"/>
              <a:gd name="T62" fmla="*/ 54 w 132"/>
              <a:gd name="T63" fmla="*/ 16 h 42"/>
              <a:gd name="T64" fmla="*/ 55 w 132"/>
              <a:gd name="T65" fmla="*/ 16 h 42"/>
              <a:gd name="T66" fmla="*/ 62 w 132"/>
              <a:gd name="T67" fmla="*/ 15 h 42"/>
              <a:gd name="T68" fmla="*/ 62 w 132"/>
              <a:gd name="T69" fmla="*/ 13 h 42"/>
              <a:gd name="T70" fmla="*/ 61 w 132"/>
              <a:gd name="T71" fmla="*/ 9 h 42"/>
              <a:gd name="T72" fmla="*/ 95 w 132"/>
              <a:gd name="T7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2" h="42">
                <a:moveTo>
                  <a:pt x="95" y="0"/>
                </a:moveTo>
                <a:lnTo>
                  <a:pt x="109" y="4"/>
                </a:lnTo>
                <a:lnTo>
                  <a:pt x="125" y="1"/>
                </a:lnTo>
                <a:lnTo>
                  <a:pt x="132" y="5"/>
                </a:lnTo>
                <a:lnTo>
                  <a:pt x="132" y="12"/>
                </a:lnTo>
                <a:lnTo>
                  <a:pt x="121" y="17"/>
                </a:lnTo>
                <a:lnTo>
                  <a:pt x="103" y="17"/>
                </a:lnTo>
                <a:lnTo>
                  <a:pt x="98" y="22"/>
                </a:lnTo>
                <a:lnTo>
                  <a:pt x="92" y="26"/>
                </a:lnTo>
                <a:lnTo>
                  <a:pt x="92" y="27"/>
                </a:lnTo>
                <a:lnTo>
                  <a:pt x="88" y="24"/>
                </a:lnTo>
                <a:lnTo>
                  <a:pt x="83" y="32"/>
                </a:lnTo>
                <a:lnTo>
                  <a:pt x="73" y="31"/>
                </a:lnTo>
                <a:lnTo>
                  <a:pt x="68" y="30"/>
                </a:lnTo>
                <a:lnTo>
                  <a:pt x="66" y="31"/>
                </a:lnTo>
                <a:lnTo>
                  <a:pt x="64" y="34"/>
                </a:lnTo>
                <a:lnTo>
                  <a:pt x="57" y="32"/>
                </a:lnTo>
                <a:lnTo>
                  <a:pt x="46" y="39"/>
                </a:lnTo>
                <a:lnTo>
                  <a:pt x="42" y="41"/>
                </a:lnTo>
                <a:lnTo>
                  <a:pt x="31" y="42"/>
                </a:lnTo>
                <a:lnTo>
                  <a:pt x="21" y="37"/>
                </a:lnTo>
                <a:lnTo>
                  <a:pt x="21" y="31"/>
                </a:lnTo>
                <a:lnTo>
                  <a:pt x="0" y="26"/>
                </a:lnTo>
                <a:lnTo>
                  <a:pt x="1" y="22"/>
                </a:lnTo>
                <a:lnTo>
                  <a:pt x="2" y="22"/>
                </a:lnTo>
                <a:lnTo>
                  <a:pt x="35" y="26"/>
                </a:lnTo>
                <a:lnTo>
                  <a:pt x="40" y="26"/>
                </a:lnTo>
                <a:lnTo>
                  <a:pt x="42" y="26"/>
                </a:lnTo>
                <a:lnTo>
                  <a:pt x="45" y="24"/>
                </a:lnTo>
                <a:lnTo>
                  <a:pt x="45" y="17"/>
                </a:lnTo>
                <a:lnTo>
                  <a:pt x="46" y="17"/>
                </a:lnTo>
                <a:lnTo>
                  <a:pt x="54" y="16"/>
                </a:lnTo>
                <a:lnTo>
                  <a:pt x="55" y="16"/>
                </a:lnTo>
                <a:lnTo>
                  <a:pt x="62" y="15"/>
                </a:lnTo>
                <a:lnTo>
                  <a:pt x="62" y="13"/>
                </a:lnTo>
                <a:lnTo>
                  <a:pt x="61" y="9"/>
                </a:lnTo>
                <a:lnTo>
                  <a:pt x="9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5" name="Freeform 40">
            <a:extLst>
              <a:ext uri="{FF2B5EF4-FFF2-40B4-BE49-F238E27FC236}">
                <a16:creationId xmlns:a16="http://schemas.microsoft.com/office/drawing/2014/main" id="{AEC052E3-0016-1FBC-7784-FF80F3997CD7}"/>
              </a:ext>
            </a:extLst>
          </p:cNvPr>
          <p:cNvSpPr>
            <a:spLocks/>
          </p:cNvSpPr>
          <p:nvPr/>
        </p:nvSpPr>
        <p:spPr bwMode="auto">
          <a:xfrm>
            <a:off x="3932242" y="4797517"/>
            <a:ext cx="303213" cy="123827"/>
          </a:xfrm>
          <a:custGeom>
            <a:avLst/>
            <a:gdLst>
              <a:gd name="T0" fmla="*/ 120 w 191"/>
              <a:gd name="T1" fmla="*/ 26 h 78"/>
              <a:gd name="T2" fmla="*/ 124 w 191"/>
              <a:gd name="T3" fmla="*/ 26 h 78"/>
              <a:gd name="T4" fmla="*/ 156 w 191"/>
              <a:gd name="T5" fmla="*/ 22 h 78"/>
              <a:gd name="T6" fmla="*/ 177 w 191"/>
              <a:gd name="T7" fmla="*/ 27 h 78"/>
              <a:gd name="T8" fmla="*/ 177 w 191"/>
              <a:gd name="T9" fmla="*/ 33 h 78"/>
              <a:gd name="T10" fmla="*/ 187 w 191"/>
              <a:gd name="T11" fmla="*/ 38 h 78"/>
              <a:gd name="T12" fmla="*/ 187 w 191"/>
              <a:gd name="T13" fmla="*/ 39 h 78"/>
              <a:gd name="T14" fmla="*/ 191 w 191"/>
              <a:gd name="T15" fmla="*/ 43 h 78"/>
              <a:gd name="T16" fmla="*/ 173 w 191"/>
              <a:gd name="T17" fmla="*/ 43 h 78"/>
              <a:gd name="T18" fmla="*/ 173 w 191"/>
              <a:gd name="T19" fmla="*/ 46 h 78"/>
              <a:gd name="T20" fmla="*/ 172 w 191"/>
              <a:gd name="T21" fmla="*/ 50 h 78"/>
              <a:gd name="T22" fmla="*/ 171 w 191"/>
              <a:gd name="T23" fmla="*/ 53 h 78"/>
              <a:gd name="T24" fmla="*/ 142 w 191"/>
              <a:gd name="T25" fmla="*/ 57 h 78"/>
              <a:gd name="T26" fmla="*/ 139 w 191"/>
              <a:gd name="T27" fmla="*/ 64 h 78"/>
              <a:gd name="T28" fmla="*/ 111 w 191"/>
              <a:gd name="T29" fmla="*/ 68 h 78"/>
              <a:gd name="T30" fmla="*/ 96 w 191"/>
              <a:gd name="T31" fmla="*/ 73 h 78"/>
              <a:gd name="T32" fmla="*/ 91 w 191"/>
              <a:gd name="T33" fmla="*/ 75 h 78"/>
              <a:gd name="T34" fmla="*/ 50 w 191"/>
              <a:gd name="T35" fmla="*/ 78 h 78"/>
              <a:gd name="T36" fmla="*/ 0 w 191"/>
              <a:gd name="T37" fmla="*/ 67 h 78"/>
              <a:gd name="T38" fmla="*/ 5 w 191"/>
              <a:gd name="T39" fmla="*/ 35 h 78"/>
              <a:gd name="T40" fmla="*/ 14 w 191"/>
              <a:gd name="T41" fmla="*/ 0 h 78"/>
              <a:gd name="T42" fmla="*/ 67 w 191"/>
              <a:gd name="T43" fmla="*/ 9 h 78"/>
              <a:gd name="T44" fmla="*/ 72 w 191"/>
              <a:gd name="T45" fmla="*/ 16 h 78"/>
              <a:gd name="T46" fmla="*/ 120 w 191"/>
              <a:gd name="T47" fmla="*/ 2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1" h="78">
                <a:moveTo>
                  <a:pt x="120" y="26"/>
                </a:moveTo>
                <a:lnTo>
                  <a:pt x="124" y="26"/>
                </a:lnTo>
                <a:lnTo>
                  <a:pt x="156" y="22"/>
                </a:lnTo>
                <a:lnTo>
                  <a:pt x="177" y="27"/>
                </a:lnTo>
                <a:lnTo>
                  <a:pt x="177" y="33"/>
                </a:lnTo>
                <a:lnTo>
                  <a:pt x="187" y="38"/>
                </a:lnTo>
                <a:lnTo>
                  <a:pt x="187" y="39"/>
                </a:lnTo>
                <a:lnTo>
                  <a:pt x="191" y="43"/>
                </a:lnTo>
                <a:lnTo>
                  <a:pt x="173" y="43"/>
                </a:lnTo>
                <a:lnTo>
                  <a:pt x="173" y="46"/>
                </a:lnTo>
                <a:lnTo>
                  <a:pt x="172" y="50"/>
                </a:lnTo>
                <a:lnTo>
                  <a:pt x="171" y="53"/>
                </a:lnTo>
                <a:lnTo>
                  <a:pt x="142" y="57"/>
                </a:lnTo>
                <a:lnTo>
                  <a:pt x="139" y="64"/>
                </a:lnTo>
                <a:lnTo>
                  <a:pt x="111" y="68"/>
                </a:lnTo>
                <a:lnTo>
                  <a:pt x="96" y="73"/>
                </a:lnTo>
                <a:lnTo>
                  <a:pt x="91" y="75"/>
                </a:lnTo>
                <a:lnTo>
                  <a:pt x="50" y="78"/>
                </a:lnTo>
                <a:lnTo>
                  <a:pt x="0" y="67"/>
                </a:lnTo>
                <a:lnTo>
                  <a:pt x="5" y="35"/>
                </a:lnTo>
                <a:lnTo>
                  <a:pt x="14" y="0"/>
                </a:lnTo>
                <a:lnTo>
                  <a:pt x="67" y="9"/>
                </a:lnTo>
                <a:lnTo>
                  <a:pt x="72" y="16"/>
                </a:lnTo>
                <a:lnTo>
                  <a:pt x="120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6" name="Freeform 41">
            <a:extLst>
              <a:ext uri="{FF2B5EF4-FFF2-40B4-BE49-F238E27FC236}">
                <a16:creationId xmlns:a16="http://schemas.microsoft.com/office/drawing/2014/main" id="{874755D9-2C16-3076-F72D-A9E1EED18522}"/>
              </a:ext>
            </a:extLst>
          </p:cNvPr>
          <p:cNvSpPr>
            <a:spLocks/>
          </p:cNvSpPr>
          <p:nvPr/>
        </p:nvSpPr>
        <p:spPr bwMode="auto">
          <a:xfrm>
            <a:off x="4229105" y="4818155"/>
            <a:ext cx="230188" cy="109540"/>
          </a:xfrm>
          <a:custGeom>
            <a:avLst/>
            <a:gdLst>
              <a:gd name="T0" fmla="*/ 90 w 145"/>
              <a:gd name="T1" fmla="*/ 0 h 69"/>
              <a:gd name="T2" fmla="*/ 85 w 145"/>
              <a:gd name="T3" fmla="*/ 10 h 69"/>
              <a:gd name="T4" fmla="*/ 74 w 145"/>
              <a:gd name="T5" fmla="*/ 14 h 69"/>
              <a:gd name="T6" fmla="*/ 65 w 145"/>
              <a:gd name="T7" fmla="*/ 18 h 69"/>
              <a:gd name="T8" fmla="*/ 57 w 145"/>
              <a:gd name="T9" fmla="*/ 30 h 69"/>
              <a:gd name="T10" fmla="*/ 61 w 145"/>
              <a:gd name="T11" fmla="*/ 35 h 69"/>
              <a:gd name="T12" fmla="*/ 68 w 145"/>
              <a:gd name="T13" fmla="*/ 33 h 69"/>
              <a:gd name="T14" fmla="*/ 74 w 145"/>
              <a:gd name="T15" fmla="*/ 32 h 69"/>
              <a:gd name="T16" fmla="*/ 80 w 145"/>
              <a:gd name="T17" fmla="*/ 39 h 69"/>
              <a:gd name="T18" fmla="*/ 98 w 145"/>
              <a:gd name="T19" fmla="*/ 33 h 69"/>
              <a:gd name="T20" fmla="*/ 113 w 145"/>
              <a:gd name="T21" fmla="*/ 35 h 69"/>
              <a:gd name="T22" fmla="*/ 119 w 145"/>
              <a:gd name="T23" fmla="*/ 32 h 69"/>
              <a:gd name="T24" fmla="*/ 124 w 145"/>
              <a:gd name="T25" fmla="*/ 29 h 69"/>
              <a:gd name="T26" fmla="*/ 134 w 145"/>
              <a:gd name="T27" fmla="*/ 33 h 69"/>
              <a:gd name="T28" fmla="*/ 136 w 145"/>
              <a:gd name="T29" fmla="*/ 35 h 69"/>
              <a:gd name="T30" fmla="*/ 138 w 145"/>
              <a:gd name="T31" fmla="*/ 32 h 69"/>
              <a:gd name="T32" fmla="*/ 139 w 145"/>
              <a:gd name="T33" fmla="*/ 29 h 69"/>
              <a:gd name="T34" fmla="*/ 145 w 145"/>
              <a:gd name="T35" fmla="*/ 35 h 69"/>
              <a:gd name="T36" fmla="*/ 143 w 145"/>
              <a:gd name="T37" fmla="*/ 36 h 69"/>
              <a:gd name="T38" fmla="*/ 143 w 145"/>
              <a:gd name="T39" fmla="*/ 41 h 69"/>
              <a:gd name="T40" fmla="*/ 131 w 145"/>
              <a:gd name="T41" fmla="*/ 48 h 69"/>
              <a:gd name="T42" fmla="*/ 125 w 145"/>
              <a:gd name="T43" fmla="*/ 54 h 69"/>
              <a:gd name="T44" fmla="*/ 124 w 145"/>
              <a:gd name="T45" fmla="*/ 55 h 69"/>
              <a:gd name="T46" fmla="*/ 110 w 145"/>
              <a:gd name="T47" fmla="*/ 69 h 69"/>
              <a:gd name="T48" fmla="*/ 109 w 145"/>
              <a:gd name="T49" fmla="*/ 69 h 69"/>
              <a:gd name="T50" fmla="*/ 105 w 145"/>
              <a:gd name="T51" fmla="*/ 65 h 69"/>
              <a:gd name="T52" fmla="*/ 104 w 145"/>
              <a:gd name="T53" fmla="*/ 65 h 69"/>
              <a:gd name="T54" fmla="*/ 105 w 145"/>
              <a:gd name="T55" fmla="*/ 58 h 69"/>
              <a:gd name="T56" fmla="*/ 101 w 145"/>
              <a:gd name="T57" fmla="*/ 55 h 69"/>
              <a:gd name="T58" fmla="*/ 94 w 145"/>
              <a:gd name="T59" fmla="*/ 50 h 69"/>
              <a:gd name="T60" fmla="*/ 87 w 145"/>
              <a:gd name="T61" fmla="*/ 51 h 69"/>
              <a:gd name="T62" fmla="*/ 78 w 145"/>
              <a:gd name="T63" fmla="*/ 52 h 69"/>
              <a:gd name="T64" fmla="*/ 74 w 145"/>
              <a:gd name="T65" fmla="*/ 50 h 69"/>
              <a:gd name="T66" fmla="*/ 70 w 145"/>
              <a:gd name="T67" fmla="*/ 56 h 69"/>
              <a:gd name="T68" fmla="*/ 63 w 145"/>
              <a:gd name="T69" fmla="*/ 52 h 69"/>
              <a:gd name="T70" fmla="*/ 48 w 145"/>
              <a:gd name="T71" fmla="*/ 56 h 69"/>
              <a:gd name="T72" fmla="*/ 41 w 145"/>
              <a:gd name="T73" fmla="*/ 52 h 69"/>
              <a:gd name="T74" fmla="*/ 38 w 145"/>
              <a:gd name="T75" fmla="*/ 41 h 69"/>
              <a:gd name="T76" fmla="*/ 38 w 145"/>
              <a:gd name="T77" fmla="*/ 37 h 69"/>
              <a:gd name="T78" fmla="*/ 37 w 145"/>
              <a:gd name="T79" fmla="*/ 37 h 69"/>
              <a:gd name="T80" fmla="*/ 22 w 145"/>
              <a:gd name="T81" fmla="*/ 36 h 69"/>
              <a:gd name="T82" fmla="*/ 18 w 145"/>
              <a:gd name="T83" fmla="*/ 36 h 69"/>
              <a:gd name="T84" fmla="*/ 11 w 145"/>
              <a:gd name="T85" fmla="*/ 33 h 69"/>
              <a:gd name="T86" fmla="*/ 4 w 145"/>
              <a:gd name="T87" fmla="*/ 30 h 69"/>
              <a:gd name="T88" fmla="*/ 0 w 145"/>
              <a:gd name="T89" fmla="*/ 26 h 69"/>
              <a:gd name="T90" fmla="*/ 0 w 145"/>
              <a:gd name="T91" fmla="*/ 25 h 69"/>
              <a:gd name="T92" fmla="*/ 11 w 145"/>
              <a:gd name="T93" fmla="*/ 24 h 69"/>
              <a:gd name="T94" fmla="*/ 15 w 145"/>
              <a:gd name="T95" fmla="*/ 22 h 69"/>
              <a:gd name="T96" fmla="*/ 26 w 145"/>
              <a:gd name="T97" fmla="*/ 15 h 69"/>
              <a:gd name="T98" fmla="*/ 33 w 145"/>
              <a:gd name="T99" fmla="*/ 17 h 69"/>
              <a:gd name="T100" fmla="*/ 35 w 145"/>
              <a:gd name="T101" fmla="*/ 14 h 69"/>
              <a:gd name="T102" fmla="*/ 37 w 145"/>
              <a:gd name="T103" fmla="*/ 13 h 69"/>
              <a:gd name="T104" fmla="*/ 42 w 145"/>
              <a:gd name="T105" fmla="*/ 14 h 69"/>
              <a:gd name="T106" fmla="*/ 52 w 145"/>
              <a:gd name="T107" fmla="*/ 15 h 69"/>
              <a:gd name="T108" fmla="*/ 57 w 145"/>
              <a:gd name="T109" fmla="*/ 7 h 69"/>
              <a:gd name="T110" fmla="*/ 61 w 145"/>
              <a:gd name="T111" fmla="*/ 10 h 69"/>
              <a:gd name="T112" fmla="*/ 61 w 145"/>
              <a:gd name="T113" fmla="*/ 9 h 69"/>
              <a:gd name="T114" fmla="*/ 67 w 145"/>
              <a:gd name="T115" fmla="*/ 5 h 69"/>
              <a:gd name="T116" fmla="*/ 72 w 145"/>
              <a:gd name="T117" fmla="*/ 0 h 69"/>
              <a:gd name="T118" fmla="*/ 90 w 145"/>
              <a:gd name="T11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" h="69">
                <a:moveTo>
                  <a:pt x="90" y="0"/>
                </a:moveTo>
                <a:lnTo>
                  <a:pt x="85" y="10"/>
                </a:lnTo>
                <a:lnTo>
                  <a:pt x="74" y="14"/>
                </a:lnTo>
                <a:lnTo>
                  <a:pt x="65" y="18"/>
                </a:lnTo>
                <a:lnTo>
                  <a:pt x="57" y="30"/>
                </a:lnTo>
                <a:lnTo>
                  <a:pt x="61" y="35"/>
                </a:lnTo>
                <a:lnTo>
                  <a:pt x="68" y="33"/>
                </a:lnTo>
                <a:lnTo>
                  <a:pt x="74" y="32"/>
                </a:lnTo>
                <a:lnTo>
                  <a:pt x="80" y="39"/>
                </a:lnTo>
                <a:lnTo>
                  <a:pt x="98" y="33"/>
                </a:lnTo>
                <a:lnTo>
                  <a:pt x="113" y="35"/>
                </a:lnTo>
                <a:lnTo>
                  <a:pt x="119" y="32"/>
                </a:lnTo>
                <a:lnTo>
                  <a:pt x="124" y="29"/>
                </a:lnTo>
                <a:lnTo>
                  <a:pt x="134" y="33"/>
                </a:lnTo>
                <a:lnTo>
                  <a:pt x="136" y="35"/>
                </a:lnTo>
                <a:lnTo>
                  <a:pt x="138" y="32"/>
                </a:lnTo>
                <a:lnTo>
                  <a:pt x="139" y="29"/>
                </a:lnTo>
                <a:lnTo>
                  <a:pt x="145" y="35"/>
                </a:lnTo>
                <a:lnTo>
                  <a:pt x="143" y="36"/>
                </a:lnTo>
                <a:lnTo>
                  <a:pt x="143" y="41"/>
                </a:lnTo>
                <a:lnTo>
                  <a:pt x="131" y="48"/>
                </a:lnTo>
                <a:lnTo>
                  <a:pt x="125" y="54"/>
                </a:lnTo>
                <a:lnTo>
                  <a:pt x="124" y="55"/>
                </a:lnTo>
                <a:lnTo>
                  <a:pt x="110" y="69"/>
                </a:lnTo>
                <a:lnTo>
                  <a:pt x="109" y="69"/>
                </a:lnTo>
                <a:lnTo>
                  <a:pt x="105" y="65"/>
                </a:lnTo>
                <a:lnTo>
                  <a:pt x="104" y="65"/>
                </a:lnTo>
                <a:lnTo>
                  <a:pt x="105" y="58"/>
                </a:lnTo>
                <a:lnTo>
                  <a:pt x="101" y="55"/>
                </a:lnTo>
                <a:lnTo>
                  <a:pt x="94" y="50"/>
                </a:lnTo>
                <a:lnTo>
                  <a:pt x="87" y="51"/>
                </a:lnTo>
                <a:lnTo>
                  <a:pt x="78" y="52"/>
                </a:lnTo>
                <a:lnTo>
                  <a:pt x="74" y="50"/>
                </a:lnTo>
                <a:lnTo>
                  <a:pt x="70" y="56"/>
                </a:lnTo>
                <a:lnTo>
                  <a:pt x="63" y="52"/>
                </a:lnTo>
                <a:lnTo>
                  <a:pt x="48" y="56"/>
                </a:lnTo>
                <a:lnTo>
                  <a:pt x="41" y="52"/>
                </a:lnTo>
                <a:lnTo>
                  <a:pt x="38" y="41"/>
                </a:lnTo>
                <a:lnTo>
                  <a:pt x="38" y="37"/>
                </a:lnTo>
                <a:lnTo>
                  <a:pt x="37" y="37"/>
                </a:lnTo>
                <a:lnTo>
                  <a:pt x="22" y="36"/>
                </a:lnTo>
                <a:lnTo>
                  <a:pt x="18" y="36"/>
                </a:lnTo>
                <a:lnTo>
                  <a:pt x="11" y="33"/>
                </a:lnTo>
                <a:lnTo>
                  <a:pt x="4" y="30"/>
                </a:lnTo>
                <a:lnTo>
                  <a:pt x="0" y="26"/>
                </a:lnTo>
                <a:lnTo>
                  <a:pt x="0" y="25"/>
                </a:lnTo>
                <a:lnTo>
                  <a:pt x="11" y="24"/>
                </a:lnTo>
                <a:lnTo>
                  <a:pt x="15" y="22"/>
                </a:lnTo>
                <a:lnTo>
                  <a:pt x="26" y="15"/>
                </a:lnTo>
                <a:lnTo>
                  <a:pt x="33" y="17"/>
                </a:lnTo>
                <a:lnTo>
                  <a:pt x="35" y="14"/>
                </a:lnTo>
                <a:lnTo>
                  <a:pt x="37" y="13"/>
                </a:lnTo>
                <a:lnTo>
                  <a:pt x="42" y="14"/>
                </a:lnTo>
                <a:lnTo>
                  <a:pt x="52" y="15"/>
                </a:lnTo>
                <a:lnTo>
                  <a:pt x="57" y="7"/>
                </a:lnTo>
                <a:lnTo>
                  <a:pt x="61" y="10"/>
                </a:lnTo>
                <a:lnTo>
                  <a:pt x="61" y="9"/>
                </a:lnTo>
                <a:lnTo>
                  <a:pt x="67" y="5"/>
                </a:lnTo>
                <a:lnTo>
                  <a:pt x="72" y="0"/>
                </a:lnTo>
                <a:lnTo>
                  <a:pt x="9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7" name="Freeform 42">
            <a:extLst>
              <a:ext uri="{FF2B5EF4-FFF2-40B4-BE49-F238E27FC236}">
                <a16:creationId xmlns:a16="http://schemas.microsoft.com/office/drawing/2014/main" id="{5C496566-745E-E88C-C16E-0B136322FF92}"/>
              </a:ext>
            </a:extLst>
          </p:cNvPr>
          <p:cNvSpPr>
            <a:spLocks/>
          </p:cNvSpPr>
          <p:nvPr/>
        </p:nvSpPr>
        <p:spPr bwMode="auto">
          <a:xfrm>
            <a:off x="4437067" y="4841968"/>
            <a:ext cx="161925" cy="204792"/>
          </a:xfrm>
          <a:custGeom>
            <a:avLst/>
            <a:gdLst>
              <a:gd name="T0" fmla="*/ 61 w 102"/>
              <a:gd name="T1" fmla="*/ 75 h 129"/>
              <a:gd name="T2" fmla="*/ 71 w 102"/>
              <a:gd name="T3" fmla="*/ 80 h 129"/>
              <a:gd name="T4" fmla="*/ 74 w 102"/>
              <a:gd name="T5" fmla="*/ 84 h 129"/>
              <a:gd name="T6" fmla="*/ 87 w 102"/>
              <a:gd name="T7" fmla="*/ 92 h 129"/>
              <a:gd name="T8" fmla="*/ 95 w 102"/>
              <a:gd name="T9" fmla="*/ 110 h 129"/>
              <a:gd name="T10" fmla="*/ 93 w 102"/>
              <a:gd name="T11" fmla="*/ 118 h 129"/>
              <a:gd name="T12" fmla="*/ 79 w 102"/>
              <a:gd name="T13" fmla="*/ 115 h 129"/>
              <a:gd name="T14" fmla="*/ 72 w 102"/>
              <a:gd name="T15" fmla="*/ 120 h 129"/>
              <a:gd name="T16" fmla="*/ 46 w 102"/>
              <a:gd name="T17" fmla="*/ 127 h 129"/>
              <a:gd name="T18" fmla="*/ 41 w 102"/>
              <a:gd name="T19" fmla="*/ 127 h 129"/>
              <a:gd name="T20" fmla="*/ 31 w 102"/>
              <a:gd name="T21" fmla="*/ 110 h 129"/>
              <a:gd name="T22" fmla="*/ 35 w 102"/>
              <a:gd name="T23" fmla="*/ 104 h 129"/>
              <a:gd name="T24" fmla="*/ 38 w 102"/>
              <a:gd name="T25" fmla="*/ 101 h 129"/>
              <a:gd name="T26" fmla="*/ 44 w 102"/>
              <a:gd name="T27" fmla="*/ 85 h 129"/>
              <a:gd name="T28" fmla="*/ 38 w 102"/>
              <a:gd name="T29" fmla="*/ 80 h 129"/>
              <a:gd name="T30" fmla="*/ 26 w 102"/>
              <a:gd name="T31" fmla="*/ 73 h 129"/>
              <a:gd name="T32" fmla="*/ 20 w 102"/>
              <a:gd name="T33" fmla="*/ 66 h 129"/>
              <a:gd name="T34" fmla="*/ 15 w 102"/>
              <a:gd name="T35" fmla="*/ 69 h 129"/>
              <a:gd name="T36" fmla="*/ 15 w 102"/>
              <a:gd name="T37" fmla="*/ 80 h 129"/>
              <a:gd name="T38" fmla="*/ 5 w 102"/>
              <a:gd name="T39" fmla="*/ 75 h 129"/>
              <a:gd name="T40" fmla="*/ 1 w 102"/>
              <a:gd name="T41" fmla="*/ 71 h 129"/>
              <a:gd name="T42" fmla="*/ 1 w 102"/>
              <a:gd name="T43" fmla="*/ 54 h 129"/>
              <a:gd name="T44" fmla="*/ 4 w 102"/>
              <a:gd name="T45" fmla="*/ 43 h 129"/>
              <a:gd name="T46" fmla="*/ 8 w 102"/>
              <a:gd name="T47" fmla="*/ 37 h 129"/>
              <a:gd name="T48" fmla="*/ 7 w 102"/>
              <a:gd name="T49" fmla="*/ 36 h 129"/>
              <a:gd name="T50" fmla="*/ 12 w 102"/>
              <a:gd name="T51" fmla="*/ 26 h 129"/>
              <a:gd name="T52" fmla="*/ 16 w 102"/>
              <a:gd name="T53" fmla="*/ 20 h 129"/>
              <a:gd name="T54" fmla="*/ 35 w 102"/>
              <a:gd name="T55" fmla="*/ 0 h 129"/>
              <a:gd name="T56" fmla="*/ 42 w 102"/>
              <a:gd name="T57" fmla="*/ 10 h 129"/>
              <a:gd name="T58" fmla="*/ 45 w 102"/>
              <a:gd name="T59" fmla="*/ 24 h 129"/>
              <a:gd name="T60" fmla="*/ 39 w 102"/>
              <a:gd name="T61" fmla="*/ 43 h 129"/>
              <a:gd name="T62" fmla="*/ 48 w 102"/>
              <a:gd name="T63" fmla="*/ 54 h 129"/>
              <a:gd name="T64" fmla="*/ 54 w 102"/>
              <a:gd name="T65" fmla="*/ 6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2" h="129">
                <a:moveTo>
                  <a:pt x="54" y="60"/>
                </a:moveTo>
                <a:lnTo>
                  <a:pt x="61" y="75"/>
                </a:lnTo>
                <a:lnTo>
                  <a:pt x="64" y="77"/>
                </a:lnTo>
                <a:lnTo>
                  <a:pt x="71" y="80"/>
                </a:lnTo>
                <a:lnTo>
                  <a:pt x="74" y="80"/>
                </a:lnTo>
                <a:lnTo>
                  <a:pt x="74" y="84"/>
                </a:lnTo>
                <a:lnTo>
                  <a:pt x="78" y="81"/>
                </a:lnTo>
                <a:lnTo>
                  <a:pt x="87" y="92"/>
                </a:lnTo>
                <a:lnTo>
                  <a:pt x="93" y="110"/>
                </a:lnTo>
                <a:lnTo>
                  <a:pt x="95" y="110"/>
                </a:lnTo>
                <a:lnTo>
                  <a:pt x="102" y="111"/>
                </a:lnTo>
                <a:lnTo>
                  <a:pt x="93" y="118"/>
                </a:lnTo>
                <a:lnTo>
                  <a:pt x="87" y="122"/>
                </a:lnTo>
                <a:lnTo>
                  <a:pt x="79" y="115"/>
                </a:lnTo>
                <a:lnTo>
                  <a:pt x="74" y="115"/>
                </a:lnTo>
                <a:lnTo>
                  <a:pt x="72" y="120"/>
                </a:lnTo>
                <a:lnTo>
                  <a:pt x="49" y="122"/>
                </a:lnTo>
                <a:lnTo>
                  <a:pt x="46" y="127"/>
                </a:lnTo>
                <a:lnTo>
                  <a:pt x="45" y="129"/>
                </a:lnTo>
                <a:lnTo>
                  <a:pt x="41" y="127"/>
                </a:lnTo>
                <a:lnTo>
                  <a:pt x="34" y="125"/>
                </a:lnTo>
                <a:lnTo>
                  <a:pt x="31" y="110"/>
                </a:lnTo>
                <a:lnTo>
                  <a:pt x="34" y="107"/>
                </a:lnTo>
                <a:lnTo>
                  <a:pt x="35" y="104"/>
                </a:lnTo>
                <a:lnTo>
                  <a:pt x="37" y="103"/>
                </a:lnTo>
                <a:lnTo>
                  <a:pt x="38" y="101"/>
                </a:lnTo>
                <a:lnTo>
                  <a:pt x="38" y="88"/>
                </a:lnTo>
                <a:lnTo>
                  <a:pt x="44" y="85"/>
                </a:lnTo>
                <a:lnTo>
                  <a:pt x="42" y="80"/>
                </a:lnTo>
                <a:lnTo>
                  <a:pt x="38" y="80"/>
                </a:lnTo>
                <a:lnTo>
                  <a:pt x="37" y="71"/>
                </a:lnTo>
                <a:lnTo>
                  <a:pt x="26" y="73"/>
                </a:lnTo>
                <a:lnTo>
                  <a:pt x="24" y="69"/>
                </a:lnTo>
                <a:lnTo>
                  <a:pt x="20" y="66"/>
                </a:lnTo>
                <a:lnTo>
                  <a:pt x="20" y="67"/>
                </a:lnTo>
                <a:lnTo>
                  <a:pt x="15" y="69"/>
                </a:lnTo>
                <a:lnTo>
                  <a:pt x="15" y="73"/>
                </a:lnTo>
                <a:lnTo>
                  <a:pt x="15" y="80"/>
                </a:lnTo>
                <a:lnTo>
                  <a:pt x="8" y="75"/>
                </a:lnTo>
                <a:lnTo>
                  <a:pt x="5" y="75"/>
                </a:lnTo>
                <a:lnTo>
                  <a:pt x="3" y="74"/>
                </a:lnTo>
                <a:lnTo>
                  <a:pt x="1" y="71"/>
                </a:lnTo>
                <a:lnTo>
                  <a:pt x="1" y="70"/>
                </a:lnTo>
                <a:lnTo>
                  <a:pt x="1" y="54"/>
                </a:lnTo>
                <a:lnTo>
                  <a:pt x="5" y="51"/>
                </a:lnTo>
                <a:lnTo>
                  <a:pt x="4" y="43"/>
                </a:lnTo>
                <a:lnTo>
                  <a:pt x="9" y="40"/>
                </a:lnTo>
                <a:lnTo>
                  <a:pt x="8" y="37"/>
                </a:lnTo>
                <a:lnTo>
                  <a:pt x="8" y="36"/>
                </a:lnTo>
                <a:lnTo>
                  <a:pt x="7" y="36"/>
                </a:lnTo>
                <a:lnTo>
                  <a:pt x="0" y="33"/>
                </a:lnTo>
                <a:lnTo>
                  <a:pt x="12" y="26"/>
                </a:lnTo>
                <a:lnTo>
                  <a:pt x="15" y="21"/>
                </a:lnTo>
                <a:lnTo>
                  <a:pt x="16" y="20"/>
                </a:lnTo>
                <a:lnTo>
                  <a:pt x="18" y="18"/>
                </a:lnTo>
                <a:lnTo>
                  <a:pt x="35" y="0"/>
                </a:lnTo>
                <a:lnTo>
                  <a:pt x="37" y="7"/>
                </a:lnTo>
                <a:lnTo>
                  <a:pt x="42" y="10"/>
                </a:lnTo>
                <a:lnTo>
                  <a:pt x="44" y="14"/>
                </a:lnTo>
                <a:lnTo>
                  <a:pt x="45" y="24"/>
                </a:lnTo>
                <a:lnTo>
                  <a:pt x="44" y="39"/>
                </a:lnTo>
                <a:lnTo>
                  <a:pt x="39" y="43"/>
                </a:lnTo>
                <a:lnTo>
                  <a:pt x="49" y="44"/>
                </a:lnTo>
                <a:lnTo>
                  <a:pt x="48" y="54"/>
                </a:lnTo>
                <a:lnTo>
                  <a:pt x="48" y="56"/>
                </a:lnTo>
                <a:lnTo>
                  <a:pt x="54" y="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8" name="Freeform 43">
            <a:extLst>
              <a:ext uri="{FF2B5EF4-FFF2-40B4-BE49-F238E27FC236}">
                <a16:creationId xmlns:a16="http://schemas.microsoft.com/office/drawing/2014/main" id="{79121E44-8FA0-9522-A85F-15CF17836FA1}"/>
              </a:ext>
            </a:extLst>
          </p:cNvPr>
          <p:cNvSpPr>
            <a:spLocks/>
          </p:cNvSpPr>
          <p:nvPr/>
        </p:nvSpPr>
        <p:spPr bwMode="auto">
          <a:xfrm>
            <a:off x="4203705" y="4865781"/>
            <a:ext cx="198438" cy="87314"/>
          </a:xfrm>
          <a:custGeom>
            <a:avLst/>
            <a:gdLst>
              <a:gd name="T0" fmla="*/ 57 w 125"/>
              <a:gd name="T1" fmla="*/ 22 h 55"/>
              <a:gd name="T2" fmla="*/ 64 w 125"/>
              <a:gd name="T3" fmla="*/ 26 h 55"/>
              <a:gd name="T4" fmla="*/ 79 w 125"/>
              <a:gd name="T5" fmla="*/ 22 h 55"/>
              <a:gd name="T6" fmla="*/ 86 w 125"/>
              <a:gd name="T7" fmla="*/ 26 h 55"/>
              <a:gd name="T8" fmla="*/ 90 w 125"/>
              <a:gd name="T9" fmla="*/ 20 h 55"/>
              <a:gd name="T10" fmla="*/ 94 w 125"/>
              <a:gd name="T11" fmla="*/ 22 h 55"/>
              <a:gd name="T12" fmla="*/ 103 w 125"/>
              <a:gd name="T13" fmla="*/ 21 h 55"/>
              <a:gd name="T14" fmla="*/ 110 w 125"/>
              <a:gd name="T15" fmla="*/ 20 h 55"/>
              <a:gd name="T16" fmla="*/ 117 w 125"/>
              <a:gd name="T17" fmla="*/ 25 h 55"/>
              <a:gd name="T18" fmla="*/ 121 w 125"/>
              <a:gd name="T19" fmla="*/ 28 h 55"/>
              <a:gd name="T20" fmla="*/ 120 w 125"/>
              <a:gd name="T21" fmla="*/ 35 h 55"/>
              <a:gd name="T22" fmla="*/ 121 w 125"/>
              <a:gd name="T23" fmla="*/ 35 h 55"/>
              <a:gd name="T24" fmla="*/ 125 w 125"/>
              <a:gd name="T25" fmla="*/ 39 h 55"/>
              <a:gd name="T26" fmla="*/ 125 w 125"/>
              <a:gd name="T27" fmla="*/ 40 h 55"/>
              <a:gd name="T28" fmla="*/ 124 w 125"/>
              <a:gd name="T29" fmla="*/ 44 h 55"/>
              <a:gd name="T30" fmla="*/ 114 w 125"/>
              <a:gd name="T31" fmla="*/ 50 h 55"/>
              <a:gd name="T32" fmla="*/ 101 w 125"/>
              <a:gd name="T33" fmla="*/ 50 h 55"/>
              <a:gd name="T34" fmla="*/ 92 w 125"/>
              <a:gd name="T35" fmla="*/ 55 h 55"/>
              <a:gd name="T36" fmla="*/ 90 w 125"/>
              <a:gd name="T37" fmla="*/ 47 h 55"/>
              <a:gd name="T38" fmla="*/ 61 w 125"/>
              <a:gd name="T39" fmla="*/ 44 h 55"/>
              <a:gd name="T40" fmla="*/ 56 w 125"/>
              <a:gd name="T41" fmla="*/ 50 h 55"/>
              <a:gd name="T42" fmla="*/ 47 w 125"/>
              <a:gd name="T43" fmla="*/ 55 h 55"/>
              <a:gd name="T44" fmla="*/ 45 w 125"/>
              <a:gd name="T45" fmla="*/ 55 h 55"/>
              <a:gd name="T46" fmla="*/ 35 w 125"/>
              <a:gd name="T47" fmla="*/ 52 h 55"/>
              <a:gd name="T48" fmla="*/ 31 w 125"/>
              <a:gd name="T49" fmla="*/ 47 h 55"/>
              <a:gd name="T50" fmla="*/ 31 w 125"/>
              <a:gd name="T51" fmla="*/ 44 h 55"/>
              <a:gd name="T52" fmla="*/ 32 w 125"/>
              <a:gd name="T53" fmla="*/ 39 h 55"/>
              <a:gd name="T54" fmla="*/ 28 w 125"/>
              <a:gd name="T55" fmla="*/ 39 h 55"/>
              <a:gd name="T56" fmla="*/ 27 w 125"/>
              <a:gd name="T57" fmla="*/ 39 h 55"/>
              <a:gd name="T58" fmla="*/ 27 w 125"/>
              <a:gd name="T59" fmla="*/ 37 h 55"/>
              <a:gd name="T60" fmla="*/ 24 w 125"/>
              <a:gd name="T61" fmla="*/ 30 h 55"/>
              <a:gd name="T62" fmla="*/ 24 w 125"/>
              <a:gd name="T63" fmla="*/ 29 h 55"/>
              <a:gd name="T64" fmla="*/ 17 w 125"/>
              <a:gd name="T65" fmla="*/ 28 h 55"/>
              <a:gd name="T66" fmla="*/ 16 w 125"/>
              <a:gd name="T67" fmla="*/ 20 h 55"/>
              <a:gd name="T68" fmla="*/ 16 w 125"/>
              <a:gd name="T69" fmla="*/ 18 h 55"/>
              <a:gd name="T70" fmla="*/ 17 w 125"/>
              <a:gd name="T71" fmla="*/ 18 h 55"/>
              <a:gd name="T72" fmla="*/ 19 w 125"/>
              <a:gd name="T73" fmla="*/ 17 h 55"/>
              <a:gd name="T74" fmla="*/ 0 w 125"/>
              <a:gd name="T75" fmla="*/ 10 h 55"/>
              <a:gd name="T76" fmla="*/ 1 w 125"/>
              <a:gd name="T77" fmla="*/ 7 h 55"/>
              <a:gd name="T78" fmla="*/ 2 w 125"/>
              <a:gd name="T79" fmla="*/ 3 h 55"/>
              <a:gd name="T80" fmla="*/ 2 w 125"/>
              <a:gd name="T81" fmla="*/ 0 h 55"/>
              <a:gd name="T82" fmla="*/ 20 w 125"/>
              <a:gd name="T83" fmla="*/ 0 h 55"/>
              <a:gd name="T84" fmla="*/ 27 w 125"/>
              <a:gd name="T85" fmla="*/ 3 h 55"/>
              <a:gd name="T86" fmla="*/ 34 w 125"/>
              <a:gd name="T87" fmla="*/ 6 h 55"/>
              <a:gd name="T88" fmla="*/ 38 w 125"/>
              <a:gd name="T89" fmla="*/ 6 h 55"/>
              <a:gd name="T90" fmla="*/ 53 w 125"/>
              <a:gd name="T91" fmla="*/ 7 h 55"/>
              <a:gd name="T92" fmla="*/ 54 w 125"/>
              <a:gd name="T93" fmla="*/ 7 h 55"/>
              <a:gd name="T94" fmla="*/ 54 w 125"/>
              <a:gd name="T95" fmla="*/ 11 h 55"/>
              <a:gd name="T96" fmla="*/ 57 w 125"/>
              <a:gd name="T97" fmla="*/ 2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5" h="55">
                <a:moveTo>
                  <a:pt x="57" y="22"/>
                </a:moveTo>
                <a:lnTo>
                  <a:pt x="64" y="26"/>
                </a:lnTo>
                <a:lnTo>
                  <a:pt x="79" y="22"/>
                </a:lnTo>
                <a:lnTo>
                  <a:pt x="86" y="26"/>
                </a:lnTo>
                <a:lnTo>
                  <a:pt x="90" y="20"/>
                </a:lnTo>
                <a:lnTo>
                  <a:pt x="94" y="22"/>
                </a:lnTo>
                <a:lnTo>
                  <a:pt x="103" y="21"/>
                </a:lnTo>
                <a:lnTo>
                  <a:pt x="110" y="20"/>
                </a:lnTo>
                <a:lnTo>
                  <a:pt x="117" y="25"/>
                </a:lnTo>
                <a:lnTo>
                  <a:pt x="121" y="28"/>
                </a:lnTo>
                <a:lnTo>
                  <a:pt x="120" y="35"/>
                </a:lnTo>
                <a:lnTo>
                  <a:pt x="121" y="35"/>
                </a:lnTo>
                <a:lnTo>
                  <a:pt x="125" y="39"/>
                </a:lnTo>
                <a:lnTo>
                  <a:pt x="125" y="40"/>
                </a:lnTo>
                <a:lnTo>
                  <a:pt x="124" y="44"/>
                </a:lnTo>
                <a:lnTo>
                  <a:pt x="114" y="50"/>
                </a:lnTo>
                <a:lnTo>
                  <a:pt x="101" y="50"/>
                </a:lnTo>
                <a:lnTo>
                  <a:pt x="92" y="55"/>
                </a:lnTo>
                <a:lnTo>
                  <a:pt x="90" y="47"/>
                </a:lnTo>
                <a:lnTo>
                  <a:pt x="61" y="44"/>
                </a:lnTo>
                <a:lnTo>
                  <a:pt x="56" y="50"/>
                </a:lnTo>
                <a:lnTo>
                  <a:pt x="47" y="55"/>
                </a:lnTo>
                <a:lnTo>
                  <a:pt x="45" y="55"/>
                </a:lnTo>
                <a:lnTo>
                  <a:pt x="35" y="52"/>
                </a:lnTo>
                <a:lnTo>
                  <a:pt x="31" y="47"/>
                </a:lnTo>
                <a:lnTo>
                  <a:pt x="31" y="44"/>
                </a:lnTo>
                <a:lnTo>
                  <a:pt x="32" y="39"/>
                </a:lnTo>
                <a:lnTo>
                  <a:pt x="28" y="39"/>
                </a:lnTo>
                <a:lnTo>
                  <a:pt x="27" y="39"/>
                </a:lnTo>
                <a:lnTo>
                  <a:pt x="27" y="37"/>
                </a:lnTo>
                <a:lnTo>
                  <a:pt x="24" y="30"/>
                </a:lnTo>
                <a:lnTo>
                  <a:pt x="24" y="29"/>
                </a:lnTo>
                <a:lnTo>
                  <a:pt x="17" y="28"/>
                </a:lnTo>
                <a:lnTo>
                  <a:pt x="16" y="20"/>
                </a:lnTo>
                <a:lnTo>
                  <a:pt x="16" y="18"/>
                </a:lnTo>
                <a:lnTo>
                  <a:pt x="17" y="18"/>
                </a:lnTo>
                <a:lnTo>
                  <a:pt x="19" y="17"/>
                </a:lnTo>
                <a:lnTo>
                  <a:pt x="0" y="10"/>
                </a:lnTo>
                <a:lnTo>
                  <a:pt x="1" y="7"/>
                </a:lnTo>
                <a:lnTo>
                  <a:pt x="2" y="3"/>
                </a:lnTo>
                <a:lnTo>
                  <a:pt x="2" y="0"/>
                </a:lnTo>
                <a:lnTo>
                  <a:pt x="20" y="0"/>
                </a:lnTo>
                <a:lnTo>
                  <a:pt x="27" y="3"/>
                </a:lnTo>
                <a:lnTo>
                  <a:pt x="34" y="6"/>
                </a:lnTo>
                <a:lnTo>
                  <a:pt x="38" y="6"/>
                </a:lnTo>
                <a:lnTo>
                  <a:pt x="53" y="7"/>
                </a:lnTo>
                <a:lnTo>
                  <a:pt x="54" y="7"/>
                </a:lnTo>
                <a:lnTo>
                  <a:pt x="54" y="11"/>
                </a:lnTo>
                <a:lnTo>
                  <a:pt x="57" y="2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9" name="Freeform 44">
            <a:extLst>
              <a:ext uri="{FF2B5EF4-FFF2-40B4-BE49-F238E27FC236}">
                <a16:creationId xmlns:a16="http://schemas.microsoft.com/office/drawing/2014/main" id="{4884D19E-1862-FEE9-6B12-9B0EE25319D0}"/>
              </a:ext>
            </a:extLst>
          </p:cNvPr>
          <p:cNvSpPr>
            <a:spLocks/>
          </p:cNvSpPr>
          <p:nvPr/>
        </p:nvSpPr>
        <p:spPr bwMode="auto">
          <a:xfrm>
            <a:off x="4076705" y="4881656"/>
            <a:ext cx="182563" cy="88902"/>
          </a:xfrm>
          <a:custGeom>
            <a:avLst/>
            <a:gdLst>
              <a:gd name="T0" fmla="*/ 104 w 115"/>
              <a:gd name="T1" fmla="*/ 20 h 56"/>
              <a:gd name="T2" fmla="*/ 107 w 115"/>
              <a:gd name="T3" fmla="*/ 27 h 56"/>
              <a:gd name="T4" fmla="*/ 107 w 115"/>
              <a:gd name="T5" fmla="*/ 29 h 56"/>
              <a:gd name="T6" fmla="*/ 108 w 115"/>
              <a:gd name="T7" fmla="*/ 29 h 56"/>
              <a:gd name="T8" fmla="*/ 112 w 115"/>
              <a:gd name="T9" fmla="*/ 29 h 56"/>
              <a:gd name="T10" fmla="*/ 111 w 115"/>
              <a:gd name="T11" fmla="*/ 34 h 56"/>
              <a:gd name="T12" fmla="*/ 111 w 115"/>
              <a:gd name="T13" fmla="*/ 37 h 56"/>
              <a:gd name="T14" fmla="*/ 115 w 115"/>
              <a:gd name="T15" fmla="*/ 42 h 56"/>
              <a:gd name="T16" fmla="*/ 111 w 115"/>
              <a:gd name="T17" fmla="*/ 44 h 56"/>
              <a:gd name="T18" fmla="*/ 107 w 115"/>
              <a:gd name="T19" fmla="*/ 46 h 56"/>
              <a:gd name="T20" fmla="*/ 105 w 115"/>
              <a:gd name="T21" fmla="*/ 46 h 56"/>
              <a:gd name="T22" fmla="*/ 101 w 115"/>
              <a:gd name="T23" fmla="*/ 52 h 56"/>
              <a:gd name="T24" fmla="*/ 99 w 115"/>
              <a:gd name="T25" fmla="*/ 55 h 56"/>
              <a:gd name="T26" fmla="*/ 99 w 115"/>
              <a:gd name="T27" fmla="*/ 56 h 56"/>
              <a:gd name="T28" fmla="*/ 78 w 115"/>
              <a:gd name="T29" fmla="*/ 48 h 56"/>
              <a:gd name="T30" fmla="*/ 74 w 115"/>
              <a:gd name="T31" fmla="*/ 45 h 56"/>
              <a:gd name="T32" fmla="*/ 73 w 115"/>
              <a:gd name="T33" fmla="*/ 45 h 56"/>
              <a:gd name="T34" fmla="*/ 71 w 115"/>
              <a:gd name="T35" fmla="*/ 38 h 56"/>
              <a:gd name="T36" fmla="*/ 70 w 115"/>
              <a:gd name="T37" fmla="*/ 35 h 56"/>
              <a:gd name="T38" fmla="*/ 67 w 115"/>
              <a:gd name="T39" fmla="*/ 35 h 56"/>
              <a:gd name="T40" fmla="*/ 62 w 115"/>
              <a:gd name="T41" fmla="*/ 37 h 56"/>
              <a:gd name="T42" fmla="*/ 56 w 115"/>
              <a:gd name="T43" fmla="*/ 29 h 56"/>
              <a:gd name="T44" fmla="*/ 55 w 115"/>
              <a:gd name="T45" fmla="*/ 29 h 56"/>
              <a:gd name="T46" fmla="*/ 58 w 115"/>
              <a:gd name="T47" fmla="*/ 23 h 56"/>
              <a:gd name="T48" fmla="*/ 45 w 115"/>
              <a:gd name="T49" fmla="*/ 27 h 56"/>
              <a:gd name="T50" fmla="*/ 35 w 115"/>
              <a:gd name="T51" fmla="*/ 20 h 56"/>
              <a:gd name="T52" fmla="*/ 35 w 115"/>
              <a:gd name="T53" fmla="*/ 23 h 56"/>
              <a:gd name="T54" fmla="*/ 33 w 115"/>
              <a:gd name="T55" fmla="*/ 27 h 56"/>
              <a:gd name="T56" fmla="*/ 29 w 115"/>
              <a:gd name="T57" fmla="*/ 27 h 56"/>
              <a:gd name="T58" fmla="*/ 11 w 115"/>
              <a:gd name="T59" fmla="*/ 29 h 56"/>
              <a:gd name="T60" fmla="*/ 3 w 115"/>
              <a:gd name="T61" fmla="*/ 25 h 56"/>
              <a:gd name="T62" fmla="*/ 0 w 115"/>
              <a:gd name="T63" fmla="*/ 22 h 56"/>
              <a:gd name="T64" fmla="*/ 5 w 115"/>
              <a:gd name="T65" fmla="*/ 20 h 56"/>
              <a:gd name="T66" fmla="*/ 20 w 115"/>
              <a:gd name="T67" fmla="*/ 15 h 56"/>
              <a:gd name="T68" fmla="*/ 48 w 115"/>
              <a:gd name="T69" fmla="*/ 11 h 56"/>
              <a:gd name="T70" fmla="*/ 51 w 115"/>
              <a:gd name="T71" fmla="*/ 4 h 56"/>
              <a:gd name="T72" fmla="*/ 80 w 115"/>
              <a:gd name="T73" fmla="*/ 0 h 56"/>
              <a:gd name="T74" fmla="*/ 99 w 115"/>
              <a:gd name="T75" fmla="*/ 7 h 56"/>
              <a:gd name="T76" fmla="*/ 97 w 115"/>
              <a:gd name="T77" fmla="*/ 8 h 56"/>
              <a:gd name="T78" fmla="*/ 96 w 115"/>
              <a:gd name="T79" fmla="*/ 8 h 56"/>
              <a:gd name="T80" fmla="*/ 96 w 115"/>
              <a:gd name="T81" fmla="*/ 10 h 56"/>
              <a:gd name="T82" fmla="*/ 97 w 115"/>
              <a:gd name="T83" fmla="*/ 18 h 56"/>
              <a:gd name="T84" fmla="*/ 104 w 115"/>
              <a:gd name="T85" fmla="*/ 19 h 56"/>
              <a:gd name="T86" fmla="*/ 104 w 115"/>
              <a:gd name="T87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5" h="56">
                <a:moveTo>
                  <a:pt x="104" y="20"/>
                </a:moveTo>
                <a:lnTo>
                  <a:pt x="107" y="27"/>
                </a:lnTo>
                <a:lnTo>
                  <a:pt x="107" y="29"/>
                </a:lnTo>
                <a:lnTo>
                  <a:pt x="108" y="29"/>
                </a:lnTo>
                <a:lnTo>
                  <a:pt x="112" y="29"/>
                </a:lnTo>
                <a:lnTo>
                  <a:pt x="111" y="34"/>
                </a:lnTo>
                <a:lnTo>
                  <a:pt x="111" y="37"/>
                </a:lnTo>
                <a:lnTo>
                  <a:pt x="115" y="42"/>
                </a:lnTo>
                <a:lnTo>
                  <a:pt x="111" y="44"/>
                </a:lnTo>
                <a:lnTo>
                  <a:pt x="107" y="46"/>
                </a:lnTo>
                <a:lnTo>
                  <a:pt x="105" y="46"/>
                </a:lnTo>
                <a:lnTo>
                  <a:pt x="101" y="52"/>
                </a:lnTo>
                <a:lnTo>
                  <a:pt x="99" y="55"/>
                </a:lnTo>
                <a:lnTo>
                  <a:pt x="99" y="56"/>
                </a:lnTo>
                <a:lnTo>
                  <a:pt x="78" y="48"/>
                </a:lnTo>
                <a:lnTo>
                  <a:pt x="74" y="45"/>
                </a:lnTo>
                <a:lnTo>
                  <a:pt x="73" y="45"/>
                </a:lnTo>
                <a:lnTo>
                  <a:pt x="71" y="38"/>
                </a:lnTo>
                <a:lnTo>
                  <a:pt x="70" y="35"/>
                </a:lnTo>
                <a:lnTo>
                  <a:pt x="67" y="35"/>
                </a:lnTo>
                <a:lnTo>
                  <a:pt x="62" y="37"/>
                </a:lnTo>
                <a:lnTo>
                  <a:pt x="56" y="29"/>
                </a:lnTo>
                <a:lnTo>
                  <a:pt x="55" y="29"/>
                </a:lnTo>
                <a:lnTo>
                  <a:pt x="58" y="23"/>
                </a:lnTo>
                <a:lnTo>
                  <a:pt x="45" y="27"/>
                </a:lnTo>
                <a:lnTo>
                  <a:pt x="35" y="20"/>
                </a:lnTo>
                <a:lnTo>
                  <a:pt x="35" y="23"/>
                </a:lnTo>
                <a:lnTo>
                  <a:pt x="33" y="27"/>
                </a:lnTo>
                <a:lnTo>
                  <a:pt x="29" y="27"/>
                </a:lnTo>
                <a:lnTo>
                  <a:pt x="11" y="29"/>
                </a:lnTo>
                <a:lnTo>
                  <a:pt x="3" y="25"/>
                </a:lnTo>
                <a:lnTo>
                  <a:pt x="0" y="22"/>
                </a:lnTo>
                <a:lnTo>
                  <a:pt x="5" y="20"/>
                </a:lnTo>
                <a:lnTo>
                  <a:pt x="20" y="15"/>
                </a:lnTo>
                <a:lnTo>
                  <a:pt x="48" y="11"/>
                </a:lnTo>
                <a:lnTo>
                  <a:pt x="51" y="4"/>
                </a:lnTo>
                <a:lnTo>
                  <a:pt x="80" y="0"/>
                </a:lnTo>
                <a:lnTo>
                  <a:pt x="99" y="7"/>
                </a:lnTo>
                <a:lnTo>
                  <a:pt x="97" y="8"/>
                </a:lnTo>
                <a:lnTo>
                  <a:pt x="96" y="8"/>
                </a:lnTo>
                <a:lnTo>
                  <a:pt x="96" y="10"/>
                </a:lnTo>
                <a:lnTo>
                  <a:pt x="97" y="18"/>
                </a:lnTo>
                <a:lnTo>
                  <a:pt x="104" y="19"/>
                </a:lnTo>
                <a:lnTo>
                  <a:pt x="104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0" name="Freeform 45">
            <a:extLst>
              <a:ext uri="{FF2B5EF4-FFF2-40B4-BE49-F238E27FC236}">
                <a16:creationId xmlns:a16="http://schemas.microsoft.com/office/drawing/2014/main" id="{303084B9-07AB-7FF8-D0AA-970D891E9C80}"/>
              </a:ext>
            </a:extLst>
          </p:cNvPr>
          <p:cNvSpPr>
            <a:spLocks/>
          </p:cNvSpPr>
          <p:nvPr/>
        </p:nvSpPr>
        <p:spPr bwMode="auto">
          <a:xfrm>
            <a:off x="4335467" y="4894356"/>
            <a:ext cx="120650" cy="136528"/>
          </a:xfrm>
          <a:custGeom>
            <a:avLst/>
            <a:gdLst>
              <a:gd name="T0" fmla="*/ 65 w 76"/>
              <a:gd name="T1" fmla="*/ 45 h 86"/>
              <a:gd name="T2" fmla="*/ 67 w 76"/>
              <a:gd name="T3" fmla="*/ 48 h 86"/>
              <a:gd name="T4" fmla="*/ 68 w 76"/>
              <a:gd name="T5" fmla="*/ 49 h 86"/>
              <a:gd name="T6" fmla="*/ 76 w 76"/>
              <a:gd name="T7" fmla="*/ 47 h 86"/>
              <a:gd name="T8" fmla="*/ 61 w 76"/>
              <a:gd name="T9" fmla="*/ 55 h 86"/>
              <a:gd name="T10" fmla="*/ 58 w 76"/>
              <a:gd name="T11" fmla="*/ 56 h 86"/>
              <a:gd name="T12" fmla="*/ 58 w 76"/>
              <a:gd name="T13" fmla="*/ 60 h 86"/>
              <a:gd name="T14" fmla="*/ 58 w 76"/>
              <a:gd name="T15" fmla="*/ 64 h 86"/>
              <a:gd name="T16" fmla="*/ 54 w 76"/>
              <a:gd name="T17" fmla="*/ 79 h 86"/>
              <a:gd name="T18" fmla="*/ 43 w 76"/>
              <a:gd name="T19" fmla="*/ 85 h 86"/>
              <a:gd name="T20" fmla="*/ 27 w 76"/>
              <a:gd name="T21" fmla="*/ 86 h 86"/>
              <a:gd name="T22" fmla="*/ 8 w 76"/>
              <a:gd name="T23" fmla="*/ 71 h 86"/>
              <a:gd name="T24" fmla="*/ 0 w 76"/>
              <a:gd name="T25" fmla="*/ 71 h 86"/>
              <a:gd name="T26" fmla="*/ 0 w 76"/>
              <a:gd name="T27" fmla="*/ 63 h 86"/>
              <a:gd name="T28" fmla="*/ 0 w 76"/>
              <a:gd name="T29" fmla="*/ 62 h 86"/>
              <a:gd name="T30" fmla="*/ 8 w 76"/>
              <a:gd name="T31" fmla="*/ 55 h 86"/>
              <a:gd name="T32" fmla="*/ 11 w 76"/>
              <a:gd name="T33" fmla="*/ 51 h 86"/>
              <a:gd name="T34" fmla="*/ 26 w 76"/>
              <a:gd name="T35" fmla="*/ 45 h 86"/>
              <a:gd name="T36" fmla="*/ 35 w 76"/>
              <a:gd name="T37" fmla="*/ 47 h 86"/>
              <a:gd name="T38" fmla="*/ 39 w 76"/>
              <a:gd name="T39" fmla="*/ 42 h 86"/>
              <a:gd name="T40" fmla="*/ 31 w 76"/>
              <a:gd name="T41" fmla="*/ 37 h 86"/>
              <a:gd name="T42" fmla="*/ 31 w 76"/>
              <a:gd name="T43" fmla="*/ 32 h 86"/>
              <a:gd name="T44" fmla="*/ 41 w 76"/>
              <a:gd name="T45" fmla="*/ 26 h 86"/>
              <a:gd name="T46" fmla="*/ 42 w 76"/>
              <a:gd name="T47" fmla="*/ 22 h 86"/>
              <a:gd name="T48" fmla="*/ 42 w 76"/>
              <a:gd name="T49" fmla="*/ 21 h 86"/>
              <a:gd name="T50" fmla="*/ 43 w 76"/>
              <a:gd name="T51" fmla="*/ 21 h 86"/>
              <a:gd name="T52" fmla="*/ 57 w 76"/>
              <a:gd name="T53" fmla="*/ 7 h 86"/>
              <a:gd name="T54" fmla="*/ 58 w 76"/>
              <a:gd name="T55" fmla="*/ 6 h 86"/>
              <a:gd name="T56" fmla="*/ 64 w 76"/>
              <a:gd name="T57" fmla="*/ 0 h 86"/>
              <a:gd name="T58" fmla="*/ 71 w 76"/>
              <a:gd name="T59" fmla="*/ 3 h 86"/>
              <a:gd name="T60" fmla="*/ 72 w 76"/>
              <a:gd name="T61" fmla="*/ 3 h 86"/>
              <a:gd name="T62" fmla="*/ 72 w 76"/>
              <a:gd name="T63" fmla="*/ 4 h 86"/>
              <a:gd name="T64" fmla="*/ 73 w 76"/>
              <a:gd name="T65" fmla="*/ 7 h 86"/>
              <a:gd name="T66" fmla="*/ 68 w 76"/>
              <a:gd name="T67" fmla="*/ 10 h 86"/>
              <a:gd name="T68" fmla="*/ 69 w 76"/>
              <a:gd name="T69" fmla="*/ 18 h 86"/>
              <a:gd name="T70" fmla="*/ 65 w 76"/>
              <a:gd name="T71" fmla="*/ 21 h 86"/>
              <a:gd name="T72" fmla="*/ 65 w 76"/>
              <a:gd name="T73" fmla="*/ 37 h 86"/>
              <a:gd name="T74" fmla="*/ 65 w 76"/>
              <a:gd name="T75" fmla="*/ 38 h 86"/>
              <a:gd name="T76" fmla="*/ 67 w 76"/>
              <a:gd name="T77" fmla="*/ 41 h 86"/>
              <a:gd name="T78" fmla="*/ 69 w 76"/>
              <a:gd name="T79" fmla="*/ 42 h 86"/>
              <a:gd name="T80" fmla="*/ 65 w 76"/>
              <a:gd name="T8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" h="86">
                <a:moveTo>
                  <a:pt x="65" y="45"/>
                </a:moveTo>
                <a:lnTo>
                  <a:pt x="67" y="48"/>
                </a:lnTo>
                <a:lnTo>
                  <a:pt x="68" y="49"/>
                </a:lnTo>
                <a:lnTo>
                  <a:pt x="76" y="47"/>
                </a:lnTo>
                <a:lnTo>
                  <a:pt x="61" y="55"/>
                </a:lnTo>
                <a:lnTo>
                  <a:pt x="58" y="56"/>
                </a:lnTo>
                <a:lnTo>
                  <a:pt x="58" y="60"/>
                </a:lnTo>
                <a:lnTo>
                  <a:pt x="58" y="64"/>
                </a:lnTo>
                <a:lnTo>
                  <a:pt x="54" y="79"/>
                </a:lnTo>
                <a:lnTo>
                  <a:pt x="43" y="85"/>
                </a:lnTo>
                <a:lnTo>
                  <a:pt x="27" y="86"/>
                </a:lnTo>
                <a:lnTo>
                  <a:pt x="8" y="71"/>
                </a:lnTo>
                <a:lnTo>
                  <a:pt x="0" y="71"/>
                </a:lnTo>
                <a:lnTo>
                  <a:pt x="0" y="63"/>
                </a:lnTo>
                <a:lnTo>
                  <a:pt x="0" y="62"/>
                </a:lnTo>
                <a:lnTo>
                  <a:pt x="8" y="55"/>
                </a:lnTo>
                <a:lnTo>
                  <a:pt x="11" y="51"/>
                </a:lnTo>
                <a:lnTo>
                  <a:pt x="26" y="45"/>
                </a:lnTo>
                <a:lnTo>
                  <a:pt x="35" y="47"/>
                </a:lnTo>
                <a:lnTo>
                  <a:pt x="39" y="42"/>
                </a:lnTo>
                <a:lnTo>
                  <a:pt x="31" y="37"/>
                </a:lnTo>
                <a:lnTo>
                  <a:pt x="31" y="32"/>
                </a:lnTo>
                <a:lnTo>
                  <a:pt x="41" y="26"/>
                </a:lnTo>
                <a:lnTo>
                  <a:pt x="42" y="22"/>
                </a:lnTo>
                <a:lnTo>
                  <a:pt x="42" y="21"/>
                </a:lnTo>
                <a:lnTo>
                  <a:pt x="43" y="21"/>
                </a:lnTo>
                <a:lnTo>
                  <a:pt x="57" y="7"/>
                </a:lnTo>
                <a:lnTo>
                  <a:pt x="58" y="6"/>
                </a:lnTo>
                <a:lnTo>
                  <a:pt x="64" y="0"/>
                </a:lnTo>
                <a:lnTo>
                  <a:pt x="71" y="3"/>
                </a:lnTo>
                <a:lnTo>
                  <a:pt x="72" y="3"/>
                </a:lnTo>
                <a:lnTo>
                  <a:pt x="72" y="4"/>
                </a:lnTo>
                <a:lnTo>
                  <a:pt x="73" y="7"/>
                </a:lnTo>
                <a:lnTo>
                  <a:pt x="68" y="10"/>
                </a:lnTo>
                <a:lnTo>
                  <a:pt x="69" y="18"/>
                </a:lnTo>
                <a:lnTo>
                  <a:pt x="65" y="21"/>
                </a:lnTo>
                <a:lnTo>
                  <a:pt x="65" y="37"/>
                </a:lnTo>
                <a:lnTo>
                  <a:pt x="65" y="38"/>
                </a:lnTo>
                <a:lnTo>
                  <a:pt x="67" y="41"/>
                </a:lnTo>
                <a:lnTo>
                  <a:pt x="69" y="42"/>
                </a:lnTo>
                <a:lnTo>
                  <a:pt x="65" y="4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1" name="Freeform 46">
            <a:extLst>
              <a:ext uri="{FF2B5EF4-FFF2-40B4-BE49-F238E27FC236}">
                <a16:creationId xmlns:a16="http://schemas.microsoft.com/office/drawing/2014/main" id="{427B4B66-73DB-A080-B2AA-135996AD72E3}"/>
              </a:ext>
            </a:extLst>
          </p:cNvPr>
          <p:cNvSpPr>
            <a:spLocks/>
          </p:cNvSpPr>
          <p:nvPr/>
        </p:nvSpPr>
        <p:spPr bwMode="auto">
          <a:xfrm>
            <a:off x="3913192" y="4903881"/>
            <a:ext cx="222250" cy="166691"/>
          </a:xfrm>
          <a:custGeom>
            <a:avLst/>
            <a:gdLst>
              <a:gd name="T0" fmla="*/ 12 w 140"/>
              <a:gd name="T1" fmla="*/ 0 h 105"/>
              <a:gd name="T2" fmla="*/ 62 w 140"/>
              <a:gd name="T3" fmla="*/ 11 h 105"/>
              <a:gd name="T4" fmla="*/ 103 w 140"/>
              <a:gd name="T5" fmla="*/ 8 h 105"/>
              <a:gd name="T6" fmla="*/ 106 w 140"/>
              <a:gd name="T7" fmla="*/ 11 h 105"/>
              <a:gd name="T8" fmla="*/ 114 w 140"/>
              <a:gd name="T9" fmla="*/ 15 h 105"/>
              <a:gd name="T10" fmla="*/ 116 w 140"/>
              <a:gd name="T11" fmla="*/ 20 h 105"/>
              <a:gd name="T12" fmla="*/ 125 w 140"/>
              <a:gd name="T13" fmla="*/ 24 h 105"/>
              <a:gd name="T14" fmla="*/ 125 w 140"/>
              <a:gd name="T15" fmla="*/ 28 h 105"/>
              <a:gd name="T16" fmla="*/ 124 w 140"/>
              <a:gd name="T17" fmla="*/ 32 h 105"/>
              <a:gd name="T18" fmla="*/ 125 w 140"/>
              <a:gd name="T19" fmla="*/ 32 h 105"/>
              <a:gd name="T20" fmla="*/ 140 w 140"/>
              <a:gd name="T21" fmla="*/ 50 h 105"/>
              <a:gd name="T22" fmla="*/ 117 w 140"/>
              <a:gd name="T23" fmla="*/ 61 h 105"/>
              <a:gd name="T24" fmla="*/ 109 w 140"/>
              <a:gd name="T25" fmla="*/ 69 h 105"/>
              <a:gd name="T26" fmla="*/ 88 w 140"/>
              <a:gd name="T27" fmla="*/ 73 h 105"/>
              <a:gd name="T28" fmla="*/ 84 w 140"/>
              <a:gd name="T29" fmla="*/ 76 h 105"/>
              <a:gd name="T30" fmla="*/ 73 w 140"/>
              <a:gd name="T31" fmla="*/ 88 h 105"/>
              <a:gd name="T32" fmla="*/ 61 w 140"/>
              <a:gd name="T33" fmla="*/ 101 h 105"/>
              <a:gd name="T34" fmla="*/ 57 w 140"/>
              <a:gd name="T35" fmla="*/ 101 h 105"/>
              <a:gd name="T36" fmla="*/ 4 w 140"/>
              <a:gd name="T37" fmla="*/ 105 h 105"/>
              <a:gd name="T38" fmla="*/ 2 w 140"/>
              <a:gd name="T39" fmla="*/ 88 h 105"/>
              <a:gd name="T40" fmla="*/ 0 w 140"/>
              <a:gd name="T41" fmla="*/ 60 h 105"/>
              <a:gd name="T42" fmla="*/ 2 w 140"/>
              <a:gd name="T43" fmla="*/ 41 h 105"/>
              <a:gd name="T44" fmla="*/ 8 w 140"/>
              <a:gd name="T45" fmla="*/ 19 h 105"/>
              <a:gd name="T46" fmla="*/ 12 w 140"/>
              <a:gd name="T47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0" h="105">
                <a:moveTo>
                  <a:pt x="12" y="0"/>
                </a:moveTo>
                <a:lnTo>
                  <a:pt x="62" y="11"/>
                </a:lnTo>
                <a:lnTo>
                  <a:pt x="103" y="8"/>
                </a:lnTo>
                <a:lnTo>
                  <a:pt x="106" y="11"/>
                </a:lnTo>
                <a:lnTo>
                  <a:pt x="114" y="15"/>
                </a:lnTo>
                <a:lnTo>
                  <a:pt x="116" y="20"/>
                </a:lnTo>
                <a:lnTo>
                  <a:pt x="125" y="24"/>
                </a:lnTo>
                <a:lnTo>
                  <a:pt x="125" y="28"/>
                </a:lnTo>
                <a:lnTo>
                  <a:pt x="124" y="32"/>
                </a:lnTo>
                <a:lnTo>
                  <a:pt x="125" y="32"/>
                </a:lnTo>
                <a:lnTo>
                  <a:pt x="140" y="50"/>
                </a:lnTo>
                <a:lnTo>
                  <a:pt x="117" y="61"/>
                </a:lnTo>
                <a:lnTo>
                  <a:pt x="109" y="69"/>
                </a:lnTo>
                <a:lnTo>
                  <a:pt x="88" y="73"/>
                </a:lnTo>
                <a:lnTo>
                  <a:pt x="84" y="76"/>
                </a:lnTo>
                <a:lnTo>
                  <a:pt x="73" y="88"/>
                </a:lnTo>
                <a:lnTo>
                  <a:pt x="61" y="101"/>
                </a:lnTo>
                <a:lnTo>
                  <a:pt x="57" y="101"/>
                </a:lnTo>
                <a:lnTo>
                  <a:pt x="4" y="105"/>
                </a:lnTo>
                <a:lnTo>
                  <a:pt x="2" y="88"/>
                </a:lnTo>
                <a:lnTo>
                  <a:pt x="0" y="60"/>
                </a:lnTo>
                <a:lnTo>
                  <a:pt x="2" y="41"/>
                </a:lnTo>
                <a:lnTo>
                  <a:pt x="8" y="19"/>
                </a:lnTo>
                <a:lnTo>
                  <a:pt x="12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2" name="Freeform 47">
            <a:extLst>
              <a:ext uri="{FF2B5EF4-FFF2-40B4-BE49-F238E27FC236}">
                <a16:creationId xmlns:a16="http://schemas.microsoft.com/office/drawing/2014/main" id="{0818E377-55B8-21C9-1616-E4733B828EEA}"/>
              </a:ext>
            </a:extLst>
          </p:cNvPr>
          <p:cNvSpPr>
            <a:spLocks/>
          </p:cNvSpPr>
          <p:nvPr/>
        </p:nvSpPr>
        <p:spPr bwMode="auto">
          <a:xfrm>
            <a:off x="4094167" y="4913406"/>
            <a:ext cx="106363" cy="104777"/>
          </a:xfrm>
          <a:custGeom>
            <a:avLst/>
            <a:gdLst>
              <a:gd name="T0" fmla="*/ 24 w 67"/>
              <a:gd name="T1" fmla="*/ 0 h 66"/>
              <a:gd name="T2" fmla="*/ 34 w 67"/>
              <a:gd name="T3" fmla="*/ 7 h 66"/>
              <a:gd name="T4" fmla="*/ 47 w 67"/>
              <a:gd name="T5" fmla="*/ 3 h 66"/>
              <a:gd name="T6" fmla="*/ 44 w 67"/>
              <a:gd name="T7" fmla="*/ 9 h 66"/>
              <a:gd name="T8" fmla="*/ 45 w 67"/>
              <a:gd name="T9" fmla="*/ 9 h 66"/>
              <a:gd name="T10" fmla="*/ 51 w 67"/>
              <a:gd name="T11" fmla="*/ 17 h 66"/>
              <a:gd name="T12" fmla="*/ 56 w 67"/>
              <a:gd name="T13" fmla="*/ 15 h 66"/>
              <a:gd name="T14" fmla="*/ 59 w 67"/>
              <a:gd name="T15" fmla="*/ 15 h 66"/>
              <a:gd name="T16" fmla="*/ 60 w 67"/>
              <a:gd name="T17" fmla="*/ 18 h 66"/>
              <a:gd name="T18" fmla="*/ 62 w 67"/>
              <a:gd name="T19" fmla="*/ 25 h 66"/>
              <a:gd name="T20" fmla="*/ 63 w 67"/>
              <a:gd name="T21" fmla="*/ 25 h 66"/>
              <a:gd name="T22" fmla="*/ 67 w 67"/>
              <a:gd name="T23" fmla="*/ 28 h 66"/>
              <a:gd name="T24" fmla="*/ 66 w 67"/>
              <a:gd name="T25" fmla="*/ 37 h 66"/>
              <a:gd name="T26" fmla="*/ 64 w 67"/>
              <a:gd name="T27" fmla="*/ 45 h 66"/>
              <a:gd name="T28" fmla="*/ 63 w 67"/>
              <a:gd name="T29" fmla="*/ 52 h 66"/>
              <a:gd name="T30" fmla="*/ 58 w 67"/>
              <a:gd name="T31" fmla="*/ 59 h 66"/>
              <a:gd name="T32" fmla="*/ 51 w 67"/>
              <a:gd name="T33" fmla="*/ 66 h 66"/>
              <a:gd name="T34" fmla="*/ 44 w 67"/>
              <a:gd name="T35" fmla="*/ 56 h 66"/>
              <a:gd name="T36" fmla="*/ 34 w 67"/>
              <a:gd name="T37" fmla="*/ 55 h 66"/>
              <a:gd name="T38" fmla="*/ 33 w 67"/>
              <a:gd name="T39" fmla="*/ 52 h 66"/>
              <a:gd name="T40" fmla="*/ 26 w 67"/>
              <a:gd name="T41" fmla="*/ 44 h 66"/>
              <a:gd name="T42" fmla="*/ 11 w 67"/>
              <a:gd name="T43" fmla="*/ 26 h 66"/>
              <a:gd name="T44" fmla="*/ 10 w 67"/>
              <a:gd name="T45" fmla="*/ 26 h 66"/>
              <a:gd name="T46" fmla="*/ 11 w 67"/>
              <a:gd name="T47" fmla="*/ 22 h 66"/>
              <a:gd name="T48" fmla="*/ 11 w 67"/>
              <a:gd name="T49" fmla="*/ 18 h 66"/>
              <a:gd name="T50" fmla="*/ 2 w 67"/>
              <a:gd name="T51" fmla="*/ 14 h 66"/>
              <a:gd name="T52" fmla="*/ 0 w 67"/>
              <a:gd name="T53" fmla="*/ 9 h 66"/>
              <a:gd name="T54" fmla="*/ 18 w 67"/>
              <a:gd name="T55" fmla="*/ 7 h 66"/>
              <a:gd name="T56" fmla="*/ 22 w 67"/>
              <a:gd name="T57" fmla="*/ 7 h 66"/>
              <a:gd name="T58" fmla="*/ 24 w 67"/>
              <a:gd name="T59" fmla="*/ 3 h 66"/>
              <a:gd name="T60" fmla="*/ 24 w 67"/>
              <a:gd name="T61" fmla="*/ 0 h 66"/>
              <a:gd name="T62" fmla="*/ 24 w 67"/>
              <a:gd name="T6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6">
                <a:moveTo>
                  <a:pt x="24" y="0"/>
                </a:moveTo>
                <a:lnTo>
                  <a:pt x="34" y="7"/>
                </a:lnTo>
                <a:lnTo>
                  <a:pt x="47" y="3"/>
                </a:lnTo>
                <a:lnTo>
                  <a:pt x="44" y="9"/>
                </a:lnTo>
                <a:lnTo>
                  <a:pt x="45" y="9"/>
                </a:lnTo>
                <a:lnTo>
                  <a:pt x="51" y="17"/>
                </a:lnTo>
                <a:lnTo>
                  <a:pt x="56" y="15"/>
                </a:lnTo>
                <a:lnTo>
                  <a:pt x="59" y="15"/>
                </a:lnTo>
                <a:lnTo>
                  <a:pt x="60" y="18"/>
                </a:lnTo>
                <a:lnTo>
                  <a:pt x="62" y="25"/>
                </a:lnTo>
                <a:lnTo>
                  <a:pt x="63" y="25"/>
                </a:lnTo>
                <a:lnTo>
                  <a:pt x="67" y="28"/>
                </a:lnTo>
                <a:lnTo>
                  <a:pt x="66" y="37"/>
                </a:lnTo>
                <a:lnTo>
                  <a:pt x="64" y="45"/>
                </a:lnTo>
                <a:lnTo>
                  <a:pt x="63" y="52"/>
                </a:lnTo>
                <a:lnTo>
                  <a:pt x="58" y="59"/>
                </a:lnTo>
                <a:lnTo>
                  <a:pt x="51" y="66"/>
                </a:lnTo>
                <a:lnTo>
                  <a:pt x="44" y="56"/>
                </a:lnTo>
                <a:lnTo>
                  <a:pt x="34" y="55"/>
                </a:lnTo>
                <a:lnTo>
                  <a:pt x="33" y="52"/>
                </a:lnTo>
                <a:lnTo>
                  <a:pt x="26" y="44"/>
                </a:lnTo>
                <a:lnTo>
                  <a:pt x="11" y="26"/>
                </a:lnTo>
                <a:lnTo>
                  <a:pt x="10" y="26"/>
                </a:lnTo>
                <a:lnTo>
                  <a:pt x="11" y="22"/>
                </a:lnTo>
                <a:lnTo>
                  <a:pt x="11" y="18"/>
                </a:lnTo>
                <a:lnTo>
                  <a:pt x="2" y="14"/>
                </a:lnTo>
                <a:lnTo>
                  <a:pt x="0" y="9"/>
                </a:lnTo>
                <a:lnTo>
                  <a:pt x="18" y="7"/>
                </a:lnTo>
                <a:lnTo>
                  <a:pt x="22" y="7"/>
                </a:lnTo>
                <a:lnTo>
                  <a:pt x="24" y="3"/>
                </a:lnTo>
                <a:lnTo>
                  <a:pt x="24" y="0"/>
                </a:lnTo>
                <a:lnTo>
                  <a:pt x="2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3" name="Freeform 48">
            <a:extLst>
              <a:ext uri="{FF2B5EF4-FFF2-40B4-BE49-F238E27FC236}">
                <a16:creationId xmlns:a16="http://schemas.microsoft.com/office/drawing/2014/main" id="{BD7ED11F-0D25-2D1A-36F3-E0117C6BEA4D}"/>
              </a:ext>
            </a:extLst>
          </p:cNvPr>
          <p:cNvSpPr>
            <a:spLocks/>
          </p:cNvSpPr>
          <p:nvPr/>
        </p:nvSpPr>
        <p:spPr bwMode="auto">
          <a:xfrm>
            <a:off x="4718055" y="4927694"/>
            <a:ext cx="177800" cy="220667"/>
          </a:xfrm>
          <a:custGeom>
            <a:avLst/>
            <a:gdLst>
              <a:gd name="T0" fmla="*/ 43 w 112"/>
              <a:gd name="T1" fmla="*/ 0 h 139"/>
              <a:gd name="T2" fmla="*/ 55 w 112"/>
              <a:gd name="T3" fmla="*/ 9 h 139"/>
              <a:gd name="T4" fmla="*/ 63 w 112"/>
              <a:gd name="T5" fmla="*/ 15 h 139"/>
              <a:gd name="T6" fmla="*/ 69 w 112"/>
              <a:gd name="T7" fmla="*/ 15 h 139"/>
              <a:gd name="T8" fmla="*/ 71 w 112"/>
              <a:gd name="T9" fmla="*/ 16 h 139"/>
              <a:gd name="T10" fmla="*/ 77 w 112"/>
              <a:gd name="T11" fmla="*/ 19 h 139"/>
              <a:gd name="T12" fmla="*/ 89 w 112"/>
              <a:gd name="T13" fmla="*/ 19 h 139"/>
              <a:gd name="T14" fmla="*/ 93 w 112"/>
              <a:gd name="T15" fmla="*/ 19 h 139"/>
              <a:gd name="T16" fmla="*/ 96 w 112"/>
              <a:gd name="T17" fmla="*/ 19 h 139"/>
              <a:gd name="T18" fmla="*/ 105 w 112"/>
              <a:gd name="T19" fmla="*/ 34 h 139"/>
              <a:gd name="T20" fmla="*/ 107 w 112"/>
              <a:gd name="T21" fmla="*/ 35 h 139"/>
              <a:gd name="T22" fmla="*/ 105 w 112"/>
              <a:gd name="T23" fmla="*/ 49 h 139"/>
              <a:gd name="T24" fmla="*/ 104 w 112"/>
              <a:gd name="T25" fmla="*/ 47 h 139"/>
              <a:gd name="T26" fmla="*/ 101 w 112"/>
              <a:gd name="T27" fmla="*/ 46 h 139"/>
              <a:gd name="T28" fmla="*/ 96 w 112"/>
              <a:gd name="T29" fmla="*/ 51 h 139"/>
              <a:gd name="T30" fmla="*/ 97 w 112"/>
              <a:gd name="T31" fmla="*/ 56 h 139"/>
              <a:gd name="T32" fmla="*/ 99 w 112"/>
              <a:gd name="T33" fmla="*/ 57 h 139"/>
              <a:gd name="T34" fmla="*/ 101 w 112"/>
              <a:gd name="T35" fmla="*/ 57 h 139"/>
              <a:gd name="T36" fmla="*/ 112 w 112"/>
              <a:gd name="T37" fmla="*/ 69 h 139"/>
              <a:gd name="T38" fmla="*/ 111 w 112"/>
              <a:gd name="T39" fmla="*/ 73 h 139"/>
              <a:gd name="T40" fmla="*/ 107 w 112"/>
              <a:gd name="T41" fmla="*/ 87 h 139"/>
              <a:gd name="T42" fmla="*/ 105 w 112"/>
              <a:gd name="T43" fmla="*/ 88 h 139"/>
              <a:gd name="T44" fmla="*/ 105 w 112"/>
              <a:gd name="T45" fmla="*/ 90 h 139"/>
              <a:gd name="T46" fmla="*/ 100 w 112"/>
              <a:gd name="T47" fmla="*/ 88 h 139"/>
              <a:gd name="T48" fmla="*/ 100 w 112"/>
              <a:gd name="T49" fmla="*/ 87 h 139"/>
              <a:gd name="T50" fmla="*/ 99 w 112"/>
              <a:gd name="T51" fmla="*/ 87 h 139"/>
              <a:gd name="T52" fmla="*/ 93 w 112"/>
              <a:gd name="T53" fmla="*/ 94 h 139"/>
              <a:gd name="T54" fmla="*/ 81 w 112"/>
              <a:gd name="T55" fmla="*/ 109 h 139"/>
              <a:gd name="T56" fmla="*/ 84 w 112"/>
              <a:gd name="T57" fmla="*/ 111 h 139"/>
              <a:gd name="T58" fmla="*/ 89 w 112"/>
              <a:gd name="T59" fmla="*/ 116 h 139"/>
              <a:gd name="T60" fmla="*/ 88 w 112"/>
              <a:gd name="T61" fmla="*/ 121 h 139"/>
              <a:gd name="T62" fmla="*/ 86 w 112"/>
              <a:gd name="T63" fmla="*/ 124 h 139"/>
              <a:gd name="T64" fmla="*/ 78 w 112"/>
              <a:gd name="T65" fmla="*/ 133 h 139"/>
              <a:gd name="T66" fmla="*/ 75 w 112"/>
              <a:gd name="T67" fmla="*/ 139 h 139"/>
              <a:gd name="T68" fmla="*/ 70 w 112"/>
              <a:gd name="T69" fmla="*/ 135 h 139"/>
              <a:gd name="T70" fmla="*/ 70 w 112"/>
              <a:gd name="T71" fmla="*/ 128 h 139"/>
              <a:gd name="T72" fmla="*/ 70 w 112"/>
              <a:gd name="T73" fmla="*/ 126 h 139"/>
              <a:gd name="T74" fmla="*/ 40 w 112"/>
              <a:gd name="T75" fmla="*/ 106 h 139"/>
              <a:gd name="T76" fmla="*/ 34 w 112"/>
              <a:gd name="T77" fmla="*/ 94 h 139"/>
              <a:gd name="T78" fmla="*/ 28 w 112"/>
              <a:gd name="T79" fmla="*/ 98 h 139"/>
              <a:gd name="T80" fmla="*/ 13 w 112"/>
              <a:gd name="T81" fmla="*/ 87 h 139"/>
              <a:gd name="T82" fmla="*/ 8 w 112"/>
              <a:gd name="T83" fmla="*/ 73 h 139"/>
              <a:gd name="T84" fmla="*/ 8 w 112"/>
              <a:gd name="T85" fmla="*/ 71 h 139"/>
              <a:gd name="T86" fmla="*/ 7 w 112"/>
              <a:gd name="T87" fmla="*/ 68 h 139"/>
              <a:gd name="T88" fmla="*/ 3 w 112"/>
              <a:gd name="T89" fmla="*/ 66 h 139"/>
              <a:gd name="T90" fmla="*/ 3 w 112"/>
              <a:gd name="T91" fmla="*/ 64 h 139"/>
              <a:gd name="T92" fmla="*/ 4 w 112"/>
              <a:gd name="T93" fmla="*/ 56 h 139"/>
              <a:gd name="T94" fmla="*/ 0 w 112"/>
              <a:gd name="T95" fmla="*/ 53 h 139"/>
              <a:gd name="T96" fmla="*/ 6 w 112"/>
              <a:gd name="T97" fmla="*/ 54 h 139"/>
              <a:gd name="T98" fmla="*/ 17 w 112"/>
              <a:gd name="T99" fmla="*/ 43 h 139"/>
              <a:gd name="T100" fmla="*/ 19 w 112"/>
              <a:gd name="T101" fmla="*/ 42 h 139"/>
              <a:gd name="T102" fmla="*/ 28 w 112"/>
              <a:gd name="T103" fmla="*/ 36 h 139"/>
              <a:gd name="T104" fmla="*/ 32 w 112"/>
              <a:gd name="T105" fmla="*/ 32 h 139"/>
              <a:gd name="T106" fmla="*/ 34 w 112"/>
              <a:gd name="T107" fmla="*/ 27 h 139"/>
              <a:gd name="T108" fmla="*/ 28 w 112"/>
              <a:gd name="T109" fmla="*/ 23 h 139"/>
              <a:gd name="T110" fmla="*/ 23 w 112"/>
              <a:gd name="T111" fmla="*/ 19 h 139"/>
              <a:gd name="T112" fmla="*/ 23 w 112"/>
              <a:gd name="T113" fmla="*/ 11 h 139"/>
              <a:gd name="T114" fmla="*/ 23 w 112"/>
              <a:gd name="T115" fmla="*/ 2 h 139"/>
              <a:gd name="T116" fmla="*/ 30 w 112"/>
              <a:gd name="T117" fmla="*/ 0 h 139"/>
              <a:gd name="T118" fmla="*/ 38 w 112"/>
              <a:gd name="T119" fmla="*/ 4 h 139"/>
              <a:gd name="T120" fmla="*/ 43 w 112"/>
              <a:gd name="T121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43" y="0"/>
                </a:moveTo>
                <a:lnTo>
                  <a:pt x="55" y="9"/>
                </a:lnTo>
                <a:lnTo>
                  <a:pt x="63" y="15"/>
                </a:lnTo>
                <a:lnTo>
                  <a:pt x="69" y="15"/>
                </a:ln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1"/>
                </a:lnTo>
                <a:lnTo>
                  <a:pt x="97" y="56"/>
                </a:lnTo>
                <a:lnTo>
                  <a:pt x="99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9" y="87"/>
                </a:lnTo>
                <a:lnTo>
                  <a:pt x="93" y="94"/>
                </a:lnTo>
                <a:lnTo>
                  <a:pt x="81" y="109"/>
                </a:lnTo>
                <a:lnTo>
                  <a:pt x="84" y="111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6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6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6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4" name="Freeform 49">
            <a:extLst>
              <a:ext uri="{FF2B5EF4-FFF2-40B4-BE49-F238E27FC236}">
                <a16:creationId xmlns:a16="http://schemas.microsoft.com/office/drawing/2014/main" id="{4E8C1A7D-190A-6BC8-7F64-7B42E7403FF6}"/>
              </a:ext>
            </a:extLst>
          </p:cNvPr>
          <p:cNvSpPr>
            <a:spLocks/>
          </p:cNvSpPr>
          <p:nvPr/>
        </p:nvSpPr>
        <p:spPr bwMode="auto">
          <a:xfrm>
            <a:off x="4427542" y="4946745"/>
            <a:ext cx="79375" cy="69851"/>
          </a:xfrm>
          <a:custGeom>
            <a:avLst/>
            <a:gdLst>
              <a:gd name="T0" fmla="*/ 30 w 50"/>
              <a:gd name="T1" fmla="*/ 3 h 44"/>
              <a:gd name="T2" fmla="*/ 32 w 50"/>
              <a:gd name="T3" fmla="*/ 7 h 44"/>
              <a:gd name="T4" fmla="*/ 43 w 50"/>
              <a:gd name="T5" fmla="*/ 5 h 44"/>
              <a:gd name="T6" fmla="*/ 44 w 50"/>
              <a:gd name="T7" fmla="*/ 14 h 44"/>
              <a:gd name="T8" fmla="*/ 48 w 50"/>
              <a:gd name="T9" fmla="*/ 14 h 44"/>
              <a:gd name="T10" fmla="*/ 50 w 50"/>
              <a:gd name="T11" fmla="*/ 19 h 44"/>
              <a:gd name="T12" fmla="*/ 44 w 50"/>
              <a:gd name="T13" fmla="*/ 22 h 44"/>
              <a:gd name="T14" fmla="*/ 44 w 50"/>
              <a:gd name="T15" fmla="*/ 35 h 44"/>
              <a:gd name="T16" fmla="*/ 43 w 50"/>
              <a:gd name="T17" fmla="*/ 37 h 44"/>
              <a:gd name="T18" fmla="*/ 41 w 50"/>
              <a:gd name="T19" fmla="*/ 38 h 44"/>
              <a:gd name="T20" fmla="*/ 40 w 50"/>
              <a:gd name="T21" fmla="*/ 41 h 44"/>
              <a:gd name="T22" fmla="*/ 37 w 50"/>
              <a:gd name="T23" fmla="*/ 44 h 44"/>
              <a:gd name="T24" fmla="*/ 17 w 50"/>
              <a:gd name="T25" fmla="*/ 39 h 44"/>
              <a:gd name="T26" fmla="*/ 10 w 50"/>
              <a:gd name="T27" fmla="*/ 31 h 44"/>
              <a:gd name="T28" fmla="*/ 3 w 50"/>
              <a:gd name="T29" fmla="*/ 31 h 44"/>
              <a:gd name="T30" fmla="*/ 0 w 50"/>
              <a:gd name="T31" fmla="*/ 31 h 44"/>
              <a:gd name="T32" fmla="*/ 0 w 50"/>
              <a:gd name="T33" fmla="*/ 27 h 44"/>
              <a:gd name="T34" fmla="*/ 0 w 50"/>
              <a:gd name="T35" fmla="*/ 23 h 44"/>
              <a:gd name="T36" fmla="*/ 3 w 50"/>
              <a:gd name="T37" fmla="*/ 22 h 44"/>
              <a:gd name="T38" fmla="*/ 18 w 50"/>
              <a:gd name="T39" fmla="*/ 14 h 44"/>
              <a:gd name="T40" fmla="*/ 10 w 50"/>
              <a:gd name="T41" fmla="*/ 16 h 44"/>
              <a:gd name="T42" fmla="*/ 9 w 50"/>
              <a:gd name="T43" fmla="*/ 15 h 44"/>
              <a:gd name="T44" fmla="*/ 7 w 50"/>
              <a:gd name="T45" fmla="*/ 12 h 44"/>
              <a:gd name="T46" fmla="*/ 11 w 50"/>
              <a:gd name="T47" fmla="*/ 9 h 44"/>
              <a:gd name="T48" fmla="*/ 14 w 50"/>
              <a:gd name="T49" fmla="*/ 9 h 44"/>
              <a:gd name="T50" fmla="*/ 21 w 50"/>
              <a:gd name="T51" fmla="*/ 14 h 44"/>
              <a:gd name="T52" fmla="*/ 21 w 50"/>
              <a:gd name="T53" fmla="*/ 7 h 44"/>
              <a:gd name="T54" fmla="*/ 21 w 50"/>
              <a:gd name="T55" fmla="*/ 3 h 44"/>
              <a:gd name="T56" fmla="*/ 26 w 50"/>
              <a:gd name="T57" fmla="*/ 1 h 44"/>
              <a:gd name="T58" fmla="*/ 26 w 50"/>
              <a:gd name="T59" fmla="*/ 0 h 44"/>
              <a:gd name="T60" fmla="*/ 30 w 50"/>
              <a:gd name="T61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0" h="44">
                <a:moveTo>
                  <a:pt x="30" y="3"/>
                </a:moveTo>
                <a:lnTo>
                  <a:pt x="32" y="7"/>
                </a:lnTo>
                <a:lnTo>
                  <a:pt x="43" y="5"/>
                </a:lnTo>
                <a:lnTo>
                  <a:pt x="44" y="14"/>
                </a:lnTo>
                <a:lnTo>
                  <a:pt x="48" y="14"/>
                </a:lnTo>
                <a:lnTo>
                  <a:pt x="50" y="19"/>
                </a:lnTo>
                <a:lnTo>
                  <a:pt x="44" y="22"/>
                </a:lnTo>
                <a:lnTo>
                  <a:pt x="44" y="35"/>
                </a:lnTo>
                <a:lnTo>
                  <a:pt x="43" y="37"/>
                </a:lnTo>
                <a:lnTo>
                  <a:pt x="41" y="38"/>
                </a:lnTo>
                <a:lnTo>
                  <a:pt x="40" y="41"/>
                </a:lnTo>
                <a:lnTo>
                  <a:pt x="37" y="44"/>
                </a:lnTo>
                <a:lnTo>
                  <a:pt x="17" y="39"/>
                </a:lnTo>
                <a:lnTo>
                  <a:pt x="10" y="31"/>
                </a:lnTo>
                <a:lnTo>
                  <a:pt x="3" y="31"/>
                </a:lnTo>
                <a:lnTo>
                  <a:pt x="0" y="31"/>
                </a:lnTo>
                <a:lnTo>
                  <a:pt x="0" y="27"/>
                </a:lnTo>
                <a:lnTo>
                  <a:pt x="0" y="23"/>
                </a:lnTo>
                <a:lnTo>
                  <a:pt x="3" y="22"/>
                </a:lnTo>
                <a:lnTo>
                  <a:pt x="18" y="14"/>
                </a:lnTo>
                <a:lnTo>
                  <a:pt x="10" y="16"/>
                </a:lnTo>
                <a:lnTo>
                  <a:pt x="9" y="15"/>
                </a:lnTo>
                <a:lnTo>
                  <a:pt x="7" y="12"/>
                </a:lnTo>
                <a:lnTo>
                  <a:pt x="11" y="9"/>
                </a:lnTo>
                <a:lnTo>
                  <a:pt x="14" y="9"/>
                </a:lnTo>
                <a:lnTo>
                  <a:pt x="21" y="14"/>
                </a:lnTo>
                <a:lnTo>
                  <a:pt x="21" y="7"/>
                </a:lnTo>
                <a:lnTo>
                  <a:pt x="21" y="3"/>
                </a:lnTo>
                <a:lnTo>
                  <a:pt x="26" y="1"/>
                </a:lnTo>
                <a:lnTo>
                  <a:pt x="26" y="0"/>
                </a:lnTo>
                <a:lnTo>
                  <a:pt x="30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5" name="Freeform 50">
            <a:extLst>
              <a:ext uri="{FF2B5EF4-FFF2-40B4-BE49-F238E27FC236}">
                <a16:creationId xmlns:a16="http://schemas.microsoft.com/office/drawing/2014/main" id="{6E91661E-B597-70E4-F80D-B70031A1821A}"/>
              </a:ext>
            </a:extLst>
          </p:cNvPr>
          <p:cNvSpPr>
            <a:spLocks/>
          </p:cNvSpPr>
          <p:nvPr/>
        </p:nvSpPr>
        <p:spPr bwMode="auto">
          <a:xfrm>
            <a:off x="5160968" y="4957857"/>
            <a:ext cx="131763" cy="115890"/>
          </a:xfrm>
          <a:custGeom>
            <a:avLst/>
            <a:gdLst>
              <a:gd name="T0" fmla="*/ 71 w 83"/>
              <a:gd name="T1" fmla="*/ 15 h 73"/>
              <a:gd name="T2" fmla="*/ 83 w 83"/>
              <a:gd name="T3" fmla="*/ 54 h 73"/>
              <a:gd name="T4" fmla="*/ 83 w 83"/>
              <a:gd name="T5" fmla="*/ 56 h 73"/>
              <a:gd name="T6" fmla="*/ 83 w 83"/>
              <a:gd name="T7" fmla="*/ 56 h 73"/>
              <a:gd name="T8" fmla="*/ 71 w 83"/>
              <a:gd name="T9" fmla="*/ 62 h 73"/>
              <a:gd name="T10" fmla="*/ 68 w 83"/>
              <a:gd name="T11" fmla="*/ 64 h 73"/>
              <a:gd name="T12" fmla="*/ 47 w 83"/>
              <a:gd name="T13" fmla="*/ 68 h 73"/>
              <a:gd name="T14" fmla="*/ 30 w 83"/>
              <a:gd name="T15" fmla="*/ 73 h 73"/>
              <a:gd name="T16" fmla="*/ 27 w 83"/>
              <a:gd name="T17" fmla="*/ 73 h 73"/>
              <a:gd name="T18" fmla="*/ 31 w 83"/>
              <a:gd name="T19" fmla="*/ 62 h 73"/>
              <a:gd name="T20" fmla="*/ 30 w 83"/>
              <a:gd name="T21" fmla="*/ 61 h 73"/>
              <a:gd name="T22" fmla="*/ 28 w 83"/>
              <a:gd name="T23" fmla="*/ 60 h 73"/>
              <a:gd name="T24" fmla="*/ 21 w 83"/>
              <a:gd name="T25" fmla="*/ 57 h 73"/>
              <a:gd name="T26" fmla="*/ 19 w 83"/>
              <a:gd name="T27" fmla="*/ 54 h 73"/>
              <a:gd name="T28" fmla="*/ 6 w 83"/>
              <a:gd name="T29" fmla="*/ 46 h 73"/>
              <a:gd name="T30" fmla="*/ 0 w 83"/>
              <a:gd name="T31" fmla="*/ 24 h 73"/>
              <a:gd name="T32" fmla="*/ 8 w 83"/>
              <a:gd name="T33" fmla="*/ 20 h 73"/>
              <a:gd name="T34" fmla="*/ 9 w 83"/>
              <a:gd name="T35" fmla="*/ 20 h 73"/>
              <a:gd name="T36" fmla="*/ 13 w 83"/>
              <a:gd name="T37" fmla="*/ 22 h 73"/>
              <a:gd name="T38" fmla="*/ 15 w 83"/>
              <a:gd name="T39" fmla="*/ 22 h 73"/>
              <a:gd name="T40" fmla="*/ 43 w 83"/>
              <a:gd name="T41" fmla="*/ 13 h 73"/>
              <a:gd name="T42" fmla="*/ 51 w 83"/>
              <a:gd name="T43" fmla="*/ 8 h 73"/>
              <a:gd name="T44" fmla="*/ 60 w 83"/>
              <a:gd name="T45" fmla="*/ 2 h 73"/>
              <a:gd name="T46" fmla="*/ 66 w 83"/>
              <a:gd name="T47" fmla="*/ 0 h 73"/>
              <a:gd name="T48" fmla="*/ 68 w 83"/>
              <a:gd name="T49" fmla="*/ 5 h 73"/>
              <a:gd name="T50" fmla="*/ 71 w 83"/>
              <a:gd name="T51" fmla="*/ 1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71" y="15"/>
                </a:moveTo>
                <a:lnTo>
                  <a:pt x="83" y="54"/>
                </a:lnTo>
                <a:lnTo>
                  <a:pt x="83" y="56"/>
                </a:lnTo>
                <a:lnTo>
                  <a:pt x="83" y="56"/>
                </a:lnTo>
                <a:lnTo>
                  <a:pt x="71" y="62"/>
                </a:lnTo>
                <a:lnTo>
                  <a:pt x="68" y="64"/>
                </a:lnTo>
                <a:lnTo>
                  <a:pt x="47" y="68"/>
                </a:lnTo>
                <a:lnTo>
                  <a:pt x="30" y="73"/>
                </a:lnTo>
                <a:lnTo>
                  <a:pt x="27" y="73"/>
                </a:lnTo>
                <a:lnTo>
                  <a:pt x="31" y="62"/>
                </a:lnTo>
                <a:lnTo>
                  <a:pt x="30" y="61"/>
                </a:lnTo>
                <a:lnTo>
                  <a:pt x="28" y="60"/>
                </a:lnTo>
                <a:lnTo>
                  <a:pt x="21" y="57"/>
                </a:lnTo>
                <a:lnTo>
                  <a:pt x="19" y="54"/>
                </a:lnTo>
                <a:lnTo>
                  <a:pt x="6" y="46"/>
                </a:lnTo>
                <a:lnTo>
                  <a:pt x="0" y="24"/>
                </a:lnTo>
                <a:lnTo>
                  <a:pt x="8" y="20"/>
                </a:lnTo>
                <a:lnTo>
                  <a:pt x="9" y="20"/>
                </a:lnTo>
                <a:lnTo>
                  <a:pt x="13" y="22"/>
                </a:lnTo>
                <a:lnTo>
                  <a:pt x="15" y="22"/>
                </a:lnTo>
                <a:lnTo>
                  <a:pt x="43" y="13"/>
                </a:lnTo>
                <a:lnTo>
                  <a:pt x="51" y="8"/>
                </a:lnTo>
                <a:lnTo>
                  <a:pt x="60" y="2"/>
                </a:lnTo>
                <a:lnTo>
                  <a:pt x="66" y="0"/>
                </a:lnTo>
                <a:lnTo>
                  <a:pt x="68" y="5"/>
                </a:lnTo>
                <a:lnTo>
                  <a:pt x="71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6" name="Freeform 51">
            <a:extLst>
              <a:ext uri="{FF2B5EF4-FFF2-40B4-BE49-F238E27FC236}">
                <a16:creationId xmlns:a16="http://schemas.microsoft.com/office/drawing/2014/main" id="{A9BC4334-3C7A-57E1-71F8-C2ED8F9CBB11}"/>
              </a:ext>
            </a:extLst>
          </p:cNvPr>
          <p:cNvSpPr>
            <a:spLocks/>
          </p:cNvSpPr>
          <p:nvPr/>
        </p:nvSpPr>
        <p:spPr bwMode="auto">
          <a:xfrm>
            <a:off x="4324355" y="4995958"/>
            <a:ext cx="188913" cy="122240"/>
          </a:xfrm>
          <a:custGeom>
            <a:avLst/>
            <a:gdLst>
              <a:gd name="T0" fmla="*/ 102 w 119"/>
              <a:gd name="T1" fmla="*/ 13 h 77"/>
              <a:gd name="T2" fmla="*/ 105 w 119"/>
              <a:gd name="T3" fmla="*/ 28 h 77"/>
              <a:gd name="T4" fmla="*/ 112 w 119"/>
              <a:gd name="T5" fmla="*/ 30 h 77"/>
              <a:gd name="T6" fmla="*/ 116 w 119"/>
              <a:gd name="T7" fmla="*/ 32 h 77"/>
              <a:gd name="T8" fmla="*/ 119 w 119"/>
              <a:gd name="T9" fmla="*/ 41 h 77"/>
              <a:gd name="T10" fmla="*/ 117 w 119"/>
              <a:gd name="T11" fmla="*/ 47 h 77"/>
              <a:gd name="T12" fmla="*/ 115 w 119"/>
              <a:gd name="T13" fmla="*/ 49 h 77"/>
              <a:gd name="T14" fmla="*/ 110 w 119"/>
              <a:gd name="T15" fmla="*/ 52 h 77"/>
              <a:gd name="T16" fmla="*/ 86 w 119"/>
              <a:gd name="T17" fmla="*/ 52 h 77"/>
              <a:gd name="T18" fmla="*/ 79 w 119"/>
              <a:gd name="T19" fmla="*/ 70 h 77"/>
              <a:gd name="T20" fmla="*/ 74 w 119"/>
              <a:gd name="T21" fmla="*/ 70 h 77"/>
              <a:gd name="T22" fmla="*/ 72 w 119"/>
              <a:gd name="T23" fmla="*/ 63 h 77"/>
              <a:gd name="T24" fmla="*/ 67 w 119"/>
              <a:gd name="T25" fmla="*/ 62 h 77"/>
              <a:gd name="T26" fmla="*/ 65 w 119"/>
              <a:gd name="T27" fmla="*/ 70 h 77"/>
              <a:gd name="T28" fmla="*/ 50 w 119"/>
              <a:gd name="T29" fmla="*/ 77 h 77"/>
              <a:gd name="T30" fmla="*/ 45 w 119"/>
              <a:gd name="T31" fmla="*/ 73 h 77"/>
              <a:gd name="T32" fmla="*/ 48 w 119"/>
              <a:gd name="T33" fmla="*/ 68 h 77"/>
              <a:gd name="T34" fmla="*/ 44 w 119"/>
              <a:gd name="T35" fmla="*/ 62 h 77"/>
              <a:gd name="T36" fmla="*/ 38 w 119"/>
              <a:gd name="T37" fmla="*/ 67 h 77"/>
              <a:gd name="T38" fmla="*/ 31 w 119"/>
              <a:gd name="T39" fmla="*/ 64 h 77"/>
              <a:gd name="T40" fmla="*/ 19 w 119"/>
              <a:gd name="T41" fmla="*/ 77 h 77"/>
              <a:gd name="T42" fmla="*/ 8 w 119"/>
              <a:gd name="T43" fmla="*/ 66 h 77"/>
              <a:gd name="T44" fmla="*/ 0 w 119"/>
              <a:gd name="T45" fmla="*/ 58 h 77"/>
              <a:gd name="T46" fmla="*/ 3 w 119"/>
              <a:gd name="T47" fmla="*/ 45 h 77"/>
              <a:gd name="T48" fmla="*/ 7 w 119"/>
              <a:gd name="T49" fmla="*/ 30 h 77"/>
              <a:gd name="T50" fmla="*/ 12 w 119"/>
              <a:gd name="T51" fmla="*/ 14 h 77"/>
              <a:gd name="T52" fmla="*/ 15 w 119"/>
              <a:gd name="T53" fmla="*/ 7 h 77"/>
              <a:gd name="T54" fmla="*/ 34 w 119"/>
              <a:gd name="T55" fmla="*/ 22 h 77"/>
              <a:gd name="T56" fmla="*/ 50 w 119"/>
              <a:gd name="T57" fmla="*/ 21 h 77"/>
              <a:gd name="T58" fmla="*/ 61 w 119"/>
              <a:gd name="T59" fmla="*/ 15 h 77"/>
              <a:gd name="T60" fmla="*/ 65 w 119"/>
              <a:gd name="T61" fmla="*/ 0 h 77"/>
              <a:gd name="T62" fmla="*/ 68 w 119"/>
              <a:gd name="T63" fmla="*/ 0 h 77"/>
              <a:gd name="T64" fmla="*/ 75 w 119"/>
              <a:gd name="T65" fmla="*/ 0 h 77"/>
              <a:gd name="T66" fmla="*/ 82 w 119"/>
              <a:gd name="T67" fmla="*/ 8 h 77"/>
              <a:gd name="T68" fmla="*/ 102 w 119"/>
              <a:gd name="T69" fmla="*/ 1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9" h="77">
                <a:moveTo>
                  <a:pt x="102" y="13"/>
                </a:moveTo>
                <a:lnTo>
                  <a:pt x="105" y="28"/>
                </a:lnTo>
                <a:lnTo>
                  <a:pt x="112" y="30"/>
                </a:lnTo>
                <a:lnTo>
                  <a:pt x="116" y="32"/>
                </a:lnTo>
                <a:lnTo>
                  <a:pt x="119" y="41"/>
                </a:lnTo>
                <a:lnTo>
                  <a:pt x="117" y="47"/>
                </a:lnTo>
                <a:lnTo>
                  <a:pt x="115" y="49"/>
                </a:lnTo>
                <a:lnTo>
                  <a:pt x="110" y="52"/>
                </a:lnTo>
                <a:lnTo>
                  <a:pt x="86" y="52"/>
                </a:lnTo>
                <a:lnTo>
                  <a:pt x="79" y="70"/>
                </a:lnTo>
                <a:lnTo>
                  <a:pt x="74" y="70"/>
                </a:lnTo>
                <a:lnTo>
                  <a:pt x="72" y="63"/>
                </a:lnTo>
                <a:lnTo>
                  <a:pt x="67" y="62"/>
                </a:lnTo>
                <a:lnTo>
                  <a:pt x="65" y="70"/>
                </a:lnTo>
                <a:lnTo>
                  <a:pt x="50" y="77"/>
                </a:lnTo>
                <a:lnTo>
                  <a:pt x="45" y="73"/>
                </a:lnTo>
                <a:lnTo>
                  <a:pt x="48" y="68"/>
                </a:lnTo>
                <a:lnTo>
                  <a:pt x="44" y="62"/>
                </a:lnTo>
                <a:lnTo>
                  <a:pt x="38" y="67"/>
                </a:lnTo>
                <a:lnTo>
                  <a:pt x="31" y="64"/>
                </a:lnTo>
                <a:lnTo>
                  <a:pt x="19" y="77"/>
                </a:lnTo>
                <a:lnTo>
                  <a:pt x="8" y="66"/>
                </a:lnTo>
                <a:lnTo>
                  <a:pt x="0" y="58"/>
                </a:lnTo>
                <a:lnTo>
                  <a:pt x="3" y="45"/>
                </a:lnTo>
                <a:lnTo>
                  <a:pt x="7" y="30"/>
                </a:lnTo>
                <a:lnTo>
                  <a:pt x="12" y="14"/>
                </a:lnTo>
                <a:lnTo>
                  <a:pt x="15" y="7"/>
                </a:lnTo>
                <a:lnTo>
                  <a:pt x="34" y="22"/>
                </a:lnTo>
                <a:lnTo>
                  <a:pt x="50" y="21"/>
                </a:lnTo>
                <a:lnTo>
                  <a:pt x="61" y="15"/>
                </a:lnTo>
                <a:lnTo>
                  <a:pt x="65" y="0"/>
                </a:lnTo>
                <a:lnTo>
                  <a:pt x="68" y="0"/>
                </a:lnTo>
                <a:lnTo>
                  <a:pt x="75" y="0"/>
                </a:lnTo>
                <a:lnTo>
                  <a:pt x="82" y="8"/>
                </a:lnTo>
                <a:lnTo>
                  <a:pt x="102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7" name="Freeform 52">
            <a:extLst>
              <a:ext uri="{FF2B5EF4-FFF2-40B4-BE49-F238E27FC236}">
                <a16:creationId xmlns:a16="http://schemas.microsoft.com/office/drawing/2014/main" id="{8F6CDB9C-7A99-FBEE-CCC3-4BCA708034A4}"/>
              </a:ext>
            </a:extLst>
          </p:cNvPr>
          <p:cNvSpPr>
            <a:spLocks/>
          </p:cNvSpPr>
          <p:nvPr/>
        </p:nvSpPr>
        <p:spPr bwMode="auto">
          <a:xfrm>
            <a:off x="5205418" y="5032471"/>
            <a:ext cx="136525" cy="265118"/>
          </a:xfrm>
          <a:custGeom>
            <a:avLst/>
            <a:gdLst>
              <a:gd name="T0" fmla="*/ 78 w 86"/>
              <a:gd name="T1" fmla="*/ 125 h 167"/>
              <a:gd name="T2" fmla="*/ 75 w 86"/>
              <a:gd name="T3" fmla="*/ 129 h 167"/>
              <a:gd name="T4" fmla="*/ 74 w 86"/>
              <a:gd name="T5" fmla="*/ 126 h 167"/>
              <a:gd name="T6" fmla="*/ 70 w 86"/>
              <a:gd name="T7" fmla="*/ 126 h 167"/>
              <a:gd name="T8" fmla="*/ 67 w 86"/>
              <a:gd name="T9" fmla="*/ 127 h 167"/>
              <a:gd name="T10" fmla="*/ 64 w 86"/>
              <a:gd name="T11" fmla="*/ 127 h 167"/>
              <a:gd name="T12" fmla="*/ 71 w 86"/>
              <a:gd name="T13" fmla="*/ 140 h 167"/>
              <a:gd name="T14" fmla="*/ 74 w 86"/>
              <a:gd name="T15" fmla="*/ 157 h 167"/>
              <a:gd name="T16" fmla="*/ 71 w 86"/>
              <a:gd name="T17" fmla="*/ 167 h 167"/>
              <a:gd name="T18" fmla="*/ 49 w 86"/>
              <a:gd name="T19" fmla="*/ 145 h 167"/>
              <a:gd name="T20" fmla="*/ 34 w 86"/>
              <a:gd name="T21" fmla="*/ 138 h 167"/>
              <a:gd name="T22" fmla="*/ 28 w 86"/>
              <a:gd name="T23" fmla="*/ 123 h 167"/>
              <a:gd name="T24" fmla="*/ 33 w 86"/>
              <a:gd name="T25" fmla="*/ 112 h 167"/>
              <a:gd name="T26" fmla="*/ 28 w 86"/>
              <a:gd name="T27" fmla="*/ 96 h 167"/>
              <a:gd name="T28" fmla="*/ 25 w 86"/>
              <a:gd name="T29" fmla="*/ 88 h 167"/>
              <a:gd name="T30" fmla="*/ 3 w 86"/>
              <a:gd name="T31" fmla="*/ 67 h 167"/>
              <a:gd name="T32" fmla="*/ 0 w 86"/>
              <a:gd name="T33" fmla="*/ 59 h 167"/>
              <a:gd name="T34" fmla="*/ 3 w 86"/>
              <a:gd name="T35" fmla="*/ 58 h 167"/>
              <a:gd name="T36" fmla="*/ 6 w 86"/>
              <a:gd name="T37" fmla="*/ 56 h 167"/>
              <a:gd name="T38" fmla="*/ 7 w 86"/>
              <a:gd name="T39" fmla="*/ 56 h 167"/>
              <a:gd name="T40" fmla="*/ 18 w 86"/>
              <a:gd name="T41" fmla="*/ 54 h 167"/>
              <a:gd name="T42" fmla="*/ 30 w 86"/>
              <a:gd name="T43" fmla="*/ 35 h 167"/>
              <a:gd name="T44" fmla="*/ 41 w 86"/>
              <a:gd name="T45" fmla="*/ 18 h 167"/>
              <a:gd name="T46" fmla="*/ 43 w 86"/>
              <a:gd name="T47" fmla="*/ 15 h 167"/>
              <a:gd name="T48" fmla="*/ 55 w 86"/>
              <a:gd name="T49" fmla="*/ 9 h 167"/>
              <a:gd name="T50" fmla="*/ 55 w 86"/>
              <a:gd name="T51" fmla="*/ 9 h 167"/>
              <a:gd name="T52" fmla="*/ 56 w 86"/>
              <a:gd name="T53" fmla="*/ 7 h 167"/>
              <a:gd name="T54" fmla="*/ 62 w 86"/>
              <a:gd name="T55" fmla="*/ 0 h 167"/>
              <a:gd name="T56" fmla="*/ 66 w 86"/>
              <a:gd name="T57" fmla="*/ 7 h 167"/>
              <a:gd name="T58" fmla="*/ 70 w 86"/>
              <a:gd name="T59" fmla="*/ 13 h 167"/>
              <a:gd name="T60" fmla="*/ 73 w 86"/>
              <a:gd name="T61" fmla="*/ 18 h 167"/>
              <a:gd name="T62" fmla="*/ 74 w 86"/>
              <a:gd name="T63" fmla="*/ 35 h 167"/>
              <a:gd name="T64" fmla="*/ 77 w 86"/>
              <a:gd name="T65" fmla="*/ 54 h 167"/>
              <a:gd name="T66" fmla="*/ 86 w 86"/>
              <a:gd name="T67" fmla="*/ 74 h 167"/>
              <a:gd name="T68" fmla="*/ 81 w 86"/>
              <a:gd name="T69" fmla="*/ 86 h 167"/>
              <a:gd name="T70" fmla="*/ 82 w 86"/>
              <a:gd name="T71" fmla="*/ 119 h 167"/>
              <a:gd name="T72" fmla="*/ 81 w 86"/>
              <a:gd name="T73" fmla="*/ 120 h 167"/>
              <a:gd name="T74" fmla="*/ 78 w 86"/>
              <a:gd name="T75" fmla="*/ 125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7">
                <a:moveTo>
                  <a:pt x="78" y="125"/>
                </a:moveTo>
                <a:lnTo>
                  <a:pt x="75" y="129"/>
                </a:lnTo>
                <a:lnTo>
                  <a:pt x="74" y="126"/>
                </a:lnTo>
                <a:lnTo>
                  <a:pt x="70" y="126"/>
                </a:lnTo>
                <a:lnTo>
                  <a:pt x="67" y="127"/>
                </a:lnTo>
                <a:lnTo>
                  <a:pt x="64" y="127"/>
                </a:lnTo>
                <a:lnTo>
                  <a:pt x="71" y="140"/>
                </a:lnTo>
                <a:lnTo>
                  <a:pt x="74" y="157"/>
                </a:lnTo>
                <a:lnTo>
                  <a:pt x="71" y="167"/>
                </a:lnTo>
                <a:lnTo>
                  <a:pt x="49" y="145"/>
                </a:lnTo>
                <a:lnTo>
                  <a:pt x="34" y="138"/>
                </a:lnTo>
                <a:lnTo>
                  <a:pt x="28" y="123"/>
                </a:lnTo>
                <a:lnTo>
                  <a:pt x="33" y="112"/>
                </a:lnTo>
                <a:lnTo>
                  <a:pt x="28" y="96"/>
                </a:lnTo>
                <a:lnTo>
                  <a:pt x="25" y="88"/>
                </a:lnTo>
                <a:lnTo>
                  <a:pt x="3" y="67"/>
                </a:lnTo>
                <a:lnTo>
                  <a:pt x="0" y="59"/>
                </a:lnTo>
                <a:lnTo>
                  <a:pt x="3" y="58"/>
                </a:lnTo>
                <a:lnTo>
                  <a:pt x="6" y="56"/>
                </a:lnTo>
                <a:lnTo>
                  <a:pt x="7" y="56"/>
                </a:lnTo>
                <a:lnTo>
                  <a:pt x="18" y="54"/>
                </a:lnTo>
                <a:lnTo>
                  <a:pt x="30" y="35"/>
                </a:lnTo>
                <a:lnTo>
                  <a:pt x="41" y="18"/>
                </a:lnTo>
                <a:lnTo>
                  <a:pt x="43" y="15"/>
                </a:lnTo>
                <a:lnTo>
                  <a:pt x="55" y="9"/>
                </a:lnTo>
                <a:lnTo>
                  <a:pt x="55" y="9"/>
                </a:lnTo>
                <a:lnTo>
                  <a:pt x="56" y="7"/>
                </a:lnTo>
                <a:lnTo>
                  <a:pt x="62" y="0"/>
                </a:lnTo>
                <a:lnTo>
                  <a:pt x="66" y="7"/>
                </a:lnTo>
                <a:lnTo>
                  <a:pt x="70" y="13"/>
                </a:lnTo>
                <a:lnTo>
                  <a:pt x="73" y="18"/>
                </a:lnTo>
                <a:lnTo>
                  <a:pt x="74" y="35"/>
                </a:lnTo>
                <a:lnTo>
                  <a:pt x="77" y="54"/>
                </a:lnTo>
                <a:lnTo>
                  <a:pt x="86" y="74"/>
                </a:lnTo>
                <a:lnTo>
                  <a:pt x="81" y="86"/>
                </a:lnTo>
                <a:lnTo>
                  <a:pt x="82" y="119"/>
                </a:lnTo>
                <a:lnTo>
                  <a:pt x="81" y="120"/>
                </a:lnTo>
                <a:lnTo>
                  <a:pt x="78" y="1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8" name="Freeform 53">
            <a:extLst>
              <a:ext uri="{FF2B5EF4-FFF2-40B4-BE49-F238E27FC236}">
                <a16:creationId xmlns:a16="http://schemas.microsoft.com/office/drawing/2014/main" id="{965223C8-01CD-8520-04BA-F593F91611C5}"/>
              </a:ext>
            </a:extLst>
          </p:cNvPr>
          <p:cNvSpPr>
            <a:spLocks/>
          </p:cNvSpPr>
          <p:nvPr/>
        </p:nvSpPr>
        <p:spPr bwMode="auto">
          <a:xfrm>
            <a:off x="3919542" y="5064222"/>
            <a:ext cx="120650" cy="71439"/>
          </a:xfrm>
          <a:custGeom>
            <a:avLst/>
            <a:gdLst>
              <a:gd name="T0" fmla="*/ 76 w 76"/>
              <a:gd name="T1" fmla="*/ 35 h 45"/>
              <a:gd name="T2" fmla="*/ 72 w 76"/>
              <a:gd name="T3" fmla="*/ 43 h 45"/>
              <a:gd name="T4" fmla="*/ 57 w 76"/>
              <a:gd name="T5" fmla="*/ 38 h 45"/>
              <a:gd name="T6" fmla="*/ 5 w 76"/>
              <a:gd name="T7" fmla="*/ 45 h 45"/>
              <a:gd name="T8" fmla="*/ 4 w 76"/>
              <a:gd name="T9" fmla="*/ 34 h 45"/>
              <a:gd name="T10" fmla="*/ 1 w 76"/>
              <a:gd name="T11" fmla="*/ 9 h 45"/>
              <a:gd name="T12" fmla="*/ 0 w 76"/>
              <a:gd name="T13" fmla="*/ 4 h 45"/>
              <a:gd name="T14" fmla="*/ 53 w 76"/>
              <a:gd name="T15" fmla="*/ 0 h 45"/>
              <a:gd name="T16" fmla="*/ 57 w 76"/>
              <a:gd name="T17" fmla="*/ 0 h 45"/>
              <a:gd name="T18" fmla="*/ 65 w 76"/>
              <a:gd name="T19" fmla="*/ 8 h 45"/>
              <a:gd name="T20" fmla="*/ 65 w 76"/>
              <a:gd name="T21" fmla="*/ 13 h 45"/>
              <a:gd name="T22" fmla="*/ 76 w 76"/>
              <a:gd name="T23" fmla="*/ 3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45">
                <a:moveTo>
                  <a:pt x="76" y="35"/>
                </a:moveTo>
                <a:lnTo>
                  <a:pt x="72" y="43"/>
                </a:lnTo>
                <a:lnTo>
                  <a:pt x="57" y="38"/>
                </a:lnTo>
                <a:lnTo>
                  <a:pt x="5" y="45"/>
                </a:lnTo>
                <a:lnTo>
                  <a:pt x="4" y="34"/>
                </a:lnTo>
                <a:lnTo>
                  <a:pt x="1" y="9"/>
                </a:lnTo>
                <a:lnTo>
                  <a:pt x="0" y="4"/>
                </a:lnTo>
                <a:lnTo>
                  <a:pt x="53" y="0"/>
                </a:lnTo>
                <a:lnTo>
                  <a:pt x="57" y="0"/>
                </a:lnTo>
                <a:lnTo>
                  <a:pt x="65" y="8"/>
                </a:lnTo>
                <a:lnTo>
                  <a:pt x="65" y="13"/>
                </a:lnTo>
                <a:lnTo>
                  <a:pt x="76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9" name="Freeform 54">
            <a:extLst>
              <a:ext uri="{FF2B5EF4-FFF2-40B4-BE49-F238E27FC236}">
                <a16:creationId xmlns:a16="http://schemas.microsoft.com/office/drawing/2014/main" id="{6E420AE7-0EFD-4757-F544-39B36D65D815}"/>
              </a:ext>
            </a:extLst>
          </p:cNvPr>
          <p:cNvSpPr>
            <a:spLocks/>
          </p:cNvSpPr>
          <p:nvPr/>
        </p:nvSpPr>
        <p:spPr bwMode="auto">
          <a:xfrm>
            <a:off x="4710118" y="5076922"/>
            <a:ext cx="177800" cy="144465"/>
          </a:xfrm>
          <a:custGeom>
            <a:avLst/>
            <a:gdLst>
              <a:gd name="T0" fmla="*/ 45 w 112"/>
              <a:gd name="T1" fmla="*/ 12 h 91"/>
              <a:gd name="T2" fmla="*/ 75 w 112"/>
              <a:gd name="T3" fmla="*/ 32 h 91"/>
              <a:gd name="T4" fmla="*/ 75 w 112"/>
              <a:gd name="T5" fmla="*/ 34 h 91"/>
              <a:gd name="T6" fmla="*/ 75 w 112"/>
              <a:gd name="T7" fmla="*/ 41 h 91"/>
              <a:gd name="T8" fmla="*/ 80 w 112"/>
              <a:gd name="T9" fmla="*/ 45 h 91"/>
              <a:gd name="T10" fmla="*/ 87 w 112"/>
              <a:gd name="T11" fmla="*/ 49 h 91"/>
              <a:gd name="T12" fmla="*/ 99 w 112"/>
              <a:gd name="T13" fmla="*/ 57 h 91"/>
              <a:gd name="T14" fmla="*/ 104 w 112"/>
              <a:gd name="T15" fmla="*/ 58 h 91"/>
              <a:gd name="T16" fmla="*/ 109 w 112"/>
              <a:gd name="T17" fmla="*/ 58 h 91"/>
              <a:gd name="T18" fmla="*/ 112 w 112"/>
              <a:gd name="T19" fmla="*/ 68 h 91"/>
              <a:gd name="T20" fmla="*/ 101 w 112"/>
              <a:gd name="T21" fmla="*/ 64 h 91"/>
              <a:gd name="T22" fmla="*/ 87 w 112"/>
              <a:gd name="T23" fmla="*/ 86 h 91"/>
              <a:gd name="T24" fmla="*/ 84 w 112"/>
              <a:gd name="T25" fmla="*/ 91 h 91"/>
              <a:gd name="T26" fmla="*/ 83 w 112"/>
              <a:gd name="T27" fmla="*/ 91 h 91"/>
              <a:gd name="T28" fmla="*/ 74 w 112"/>
              <a:gd name="T29" fmla="*/ 90 h 91"/>
              <a:gd name="T30" fmla="*/ 63 w 112"/>
              <a:gd name="T31" fmla="*/ 79 h 91"/>
              <a:gd name="T32" fmla="*/ 52 w 112"/>
              <a:gd name="T33" fmla="*/ 83 h 91"/>
              <a:gd name="T34" fmla="*/ 52 w 112"/>
              <a:gd name="T35" fmla="*/ 75 h 91"/>
              <a:gd name="T36" fmla="*/ 46 w 112"/>
              <a:gd name="T37" fmla="*/ 68 h 91"/>
              <a:gd name="T38" fmla="*/ 43 w 112"/>
              <a:gd name="T39" fmla="*/ 69 h 91"/>
              <a:gd name="T40" fmla="*/ 37 w 112"/>
              <a:gd name="T41" fmla="*/ 68 h 91"/>
              <a:gd name="T42" fmla="*/ 37 w 112"/>
              <a:gd name="T43" fmla="*/ 58 h 91"/>
              <a:gd name="T44" fmla="*/ 0 w 112"/>
              <a:gd name="T45" fmla="*/ 49 h 91"/>
              <a:gd name="T46" fmla="*/ 16 w 112"/>
              <a:gd name="T47" fmla="*/ 27 h 91"/>
              <a:gd name="T48" fmla="*/ 16 w 112"/>
              <a:gd name="T49" fmla="*/ 26 h 91"/>
              <a:gd name="T50" fmla="*/ 26 w 112"/>
              <a:gd name="T51" fmla="*/ 31 h 91"/>
              <a:gd name="T52" fmla="*/ 26 w 112"/>
              <a:gd name="T53" fmla="*/ 22 h 91"/>
              <a:gd name="T54" fmla="*/ 31 w 112"/>
              <a:gd name="T55" fmla="*/ 22 h 91"/>
              <a:gd name="T56" fmla="*/ 35 w 112"/>
              <a:gd name="T57" fmla="*/ 15 h 91"/>
              <a:gd name="T58" fmla="*/ 27 w 112"/>
              <a:gd name="T59" fmla="*/ 8 h 91"/>
              <a:gd name="T60" fmla="*/ 33 w 112"/>
              <a:gd name="T61" fmla="*/ 4 h 91"/>
              <a:gd name="T62" fmla="*/ 39 w 112"/>
              <a:gd name="T63" fmla="*/ 0 h 91"/>
              <a:gd name="T64" fmla="*/ 45 w 112"/>
              <a:gd name="T65" fmla="*/ 1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45" y="12"/>
                </a:moveTo>
                <a:lnTo>
                  <a:pt x="75" y="32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  <a:lnTo>
                  <a:pt x="87" y="49"/>
                </a:lnTo>
                <a:lnTo>
                  <a:pt x="99" y="57"/>
                </a:lnTo>
                <a:lnTo>
                  <a:pt x="104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4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0" name="Freeform 55">
            <a:extLst>
              <a:ext uri="{FF2B5EF4-FFF2-40B4-BE49-F238E27FC236}">
                <a16:creationId xmlns:a16="http://schemas.microsoft.com/office/drawing/2014/main" id="{8EC324C7-169F-16C4-E32C-7C915A8145CA}"/>
              </a:ext>
            </a:extLst>
          </p:cNvPr>
          <p:cNvSpPr>
            <a:spLocks/>
          </p:cNvSpPr>
          <p:nvPr/>
        </p:nvSpPr>
        <p:spPr bwMode="auto">
          <a:xfrm>
            <a:off x="4989518" y="5088035"/>
            <a:ext cx="84138" cy="138115"/>
          </a:xfrm>
          <a:custGeom>
            <a:avLst/>
            <a:gdLst>
              <a:gd name="T0" fmla="*/ 41 w 53"/>
              <a:gd name="T1" fmla="*/ 0 h 87"/>
              <a:gd name="T2" fmla="*/ 43 w 53"/>
              <a:gd name="T3" fmla="*/ 9 h 87"/>
              <a:gd name="T4" fmla="*/ 43 w 53"/>
              <a:gd name="T5" fmla="*/ 15 h 87"/>
              <a:gd name="T6" fmla="*/ 53 w 53"/>
              <a:gd name="T7" fmla="*/ 15 h 87"/>
              <a:gd name="T8" fmla="*/ 52 w 53"/>
              <a:gd name="T9" fmla="*/ 21 h 87"/>
              <a:gd name="T10" fmla="*/ 52 w 53"/>
              <a:gd name="T11" fmla="*/ 23 h 87"/>
              <a:gd name="T12" fmla="*/ 46 w 53"/>
              <a:gd name="T13" fmla="*/ 23 h 87"/>
              <a:gd name="T14" fmla="*/ 50 w 53"/>
              <a:gd name="T15" fmla="*/ 51 h 87"/>
              <a:gd name="T16" fmla="*/ 45 w 53"/>
              <a:gd name="T17" fmla="*/ 80 h 87"/>
              <a:gd name="T18" fmla="*/ 49 w 53"/>
              <a:gd name="T19" fmla="*/ 80 h 87"/>
              <a:gd name="T20" fmla="*/ 50 w 53"/>
              <a:gd name="T21" fmla="*/ 80 h 87"/>
              <a:gd name="T22" fmla="*/ 50 w 53"/>
              <a:gd name="T23" fmla="*/ 81 h 87"/>
              <a:gd name="T24" fmla="*/ 50 w 53"/>
              <a:gd name="T25" fmla="*/ 84 h 87"/>
              <a:gd name="T26" fmla="*/ 50 w 53"/>
              <a:gd name="T27" fmla="*/ 87 h 87"/>
              <a:gd name="T28" fmla="*/ 48 w 53"/>
              <a:gd name="T29" fmla="*/ 84 h 87"/>
              <a:gd name="T30" fmla="*/ 46 w 53"/>
              <a:gd name="T31" fmla="*/ 83 h 87"/>
              <a:gd name="T32" fmla="*/ 43 w 53"/>
              <a:gd name="T33" fmla="*/ 83 h 87"/>
              <a:gd name="T34" fmla="*/ 38 w 53"/>
              <a:gd name="T35" fmla="*/ 84 h 87"/>
              <a:gd name="T36" fmla="*/ 33 w 53"/>
              <a:gd name="T37" fmla="*/ 77 h 87"/>
              <a:gd name="T38" fmla="*/ 27 w 53"/>
              <a:gd name="T39" fmla="*/ 75 h 87"/>
              <a:gd name="T40" fmla="*/ 18 w 53"/>
              <a:gd name="T41" fmla="*/ 72 h 87"/>
              <a:gd name="T42" fmla="*/ 19 w 53"/>
              <a:gd name="T43" fmla="*/ 68 h 87"/>
              <a:gd name="T44" fmla="*/ 18 w 53"/>
              <a:gd name="T45" fmla="*/ 66 h 87"/>
              <a:gd name="T46" fmla="*/ 16 w 53"/>
              <a:gd name="T47" fmla="*/ 60 h 87"/>
              <a:gd name="T48" fmla="*/ 15 w 53"/>
              <a:gd name="T49" fmla="*/ 49 h 87"/>
              <a:gd name="T50" fmla="*/ 15 w 53"/>
              <a:gd name="T51" fmla="*/ 38 h 87"/>
              <a:gd name="T52" fmla="*/ 19 w 53"/>
              <a:gd name="T53" fmla="*/ 38 h 87"/>
              <a:gd name="T54" fmla="*/ 18 w 53"/>
              <a:gd name="T55" fmla="*/ 32 h 87"/>
              <a:gd name="T56" fmla="*/ 7 w 53"/>
              <a:gd name="T57" fmla="*/ 19 h 87"/>
              <a:gd name="T58" fmla="*/ 5 w 53"/>
              <a:gd name="T59" fmla="*/ 17 h 87"/>
              <a:gd name="T60" fmla="*/ 0 w 53"/>
              <a:gd name="T61" fmla="*/ 16 h 87"/>
              <a:gd name="T62" fmla="*/ 3 w 53"/>
              <a:gd name="T63" fmla="*/ 15 h 87"/>
              <a:gd name="T64" fmla="*/ 4 w 53"/>
              <a:gd name="T65" fmla="*/ 13 h 87"/>
              <a:gd name="T66" fmla="*/ 7 w 53"/>
              <a:gd name="T67" fmla="*/ 12 h 87"/>
              <a:gd name="T68" fmla="*/ 13 w 53"/>
              <a:gd name="T69" fmla="*/ 8 h 87"/>
              <a:gd name="T70" fmla="*/ 27 w 53"/>
              <a:gd name="T71" fmla="*/ 0 h 87"/>
              <a:gd name="T72" fmla="*/ 35 w 53"/>
              <a:gd name="T73" fmla="*/ 6 h 87"/>
              <a:gd name="T74" fmla="*/ 41 w 53"/>
              <a:gd name="T75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41" y="0"/>
                </a:move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2" y="21"/>
                </a:lnTo>
                <a:lnTo>
                  <a:pt x="52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  <a:lnTo>
                  <a:pt x="48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3" y="77"/>
                </a:lnTo>
                <a:lnTo>
                  <a:pt x="27" y="75"/>
                </a:lnTo>
                <a:lnTo>
                  <a:pt x="18" y="72"/>
                </a:lnTo>
                <a:lnTo>
                  <a:pt x="19" y="68"/>
                </a:lnTo>
                <a:lnTo>
                  <a:pt x="18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8" y="32"/>
                </a:lnTo>
                <a:lnTo>
                  <a:pt x="7" y="19"/>
                </a:lnTo>
                <a:lnTo>
                  <a:pt x="5" y="17"/>
                </a:lnTo>
                <a:lnTo>
                  <a:pt x="0" y="16"/>
                </a:lnTo>
                <a:lnTo>
                  <a:pt x="3" y="15"/>
                </a:lnTo>
                <a:lnTo>
                  <a:pt x="4" y="13"/>
                </a:lnTo>
                <a:lnTo>
                  <a:pt x="7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1" name="Freeform 56">
            <a:extLst>
              <a:ext uri="{FF2B5EF4-FFF2-40B4-BE49-F238E27FC236}">
                <a16:creationId xmlns:a16="http://schemas.microsoft.com/office/drawing/2014/main" id="{728606D0-94E2-E9AD-09F1-9155BF048DD0}"/>
              </a:ext>
            </a:extLst>
          </p:cNvPr>
          <p:cNvSpPr>
            <a:spLocks/>
          </p:cNvSpPr>
          <p:nvPr/>
        </p:nvSpPr>
        <p:spPr bwMode="auto">
          <a:xfrm>
            <a:off x="3927480" y="5124548"/>
            <a:ext cx="134938" cy="133353"/>
          </a:xfrm>
          <a:custGeom>
            <a:avLst/>
            <a:gdLst>
              <a:gd name="T0" fmla="*/ 78 w 85"/>
              <a:gd name="T1" fmla="*/ 57 h 84"/>
              <a:gd name="T2" fmla="*/ 85 w 85"/>
              <a:gd name="T3" fmla="*/ 77 h 84"/>
              <a:gd name="T4" fmla="*/ 79 w 85"/>
              <a:gd name="T5" fmla="*/ 82 h 84"/>
              <a:gd name="T6" fmla="*/ 77 w 85"/>
              <a:gd name="T7" fmla="*/ 83 h 84"/>
              <a:gd name="T8" fmla="*/ 75 w 85"/>
              <a:gd name="T9" fmla="*/ 84 h 84"/>
              <a:gd name="T10" fmla="*/ 73 w 85"/>
              <a:gd name="T11" fmla="*/ 77 h 84"/>
              <a:gd name="T12" fmla="*/ 60 w 85"/>
              <a:gd name="T13" fmla="*/ 77 h 84"/>
              <a:gd name="T14" fmla="*/ 7 w 85"/>
              <a:gd name="T15" fmla="*/ 82 h 84"/>
              <a:gd name="T16" fmla="*/ 7 w 85"/>
              <a:gd name="T17" fmla="*/ 75 h 84"/>
              <a:gd name="T18" fmla="*/ 7 w 85"/>
              <a:gd name="T19" fmla="*/ 73 h 84"/>
              <a:gd name="T20" fmla="*/ 4 w 85"/>
              <a:gd name="T21" fmla="*/ 54 h 84"/>
              <a:gd name="T22" fmla="*/ 3 w 85"/>
              <a:gd name="T23" fmla="*/ 38 h 84"/>
              <a:gd name="T24" fmla="*/ 0 w 85"/>
              <a:gd name="T25" fmla="*/ 7 h 84"/>
              <a:gd name="T26" fmla="*/ 52 w 85"/>
              <a:gd name="T27" fmla="*/ 0 h 84"/>
              <a:gd name="T28" fmla="*/ 67 w 85"/>
              <a:gd name="T29" fmla="*/ 5 h 84"/>
              <a:gd name="T30" fmla="*/ 77 w 85"/>
              <a:gd name="T31" fmla="*/ 30 h 84"/>
              <a:gd name="T32" fmla="*/ 78 w 85"/>
              <a:gd name="T33" fmla="*/ 34 h 84"/>
              <a:gd name="T34" fmla="*/ 78 w 85"/>
              <a:gd name="T35" fmla="*/ 39 h 84"/>
              <a:gd name="T36" fmla="*/ 78 w 85"/>
              <a:gd name="T37" fmla="*/ 5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5" h="84">
                <a:moveTo>
                  <a:pt x="78" y="57"/>
                </a:moveTo>
                <a:lnTo>
                  <a:pt x="85" y="77"/>
                </a:lnTo>
                <a:lnTo>
                  <a:pt x="79" y="82"/>
                </a:lnTo>
                <a:lnTo>
                  <a:pt x="77" y="83"/>
                </a:lnTo>
                <a:lnTo>
                  <a:pt x="75" y="84"/>
                </a:lnTo>
                <a:lnTo>
                  <a:pt x="73" y="77"/>
                </a:lnTo>
                <a:lnTo>
                  <a:pt x="60" y="77"/>
                </a:lnTo>
                <a:lnTo>
                  <a:pt x="7" y="82"/>
                </a:lnTo>
                <a:lnTo>
                  <a:pt x="7" y="75"/>
                </a:lnTo>
                <a:lnTo>
                  <a:pt x="7" y="73"/>
                </a:lnTo>
                <a:lnTo>
                  <a:pt x="4" y="54"/>
                </a:lnTo>
                <a:lnTo>
                  <a:pt x="3" y="38"/>
                </a:lnTo>
                <a:lnTo>
                  <a:pt x="0" y="7"/>
                </a:lnTo>
                <a:lnTo>
                  <a:pt x="52" y="0"/>
                </a:lnTo>
                <a:lnTo>
                  <a:pt x="67" y="5"/>
                </a:lnTo>
                <a:lnTo>
                  <a:pt x="77" y="30"/>
                </a:lnTo>
                <a:lnTo>
                  <a:pt x="78" y="34"/>
                </a:lnTo>
                <a:lnTo>
                  <a:pt x="78" y="39"/>
                </a:lnTo>
                <a:lnTo>
                  <a:pt x="78" y="5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2" name="Freeform 57">
            <a:extLst>
              <a:ext uri="{FF2B5EF4-FFF2-40B4-BE49-F238E27FC236}">
                <a16:creationId xmlns:a16="http://schemas.microsoft.com/office/drawing/2014/main" id="{5634DC04-32FF-963A-4FC6-756B527FA7FC}"/>
              </a:ext>
            </a:extLst>
          </p:cNvPr>
          <p:cNvSpPr>
            <a:spLocks/>
          </p:cNvSpPr>
          <p:nvPr/>
        </p:nvSpPr>
        <p:spPr bwMode="auto">
          <a:xfrm>
            <a:off x="5362581" y="5138836"/>
            <a:ext cx="79375" cy="165103"/>
          </a:xfrm>
          <a:custGeom>
            <a:avLst/>
            <a:gdLst>
              <a:gd name="T0" fmla="*/ 47 w 50"/>
              <a:gd name="T1" fmla="*/ 103 h 104"/>
              <a:gd name="T2" fmla="*/ 47 w 50"/>
              <a:gd name="T3" fmla="*/ 104 h 104"/>
              <a:gd name="T4" fmla="*/ 27 w 50"/>
              <a:gd name="T5" fmla="*/ 89 h 104"/>
              <a:gd name="T6" fmla="*/ 25 w 50"/>
              <a:gd name="T7" fmla="*/ 85 h 104"/>
              <a:gd name="T8" fmla="*/ 23 w 50"/>
              <a:gd name="T9" fmla="*/ 85 h 104"/>
              <a:gd name="T10" fmla="*/ 21 w 50"/>
              <a:gd name="T11" fmla="*/ 81 h 104"/>
              <a:gd name="T12" fmla="*/ 12 w 50"/>
              <a:gd name="T13" fmla="*/ 79 h 104"/>
              <a:gd name="T14" fmla="*/ 9 w 50"/>
              <a:gd name="T15" fmla="*/ 73 h 104"/>
              <a:gd name="T16" fmla="*/ 8 w 50"/>
              <a:gd name="T17" fmla="*/ 73 h 104"/>
              <a:gd name="T18" fmla="*/ 6 w 50"/>
              <a:gd name="T19" fmla="*/ 73 h 104"/>
              <a:gd name="T20" fmla="*/ 2 w 50"/>
              <a:gd name="T21" fmla="*/ 71 h 104"/>
              <a:gd name="T22" fmla="*/ 0 w 50"/>
              <a:gd name="T23" fmla="*/ 71 h 104"/>
              <a:gd name="T24" fmla="*/ 4 w 50"/>
              <a:gd name="T25" fmla="*/ 60 h 104"/>
              <a:gd name="T26" fmla="*/ 5 w 50"/>
              <a:gd name="T27" fmla="*/ 53 h 104"/>
              <a:gd name="T28" fmla="*/ 5 w 50"/>
              <a:gd name="T29" fmla="*/ 51 h 104"/>
              <a:gd name="T30" fmla="*/ 0 w 50"/>
              <a:gd name="T31" fmla="*/ 29 h 104"/>
              <a:gd name="T32" fmla="*/ 4 w 50"/>
              <a:gd name="T33" fmla="*/ 0 h 104"/>
              <a:gd name="T34" fmla="*/ 10 w 50"/>
              <a:gd name="T35" fmla="*/ 11 h 104"/>
              <a:gd name="T36" fmla="*/ 23 w 50"/>
              <a:gd name="T37" fmla="*/ 30 h 104"/>
              <a:gd name="T38" fmla="*/ 28 w 50"/>
              <a:gd name="T39" fmla="*/ 45 h 104"/>
              <a:gd name="T40" fmla="*/ 28 w 50"/>
              <a:gd name="T41" fmla="*/ 48 h 104"/>
              <a:gd name="T42" fmla="*/ 30 w 50"/>
              <a:gd name="T43" fmla="*/ 51 h 104"/>
              <a:gd name="T44" fmla="*/ 35 w 50"/>
              <a:gd name="T45" fmla="*/ 75 h 104"/>
              <a:gd name="T46" fmla="*/ 43 w 50"/>
              <a:gd name="T47" fmla="*/ 79 h 104"/>
              <a:gd name="T48" fmla="*/ 49 w 50"/>
              <a:gd name="T49" fmla="*/ 85 h 104"/>
              <a:gd name="T50" fmla="*/ 49 w 50"/>
              <a:gd name="T51" fmla="*/ 92 h 104"/>
              <a:gd name="T52" fmla="*/ 47 w 50"/>
              <a:gd name="T53" fmla="*/ 94 h 104"/>
              <a:gd name="T54" fmla="*/ 50 w 50"/>
              <a:gd name="T55" fmla="*/ 98 h 104"/>
              <a:gd name="T56" fmla="*/ 49 w 50"/>
              <a:gd name="T57" fmla="*/ 101 h 104"/>
              <a:gd name="T58" fmla="*/ 47 w 50"/>
              <a:gd name="T59" fmla="*/ 10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0" h="104">
                <a:moveTo>
                  <a:pt x="47" y="103"/>
                </a:moveTo>
                <a:lnTo>
                  <a:pt x="47" y="104"/>
                </a:lnTo>
                <a:lnTo>
                  <a:pt x="27" y="89"/>
                </a:lnTo>
                <a:lnTo>
                  <a:pt x="25" y="85"/>
                </a:lnTo>
                <a:lnTo>
                  <a:pt x="23" y="85"/>
                </a:lnTo>
                <a:lnTo>
                  <a:pt x="21" y="81"/>
                </a:lnTo>
                <a:lnTo>
                  <a:pt x="12" y="79"/>
                </a:lnTo>
                <a:lnTo>
                  <a:pt x="9" y="73"/>
                </a:lnTo>
                <a:lnTo>
                  <a:pt x="8" y="73"/>
                </a:lnTo>
                <a:lnTo>
                  <a:pt x="6" y="73"/>
                </a:lnTo>
                <a:lnTo>
                  <a:pt x="2" y="71"/>
                </a:lnTo>
                <a:lnTo>
                  <a:pt x="0" y="71"/>
                </a:lnTo>
                <a:lnTo>
                  <a:pt x="4" y="60"/>
                </a:lnTo>
                <a:lnTo>
                  <a:pt x="5" y="53"/>
                </a:lnTo>
                <a:lnTo>
                  <a:pt x="5" y="51"/>
                </a:lnTo>
                <a:lnTo>
                  <a:pt x="0" y="29"/>
                </a:lnTo>
                <a:lnTo>
                  <a:pt x="4" y="0"/>
                </a:lnTo>
                <a:lnTo>
                  <a:pt x="10" y="11"/>
                </a:lnTo>
                <a:lnTo>
                  <a:pt x="23" y="30"/>
                </a:lnTo>
                <a:lnTo>
                  <a:pt x="28" y="45"/>
                </a:lnTo>
                <a:lnTo>
                  <a:pt x="28" y="48"/>
                </a:lnTo>
                <a:lnTo>
                  <a:pt x="30" y="51"/>
                </a:lnTo>
                <a:lnTo>
                  <a:pt x="35" y="75"/>
                </a:lnTo>
                <a:lnTo>
                  <a:pt x="43" y="79"/>
                </a:lnTo>
                <a:lnTo>
                  <a:pt x="49" y="85"/>
                </a:lnTo>
                <a:lnTo>
                  <a:pt x="49" y="92"/>
                </a:lnTo>
                <a:lnTo>
                  <a:pt x="47" y="94"/>
                </a:lnTo>
                <a:lnTo>
                  <a:pt x="50" y="98"/>
                </a:lnTo>
                <a:lnTo>
                  <a:pt x="49" y="101"/>
                </a:lnTo>
                <a:lnTo>
                  <a:pt x="47" y="10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3" name="Freeform 58">
            <a:extLst>
              <a:ext uri="{FF2B5EF4-FFF2-40B4-BE49-F238E27FC236}">
                <a16:creationId xmlns:a16="http://schemas.microsoft.com/office/drawing/2014/main" id="{34A853D5-4167-22B4-FFD6-FBEB680FCB8B}"/>
              </a:ext>
            </a:extLst>
          </p:cNvPr>
          <p:cNvSpPr>
            <a:spLocks/>
          </p:cNvSpPr>
          <p:nvPr/>
        </p:nvSpPr>
        <p:spPr bwMode="auto">
          <a:xfrm>
            <a:off x="4132267" y="5167412"/>
            <a:ext cx="80963" cy="117477"/>
          </a:xfrm>
          <a:custGeom>
            <a:avLst/>
            <a:gdLst>
              <a:gd name="T0" fmla="*/ 50 w 51"/>
              <a:gd name="T1" fmla="*/ 63 h 74"/>
              <a:gd name="T2" fmla="*/ 49 w 51"/>
              <a:gd name="T3" fmla="*/ 67 h 74"/>
              <a:gd name="T4" fmla="*/ 40 w 51"/>
              <a:gd name="T5" fmla="*/ 67 h 74"/>
              <a:gd name="T6" fmla="*/ 36 w 51"/>
              <a:gd name="T7" fmla="*/ 72 h 74"/>
              <a:gd name="T8" fmla="*/ 23 w 51"/>
              <a:gd name="T9" fmla="*/ 74 h 74"/>
              <a:gd name="T10" fmla="*/ 0 w 51"/>
              <a:gd name="T11" fmla="*/ 41 h 74"/>
              <a:gd name="T12" fmla="*/ 28 w 51"/>
              <a:gd name="T13" fmla="*/ 22 h 74"/>
              <a:gd name="T14" fmla="*/ 36 w 51"/>
              <a:gd name="T15" fmla="*/ 22 h 74"/>
              <a:gd name="T16" fmla="*/ 43 w 51"/>
              <a:gd name="T17" fmla="*/ 14 h 74"/>
              <a:gd name="T18" fmla="*/ 43 w 51"/>
              <a:gd name="T19" fmla="*/ 3 h 74"/>
              <a:gd name="T20" fmla="*/ 50 w 51"/>
              <a:gd name="T21" fmla="*/ 0 h 74"/>
              <a:gd name="T22" fmla="*/ 51 w 51"/>
              <a:gd name="T23" fmla="*/ 4 h 74"/>
              <a:gd name="T24" fmla="*/ 51 w 51"/>
              <a:gd name="T25" fmla="*/ 5 h 74"/>
              <a:gd name="T26" fmla="*/ 43 w 51"/>
              <a:gd name="T27" fmla="*/ 20 h 74"/>
              <a:gd name="T28" fmla="*/ 45 w 51"/>
              <a:gd name="T29" fmla="*/ 22 h 74"/>
              <a:gd name="T30" fmla="*/ 49 w 51"/>
              <a:gd name="T31" fmla="*/ 26 h 74"/>
              <a:gd name="T32" fmla="*/ 49 w 51"/>
              <a:gd name="T33" fmla="*/ 31 h 74"/>
              <a:gd name="T34" fmla="*/ 43 w 51"/>
              <a:gd name="T35" fmla="*/ 34 h 74"/>
              <a:gd name="T36" fmla="*/ 40 w 51"/>
              <a:gd name="T37" fmla="*/ 34 h 74"/>
              <a:gd name="T38" fmla="*/ 39 w 51"/>
              <a:gd name="T39" fmla="*/ 34 h 74"/>
              <a:gd name="T40" fmla="*/ 36 w 51"/>
              <a:gd name="T41" fmla="*/ 34 h 74"/>
              <a:gd name="T42" fmla="*/ 38 w 51"/>
              <a:gd name="T43" fmla="*/ 38 h 74"/>
              <a:gd name="T44" fmla="*/ 42 w 51"/>
              <a:gd name="T45" fmla="*/ 46 h 74"/>
              <a:gd name="T46" fmla="*/ 43 w 51"/>
              <a:gd name="T47" fmla="*/ 48 h 74"/>
              <a:gd name="T48" fmla="*/ 46 w 51"/>
              <a:gd name="T49" fmla="*/ 48 h 74"/>
              <a:gd name="T50" fmla="*/ 50 w 51"/>
              <a:gd name="T51" fmla="*/ 49 h 74"/>
              <a:gd name="T52" fmla="*/ 50 w 51"/>
              <a:gd name="T53" fmla="*/ 6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1" h="74">
                <a:moveTo>
                  <a:pt x="50" y="63"/>
                </a:moveTo>
                <a:lnTo>
                  <a:pt x="49" y="67"/>
                </a:lnTo>
                <a:lnTo>
                  <a:pt x="40" y="67"/>
                </a:lnTo>
                <a:lnTo>
                  <a:pt x="36" y="72"/>
                </a:lnTo>
                <a:lnTo>
                  <a:pt x="23" y="74"/>
                </a:lnTo>
                <a:lnTo>
                  <a:pt x="0" y="41"/>
                </a:lnTo>
                <a:lnTo>
                  <a:pt x="28" y="22"/>
                </a:lnTo>
                <a:lnTo>
                  <a:pt x="36" y="22"/>
                </a:lnTo>
                <a:lnTo>
                  <a:pt x="43" y="14"/>
                </a:lnTo>
                <a:lnTo>
                  <a:pt x="43" y="3"/>
                </a:lnTo>
                <a:lnTo>
                  <a:pt x="50" y="0"/>
                </a:lnTo>
                <a:lnTo>
                  <a:pt x="51" y="4"/>
                </a:lnTo>
                <a:lnTo>
                  <a:pt x="51" y="5"/>
                </a:lnTo>
                <a:lnTo>
                  <a:pt x="43" y="20"/>
                </a:lnTo>
                <a:lnTo>
                  <a:pt x="45" y="22"/>
                </a:lnTo>
                <a:lnTo>
                  <a:pt x="49" y="26"/>
                </a:lnTo>
                <a:lnTo>
                  <a:pt x="49" y="31"/>
                </a:lnTo>
                <a:lnTo>
                  <a:pt x="43" y="34"/>
                </a:lnTo>
                <a:lnTo>
                  <a:pt x="40" y="34"/>
                </a:lnTo>
                <a:lnTo>
                  <a:pt x="39" y="34"/>
                </a:lnTo>
                <a:lnTo>
                  <a:pt x="36" y="34"/>
                </a:lnTo>
                <a:lnTo>
                  <a:pt x="38" y="38"/>
                </a:lnTo>
                <a:lnTo>
                  <a:pt x="42" y="46"/>
                </a:lnTo>
                <a:lnTo>
                  <a:pt x="43" y="48"/>
                </a:lnTo>
                <a:lnTo>
                  <a:pt x="46" y="48"/>
                </a:lnTo>
                <a:lnTo>
                  <a:pt x="50" y="49"/>
                </a:lnTo>
                <a:lnTo>
                  <a:pt x="50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4" name="Freeform 59">
            <a:extLst>
              <a:ext uri="{FF2B5EF4-FFF2-40B4-BE49-F238E27FC236}">
                <a16:creationId xmlns:a16="http://schemas.microsoft.com/office/drawing/2014/main" id="{74E81A4F-048B-D147-2411-7AC9CB6F5812}"/>
              </a:ext>
            </a:extLst>
          </p:cNvPr>
          <p:cNvSpPr>
            <a:spLocks/>
          </p:cNvSpPr>
          <p:nvPr/>
        </p:nvSpPr>
        <p:spPr bwMode="auto">
          <a:xfrm>
            <a:off x="4051305" y="5178524"/>
            <a:ext cx="65088" cy="112715"/>
          </a:xfrm>
          <a:custGeom>
            <a:avLst/>
            <a:gdLst>
              <a:gd name="T0" fmla="*/ 41 w 41"/>
              <a:gd name="T1" fmla="*/ 67 h 71"/>
              <a:gd name="T2" fmla="*/ 26 w 41"/>
              <a:gd name="T3" fmla="*/ 71 h 71"/>
              <a:gd name="T4" fmla="*/ 21 w 41"/>
              <a:gd name="T5" fmla="*/ 64 h 71"/>
              <a:gd name="T6" fmla="*/ 18 w 41"/>
              <a:gd name="T7" fmla="*/ 61 h 71"/>
              <a:gd name="T8" fmla="*/ 16 w 41"/>
              <a:gd name="T9" fmla="*/ 61 h 71"/>
              <a:gd name="T10" fmla="*/ 12 w 41"/>
              <a:gd name="T11" fmla="*/ 61 h 71"/>
              <a:gd name="T12" fmla="*/ 7 w 41"/>
              <a:gd name="T13" fmla="*/ 43 h 71"/>
              <a:gd name="T14" fmla="*/ 0 w 41"/>
              <a:gd name="T15" fmla="*/ 23 h 71"/>
              <a:gd name="T16" fmla="*/ 0 w 41"/>
              <a:gd name="T17" fmla="*/ 5 h 71"/>
              <a:gd name="T18" fmla="*/ 0 w 41"/>
              <a:gd name="T19" fmla="*/ 0 h 71"/>
              <a:gd name="T20" fmla="*/ 4 w 41"/>
              <a:gd name="T21" fmla="*/ 3 h 71"/>
              <a:gd name="T22" fmla="*/ 7 w 41"/>
              <a:gd name="T23" fmla="*/ 13 h 71"/>
              <a:gd name="T24" fmla="*/ 11 w 41"/>
              <a:gd name="T25" fmla="*/ 16 h 71"/>
              <a:gd name="T26" fmla="*/ 10 w 41"/>
              <a:gd name="T27" fmla="*/ 24 h 71"/>
              <a:gd name="T28" fmla="*/ 38 w 41"/>
              <a:gd name="T29" fmla="*/ 43 h 71"/>
              <a:gd name="T30" fmla="*/ 41 w 41"/>
              <a:gd name="T31" fmla="*/ 65 h 71"/>
              <a:gd name="T32" fmla="*/ 41 w 41"/>
              <a:gd name="T33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71">
                <a:moveTo>
                  <a:pt x="41" y="67"/>
                </a:moveTo>
                <a:lnTo>
                  <a:pt x="26" y="71"/>
                </a:lnTo>
                <a:lnTo>
                  <a:pt x="21" y="64"/>
                </a:lnTo>
                <a:lnTo>
                  <a:pt x="18" y="61"/>
                </a:lnTo>
                <a:lnTo>
                  <a:pt x="16" y="61"/>
                </a:lnTo>
                <a:lnTo>
                  <a:pt x="12" y="61"/>
                </a:lnTo>
                <a:lnTo>
                  <a:pt x="7" y="43"/>
                </a:lnTo>
                <a:lnTo>
                  <a:pt x="0" y="23"/>
                </a:lnTo>
                <a:lnTo>
                  <a:pt x="0" y="5"/>
                </a:lnTo>
                <a:lnTo>
                  <a:pt x="0" y="0"/>
                </a:lnTo>
                <a:lnTo>
                  <a:pt x="4" y="3"/>
                </a:lnTo>
                <a:lnTo>
                  <a:pt x="7" y="13"/>
                </a:lnTo>
                <a:lnTo>
                  <a:pt x="11" y="16"/>
                </a:lnTo>
                <a:lnTo>
                  <a:pt x="10" y="24"/>
                </a:lnTo>
                <a:lnTo>
                  <a:pt x="38" y="43"/>
                </a:lnTo>
                <a:lnTo>
                  <a:pt x="41" y="65"/>
                </a:lnTo>
                <a:lnTo>
                  <a:pt x="41" y="6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5" name="Freeform 60">
            <a:extLst>
              <a:ext uri="{FF2B5EF4-FFF2-40B4-BE49-F238E27FC236}">
                <a16:creationId xmlns:a16="http://schemas.microsoft.com/office/drawing/2014/main" id="{19FD43DE-CE48-84D5-1EAA-7F6353882716}"/>
              </a:ext>
            </a:extLst>
          </p:cNvPr>
          <p:cNvSpPr>
            <a:spLocks/>
          </p:cNvSpPr>
          <p:nvPr/>
        </p:nvSpPr>
        <p:spPr bwMode="auto">
          <a:xfrm>
            <a:off x="4057655" y="5183287"/>
            <a:ext cx="66675" cy="63501"/>
          </a:xfrm>
          <a:custGeom>
            <a:avLst/>
            <a:gdLst>
              <a:gd name="T0" fmla="*/ 41 w 42"/>
              <a:gd name="T1" fmla="*/ 34 h 40"/>
              <a:gd name="T2" fmla="*/ 34 w 42"/>
              <a:gd name="T3" fmla="*/ 40 h 40"/>
              <a:gd name="T4" fmla="*/ 6 w 42"/>
              <a:gd name="T5" fmla="*/ 21 h 40"/>
              <a:gd name="T6" fmla="*/ 7 w 42"/>
              <a:gd name="T7" fmla="*/ 13 h 40"/>
              <a:gd name="T8" fmla="*/ 3 w 42"/>
              <a:gd name="T9" fmla="*/ 10 h 40"/>
              <a:gd name="T10" fmla="*/ 0 w 42"/>
              <a:gd name="T11" fmla="*/ 0 h 40"/>
              <a:gd name="T12" fmla="*/ 17 w 42"/>
              <a:gd name="T13" fmla="*/ 4 h 40"/>
              <a:gd name="T14" fmla="*/ 18 w 42"/>
              <a:gd name="T15" fmla="*/ 8 h 40"/>
              <a:gd name="T16" fmla="*/ 26 w 42"/>
              <a:gd name="T17" fmla="*/ 13 h 40"/>
              <a:gd name="T18" fmla="*/ 29 w 42"/>
              <a:gd name="T19" fmla="*/ 15 h 40"/>
              <a:gd name="T20" fmla="*/ 30 w 42"/>
              <a:gd name="T21" fmla="*/ 16 h 40"/>
              <a:gd name="T22" fmla="*/ 41 w 42"/>
              <a:gd name="T23" fmla="*/ 28 h 40"/>
              <a:gd name="T24" fmla="*/ 42 w 42"/>
              <a:gd name="T25" fmla="*/ 31 h 40"/>
              <a:gd name="T26" fmla="*/ 41 w 42"/>
              <a:gd name="T27" fmla="*/ 3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" h="40">
                <a:moveTo>
                  <a:pt x="41" y="34"/>
                </a:moveTo>
                <a:lnTo>
                  <a:pt x="34" y="40"/>
                </a:lnTo>
                <a:lnTo>
                  <a:pt x="6" y="21"/>
                </a:lnTo>
                <a:lnTo>
                  <a:pt x="7" y="13"/>
                </a:lnTo>
                <a:lnTo>
                  <a:pt x="3" y="10"/>
                </a:lnTo>
                <a:lnTo>
                  <a:pt x="0" y="0"/>
                </a:lnTo>
                <a:lnTo>
                  <a:pt x="17" y="4"/>
                </a:lnTo>
                <a:lnTo>
                  <a:pt x="18" y="8"/>
                </a:lnTo>
                <a:lnTo>
                  <a:pt x="26" y="13"/>
                </a:lnTo>
                <a:lnTo>
                  <a:pt x="29" y="15"/>
                </a:lnTo>
                <a:lnTo>
                  <a:pt x="30" y="16"/>
                </a:lnTo>
                <a:lnTo>
                  <a:pt x="41" y="28"/>
                </a:lnTo>
                <a:lnTo>
                  <a:pt x="42" y="31"/>
                </a:lnTo>
                <a:lnTo>
                  <a:pt x="41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6" name="Freeform 61">
            <a:extLst>
              <a:ext uri="{FF2B5EF4-FFF2-40B4-BE49-F238E27FC236}">
                <a16:creationId xmlns:a16="http://schemas.microsoft.com/office/drawing/2014/main" id="{F8CE4FCC-C218-1FB5-B6DD-8E5356C22DB2}"/>
              </a:ext>
            </a:extLst>
          </p:cNvPr>
          <p:cNvSpPr>
            <a:spLocks/>
          </p:cNvSpPr>
          <p:nvPr/>
        </p:nvSpPr>
        <p:spPr bwMode="auto">
          <a:xfrm>
            <a:off x="5099055" y="5203925"/>
            <a:ext cx="115888" cy="146053"/>
          </a:xfrm>
          <a:custGeom>
            <a:avLst/>
            <a:gdLst>
              <a:gd name="T0" fmla="*/ 55 w 73"/>
              <a:gd name="T1" fmla="*/ 27 h 92"/>
              <a:gd name="T2" fmla="*/ 70 w 73"/>
              <a:gd name="T3" fmla="*/ 45 h 92"/>
              <a:gd name="T4" fmla="*/ 66 w 73"/>
              <a:gd name="T5" fmla="*/ 49 h 92"/>
              <a:gd name="T6" fmla="*/ 66 w 73"/>
              <a:gd name="T7" fmla="*/ 51 h 92"/>
              <a:gd name="T8" fmla="*/ 66 w 73"/>
              <a:gd name="T9" fmla="*/ 55 h 92"/>
              <a:gd name="T10" fmla="*/ 66 w 73"/>
              <a:gd name="T11" fmla="*/ 60 h 92"/>
              <a:gd name="T12" fmla="*/ 73 w 73"/>
              <a:gd name="T13" fmla="*/ 62 h 92"/>
              <a:gd name="T14" fmla="*/ 73 w 73"/>
              <a:gd name="T15" fmla="*/ 63 h 92"/>
              <a:gd name="T16" fmla="*/ 73 w 73"/>
              <a:gd name="T17" fmla="*/ 68 h 92"/>
              <a:gd name="T18" fmla="*/ 73 w 73"/>
              <a:gd name="T19" fmla="*/ 70 h 92"/>
              <a:gd name="T20" fmla="*/ 66 w 73"/>
              <a:gd name="T21" fmla="*/ 83 h 92"/>
              <a:gd name="T22" fmla="*/ 51 w 73"/>
              <a:gd name="T23" fmla="*/ 86 h 92"/>
              <a:gd name="T24" fmla="*/ 44 w 73"/>
              <a:gd name="T25" fmla="*/ 90 h 92"/>
              <a:gd name="T26" fmla="*/ 43 w 73"/>
              <a:gd name="T27" fmla="*/ 92 h 92"/>
              <a:gd name="T28" fmla="*/ 41 w 73"/>
              <a:gd name="T29" fmla="*/ 92 h 92"/>
              <a:gd name="T30" fmla="*/ 36 w 73"/>
              <a:gd name="T31" fmla="*/ 90 h 92"/>
              <a:gd name="T32" fmla="*/ 20 w 73"/>
              <a:gd name="T33" fmla="*/ 83 h 92"/>
              <a:gd name="T34" fmla="*/ 17 w 73"/>
              <a:gd name="T35" fmla="*/ 87 h 92"/>
              <a:gd name="T36" fmla="*/ 6 w 73"/>
              <a:gd name="T37" fmla="*/ 62 h 92"/>
              <a:gd name="T38" fmla="*/ 0 w 73"/>
              <a:gd name="T39" fmla="*/ 33 h 92"/>
              <a:gd name="T40" fmla="*/ 7 w 73"/>
              <a:gd name="T41" fmla="*/ 34 h 92"/>
              <a:gd name="T42" fmla="*/ 17 w 73"/>
              <a:gd name="T43" fmla="*/ 27 h 92"/>
              <a:gd name="T44" fmla="*/ 24 w 73"/>
              <a:gd name="T45" fmla="*/ 23 h 92"/>
              <a:gd name="T46" fmla="*/ 25 w 73"/>
              <a:gd name="T47" fmla="*/ 23 h 92"/>
              <a:gd name="T48" fmla="*/ 32 w 73"/>
              <a:gd name="T49" fmla="*/ 19 h 92"/>
              <a:gd name="T50" fmla="*/ 24 w 73"/>
              <a:gd name="T51" fmla="*/ 19 h 92"/>
              <a:gd name="T52" fmla="*/ 22 w 73"/>
              <a:gd name="T53" fmla="*/ 17 h 92"/>
              <a:gd name="T54" fmla="*/ 22 w 73"/>
              <a:gd name="T55" fmla="*/ 14 h 92"/>
              <a:gd name="T56" fmla="*/ 24 w 73"/>
              <a:gd name="T57" fmla="*/ 12 h 92"/>
              <a:gd name="T58" fmla="*/ 28 w 73"/>
              <a:gd name="T59" fmla="*/ 12 h 92"/>
              <a:gd name="T60" fmla="*/ 35 w 73"/>
              <a:gd name="T61" fmla="*/ 12 h 92"/>
              <a:gd name="T62" fmla="*/ 37 w 73"/>
              <a:gd name="T63" fmla="*/ 7 h 92"/>
              <a:gd name="T64" fmla="*/ 37 w 73"/>
              <a:gd name="T65" fmla="*/ 4 h 92"/>
              <a:gd name="T66" fmla="*/ 39 w 73"/>
              <a:gd name="T67" fmla="*/ 0 h 92"/>
              <a:gd name="T68" fmla="*/ 45 w 73"/>
              <a:gd name="T69" fmla="*/ 0 h 92"/>
              <a:gd name="T70" fmla="*/ 48 w 73"/>
              <a:gd name="T71" fmla="*/ 3 h 92"/>
              <a:gd name="T72" fmla="*/ 50 w 73"/>
              <a:gd name="T73" fmla="*/ 4 h 92"/>
              <a:gd name="T74" fmla="*/ 55 w 73"/>
              <a:gd name="T75" fmla="*/ 10 h 92"/>
              <a:gd name="T76" fmla="*/ 52 w 73"/>
              <a:gd name="T77" fmla="*/ 15 h 92"/>
              <a:gd name="T78" fmla="*/ 55 w 73"/>
              <a:gd name="T79" fmla="*/ 23 h 92"/>
              <a:gd name="T80" fmla="*/ 55 w 73"/>
              <a:gd name="T81" fmla="*/ 2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92">
                <a:moveTo>
                  <a:pt x="55" y="27"/>
                </a:moveTo>
                <a:lnTo>
                  <a:pt x="70" y="45"/>
                </a:ln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3" y="62"/>
                </a:lnTo>
                <a:lnTo>
                  <a:pt x="73" y="63"/>
                </a:lnTo>
                <a:lnTo>
                  <a:pt x="73" y="68"/>
                </a:lnTo>
                <a:lnTo>
                  <a:pt x="73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3" y="92"/>
                </a:lnTo>
                <a:lnTo>
                  <a:pt x="41" y="92"/>
                </a:lnTo>
                <a:lnTo>
                  <a:pt x="36" y="90"/>
                </a:lnTo>
                <a:lnTo>
                  <a:pt x="20" y="83"/>
                </a:lnTo>
                <a:lnTo>
                  <a:pt x="17" y="87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7" y="27"/>
                </a:lnTo>
                <a:lnTo>
                  <a:pt x="24" y="23"/>
                </a:lnTo>
                <a:lnTo>
                  <a:pt x="25" y="23"/>
                </a:lnTo>
                <a:lnTo>
                  <a:pt x="32" y="19"/>
                </a:lnTo>
                <a:lnTo>
                  <a:pt x="24" y="19"/>
                </a:lnTo>
                <a:lnTo>
                  <a:pt x="22" y="17"/>
                </a:lnTo>
                <a:lnTo>
                  <a:pt x="22" y="14"/>
                </a:lnTo>
                <a:lnTo>
                  <a:pt x="24" y="12"/>
                </a:lnTo>
                <a:lnTo>
                  <a:pt x="28" y="12"/>
                </a:lnTo>
                <a:lnTo>
                  <a:pt x="35" y="12"/>
                </a:lnTo>
                <a:lnTo>
                  <a:pt x="37" y="7"/>
                </a:lnTo>
                <a:lnTo>
                  <a:pt x="37" y="4"/>
                </a:lnTo>
                <a:lnTo>
                  <a:pt x="39" y="0"/>
                </a:lnTo>
                <a:lnTo>
                  <a:pt x="45" y="0"/>
                </a:lnTo>
                <a:lnTo>
                  <a:pt x="48" y="3"/>
                </a:lnTo>
                <a:lnTo>
                  <a:pt x="50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7" name="Freeform 62">
            <a:extLst>
              <a:ext uri="{FF2B5EF4-FFF2-40B4-BE49-F238E27FC236}">
                <a16:creationId xmlns:a16="http://schemas.microsoft.com/office/drawing/2014/main" id="{F8E724BA-F15B-D2FA-1474-6B45DE1FE2B1}"/>
              </a:ext>
            </a:extLst>
          </p:cNvPr>
          <p:cNvSpPr>
            <a:spLocks/>
          </p:cNvSpPr>
          <p:nvPr/>
        </p:nvSpPr>
        <p:spPr bwMode="auto">
          <a:xfrm>
            <a:off x="4370392" y="5226150"/>
            <a:ext cx="79375" cy="84139"/>
          </a:xfrm>
          <a:custGeom>
            <a:avLst/>
            <a:gdLst>
              <a:gd name="T0" fmla="*/ 34 w 50"/>
              <a:gd name="T1" fmla="*/ 42 h 53"/>
              <a:gd name="T2" fmla="*/ 26 w 50"/>
              <a:gd name="T3" fmla="*/ 48 h 53"/>
              <a:gd name="T4" fmla="*/ 20 w 50"/>
              <a:gd name="T5" fmla="*/ 45 h 53"/>
              <a:gd name="T6" fmla="*/ 17 w 50"/>
              <a:gd name="T7" fmla="*/ 45 h 53"/>
              <a:gd name="T8" fmla="*/ 15 w 50"/>
              <a:gd name="T9" fmla="*/ 52 h 53"/>
              <a:gd name="T10" fmla="*/ 1 w 50"/>
              <a:gd name="T11" fmla="*/ 53 h 53"/>
              <a:gd name="T12" fmla="*/ 0 w 50"/>
              <a:gd name="T13" fmla="*/ 49 h 53"/>
              <a:gd name="T14" fmla="*/ 0 w 50"/>
              <a:gd name="T15" fmla="*/ 48 h 53"/>
              <a:gd name="T16" fmla="*/ 0 w 50"/>
              <a:gd name="T17" fmla="*/ 46 h 53"/>
              <a:gd name="T18" fmla="*/ 4 w 50"/>
              <a:gd name="T19" fmla="*/ 43 h 53"/>
              <a:gd name="T20" fmla="*/ 1 w 50"/>
              <a:gd name="T21" fmla="*/ 41 h 53"/>
              <a:gd name="T22" fmla="*/ 11 w 50"/>
              <a:gd name="T23" fmla="*/ 38 h 53"/>
              <a:gd name="T24" fmla="*/ 12 w 50"/>
              <a:gd name="T25" fmla="*/ 37 h 53"/>
              <a:gd name="T26" fmla="*/ 17 w 50"/>
              <a:gd name="T27" fmla="*/ 30 h 53"/>
              <a:gd name="T28" fmla="*/ 23 w 50"/>
              <a:gd name="T29" fmla="*/ 20 h 53"/>
              <a:gd name="T30" fmla="*/ 19 w 50"/>
              <a:gd name="T31" fmla="*/ 15 h 53"/>
              <a:gd name="T32" fmla="*/ 20 w 50"/>
              <a:gd name="T33" fmla="*/ 13 h 53"/>
              <a:gd name="T34" fmla="*/ 24 w 50"/>
              <a:gd name="T35" fmla="*/ 5 h 53"/>
              <a:gd name="T36" fmla="*/ 24 w 50"/>
              <a:gd name="T37" fmla="*/ 1 h 53"/>
              <a:gd name="T38" fmla="*/ 30 w 50"/>
              <a:gd name="T39" fmla="*/ 0 h 53"/>
              <a:gd name="T40" fmla="*/ 50 w 50"/>
              <a:gd name="T41" fmla="*/ 7 h 53"/>
              <a:gd name="T42" fmla="*/ 50 w 50"/>
              <a:gd name="T43" fmla="*/ 9 h 53"/>
              <a:gd name="T44" fmla="*/ 43 w 50"/>
              <a:gd name="T45" fmla="*/ 35 h 53"/>
              <a:gd name="T46" fmla="*/ 41 w 50"/>
              <a:gd name="T47" fmla="*/ 38 h 53"/>
              <a:gd name="T48" fmla="*/ 34 w 50"/>
              <a:gd name="T49" fmla="*/ 4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0" h="53">
                <a:moveTo>
                  <a:pt x="34" y="42"/>
                </a:moveTo>
                <a:lnTo>
                  <a:pt x="26" y="48"/>
                </a:lnTo>
                <a:lnTo>
                  <a:pt x="20" y="45"/>
                </a:lnTo>
                <a:lnTo>
                  <a:pt x="17" y="45"/>
                </a:lnTo>
                <a:lnTo>
                  <a:pt x="15" y="52"/>
                </a:lnTo>
                <a:lnTo>
                  <a:pt x="1" y="53"/>
                </a:lnTo>
                <a:lnTo>
                  <a:pt x="0" y="49"/>
                </a:lnTo>
                <a:lnTo>
                  <a:pt x="0" y="48"/>
                </a:lnTo>
                <a:lnTo>
                  <a:pt x="0" y="46"/>
                </a:lnTo>
                <a:lnTo>
                  <a:pt x="4" y="43"/>
                </a:lnTo>
                <a:lnTo>
                  <a:pt x="1" y="41"/>
                </a:lnTo>
                <a:lnTo>
                  <a:pt x="11" y="38"/>
                </a:lnTo>
                <a:lnTo>
                  <a:pt x="12" y="37"/>
                </a:lnTo>
                <a:lnTo>
                  <a:pt x="17" y="30"/>
                </a:lnTo>
                <a:lnTo>
                  <a:pt x="23" y="20"/>
                </a:lnTo>
                <a:lnTo>
                  <a:pt x="19" y="15"/>
                </a:lnTo>
                <a:lnTo>
                  <a:pt x="20" y="13"/>
                </a:lnTo>
                <a:lnTo>
                  <a:pt x="24" y="5"/>
                </a:lnTo>
                <a:lnTo>
                  <a:pt x="24" y="1"/>
                </a:lnTo>
                <a:lnTo>
                  <a:pt x="30" y="0"/>
                </a:lnTo>
                <a:lnTo>
                  <a:pt x="50" y="7"/>
                </a:lnTo>
                <a:lnTo>
                  <a:pt x="50" y="9"/>
                </a:lnTo>
                <a:lnTo>
                  <a:pt x="43" y="35"/>
                </a:lnTo>
                <a:lnTo>
                  <a:pt x="41" y="38"/>
                </a:lnTo>
                <a:lnTo>
                  <a:pt x="34" y="4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8" name="Freeform 63">
            <a:extLst>
              <a:ext uri="{FF2B5EF4-FFF2-40B4-BE49-F238E27FC236}">
                <a16:creationId xmlns:a16="http://schemas.microsoft.com/office/drawing/2014/main" id="{E18FAF89-1C9A-15C8-39AD-985E9D4C914F}"/>
              </a:ext>
            </a:extLst>
          </p:cNvPr>
          <p:cNvSpPr>
            <a:spLocks/>
          </p:cNvSpPr>
          <p:nvPr/>
        </p:nvSpPr>
        <p:spPr bwMode="auto">
          <a:xfrm>
            <a:off x="4906968" y="5316640"/>
            <a:ext cx="155575" cy="114302"/>
          </a:xfrm>
          <a:custGeom>
            <a:avLst/>
            <a:gdLst>
              <a:gd name="T0" fmla="*/ 83 w 98"/>
              <a:gd name="T1" fmla="*/ 60 h 72"/>
              <a:gd name="T2" fmla="*/ 86 w 98"/>
              <a:gd name="T3" fmla="*/ 63 h 72"/>
              <a:gd name="T4" fmla="*/ 94 w 98"/>
              <a:gd name="T5" fmla="*/ 59 h 72"/>
              <a:gd name="T6" fmla="*/ 90 w 98"/>
              <a:gd name="T7" fmla="*/ 70 h 72"/>
              <a:gd name="T8" fmla="*/ 79 w 98"/>
              <a:gd name="T9" fmla="*/ 71 h 72"/>
              <a:gd name="T10" fmla="*/ 75 w 98"/>
              <a:gd name="T11" fmla="*/ 71 h 72"/>
              <a:gd name="T12" fmla="*/ 74 w 98"/>
              <a:gd name="T13" fmla="*/ 72 h 72"/>
              <a:gd name="T14" fmla="*/ 70 w 98"/>
              <a:gd name="T15" fmla="*/ 72 h 72"/>
              <a:gd name="T16" fmla="*/ 59 w 98"/>
              <a:gd name="T17" fmla="*/ 72 h 72"/>
              <a:gd name="T18" fmla="*/ 56 w 98"/>
              <a:gd name="T19" fmla="*/ 72 h 72"/>
              <a:gd name="T20" fmla="*/ 45 w 98"/>
              <a:gd name="T21" fmla="*/ 72 h 72"/>
              <a:gd name="T22" fmla="*/ 33 w 98"/>
              <a:gd name="T23" fmla="*/ 61 h 72"/>
              <a:gd name="T24" fmla="*/ 15 w 98"/>
              <a:gd name="T25" fmla="*/ 55 h 72"/>
              <a:gd name="T26" fmla="*/ 10 w 98"/>
              <a:gd name="T27" fmla="*/ 52 h 72"/>
              <a:gd name="T28" fmla="*/ 7 w 98"/>
              <a:gd name="T29" fmla="*/ 51 h 72"/>
              <a:gd name="T30" fmla="*/ 0 w 98"/>
              <a:gd name="T31" fmla="*/ 42 h 72"/>
              <a:gd name="T32" fmla="*/ 10 w 98"/>
              <a:gd name="T33" fmla="*/ 38 h 72"/>
              <a:gd name="T34" fmla="*/ 18 w 98"/>
              <a:gd name="T35" fmla="*/ 36 h 72"/>
              <a:gd name="T36" fmla="*/ 22 w 98"/>
              <a:gd name="T37" fmla="*/ 29 h 72"/>
              <a:gd name="T38" fmla="*/ 23 w 98"/>
              <a:gd name="T39" fmla="*/ 26 h 72"/>
              <a:gd name="T40" fmla="*/ 25 w 98"/>
              <a:gd name="T41" fmla="*/ 25 h 72"/>
              <a:gd name="T42" fmla="*/ 30 w 98"/>
              <a:gd name="T43" fmla="*/ 14 h 72"/>
              <a:gd name="T44" fmla="*/ 37 w 98"/>
              <a:gd name="T45" fmla="*/ 1 h 72"/>
              <a:gd name="T46" fmla="*/ 38 w 98"/>
              <a:gd name="T47" fmla="*/ 1 h 72"/>
              <a:gd name="T48" fmla="*/ 45 w 98"/>
              <a:gd name="T49" fmla="*/ 0 h 72"/>
              <a:gd name="T50" fmla="*/ 46 w 98"/>
              <a:gd name="T51" fmla="*/ 6 h 72"/>
              <a:gd name="T52" fmla="*/ 53 w 98"/>
              <a:gd name="T53" fmla="*/ 11 h 72"/>
              <a:gd name="T54" fmla="*/ 59 w 98"/>
              <a:gd name="T55" fmla="*/ 11 h 72"/>
              <a:gd name="T56" fmla="*/ 71 w 98"/>
              <a:gd name="T57" fmla="*/ 12 h 72"/>
              <a:gd name="T58" fmla="*/ 70 w 98"/>
              <a:gd name="T59" fmla="*/ 15 h 72"/>
              <a:gd name="T60" fmla="*/ 70 w 98"/>
              <a:gd name="T61" fmla="*/ 21 h 72"/>
              <a:gd name="T62" fmla="*/ 93 w 98"/>
              <a:gd name="T63" fmla="*/ 33 h 72"/>
              <a:gd name="T64" fmla="*/ 97 w 98"/>
              <a:gd name="T65" fmla="*/ 34 h 72"/>
              <a:gd name="T66" fmla="*/ 97 w 98"/>
              <a:gd name="T67" fmla="*/ 36 h 72"/>
              <a:gd name="T68" fmla="*/ 97 w 98"/>
              <a:gd name="T69" fmla="*/ 37 h 72"/>
              <a:gd name="T70" fmla="*/ 97 w 98"/>
              <a:gd name="T71" fmla="*/ 38 h 72"/>
              <a:gd name="T72" fmla="*/ 98 w 98"/>
              <a:gd name="T73" fmla="*/ 38 h 72"/>
              <a:gd name="T74" fmla="*/ 93 w 98"/>
              <a:gd name="T75" fmla="*/ 44 h 72"/>
              <a:gd name="T76" fmla="*/ 95 w 98"/>
              <a:gd name="T77" fmla="*/ 52 h 72"/>
              <a:gd name="T78" fmla="*/ 83 w 98"/>
              <a:gd name="T79" fmla="*/ 6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83" y="60"/>
                </a:move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4" y="72"/>
                </a:lnTo>
                <a:lnTo>
                  <a:pt x="70" y="72"/>
                </a:lnTo>
                <a:lnTo>
                  <a:pt x="59" y="72"/>
                </a:lnTo>
                <a:lnTo>
                  <a:pt x="56" y="72"/>
                </a:lnTo>
                <a:lnTo>
                  <a:pt x="45" y="72"/>
                </a:lnTo>
                <a:lnTo>
                  <a:pt x="33" y="61"/>
                </a:lnTo>
                <a:lnTo>
                  <a:pt x="15" y="55"/>
                </a:lnTo>
                <a:lnTo>
                  <a:pt x="10" y="52"/>
                </a:lnTo>
                <a:lnTo>
                  <a:pt x="7" y="51"/>
                </a:lnTo>
                <a:lnTo>
                  <a:pt x="0" y="42"/>
                </a:lnTo>
                <a:lnTo>
                  <a:pt x="10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5" y="25"/>
                </a:lnTo>
                <a:lnTo>
                  <a:pt x="30" y="14"/>
                </a:lnTo>
                <a:lnTo>
                  <a:pt x="37" y="1"/>
                </a:lnTo>
                <a:lnTo>
                  <a:pt x="38" y="1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9" y="11"/>
                </a:lnTo>
                <a:lnTo>
                  <a:pt x="71" y="12"/>
                </a:lnTo>
                <a:lnTo>
                  <a:pt x="70" y="15"/>
                </a:lnTo>
                <a:lnTo>
                  <a:pt x="70" y="21"/>
                </a:lnTo>
                <a:lnTo>
                  <a:pt x="93" y="33"/>
                </a:lnTo>
                <a:lnTo>
                  <a:pt x="97" y="34"/>
                </a:ln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9" name="Freeform 64">
            <a:extLst>
              <a:ext uri="{FF2B5EF4-FFF2-40B4-BE49-F238E27FC236}">
                <a16:creationId xmlns:a16="http://schemas.microsoft.com/office/drawing/2014/main" id="{85CBF6A3-0469-9238-0C71-D6BA3B26DF5A}"/>
              </a:ext>
            </a:extLst>
          </p:cNvPr>
          <p:cNvSpPr>
            <a:spLocks/>
          </p:cNvSpPr>
          <p:nvPr/>
        </p:nvSpPr>
        <p:spPr bwMode="auto">
          <a:xfrm>
            <a:off x="3943355" y="5316640"/>
            <a:ext cx="153988" cy="69851"/>
          </a:xfrm>
          <a:custGeom>
            <a:avLst/>
            <a:gdLst>
              <a:gd name="T0" fmla="*/ 67 w 97"/>
              <a:gd name="T1" fmla="*/ 3 h 44"/>
              <a:gd name="T2" fmla="*/ 72 w 97"/>
              <a:gd name="T3" fmla="*/ 15 h 44"/>
              <a:gd name="T4" fmla="*/ 76 w 97"/>
              <a:gd name="T5" fmla="*/ 7 h 44"/>
              <a:gd name="T6" fmla="*/ 82 w 97"/>
              <a:gd name="T7" fmla="*/ 11 h 44"/>
              <a:gd name="T8" fmla="*/ 84 w 97"/>
              <a:gd name="T9" fmla="*/ 14 h 44"/>
              <a:gd name="T10" fmla="*/ 83 w 97"/>
              <a:gd name="T11" fmla="*/ 11 h 44"/>
              <a:gd name="T12" fmla="*/ 83 w 97"/>
              <a:gd name="T13" fmla="*/ 7 h 44"/>
              <a:gd name="T14" fmla="*/ 87 w 97"/>
              <a:gd name="T15" fmla="*/ 3 h 44"/>
              <a:gd name="T16" fmla="*/ 87 w 97"/>
              <a:gd name="T17" fmla="*/ 4 h 44"/>
              <a:gd name="T18" fmla="*/ 93 w 97"/>
              <a:gd name="T19" fmla="*/ 8 h 44"/>
              <a:gd name="T20" fmla="*/ 93 w 97"/>
              <a:gd name="T21" fmla="*/ 12 h 44"/>
              <a:gd name="T22" fmla="*/ 86 w 97"/>
              <a:gd name="T23" fmla="*/ 15 h 44"/>
              <a:gd name="T24" fmla="*/ 95 w 97"/>
              <a:gd name="T25" fmla="*/ 18 h 44"/>
              <a:gd name="T26" fmla="*/ 97 w 97"/>
              <a:gd name="T27" fmla="*/ 19 h 44"/>
              <a:gd name="T28" fmla="*/ 95 w 97"/>
              <a:gd name="T29" fmla="*/ 21 h 44"/>
              <a:gd name="T30" fmla="*/ 91 w 97"/>
              <a:gd name="T31" fmla="*/ 37 h 44"/>
              <a:gd name="T32" fmla="*/ 78 w 97"/>
              <a:gd name="T33" fmla="*/ 42 h 44"/>
              <a:gd name="T34" fmla="*/ 54 w 97"/>
              <a:gd name="T35" fmla="*/ 44 h 44"/>
              <a:gd name="T36" fmla="*/ 0 w 97"/>
              <a:gd name="T37" fmla="*/ 44 h 44"/>
              <a:gd name="T38" fmla="*/ 0 w 97"/>
              <a:gd name="T39" fmla="*/ 27 h 44"/>
              <a:gd name="T40" fmla="*/ 0 w 97"/>
              <a:gd name="T41" fmla="*/ 10 h 44"/>
              <a:gd name="T42" fmla="*/ 54 w 97"/>
              <a:gd name="T43" fmla="*/ 6 h 44"/>
              <a:gd name="T44" fmla="*/ 63 w 97"/>
              <a:gd name="T45" fmla="*/ 0 h 44"/>
              <a:gd name="T46" fmla="*/ 63 w 97"/>
              <a:gd name="T47" fmla="*/ 1 h 44"/>
              <a:gd name="T48" fmla="*/ 67 w 97"/>
              <a:gd name="T49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7" h="44">
                <a:moveTo>
                  <a:pt x="67" y="3"/>
                </a:moveTo>
                <a:lnTo>
                  <a:pt x="72" y="15"/>
                </a:lnTo>
                <a:lnTo>
                  <a:pt x="76" y="7"/>
                </a:lnTo>
                <a:lnTo>
                  <a:pt x="82" y="11"/>
                </a:lnTo>
                <a:lnTo>
                  <a:pt x="84" y="14"/>
                </a:lnTo>
                <a:lnTo>
                  <a:pt x="83" y="11"/>
                </a:lnTo>
                <a:lnTo>
                  <a:pt x="83" y="7"/>
                </a:lnTo>
                <a:lnTo>
                  <a:pt x="87" y="3"/>
                </a:lnTo>
                <a:lnTo>
                  <a:pt x="87" y="4"/>
                </a:lnTo>
                <a:lnTo>
                  <a:pt x="93" y="8"/>
                </a:lnTo>
                <a:lnTo>
                  <a:pt x="93" y="12"/>
                </a:lnTo>
                <a:lnTo>
                  <a:pt x="86" y="15"/>
                </a:lnTo>
                <a:lnTo>
                  <a:pt x="95" y="18"/>
                </a:lnTo>
                <a:lnTo>
                  <a:pt x="97" y="19"/>
                </a:lnTo>
                <a:lnTo>
                  <a:pt x="95" y="21"/>
                </a:lnTo>
                <a:lnTo>
                  <a:pt x="91" y="37"/>
                </a:lnTo>
                <a:lnTo>
                  <a:pt x="78" y="42"/>
                </a:lnTo>
                <a:lnTo>
                  <a:pt x="54" y="44"/>
                </a:lnTo>
                <a:lnTo>
                  <a:pt x="0" y="44"/>
                </a:lnTo>
                <a:lnTo>
                  <a:pt x="0" y="27"/>
                </a:lnTo>
                <a:lnTo>
                  <a:pt x="0" y="10"/>
                </a:lnTo>
                <a:lnTo>
                  <a:pt x="54" y="6"/>
                </a:lnTo>
                <a:lnTo>
                  <a:pt x="63" y="0"/>
                </a:lnTo>
                <a:lnTo>
                  <a:pt x="63" y="1"/>
                </a:lnTo>
                <a:lnTo>
                  <a:pt x="67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0" name="Freeform 65">
            <a:extLst>
              <a:ext uri="{FF2B5EF4-FFF2-40B4-BE49-F238E27FC236}">
                <a16:creationId xmlns:a16="http://schemas.microsoft.com/office/drawing/2014/main" id="{6C532FAC-5D65-F672-9966-D20B06F89166}"/>
              </a:ext>
            </a:extLst>
          </p:cNvPr>
          <p:cNvSpPr>
            <a:spLocks/>
          </p:cNvSpPr>
          <p:nvPr/>
        </p:nvSpPr>
        <p:spPr bwMode="auto">
          <a:xfrm>
            <a:off x="4094167" y="5326165"/>
            <a:ext cx="87313" cy="87314"/>
          </a:xfrm>
          <a:custGeom>
            <a:avLst/>
            <a:gdLst>
              <a:gd name="T0" fmla="*/ 51 w 55"/>
              <a:gd name="T1" fmla="*/ 10 h 55"/>
              <a:gd name="T2" fmla="*/ 55 w 55"/>
              <a:gd name="T3" fmla="*/ 12 h 55"/>
              <a:gd name="T4" fmla="*/ 47 w 55"/>
              <a:gd name="T5" fmla="*/ 20 h 55"/>
              <a:gd name="T6" fmla="*/ 34 w 55"/>
              <a:gd name="T7" fmla="*/ 53 h 55"/>
              <a:gd name="T8" fmla="*/ 30 w 55"/>
              <a:gd name="T9" fmla="*/ 55 h 55"/>
              <a:gd name="T10" fmla="*/ 26 w 55"/>
              <a:gd name="T11" fmla="*/ 55 h 55"/>
              <a:gd name="T12" fmla="*/ 18 w 55"/>
              <a:gd name="T13" fmla="*/ 55 h 55"/>
              <a:gd name="T14" fmla="*/ 9 w 55"/>
              <a:gd name="T15" fmla="*/ 54 h 55"/>
              <a:gd name="T16" fmla="*/ 0 w 55"/>
              <a:gd name="T17" fmla="*/ 34 h 55"/>
              <a:gd name="T18" fmla="*/ 17 w 55"/>
              <a:gd name="T19" fmla="*/ 24 h 55"/>
              <a:gd name="T20" fmla="*/ 29 w 55"/>
              <a:gd name="T21" fmla="*/ 15 h 55"/>
              <a:gd name="T22" fmla="*/ 36 w 55"/>
              <a:gd name="T23" fmla="*/ 9 h 55"/>
              <a:gd name="T24" fmla="*/ 40 w 55"/>
              <a:gd name="T25" fmla="*/ 12 h 55"/>
              <a:gd name="T26" fmla="*/ 49 w 55"/>
              <a:gd name="T27" fmla="*/ 0 h 55"/>
              <a:gd name="T28" fmla="*/ 47 w 55"/>
              <a:gd name="T29" fmla="*/ 10 h 55"/>
              <a:gd name="T30" fmla="*/ 51 w 55"/>
              <a:gd name="T31" fmla="*/ 1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55">
                <a:moveTo>
                  <a:pt x="51" y="10"/>
                </a:moveTo>
                <a:lnTo>
                  <a:pt x="55" y="12"/>
                </a:lnTo>
                <a:lnTo>
                  <a:pt x="47" y="20"/>
                </a:lnTo>
                <a:lnTo>
                  <a:pt x="34" y="53"/>
                </a:lnTo>
                <a:lnTo>
                  <a:pt x="30" y="55"/>
                </a:lnTo>
                <a:lnTo>
                  <a:pt x="26" y="55"/>
                </a:lnTo>
                <a:lnTo>
                  <a:pt x="18" y="55"/>
                </a:lnTo>
                <a:lnTo>
                  <a:pt x="9" y="54"/>
                </a:lnTo>
                <a:lnTo>
                  <a:pt x="0" y="34"/>
                </a:lnTo>
                <a:lnTo>
                  <a:pt x="17" y="24"/>
                </a:lnTo>
                <a:lnTo>
                  <a:pt x="29" y="15"/>
                </a:lnTo>
                <a:lnTo>
                  <a:pt x="36" y="9"/>
                </a:lnTo>
                <a:lnTo>
                  <a:pt x="40" y="12"/>
                </a:lnTo>
                <a:lnTo>
                  <a:pt x="49" y="0"/>
                </a:lnTo>
                <a:lnTo>
                  <a:pt x="47" y="10"/>
                </a:lnTo>
                <a:lnTo>
                  <a:pt x="51" y="1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1" name="Freeform 66">
            <a:extLst>
              <a:ext uri="{FF2B5EF4-FFF2-40B4-BE49-F238E27FC236}">
                <a16:creationId xmlns:a16="http://schemas.microsoft.com/office/drawing/2014/main" id="{68C58703-CDCB-7998-B86C-FA865679CBDF}"/>
              </a:ext>
            </a:extLst>
          </p:cNvPr>
          <p:cNvSpPr>
            <a:spLocks/>
          </p:cNvSpPr>
          <p:nvPr/>
        </p:nvSpPr>
        <p:spPr bwMode="auto">
          <a:xfrm>
            <a:off x="5126043" y="5335690"/>
            <a:ext cx="161925" cy="111127"/>
          </a:xfrm>
          <a:custGeom>
            <a:avLst/>
            <a:gdLst>
              <a:gd name="T0" fmla="*/ 63 w 102"/>
              <a:gd name="T1" fmla="*/ 9 h 70"/>
              <a:gd name="T2" fmla="*/ 63 w 102"/>
              <a:gd name="T3" fmla="*/ 10 h 70"/>
              <a:gd name="T4" fmla="*/ 60 w 102"/>
              <a:gd name="T5" fmla="*/ 13 h 70"/>
              <a:gd name="T6" fmla="*/ 65 w 102"/>
              <a:gd name="T7" fmla="*/ 15 h 70"/>
              <a:gd name="T8" fmla="*/ 67 w 102"/>
              <a:gd name="T9" fmla="*/ 17 h 70"/>
              <a:gd name="T10" fmla="*/ 75 w 102"/>
              <a:gd name="T11" fmla="*/ 15 h 70"/>
              <a:gd name="T12" fmla="*/ 72 w 102"/>
              <a:gd name="T13" fmla="*/ 21 h 70"/>
              <a:gd name="T14" fmla="*/ 73 w 102"/>
              <a:gd name="T15" fmla="*/ 30 h 70"/>
              <a:gd name="T16" fmla="*/ 69 w 102"/>
              <a:gd name="T17" fmla="*/ 36 h 70"/>
              <a:gd name="T18" fmla="*/ 88 w 102"/>
              <a:gd name="T19" fmla="*/ 39 h 70"/>
              <a:gd name="T20" fmla="*/ 98 w 102"/>
              <a:gd name="T21" fmla="*/ 48 h 70"/>
              <a:gd name="T22" fmla="*/ 98 w 102"/>
              <a:gd name="T23" fmla="*/ 54 h 70"/>
              <a:gd name="T24" fmla="*/ 102 w 102"/>
              <a:gd name="T25" fmla="*/ 60 h 70"/>
              <a:gd name="T26" fmla="*/ 93 w 102"/>
              <a:gd name="T27" fmla="*/ 70 h 70"/>
              <a:gd name="T28" fmla="*/ 78 w 102"/>
              <a:gd name="T29" fmla="*/ 69 h 70"/>
              <a:gd name="T30" fmla="*/ 72 w 102"/>
              <a:gd name="T31" fmla="*/ 62 h 70"/>
              <a:gd name="T32" fmla="*/ 65 w 102"/>
              <a:gd name="T33" fmla="*/ 63 h 70"/>
              <a:gd name="T34" fmla="*/ 58 w 102"/>
              <a:gd name="T35" fmla="*/ 64 h 70"/>
              <a:gd name="T36" fmla="*/ 56 w 102"/>
              <a:gd name="T37" fmla="*/ 66 h 70"/>
              <a:gd name="T38" fmla="*/ 54 w 102"/>
              <a:gd name="T39" fmla="*/ 64 h 70"/>
              <a:gd name="T40" fmla="*/ 50 w 102"/>
              <a:gd name="T41" fmla="*/ 63 h 70"/>
              <a:gd name="T42" fmla="*/ 43 w 102"/>
              <a:gd name="T43" fmla="*/ 64 h 70"/>
              <a:gd name="T44" fmla="*/ 39 w 102"/>
              <a:gd name="T45" fmla="*/ 64 h 70"/>
              <a:gd name="T46" fmla="*/ 31 w 102"/>
              <a:gd name="T47" fmla="*/ 63 h 70"/>
              <a:gd name="T48" fmla="*/ 27 w 102"/>
              <a:gd name="T49" fmla="*/ 63 h 70"/>
              <a:gd name="T50" fmla="*/ 31 w 102"/>
              <a:gd name="T51" fmla="*/ 49 h 70"/>
              <a:gd name="T52" fmla="*/ 26 w 102"/>
              <a:gd name="T53" fmla="*/ 51 h 70"/>
              <a:gd name="T54" fmla="*/ 24 w 102"/>
              <a:gd name="T55" fmla="*/ 51 h 70"/>
              <a:gd name="T56" fmla="*/ 13 w 102"/>
              <a:gd name="T57" fmla="*/ 43 h 70"/>
              <a:gd name="T58" fmla="*/ 7 w 102"/>
              <a:gd name="T59" fmla="*/ 43 h 70"/>
              <a:gd name="T60" fmla="*/ 7 w 102"/>
              <a:gd name="T61" fmla="*/ 41 h 70"/>
              <a:gd name="T62" fmla="*/ 4 w 102"/>
              <a:gd name="T63" fmla="*/ 9 h 70"/>
              <a:gd name="T64" fmla="*/ 0 w 102"/>
              <a:gd name="T65" fmla="*/ 4 h 70"/>
              <a:gd name="T66" fmla="*/ 3 w 102"/>
              <a:gd name="T67" fmla="*/ 0 h 70"/>
              <a:gd name="T68" fmla="*/ 19 w 102"/>
              <a:gd name="T69" fmla="*/ 7 h 70"/>
              <a:gd name="T70" fmla="*/ 24 w 102"/>
              <a:gd name="T71" fmla="*/ 9 h 70"/>
              <a:gd name="T72" fmla="*/ 26 w 102"/>
              <a:gd name="T73" fmla="*/ 9 h 70"/>
              <a:gd name="T74" fmla="*/ 27 w 102"/>
              <a:gd name="T75" fmla="*/ 7 h 70"/>
              <a:gd name="T76" fmla="*/ 34 w 102"/>
              <a:gd name="T77" fmla="*/ 3 h 70"/>
              <a:gd name="T78" fmla="*/ 49 w 102"/>
              <a:gd name="T79" fmla="*/ 0 h 70"/>
              <a:gd name="T80" fmla="*/ 54 w 102"/>
              <a:gd name="T81" fmla="*/ 2 h 70"/>
              <a:gd name="T82" fmla="*/ 57 w 102"/>
              <a:gd name="T83" fmla="*/ 3 h 70"/>
              <a:gd name="T84" fmla="*/ 61 w 102"/>
              <a:gd name="T85" fmla="*/ 6 h 70"/>
              <a:gd name="T86" fmla="*/ 63 w 102"/>
              <a:gd name="T87" fmla="*/ 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2" h="70">
                <a:moveTo>
                  <a:pt x="63" y="9"/>
                </a:moveTo>
                <a:lnTo>
                  <a:pt x="63" y="10"/>
                </a:lnTo>
                <a:lnTo>
                  <a:pt x="60" y="13"/>
                </a:lnTo>
                <a:lnTo>
                  <a:pt x="65" y="15"/>
                </a:lnTo>
                <a:lnTo>
                  <a:pt x="67" y="17"/>
                </a:lnTo>
                <a:lnTo>
                  <a:pt x="75" y="15"/>
                </a:lnTo>
                <a:lnTo>
                  <a:pt x="72" y="21"/>
                </a:lnTo>
                <a:lnTo>
                  <a:pt x="73" y="30"/>
                </a:lnTo>
                <a:lnTo>
                  <a:pt x="69" y="36"/>
                </a:lnTo>
                <a:lnTo>
                  <a:pt x="88" y="39"/>
                </a:lnTo>
                <a:lnTo>
                  <a:pt x="98" y="48"/>
                </a:lnTo>
                <a:lnTo>
                  <a:pt x="98" y="54"/>
                </a:lnTo>
                <a:lnTo>
                  <a:pt x="102" y="60"/>
                </a:lnTo>
                <a:lnTo>
                  <a:pt x="93" y="70"/>
                </a:lnTo>
                <a:lnTo>
                  <a:pt x="78" y="69"/>
                </a:lnTo>
                <a:lnTo>
                  <a:pt x="72" y="62"/>
                </a:lnTo>
                <a:lnTo>
                  <a:pt x="65" y="63"/>
                </a:lnTo>
                <a:lnTo>
                  <a:pt x="58" y="64"/>
                </a:lnTo>
                <a:lnTo>
                  <a:pt x="56" y="66"/>
                </a:lnTo>
                <a:lnTo>
                  <a:pt x="54" y="64"/>
                </a:lnTo>
                <a:lnTo>
                  <a:pt x="50" y="63"/>
                </a:lnTo>
                <a:lnTo>
                  <a:pt x="43" y="64"/>
                </a:lnTo>
                <a:lnTo>
                  <a:pt x="39" y="64"/>
                </a:lnTo>
                <a:lnTo>
                  <a:pt x="31" y="63"/>
                </a:lnTo>
                <a:lnTo>
                  <a:pt x="27" y="63"/>
                </a:lnTo>
                <a:lnTo>
                  <a:pt x="31" y="49"/>
                </a:lnTo>
                <a:lnTo>
                  <a:pt x="26" y="51"/>
                </a:lnTo>
                <a:lnTo>
                  <a:pt x="24" y="51"/>
                </a:lnTo>
                <a:lnTo>
                  <a:pt x="13" y="43"/>
                </a:lnTo>
                <a:lnTo>
                  <a:pt x="7" y="43"/>
                </a:lnTo>
                <a:lnTo>
                  <a:pt x="7" y="41"/>
                </a:lnTo>
                <a:lnTo>
                  <a:pt x="4" y="9"/>
                </a:lnTo>
                <a:lnTo>
                  <a:pt x="0" y="4"/>
                </a:lnTo>
                <a:lnTo>
                  <a:pt x="3" y="0"/>
                </a:lnTo>
                <a:lnTo>
                  <a:pt x="19" y="7"/>
                </a:lnTo>
                <a:lnTo>
                  <a:pt x="24" y="9"/>
                </a:lnTo>
                <a:lnTo>
                  <a:pt x="26" y="9"/>
                </a:lnTo>
                <a:lnTo>
                  <a:pt x="27" y="7"/>
                </a:lnTo>
                <a:lnTo>
                  <a:pt x="34" y="3"/>
                </a:lnTo>
                <a:lnTo>
                  <a:pt x="49" y="0"/>
                </a:lnTo>
                <a:lnTo>
                  <a:pt x="54" y="2"/>
                </a:lnTo>
                <a:lnTo>
                  <a:pt x="57" y="3"/>
                </a:lnTo>
                <a:lnTo>
                  <a:pt x="61" y="6"/>
                </a:lnTo>
                <a:lnTo>
                  <a:pt x="63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2" name="Freeform 67">
            <a:extLst>
              <a:ext uri="{FF2B5EF4-FFF2-40B4-BE49-F238E27FC236}">
                <a16:creationId xmlns:a16="http://schemas.microsoft.com/office/drawing/2014/main" id="{3E7FDD9B-B17C-50F1-119E-E78F2B8CE8DE}"/>
              </a:ext>
            </a:extLst>
          </p:cNvPr>
          <p:cNvSpPr>
            <a:spLocks/>
          </p:cNvSpPr>
          <p:nvPr/>
        </p:nvSpPr>
        <p:spPr bwMode="auto">
          <a:xfrm>
            <a:off x="5235581" y="5356328"/>
            <a:ext cx="95250" cy="85727"/>
          </a:xfrm>
          <a:custGeom>
            <a:avLst/>
            <a:gdLst>
              <a:gd name="T0" fmla="*/ 11 w 60"/>
              <a:gd name="T1" fmla="*/ 9 h 54"/>
              <a:gd name="T2" fmla="*/ 33 w 60"/>
              <a:gd name="T3" fmla="*/ 15 h 54"/>
              <a:gd name="T4" fmla="*/ 36 w 60"/>
              <a:gd name="T5" fmla="*/ 13 h 54"/>
              <a:gd name="T6" fmla="*/ 37 w 60"/>
              <a:gd name="T7" fmla="*/ 12 h 54"/>
              <a:gd name="T8" fmla="*/ 54 w 60"/>
              <a:gd name="T9" fmla="*/ 5 h 54"/>
              <a:gd name="T10" fmla="*/ 55 w 60"/>
              <a:gd name="T11" fmla="*/ 13 h 54"/>
              <a:gd name="T12" fmla="*/ 56 w 60"/>
              <a:gd name="T13" fmla="*/ 16 h 54"/>
              <a:gd name="T14" fmla="*/ 60 w 60"/>
              <a:gd name="T15" fmla="*/ 36 h 54"/>
              <a:gd name="T16" fmla="*/ 55 w 60"/>
              <a:gd name="T17" fmla="*/ 47 h 54"/>
              <a:gd name="T18" fmla="*/ 54 w 60"/>
              <a:gd name="T19" fmla="*/ 51 h 54"/>
              <a:gd name="T20" fmla="*/ 52 w 60"/>
              <a:gd name="T21" fmla="*/ 54 h 54"/>
              <a:gd name="T22" fmla="*/ 47 w 60"/>
              <a:gd name="T23" fmla="*/ 49 h 54"/>
              <a:gd name="T24" fmla="*/ 43 w 60"/>
              <a:gd name="T25" fmla="*/ 49 h 54"/>
              <a:gd name="T26" fmla="*/ 33 w 60"/>
              <a:gd name="T27" fmla="*/ 47 h 54"/>
              <a:gd name="T28" fmla="*/ 29 w 60"/>
              <a:gd name="T29" fmla="*/ 41 h 54"/>
              <a:gd name="T30" fmla="*/ 29 w 60"/>
              <a:gd name="T31" fmla="*/ 35 h 54"/>
              <a:gd name="T32" fmla="*/ 19 w 60"/>
              <a:gd name="T33" fmla="*/ 26 h 54"/>
              <a:gd name="T34" fmla="*/ 0 w 60"/>
              <a:gd name="T35" fmla="*/ 23 h 54"/>
              <a:gd name="T36" fmla="*/ 4 w 60"/>
              <a:gd name="T37" fmla="*/ 17 h 54"/>
              <a:gd name="T38" fmla="*/ 3 w 60"/>
              <a:gd name="T39" fmla="*/ 8 h 54"/>
              <a:gd name="T40" fmla="*/ 6 w 60"/>
              <a:gd name="T41" fmla="*/ 2 h 54"/>
              <a:gd name="T42" fmla="*/ 6 w 60"/>
              <a:gd name="T43" fmla="*/ 0 h 54"/>
              <a:gd name="T44" fmla="*/ 11 w 60"/>
              <a:gd name="T45" fmla="*/ 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11" y="9"/>
                </a:moveTo>
                <a:lnTo>
                  <a:pt x="33" y="15"/>
                </a:lnTo>
                <a:lnTo>
                  <a:pt x="36" y="13"/>
                </a:lnTo>
                <a:lnTo>
                  <a:pt x="37" y="12"/>
                </a:lnTo>
                <a:lnTo>
                  <a:pt x="54" y="5"/>
                </a:lnTo>
                <a:lnTo>
                  <a:pt x="55" y="13"/>
                </a:lnTo>
                <a:lnTo>
                  <a:pt x="56" y="16"/>
                </a:lnTo>
                <a:lnTo>
                  <a:pt x="60" y="36"/>
                </a:lnTo>
                <a:lnTo>
                  <a:pt x="55" y="47"/>
                </a:lnTo>
                <a:lnTo>
                  <a:pt x="54" y="51"/>
                </a:lnTo>
                <a:lnTo>
                  <a:pt x="52" y="54"/>
                </a:lnTo>
                <a:lnTo>
                  <a:pt x="47" y="49"/>
                </a:lnTo>
                <a:lnTo>
                  <a:pt x="43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6" y="2"/>
                </a:lnTo>
                <a:lnTo>
                  <a:pt x="6" y="0"/>
                </a:lnTo>
                <a:lnTo>
                  <a:pt x="11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3" name="Freeform 68">
            <a:extLst>
              <a:ext uri="{FF2B5EF4-FFF2-40B4-BE49-F238E27FC236}">
                <a16:creationId xmlns:a16="http://schemas.microsoft.com/office/drawing/2014/main" id="{A66D575C-63B7-D23F-155E-102187A5A94B}"/>
              </a:ext>
            </a:extLst>
          </p:cNvPr>
          <p:cNvSpPr>
            <a:spLocks/>
          </p:cNvSpPr>
          <p:nvPr/>
        </p:nvSpPr>
        <p:spPr bwMode="auto">
          <a:xfrm>
            <a:off x="3943355" y="5375378"/>
            <a:ext cx="165100" cy="100014"/>
          </a:xfrm>
          <a:custGeom>
            <a:avLst/>
            <a:gdLst>
              <a:gd name="T0" fmla="*/ 64 w 104"/>
              <a:gd name="T1" fmla="*/ 63 h 63"/>
              <a:gd name="T2" fmla="*/ 54 w 104"/>
              <a:gd name="T3" fmla="*/ 63 h 63"/>
              <a:gd name="T4" fmla="*/ 0 w 104"/>
              <a:gd name="T5" fmla="*/ 60 h 63"/>
              <a:gd name="T6" fmla="*/ 0 w 104"/>
              <a:gd name="T7" fmla="*/ 23 h 63"/>
              <a:gd name="T8" fmla="*/ 0 w 104"/>
              <a:gd name="T9" fmla="*/ 16 h 63"/>
              <a:gd name="T10" fmla="*/ 0 w 104"/>
              <a:gd name="T11" fmla="*/ 7 h 63"/>
              <a:gd name="T12" fmla="*/ 54 w 104"/>
              <a:gd name="T13" fmla="*/ 7 h 63"/>
              <a:gd name="T14" fmla="*/ 78 w 104"/>
              <a:gd name="T15" fmla="*/ 5 h 63"/>
              <a:gd name="T16" fmla="*/ 91 w 104"/>
              <a:gd name="T17" fmla="*/ 0 h 63"/>
              <a:gd name="T18" fmla="*/ 95 w 104"/>
              <a:gd name="T19" fmla="*/ 3 h 63"/>
              <a:gd name="T20" fmla="*/ 104 w 104"/>
              <a:gd name="T21" fmla="*/ 23 h 63"/>
              <a:gd name="T22" fmla="*/ 101 w 104"/>
              <a:gd name="T23" fmla="*/ 35 h 63"/>
              <a:gd name="T24" fmla="*/ 99 w 104"/>
              <a:gd name="T25" fmla="*/ 50 h 63"/>
              <a:gd name="T26" fmla="*/ 99 w 104"/>
              <a:gd name="T27" fmla="*/ 52 h 63"/>
              <a:gd name="T28" fmla="*/ 91 w 104"/>
              <a:gd name="T29" fmla="*/ 57 h 63"/>
              <a:gd name="T30" fmla="*/ 64 w 104"/>
              <a:gd name="T31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4" h="63">
                <a:moveTo>
                  <a:pt x="64" y="63"/>
                </a:moveTo>
                <a:lnTo>
                  <a:pt x="54" y="63"/>
                </a:lnTo>
                <a:lnTo>
                  <a:pt x="0" y="60"/>
                </a:lnTo>
                <a:lnTo>
                  <a:pt x="0" y="23"/>
                </a:lnTo>
                <a:lnTo>
                  <a:pt x="0" y="16"/>
                </a:lnTo>
                <a:lnTo>
                  <a:pt x="0" y="7"/>
                </a:lnTo>
                <a:lnTo>
                  <a:pt x="54" y="7"/>
                </a:lnTo>
                <a:lnTo>
                  <a:pt x="78" y="5"/>
                </a:lnTo>
                <a:lnTo>
                  <a:pt x="91" y="0"/>
                </a:lnTo>
                <a:lnTo>
                  <a:pt x="95" y="3"/>
                </a:lnTo>
                <a:lnTo>
                  <a:pt x="104" y="23"/>
                </a:lnTo>
                <a:lnTo>
                  <a:pt x="101" y="35"/>
                </a:lnTo>
                <a:lnTo>
                  <a:pt x="99" y="50"/>
                </a:lnTo>
                <a:lnTo>
                  <a:pt x="99" y="52"/>
                </a:lnTo>
                <a:lnTo>
                  <a:pt x="91" y="57"/>
                </a:lnTo>
                <a:lnTo>
                  <a:pt x="64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4" name="Freeform 69">
            <a:extLst>
              <a:ext uri="{FF2B5EF4-FFF2-40B4-BE49-F238E27FC236}">
                <a16:creationId xmlns:a16="http://schemas.microsoft.com/office/drawing/2014/main" id="{1DFB2364-97A2-A599-0AF7-F4ACB349410B}"/>
              </a:ext>
            </a:extLst>
          </p:cNvPr>
          <p:cNvSpPr>
            <a:spLocks/>
          </p:cNvSpPr>
          <p:nvPr/>
        </p:nvSpPr>
        <p:spPr bwMode="auto">
          <a:xfrm>
            <a:off x="5137156" y="5400779"/>
            <a:ext cx="71438" cy="104777"/>
          </a:xfrm>
          <a:custGeom>
            <a:avLst/>
            <a:gdLst>
              <a:gd name="T0" fmla="*/ 6 w 45"/>
              <a:gd name="T1" fmla="*/ 2 h 66"/>
              <a:gd name="T2" fmla="*/ 17 w 45"/>
              <a:gd name="T3" fmla="*/ 10 h 66"/>
              <a:gd name="T4" fmla="*/ 19 w 45"/>
              <a:gd name="T5" fmla="*/ 10 h 66"/>
              <a:gd name="T6" fmla="*/ 24 w 45"/>
              <a:gd name="T7" fmla="*/ 8 h 66"/>
              <a:gd name="T8" fmla="*/ 20 w 45"/>
              <a:gd name="T9" fmla="*/ 22 h 66"/>
              <a:gd name="T10" fmla="*/ 24 w 45"/>
              <a:gd name="T11" fmla="*/ 22 h 66"/>
              <a:gd name="T12" fmla="*/ 32 w 45"/>
              <a:gd name="T13" fmla="*/ 23 h 66"/>
              <a:gd name="T14" fmla="*/ 32 w 45"/>
              <a:gd name="T15" fmla="*/ 29 h 66"/>
              <a:gd name="T16" fmla="*/ 32 w 45"/>
              <a:gd name="T17" fmla="*/ 32 h 66"/>
              <a:gd name="T18" fmla="*/ 36 w 45"/>
              <a:gd name="T19" fmla="*/ 33 h 66"/>
              <a:gd name="T20" fmla="*/ 39 w 45"/>
              <a:gd name="T21" fmla="*/ 33 h 66"/>
              <a:gd name="T22" fmla="*/ 39 w 45"/>
              <a:gd name="T23" fmla="*/ 34 h 66"/>
              <a:gd name="T24" fmla="*/ 41 w 45"/>
              <a:gd name="T25" fmla="*/ 52 h 66"/>
              <a:gd name="T26" fmla="*/ 45 w 45"/>
              <a:gd name="T27" fmla="*/ 56 h 66"/>
              <a:gd name="T28" fmla="*/ 42 w 45"/>
              <a:gd name="T29" fmla="*/ 66 h 66"/>
              <a:gd name="T30" fmla="*/ 36 w 45"/>
              <a:gd name="T31" fmla="*/ 63 h 66"/>
              <a:gd name="T32" fmla="*/ 30 w 45"/>
              <a:gd name="T33" fmla="*/ 58 h 66"/>
              <a:gd name="T34" fmla="*/ 19 w 45"/>
              <a:gd name="T35" fmla="*/ 49 h 66"/>
              <a:gd name="T36" fmla="*/ 16 w 45"/>
              <a:gd name="T37" fmla="*/ 51 h 66"/>
              <a:gd name="T38" fmla="*/ 16 w 45"/>
              <a:gd name="T39" fmla="*/ 49 h 66"/>
              <a:gd name="T40" fmla="*/ 16 w 45"/>
              <a:gd name="T41" fmla="*/ 48 h 66"/>
              <a:gd name="T42" fmla="*/ 11 w 45"/>
              <a:gd name="T43" fmla="*/ 41 h 66"/>
              <a:gd name="T44" fmla="*/ 12 w 45"/>
              <a:gd name="T45" fmla="*/ 37 h 66"/>
              <a:gd name="T46" fmla="*/ 0 w 45"/>
              <a:gd name="T47" fmla="*/ 0 h 66"/>
              <a:gd name="T48" fmla="*/ 0 w 45"/>
              <a:gd name="T49" fmla="*/ 2 h 66"/>
              <a:gd name="T50" fmla="*/ 6 w 45"/>
              <a:gd name="T51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6" y="2"/>
                </a:moveTo>
                <a:lnTo>
                  <a:pt x="17" y="10"/>
                </a:lnTo>
                <a:lnTo>
                  <a:pt x="19" y="10"/>
                </a:lnTo>
                <a:lnTo>
                  <a:pt x="24" y="8"/>
                </a:lnTo>
                <a:lnTo>
                  <a:pt x="20" y="22"/>
                </a:lnTo>
                <a:lnTo>
                  <a:pt x="24" y="22"/>
                </a:lnTo>
                <a:lnTo>
                  <a:pt x="32" y="23"/>
                </a:lnTo>
                <a:lnTo>
                  <a:pt x="32" y="29"/>
                </a:lnTo>
                <a:lnTo>
                  <a:pt x="32" y="32"/>
                </a:lnTo>
                <a:lnTo>
                  <a:pt x="36" y="33"/>
                </a:lnTo>
                <a:lnTo>
                  <a:pt x="39" y="33"/>
                </a:lnTo>
                <a:lnTo>
                  <a:pt x="39" y="34"/>
                </a:lnTo>
                <a:lnTo>
                  <a:pt x="41" y="52"/>
                </a:lnTo>
                <a:lnTo>
                  <a:pt x="45" y="56"/>
                </a:lnTo>
                <a:lnTo>
                  <a:pt x="42" y="66"/>
                </a:lnTo>
                <a:lnTo>
                  <a:pt x="36" y="63"/>
                </a:lnTo>
                <a:lnTo>
                  <a:pt x="30" y="58"/>
                </a:lnTo>
                <a:lnTo>
                  <a:pt x="19" y="49"/>
                </a:lnTo>
                <a:lnTo>
                  <a:pt x="16" y="51"/>
                </a:lnTo>
                <a:lnTo>
                  <a:pt x="16" y="49"/>
                </a:lnTo>
                <a:lnTo>
                  <a:pt x="16" y="48"/>
                </a:lnTo>
                <a:lnTo>
                  <a:pt x="11" y="41"/>
                </a:lnTo>
                <a:lnTo>
                  <a:pt x="12" y="37"/>
                </a:lnTo>
                <a:lnTo>
                  <a:pt x="0" y="0"/>
                </a:lnTo>
                <a:lnTo>
                  <a:pt x="0" y="2"/>
                </a:lnTo>
                <a:lnTo>
                  <a:pt x="6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5" name="Freeform 70">
            <a:extLst>
              <a:ext uri="{FF2B5EF4-FFF2-40B4-BE49-F238E27FC236}">
                <a16:creationId xmlns:a16="http://schemas.microsoft.com/office/drawing/2014/main" id="{6E399B33-6AF2-D1A1-AC2C-427448E673D2}"/>
              </a:ext>
            </a:extLst>
          </p:cNvPr>
          <p:cNvSpPr>
            <a:spLocks/>
          </p:cNvSpPr>
          <p:nvPr/>
        </p:nvSpPr>
        <p:spPr bwMode="auto">
          <a:xfrm>
            <a:off x="4978405" y="5429354"/>
            <a:ext cx="82550" cy="103190"/>
          </a:xfrm>
          <a:custGeom>
            <a:avLst/>
            <a:gdLst>
              <a:gd name="T0" fmla="*/ 41 w 52"/>
              <a:gd name="T1" fmla="*/ 30 h 65"/>
              <a:gd name="T2" fmla="*/ 41 w 52"/>
              <a:gd name="T3" fmla="*/ 31 h 65"/>
              <a:gd name="T4" fmla="*/ 42 w 52"/>
              <a:gd name="T5" fmla="*/ 31 h 65"/>
              <a:gd name="T6" fmla="*/ 44 w 52"/>
              <a:gd name="T7" fmla="*/ 31 h 65"/>
              <a:gd name="T8" fmla="*/ 45 w 52"/>
              <a:gd name="T9" fmla="*/ 33 h 65"/>
              <a:gd name="T10" fmla="*/ 46 w 52"/>
              <a:gd name="T11" fmla="*/ 33 h 65"/>
              <a:gd name="T12" fmla="*/ 48 w 52"/>
              <a:gd name="T13" fmla="*/ 34 h 65"/>
              <a:gd name="T14" fmla="*/ 49 w 52"/>
              <a:gd name="T15" fmla="*/ 34 h 65"/>
              <a:gd name="T16" fmla="*/ 50 w 52"/>
              <a:gd name="T17" fmla="*/ 35 h 65"/>
              <a:gd name="T18" fmla="*/ 52 w 52"/>
              <a:gd name="T19" fmla="*/ 37 h 65"/>
              <a:gd name="T20" fmla="*/ 52 w 52"/>
              <a:gd name="T21" fmla="*/ 41 h 65"/>
              <a:gd name="T22" fmla="*/ 52 w 52"/>
              <a:gd name="T23" fmla="*/ 50 h 65"/>
              <a:gd name="T24" fmla="*/ 42 w 52"/>
              <a:gd name="T25" fmla="*/ 59 h 65"/>
              <a:gd name="T26" fmla="*/ 41 w 52"/>
              <a:gd name="T27" fmla="*/ 60 h 65"/>
              <a:gd name="T28" fmla="*/ 40 w 52"/>
              <a:gd name="T29" fmla="*/ 60 h 65"/>
              <a:gd name="T30" fmla="*/ 34 w 52"/>
              <a:gd name="T31" fmla="*/ 64 h 65"/>
              <a:gd name="T32" fmla="*/ 34 w 52"/>
              <a:gd name="T33" fmla="*/ 65 h 65"/>
              <a:gd name="T34" fmla="*/ 14 w 52"/>
              <a:gd name="T35" fmla="*/ 46 h 65"/>
              <a:gd name="T36" fmla="*/ 10 w 52"/>
              <a:gd name="T37" fmla="*/ 42 h 65"/>
              <a:gd name="T38" fmla="*/ 4 w 52"/>
              <a:gd name="T39" fmla="*/ 40 h 65"/>
              <a:gd name="T40" fmla="*/ 1 w 52"/>
              <a:gd name="T41" fmla="*/ 37 h 65"/>
              <a:gd name="T42" fmla="*/ 3 w 52"/>
              <a:gd name="T43" fmla="*/ 20 h 65"/>
              <a:gd name="T44" fmla="*/ 4 w 52"/>
              <a:gd name="T45" fmla="*/ 18 h 65"/>
              <a:gd name="T46" fmla="*/ 0 w 52"/>
              <a:gd name="T47" fmla="*/ 1 h 65"/>
              <a:gd name="T48" fmla="*/ 11 w 52"/>
              <a:gd name="T49" fmla="*/ 1 h 65"/>
              <a:gd name="T50" fmla="*/ 14 w 52"/>
              <a:gd name="T51" fmla="*/ 1 h 65"/>
              <a:gd name="T52" fmla="*/ 25 w 52"/>
              <a:gd name="T53" fmla="*/ 1 h 65"/>
              <a:gd name="T54" fmla="*/ 29 w 52"/>
              <a:gd name="T55" fmla="*/ 1 h 65"/>
              <a:gd name="T56" fmla="*/ 30 w 52"/>
              <a:gd name="T57" fmla="*/ 0 h 65"/>
              <a:gd name="T58" fmla="*/ 34 w 52"/>
              <a:gd name="T59" fmla="*/ 0 h 65"/>
              <a:gd name="T60" fmla="*/ 33 w 52"/>
              <a:gd name="T61" fmla="*/ 4 h 65"/>
              <a:gd name="T62" fmla="*/ 35 w 52"/>
              <a:gd name="T63" fmla="*/ 7 h 65"/>
              <a:gd name="T64" fmla="*/ 40 w 52"/>
              <a:gd name="T65" fmla="*/ 11 h 65"/>
              <a:gd name="T66" fmla="*/ 35 w 52"/>
              <a:gd name="T67" fmla="*/ 16 h 65"/>
              <a:gd name="T68" fmla="*/ 38 w 52"/>
              <a:gd name="T69" fmla="*/ 27 h 65"/>
              <a:gd name="T70" fmla="*/ 41 w 52"/>
              <a:gd name="T71" fmla="*/ 3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" h="65">
                <a:moveTo>
                  <a:pt x="41" y="30"/>
                </a:moveTo>
                <a:lnTo>
                  <a:pt x="41" y="31"/>
                </a:lnTo>
                <a:lnTo>
                  <a:pt x="42" y="31"/>
                </a:lnTo>
                <a:lnTo>
                  <a:pt x="44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5"/>
                </a:lnTo>
                <a:lnTo>
                  <a:pt x="52" y="37"/>
                </a:lnTo>
                <a:lnTo>
                  <a:pt x="52" y="41"/>
                </a:lnTo>
                <a:lnTo>
                  <a:pt x="52" y="50"/>
                </a:lnTo>
                <a:lnTo>
                  <a:pt x="42" y="59"/>
                </a:lnTo>
                <a:lnTo>
                  <a:pt x="41" y="60"/>
                </a:lnTo>
                <a:lnTo>
                  <a:pt x="40" y="60"/>
                </a:lnTo>
                <a:lnTo>
                  <a:pt x="34" y="64"/>
                </a:lnTo>
                <a:lnTo>
                  <a:pt x="34" y="65"/>
                </a:lnTo>
                <a:lnTo>
                  <a:pt x="14" y="46"/>
                </a:lnTo>
                <a:lnTo>
                  <a:pt x="10" y="42"/>
                </a:lnTo>
                <a:lnTo>
                  <a:pt x="4" y="40"/>
                </a:lnTo>
                <a:lnTo>
                  <a:pt x="1" y="37"/>
                </a:lnTo>
                <a:lnTo>
                  <a:pt x="3" y="20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4" y="1"/>
                </a:lnTo>
                <a:lnTo>
                  <a:pt x="25" y="1"/>
                </a:lnTo>
                <a:lnTo>
                  <a:pt x="29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40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6" name="Freeform 71">
            <a:extLst>
              <a:ext uri="{FF2B5EF4-FFF2-40B4-BE49-F238E27FC236}">
                <a16:creationId xmlns:a16="http://schemas.microsoft.com/office/drawing/2014/main" id="{73B1AECA-F91F-466D-A713-6AC70404E373}"/>
              </a:ext>
            </a:extLst>
          </p:cNvPr>
          <p:cNvSpPr>
            <a:spLocks/>
          </p:cNvSpPr>
          <p:nvPr/>
        </p:nvSpPr>
        <p:spPr bwMode="auto">
          <a:xfrm>
            <a:off x="5249868" y="5430942"/>
            <a:ext cx="74613" cy="104777"/>
          </a:xfrm>
          <a:custGeom>
            <a:avLst/>
            <a:gdLst>
              <a:gd name="T0" fmla="*/ 35 w 47"/>
              <a:gd name="T1" fmla="*/ 44 h 66"/>
              <a:gd name="T2" fmla="*/ 36 w 47"/>
              <a:gd name="T3" fmla="*/ 47 h 66"/>
              <a:gd name="T4" fmla="*/ 38 w 47"/>
              <a:gd name="T5" fmla="*/ 45 h 66"/>
              <a:gd name="T6" fmla="*/ 39 w 47"/>
              <a:gd name="T7" fmla="*/ 48 h 66"/>
              <a:gd name="T8" fmla="*/ 39 w 47"/>
              <a:gd name="T9" fmla="*/ 56 h 66"/>
              <a:gd name="T10" fmla="*/ 39 w 47"/>
              <a:gd name="T11" fmla="*/ 62 h 66"/>
              <a:gd name="T12" fmla="*/ 34 w 47"/>
              <a:gd name="T13" fmla="*/ 66 h 66"/>
              <a:gd name="T14" fmla="*/ 32 w 47"/>
              <a:gd name="T15" fmla="*/ 66 h 66"/>
              <a:gd name="T16" fmla="*/ 28 w 47"/>
              <a:gd name="T17" fmla="*/ 66 h 66"/>
              <a:gd name="T18" fmla="*/ 28 w 47"/>
              <a:gd name="T19" fmla="*/ 60 h 66"/>
              <a:gd name="T20" fmla="*/ 17 w 47"/>
              <a:gd name="T21" fmla="*/ 60 h 66"/>
              <a:gd name="T22" fmla="*/ 12 w 47"/>
              <a:gd name="T23" fmla="*/ 49 h 66"/>
              <a:gd name="T24" fmla="*/ 12 w 47"/>
              <a:gd name="T25" fmla="*/ 45 h 66"/>
              <a:gd name="T26" fmla="*/ 0 w 47"/>
              <a:gd name="T27" fmla="*/ 41 h 66"/>
              <a:gd name="T28" fmla="*/ 1 w 47"/>
              <a:gd name="T29" fmla="*/ 32 h 66"/>
              <a:gd name="T30" fmla="*/ 8 w 47"/>
              <a:gd name="T31" fmla="*/ 19 h 66"/>
              <a:gd name="T32" fmla="*/ 15 w 47"/>
              <a:gd name="T33" fmla="*/ 10 h 66"/>
              <a:gd name="T34" fmla="*/ 24 w 47"/>
              <a:gd name="T35" fmla="*/ 0 h 66"/>
              <a:gd name="T36" fmla="*/ 34 w 47"/>
              <a:gd name="T37" fmla="*/ 2 h 66"/>
              <a:gd name="T38" fmla="*/ 38 w 47"/>
              <a:gd name="T39" fmla="*/ 2 h 66"/>
              <a:gd name="T40" fmla="*/ 43 w 47"/>
              <a:gd name="T41" fmla="*/ 7 h 66"/>
              <a:gd name="T42" fmla="*/ 46 w 47"/>
              <a:gd name="T43" fmla="*/ 18 h 66"/>
              <a:gd name="T44" fmla="*/ 47 w 47"/>
              <a:gd name="T45" fmla="*/ 26 h 66"/>
              <a:gd name="T46" fmla="*/ 47 w 47"/>
              <a:gd name="T47" fmla="*/ 30 h 66"/>
              <a:gd name="T48" fmla="*/ 45 w 47"/>
              <a:gd name="T49" fmla="*/ 33 h 66"/>
              <a:gd name="T50" fmla="*/ 40 w 47"/>
              <a:gd name="T51" fmla="*/ 36 h 66"/>
              <a:gd name="T52" fmla="*/ 38 w 47"/>
              <a:gd name="T53" fmla="*/ 40 h 66"/>
              <a:gd name="T54" fmla="*/ 36 w 47"/>
              <a:gd name="T55" fmla="*/ 41 h 66"/>
              <a:gd name="T56" fmla="*/ 35 w 47"/>
              <a:gd name="T57" fmla="*/ 4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7" h="66">
                <a:moveTo>
                  <a:pt x="35" y="44"/>
                </a:moveTo>
                <a:lnTo>
                  <a:pt x="36" y="47"/>
                </a:lnTo>
                <a:lnTo>
                  <a:pt x="38" y="45"/>
                </a:lnTo>
                <a:lnTo>
                  <a:pt x="39" y="48"/>
                </a:lnTo>
                <a:lnTo>
                  <a:pt x="39" y="56"/>
                </a:lnTo>
                <a:lnTo>
                  <a:pt x="39" y="62"/>
                </a:lnTo>
                <a:lnTo>
                  <a:pt x="34" y="66"/>
                </a:lnTo>
                <a:lnTo>
                  <a:pt x="32" y="66"/>
                </a:lnTo>
                <a:lnTo>
                  <a:pt x="28" y="66"/>
                </a:lnTo>
                <a:lnTo>
                  <a:pt x="28" y="60"/>
                </a:lnTo>
                <a:lnTo>
                  <a:pt x="17" y="60"/>
                </a:lnTo>
                <a:lnTo>
                  <a:pt x="12" y="49"/>
                </a:lnTo>
                <a:lnTo>
                  <a:pt x="12" y="45"/>
                </a:lnTo>
                <a:lnTo>
                  <a:pt x="0" y="41"/>
                </a:lnTo>
                <a:lnTo>
                  <a:pt x="1" y="32"/>
                </a:lnTo>
                <a:lnTo>
                  <a:pt x="8" y="19"/>
                </a:lnTo>
                <a:lnTo>
                  <a:pt x="15" y="10"/>
                </a:lnTo>
                <a:lnTo>
                  <a:pt x="24" y="0"/>
                </a:lnTo>
                <a:lnTo>
                  <a:pt x="34" y="2"/>
                </a:lnTo>
                <a:lnTo>
                  <a:pt x="38" y="2"/>
                </a:lnTo>
                <a:lnTo>
                  <a:pt x="43" y="7"/>
                </a:lnTo>
                <a:lnTo>
                  <a:pt x="46" y="18"/>
                </a:lnTo>
                <a:lnTo>
                  <a:pt x="47" y="26"/>
                </a:lnTo>
                <a:lnTo>
                  <a:pt x="47" y="30"/>
                </a:lnTo>
                <a:lnTo>
                  <a:pt x="45" y="33"/>
                </a:lnTo>
                <a:lnTo>
                  <a:pt x="40" y="36"/>
                </a:lnTo>
                <a:lnTo>
                  <a:pt x="38" y="40"/>
                </a:lnTo>
                <a:lnTo>
                  <a:pt x="36" y="41"/>
                </a:lnTo>
                <a:lnTo>
                  <a:pt x="35" y="4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7" name="Freeform 72">
            <a:extLst>
              <a:ext uri="{FF2B5EF4-FFF2-40B4-BE49-F238E27FC236}">
                <a16:creationId xmlns:a16="http://schemas.microsoft.com/office/drawing/2014/main" id="{3720AF18-7D26-3E1F-5026-4849CD07E71F}"/>
              </a:ext>
            </a:extLst>
          </p:cNvPr>
          <p:cNvSpPr>
            <a:spLocks/>
          </p:cNvSpPr>
          <p:nvPr/>
        </p:nvSpPr>
        <p:spPr bwMode="auto">
          <a:xfrm>
            <a:off x="4044955" y="5457930"/>
            <a:ext cx="88900" cy="77789"/>
          </a:xfrm>
          <a:custGeom>
            <a:avLst/>
            <a:gdLst>
              <a:gd name="T0" fmla="*/ 29 w 56"/>
              <a:gd name="T1" fmla="*/ 49 h 49"/>
              <a:gd name="T2" fmla="*/ 27 w 56"/>
              <a:gd name="T3" fmla="*/ 49 h 49"/>
              <a:gd name="T4" fmla="*/ 25 w 56"/>
              <a:gd name="T5" fmla="*/ 39 h 49"/>
              <a:gd name="T6" fmla="*/ 12 w 56"/>
              <a:gd name="T7" fmla="*/ 30 h 49"/>
              <a:gd name="T8" fmla="*/ 0 w 56"/>
              <a:gd name="T9" fmla="*/ 11 h 49"/>
              <a:gd name="T10" fmla="*/ 27 w 56"/>
              <a:gd name="T11" fmla="*/ 5 h 49"/>
              <a:gd name="T12" fmla="*/ 35 w 56"/>
              <a:gd name="T13" fmla="*/ 0 h 49"/>
              <a:gd name="T14" fmla="*/ 56 w 56"/>
              <a:gd name="T15" fmla="*/ 22 h 49"/>
              <a:gd name="T16" fmla="*/ 53 w 56"/>
              <a:gd name="T17" fmla="*/ 23 h 49"/>
              <a:gd name="T18" fmla="*/ 52 w 56"/>
              <a:gd name="T19" fmla="*/ 24 h 49"/>
              <a:gd name="T20" fmla="*/ 45 w 56"/>
              <a:gd name="T21" fmla="*/ 31 h 49"/>
              <a:gd name="T22" fmla="*/ 40 w 56"/>
              <a:gd name="T23" fmla="*/ 42 h 49"/>
              <a:gd name="T24" fmla="*/ 40 w 56"/>
              <a:gd name="T25" fmla="*/ 43 h 49"/>
              <a:gd name="T26" fmla="*/ 29 w 56"/>
              <a:gd name="T2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" h="49">
                <a:moveTo>
                  <a:pt x="29" y="49"/>
                </a:moveTo>
                <a:lnTo>
                  <a:pt x="27" y="49"/>
                </a:lnTo>
                <a:lnTo>
                  <a:pt x="25" y="39"/>
                </a:lnTo>
                <a:lnTo>
                  <a:pt x="12" y="30"/>
                </a:lnTo>
                <a:lnTo>
                  <a:pt x="0" y="11"/>
                </a:lnTo>
                <a:lnTo>
                  <a:pt x="27" y="5"/>
                </a:lnTo>
                <a:lnTo>
                  <a:pt x="35" y="0"/>
                </a:lnTo>
                <a:lnTo>
                  <a:pt x="56" y="22"/>
                </a:lnTo>
                <a:lnTo>
                  <a:pt x="53" y="23"/>
                </a:lnTo>
                <a:lnTo>
                  <a:pt x="52" y="24"/>
                </a:lnTo>
                <a:lnTo>
                  <a:pt x="45" y="31"/>
                </a:lnTo>
                <a:lnTo>
                  <a:pt x="40" y="42"/>
                </a:lnTo>
                <a:lnTo>
                  <a:pt x="40" y="43"/>
                </a:lnTo>
                <a:lnTo>
                  <a:pt x="29" y="4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8" name="Freeform 73">
            <a:extLst>
              <a:ext uri="{FF2B5EF4-FFF2-40B4-BE49-F238E27FC236}">
                <a16:creationId xmlns:a16="http://schemas.microsoft.com/office/drawing/2014/main" id="{B15FC813-270E-D20F-5D75-79E5AB9BF972}"/>
              </a:ext>
            </a:extLst>
          </p:cNvPr>
          <p:cNvSpPr>
            <a:spLocks/>
          </p:cNvSpPr>
          <p:nvPr/>
        </p:nvSpPr>
        <p:spPr bwMode="auto">
          <a:xfrm>
            <a:off x="3921130" y="5470630"/>
            <a:ext cx="193675" cy="184154"/>
          </a:xfrm>
          <a:custGeom>
            <a:avLst/>
            <a:gdLst>
              <a:gd name="T0" fmla="*/ 14 w 122"/>
              <a:gd name="T1" fmla="*/ 0 h 116"/>
              <a:gd name="T2" fmla="*/ 68 w 122"/>
              <a:gd name="T3" fmla="*/ 3 h 116"/>
              <a:gd name="T4" fmla="*/ 78 w 122"/>
              <a:gd name="T5" fmla="*/ 3 h 116"/>
              <a:gd name="T6" fmla="*/ 90 w 122"/>
              <a:gd name="T7" fmla="*/ 22 h 116"/>
              <a:gd name="T8" fmla="*/ 103 w 122"/>
              <a:gd name="T9" fmla="*/ 31 h 116"/>
              <a:gd name="T10" fmla="*/ 105 w 122"/>
              <a:gd name="T11" fmla="*/ 41 h 116"/>
              <a:gd name="T12" fmla="*/ 109 w 122"/>
              <a:gd name="T13" fmla="*/ 61 h 116"/>
              <a:gd name="T14" fmla="*/ 112 w 122"/>
              <a:gd name="T15" fmla="*/ 65 h 116"/>
              <a:gd name="T16" fmla="*/ 116 w 122"/>
              <a:gd name="T17" fmla="*/ 65 h 116"/>
              <a:gd name="T18" fmla="*/ 122 w 122"/>
              <a:gd name="T19" fmla="*/ 65 h 116"/>
              <a:gd name="T20" fmla="*/ 119 w 122"/>
              <a:gd name="T21" fmla="*/ 68 h 116"/>
              <a:gd name="T22" fmla="*/ 112 w 122"/>
              <a:gd name="T23" fmla="*/ 74 h 116"/>
              <a:gd name="T24" fmla="*/ 94 w 122"/>
              <a:gd name="T25" fmla="*/ 83 h 116"/>
              <a:gd name="T26" fmla="*/ 85 w 122"/>
              <a:gd name="T27" fmla="*/ 102 h 116"/>
              <a:gd name="T28" fmla="*/ 78 w 122"/>
              <a:gd name="T29" fmla="*/ 106 h 116"/>
              <a:gd name="T30" fmla="*/ 77 w 122"/>
              <a:gd name="T31" fmla="*/ 116 h 116"/>
              <a:gd name="T32" fmla="*/ 47 w 122"/>
              <a:gd name="T33" fmla="*/ 116 h 116"/>
              <a:gd name="T34" fmla="*/ 0 w 122"/>
              <a:gd name="T35" fmla="*/ 93 h 116"/>
              <a:gd name="T36" fmla="*/ 0 w 122"/>
              <a:gd name="T37" fmla="*/ 91 h 116"/>
              <a:gd name="T38" fmla="*/ 12 w 122"/>
              <a:gd name="T39" fmla="*/ 67 h 116"/>
              <a:gd name="T40" fmla="*/ 12 w 122"/>
              <a:gd name="T41" fmla="*/ 61 h 116"/>
              <a:gd name="T42" fmla="*/ 14 w 122"/>
              <a:gd name="T43" fmla="*/ 52 h 116"/>
              <a:gd name="T44" fmla="*/ 14 w 122"/>
              <a:gd name="T45" fmla="*/ 41 h 116"/>
              <a:gd name="T46" fmla="*/ 14 w 122"/>
              <a:gd name="T47" fmla="*/ 33 h 116"/>
              <a:gd name="T48" fmla="*/ 14 w 122"/>
              <a:gd name="T49" fmla="*/ 11 h 116"/>
              <a:gd name="T50" fmla="*/ 14 w 122"/>
              <a:gd name="T5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2" h="116">
                <a:moveTo>
                  <a:pt x="14" y="0"/>
                </a:moveTo>
                <a:lnTo>
                  <a:pt x="68" y="3"/>
                </a:lnTo>
                <a:lnTo>
                  <a:pt x="78" y="3"/>
                </a:lnTo>
                <a:lnTo>
                  <a:pt x="90" y="22"/>
                </a:lnTo>
                <a:lnTo>
                  <a:pt x="103" y="31"/>
                </a:lnTo>
                <a:lnTo>
                  <a:pt x="105" y="41"/>
                </a:lnTo>
                <a:lnTo>
                  <a:pt x="109" y="61"/>
                </a:lnTo>
                <a:lnTo>
                  <a:pt x="112" y="65"/>
                </a:lnTo>
                <a:lnTo>
                  <a:pt x="116" y="65"/>
                </a:lnTo>
                <a:lnTo>
                  <a:pt x="122" y="65"/>
                </a:lnTo>
                <a:lnTo>
                  <a:pt x="119" y="68"/>
                </a:lnTo>
                <a:lnTo>
                  <a:pt x="112" y="74"/>
                </a:lnTo>
                <a:lnTo>
                  <a:pt x="94" y="83"/>
                </a:lnTo>
                <a:lnTo>
                  <a:pt x="85" y="102"/>
                </a:lnTo>
                <a:lnTo>
                  <a:pt x="78" y="106"/>
                </a:lnTo>
                <a:lnTo>
                  <a:pt x="77" y="116"/>
                </a:lnTo>
                <a:lnTo>
                  <a:pt x="47" y="116"/>
                </a:lnTo>
                <a:lnTo>
                  <a:pt x="0" y="93"/>
                </a:lnTo>
                <a:lnTo>
                  <a:pt x="0" y="91"/>
                </a:lnTo>
                <a:lnTo>
                  <a:pt x="12" y="67"/>
                </a:lnTo>
                <a:lnTo>
                  <a:pt x="12" y="61"/>
                </a:lnTo>
                <a:lnTo>
                  <a:pt x="14" y="52"/>
                </a:lnTo>
                <a:lnTo>
                  <a:pt x="14" y="41"/>
                </a:lnTo>
                <a:lnTo>
                  <a:pt x="14" y="33"/>
                </a:lnTo>
                <a:lnTo>
                  <a:pt x="14" y="11"/>
                </a:lnTo>
                <a:lnTo>
                  <a:pt x="1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9" name="Freeform 74">
            <a:extLst>
              <a:ext uri="{FF2B5EF4-FFF2-40B4-BE49-F238E27FC236}">
                <a16:creationId xmlns:a16="http://schemas.microsoft.com/office/drawing/2014/main" id="{8A619A5C-3EBD-4B95-14E9-C517743435B0}"/>
              </a:ext>
            </a:extLst>
          </p:cNvPr>
          <p:cNvSpPr>
            <a:spLocks/>
          </p:cNvSpPr>
          <p:nvPr/>
        </p:nvSpPr>
        <p:spPr bwMode="auto">
          <a:xfrm>
            <a:off x="7845433" y="650884"/>
            <a:ext cx="206375" cy="398470"/>
          </a:xfrm>
          <a:custGeom>
            <a:avLst/>
            <a:gdLst>
              <a:gd name="T0" fmla="*/ 29 w 130"/>
              <a:gd name="T1" fmla="*/ 246 h 251"/>
              <a:gd name="T2" fmla="*/ 24 w 130"/>
              <a:gd name="T3" fmla="*/ 251 h 251"/>
              <a:gd name="T4" fmla="*/ 18 w 130"/>
              <a:gd name="T5" fmla="*/ 238 h 251"/>
              <a:gd name="T6" fmla="*/ 17 w 130"/>
              <a:gd name="T7" fmla="*/ 235 h 251"/>
              <a:gd name="T8" fmla="*/ 7 w 130"/>
              <a:gd name="T9" fmla="*/ 212 h 251"/>
              <a:gd name="T10" fmla="*/ 7 w 130"/>
              <a:gd name="T11" fmla="*/ 202 h 251"/>
              <a:gd name="T12" fmla="*/ 7 w 130"/>
              <a:gd name="T13" fmla="*/ 193 h 251"/>
              <a:gd name="T14" fmla="*/ 28 w 130"/>
              <a:gd name="T15" fmla="*/ 144 h 251"/>
              <a:gd name="T16" fmla="*/ 28 w 130"/>
              <a:gd name="T17" fmla="*/ 140 h 251"/>
              <a:gd name="T18" fmla="*/ 13 w 130"/>
              <a:gd name="T19" fmla="*/ 93 h 251"/>
              <a:gd name="T20" fmla="*/ 5 w 130"/>
              <a:gd name="T21" fmla="*/ 80 h 251"/>
              <a:gd name="T22" fmla="*/ 7 w 130"/>
              <a:gd name="T23" fmla="*/ 67 h 251"/>
              <a:gd name="T24" fmla="*/ 3 w 130"/>
              <a:gd name="T25" fmla="*/ 58 h 251"/>
              <a:gd name="T26" fmla="*/ 2 w 130"/>
              <a:gd name="T27" fmla="*/ 55 h 251"/>
              <a:gd name="T28" fmla="*/ 2 w 130"/>
              <a:gd name="T29" fmla="*/ 54 h 251"/>
              <a:gd name="T30" fmla="*/ 0 w 130"/>
              <a:gd name="T31" fmla="*/ 2 h 251"/>
              <a:gd name="T32" fmla="*/ 20 w 130"/>
              <a:gd name="T33" fmla="*/ 2 h 251"/>
              <a:gd name="T34" fmla="*/ 51 w 130"/>
              <a:gd name="T35" fmla="*/ 0 h 251"/>
              <a:gd name="T36" fmla="*/ 63 w 130"/>
              <a:gd name="T37" fmla="*/ 2 h 251"/>
              <a:gd name="T38" fmla="*/ 112 w 130"/>
              <a:gd name="T39" fmla="*/ 24 h 251"/>
              <a:gd name="T40" fmla="*/ 130 w 130"/>
              <a:gd name="T41" fmla="*/ 30 h 251"/>
              <a:gd name="T42" fmla="*/ 112 w 130"/>
              <a:gd name="T43" fmla="*/ 71 h 251"/>
              <a:gd name="T44" fmla="*/ 110 w 130"/>
              <a:gd name="T45" fmla="*/ 78 h 251"/>
              <a:gd name="T46" fmla="*/ 110 w 130"/>
              <a:gd name="T47" fmla="*/ 80 h 251"/>
              <a:gd name="T48" fmla="*/ 86 w 130"/>
              <a:gd name="T49" fmla="*/ 138 h 251"/>
              <a:gd name="T50" fmla="*/ 80 w 130"/>
              <a:gd name="T51" fmla="*/ 141 h 251"/>
              <a:gd name="T52" fmla="*/ 80 w 130"/>
              <a:gd name="T53" fmla="*/ 155 h 251"/>
              <a:gd name="T54" fmla="*/ 78 w 130"/>
              <a:gd name="T55" fmla="*/ 167 h 251"/>
              <a:gd name="T56" fmla="*/ 58 w 130"/>
              <a:gd name="T57" fmla="*/ 200 h 251"/>
              <a:gd name="T58" fmla="*/ 37 w 130"/>
              <a:gd name="T59" fmla="*/ 215 h 251"/>
              <a:gd name="T60" fmla="*/ 30 w 130"/>
              <a:gd name="T61" fmla="*/ 242 h 251"/>
              <a:gd name="T62" fmla="*/ 29 w 130"/>
              <a:gd name="T63" fmla="*/ 246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51">
                <a:moveTo>
                  <a:pt x="29" y="246"/>
                </a:moveTo>
                <a:lnTo>
                  <a:pt x="24" y="251"/>
                </a:lnTo>
                <a:lnTo>
                  <a:pt x="18" y="238"/>
                </a:lnTo>
                <a:lnTo>
                  <a:pt x="17" y="235"/>
                </a:lnTo>
                <a:lnTo>
                  <a:pt x="7" y="212"/>
                </a:lnTo>
                <a:lnTo>
                  <a:pt x="7" y="202"/>
                </a:lnTo>
                <a:lnTo>
                  <a:pt x="7" y="193"/>
                </a:lnTo>
                <a:lnTo>
                  <a:pt x="28" y="144"/>
                </a:lnTo>
                <a:lnTo>
                  <a:pt x="28" y="140"/>
                </a:lnTo>
                <a:lnTo>
                  <a:pt x="13" y="93"/>
                </a:lnTo>
                <a:lnTo>
                  <a:pt x="5" y="80"/>
                </a:lnTo>
                <a:lnTo>
                  <a:pt x="7" y="67"/>
                </a:lnTo>
                <a:lnTo>
                  <a:pt x="3" y="58"/>
                </a:lnTo>
                <a:lnTo>
                  <a:pt x="2" y="55"/>
                </a:lnTo>
                <a:lnTo>
                  <a:pt x="2" y="54"/>
                </a:lnTo>
                <a:lnTo>
                  <a:pt x="0" y="2"/>
                </a:lnTo>
                <a:lnTo>
                  <a:pt x="20" y="2"/>
                </a:lnTo>
                <a:lnTo>
                  <a:pt x="51" y="0"/>
                </a:lnTo>
                <a:lnTo>
                  <a:pt x="63" y="2"/>
                </a:lnTo>
                <a:lnTo>
                  <a:pt x="112" y="24"/>
                </a:lnTo>
                <a:lnTo>
                  <a:pt x="130" y="30"/>
                </a:lnTo>
                <a:lnTo>
                  <a:pt x="112" y="71"/>
                </a:lnTo>
                <a:lnTo>
                  <a:pt x="110" y="78"/>
                </a:lnTo>
                <a:lnTo>
                  <a:pt x="110" y="80"/>
                </a:lnTo>
                <a:lnTo>
                  <a:pt x="86" y="138"/>
                </a:lnTo>
                <a:lnTo>
                  <a:pt x="80" y="141"/>
                </a:lnTo>
                <a:lnTo>
                  <a:pt x="80" y="155"/>
                </a:lnTo>
                <a:lnTo>
                  <a:pt x="78" y="167"/>
                </a:lnTo>
                <a:lnTo>
                  <a:pt x="58" y="200"/>
                </a:lnTo>
                <a:lnTo>
                  <a:pt x="37" y="215"/>
                </a:lnTo>
                <a:lnTo>
                  <a:pt x="30" y="242"/>
                </a:lnTo>
                <a:lnTo>
                  <a:pt x="29" y="24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0" name="Freeform 75">
            <a:extLst>
              <a:ext uri="{FF2B5EF4-FFF2-40B4-BE49-F238E27FC236}">
                <a16:creationId xmlns:a16="http://schemas.microsoft.com/office/drawing/2014/main" id="{2EB2C354-3057-BD64-A1E3-3A3452A592C4}"/>
              </a:ext>
            </a:extLst>
          </p:cNvPr>
          <p:cNvSpPr>
            <a:spLocks/>
          </p:cNvSpPr>
          <p:nvPr/>
        </p:nvSpPr>
        <p:spPr bwMode="auto">
          <a:xfrm>
            <a:off x="7469195" y="665172"/>
            <a:ext cx="280988" cy="312744"/>
          </a:xfrm>
          <a:custGeom>
            <a:avLst/>
            <a:gdLst>
              <a:gd name="T0" fmla="*/ 167 w 177"/>
              <a:gd name="T1" fmla="*/ 109 h 197"/>
              <a:gd name="T2" fmla="*/ 162 w 177"/>
              <a:gd name="T3" fmla="*/ 135 h 197"/>
              <a:gd name="T4" fmla="*/ 153 w 177"/>
              <a:gd name="T5" fmla="*/ 150 h 197"/>
              <a:gd name="T6" fmla="*/ 139 w 177"/>
              <a:gd name="T7" fmla="*/ 182 h 197"/>
              <a:gd name="T8" fmla="*/ 141 w 177"/>
              <a:gd name="T9" fmla="*/ 189 h 197"/>
              <a:gd name="T10" fmla="*/ 132 w 177"/>
              <a:gd name="T11" fmla="*/ 197 h 197"/>
              <a:gd name="T12" fmla="*/ 124 w 177"/>
              <a:gd name="T13" fmla="*/ 197 h 197"/>
              <a:gd name="T14" fmla="*/ 117 w 177"/>
              <a:gd name="T15" fmla="*/ 197 h 197"/>
              <a:gd name="T16" fmla="*/ 113 w 177"/>
              <a:gd name="T17" fmla="*/ 180 h 197"/>
              <a:gd name="T18" fmla="*/ 101 w 177"/>
              <a:gd name="T19" fmla="*/ 184 h 197"/>
              <a:gd name="T20" fmla="*/ 90 w 177"/>
              <a:gd name="T21" fmla="*/ 197 h 197"/>
              <a:gd name="T22" fmla="*/ 82 w 177"/>
              <a:gd name="T23" fmla="*/ 192 h 197"/>
              <a:gd name="T24" fmla="*/ 79 w 177"/>
              <a:gd name="T25" fmla="*/ 189 h 197"/>
              <a:gd name="T26" fmla="*/ 76 w 177"/>
              <a:gd name="T27" fmla="*/ 188 h 197"/>
              <a:gd name="T28" fmla="*/ 59 w 177"/>
              <a:gd name="T29" fmla="*/ 184 h 197"/>
              <a:gd name="T30" fmla="*/ 64 w 177"/>
              <a:gd name="T31" fmla="*/ 165 h 197"/>
              <a:gd name="T32" fmla="*/ 59 w 177"/>
              <a:gd name="T33" fmla="*/ 155 h 197"/>
              <a:gd name="T34" fmla="*/ 66 w 177"/>
              <a:gd name="T35" fmla="*/ 150 h 197"/>
              <a:gd name="T36" fmla="*/ 66 w 177"/>
              <a:gd name="T37" fmla="*/ 139 h 197"/>
              <a:gd name="T38" fmla="*/ 67 w 177"/>
              <a:gd name="T39" fmla="*/ 135 h 197"/>
              <a:gd name="T40" fmla="*/ 67 w 177"/>
              <a:gd name="T41" fmla="*/ 132 h 197"/>
              <a:gd name="T42" fmla="*/ 48 w 177"/>
              <a:gd name="T43" fmla="*/ 120 h 197"/>
              <a:gd name="T44" fmla="*/ 41 w 177"/>
              <a:gd name="T45" fmla="*/ 122 h 197"/>
              <a:gd name="T46" fmla="*/ 37 w 177"/>
              <a:gd name="T47" fmla="*/ 125 h 197"/>
              <a:gd name="T48" fmla="*/ 36 w 177"/>
              <a:gd name="T49" fmla="*/ 124 h 197"/>
              <a:gd name="T50" fmla="*/ 19 w 177"/>
              <a:gd name="T51" fmla="*/ 87 h 197"/>
              <a:gd name="T52" fmla="*/ 0 w 177"/>
              <a:gd name="T53" fmla="*/ 38 h 197"/>
              <a:gd name="T54" fmla="*/ 55 w 177"/>
              <a:gd name="T55" fmla="*/ 16 h 197"/>
              <a:gd name="T56" fmla="*/ 85 w 177"/>
              <a:gd name="T57" fmla="*/ 11 h 197"/>
              <a:gd name="T58" fmla="*/ 146 w 177"/>
              <a:gd name="T59" fmla="*/ 4 h 197"/>
              <a:gd name="T60" fmla="*/ 177 w 177"/>
              <a:gd name="T61" fmla="*/ 0 h 197"/>
              <a:gd name="T62" fmla="*/ 171 w 177"/>
              <a:gd name="T63" fmla="*/ 54 h 197"/>
              <a:gd name="T64" fmla="*/ 168 w 177"/>
              <a:gd name="T65" fmla="*/ 96 h 197"/>
              <a:gd name="T66" fmla="*/ 167 w 177"/>
              <a:gd name="T67" fmla="*/ 10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" h="197">
                <a:moveTo>
                  <a:pt x="167" y="109"/>
                </a:moveTo>
                <a:lnTo>
                  <a:pt x="162" y="135"/>
                </a:lnTo>
                <a:lnTo>
                  <a:pt x="153" y="150"/>
                </a:lnTo>
                <a:lnTo>
                  <a:pt x="139" y="182"/>
                </a:lnTo>
                <a:lnTo>
                  <a:pt x="141" y="189"/>
                </a:lnTo>
                <a:lnTo>
                  <a:pt x="132" y="197"/>
                </a:lnTo>
                <a:lnTo>
                  <a:pt x="124" y="197"/>
                </a:lnTo>
                <a:lnTo>
                  <a:pt x="117" y="197"/>
                </a:lnTo>
                <a:lnTo>
                  <a:pt x="113" y="180"/>
                </a:lnTo>
                <a:lnTo>
                  <a:pt x="101" y="184"/>
                </a:lnTo>
                <a:lnTo>
                  <a:pt x="90" y="197"/>
                </a:lnTo>
                <a:lnTo>
                  <a:pt x="82" y="192"/>
                </a:lnTo>
                <a:lnTo>
                  <a:pt x="79" y="189"/>
                </a:lnTo>
                <a:lnTo>
                  <a:pt x="76" y="188"/>
                </a:lnTo>
                <a:lnTo>
                  <a:pt x="59" y="184"/>
                </a:lnTo>
                <a:lnTo>
                  <a:pt x="64" y="165"/>
                </a:lnTo>
                <a:lnTo>
                  <a:pt x="59" y="155"/>
                </a:lnTo>
                <a:lnTo>
                  <a:pt x="66" y="150"/>
                </a:lnTo>
                <a:lnTo>
                  <a:pt x="66" y="139"/>
                </a:lnTo>
                <a:lnTo>
                  <a:pt x="67" y="135"/>
                </a:lnTo>
                <a:lnTo>
                  <a:pt x="67" y="132"/>
                </a:lnTo>
                <a:lnTo>
                  <a:pt x="48" y="120"/>
                </a:lnTo>
                <a:lnTo>
                  <a:pt x="41" y="122"/>
                </a:lnTo>
                <a:lnTo>
                  <a:pt x="37" y="125"/>
                </a:lnTo>
                <a:lnTo>
                  <a:pt x="36" y="124"/>
                </a:lnTo>
                <a:lnTo>
                  <a:pt x="19" y="87"/>
                </a:lnTo>
                <a:lnTo>
                  <a:pt x="0" y="38"/>
                </a:lnTo>
                <a:lnTo>
                  <a:pt x="55" y="16"/>
                </a:lnTo>
                <a:lnTo>
                  <a:pt x="85" y="11"/>
                </a:lnTo>
                <a:lnTo>
                  <a:pt x="146" y="4"/>
                </a:lnTo>
                <a:lnTo>
                  <a:pt x="177" y="0"/>
                </a:lnTo>
                <a:lnTo>
                  <a:pt x="171" y="54"/>
                </a:lnTo>
                <a:lnTo>
                  <a:pt x="168" y="96"/>
                </a:lnTo>
                <a:lnTo>
                  <a:pt x="167" y="10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1" name="Freeform 76">
            <a:extLst>
              <a:ext uri="{FF2B5EF4-FFF2-40B4-BE49-F238E27FC236}">
                <a16:creationId xmlns:a16="http://schemas.microsoft.com/office/drawing/2014/main" id="{7DBAAB08-B9AD-9181-00EA-9AB1C887EBA1}"/>
              </a:ext>
            </a:extLst>
          </p:cNvPr>
          <p:cNvSpPr>
            <a:spLocks/>
          </p:cNvSpPr>
          <p:nvPr/>
        </p:nvSpPr>
        <p:spPr bwMode="auto">
          <a:xfrm>
            <a:off x="7981958" y="698510"/>
            <a:ext cx="206375" cy="265118"/>
          </a:xfrm>
          <a:custGeom>
            <a:avLst/>
            <a:gdLst>
              <a:gd name="T0" fmla="*/ 86 w 130"/>
              <a:gd name="T1" fmla="*/ 161 h 167"/>
              <a:gd name="T2" fmla="*/ 89 w 130"/>
              <a:gd name="T3" fmla="*/ 165 h 167"/>
              <a:gd name="T4" fmla="*/ 80 w 130"/>
              <a:gd name="T5" fmla="*/ 167 h 167"/>
              <a:gd name="T6" fmla="*/ 74 w 130"/>
              <a:gd name="T7" fmla="*/ 164 h 167"/>
              <a:gd name="T8" fmla="*/ 69 w 130"/>
              <a:gd name="T9" fmla="*/ 161 h 167"/>
              <a:gd name="T10" fmla="*/ 50 w 130"/>
              <a:gd name="T11" fmla="*/ 167 h 167"/>
              <a:gd name="T12" fmla="*/ 40 w 130"/>
              <a:gd name="T13" fmla="*/ 148 h 167"/>
              <a:gd name="T14" fmla="*/ 26 w 130"/>
              <a:gd name="T15" fmla="*/ 138 h 167"/>
              <a:gd name="T16" fmla="*/ 24 w 130"/>
              <a:gd name="T17" fmla="*/ 133 h 167"/>
              <a:gd name="T18" fmla="*/ 15 w 130"/>
              <a:gd name="T19" fmla="*/ 130 h 167"/>
              <a:gd name="T20" fmla="*/ 7 w 130"/>
              <a:gd name="T21" fmla="*/ 126 h 167"/>
              <a:gd name="T22" fmla="*/ 0 w 130"/>
              <a:gd name="T23" fmla="*/ 108 h 167"/>
              <a:gd name="T24" fmla="*/ 24 w 130"/>
              <a:gd name="T25" fmla="*/ 50 h 167"/>
              <a:gd name="T26" fmla="*/ 24 w 130"/>
              <a:gd name="T27" fmla="*/ 48 h 167"/>
              <a:gd name="T28" fmla="*/ 26 w 130"/>
              <a:gd name="T29" fmla="*/ 41 h 167"/>
              <a:gd name="T30" fmla="*/ 44 w 130"/>
              <a:gd name="T31" fmla="*/ 0 h 167"/>
              <a:gd name="T32" fmla="*/ 84 w 130"/>
              <a:gd name="T33" fmla="*/ 17 h 167"/>
              <a:gd name="T34" fmla="*/ 127 w 130"/>
              <a:gd name="T35" fmla="*/ 28 h 167"/>
              <a:gd name="T36" fmla="*/ 130 w 130"/>
              <a:gd name="T37" fmla="*/ 29 h 167"/>
              <a:gd name="T38" fmla="*/ 119 w 130"/>
              <a:gd name="T39" fmla="*/ 80 h 167"/>
              <a:gd name="T40" fmla="*/ 119 w 130"/>
              <a:gd name="T41" fmla="*/ 82 h 167"/>
              <a:gd name="T42" fmla="*/ 119 w 130"/>
              <a:gd name="T43" fmla="*/ 88 h 167"/>
              <a:gd name="T44" fmla="*/ 118 w 130"/>
              <a:gd name="T45" fmla="*/ 90 h 167"/>
              <a:gd name="T46" fmla="*/ 105 w 130"/>
              <a:gd name="T47" fmla="*/ 119 h 167"/>
              <a:gd name="T48" fmla="*/ 107 w 130"/>
              <a:gd name="T49" fmla="*/ 127 h 167"/>
              <a:gd name="T50" fmla="*/ 95 w 130"/>
              <a:gd name="T51" fmla="*/ 148 h 167"/>
              <a:gd name="T52" fmla="*/ 86 w 130"/>
              <a:gd name="T53" fmla="*/ 161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67">
                <a:moveTo>
                  <a:pt x="86" y="161"/>
                </a:moveTo>
                <a:lnTo>
                  <a:pt x="89" y="165"/>
                </a:lnTo>
                <a:lnTo>
                  <a:pt x="80" y="167"/>
                </a:lnTo>
                <a:lnTo>
                  <a:pt x="74" y="164"/>
                </a:lnTo>
                <a:lnTo>
                  <a:pt x="69" y="161"/>
                </a:lnTo>
                <a:lnTo>
                  <a:pt x="50" y="167"/>
                </a:lnTo>
                <a:lnTo>
                  <a:pt x="40" y="148"/>
                </a:lnTo>
                <a:lnTo>
                  <a:pt x="26" y="138"/>
                </a:lnTo>
                <a:lnTo>
                  <a:pt x="24" y="133"/>
                </a:lnTo>
                <a:lnTo>
                  <a:pt x="15" y="130"/>
                </a:lnTo>
                <a:lnTo>
                  <a:pt x="7" y="126"/>
                </a:lnTo>
                <a:lnTo>
                  <a:pt x="0" y="108"/>
                </a:lnTo>
                <a:lnTo>
                  <a:pt x="24" y="50"/>
                </a:lnTo>
                <a:lnTo>
                  <a:pt x="24" y="48"/>
                </a:lnTo>
                <a:lnTo>
                  <a:pt x="26" y="41"/>
                </a:lnTo>
                <a:lnTo>
                  <a:pt x="44" y="0"/>
                </a:lnTo>
                <a:lnTo>
                  <a:pt x="84" y="17"/>
                </a:lnTo>
                <a:lnTo>
                  <a:pt x="127" y="28"/>
                </a:lnTo>
                <a:lnTo>
                  <a:pt x="130" y="29"/>
                </a:lnTo>
                <a:lnTo>
                  <a:pt x="119" y="80"/>
                </a:lnTo>
                <a:lnTo>
                  <a:pt x="119" y="82"/>
                </a:lnTo>
                <a:lnTo>
                  <a:pt x="119" y="88"/>
                </a:lnTo>
                <a:lnTo>
                  <a:pt x="118" y="90"/>
                </a:lnTo>
                <a:lnTo>
                  <a:pt x="105" y="119"/>
                </a:lnTo>
                <a:lnTo>
                  <a:pt x="107" y="127"/>
                </a:lnTo>
                <a:lnTo>
                  <a:pt x="95" y="148"/>
                </a:lnTo>
                <a:lnTo>
                  <a:pt x="86" y="16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2" name="Freeform 77">
            <a:extLst>
              <a:ext uri="{FF2B5EF4-FFF2-40B4-BE49-F238E27FC236}">
                <a16:creationId xmlns:a16="http://schemas.microsoft.com/office/drawing/2014/main" id="{B4783F98-9D99-39ED-2622-B31B516C7B60}"/>
              </a:ext>
            </a:extLst>
          </p:cNvPr>
          <p:cNvSpPr>
            <a:spLocks/>
          </p:cNvSpPr>
          <p:nvPr/>
        </p:nvSpPr>
        <p:spPr bwMode="auto">
          <a:xfrm>
            <a:off x="7254882" y="725498"/>
            <a:ext cx="320675" cy="296868"/>
          </a:xfrm>
          <a:custGeom>
            <a:avLst/>
            <a:gdLst>
              <a:gd name="T0" fmla="*/ 171 w 202"/>
              <a:gd name="T1" fmla="*/ 86 h 187"/>
              <a:gd name="T2" fmla="*/ 172 w 202"/>
              <a:gd name="T3" fmla="*/ 87 h 187"/>
              <a:gd name="T4" fmla="*/ 176 w 202"/>
              <a:gd name="T5" fmla="*/ 84 h 187"/>
              <a:gd name="T6" fmla="*/ 183 w 202"/>
              <a:gd name="T7" fmla="*/ 82 h 187"/>
              <a:gd name="T8" fmla="*/ 202 w 202"/>
              <a:gd name="T9" fmla="*/ 94 h 187"/>
              <a:gd name="T10" fmla="*/ 202 w 202"/>
              <a:gd name="T11" fmla="*/ 97 h 187"/>
              <a:gd name="T12" fmla="*/ 201 w 202"/>
              <a:gd name="T13" fmla="*/ 101 h 187"/>
              <a:gd name="T14" fmla="*/ 201 w 202"/>
              <a:gd name="T15" fmla="*/ 112 h 187"/>
              <a:gd name="T16" fmla="*/ 194 w 202"/>
              <a:gd name="T17" fmla="*/ 117 h 187"/>
              <a:gd name="T18" fmla="*/ 199 w 202"/>
              <a:gd name="T19" fmla="*/ 127 h 187"/>
              <a:gd name="T20" fmla="*/ 194 w 202"/>
              <a:gd name="T21" fmla="*/ 146 h 187"/>
              <a:gd name="T22" fmla="*/ 171 w 202"/>
              <a:gd name="T23" fmla="*/ 187 h 187"/>
              <a:gd name="T24" fmla="*/ 150 w 202"/>
              <a:gd name="T25" fmla="*/ 181 h 187"/>
              <a:gd name="T26" fmla="*/ 145 w 202"/>
              <a:gd name="T27" fmla="*/ 181 h 187"/>
              <a:gd name="T28" fmla="*/ 142 w 202"/>
              <a:gd name="T29" fmla="*/ 181 h 187"/>
              <a:gd name="T30" fmla="*/ 138 w 202"/>
              <a:gd name="T31" fmla="*/ 183 h 187"/>
              <a:gd name="T32" fmla="*/ 115 w 202"/>
              <a:gd name="T33" fmla="*/ 168 h 187"/>
              <a:gd name="T34" fmla="*/ 95 w 202"/>
              <a:gd name="T35" fmla="*/ 169 h 187"/>
              <a:gd name="T36" fmla="*/ 74 w 202"/>
              <a:gd name="T37" fmla="*/ 157 h 187"/>
              <a:gd name="T38" fmla="*/ 68 w 202"/>
              <a:gd name="T39" fmla="*/ 147 h 187"/>
              <a:gd name="T40" fmla="*/ 57 w 202"/>
              <a:gd name="T41" fmla="*/ 121 h 187"/>
              <a:gd name="T42" fmla="*/ 33 w 202"/>
              <a:gd name="T43" fmla="*/ 101 h 187"/>
              <a:gd name="T44" fmla="*/ 10 w 202"/>
              <a:gd name="T45" fmla="*/ 71 h 187"/>
              <a:gd name="T46" fmla="*/ 0 w 202"/>
              <a:gd name="T47" fmla="*/ 60 h 187"/>
              <a:gd name="T48" fmla="*/ 10 w 202"/>
              <a:gd name="T49" fmla="*/ 52 h 187"/>
              <a:gd name="T50" fmla="*/ 31 w 202"/>
              <a:gd name="T51" fmla="*/ 33 h 187"/>
              <a:gd name="T52" fmla="*/ 41 w 202"/>
              <a:gd name="T53" fmla="*/ 27 h 187"/>
              <a:gd name="T54" fmla="*/ 57 w 202"/>
              <a:gd name="T55" fmla="*/ 20 h 187"/>
              <a:gd name="T56" fmla="*/ 87 w 202"/>
              <a:gd name="T57" fmla="*/ 15 h 187"/>
              <a:gd name="T58" fmla="*/ 110 w 202"/>
              <a:gd name="T59" fmla="*/ 9 h 187"/>
              <a:gd name="T60" fmla="*/ 135 w 202"/>
              <a:gd name="T61" fmla="*/ 0 h 187"/>
              <a:gd name="T62" fmla="*/ 154 w 202"/>
              <a:gd name="T63" fmla="*/ 49 h 187"/>
              <a:gd name="T64" fmla="*/ 171 w 202"/>
              <a:gd name="T65" fmla="*/ 8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2" h="187">
                <a:moveTo>
                  <a:pt x="171" y="86"/>
                </a:moveTo>
                <a:lnTo>
                  <a:pt x="172" y="87"/>
                </a:lnTo>
                <a:lnTo>
                  <a:pt x="176" y="84"/>
                </a:lnTo>
                <a:lnTo>
                  <a:pt x="183" y="82"/>
                </a:lnTo>
                <a:lnTo>
                  <a:pt x="202" y="94"/>
                </a:lnTo>
                <a:lnTo>
                  <a:pt x="202" y="97"/>
                </a:lnTo>
                <a:lnTo>
                  <a:pt x="201" y="101"/>
                </a:lnTo>
                <a:lnTo>
                  <a:pt x="201" y="112"/>
                </a:lnTo>
                <a:lnTo>
                  <a:pt x="194" y="117"/>
                </a:lnTo>
                <a:lnTo>
                  <a:pt x="199" y="127"/>
                </a:lnTo>
                <a:lnTo>
                  <a:pt x="194" y="146"/>
                </a:lnTo>
                <a:lnTo>
                  <a:pt x="171" y="187"/>
                </a:lnTo>
                <a:lnTo>
                  <a:pt x="150" y="181"/>
                </a:lnTo>
                <a:lnTo>
                  <a:pt x="145" y="181"/>
                </a:lnTo>
                <a:lnTo>
                  <a:pt x="142" y="181"/>
                </a:lnTo>
                <a:lnTo>
                  <a:pt x="138" y="183"/>
                </a:lnTo>
                <a:lnTo>
                  <a:pt x="115" y="168"/>
                </a:lnTo>
                <a:lnTo>
                  <a:pt x="95" y="169"/>
                </a:lnTo>
                <a:lnTo>
                  <a:pt x="74" y="157"/>
                </a:lnTo>
                <a:lnTo>
                  <a:pt x="68" y="147"/>
                </a:lnTo>
                <a:lnTo>
                  <a:pt x="57" y="121"/>
                </a:lnTo>
                <a:lnTo>
                  <a:pt x="33" y="101"/>
                </a:lnTo>
                <a:lnTo>
                  <a:pt x="10" y="71"/>
                </a:lnTo>
                <a:lnTo>
                  <a:pt x="0" y="60"/>
                </a:lnTo>
                <a:lnTo>
                  <a:pt x="10" y="52"/>
                </a:lnTo>
                <a:lnTo>
                  <a:pt x="31" y="33"/>
                </a:lnTo>
                <a:lnTo>
                  <a:pt x="41" y="27"/>
                </a:lnTo>
                <a:lnTo>
                  <a:pt x="57" y="20"/>
                </a:lnTo>
                <a:lnTo>
                  <a:pt x="87" y="15"/>
                </a:lnTo>
                <a:lnTo>
                  <a:pt x="110" y="9"/>
                </a:lnTo>
                <a:lnTo>
                  <a:pt x="135" y="0"/>
                </a:lnTo>
                <a:lnTo>
                  <a:pt x="154" y="49"/>
                </a:lnTo>
                <a:lnTo>
                  <a:pt x="171" y="8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3" name="Freeform 78">
            <a:extLst>
              <a:ext uri="{FF2B5EF4-FFF2-40B4-BE49-F238E27FC236}">
                <a16:creationId xmlns:a16="http://schemas.microsoft.com/office/drawing/2014/main" id="{2ABDBF24-5F85-A8DD-2F88-854F09AB4EC7}"/>
              </a:ext>
            </a:extLst>
          </p:cNvPr>
          <p:cNvSpPr>
            <a:spLocks/>
          </p:cNvSpPr>
          <p:nvPr/>
        </p:nvSpPr>
        <p:spPr bwMode="auto">
          <a:xfrm>
            <a:off x="6991357" y="920764"/>
            <a:ext cx="246063" cy="292106"/>
          </a:xfrm>
          <a:custGeom>
            <a:avLst/>
            <a:gdLst>
              <a:gd name="T0" fmla="*/ 155 w 155"/>
              <a:gd name="T1" fmla="*/ 92 h 184"/>
              <a:gd name="T2" fmla="*/ 150 w 155"/>
              <a:gd name="T3" fmla="*/ 99 h 184"/>
              <a:gd name="T4" fmla="*/ 147 w 155"/>
              <a:gd name="T5" fmla="*/ 99 h 184"/>
              <a:gd name="T6" fmla="*/ 141 w 155"/>
              <a:gd name="T7" fmla="*/ 111 h 184"/>
              <a:gd name="T8" fmla="*/ 141 w 155"/>
              <a:gd name="T9" fmla="*/ 120 h 184"/>
              <a:gd name="T10" fmla="*/ 143 w 155"/>
              <a:gd name="T11" fmla="*/ 137 h 184"/>
              <a:gd name="T12" fmla="*/ 143 w 155"/>
              <a:gd name="T13" fmla="*/ 140 h 184"/>
              <a:gd name="T14" fmla="*/ 144 w 155"/>
              <a:gd name="T15" fmla="*/ 156 h 184"/>
              <a:gd name="T16" fmla="*/ 144 w 155"/>
              <a:gd name="T17" fmla="*/ 178 h 184"/>
              <a:gd name="T18" fmla="*/ 137 w 155"/>
              <a:gd name="T19" fmla="*/ 184 h 184"/>
              <a:gd name="T20" fmla="*/ 131 w 155"/>
              <a:gd name="T21" fmla="*/ 182 h 184"/>
              <a:gd name="T22" fmla="*/ 124 w 155"/>
              <a:gd name="T23" fmla="*/ 178 h 184"/>
              <a:gd name="T24" fmla="*/ 120 w 155"/>
              <a:gd name="T25" fmla="*/ 170 h 184"/>
              <a:gd name="T26" fmla="*/ 115 w 155"/>
              <a:gd name="T27" fmla="*/ 169 h 184"/>
              <a:gd name="T28" fmla="*/ 110 w 155"/>
              <a:gd name="T29" fmla="*/ 167 h 184"/>
              <a:gd name="T30" fmla="*/ 100 w 155"/>
              <a:gd name="T31" fmla="*/ 166 h 184"/>
              <a:gd name="T32" fmla="*/ 23 w 155"/>
              <a:gd name="T33" fmla="*/ 110 h 184"/>
              <a:gd name="T34" fmla="*/ 0 w 155"/>
              <a:gd name="T35" fmla="*/ 62 h 184"/>
              <a:gd name="T36" fmla="*/ 45 w 155"/>
              <a:gd name="T37" fmla="*/ 40 h 184"/>
              <a:gd name="T38" fmla="*/ 60 w 155"/>
              <a:gd name="T39" fmla="*/ 25 h 184"/>
              <a:gd name="T40" fmla="*/ 85 w 155"/>
              <a:gd name="T41" fmla="*/ 4 h 184"/>
              <a:gd name="T42" fmla="*/ 91 w 155"/>
              <a:gd name="T43" fmla="*/ 0 h 184"/>
              <a:gd name="T44" fmla="*/ 126 w 155"/>
              <a:gd name="T45" fmla="*/ 39 h 184"/>
              <a:gd name="T46" fmla="*/ 139 w 155"/>
              <a:gd name="T47" fmla="*/ 54 h 184"/>
              <a:gd name="T48" fmla="*/ 139 w 155"/>
              <a:gd name="T49" fmla="*/ 57 h 184"/>
              <a:gd name="T50" fmla="*/ 139 w 155"/>
              <a:gd name="T51" fmla="*/ 58 h 184"/>
              <a:gd name="T52" fmla="*/ 148 w 155"/>
              <a:gd name="T53" fmla="*/ 66 h 184"/>
              <a:gd name="T54" fmla="*/ 146 w 155"/>
              <a:gd name="T55" fmla="*/ 73 h 184"/>
              <a:gd name="T56" fmla="*/ 151 w 155"/>
              <a:gd name="T57" fmla="*/ 80 h 184"/>
              <a:gd name="T58" fmla="*/ 148 w 155"/>
              <a:gd name="T59" fmla="*/ 87 h 184"/>
              <a:gd name="T60" fmla="*/ 151 w 155"/>
              <a:gd name="T61" fmla="*/ 87 h 184"/>
              <a:gd name="T62" fmla="*/ 155 w 155"/>
              <a:gd name="T63" fmla="*/ 9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5" h="184">
                <a:moveTo>
                  <a:pt x="155" y="92"/>
                </a:moveTo>
                <a:lnTo>
                  <a:pt x="150" y="99"/>
                </a:lnTo>
                <a:lnTo>
                  <a:pt x="147" y="99"/>
                </a:lnTo>
                <a:lnTo>
                  <a:pt x="141" y="111"/>
                </a:lnTo>
                <a:lnTo>
                  <a:pt x="141" y="120"/>
                </a:lnTo>
                <a:lnTo>
                  <a:pt x="143" y="137"/>
                </a:lnTo>
                <a:lnTo>
                  <a:pt x="143" y="140"/>
                </a:lnTo>
                <a:lnTo>
                  <a:pt x="144" y="156"/>
                </a:lnTo>
                <a:lnTo>
                  <a:pt x="144" y="178"/>
                </a:lnTo>
                <a:lnTo>
                  <a:pt x="137" y="184"/>
                </a:lnTo>
                <a:lnTo>
                  <a:pt x="131" y="182"/>
                </a:lnTo>
                <a:lnTo>
                  <a:pt x="124" y="178"/>
                </a:lnTo>
                <a:lnTo>
                  <a:pt x="120" y="170"/>
                </a:lnTo>
                <a:lnTo>
                  <a:pt x="115" y="169"/>
                </a:lnTo>
                <a:lnTo>
                  <a:pt x="110" y="167"/>
                </a:lnTo>
                <a:lnTo>
                  <a:pt x="100" y="166"/>
                </a:lnTo>
                <a:lnTo>
                  <a:pt x="23" y="110"/>
                </a:lnTo>
                <a:lnTo>
                  <a:pt x="0" y="62"/>
                </a:lnTo>
                <a:lnTo>
                  <a:pt x="45" y="40"/>
                </a:lnTo>
                <a:lnTo>
                  <a:pt x="60" y="25"/>
                </a:lnTo>
                <a:lnTo>
                  <a:pt x="85" y="4"/>
                </a:lnTo>
                <a:lnTo>
                  <a:pt x="91" y="0"/>
                </a:lnTo>
                <a:lnTo>
                  <a:pt x="126" y="39"/>
                </a:lnTo>
                <a:lnTo>
                  <a:pt x="139" y="54"/>
                </a:lnTo>
                <a:lnTo>
                  <a:pt x="139" y="57"/>
                </a:lnTo>
                <a:lnTo>
                  <a:pt x="139" y="58"/>
                </a:lnTo>
                <a:lnTo>
                  <a:pt x="148" y="66"/>
                </a:lnTo>
                <a:lnTo>
                  <a:pt x="146" y="73"/>
                </a:lnTo>
                <a:lnTo>
                  <a:pt x="151" y="80"/>
                </a:lnTo>
                <a:lnTo>
                  <a:pt x="148" y="87"/>
                </a:lnTo>
                <a:lnTo>
                  <a:pt x="151" y="87"/>
                </a:lnTo>
                <a:lnTo>
                  <a:pt x="155" y="9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4" name="Freeform 79">
            <a:extLst>
              <a:ext uri="{FF2B5EF4-FFF2-40B4-BE49-F238E27FC236}">
                <a16:creationId xmlns:a16="http://schemas.microsoft.com/office/drawing/2014/main" id="{B7EB0A8D-7042-759D-42D2-8F1A39C5E637}"/>
              </a:ext>
            </a:extLst>
          </p:cNvPr>
          <p:cNvSpPr>
            <a:spLocks/>
          </p:cNvSpPr>
          <p:nvPr/>
        </p:nvSpPr>
        <p:spPr bwMode="auto">
          <a:xfrm>
            <a:off x="7416807" y="950927"/>
            <a:ext cx="292100" cy="431809"/>
          </a:xfrm>
          <a:custGeom>
            <a:avLst/>
            <a:gdLst>
              <a:gd name="T0" fmla="*/ 165 w 184"/>
              <a:gd name="T1" fmla="*/ 17 h 272"/>
              <a:gd name="T2" fmla="*/ 169 w 184"/>
              <a:gd name="T3" fmla="*/ 30 h 272"/>
              <a:gd name="T4" fmla="*/ 172 w 184"/>
              <a:gd name="T5" fmla="*/ 39 h 272"/>
              <a:gd name="T6" fmla="*/ 174 w 184"/>
              <a:gd name="T7" fmla="*/ 46 h 272"/>
              <a:gd name="T8" fmla="*/ 174 w 184"/>
              <a:gd name="T9" fmla="*/ 71 h 272"/>
              <a:gd name="T10" fmla="*/ 171 w 184"/>
              <a:gd name="T11" fmla="*/ 86 h 272"/>
              <a:gd name="T12" fmla="*/ 169 w 184"/>
              <a:gd name="T13" fmla="*/ 88 h 272"/>
              <a:gd name="T14" fmla="*/ 169 w 184"/>
              <a:gd name="T15" fmla="*/ 92 h 272"/>
              <a:gd name="T16" fmla="*/ 171 w 184"/>
              <a:gd name="T17" fmla="*/ 99 h 272"/>
              <a:gd name="T18" fmla="*/ 171 w 184"/>
              <a:gd name="T19" fmla="*/ 111 h 272"/>
              <a:gd name="T20" fmla="*/ 182 w 184"/>
              <a:gd name="T21" fmla="*/ 133 h 272"/>
              <a:gd name="T22" fmla="*/ 176 w 184"/>
              <a:gd name="T23" fmla="*/ 146 h 272"/>
              <a:gd name="T24" fmla="*/ 179 w 184"/>
              <a:gd name="T25" fmla="*/ 151 h 272"/>
              <a:gd name="T26" fmla="*/ 175 w 184"/>
              <a:gd name="T27" fmla="*/ 169 h 272"/>
              <a:gd name="T28" fmla="*/ 184 w 184"/>
              <a:gd name="T29" fmla="*/ 197 h 272"/>
              <a:gd name="T30" fmla="*/ 182 w 184"/>
              <a:gd name="T31" fmla="*/ 200 h 272"/>
              <a:gd name="T32" fmla="*/ 175 w 184"/>
              <a:gd name="T33" fmla="*/ 206 h 272"/>
              <a:gd name="T34" fmla="*/ 171 w 184"/>
              <a:gd name="T35" fmla="*/ 219 h 272"/>
              <a:gd name="T36" fmla="*/ 161 w 184"/>
              <a:gd name="T37" fmla="*/ 246 h 272"/>
              <a:gd name="T38" fmla="*/ 154 w 184"/>
              <a:gd name="T39" fmla="*/ 260 h 272"/>
              <a:gd name="T40" fmla="*/ 153 w 184"/>
              <a:gd name="T41" fmla="*/ 266 h 272"/>
              <a:gd name="T42" fmla="*/ 150 w 184"/>
              <a:gd name="T43" fmla="*/ 267 h 272"/>
              <a:gd name="T44" fmla="*/ 133 w 184"/>
              <a:gd name="T45" fmla="*/ 272 h 272"/>
              <a:gd name="T46" fmla="*/ 131 w 184"/>
              <a:gd name="T47" fmla="*/ 272 h 272"/>
              <a:gd name="T48" fmla="*/ 105 w 184"/>
              <a:gd name="T49" fmla="*/ 272 h 272"/>
              <a:gd name="T50" fmla="*/ 97 w 184"/>
              <a:gd name="T51" fmla="*/ 270 h 272"/>
              <a:gd name="T52" fmla="*/ 69 w 184"/>
              <a:gd name="T53" fmla="*/ 260 h 272"/>
              <a:gd name="T54" fmla="*/ 36 w 184"/>
              <a:gd name="T55" fmla="*/ 268 h 272"/>
              <a:gd name="T56" fmla="*/ 18 w 184"/>
              <a:gd name="T57" fmla="*/ 222 h 272"/>
              <a:gd name="T58" fmla="*/ 14 w 184"/>
              <a:gd name="T59" fmla="*/ 225 h 272"/>
              <a:gd name="T60" fmla="*/ 0 w 184"/>
              <a:gd name="T61" fmla="*/ 221 h 272"/>
              <a:gd name="T62" fmla="*/ 0 w 184"/>
              <a:gd name="T63" fmla="*/ 200 h 272"/>
              <a:gd name="T64" fmla="*/ 0 w 184"/>
              <a:gd name="T65" fmla="*/ 196 h 272"/>
              <a:gd name="T66" fmla="*/ 14 w 184"/>
              <a:gd name="T67" fmla="*/ 191 h 272"/>
              <a:gd name="T68" fmla="*/ 15 w 184"/>
              <a:gd name="T69" fmla="*/ 189 h 272"/>
              <a:gd name="T70" fmla="*/ 19 w 184"/>
              <a:gd name="T71" fmla="*/ 188 h 272"/>
              <a:gd name="T72" fmla="*/ 21 w 184"/>
              <a:gd name="T73" fmla="*/ 181 h 272"/>
              <a:gd name="T74" fmla="*/ 22 w 184"/>
              <a:gd name="T75" fmla="*/ 180 h 272"/>
              <a:gd name="T76" fmla="*/ 39 w 184"/>
              <a:gd name="T77" fmla="*/ 125 h 272"/>
              <a:gd name="T78" fmla="*/ 49 w 184"/>
              <a:gd name="T79" fmla="*/ 116 h 272"/>
              <a:gd name="T80" fmla="*/ 52 w 184"/>
              <a:gd name="T81" fmla="*/ 109 h 272"/>
              <a:gd name="T82" fmla="*/ 54 w 184"/>
              <a:gd name="T83" fmla="*/ 105 h 272"/>
              <a:gd name="T84" fmla="*/ 56 w 184"/>
              <a:gd name="T85" fmla="*/ 102 h 272"/>
              <a:gd name="T86" fmla="*/ 52 w 184"/>
              <a:gd name="T87" fmla="*/ 98 h 272"/>
              <a:gd name="T88" fmla="*/ 49 w 184"/>
              <a:gd name="T89" fmla="*/ 95 h 272"/>
              <a:gd name="T90" fmla="*/ 49 w 184"/>
              <a:gd name="T91" fmla="*/ 92 h 272"/>
              <a:gd name="T92" fmla="*/ 49 w 184"/>
              <a:gd name="T93" fmla="*/ 91 h 272"/>
              <a:gd name="T94" fmla="*/ 49 w 184"/>
              <a:gd name="T95" fmla="*/ 90 h 272"/>
              <a:gd name="T96" fmla="*/ 59 w 184"/>
              <a:gd name="T97" fmla="*/ 68 h 272"/>
              <a:gd name="T98" fmla="*/ 62 w 184"/>
              <a:gd name="T99" fmla="*/ 62 h 272"/>
              <a:gd name="T100" fmla="*/ 62 w 184"/>
              <a:gd name="T101" fmla="*/ 61 h 272"/>
              <a:gd name="T102" fmla="*/ 69 w 184"/>
              <a:gd name="T103" fmla="*/ 45 h 272"/>
              <a:gd name="T104" fmla="*/ 92 w 184"/>
              <a:gd name="T105" fmla="*/ 4 h 272"/>
              <a:gd name="T106" fmla="*/ 109 w 184"/>
              <a:gd name="T107" fmla="*/ 8 h 272"/>
              <a:gd name="T108" fmla="*/ 112 w 184"/>
              <a:gd name="T109" fmla="*/ 9 h 272"/>
              <a:gd name="T110" fmla="*/ 115 w 184"/>
              <a:gd name="T111" fmla="*/ 12 h 272"/>
              <a:gd name="T112" fmla="*/ 123 w 184"/>
              <a:gd name="T113" fmla="*/ 17 h 272"/>
              <a:gd name="T114" fmla="*/ 134 w 184"/>
              <a:gd name="T115" fmla="*/ 4 h 272"/>
              <a:gd name="T116" fmla="*/ 146 w 184"/>
              <a:gd name="T117" fmla="*/ 0 h 272"/>
              <a:gd name="T118" fmla="*/ 150 w 184"/>
              <a:gd name="T119" fmla="*/ 17 h 272"/>
              <a:gd name="T120" fmla="*/ 157 w 184"/>
              <a:gd name="T121" fmla="*/ 17 h 272"/>
              <a:gd name="T122" fmla="*/ 165 w 184"/>
              <a:gd name="T123" fmla="*/ 17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4" h="272">
                <a:moveTo>
                  <a:pt x="165" y="17"/>
                </a:moveTo>
                <a:lnTo>
                  <a:pt x="169" y="30"/>
                </a:lnTo>
                <a:lnTo>
                  <a:pt x="172" y="39"/>
                </a:lnTo>
                <a:lnTo>
                  <a:pt x="174" y="46"/>
                </a:lnTo>
                <a:lnTo>
                  <a:pt x="174" y="71"/>
                </a:lnTo>
                <a:lnTo>
                  <a:pt x="171" y="86"/>
                </a:lnTo>
                <a:lnTo>
                  <a:pt x="169" y="88"/>
                </a:lnTo>
                <a:lnTo>
                  <a:pt x="169" y="92"/>
                </a:lnTo>
                <a:lnTo>
                  <a:pt x="171" y="99"/>
                </a:lnTo>
                <a:lnTo>
                  <a:pt x="171" y="111"/>
                </a:lnTo>
                <a:lnTo>
                  <a:pt x="182" y="133"/>
                </a:lnTo>
                <a:lnTo>
                  <a:pt x="176" y="146"/>
                </a:lnTo>
                <a:lnTo>
                  <a:pt x="179" y="151"/>
                </a:lnTo>
                <a:lnTo>
                  <a:pt x="175" y="169"/>
                </a:lnTo>
                <a:lnTo>
                  <a:pt x="184" y="197"/>
                </a:lnTo>
                <a:lnTo>
                  <a:pt x="182" y="200"/>
                </a:lnTo>
                <a:lnTo>
                  <a:pt x="175" y="206"/>
                </a:lnTo>
                <a:lnTo>
                  <a:pt x="171" y="219"/>
                </a:lnTo>
                <a:lnTo>
                  <a:pt x="161" y="246"/>
                </a:lnTo>
                <a:lnTo>
                  <a:pt x="154" y="260"/>
                </a:lnTo>
                <a:lnTo>
                  <a:pt x="153" y="266"/>
                </a:lnTo>
                <a:lnTo>
                  <a:pt x="150" y="267"/>
                </a:lnTo>
                <a:lnTo>
                  <a:pt x="133" y="272"/>
                </a:lnTo>
                <a:lnTo>
                  <a:pt x="131" y="272"/>
                </a:lnTo>
                <a:lnTo>
                  <a:pt x="105" y="272"/>
                </a:lnTo>
                <a:lnTo>
                  <a:pt x="97" y="270"/>
                </a:lnTo>
                <a:lnTo>
                  <a:pt x="69" y="260"/>
                </a:lnTo>
                <a:lnTo>
                  <a:pt x="36" y="268"/>
                </a:lnTo>
                <a:lnTo>
                  <a:pt x="18" y="222"/>
                </a:lnTo>
                <a:lnTo>
                  <a:pt x="14" y="225"/>
                </a:lnTo>
                <a:lnTo>
                  <a:pt x="0" y="221"/>
                </a:lnTo>
                <a:lnTo>
                  <a:pt x="0" y="200"/>
                </a:lnTo>
                <a:lnTo>
                  <a:pt x="0" y="196"/>
                </a:lnTo>
                <a:lnTo>
                  <a:pt x="14" y="191"/>
                </a:lnTo>
                <a:lnTo>
                  <a:pt x="15" y="189"/>
                </a:lnTo>
                <a:lnTo>
                  <a:pt x="19" y="188"/>
                </a:lnTo>
                <a:lnTo>
                  <a:pt x="21" y="181"/>
                </a:lnTo>
                <a:lnTo>
                  <a:pt x="22" y="180"/>
                </a:lnTo>
                <a:lnTo>
                  <a:pt x="39" y="125"/>
                </a:lnTo>
                <a:lnTo>
                  <a:pt x="49" y="116"/>
                </a:lnTo>
                <a:lnTo>
                  <a:pt x="52" y="109"/>
                </a:lnTo>
                <a:lnTo>
                  <a:pt x="54" y="105"/>
                </a:lnTo>
                <a:lnTo>
                  <a:pt x="56" y="102"/>
                </a:lnTo>
                <a:lnTo>
                  <a:pt x="52" y="98"/>
                </a:lnTo>
                <a:lnTo>
                  <a:pt x="49" y="95"/>
                </a:lnTo>
                <a:lnTo>
                  <a:pt x="49" y="92"/>
                </a:lnTo>
                <a:lnTo>
                  <a:pt x="49" y="91"/>
                </a:lnTo>
                <a:lnTo>
                  <a:pt x="49" y="90"/>
                </a:lnTo>
                <a:lnTo>
                  <a:pt x="59" y="68"/>
                </a:lnTo>
                <a:lnTo>
                  <a:pt x="62" y="62"/>
                </a:lnTo>
                <a:lnTo>
                  <a:pt x="62" y="61"/>
                </a:lnTo>
                <a:lnTo>
                  <a:pt x="69" y="45"/>
                </a:lnTo>
                <a:lnTo>
                  <a:pt x="92" y="4"/>
                </a:lnTo>
                <a:lnTo>
                  <a:pt x="109" y="8"/>
                </a:lnTo>
                <a:lnTo>
                  <a:pt x="112" y="9"/>
                </a:lnTo>
                <a:lnTo>
                  <a:pt x="115" y="12"/>
                </a:lnTo>
                <a:lnTo>
                  <a:pt x="123" y="17"/>
                </a:lnTo>
                <a:lnTo>
                  <a:pt x="134" y="4"/>
                </a:lnTo>
                <a:lnTo>
                  <a:pt x="146" y="0"/>
                </a:lnTo>
                <a:lnTo>
                  <a:pt x="150" y="17"/>
                </a:lnTo>
                <a:lnTo>
                  <a:pt x="157" y="17"/>
                </a:lnTo>
                <a:lnTo>
                  <a:pt x="165" y="1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5" name="Freeform 80">
            <a:extLst>
              <a:ext uri="{FF2B5EF4-FFF2-40B4-BE49-F238E27FC236}">
                <a16:creationId xmlns:a16="http://schemas.microsoft.com/office/drawing/2014/main" id="{878B37F1-91A5-FA04-26FF-2CBCC120504D}"/>
              </a:ext>
            </a:extLst>
          </p:cNvPr>
          <p:cNvSpPr>
            <a:spLocks/>
          </p:cNvSpPr>
          <p:nvPr/>
        </p:nvSpPr>
        <p:spPr bwMode="auto">
          <a:xfrm>
            <a:off x="6884994" y="1117618"/>
            <a:ext cx="174625" cy="317506"/>
          </a:xfrm>
          <a:custGeom>
            <a:avLst/>
            <a:gdLst>
              <a:gd name="T0" fmla="*/ 53 w 110"/>
              <a:gd name="T1" fmla="*/ 193 h 200"/>
              <a:gd name="T2" fmla="*/ 52 w 110"/>
              <a:gd name="T3" fmla="*/ 199 h 200"/>
              <a:gd name="T4" fmla="*/ 47 w 110"/>
              <a:gd name="T5" fmla="*/ 196 h 200"/>
              <a:gd name="T6" fmla="*/ 43 w 110"/>
              <a:gd name="T7" fmla="*/ 200 h 200"/>
              <a:gd name="T8" fmla="*/ 38 w 110"/>
              <a:gd name="T9" fmla="*/ 191 h 200"/>
              <a:gd name="T10" fmla="*/ 32 w 110"/>
              <a:gd name="T11" fmla="*/ 189 h 200"/>
              <a:gd name="T12" fmla="*/ 26 w 110"/>
              <a:gd name="T13" fmla="*/ 186 h 200"/>
              <a:gd name="T14" fmla="*/ 28 w 110"/>
              <a:gd name="T15" fmla="*/ 169 h 200"/>
              <a:gd name="T16" fmla="*/ 15 w 110"/>
              <a:gd name="T17" fmla="*/ 156 h 200"/>
              <a:gd name="T18" fmla="*/ 0 w 110"/>
              <a:gd name="T19" fmla="*/ 140 h 200"/>
              <a:gd name="T20" fmla="*/ 12 w 110"/>
              <a:gd name="T21" fmla="*/ 95 h 200"/>
              <a:gd name="T22" fmla="*/ 15 w 110"/>
              <a:gd name="T23" fmla="*/ 81 h 200"/>
              <a:gd name="T24" fmla="*/ 21 w 110"/>
              <a:gd name="T25" fmla="*/ 20 h 200"/>
              <a:gd name="T26" fmla="*/ 23 w 110"/>
              <a:gd name="T27" fmla="*/ 0 h 200"/>
              <a:gd name="T28" fmla="*/ 31 w 110"/>
              <a:gd name="T29" fmla="*/ 15 h 200"/>
              <a:gd name="T30" fmla="*/ 67 w 110"/>
              <a:gd name="T31" fmla="*/ 87 h 200"/>
              <a:gd name="T32" fmla="*/ 69 w 110"/>
              <a:gd name="T33" fmla="*/ 95 h 200"/>
              <a:gd name="T34" fmla="*/ 79 w 110"/>
              <a:gd name="T35" fmla="*/ 117 h 200"/>
              <a:gd name="T36" fmla="*/ 79 w 110"/>
              <a:gd name="T37" fmla="*/ 121 h 200"/>
              <a:gd name="T38" fmla="*/ 110 w 110"/>
              <a:gd name="T39" fmla="*/ 131 h 200"/>
              <a:gd name="T40" fmla="*/ 86 w 110"/>
              <a:gd name="T41" fmla="*/ 146 h 200"/>
              <a:gd name="T42" fmla="*/ 84 w 110"/>
              <a:gd name="T43" fmla="*/ 154 h 200"/>
              <a:gd name="T44" fmla="*/ 75 w 110"/>
              <a:gd name="T45" fmla="*/ 158 h 200"/>
              <a:gd name="T46" fmla="*/ 69 w 110"/>
              <a:gd name="T47" fmla="*/ 166 h 200"/>
              <a:gd name="T48" fmla="*/ 54 w 110"/>
              <a:gd name="T49" fmla="*/ 174 h 200"/>
              <a:gd name="T50" fmla="*/ 49 w 110"/>
              <a:gd name="T51" fmla="*/ 188 h 200"/>
              <a:gd name="T52" fmla="*/ 53 w 110"/>
              <a:gd name="T53" fmla="*/ 19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200">
                <a:moveTo>
                  <a:pt x="53" y="193"/>
                </a:moveTo>
                <a:lnTo>
                  <a:pt x="52" y="199"/>
                </a:lnTo>
                <a:lnTo>
                  <a:pt x="47" y="196"/>
                </a:lnTo>
                <a:lnTo>
                  <a:pt x="43" y="200"/>
                </a:lnTo>
                <a:lnTo>
                  <a:pt x="38" y="191"/>
                </a:lnTo>
                <a:lnTo>
                  <a:pt x="32" y="189"/>
                </a:lnTo>
                <a:lnTo>
                  <a:pt x="26" y="186"/>
                </a:lnTo>
                <a:lnTo>
                  <a:pt x="28" y="169"/>
                </a:lnTo>
                <a:lnTo>
                  <a:pt x="15" y="156"/>
                </a:lnTo>
                <a:lnTo>
                  <a:pt x="0" y="140"/>
                </a:lnTo>
                <a:lnTo>
                  <a:pt x="12" y="95"/>
                </a:lnTo>
                <a:lnTo>
                  <a:pt x="15" y="81"/>
                </a:lnTo>
                <a:lnTo>
                  <a:pt x="21" y="20"/>
                </a:lnTo>
                <a:lnTo>
                  <a:pt x="23" y="0"/>
                </a:lnTo>
                <a:lnTo>
                  <a:pt x="31" y="15"/>
                </a:lnTo>
                <a:lnTo>
                  <a:pt x="67" y="87"/>
                </a:lnTo>
                <a:lnTo>
                  <a:pt x="69" y="95"/>
                </a:lnTo>
                <a:lnTo>
                  <a:pt x="79" y="117"/>
                </a:lnTo>
                <a:lnTo>
                  <a:pt x="79" y="121"/>
                </a:lnTo>
                <a:lnTo>
                  <a:pt x="110" y="131"/>
                </a:lnTo>
                <a:lnTo>
                  <a:pt x="86" y="146"/>
                </a:lnTo>
                <a:lnTo>
                  <a:pt x="84" y="154"/>
                </a:lnTo>
                <a:lnTo>
                  <a:pt x="75" y="158"/>
                </a:lnTo>
                <a:lnTo>
                  <a:pt x="69" y="166"/>
                </a:lnTo>
                <a:lnTo>
                  <a:pt x="54" y="174"/>
                </a:lnTo>
                <a:lnTo>
                  <a:pt x="49" y="188"/>
                </a:lnTo>
                <a:lnTo>
                  <a:pt x="53" y="19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6" name="Freeform 81">
            <a:extLst>
              <a:ext uri="{FF2B5EF4-FFF2-40B4-BE49-F238E27FC236}">
                <a16:creationId xmlns:a16="http://schemas.microsoft.com/office/drawing/2014/main" id="{FA4DE2EC-B9B6-EA9E-89B2-7F9416CE4E14}"/>
              </a:ext>
            </a:extLst>
          </p:cNvPr>
          <p:cNvSpPr>
            <a:spLocks/>
          </p:cNvSpPr>
          <p:nvPr/>
        </p:nvSpPr>
        <p:spPr bwMode="auto">
          <a:xfrm>
            <a:off x="7473957" y="1298597"/>
            <a:ext cx="292100" cy="441334"/>
          </a:xfrm>
          <a:custGeom>
            <a:avLst/>
            <a:gdLst>
              <a:gd name="T0" fmla="*/ 147 w 184"/>
              <a:gd name="T1" fmla="*/ 10 h 278"/>
              <a:gd name="T2" fmla="*/ 169 w 184"/>
              <a:gd name="T3" fmla="*/ 17 h 278"/>
              <a:gd name="T4" fmla="*/ 184 w 184"/>
              <a:gd name="T5" fmla="*/ 15 h 278"/>
              <a:gd name="T6" fmla="*/ 183 w 184"/>
              <a:gd name="T7" fmla="*/ 17 h 278"/>
              <a:gd name="T8" fmla="*/ 181 w 184"/>
              <a:gd name="T9" fmla="*/ 22 h 278"/>
              <a:gd name="T10" fmla="*/ 179 w 184"/>
              <a:gd name="T11" fmla="*/ 32 h 278"/>
              <a:gd name="T12" fmla="*/ 176 w 184"/>
              <a:gd name="T13" fmla="*/ 36 h 278"/>
              <a:gd name="T14" fmla="*/ 173 w 184"/>
              <a:gd name="T15" fmla="*/ 41 h 278"/>
              <a:gd name="T16" fmla="*/ 165 w 184"/>
              <a:gd name="T17" fmla="*/ 45 h 278"/>
              <a:gd name="T18" fmla="*/ 158 w 184"/>
              <a:gd name="T19" fmla="*/ 60 h 278"/>
              <a:gd name="T20" fmla="*/ 165 w 184"/>
              <a:gd name="T21" fmla="*/ 64 h 278"/>
              <a:gd name="T22" fmla="*/ 168 w 184"/>
              <a:gd name="T23" fmla="*/ 74 h 278"/>
              <a:gd name="T24" fmla="*/ 159 w 184"/>
              <a:gd name="T25" fmla="*/ 92 h 278"/>
              <a:gd name="T26" fmla="*/ 161 w 184"/>
              <a:gd name="T27" fmla="*/ 96 h 278"/>
              <a:gd name="T28" fmla="*/ 164 w 184"/>
              <a:gd name="T29" fmla="*/ 100 h 278"/>
              <a:gd name="T30" fmla="*/ 162 w 184"/>
              <a:gd name="T31" fmla="*/ 109 h 278"/>
              <a:gd name="T32" fmla="*/ 162 w 184"/>
              <a:gd name="T33" fmla="*/ 115 h 278"/>
              <a:gd name="T34" fmla="*/ 162 w 184"/>
              <a:gd name="T35" fmla="*/ 120 h 278"/>
              <a:gd name="T36" fmla="*/ 161 w 184"/>
              <a:gd name="T37" fmla="*/ 126 h 278"/>
              <a:gd name="T38" fmla="*/ 162 w 184"/>
              <a:gd name="T39" fmla="*/ 128 h 278"/>
              <a:gd name="T40" fmla="*/ 165 w 184"/>
              <a:gd name="T41" fmla="*/ 130 h 278"/>
              <a:gd name="T42" fmla="*/ 166 w 184"/>
              <a:gd name="T43" fmla="*/ 134 h 278"/>
              <a:gd name="T44" fmla="*/ 165 w 184"/>
              <a:gd name="T45" fmla="*/ 139 h 278"/>
              <a:gd name="T46" fmla="*/ 162 w 184"/>
              <a:gd name="T47" fmla="*/ 145 h 278"/>
              <a:gd name="T48" fmla="*/ 161 w 184"/>
              <a:gd name="T49" fmla="*/ 152 h 278"/>
              <a:gd name="T50" fmla="*/ 161 w 184"/>
              <a:gd name="T51" fmla="*/ 157 h 278"/>
              <a:gd name="T52" fmla="*/ 162 w 184"/>
              <a:gd name="T53" fmla="*/ 165 h 278"/>
              <a:gd name="T54" fmla="*/ 159 w 184"/>
              <a:gd name="T55" fmla="*/ 172 h 278"/>
              <a:gd name="T56" fmla="*/ 161 w 184"/>
              <a:gd name="T57" fmla="*/ 187 h 278"/>
              <a:gd name="T58" fmla="*/ 168 w 184"/>
              <a:gd name="T59" fmla="*/ 202 h 278"/>
              <a:gd name="T60" fmla="*/ 168 w 184"/>
              <a:gd name="T61" fmla="*/ 210 h 278"/>
              <a:gd name="T62" fmla="*/ 169 w 184"/>
              <a:gd name="T63" fmla="*/ 217 h 278"/>
              <a:gd name="T64" fmla="*/ 173 w 184"/>
              <a:gd name="T65" fmla="*/ 229 h 278"/>
              <a:gd name="T66" fmla="*/ 177 w 184"/>
              <a:gd name="T67" fmla="*/ 232 h 278"/>
              <a:gd name="T68" fmla="*/ 174 w 184"/>
              <a:gd name="T69" fmla="*/ 237 h 278"/>
              <a:gd name="T70" fmla="*/ 172 w 184"/>
              <a:gd name="T71" fmla="*/ 250 h 278"/>
              <a:gd name="T72" fmla="*/ 169 w 184"/>
              <a:gd name="T73" fmla="*/ 265 h 278"/>
              <a:gd name="T74" fmla="*/ 168 w 184"/>
              <a:gd name="T75" fmla="*/ 270 h 278"/>
              <a:gd name="T76" fmla="*/ 161 w 184"/>
              <a:gd name="T77" fmla="*/ 270 h 278"/>
              <a:gd name="T78" fmla="*/ 148 w 184"/>
              <a:gd name="T79" fmla="*/ 272 h 278"/>
              <a:gd name="T80" fmla="*/ 116 w 184"/>
              <a:gd name="T81" fmla="*/ 277 h 278"/>
              <a:gd name="T82" fmla="*/ 99 w 184"/>
              <a:gd name="T83" fmla="*/ 258 h 278"/>
              <a:gd name="T84" fmla="*/ 72 w 184"/>
              <a:gd name="T85" fmla="*/ 236 h 278"/>
              <a:gd name="T86" fmla="*/ 60 w 184"/>
              <a:gd name="T87" fmla="*/ 213 h 278"/>
              <a:gd name="T88" fmla="*/ 15 w 184"/>
              <a:gd name="T89" fmla="*/ 164 h 278"/>
              <a:gd name="T90" fmla="*/ 19 w 184"/>
              <a:gd name="T91" fmla="*/ 157 h 278"/>
              <a:gd name="T92" fmla="*/ 20 w 184"/>
              <a:gd name="T93" fmla="*/ 141 h 278"/>
              <a:gd name="T94" fmla="*/ 26 w 184"/>
              <a:gd name="T95" fmla="*/ 112 h 278"/>
              <a:gd name="T96" fmla="*/ 19 w 184"/>
              <a:gd name="T97" fmla="*/ 107 h 278"/>
              <a:gd name="T98" fmla="*/ 13 w 184"/>
              <a:gd name="T99" fmla="*/ 101 h 278"/>
              <a:gd name="T100" fmla="*/ 0 w 184"/>
              <a:gd name="T101" fmla="*/ 49 h 278"/>
              <a:gd name="T102" fmla="*/ 69 w 184"/>
              <a:gd name="T103" fmla="*/ 53 h 278"/>
              <a:gd name="T104" fmla="*/ 114 w 184"/>
              <a:gd name="T105" fmla="*/ 48 h 278"/>
              <a:gd name="T106" fmla="*/ 125 w 184"/>
              <a:gd name="T107" fmla="*/ 27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40" y="3"/>
                </a:move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3" y="15"/>
                </a:lnTo>
                <a:lnTo>
                  <a:pt x="184" y="15"/>
                </a:lnTo>
                <a:lnTo>
                  <a:pt x="183" y="15"/>
                </a:lnTo>
                <a:lnTo>
                  <a:pt x="181" y="17"/>
                </a:lnTo>
                <a:lnTo>
                  <a:pt x="183" y="17"/>
                </a:lnTo>
                <a:lnTo>
                  <a:pt x="183" y="21"/>
                </a:lnTo>
                <a:lnTo>
                  <a:pt x="183" y="22"/>
                </a:lnTo>
                <a:lnTo>
                  <a:pt x="181" y="22"/>
                </a:lnTo>
                <a:lnTo>
                  <a:pt x="181" y="25"/>
                </a:lnTo>
                <a:lnTo>
                  <a:pt x="179" y="26"/>
                </a:lnTo>
                <a:lnTo>
                  <a:pt x="179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8" y="74"/>
                </a:lnTo>
                <a:lnTo>
                  <a:pt x="168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4" y="98"/>
                </a:lnTo>
                <a:lnTo>
                  <a:pt x="164" y="100"/>
                </a:lnTo>
                <a:lnTo>
                  <a:pt x="164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4" y="127"/>
                </a:lnTo>
                <a:lnTo>
                  <a:pt x="162" y="128"/>
                </a:lnTo>
                <a:lnTo>
                  <a:pt x="162" y="130"/>
                </a:lnTo>
                <a:lnTo>
                  <a:pt x="164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2"/>
                </a:lnTo>
                <a:lnTo>
                  <a:pt x="166" y="134"/>
                </a:lnTo>
                <a:lnTo>
                  <a:pt x="165" y="134"/>
                </a:lnTo>
                <a:lnTo>
                  <a:pt x="164" y="138"/>
                </a:lnTo>
                <a:lnTo>
                  <a:pt x="165" y="139"/>
                </a:lnTo>
                <a:lnTo>
                  <a:pt x="165" y="142"/>
                </a:lnTo>
                <a:lnTo>
                  <a:pt x="164" y="143"/>
                </a:lnTo>
                <a:lnTo>
                  <a:pt x="162" y="145"/>
                </a:lnTo>
                <a:lnTo>
                  <a:pt x="162" y="147"/>
                </a:lnTo>
                <a:lnTo>
                  <a:pt x="161" y="147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2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8" y="202"/>
                </a:lnTo>
                <a:lnTo>
                  <a:pt x="168" y="207"/>
                </a:lnTo>
                <a:lnTo>
                  <a:pt x="168" y="210"/>
                </a:lnTo>
                <a:lnTo>
                  <a:pt x="168" y="210"/>
                </a:lnTo>
                <a:lnTo>
                  <a:pt x="168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2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7"/>
                </a:lnTo>
                <a:lnTo>
                  <a:pt x="172" y="244"/>
                </a:lnTo>
                <a:lnTo>
                  <a:pt x="173" y="246"/>
                </a:lnTo>
                <a:lnTo>
                  <a:pt x="172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8" y="267"/>
                </a:lnTo>
                <a:lnTo>
                  <a:pt x="168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7"/>
                </a:lnTo>
                <a:lnTo>
                  <a:pt x="154" y="267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8" y="262"/>
                </a:lnTo>
                <a:lnTo>
                  <a:pt x="99" y="258"/>
                </a:lnTo>
                <a:lnTo>
                  <a:pt x="82" y="250"/>
                </a:lnTo>
                <a:lnTo>
                  <a:pt x="78" y="247"/>
                </a:lnTo>
                <a:lnTo>
                  <a:pt x="72" y="236"/>
                </a:lnTo>
                <a:lnTo>
                  <a:pt x="67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2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7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3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7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7"/>
                </a:lnTo>
                <a:lnTo>
                  <a:pt x="135" y="0"/>
                </a:lnTo>
                <a:lnTo>
                  <a:pt x="140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7" name="Freeform 82">
            <a:extLst>
              <a:ext uri="{FF2B5EF4-FFF2-40B4-BE49-F238E27FC236}">
                <a16:creationId xmlns:a16="http://schemas.microsoft.com/office/drawing/2014/main" id="{F7052D35-0B4F-2C43-4A55-59DA492B4332}"/>
              </a:ext>
            </a:extLst>
          </p:cNvPr>
          <p:cNvSpPr>
            <a:spLocks/>
          </p:cNvSpPr>
          <p:nvPr/>
        </p:nvSpPr>
        <p:spPr bwMode="auto">
          <a:xfrm>
            <a:off x="6911982" y="1460525"/>
            <a:ext cx="157163" cy="214317"/>
          </a:xfrm>
          <a:custGeom>
            <a:avLst/>
            <a:gdLst>
              <a:gd name="T0" fmla="*/ 65 w 99"/>
              <a:gd name="T1" fmla="*/ 58 h 135"/>
              <a:gd name="T2" fmla="*/ 62 w 99"/>
              <a:gd name="T3" fmla="*/ 65 h 135"/>
              <a:gd name="T4" fmla="*/ 81 w 99"/>
              <a:gd name="T5" fmla="*/ 59 h 135"/>
              <a:gd name="T6" fmla="*/ 85 w 99"/>
              <a:gd name="T7" fmla="*/ 70 h 135"/>
              <a:gd name="T8" fmla="*/ 71 w 99"/>
              <a:gd name="T9" fmla="*/ 84 h 135"/>
              <a:gd name="T10" fmla="*/ 82 w 99"/>
              <a:gd name="T11" fmla="*/ 88 h 135"/>
              <a:gd name="T12" fmla="*/ 99 w 99"/>
              <a:gd name="T13" fmla="*/ 111 h 135"/>
              <a:gd name="T14" fmla="*/ 97 w 99"/>
              <a:gd name="T15" fmla="*/ 112 h 135"/>
              <a:gd name="T16" fmla="*/ 93 w 99"/>
              <a:gd name="T17" fmla="*/ 118 h 135"/>
              <a:gd name="T18" fmla="*/ 84 w 99"/>
              <a:gd name="T19" fmla="*/ 127 h 135"/>
              <a:gd name="T20" fmla="*/ 78 w 99"/>
              <a:gd name="T21" fmla="*/ 135 h 135"/>
              <a:gd name="T22" fmla="*/ 71 w 99"/>
              <a:gd name="T23" fmla="*/ 129 h 135"/>
              <a:gd name="T24" fmla="*/ 69 w 99"/>
              <a:gd name="T25" fmla="*/ 133 h 135"/>
              <a:gd name="T26" fmla="*/ 59 w 99"/>
              <a:gd name="T27" fmla="*/ 126 h 135"/>
              <a:gd name="T28" fmla="*/ 59 w 99"/>
              <a:gd name="T29" fmla="*/ 116 h 135"/>
              <a:gd name="T30" fmla="*/ 44 w 99"/>
              <a:gd name="T31" fmla="*/ 116 h 135"/>
              <a:gd name="T32" fmla="*/ 29 w 99"/>
              <a:gd name="T33" fmla="*/ 111 h 135"/>
              <a:gd name="T34" fmla="*/ 24 w 99"/>
              <a:gd name="T35" fmla="*/ 103 h 135"/>
              <a:gd name="T36" fmla="*/ 21 w 99"/>
              <a:gd name="T37" fmla="*/ 84 h 135"/>
              <a:gd name="T38" fmla="*/ 9 w 99"/>
              <a:gd name="T39" fmla="*/ 81 h 135"/>
              <a:gd name="T40" fmla="*/ 7 w 99"/>
              <a:gd name="T41" fmla="*/ 81 h 135"/>
              <a:gd name="T42" fmla="*/ 4 w 99"/>
              <a:gd name="T43" fmla="*/ 81 h 135"/>
              <a:gd name="T44" fmla="*/ 0 w 99"/>
              <a:gd name="T45" fmla="*/ 80 h 135"/>
              <a:gd name="T46" fmla="*/ 9 w 99"/>
              <a:gd name="T47" fmla="*/ 45 h 135"/>
              <a:gd name="T48" fmla="*/ 10 w 99"/>
              <a:gd name="T49" fmla="*/ 41 h 135"/>
              <a:gd name="T50" fmla="*/ 10 w 99"/>
              <a:gd name="T51" fmla="*/ 18 h 135"/>
              <a:gd name="T52" fmla="*/ 4 w 99"/>
              <a:gd name="T53" fmla="*/ 3 h 135"/>
              <a:gd name="T54" fmla="*/ 13 w 99"/>
              <a:gd name="T55" fmla="*/ 2 h 135"/>
              <a:gd name="T56" fmla="*/ 15 w 99"/>
              <a:gd name="T57" fmla="*/ 0 h 135"/>
              <a:gd name="T58" fmla="*/ 18 w 99"/>
              <a:gd name="T59" fmla="*/ 2 h 135"/>
              <a:gd name="T60" fmla="*/ 20 w 99"/>
              <a:gd name="T61" fmla="*/ 3 h 135"/>
              <a:gd name="T62" fmla="*/ 26 w 99"/>
              <a:gd name="T63" fmla="*/ 6 h 135"/>
              <a:gd name="T64" fmla="*/ 30 w 99"/>
              <a:gd name="T65" fmla="*/ 18 h 135"/>
              <a:gd name="T66" fmla="*/ 50 w 99"/>
              <a:gd name="T67" fmla="*/ 32 h 135"/>
              <a:gd name="T68" fmla="*/ 55 w 99"/>
              <a:gd name="T69" fmla="*/ 41 h 135"/>
              <a:gd name="T70" fmla="*/ 52 w 99"/>
              <a:gd name="T71" fmla="*/ 47 h 135"/>
              <a:gd name="T72" fmla="*/ 65 w 99"/>
              <a:gd name="T73" fmla="*/ 58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" h="135">
                <a:moveTo>
                  <a:pt x="65" y="58"/>
                </a:moveTo>
                <a:lnTo>
                  <a:pt x="62" y="65"/>
                </a:lnTo>
                <a:lnTo>
                  <a:pt x="81" y="59"/>
                </a:lnTo>
                <a:lnTo>
                  <a:pt x="85" y="70"/>
                </a:lnTo>
                <a:lnTo>
                  <a:pt x="71" y="84"/>
                </a:lnTo>
                <a:lnTo>
                  <a:pt x="82" y="88"/>
                </a:lnTo>
                <a:lnTo>
                  <a:pt x="99" y="111"/>
                </a:lnTo>
                <a:lnTo>
                  <a:pt x="97" y="112"/>
                </a:lnTo>
                <a:lnTo>
                  <a:pt x="93" y="118"/>
                </a:lnTo>
                <a:lnTo>
                  <a:pt x="84" y="127"/>
                </a:lnTo>
                <a:lnTo>
                  <a:pt x="78" y="135"/>
                </a:lnTo>
                <a:lnTo>
                  <a:pt x="71" y="129"/>
                </a:lnTo>
                <a:lnTo>
                  <a:pt x="69" y="133"/>
                </a:lnTo>
                <a:lnTo>
                  <a:pt x="59" y="126"/>
                </a:lnTo>
                <a:lnTo>
                  <a:pt x="59" y="116"/>
                </a:lnTo>
                <a:lnTo>
                  <a:pt x="44" y="116"/>
                </a:lnTo>
                <a:lnTo>
                  <a:pt x="29" y="111"/>
                </a:lnTo>
                <a:lnTo>
                  <a:pt x="24" y="103"/>
                </a:lnTo>
                <a:lnTo>
                  <a:pt x="21" y="84"/>
                </a:lnTo>
                <a:lnTo>
                  <a:pt x="9" y="81"/>
                </a:lnTo>
                <a:lnTo>
                  <a:pt x="7" y="81"/>
                </a:lnTo>
                <a:lnTo>
                  <a:pt x="4" y="81"/>
                </a:lnTo>
                <a:lnTo>
                  <a:pt x="0" y="80"/>
                </a:lnTo>
                <a:lnTo>
                  <a:pt x="9" y="45"/>
                </a:lnTo>
                <a:lnTo>
                  <a:pt x="10" y="41"/>
                </a:lnTo>
                <a:lnTo>
                  <a:pt x="10" y="18"/>
                </a:lnTo>
                <a:lnTo>
                  <a:pt x="4" y="3"/>
                </a:lnTo>
                <a:lnTo>
                  <a:pt x="13" y="2"/>
                </a:lnTo>
                <a:lnTo>
                  <a:pt x="15" y="0"/>
                </a:lnTo>
                <a:lnTo>
                  <a:pt x="18" y="2"/>
                </a:lnTo>
                <a:lnTo>
                  <a:pt x="20" y="3"/>
                </a:lnTo>
                <a:lnTo>
                  <a:pt x="26" y="6"/>
                </a:lnTo>
                <a:lnTo>
                  <a:pt x="30" y="18"/>
                </a:lnTo>
                <a:lnTo>
                  <a:pt x="50" y="32"/>
                </a:lnTo>
                <a:lnTo>
                  <a:pt x="55" y="41"/>
                </a:lnTo>
                <a:lnTo>
                  <a:pt x="52" y="47"/>
                </a:lnTo>
                <a:lnTo>
                  <a:pt x="65" y="5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8" name="Freeform 83">
            <a:extLst>
              <a:ext uri="{FF2B5EF4-FFF2-40B4-BE49-F238E27FC236}">
                <a16:creationId xmlns:a16="http://schemas.microsoft.com/office/drawing/2014/main" id="{70BD22C7-B3C1-E8E8-9CC4-07E5AE26E79C}"/>
              </a:ext>
            </a:extLst>
          </p:cNvPr>
          <p:cNvSpPr>
            <a:spLocks/>
          </p:cNvSpPr>
          <p:nvPr/>
        </p:nvSpPr>
        <p:spPr bwMode="auto">
          <a:xfrm>
            <a:off x="6364294" y="1498626"/>
            <a:ext cx="179388" cy="187329"/>
          </a:xfrm>
          <a:custGeom>
            <a:avLst/>
            <a:gdLst>
              <a:gd name="T0" fmla="*/ 97 w 113"/>
              <a:gd name="T1" fmla="*/ 62 h 118"/>
              <a:gd name="T2" fmla="*/ 104 w 113"/>
              <a:gd name="T3" fmla="*/ 68 h 118"/>
              <a:gd name="T4" fmla="*/ 109 w 113"/>
              <a:gd name="T5" fmla="*/ 64 h 118"/>
              <a:gd name="T6" fmla="*/ 112 w 113"/>
              <a:gd name="T7" fmla="*/ 68 h 118"/>
              <a:gd name="T8" fmla="*/ 113 w 113"/>
              <a:gd name="T9" fmla="*/ 69 h 118"/>
              <a:gd name="T10" fmla="*/ 112 w 113"/>
              <a:gd name="T11" fmla="*/ 69 h 118"/>
              <a:gd name="T12" fmla="*/ 108 w 113"/>
              <a:gd name="T13" fmla="*/ 73 h 118"/>
              <a:gd name="T14" fmla="*/ 101 w 113"/>
              <a:gd name="T15" fmla="*/ 79 h 118"/>
              <a:gd name="T16" fmla="*/ 96 w 113"/>
              <a:gd name="T17" fmla="*/ 94 h 118"/>
              <a:gd name="T18" fmla="*/ 100 w 113"/>
              <a:gd name="T19" fmla="*/ 99 h 118"/>
              <a:gd name="T20" fmla="*/ 96 w 113"/>
              <a:gd name="T21" fmla="*/ 103 h 118"/>
              <a:gd name="T22" fmla="*/ 96 w 113"/>
              <a:gd name="T23" fmla="*/ 111 h 118"/>
              <a:gd name="T24" fmla="*/ 94 w 113"/>
              <a:gd name="T25" fmla="*/ 114 h 118"/>
              <a:gd name="T26" fmla="*/ 93 w 113"/>
              <a:gd name="T27" fmla="*/ 114 h 118"/>
              <a:gd name="T28" fmla="*/ 83 w 113"/>
              <a:gd name="T29" fmla="*/ 117 h 118"/>
              <a:gd name="T30" fmla="*/ 81 w 113"/>
              <a:gd name="T31" fmla="*/ 118 h 118"/>
              <a:gd name="T32" fmla="*/ 74 w 113"/>
              <a:gd name="T33" fmla="*/ 111 h 118"/>
              <a:gd name="T34" fmla="*/ 71 w 113"/>
              <a:gd name="T35" fmla="*/ 103 h 118"/>
              <a:gd name="T36" fmla="*/ 63 w 113"/>
              <a:gd name="T37" fmla="*/ 103 h 118"/>
              <a:gd name="T38" fmla="*/ 62 w 113"/>
              <a:gd name="T39" fmla="*/ 95 h 118"/>
              <a:gd name="T40" fmla="*/ 59 w 113"/>
              <a:gd name="T41" fmla="*/ 94 h 118"/>
              <a:gd name="T42" fmla="*/ 55 w 113"/>
              <a:gd name="T43" fmla="*/ 91 h 118"/>
              <a:gd name="T44" fmla="*/ 53 w 113"/>
              <a:gd name="T45" fmla="*/ 91 h 118"/>
              <a:gd name="T46" fmla="*/ 25 w 113"/>
              <a:gd name="T47" fmla="*/ 73 h 118"/>
              <a:gd name="T48" fmla="*/ 0 w 113"/>
              <a:gd name="T49" fmla="*/ 27 h 118"/>
              <a:gd name="T50" fmla="*/ 22 w 113"/>
              <a:gd name="T51" fmla="*/ 15 h 118"/>
              <a:gd name="T52" fmla="*/ 30 w 113"/>
              <a:gd name="T53" fmla="*/ 9 h 118"/>
              <a:gd name="T54" fmla="*/ 45 w 113"/>
              <a:gd name="T55" fmla="*/ 0 h 118"/>
              <a:gd name="T56" fmla="*/ 85 w 113"/>
              <a:gd name="T57" fmla="*/ 36 h 118"/>
              <a:gd name="T58" fmla="*/ 86 w 113"/>
              <a:gd name="T59" fmla="*/ 38 h 118"/>
              <a:gd name="T60" fmla="*/ 86 w 113"/>
              <a:gd name="T61" fmla="*/ 42 h 118"/>
              <a:gd name="T62" fmla="*/ 88 w 113"/>
              <a:gd name="T63" fmla="*/ 42 h 118"/>
              <a:gd name="T64" fmla="*/ 92 w 113"/>
              <a:gd name="T65" fmla="*/ 54 h 118"/>
              <a:gd name="T66" fmla="*/ 93 w 113"/>
              <a:gd name="T67" fmla="*/ 54 h 118"/>
              <a:gd name="T68" fmla="*/ 94 w 113"/>
              <a:gd name="T69" fmla="*/ 57 h 118"/>
              <a:gd name="T70" fmla="*/ 97 w 113"/>
              <a:gd name="T71" fmla="*/ 6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3" h="118">
                <a:moveTo>
                  <a:pt x="97" y="62"/>
                </a:moveTo>
                <a:lnTo>
                  <a:pt x="104" y="68"/>
                </a:lnTo>
                <a:lnTo>
                  <a:pt x="109" y="64"/>
                </a:lnTo>
                <a:lnTo>
                  <a:pt x="112" y="68"/>
                </a:lnTo>
                <a:lnTo>
                  <a:pt x="113" y="69"/>
                </a:lnTo>
                <a:lnTo>
                  <a:pt x="112" y="69"/>
                </a:lnTo>
                <a:lnTo>
                  <a:pt x="108" y="73"/>
                </a:lnTo>
                <a:lnTo>
                  <a:pt x="101" y="79"/>
                </a:lnTo>
                <a:lnTo>
                  <a:pt x="96" y="94"/>
                </a:lnTo>
                <a:lnTo>
                  <a:pt x="100" y="99"/>
                </a:lnTo>
                <a:lnTo>
                  <a:pt x="96" y="103"/>
                </a:lnTo>
                <a:lnTo>
                  <a:pt x="96" y="111"/>
                </a:lnTo>
                <a:lnTo>
                  <a:pt x="94" y="114"/>
                </a:lnTo>
                <a:lnTo>
                  <a:pt x="93" y="114"/>
                </a:lnTo>
                <a:lnTo>
                  <a:pt x="83" y="117"/>
                </a:lnTo>
                <a:lnTo>
                  <a:pt x="81" y="118"/>
                </a:lnTo>
                <a:lnTo>
                  <a:pt x="74" y="111"/>
                </a:lnTo>
                <a:lnTo>
                  <a:pt x="71" y="103"/>
                </a:lnTo>
                <a:lnTo>
                  <a:pt x="63" y="103"/>
                </a:lnTo>
                <a:lnTo>
                  <a:pt x="62" y="95"/>
                </a:lnTo>
                <a:lnTo>
                  <a:pt x="59" y="94"/>
                </a:lnTo>
                <a:lnTo>
                  <a:pt x="55" y="91"/>
                </a:lnTo>
                <a:lnTo>
                  <a:pt x="53" y="91"/>
                </a:lnTo>
                <a:lnTo>
                  <a:pt x="25" y="73"/>
                </a:lnTo>
                <a:lnTo>
                  <a:pt x="0" y="27"/>
                </a:lnTo>
                <a:lnTo>
                  <a:pt x="22" y="15"/>
                </a:lnTo>
                <a:lnTo>
                  <a:pt x="30" y="9"/>
                </a:lnTo>
                <a:lnTo>
                  <a:pt x="45" y="0"/>
                </a:lnTo>
                <a:lnTo>
                  <a:pt x="85" y="36"/>
                </a:lnTo>
                <a:lnTo>
                  <a:pt x="86" y="38"/>
                </a:lnTo>
                <a:lnTo>
                  <a:pt x="86" y="42"/>
                </a:lnTo>
                <a:lnTo>
                  <a:pt x="88" y="42"/>
                </a:lnTo>
                <a:lnTo>
                  <a:pt x="92" y="54"/>
                </a:lnTo>
                <a:lnTo>
                  <a:pt x="93" y="54"/>
                </a:lnTo>
                <a:lnTo>
                  <a:pt x="94" y="57"/>
                </a:lnTo>
                <a:lnTo>
                  <a:pt x="97" y="6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9" name="Freeform 84">
            <a:extLst>
              <a:ext uri="{FF2B5EF4-FFF2-40B4-BE49-F238E27FC236}">
                <a16:creationId xmlns:a16="http://schemas.microsoft.com/office/drawing/2014/main" id="{9FDAFE74-D4A3-D6CB-24BF-D30A34D237DD}"/>
              </a:ext>
            </a:extLst>
          </p:cNvPr>
          <p:cNvSpPr>
            <a:spLocks/>
          </p:cNvSpPr>
          <p:nvPr/>
        </p:nvSpPr>
        <p:spPr bwMode="auto">
          <a:xfrm>
            <a:off x="6565907" y="1712943"/>
            <a:ext cx="88900" cy="101602"/>
          </a:xfrm>
          <a:custGeom>
            <a:avLst/>
            <a:gdLst>
              <a:gd name="T0" fmla="*/ 44 w 56"/>
              <a:gd name="T1" fmla="*/ 8 h 64"/>
              <a:gd name="T2" fmla="*/ 41 w 56"/>
              <a:gd name="T3" fmla="*/ 11 h 64"/>
              <a:gd name="T4" fmla="*/ 41 w 56"/>
              <a:gd name="T5" fmla="*/ 9 h 64"/>
              <a:gd name="T6" fmla="*/ 30 w 56"/>
              <a:gd name="T7" fmla="*/ 9 h 64"/>
              <a:gd name="T8" fmla="*/ 30 w 56"/>
              <a:gd name="T9" fmla="*/ 12 h 64"/>
              <a:gd name="T10" fmla="*/ 33 w 56"/>
              <a:gd name="T11" fmla="*/ 15 h 64"/>
              <a:gd name="T12" fmla="*/ 44 w 56"/>
              <a:gd name="T13" fmla="*/ 20 h 64"/>
              <a:gd name="T14" fmla="*/ 46 w 56"/>
              <a:gd name="T15" fmla="*/ 21 h 64"/>
              <a:gd name="T16" fmla="*/ 53 w 56"/>
              <a:gd name="T17" fmla="*/ 21 h 64"/>
              <a:gd name="T18" fmla="*/ 53 w 56"/>
              <a:gd name="T19" fmla="*/ 23 h 64"/>
              <a:gd name="T20" fmla="*/ 53 w 56"/>
              <a:gd name="T21" fmla="*/ 35 h 64"/>
              <a:gd name="T22" fmla="*/ 53 w 56"/>
              <a:gd name="T23" fmla="*/ 36 h 64"/>
              <a:gd name="T24" fmla="*/ 56 w 56"/>
              <a:gd name="T25" fmla="*/ 42 h 64"/>
              <a:gd name="T26" fmla="*/ 56 w 56"/>
              <a:gd name="T27" fmla="*/ 46 h 64"/>
              <a:gd name="T28" fmla="*/ 49 w 56"/>
              <a:gd name="T29" fmla="*/ 45 h 64"/>
              <a:gd name="T30" fmla="*/ 42 w 56"/>
              <a:gd name="T31" fmla="*/ 51 h 64"/>
              <a:gd name="T32" fmla="*/ 36 w 56"/>
              <a:gd name="T33" fmla="*/ 58 h 64"/>
              <a:gd name="T34" fmla="*/ 18 w 56"/>
              <a:gd name="T35" fmla="*/ 64 h 64"/>
              <a:gd name="T36" fmla="*/ 12 w 56"/>
              <a:gd name="T37" fmla="*/ 54 h 64"/>
              <a:gd name="T38" fmla="*/ 6 w 56"/>
              <a:gd name="T39" fmla="*/ 49 h 64"/>
              <a:gd name="T40" fmla="*/ 4 w 56"/>
              <a:gd name="T41" fmla="*/ 46 h 64"/>
              <a:gd name="T42" fmla="*/ 4 w 56"/>
              <a:gd name="T43" fmla="*/ 43 h 64"/>
              <a:gd name="T44" fmla="*/ 7 w 56"/>
              <a:gd name="T45" fmla="*/ 30 h 64"/>
              <a:gd name="T46" fmla="*/ 4 w 56"/>
              <a:gd name="T47" fmla="*/ 26 h 64"/>
              <a:gd name="T48" fmla="*/ 3 w 56"/>
              <a:gd name="T49" fmla="*/ 23 h 64"/>
              <a:gd name="T50" fmla="*/ 0 w 56"/>
              <a:gd name="T51" fmla="*/ 20 h 64"/>
              <a:gd name="T52" fmla="*/ 0 w 56"/>
              <a:gd name="T53" fmla="*/ 19 h 64"/>
              <a:gd name="T54" fmla="*/ 6 w 56"/>
              <a:gd name="T55" fmla="*/ 17 h 64"/>
              <a:gd name="T56" fmla="*/ 14 w 56"/>
              <a:gd name="T57" fmla="*/ 15 h 64"/>
              <a:gd name="T58" fmla="*/ 14 w 56"/>
              <a:gd name="T59" fmla="*/ 4 h 64"/>
              <a:gd name="T60" fmla="*/ 18 w 56"/>
              <a:gd name="T61" fmla="*/ 4 h 64"/>
              <a:gd name="T62" fmla="*/ 21 w 56"/>
              <a:gd name="T63" fmla="*/ 2 h 64"/>
              <a:gd name="T64" fmla="*/ 37 w 56"/>
              <a:gd name="T65" fmla="*/ 0 h 64"/>
              <a:gd name="T66" fmla="*/ 44 w 56"/>
              <a:gd name="T67" fmla="*/ 2 h 64"/>
              <a:gd name="T68" fmla="*/ 44 w 56"/>
              <a:gd name="T69" fmla="*/ 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6" h="64">
                <a:moveTo>
                  <a:pt x="44" y="8"/>
                </a:moveTo>
                <a:lnTo>
                  <a:pt x="41" y="11"/>
                </a:lnTo>
                <a:lnTo>
                  <a:pt x="41" y="9"/>
                </a:lnTo>
                <a:lnTo>
                  <a:pt x="30" y="9"/>
                </a:lnTo>
                <a:lnTo>
                  <a:pt x="30" y="12"/>
                </a:lnTo>
                <a:lnTo>
                  <a:pt x="33" y="15"/>
                </a:lnTo>
                <a:lnTo>
                  <a:pt x="44" y="20"/>
                </a:lnTo>
                <a:lnTo>
                  <a:pt x="46" y="21"/>
                </a:lnTo>
                <a:lnTo>
                  <a:pt x="53" y="21"/>
                </a:lnTo>
                <a:lnTo>
                  <a:pt x="53" y="23"/>
                </a:lnTo>
                <a:lnTo>
                  <a:pt x="53" y="35"/>
                </a:lnTo>
                <a:lnTo>
                  <a:pt x="53" y="36"/>
                </a:lnTo>
                <a:lnTo>
                  <a:pt x="56" y="42"/>
                </a:lnTo>
                <a:lnTo>
                  <a:pt x="56" y="46"/>
                </a:lnTo>
                <a:lnTo>
                  <a:pt x="49" y="45"/>
                </a:lnTo>
                <a:lnTo>
                  <a:pt x="42" y="51"/>
                </a:lnTo>
                <a:lnTo>
                  <a:pt x="36" y="58"/>
                </a:lnTo>
                <a:lnTo>
                  <a:pt x="18" y="64"/>
                </a:lnTo>
                <a:lnTo>
                  <a:pt x="12" y="54"/>
                </a:lnTo>
                <a:lnTo>
                  <a:pt x="6" y="49"/>
                </a:lnTo>
                <a:lnTo>
                  <a:pt x="4" y="46"/>
                </a:lnTo>
                <a:lnTo>
                  <a:pt x="4" y="43"/>
                </a:lnTo>
                <a:lnTo>
                  <a:pt x="7" y="30"/>
                </a:lnTo>
                <a:lnTo>
                  <a:pt x="4" y="26"/>
                </a:lnTo>
                <a:lnTo>
                  <a:pt x="3" y="23"/>
                </a:lnTo>
                <a:lnTo>
                  <a:pt x="0" y="20"/>
                </a:lnTo>
                <a:lnTo>
                  <a:pt x="0" y="19"/>
                </a:lnTo>
                <a:lnTo>
                  <a:pt x="6" y="17"/>
                </a:lnTo>
                <a:lnTo>
                  <a:pt x="14" y="15"/>
                </a:lnTo>
                <a:lnTo>
                  <a:pt x="14" y="4"/>
                </a:lnTo>
                <a:lnTo>
                  <a:pt x="18" y="4"/>
                </a:lnTo>
                <a:lnTo>
                  <a:pt x="21" y="2"/>
                </a:lnTo>
                <a:lnTo>
                  <a:pt x="37" y="0"/>
                </a:lnTo>
                <a:lnTo>
                  <a:pt x="44" y="2"/>
                </a:lnTo>
                <a:lnTo>
                  <a:pt x="44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0" name="Freeform 85">
            <a:extLst>
              <a:ext uri="{FF2B5EF4-FFF2-40B4-BE49-F238E27FC236}">
                <a16:creationId xmlns:a16="http://schemas.microsoft.com/office/drawing/2014/main" id="{A2466097-DAD1-8246-4B98-83E0B9186AB2}"/>
              </a:ext>
            </a:extLst>
          </p:cNvPr>
          <p:cNvSpPr>
            <a:spLocks/>
          </p:cNvSpPr>
          <p:nvPr/>
        </p:nvSpPr>
        <p:spPr bwMode="auto">
          <a:xfrm>
            <a:off x="6292856" y="1684367"/>
            <a:ext cx="136525" cy="317506"/>
          </a:xfrm>
          <a:custGeom>
            <a:avLst/>
            <a:gdLst>
              <a:gd name="T0" fmla="*/ 63 w 86"/>
              <a:gd name="T1" fmla="*/ 76 h 200"/>
              <a:gd name="T2" fmla="*/ 86 w 86"/>
              <a:gd name="T3" fmla="*/ 94 h 200"/>
              <a:gd name="T4" fmla="*/ 81 w 86"/>
              <a:gd name="T5" fmla="*/ 104 h 200"/>
              <a:gd name="T6" fmla="*/ 81 w 86"/>
              <a:gd name="T7" fmla="*/ 110 h 200"/>
              <a:gd name="T8" fmla="*/ 79 w 86"/>
              <a:gd name="T9" fmla="*/ 114 h 200"/>
              <a:gd name="T10" fmla="*/ 68 w 86"/>
              <a:gd name="T11" fmla="*/ 136 h 200"/>
              <a:gd name="T12" fmla="*/ 67 w 86"/>
              <a:gd name="T13" fmla="*/ 147 h 200"/>
              <a:gd name="T14" fmla="*/ 66 w 86"/>
              <a:gd name="T15" fmla="*/ 161 h 200"/>
              <a:gd name="T16" fmla="*/ 55 w 86"/>
              <a:gd name="T17" fmla="*/ 180 h 200"/>
              <a:gd name="T18" fmla="*/ 49 w 86"/>
              <a:gd name="T19" fmla="*/ 188 h 200"/>
              <a:gd name="T20" fmla="*/ 51 w 86"/>
              <a:gd name="T21" fmla="*/ 195 h 200"/>
              <a:gd name="T22" fmla="*/ 42 w 86"/>
              <a:gd name="T23" fmla="*/ 200 h 200"/>
              <a:gd name="T24" fmla="*/ 41 w 86"/>
              <a:gd name="T25" fmla="*/ 199 h 200"/>
              <a:gd name="T26" fmla="*/ 40 w 86"/>
              <a:gd name="T27" fmla="*/ 198 h 200"/>
              <a:gd name="T28" fmla="*/ 38 w 86"/>
              <a:gd name="T29" fmla="*/ 194 h 200"/>
              <a:gd name="T30" fmla="*/ 26 w 86"/>
              <a:gd name="T31" fmla="*/ 188 h 200"/>
              <a:gd name="T32" fmla="*/ 26 w 86"/>
              <a:gd name="T33" fmla="*/ 187 h 200"/>
              <a:gd name="T34" fmla="*/ 23 w 86"/>
              <a:gd name="T35" fmla="*/ 180 h 200"/>
              <a:gd name="T36" fmla="*/ 36 w 86"/>
              <a:gd name="T37" fmla="*/ 170 h 200"/>
              <a:gd name="T38" fmla="*/ 37 w 86"/>
              <a:gd name="T39" fmla="*/ 169 h 200"/>
              <a:gd name="T40" fmla="*/ 34 w 86"/>
              <a:gd name="T41" fmla="*/ 165 h 200"/>
              <a:gd name="T42" fmla="*/ 36 w 86"/>
              <a:gd name="T43" fmla="*/ 162 h 200"/>
              <a:gd name="T44" fmla="*/ 32 w 86"/>
              <a:gd name="T45" fmla="*/ 159 h 200"/>
              <a:gd name="T46" fmla="*/ 32 w 86"/>
              <a:gd name="T47" fmla="*/ 147 h 200"/>
              <a:gd name="T48" fmla="*/ 27 w 86"/>
              <a:gd name="T49" fmla="*/ 146 h 200"/>
              <a:gd name="T50" fmla="*/ 32 w 86"/>
              <a:gd name="T51" fmla="*/ 142 h 200"/>
              <a:gd name="T52" fmla="*/ 30 w 86"/>
              <a:gd name="T53" fmla="*/ 140 h 200"/>
              <a:gd name="T54" fmla="*/ 29 w 86"/>
              <a:gd name="T55" fmla="*/ 138 h 200"/>
              <a:gd name="T56" fmla="*/ 21 w 86"/>
              <a:gd name="T57" fmla="*/ 132 h 200"/>
              <a:gd name="T58" fmla="*/ 19 w 86"/>
              <a:gd name="T59" fmla="*/ 128 h 200"/>
              <a:gd name="T60" fmla="*/ 19 w 86"/>
              <a:gd name="T61" fmla="*/ 120 h 200"/>
              <a:gd name="T62" fmla="*/ 19 w 86"/>
              <a:gd name="T63" fmla="*/ 116 h 200"/>
              <a:gd name="T64" fmla="*/ 7 w 86"/>
              <a:gd name="T65" fmla="*/ 101 h 200"/>
              <a:gd name="T66" fmla="*/ 4 w 86"/>
              <a:gd name="T67" fmla="*/ 95 h 200"/>
              <a:gd name="T68" fmla="*/ 0 w 86"/>
              <a:gd name="T69" fmla="*/ 80 h 200"/>
              <a:gd name="T70" fmla="*/ 7 w 86"/>
              <a:gd name="T71" fmla="*/ 69 h 200"/>
              <a:gd name="T72" fmla="*/ 25 w 86"/>
              <a:gd name="T73" fmla="*/ 38 h 200"/>
              <a:gd name="T74" fmla="*/ 34 w 86"/>
              <a:gd name="T75" fmla="*/ 0 h 200"/>
              <a:gd name="T76" fmla="*/ 56 w 86"/>
              <a:gd name="T77" fmla="*/ 11 h 200"/>
              <a:gd name="T78" fmla="*/ 64 w 86"/>
              <a:gd name="T79" fmla="*/ 23 h 200"/>
              <a:gd name="T80" fmla="*/ 63 w 86"/>
              <a:gd name="T81" fmla="*/ 7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6" h="200">
                <a:moveTo>
                  <a:pt x="63" y="76"/>
                </a:moveTo>
                <a:lnTo>
                  <a:pt x="86" y="94"/>
                </a:lnTo>
                <a:lnTo>
                  <a:pt x="81" y="104"/>
                </a:lnTo>
                <a:lnTo>
                  <a:pt x="81" y="110"/>
                </a:lnTo>
                <a:lnTo>
                  <a:pt x="79" y="114"/>
                </a:lnTo>
                <a:lnTo>
                  <a:pt x="68" y="136"/>
                </a:lnTo>
                <a:lnTo>
                  <a:pt x="67" y="147"/>
                </a:lnTo>
                <a:lnTo>
                  <a:pt x="66" y="161"/>
                </a:lnTo>
                <a:lnTo>
                  <a:pt x="55" y="180"/>
                </a:lnTo>
                <a:lnTo>
                  <a:pt x="49" y="188"/>
                </a:lnTo>
                <a:lnTo>
                  <a:pt x="51" y="195"/>
                </a:lnTo>
                <a:lnTo>
                  <a:pt x="42" y="200"/>
                </a:lnTo>
                <a:lnTo>
                  <a:pt x="41" y="199"/>
                </a:lnTo>
                <a:lnTo>
                  <a:pt x="40" y="198"/>
                </a:lnTo>
                <a:lnTo>
                  <a:pt x="38" y="194"/>
                </a:lnTo>
                <a:lnTo>
                  <a:pt x="26" y="188"/>
                </a:lnTo>
                <a:lnTo>
                  <a:pt x="26" y="187"/>
                </a:lnTo>
                <a:lnTo>
                  <a:pt x="23" y="180"/>
                </a:lnTo>
                <a:lnTo>
                  <a:pt x="36" y="170"/>
                </a:lnTo>
                <a:lnTo>
                  <a:pt x="37" y="169"/>
                </a:lnTo>
                <a:lnTo>
                  <a:pt x="34" y="165"/>
                </a:lnTo>
                <a:lnTo>
                  <a:pt x="36" y="162"/>
                </a:lnTo>
                <a:lnTo>
                  <a:pt x="32" y="159"/>
                </a:lnTo>
                <a:lnTo>
                  <a:pt x="32" y="147"/>
                </a:lnTo>
                <a:lnTo>
                  <a:pt x="27" y="146"/>
                </a:lnTo>
                <a:lnTo>
                  <a:pt x="32" y="142"/>
                </a:lnTo>
                <a:lnTo>
                  <a:pt x="30" y="140"/>
                </a:lnTo>
                <a:lnTo>
                  <a:pt x="29" y="138"/>
                </a:lnTo>
                <a:lnTo>
                  <a:pt x="21" y="132"/>
                </a:lnTo>
                <a:lnTo>
                  <a:pt x="19" y="128"/>
                </a:lnTo>
                <a:lnTo>
                  <a:pt x="19" y="120"/>
                </a:lnTo>
                <a:lnTo>
                  <a:pt x="19" y="116"/>
                </a:lnTo>
                <a:lnTo>
                  <a:pt x="7" y="101"/>
                </a:lnTo>
                <a:lnTo>
                  <a:pt x="4" y="95"/>
                </a:lnTo>
                <a:lnTo>
                  <a:pt x="0" y="80"/>
                </a:lnTo>
                <a:lnTo>
                  <a:pt x="7" y="69"/>
                </a:lnTo>
                <a:lnTo>
                  <a:pt x="25" y="38"/>
                </a:lnTo>
                <a:lnTo>
                  <a:pt x="34" y="0"/>
                </a:lnTo>
                <a:lnTo>
                  <a:pt x="56" y="11"/>
                </a:lnTo>
                <a:lnTo>
                  <a:pt x="64" y="23"/>
                </a:lnTo>
                <a:lnTo>
                  <a:pt x="63" y="7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1" name="Freeform 86">
            <a:extLst>
              <a:ext uri="{FF2B5EF4-FFF2-40B4-BE49-F238E27FC236}">
                <a16:creationId xmlns:a16="http://schemas.microsoft.com/office/drawing/2014/main" id="{1D0C5C99-5184-2D3B-E08B-30F15A8B34B8}"/>
              </a:ext>
            </a:extLst>
          </p:cNvPr>
          <p:cNvSpPr>
            <a:spLocks/>
          </p:cNvSpPr>
          <p:nvPr/>
        </p:nvSpPr>
        <p:spPr bwMode="auto">
          <a:xfrm>
            <a:off x="5903919" y="1816132"/>
            <a:ext cx="209550" cy="220667"/>
          </a:xfrm>
          <a:custGeom>
            <a:avLst/>
            <a:gdLst>
              <a:gd name="T0" fmla="*/ 129 w 132"/>
              <a:gd name="T1" fmla="*/ 64 h 139"/>
              <a:gd name="T2" fmla="*/ 132 w 132"/>
              <a:gd name="T3" fmla="*/ 74 h 139"/>
              <a:gd name="T4" fmla="*/ 128 w 132"/>
              <a:gd name="T5" fmla="*/ 72 h 139"/>
              <a:gd name="T6" fmla="*/ 128 w 132"/>
              <a:gd name="T7" fmla="*/ 78 h 139"/>
              <a:gd name="T8" fmla="*/ 126 w 132"/>
              <a:gd name="T9" fmla="*/ 87 h 139"/>
              <a:gd name="T10" fmla="*/ 126 w 132"/>
              <a:gd name="T11" fmla="*/ 93 h 139"/>
              <a:gd name="T12" fmla="*/ 120 w 132"/>
              <a:gd name="T13" fmla="*/ 97 h 139"/>
              <a:gd name="T14" fmla="*/ 116 w 132"/>
              <a:gd name="T15" fmla="*/ 105 h 139"/>
              <a:gd name="T16" fmla="*/ 75 w 132"/>
              <a:gd name="T17" fmla="*/ 130 h 139"/>
              <a:gd name="T18" fmla="*/ 61 w 132"/>
              <a:gd name="T19" fmla="*/ 139 h 139"/>
              <a:gd name="T20" fmla="*/ 43 w 132"/>
              <a:gd name="T21" fmla="*/ 132 h 139"/>
              <a:gd name="T22" fmla="*/ 42 w 132"/>
              <a:gd name="T23" fmla="*/ 130 h 139"/>
              <a:gd name="T24" fmla="*/ 0 w 132"/>
              <a:gd name="T25" fmla="*/ 104 h 139"/>
              <a:gd name="T26" fmla="*/ 20 w 132"/>
              <a:gd name="T27" fmla="*/ 71 h 139"/>
              <a:gd name="T28" fmla="*/ 24 w 132"/>
              <a:gd name="T29" fmla="*/ 63 h 139"/>
              <a:gd name="T30" fmla="*/ 35 w 132"/>
              <a:gd name="T31" fmla="*/ 41 h 139"/>
              <a:gd name="T32" fmla="*/ 45 w 132"/>
              <a:gd name="T33" fmla="*/ 27 h 139"/>
              <a:gd name="T34" fmla="*/ 69 w 132"/>
              <a:gd name="T35" fmla="*/ 0 h 139"/>
              <a:gd name="T36" fmla="*/ 107 w 132"/>
              <a:gd name="T37" fmla="*/ 36 h 139"/>
              <a:gd name="T38" fmla="*/ 114 w 132"/>
              <a:gd name="T39" fmla="*/ 37 h 139"/>
              <a:gd name="T40" fmla="*/ 117 w 132"/>
              <a:gd name="T41" fmla="*/ 42 h 139"/>
              <a:gd name="T42" fmla="*/ 121 w 132"/>
              <a:gd name="T43" fmla="*/ 52 h 139"/>
              <a:gd name="T44" fmla="*/ 117 w 132"/>
              <a:gd name="T45" fmla="*/ 61 h 139"/>
              <a:gd name="T46" fmla="*/ 118 w 132"/>
              <a:gd name="T47" fmla="*/ 61 h 139"/>
              <a:gd name="T48" fmla="*/ 122 w 132"/>
              <a:gd name="T49" fmla="*/ 63 h 139"/>
              <a:gd name="T50" fmla="*/ 126 w 132"/>
              <a:gd name="T51" fmla="*/ 63 h 139"/>
              <a:gd name="T52" fmla="*/ 129 w 132"/>
              <a:gd name="T53" fmla="*/ 6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2" h="139">
                <a:moveTo>
                  <a:pt x="129" y="64"/>
                </a:moveTo>
                <a:lnTo>
                  <a:pt x="132" y="74"/>
                </a:lnTo>
                <a:lnTo>
                  <a:pt x="128" y="72"/>
                </a:lnTo>
                <a:lnTo>
                  <a:pt x="128" y="78"/>
                </a:lnTo>
                <a:lnTo>
                  <a:pt x="126" y="87"/>
                </a:lnTo>
                <a:lnTo>
                  <a:pt x="126" y="93"/>
                </a:lnTo>
                <a:lnTo>
                  <a:pt x="120" y="97"/>
                </a:lnTo>
                <a:lnTo>
                  <a:pt x="116" y="105"/>
                </a:lnTo>
                <a:lnTo>
                  <a:pt x="75" y="130"/>
                </a:lnTo>
                <a:lnTo>
                  <a:pt x="61" y="139"/>
                </a:lnTo>
                <a:lnTo>
                  <a:pt x="43" y="132"/>
                </a:lnTo>
                <a:lnTo>
                  <a:pt x="42" y="130"/>
                </a:lnTo>
                <a:lnTo>
                  <a:pt x="0" y="104"/>
                </a:lnTo>
                <a:lnTo>
                  <a:pt x="20" y="71"/>
                </a:lnTo>
                <a:lnTo>
                  <a:pt x="24" y="63"/>
                </a:lnTo>
                <a:lnTo>
                  <a:pt x="35" y="41"/>
                </a:lnTo>
                <a:lnTo>
                  <a:pt x="45" y="27"/>
                </a:lnTo>
                <a:lnTo>
                  <a:pt x="69" y="0"/>
                </a:lnTo>
                <a:lnTo>
                  <a:pt x="107" y="36"/>
                </a:lnTo>
                <a:lnTo>
                  <a:pt x="114" y="37"/>
                </a:lnTo>
                <a:lnTo>
                  <a:pt x="117" y="42"/>
                </a:lnTo>
                <a:lnTo>
                  <a:pt x="121" y="52"/>
                </a:lnTo>
                <a:lnTo>
                  <a:pt x="117" y="61"/>
                </a:lnTo>
                <a:lnTo>
                  <a:pt x="118" y="61"/>
                </a:lnTo>
                <a:lnTo>
                  <a:pt x="122" y="63"/>
                </a:lnTo>
                <a:lnTo>
                  <a:pt x="126" y="63"/>
                </a:lnTo>
                <a:lnTo>
                  <a:pt x="129" y="6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2" name="Freeform 87">
            <a:extLst>
              <a:ext uri="{FF2B5EF4-FFF2-40B4-BE49-F238E27FC236}">
                <a16:creationId xmlns:a16="http://schemas.microsoft.com/office/drawing/2014/main" id="{F6B7A561-FFD4-6907-99A8-B8C0DF94324E}"/>
              </a:ext>
            </a:extLst>
          </p:cNvPr>
          <p:cNvSpPr>
            <a:spLocks/>
          </p:cNvSpPr>
          <p:nvPr/>
        </p:nvSpPr>
        <p:spPr bwMode="auto">
          <a:xfrm>
            <a:off x="6397632" y="1822482"/>
            <a:ext cx="120650" cy="117477"/>
          </a:xfrm>
          <a:custGeom>
            <a:avLst/>
            <a:gdLst>
              <a:gd name="T0" fmla="*/ 43 w 76"/>
              <a:gd name="T1" fmla="*/ 63 h 74"/>
              <a:gd name="T2" fmla="*/ 0 w 76"/>
              <a:gd name="T3" fmla="*/ 74 h 74"/>
              <a:gd name="T4" fmla="*/ 1 w 76"/>
              <a:gd name="T5" fmla="*/ 60 h 74"/>
              <a:gd name="T6" fmla="*/ 2 w 76"/>
              <a:gd name="T7" fmla="*/ 49 h 74"/>
              <a:gd name="T8" fmla="*/ 13 w 76"/>
              <a:gd name="T9" fmla="*/ 27 h 74"/>
              <a:gd name="T10" fmla="*/ 15 w 76"/>
              <a:gd name="T11" fmla="*/ 23 h 74"/>
              <a:gd name="T12" fmla="*/ 15 w 76"/>
              <a:gd name="T13" fmla="*/ 17 h 74"/>
              <a:gd name="T14" fmla="*/ 20 w 76"/>
              <a:gd name="T15" fmla="*/ 7 h 74"/>
              <a:gd name="T16" fmla="*/ 39 w 76"/>
              <a:gd name="T17" fmla="*/ 3 h 74"/>
              <a:gd name="T18" fmla="*/ 49 w 76"/>
              <a:gd name="T19" fmla="*/ 0 h 74"/>
              <a:gd name="T20" fmla="*/ 61 w 76"/>
              <a:gd name="T21" fmla="*/ 4 h 74"/>
              <a:gd name="T22" fmla="*/ 67 w 76"/>
              <a:gd name="T23" fmla="*/ 18 h 74"/>
              <a:gd name="T24" fmla="*/ 69 w 76"/>
              <a:gd name="T25" fmla="*/ 19 h 74"/>
              <a:gd name="T26" fmla="*/ 72 w 76"/>
              <a:gd name="T27" fmla="*/ 19 h 74"/>
              <a:gd name="T28" fmla="*/ 76 w 76"/>
              <a:gd name="T29" fmla="*/ 22 h 74"/>
              <a:gd name="T30" fmla="*/ 72 w 76"/>
              <a:gd name="T31" fmla="*/ 29 h 74"/>
              <a:gd name="T32" fmla="*/ 68 w 76"/>
              <a:gd name="T33" fmla="*/ 37 h 74"/>
              <a:gd name="T34" fmla="*/ 49 w 76"/>
              <a:gd name="T35" fmla="*/ 51 h 74"/>
              <a:gd name="T36" fmla="*/ 43 w 76"/>
              <a:gd name="T37" fmla="*/ 6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6" h="74">
                <a:moveTo>
                  <a:pt x="43" y="63"/>
                </a:moveTo>
                <a:lnTo>
                  <a:pt x="0" y="74"/>
                </a:lnTo>
                <a:lnTo>
                  <a:pt x="1" y="60"/>
                </a:lnTo>
                <a:lnTo>
                  <a:pt x="2" y="49"/>
                </a:lnTo>
                <a:lnTo>
                  <a:pt x="13" y="27"/>
                </a:lnTo>
                <a:lnTo>
                  <a:pt x="15" y="23"/>
                </a:lnTo>
                <a:lnTo>
                  <a:pt x="15" y="17"/>
                </a:lnTo>
                <a:lnTo>
                  <a:pt x="20" y="7"/>
                </a:lnTo>
                <a:lnTo>
                  <a:pt x="39" y="3"/>
                </a:lnTo>
                <a:lnTo>
                  <a:pt x="49" y="0"/>
                </a:lnTo>
                <a:lnTo>
                  <a:pt x="61" y="4"/>
                </a:lnTo>
                <a:lnTo>
                  <a:pt x="67" y="18"/>
                </a:lnTo>
                <a:lnTo>
                  <a:pt x="69" y="19"/>
                </a:lnTo>
                <a:lnTo>
                  <a:pt x="72" y="19"/>
                </a:lnTo>
                <a:lnTo>
                  <a:pt x="76" y="22"/>
                </a:lnTo>
                <a:lnTo>
                  <a:pt x="72" y="29"/>
                </a:lnTo>
                <a:lnTo>
                  <a:pt x="68" y="37"/>
                </a:lnTo>
                <a:lnTo>
                  <a:pt x="49" y="51"/>
                </a:lnTo>
                <a:lnTo>
                  <a:pt x="43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3" name="Freeform 88">
            <a:extLst>
              <a:ext uri="{FF2B5EF4-FFF2-40B4-BE49-F238E27FC236}">
                <a16:creationId xmlns:a16="http://schemas.microsoft.com/office/drawing/2014/main" id="{BF8719A8-2618-05F2-ED3C-0F2BCC891888}"/>
              </a:ext>
            </a:extLst>
          </p:cNvPr>
          <p:cNvSpPr>
            <a:spLocks/>
          </p:cNvSpPr>
          <p:nvPr/>
        </p:nvSpPr>
        <p:spPr bwMode="auto">
          <a:xfrm>
            <a:off x="6465894" y="1881221"/>
            <a:ext cx="104775" cy="96839"/>
          </a:xfrm>
          <a:custGeom>
            <a:avLst/>
            <a:gdLst>
              <a:gd name="T0" fmla="*/ 41 w 66"/>
              <a:gd name="T1" fmla="*/ 61 h 61"/>
              <a:gd name="T2" fmla="*/ 39 w 66"/>
              <a:gd name="T3" fmla="*/ 61 h 61"/>
              <a:gd name="T4" fmla="*/ 29 w 66"/>
              <a:gd name="T5" fmla="*/ 52 h 61"/>
              <a:gd name="T6" fmla="*/ 28 w 66"/>
              <a:gd name="T7" fmla="*/ 50 h 61"/>
              <a:gd name="T8" fmla="*/ 17 w 66"/>
              <a:gd name="T9" fmla="*/ 49 h 61"/>
              <a:gd name="T10" fmla="*/ 15 w 66"/>
              <a:gd name="T11" fmla="*/ 46 h 61"/>
              <a:gd name="T12" fmla="*/ 17 w 66"/>
              <a:gd name="T13" fmla="*/ 42 h 61"/>
              <a:gd name="T14" fmla="*/ 9 w 66"/>
              <a:gd name="T15" fmla="*/ 42 h 61"/>
              <a:gd name="T16" fmla="*/ 2 w 66"/>
              <a:gd name="T17" fmla="*/ 30 h 61"/>
              <a:gd name="T18" fmla="*/ 0 w 66"/>
              <a:gd name="T19" fmla="*/ 26 h 61"/>
              <a:gd name="T20" fmla="*/ 6 w 66"/>
              <a:gd name="T21" fmla="*/ 14 h 61"/>
              <a:gd name="T22" fmla="*/ 25 w 66"/>
              <a:gd name="T23" fmla="*/ 0 h 61"/>
              <a:gd name="T24" fmla="*/ 28 w 66"/>
              <a:gd name="T25" fmla="*/ 1 h 61"/>
              <a:gd name="T26" fmla="*/ 26 w 66"/>
              <a:gd name="T27" fmla="*/ 5 h 61"/>
              <a:gd name="T28" fmla="*/ 25 w 66"/>
              <a:gd name="T29" fmla="*/ 10 h 61"/>
              <a:gd name="T30" fmla="*/ 25 w 66"/>
              <a:gd name="T31" fmla="*/ 10 h 61"/>
              <a:gd name="T32" fmla="*/ 29 w 66"/>
              <a:gd name="T33" fmla="*/ 12 h 61"/>
              <a:gd name="T34" fmla="*/ 39 w 66"/>
              <a:gd name="T35" fmla="*/ 18 h 61"/>
              <a:gd name="T36" fmla="*/ 43 w 66"/>
              <a:gd name="T37" fmla="*/ 19 h 61"/>
              <a:gd name="T38" fmla="*/ 43 w 66"/>
              <a:gd name="T39" fmla="*/ 23 h 61"/>
              <a:gd name="T40" fmla="*/ 43 w 66"/>
              <a:gd name="T41" fmla="*/ 31 h 61"/>
              <a:gd name="T42" fmla="*/ 52 w 66"/>
              <a:gd name="T43" fmla="*/ 33 h 61"/>
              <a:gd name="T44" fmla="*/ 58 w 66"/>
              <a:gd name="T45" fmla="*/ 34 h 61"/>
              <a:gd name="T46" fmla="*/ 66 w 66"/>
              <a:gd name="T47" fmla="*/ 35 h 61"/>
              <a:gd name="T48" fmla="*/ 66 w 66"/>
              <a:gd name="T49" fmla="*/ 40 h 61"/>
              <a:gd name="T50" fmla="*/ 64 w 66"/>
              <a:gd name="T51" fmla="*/ 42 h 61"/>
              <a:gd name="T52" fmla="*/ 64 w 66"/>
              <a:gd name="T53" fmla="*/ 44 h 61"/>
              <a:gd name="T54" fmla="*/ 63 w 66"/>
              <a:gd name="T55" fmla="*/ 60 h 61"/>
              <a:gd name="T56" fmla="*/ 51 w 66"/>
              <a:gd name="T57" fmla="*/ 61 h 61"/>
              <a:gd name="T58" fmla="*/ 45 w 66"/>
              <a:gd name="T59" fmla="*/ 61 h 61"/>
              <a:gd name="T60" fmla="*/ 41 w 66"/>
              <a:gd name="T61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6" h="61">
                <a:moveTo>
                  <a:pt x="41" y="61"/>
                </a:moveTo>
                <a:lnTo>
                  <a:pt x="39" y="61"/>
                </a:lnTo>
                <a:lnTo>
                  <a:pt x="29" y="52"/>
                </a:lnTo>
                <a:lnTo>
                  <a:pt x="28" y="50"/>
                </a:lnTo>
                <a:lnTo>
                  <a:pt x="17" y="49"/>
                </a:lnTo>
                <a:lnTo>
                  <a:pt x="15" y="46"/>
                </a:lnTo>
                <a:lnTo>
                  <a:pt x="17" y="42"/>
                </a:lnTo>
                <a:lnTo>
                  <a:pt x="9" y="42"/>
                </a:lnTo>
                <a:lnTo>
                  <a:pt x="2" y="30"/>
                </a:lnTo>
                <a:lnTo>
                  <a:pt x="0" y="26"/>
                </a:lnTo>
                <a:lnTo>
                  <a:pt x="6" y="14"/>
                </a:lnTo>
                <a:lnTo>
                  <a:pt x="25" y="0"/>
                </a:lnTo>
                <a:lnTo>
                  <a:pt x="28" y="1"/>
                </a:lnTo>
                <a:lnTo>
                  <a:pt x="26" y="5"/>
                </a:lnTo>
                <a:lnTo>
                  <a:pt x="25" y="10"/>
                </a:lnTo>
                <a:lnTo>
                  <a:pt x="25" y="10"/>
                </a:lnTo>
                <a:lnTo>
                  <a:pt x="29" y="12"/>
                </a:lnTo>
                <a:lnTo>
                  <a:pt x="39" y="18"/>
                </a:lnTo>
                <a:lnTo>
                  <a:pt x="43" y="19"/>
                </a:lnTo>
                <a:lnTo>
                  <a:pt x="43" y="23"/>
                </a:lnTo>
                <a:lnTo>
                  <a:pt x="43" y="31"/>
                </a:lnTo>
                <a:lnTo>
                  <a:pt x="52" y="33"/>
                </a:lnTo>
                <a:lnTo>
                  <a:pt x="58" y="34"/>
                </a:lnTo>
                <a:lnTo>
                  <a:pt x="66" y="35"/>
                </a:lnTo>
                <a:lnTo>
                  <a:pt x="66" y="40"/>
                </a:lnTo>
                <a:lnTo>
                  <a:pt x="64" y="42"/>
                </a:lnTo>
                <a:lnTo>
                  <a:pt x="64" y="44"/>
                </a:lnTo>
                <a:lnTo>
                  <a:pt x="63" y="60"/>
                </a:lnTo>
                <a:lnTo>
                  <a:pt x="51" y="61"/>
                </a:lnTo>
                <a:lnTo>
                  <a:pt x="45" y="61"/>
                </a:lnTo>
                <a:lnTo>
                  <a:pt x="41" y="6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4" name="Freeform 89">
            <a:extLst>
              <a:ext uri="{FF2B5EF4-FFF2-40B4-BE49-F238E27FC236}">
                <a16:creationId xmlns:a16="http://schemas.microsoft.com/office/drawing/2014/main" id="{41C2DA5C-E08C-59C8-93A8-F2710AE8CCC3}"/>
              </a:ext>
            </a:extLst>
          </p:cNvPr>
          <p:cNvSpPr>
            <a:spLocks/>
          </p:cNvSpPr>
          <p:nvPr/>
        </p:nvSpPr>
        <p:spPr bwMode="auto">
          <a:xfrm>
            <a:off x="6288094" y="1970123"/>
            <a:ext cx="93663" cy="109540"/>
          </a:xfrm>
          <a:custGeom>
            <a:avLst/>
            <a:gdLst>
              <a:gd name="T0" fmla="*/ 44 w 59"/>
              <a:gd name="T1" fmla="*/ 19 h 69"/>
              <a:gd name="T2" fmla="*/ 45 w 59"/>
              <a:gd name="T3" fmla="*/ 20 h 69"/>
              <a:gd name="T4" fmla="*/ 54 w 59"/>
              <a:gd name="T5" fmla="*/ 15 h 69"/>
              <a:gd name="T6" fmla="*/ 59 w 59"/>
              <a:gd name="T7" fmla="*/ 22 h 69"/>
              <a:gd name="T8" fmla="*/ 59 w 59"/>
              <a:gd name="T9" fmla="*/ 23 h 69"/>
              <a:gd name="T10" fmla="*/ 55 w 59"/>
              <a:gd name="T11" fmla="*/ 29 h 69"/>
              <a:gd name="T12" fmla="*/ 58 w 59"/>
              <a:gd name="T13" fmla="*/ 33 h 69"/>
              <a:gd name="T14" fmla="*/ 58 w 59"/>
              <a:gd name="T15" fmla="*/ 34 h 69"/>
              <a:gd name="T16" fmla="*/ 56 w 59"/>
              <a:gd name="T17" fmla="*/ 48 h 69"/>
              <a:gd name="T18" fmla="*/ 56 w 59"/>
              <a:gd name="T19" fmla="*/ 52 h 69"/>
              <a:gd name="T20" fmla="*/ 17 w 59"/>
              <a:gd name="T21" fmla="*/ 69 h 69"/>
              <a:gd name="T22" fmla="*/ 5 w 59"/>
              <a:gd name="T23" fmla="*/ 68 h 69"/>
              <a:gd name="T24" fmla="*/ 5 w 59"/>
              <a:gd name="T25" fmla="*/ 56 h 69"/>
              <a:gd name="T26" fmla="*/ 15 w 59"/>
              <a:gd name="T27" fmla="*/ 33 h 69"/>
              <a:gd name="T28" fmla="*/ 17 w 59"/>
              <a:gd name="T29" fmla="*/ 30 h 69"/>
              <a:gd name="T30" fmla="*/ 14 w 59"/>
              <a:gd name="T31" fmla="*/ 26 h 69"/>
              <a:gd name="T32" fmla="*/ 13 w 59"/>
              <a:gd name="T33" fmla="*/ 24 h 69"/>
              <a:gd name="T34" fmla="*/ 6 w 59"/>
              <a:gd name="T35" fmla="*/ 27 h 69"/>
              <a:gd name="T36" fmla="*/ 3 w 59"/>
              <a:gd name="T37" fmla="*/ 26 h 69"/>
              <a:gd name="T38" fmla="*/ 0 w 59"/>
              <a:gd name="T39" fmla="*/ 24 h 69"/>
              <a:gd name="T40" fmla="*/ 2 w 59"/>
              <a:gd name="T41" fmla="*/ 16 h 69"/>
              <a:gd name="T42" fmla="*/ 7 w 59"/>
              <a:gd name="T43" fmla="*/ 8 h 69"/>
              <a:gd name="T44" fmla="*/ 26 w 59"/>
              <a:gd name="T45" fmla="*/ 0 h 69"/>
              <a:gd name="T46" fmla="*/ 29 w 59"/>
              <a:gd name="T47" fmla="*/ 7 h 69"/>
              <a:gd name="T48" fmla="*/ 29 w 59"/>
              <a:gd name="T49" fmla="*/ 8 h 69"/>
              <a:gd name="T50" fmla="*/ 41 w 59"/>
              <a:gd name="T51" fmla="*/ 14 h 69"/>
              <a:gd name="T52" fmla="*/ 43 w 59"/>
              <a:gd name="T53" fmla="*/ 18 h 69"/>
              <a:gd name="T54" fmla="*/ 44 w 59"/>
              <a:gd name="T55" fmla="*/ 1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9" h="69">
                <a:moveTo>
                  <a:pt x="44" y="19"/>
                </a:moveTo>
                <a:lnTo>
                  <a:pt x="45" y="20"/>
                </a:lnTo>
                <a:lnTo>
                  <a:pt x="54" y="15"/>
                </a:lnTo>
                <a:lnTo>
                  <a:pt x="59" y="22"/>
                </a:lnTo>
                <a:lnTo>
                  <a:pt x="59" y="23"/>
                </a:lnTo>
                <a:lnTo>
                  <a:pt x="55" y="29"/>
                </a:lnTo>
                <a:lnTo>
                  <a:pt x="58" y="33"/>
                </a:lnTo>
                <a:lnTo>
                  <a:pt x="58" y="34"/>
                </a:lnTo>
                <a:lnTo>
                  <a:pt x="56" y="48"/>
                </a:lnTo>
                <a:lnTo>
                  <a:pt x="56" y="52"/>
                </a:lnTo>
                <a:lnTo>
                  <a:pt x="17" y="69"/>
                </a:lnTo>
                <a:lnTo>
                  <a:pt x="5" y="68"/>
                </a:lnTo>
                <a:lnTo>
                  <a:pt x="5" y="56"/>
                </a:lnTo>
                <a:lnTo>
                  <a:pt x="15" y="33"/>
                </a:lnTo>
                <a:lnTo>
                  <a:pt x="17" y="30"/>
                </a:lnTo>
                <a:lnTo>
                  <a:pt x="14" y="26"/>
                </a:lnTo>
                <a:lnTo>
                  <a:pt x="13" y="24"/>
                </a:lnTo>
                <a:lnTo>
                  <a:pt x="6" y="27"/>
                </a:lnTo>
                <a:lnTo>
                  <a:pt x="3" y="26"/>
                </a:lnTo>
                <a:lnTo>
                  <a:pt x="0" y="24"/>
                </a:lnTo>
                <a:lnTo>
                  <a:pt x="2" y="16"/>
                </a:lnTo>
                <a:lnTo>
                  <a:pt x="7" y="8"/>
                </a:lnTo>
                <a:lnTo>
                  <a:pt x="26" y="0"/>
                </a:lnTo>
                <a:lnTo>
                  <a:pt x="29" y="7"/>
                </a:lnTo>
                <a:lnTo>
                  <a:pt x="29" y="8"/>
                </a:lnTo>
                <a:lnTo>
                  <a:pt x="41" y="14"/>
                </a:lnTo>
                <a:lnTo>
                  <a:pt x="43" y="18"/>
                </a:lnTo>
                <a:lnTo>
                  <a:pt x="44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5" name="Freeform 90">
            <a:extLst>
              <a:ext uri="{FF2B5EF4-FFF2-40B4-BE49-F238E27FC236}">
                <a16:creationId xmlns:a16="http://schemas.microsoft.com/office/drawing/2014/main" id="{9521A0B5-57D6-7FD5-0BB5-418A4BF728A9}"/>
              </a:ext>
            </a:extLst>
          </p:cNvPr>
          <p:cNvSpPr>
            <a:spLocks/>
          </p:cNvSpPr>
          <p:nvPr/>
        </p:nvSpPr>
        <p:spPr bwMode="auto">
          <a:xfrm>
            <a:off x="6376994" y="1993936"/>
            <a:ext cx="122238" cy="61914"/>
          </a:xfrm>
          <a:custGeom>
            <a:avLst/>
            <a:gdLst>
              <a:gd name="T0" fmla="*/ 60 w 77"/>
              <a:gd name="T1" fmla="*/ 3 h 39"/>
              <a:gd name="T2" fmla="*/ 63 w 77"/>
              <a:gd name="T3" fmla="*/ 3 h 39"/>
              <a:gd name="T4" fmla="*/ 74 w 77"/>
              <a:gd name="T5" fmla="*/ 1 h 39"/>
              <a:gd name="T6" fmla="*/ 69 w 77"/>
              <a:gd name="T7" fmla="*/ 7 h 39"/>
              <a:gd name="T8" fmla="*/ 69 w 77"/>
              <a:gd name="T9" fmla="*/ 8 h 39"/>
              <a:gd name="T10" fmla="*/ 67 w 77"/>
              <a:gd name="T11" fmla="*/ 18 h 39"/>
              <a:gd name="T12" fmla="*/ 67 w 77"/>
              <a:gd name="T13" fmla="*/ 22 h 39"/>
              <a:gd name="T14" fmla="*/ 71 w 77"/>
              <a:gd name="T15" fmla="*/ 19 h 39"/>
              <a:gd name="T16" fmla="*/ 73 w 77"/>
              <a:gd name="T17" fmla="*/ 22 h 39"/>
              <a:gd name="T18" fmla="*/ 77 w 77"/>
              <a:gd name="T19" fmla="*/ 26 h 39"/>
              <a:gd name="T20" fmla="*/ 63 w 77"/>
              <a:gd name="T21" fmla="*/ 37 h 39"/>
              <a:gd name="T22" fmla="*/ 40 w 77"/>
              <a:gd name="T23" fmla="*/ 39 h 39"/>
              <a:gd name="T24" fmla="*/ 24 w 77"/>
              <a:gd name="T25" fmla="*/ 35 h 39"/>
              <a:gd name="T26" fmla="*/ 0 w 77"/>
              <a:gd name="T27" fmla="*/ 37 h 39"/>
              <a:gd name="T28" fmla="*/ 0 w 77"/>
              <a:gd name="T29" fmla="*/ 33 h 39"/>
              <a:gd name="T30" fmla="*/ 2 w 77"/>
              <a:gd name="T31" fmla="*/ 19 h 39"/>
              <a:gd name="T32" fmla="*/ 4 w 77"/>
              <a:gd name="T33" fmla="*/ 18 h 39"/>
              <a:gd name="T34" fmla="*/ 13 w 77"/>
              <a:gd name="T35" fmla="*/ 16 h 39"/>
              <a:gd name="T36" fmla="*/ 14 w 77"/>
              <a:gd name="T37" fmla="*/ 16 h 39"/>
              <a:gd name="T38" fmla="*/ 22 w 77"/>
              <a:gd name="T39" fmla="*/ 7 h 39"/>
              <a:gd name="T40" fmla="*/ 29 w 77"/>
              <a:gd name="T41" fmla="*/ 0 h 39"/>
              <a:gd name="T42" fmla="*/ 60 w 77"/>
              <a:gd name="T43" fmla="*/ 3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7" h="39">
                <a:moveTo>
                  <a:pt x="60" y="3"/>
                </a:moveTo>
                <a:lnTo>
                  <a:pt x="63" y="3"/>
                </a:lnTo>
                <a:lnTo>
                  <a:pt x="74" y="1"/>
                </a:lnTo>
                <a:lnTo>
                  <a:pt x="69" y="7"/>
                </a:lnTo>
                <a:lnTo>
                  <a:pt x="69" y="8"/>
                </a:lnTo>
                <a:lnTo>
                  <a:pt x="67" y="18"/>
                </a:lnTo>
                <a:lnTo>
                  <a:pt x="67" y="22"/>
                </a:lnTo>
                <a:lnTo>
                  <a:pt x="71" y="19"/>
                </a:lnTo>
                <a:lnTo>
                  <a:pt x="73" y="22"/>
                </a:lnTo>
                <a:lnTo>
                  <a:pt x="77" y="26"/>
                </a:lnTo>
                <a:lnTo>
                  <a:pt x="63" y="37"/>
                </a:lnTo>
                <a:lnTo>
                  <a:pt x="40" y="39"/>
                </a:lnTo>
                <a:lnTo>
                  <a:pt x="24" y="35"/>
                </a:lnTo>
                <a:lnTo>
                  <a:pt x="0" y="37"/>
                </a:lnTo>
                <a:lnTo>
                  <a:pt x="0" y="33"/>
                </a:lnTo>
                <a:lnTo>
                  <a:pt x="2" y="19"/>
                </a:lnTo>
                <a:lnTo>
                  <a:pt x="4" y="18"/>
                </a:lnTo>
                <a:lnTo>
                  <a:pt x="13" y="16"/>
                </a:lnTo>
                <a:lnTo>
                  <a:pt x="14" y="16"/>
                </a:lnTo>
                <a:lnTo>
                  <a:pt x="22" y="7"/>
                </a:lnTo>
                <a:lnTo>
                  <a:pt x="29" y="0"/>
                </a:lnTo>
                <a:lnTo>
                  <a:pt x="60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6" name="Freeform 91">
            <a:extLst>
              <a:ext uri="{FF2B5EF4-FFF2-40B4-BE49-F238E27FC236}">
                <a16:creationId xmlns:a16="http://schemas.microsoft.com/office/drawing/2014/main" id="{300250A8-C7C5-DDD2-C02C-9CCD1AF921C2}"/>
              </a:ext>
            </a:extLst>
          </p:cNvPr>
          <p:cNvSpPr>
            <a:spLocks/>
          </p:cNvSpPr>
          <p:nvPr/>
        </p:nvSpPr>
        <p:spPr bwMode="auto">
          <a:xfrm>
            <a:off x="5738819" y="2066962"/>
            <a:ext cx="171450" cy="234955"/>
          </a:xfrm>
          <a:custGeom>
            <a:avLst/>
            <a:gdLst>
              <a:gd name="T0" fmla="*/ 94 w 108"/>
              <a:gd name="T1" fmla="*/ 115 h 148"/>
              <a:gd name="T2" fmla="*/ 108 w 108"/>
              <a:gd name="T3" fmla="*/ 148 h 148"/>
              <a:gd name="T4" fmla="*/ 67 w 108"/>
              <a:gd name="T5" fmla="*/ 112 h 148"/>
              <a:gd name="T6" fmla="*/ 65 w 108"/>
              <a:gd name="T7" fmla="*/ 111 h 148"/>
              <a:gd name="T8" fmla="*/ 64 w 108"/>
              <a:gd name="T9" fmla="*/ 111 h 148"/>
              <a:gd name="T10" fmla="*/ 56 w 108"/>
              <a:gd name="T11" fmla="*/ 111 h 148"/>
              <a:gd name="T12" fmla="*/ 52 w 108"/>
              <a:gd name="T13" fmla="*/ 94 h 148"/>
              <a:gd name="T14" fmla="*/ 49 w 108"/>
              <a:gd name="T15" fmla="*/ 93 h 148"/>
              <a:gd name="T16" fmla="*/ 46 w 108"/>
              <a:gd name="T17" fmla="*/ 89 h 148"/>
              <a:gd name="T18" fmla="*/ 12 w 108"/>
              <a:gd name="T19" fmla="*/ 68 h 148"/>
              <a:gd name="T20" fmla="*/ 0 w 108"/>
              <a:gd name="T21" fmla="*/ 62 h 148"/>
              <a:gd name="T22" fmla="*/ 12 w 108"/>
              <a:gd name="T23" fmla="*/ 41 h 148"/>
              <a:gd name="T24" fmla="*/ 12 w 108"/>
              <a:gd name="T25" fmla="*/ 40 h 148"/>
              <a:gd name="T26" fmla="*/ 20 w 108"/>
              <a:gd name="T27" fmla="*/ 28 h 148"/>
              <a:gd name="T28" fmla="*/ 34 w 108"/>
              <a:gd name="T29" fmla="*/ 15 h 148"/>
              <a:gd name="T30" fmla="*/ 54 w 108"/>
              <a:gd name="T31" fmla="*/ 0 h 148"/>
              <a:gd name="T32" fmla="*/ 83 w 108"/>
              <a:gd name="T33" fmla="*/ 44 h 148"/>
              <a:gd name="T34" fmla="*/ 98 w 108"/>
              <a:gd name="T35" fmla="*/ 62 h 148"/>
              <a:gd name="T36" fmla="*/ 97 w 108"/>
              <a:gd name="T37" fmla="*/ 68 h 148"/>
              <a:gd name="T38" fmla="*/ 93 w 108"/>
              <a:gd name="T39" fmla="*/ 97 h 148"/>
              <a:gd name="T40" fmla="*/ 94 w 108"/>
              <a:gd name="T41" fmla="*/ 11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" h="148">
                <a:moveTo>
                  <a:pt x="94" y="115"/>
                </a:moveTo>
                <a:lnTo>
                  <a:pt x="108" y="148"/>
                </a:lnTo>
                <a:lnTo>
                  <a:pt x="67" y="112"/>
                </a:lnTo>
                <a:lnTo>
                  <a:pt x="65" y="111"/>
                </a:lnTo>
                <a:lnTo>
                  <a:pt x="64" y="111"/>
                </a:lnTo>
                <a:lnTo>
                  <a:pt x="56" y="111"/>
                </a:lnTo>
                <a:lnTo>
                  <a:pt x="52" y="94"/>
                </a:lnTo>
                <a:lnTo>
                  <a:pt x="49" y="93"/>
                </a:lnTo>
                <a:lnTo>
                  <a:pt x="46" y="89"/>
                </a:lnTo>
                <a:lnTo>
                  <a:pt x="12" y="68"/>
                </a:lnTo>
                <a:lnTo>
                  <a:pt x="0" y="62"/>
                </a:lnTo>
                <a:lnTo>
                  <a:pt x="12" y="41"/>
                </a:lnTo>
                <a:lnTo>
                  <a:pt x="12" y="40"/>
                </a:lnTo>
                <a:lnTo>
                  <a:pt x="20" y="28"/>
                </a:lnTo>
                <a:lnTo>
                  <a:pt x="34" y="15"/>
                </a:lnTo>
                <a:lnTo>
                  <a:pt x="54" y="0"/>
                </a:lnTo>
                <a:lnTo>
                  <a:pt x="83" y="44"/>
                </a:lnTo>
                <a:lnTo>
                  <a:pt x="98" y="62"/>
                </a:lnTo>
                <a:lnTo>
                  <a:pt x="97" y="68"/>
                </a:lnTo>
                <a:lnTo>
                  <a:pt x="93" y="97"/>
                </a:lnTo>
                <a:lnTo>
                  <a:pt x="94" y="1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7" name="Freeform 92">
            <a:extLst>
              <a:ext uri="{FF2B5EF4-FFF2-40B4-BE49-F238E27FC236}">
                <a16:creationId xmlns:a16="http://schemas.microsoft.com/office/drawing/2014/main" id="{F9FC60BF-EDCB-C0F0-5BD1-649BA74EF787}"/>
              </a:ext>
            </a:extLst>
          </p:cNvPr>
          <p:cNvSpPr>
            <a:spLocks/>
          </p:cNvSpPr>
          <p:nvPr/>
        </p:nvSpPr>
        <p:spPr bwMode="auto">
          <a:xfrm>
            <a:off x="5684843" y="2165389"/>
            <a:ext cx="242888" cy="207967"/>
          </a:xfrm>
          <a:custGeom>
            <a:avLst/>
            <a:gdLst>
              <a:gd name="T0" fmla="*/ 142 w 153"/>
              <a:gd name="T1" fmla="*/ 125 h 131"/>
              <a:gd name="T2" fmla="*/ 134 w 153"/>
              <a:gd name="T3" fmla="*/ 131 h 131"/>
              <a:gd name="T4" fmla="*/ 110 w 153"/>
              <a:gd name="T5" fmla="*/ 116 h 131"/>
              <a:gd name="T6" fmla="*/ 98 w 153"/>
              <a:gd name="T7" fmla="*/ 107 h 131"/>
              <a:gd name="T8" fmla="*/ 82 w 153"/>
              <a:gd name="T9" fmla="*/ 101 h 131"/>
              <a:gd name="T10" fmla="*/ 68 w 153"/>
              <a:gd name="T11" fmla="*/ 94 h 131"/>
              <a:gd name="T12" fmla="*/ 49 w 153"/>
              <a:gd name="T13" fmla="*/ 92 h 131"/>
              <a:gd name="T14" fmla="*/ 46 w 153"/>
              <a:gd name="T15" fmla="*/ 91 h 131"/>
              <a:gd name="T16" fmla="*/ 0 w 153"/>
              <a:gd name="T17" fmla="*/ 75 h 131"/>
              <a:gd name="T18" fmla="*/ 13 w 153"/>
              <a:gd name="T19" fmla="*/ 38 h 131"/>
              <a:gd name="T20" fmla="*/ 24 w 153"/>
              <a:gd name="T21" fmla="*/ 15 h 131"/>
              <a:gd name="T22" fmla="*/ 28 w 153"/>
              <a:gd name="T23" fmla="*/ 11 h 131"/>
              <a:gd name="T24" fmla="*/ 34 w 153"/>
              <a:gd name="T25" fmla="*/ 0 h 131"/>
              <a:gd name="T26" fmla="*/ 46 w 153"/>
              <a:gd name="T27" fmla="*/ 6 h 131"/>
              <a:gd name="T28" fmla="*/ 80 w 153"/>
              <a:gd name="T29" fmla="*/ 27 h 131"/>
              <a:gd name="T30" fmla="*/ 83 w 153"/>
              <a:gd name="T31" fmla="*/ 31 h 131"/>
              <a:gd name="T32" fmla="*/ 86 w 153"/>
              <a:gd name="T33" fmla="*/ 32 h 131"/>
              <a:gd name="T34" fmla="*/ 90 w 153"/>
              <a:gd name="T35" fmla="*/ 49 h 131"/>
              <a:gd name="T36" fmla="*/ 98 w 153"/>
              <a:gd name="T37" fmla="*/ 49 h 131"/>
              <a:gd name="T38" fmla="*/ 99 w 153"/>
              <a:gd name="T39" fmla="*/ 49 h 131"/>
              <a:gd name="T40" fmla="*/ 101 w 153"/>
              <a:gd name="T41" fmla="*/ 50 h 131"/>
              <a:gd name="T42" fmla="*/ 142 w 153"/>
              <a:gd name="T43" fmla="*/ 86 h 131"/>
              <a:gd name="T44" fmla="*/ 153 w 153"/>
              <a:gd name="T45" fmla="*/ 102 h 131"/>
              <a:gd name="T46" fmla="*/ 142 w 153"/>
              <a:gd name="T4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3" h="131">
                <a:moveTo>
                  <a:pt x="142" y="125"/>
                </a:moveTo>
                <a:lnTo>
                  <a:pt x="134" y="131"/>
                </a:lnTo>
                <a:lnTo>
                  <a:pt x="110" y="116"/>
                </a:lnTo>
                <a:lnTo>
                  <a:pt x="98" y="107"/>
                </a:lnTo>
                <a:lnTo>
                  <a:pt x="82" y="101"/>
                </a:lnTo>
                <a:lnTo>
                  <a:pt x="68" y="94"/>
                </a:lnTo>
                <a:lnTo>
                  <a:pt x="49" y="92"/>
                </a:lnTo>
                <a:lnTo>
                  <a:pt x="46" y="91"/>
                </a:lnTo>
                <a:lnTo>
                  <a:pt x="0" y="75"/>
                </a:lnTo>
                <a:lnTo>
                  <a:pt x="13" y="38"/>
                </a:lnTo>
                <a:lnTo>
                  <a:pt x="24" y="15"/>
                </a:lnTo>
                <a:lnTo>
                  <a:pt x="28" y="11"/>
                </a:lnTo>
                <a:lnTo>
                  <a:pt x="34" y="0"/>
                </a:lnTo>
                <a:lnTo>
                  <a:pt x="46" y="6"/>
                </a:lnTo>
                <a:lnTo>
                  <a:pt x="80" y="27"/>
                </a:lnTo>
                <a:lnTo>
                  <a:pt x="83" y="31"/>
                </a:lnTo>
                <a:lnTo>
                  <a:pt x="86" y="32"/>
                </a:lnTo>
                <a:lnTo>
                  <a:pt x="90" y="49"/>
                </a:lnTo>
                <a:lnTo>
                  <a:pt x="98" y="49"/>
                </a:lnTo>
                <a:lnTo>
                  <a:pt x="99" y="49"/>
                </a:lnTo>
                <a:lnTo>
                  <a:pt x="101" y="50"/>
                </a:lnTo>
                <a:lnTo>
                  <a:pt x="142" y="86"/>
                </a:lnTo>
                <a:lnTo>
                  <a:pt x="153" y="102"/>
                </a:lnTo>
                <a:lnTo>
                  <a:pt x="142" y="1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8" name="Freeform 93">
            <a:extLst>
              <a:ext uri="{FF2B5EF4-FFF2-40B4-BE49-F238E27FC236}">
                <a16:creationId xmlns:a16="http://schemas.microsoft.com/office/drawing/2014/main" id="{D9B5795B-D204-BA8A-90DC-41B058CDFC0B}"/>
              </a:ext>
            </a:extLst>
          </p:cNvPr>
          <p:cNvSpPr>
            <a:spLocks/>
          </p:cNvSpPr>
          <p:nvPr/>
        </p:nvSpPr>
        <p:spPr bwMode="auto">
          <a:xfrm>
            <a:off x="5656268" y="2284454"/>
            <a:ext cx="241300" cy="211142"/>
          </a:xfrm>
          <a:custGeom>
            <a:avLst/>
            <a:gdLst>
              <a:gd name="T0" fmla="*/ 98 w 152"/>
              <a:gd name="T1" fmla="*/ 118 h 133"/>
              <a:gd name="T2" fmla="*/ 81 w 152"/>
              <a:gd name="T3" fmla="*/ 133 h 133"/>
              <a:gd name="T4" fmla="*/ 66 w 152"/>
              <a:gd name="T5" fmla="*/ 113 h 133"/>
              <a:gd name="T6" fmla="*/ 64 w 152"/>
              <a:gd name="T7" fmla="*/ 111 h 133"/>
              <a:gd name="T8" fmla="*/ 42 w 152"/>
              <a:gd name="T9" fmla="*/ 83 h 133"/>
              <a:gd name="T10" fmla="*/ 30 w 152"/>
              <a:gd name="T11" fmla="*/ 65 h 133"/>
              <a:gd name="T12" fmla="*/ 0 w 152"/>
              <a:gd name="T13" fmla="*/ 21 h 133"/>
              <a:gd name="T14" fmla="*/ 14 w 152"/>
              <a:gd name="T15" fmla="*/ 12 h 133"/>
              <a:gd name="T16" fmla="*/ 18 w 152"/>
              <a:gd name="T17" fmla="*/ 0 h 133"/>
              <a:gd name="T18" fmla="*/ 64 w 152"/>
              <a:gd name="T19" fmla="*/ 16 h 133"/>
              <a:gd name="T20" fmla="*/ 67 w 152"/>
              <a:gd name="T21" fmla="*/ 17 h 133"/>
              <a:gd name="T22" fmla="*/ 86 w 152"/>
              <a:gd name="T23" fmla="*/ 19 h 133"/>
              <a:gd name="T24" fmla="*/ 100 w 152"/>
              <a:gd name="T25" fmla="*/ 26 h 133"/>
              <a:gd name="T26" fmla="*/ 116 w 152"/>
              <a:gd name="T27" fmla="*/ 32 h 133"/>
              <a:gd name="T28" fmla="*/ 128 w 152"/>
              <a:gd name="T29" fmla="*/ 41 h 133"/>
              <a:gd name="T30" fmla="*/ 152 w 152"/>
              <a:gd name="T31" fmla="*/ 56 h 133"/>
              <a:gd name="T32" fmla="*/ 142 w 152"/>
              <a:gd name="T33" fmla="*/ 69 h 133"/>
              <a:gd name="T34" fmla="*/ 130 w 152"/>
              <a:gd name="T35" fmla="*/ 90 h 133"/>
              <a:gd name="T36" fmla="*/ 123 w 152"/>
              <a:gd name="T37" fmla="*/ 95 h 133"/>
              <a:gd name="T38" fmla="*/ 98 w 152"/>
              <a:gd name="T39" fmla="*/ 11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33">
                <a:moveTo>
                  <a:pt x="98" y="118"/>
                </a:moveTo>
                <a:lnTo>
                  <a:pt x="81" y="133"/>
                </a:lnTo>
                <a:lnTo>
                  <a:pt x="66" y="113"/>
                </a:lnTo>
                <a:lnTo>
                  <a:pt x="64" y="111"/>
                </a:lnTo>
                <a:lnTo>
                  <a:pt x="42" y="83"/>
                </a:lnTo>
                <a:lnTo>
                  <a:pt x="30" y="65"/>
                </a:lnTo>
                <a:lnTo>
                  <a:pt x="0" y="21"/>
                </a:lnTo>
                <a:lnTo>
                  <a:pt x="14" y="12"/>
                </a:lnTo>
                <a:lnTo>
                  <a:pt x="18" y="0"/>
                </a:lnTo>
                <a:lnTo>
                  <a:pt x="64" y="16"/>
                </a:lnTo>
                <a:lnTo>
                  <a:pt x="67" y="17"/>
                </a:lnTo>
                <a:lnTo>
                  <a:pt x="86" y="19"/>
                </a:lnTo>
                <a:lnTo>
                  <a:pt x="100" y="26"/>
                </a:lnTo>
                <a:lnTo>
                  <a:pt x="116" y="32"/>
                </a:lnTo>
                <a:lnTo>
                  <a:pt x="128" y="41"/>
                </a:lnTo>
                <a:lnTo>
                  <a:pt x="152" y="56"/>
                </a:lnTo>
                <a:lnTo>
                  <a:pt x="142" y="69"/>
                </a:lnTo>
                <a:lnTo>
                  <a:pt x="130" y="90"/>
                </a:lnTo>
                <a:lnTo>
                  <a:pt x="123" y="95"/>
                </a:lnTo>
                <a:lnTo>
                  <a:pt x="98" y="1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9" name="Freeform 94">
            <a:extLst>
              <a:ext uri="{FF2B5EF4-FFF2-40B4-BE49-F238E27FC236}">
                <a16:creationId xmlns:a16="http://schemas.microsoft.com/office/drawing/2014/main" id="{5CC913A0-8580-9414-9F14-E2C256B67E42}"/>
              </a:ext>
            </a:extLst>
          </p:cNvPr>
          <p:cNvSpPr>
            <a:spLocks/>
          </p:cNvSpPr>
          <p:nvPr/>
        </p:nvSpPr>
        <p:spPr bwMode="auto">
          <a:xfrm>
            <a:off x="5537206" y="2317792"/>
            <a:ext cx="247650" cy="319094"/>
          </a:xfrm>
          <a:custGeom>
            <a:avLst/>
            <a:gdLst>
              <a:gd name="T0" fmla="*/ 81 w 156"/>
              <a:gd name="T1" fmla="*/ 186 h 201"/>
              <a:gd name="T2" fmla="*/ 31 w 156"/>
              <a:gd name="T3" fmla="*/ 201 h 201"/>
              <a:gd name="T4" fmla="*/ 4 w 156"/>
              <a:gd name="T5" fmla="*/ 115 h 201"/>
              <a:gd name="T6" fmla="*/ 0 w 156"/>
              <a:gd name="T7" fmla="*/ 100 h 201"/>
              <a:gd name="T8" fmla="*/ 0 w 156"/>
              <a:gd name="T9" fmla="*/ 89 h 201"/>
              <a:gd name="T10" fmla="*/ 1 w 156"/>
              <a:gd name="T11" fmla="*/ 80 h 201"/>
              <a:gd name="T12" fmla="*/ 8 w 156"/>
              <a:gd name="T13" fmla="*/ 62 h 201"/>
              <a:gd name="T14" fmla="*/ 12 w 156"/>
              <a:gd name="T15" fmla="*/ 50 h 201"/>
              <a:gd name="T16" fmla="*/ 20 w 156"/>
              <a:gd name="T17" fmla="*/ 40 h 201"/>
              <a:gd name="T18" fmla="*/ 44 w 156"/>
              <a:gd name="T19" fmla="*/ 21 h 201"/>
              <a:gd name="T20" fmla="*/ 75 w 156"/>
              <a:gd name="T21" fmla="*/ 0 h 201"/>
              <a:gd name="T22" fmla="*/ 105 w 156"/>
              <a:gd name="T23" fmla="*/ 44 h 201"/>
              <a:gd name="T24" fmla="*/ 117 w 156"/>
              <a:gd name="T25" fmla="*/ 62 h 201"/>
              <a:gd name="T26" fmla="*/ 139 w 156"/>
              <a:gd name="T27" fmla="*/ 90 h 201"/>
              <a:gd name="T28" fmla="*/ 141 w 156"/>
              <a:gd name="T29" fmla="*/ 92 h 201"/>
              <a:gd name="T30" fmla="*/ 156 w 156"/>
              <a:gd name="T31" fmla="*/ 112 h 201"/>
              <a:gd name="T32" fmla="*/ 143 w 156"/>
              <a:gd name="T33" fmla="*/ 138 h 201"/>
              <a:gd name="T34" fmla="*/ 139 w 156"/>
              <a:gd name="T35" fmla="*/ 141 h 201"/>
              <a:gd name="T36" fmla="*/ 128 w 156"/>
              <a:gd name="T37" fmla="*/ 149 h 201"/>
              <a:gd name="T38" fmla="*/ 102 w 156"/>
              <a:gd name="T39" fmla="*/ 176 h 201"/>
              <a:gd name="T40" fmla="*/ 81 w 156"/>
              <a:gd name="T41" fmla="*/ 18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6" h="201">
                <a:moveTo>
                  <a:pt x="81" y="186"/>
                </a:moveTo>
                <a:lnTo>
                  <a:pt x="31" y="201"/>
                </a:lnTo>
                <a:lnTo>
                  <a:pt x="4" y="115"/>
                </a:lnTo>
                <a:lnTo>
                  <a:pt x="0" y="100"/>
                </a:lnTo>
                <a:lnTo>
                  <a:pt x="0" y="89"/>
                </a:lnTo>
                <a:lnTo>
                  <a:pt x="1" y="80"/>
                </a:lnTo>
                <a:lnTo>
                  <a:pt x="8" y="62"/>
                </a:lnTo>
                <a:lnTo>
                  <a:pt x="12" y="50"/>
                </a:lnTo>
                <a:lnTo>
                  <a:pt x="20" y="40"/>
                </a:lnTo>
                <a:lnTo>
                  <a:pt x="44" y="21"/>
                </a:lnTo>
                <a:lnTo>
                  <a:pt x="75" y="0"/>
                </a:lnTo>
                <a:lnTo>
                  <a:pt x="105" y="44"/>
                </a:lnTo>
                <a:lnTo>
                  <a:pt x="117" y="62"/>
                </a:lnTo>
                <a:lnTo>
                  <a:pt x="139" y="90"/>
                </a:lnTo>
                <a:lnTo>
                  <a:pt x="141" y="92"/>
                </a:lnTo>
                <a:lnTo>
                  <a:pt x="156" y="112"/>
                </a:lnTo>
                <a:lnTo>
                  <a:pt x="143" y="138"/>
                </a:lnTo>
                <a:lnTo>
                  <a:pt x="139" y="141"/>
                </a:lnTo>
                <a:lnTo>
                  <a:pt x="128" y="149"/>
                </a:lnTo>
                <a:lnTo>
                  <a:pt x="102" y="176"/>
                </a:lnTo>
                <a:lnTo>
                  <a:pt x="81" y="18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0" name="Freeform 95">
            <a:extLst>
              <a:ext uri="{FF2B5EF4-FFF2-40B4-BE49-F238E27FC236}">
                <a16:creationId xmlns:a16="http://schemas.microsoft.com/office/drawing/2014/main" id="{64B3FC46-E5DB-FC5F-C403-71846E8070C7}"/>
              </a:ext>
            </a:extLst>
          </p:cNvPr>
          <p:cNvSpPr>
            <a:spLocks/>
          </p:cNvSpPr>
          <p:nvPr/>
        </p:nvSpPr>
        <p:spPr bwMode="auto">
          <a:xfrm>
            <a:off x="5508631" y="2725788"/>
            <a:ext cx="195263" cy="209554"/>
          </a:xfrm>
          <a:custGeom>
            <a:avLst/>
            <a:gdLst>
              <a:gd name="T0" fmla="*/ 123 w 123"/>
              <a:gd name="T1" fmla="*/ 95 h 132"/>
              <a:gd name="T2" fmla="*/ 112 w 123"/>
              <a:gd name="T3" fmla="*/ 99 h 132"/>
              <a:gd name="T4" fmla="*/ 100 w 123"/>
              <a:gd name="T5" fmla="*/ 98 h 132"/>
              <a:gd name="T6" fmla="*/ 74 w 123"/>
              <a:gd name="T7" fmla="*/ 128 h 132"/>
              <a:gd name="T8" fmla="*/ 58 w 123"/>
              <a:gd name="T9" fmla="*/ 132 h 132"/>
              <a:gd name="T10" fmla="*/ 48 w 123"/>
              <a:gd name="T11" fmla="*/ 129 h 132"/>
              <a:gd name="T12" fmla="*/ 0 w 123"/>
              <a:gd name="T13" fmla="*/ 105 h 132"/>
              <a:gd name="T14" fmla="*/ 33 w 123"/>
              <a:gd name="T15" fmla="*/ 35 h 132"/>
              <a:gd name="T16" fmla="*/ 36 w 123"/>
              <a:gd name="T17" fmla="*/ 34 h 132"/>
              <a:gd name="T18" fmla="*/ 41 w 123"/>
              <a:gd name="T19" fmla="*/ 24 h 132"/>
              <a:gd name="T20" fmla="*/ 66 w 123"/>
              <a:gd name="T21" fmla="*/ 0 h 132"/>
              <a:gd name="T22" fmla="*/ 99 w 123"/>
              <a:gd name="T23" fmla="*/ 15 h 132"/>
              <a:gd name="T24" fmla="*/ 112 w 123"/>
              <a:gd name="T25" fmla="*/ 28 h 132"/>
              <a:gd name="T26" fmla="*/ 115 w 123"/>
              <a:gd name="T27" fmla="*/ 34 h 132"/>
              <a:gd name="T28" fmla="*/ 123 w 123"/>
              <a:gd name="T29" fmla="*/ 46 h 132"/>
              <a:gd name="T30" fmla="*/ 116 w 123"/>
              <a:gd name="T31" fmla="*/ 63 h 132"/>
              <a:gd name="T32" fmla="*/ 123 w 123"/>
              <a:gd name="T33" fmla="*/ 9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" h="132">
                <a:moveTo>
                  <a:pt x="123" y="95"/>
                </a:moveTo>
                <a:lnTo>
                  <a:pt x="112" y="99"/>
                </a:lnTo>
                <a:lnTo>
                  <a:pt x="100" y="98"/>
                </a:lnTo>
                <a:lnTo>
                  <a:pt x="74" y="128"/>
                </a:lnTo>
                <a:lnTo>
                  <a:pt x="58" y="132"/>
                </a:lnTo>
                <a:lnTo>
                  <a:pt x="48" y="129"/>
                </a:lnTo>
                <a:lnTo>
                  <a:pt x="0" y="105"/>
                </a:lnTo>
                <a:lnTo>
                  <a:pt x="33" y="35"/>
                </a:lnTo>
                <a:lnTo>
                  <a:pt x="36" y="34"/>
                </a:lnTo>
                <a:lnTo>
                  <a:pt x="41" y="24"/>
                </a:lnTo>
                <a:lnTo>
                  <a:pt x="66" y="0"/>
                </a:lnTo>
                <a:lnTo>
                  <a:pt x="99" y="15"/>
                </a:lnTo>
                <a:lnTo>
                  <a:pt x="112" y="28"/>
                </a:lnTo>
                <a:lnTo>
                  <a:pt x="115" y="34"/>
                </a:lnTo>
                <a:lnTo>
                  <a:pt x="123" y="46"/>
                </a:lnTo>
                <a:lnTo>
                  <a:pt x="116" y="63"/>
                </a:lnTo>
                <a:lnTo>
                  <a:pt x="123" y="9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1" name="Freeform 96">
            <a:extLst>
              <a:ext uri="{FF2B5EF4-FFF2-40B4-BE49-F238E27FC236}">
                <a16:creationId xmlns:a16="http://schemas.microsoft.com/office/drawing/2014/main" id="{5FE5FFF6-4418-17E2-42B0-4DECF1CA724C}"/>
              </a:ext>
            </a:extLst>
          </p:cNvPr>
          <p:cNvSpPr>
            <a:spLocks/>
          </p:cNvSpPr>
          <p:nvPr/>
        </p:nvSpPr>
        <p:spPr bwMode="auto">
          <a:xfrm>
            <a:off x="5600706" y="2928992"/>
            <a:ext cx="163513" cy="144465"/>
          </a:xfrm>
          <a:custGeom>
            <a:avLst/>
            <a:gdLst>
              <a:gd name="T0" fmla="*/ 51 w 103"/>
              <a:gd name="T1" fmla="*/ 14 h 91"/>
              <a:gd name="T2" fmla="*/ 61 w 103"/>
              <a:gd name="T3" fmla="*/ 29 h 91"/>
              <a:gd name="T4" fmla="*/ 77 w 103"/>
              <a:gd name="T5" fmla="*/ 20 h 91"/>
              <a:gd name="T6" fmla="*/ 83 w 103"/>
              <a:gd name="T7" fmla="*/ 22 h 91"/>
              <a:gd name="T8" fmla="*/ 87 w 103"/>
              <a:gd name="T9" fmla="*/ 37 h 91"/>
              <a:gd name="T10" fmla="*/ 99 w 103"/>
              <a:gd name="T11" fmla="*/ 41 h 91"/>
              <a:gd name="T12" fmla="*/ 102 w 103"/>
              <a:gd name="T13" fmla="*/ 42 h 91"/>
              <a:gd name="T14" fmla="*/ 103 w 103"/>
              <a:gd name="T15" fmla="*/ 52 h 91"/>
              <a:gd name="T16" fmla="*/ 99 w 103"/>
              <a:gd name="T17" fmla="*/ 55 h 91"/>
              <a:gd name="T18" fmla="*/ 90 w 103"/>
              <a:gd name="T19" fmla="*/ 57 h 91"/>
              <a:gd name="T20" fmla="*/ 90 w 103"/>
              <a:gd name="T21" fmla="*/ 64 h 91"/>
              <a:gd name="T22" fmla="*/ 80 w 103"/>
              <a:gd name="T23" fmla="*/ 74 h 91"/>
              <a:gd name="T24" fmla="*/ 79 w 103"/>
              <a:gd name="T25" fmla="*/ 80 h 91"/>
              <a:gd name="T26" fmla="*/ 65 w 103"/>
              <a:gd name="T27" fmla="*/ 91 h 91"/>
              <a:gd name="T28" fmla="*/ 60 w 103"/>
              <a:gd name="T29" fmla="*/ 89 h 91"/>
              <a:gd name="T30" fmla="*/ 61 w 103"/>
              <a:gd name="T31" fmla="*/ 83 h 91"/>
              <a:gd name="T32" fmla="*/ 45 w 103"/>
              <a:gd name="T33" fmla="*/ 86 h 91"/>
              <a:gd name="T34" fmla="*/ 46 w 103"/>
              <a:gd name="T35" fmla="*/ 83 h 91"/>
              <a:gd name="T36" fmla="*/ 47 w 103"/>
              <a:gd name="T37" fmla="*/ 78 h 91"/>
              <a:gd name="T38" fmla="*/ 49 w 103"/>
              <a:gd name="T39" fmla="*/ 74 h 91"/>
              <a:gd name="T40" fmla="*/ 45 w 103"/>
              <a:gd name="T41" fmla="*/ 74 h 91"/>
              <a:gd name="T42" fmla="*/ 38 w 103"/>
              <a:gd name="T43" fmla="*/ 56 h 91"/>
              <a:gd name="T44" fmla="*/ 26 w 103"/>
              <a:gd name="T45" fmla="*/ 50 h 91"/>
              <a:gd name="T46" fmla="*/ 20 w 103"/>
              <a:gd name="T47" fmla="*/ 30 h 91"/>
              <a:gd name="T48" fmla="*/ 0 w 103"/>
              <a:gd name="T49" fmla="*/ 4 h 91"/>
              <a:gd name="T50" fmla="*/ 16 w 103"/>
              <a:gd name="T51" fmla="*/ 0 h 91"/>
              <a:gd name="T52" fmla="*/ 36 w 103"/>
              <a:gd name="T53" fmla="*/ 12 h 91"/>
              <a:gd name="T54" fmla="*/ 51 w 103"/>
              <a:gd name="T55" fmla="*/ 1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3" h="91">
                <a:moveTo>
                  <a:pt x="51" y="14"/>
                </a:moveTo>
                <a:lnTo>
                  <a:pt x="61" y="29"/>
                </a:lnTo>
                <a:lnTo>
                  <a:pt x="77" y="20"/>
                </a:lnTo>
                <a:lnTo>
                  <a:pt x="83" y="22"/>
                </a:lnTo>
                <a:lnTo>
                  <a:pt x="87" y="37"/>
                </a:lnTo>
                <a:lnTo>
                  <a:pt x="99" y="41"/>
                </a:lnTo>
                <a:lnTo>
                  <a:pt x="102" y="42"/>
                </a:lnTo>
                <a:lnTo>
                  <a:pt x="103" y="52"/>
                </a:lnTo>
                <a:lnTo>
                  <a:pt x="99" y="55"/>
                </a:lnTo>
                <a:lnTo>
                  <a:pt x="90" y="57"/>
                </a:lnTo>
                <a:lnTo>
                  <a:pt x="90" y="64"/>
                </a:lnTo>
                <a:lnTo>
                  <a:pt x="80" y="74"/>
                </a:lnTo>
                <a:lnTo>
                  <a:pt x="79" y="80"/>
                </a:lnTo>
                <a:lnTo>
                  <a:pt x="65" y="91"/>
                </a:lnTo>
                <a:lnTo>
                  <a:pt x="60" y="89"/>
                </a:lnTo>
                <a:lnTo>
                  <a:pt x="61" y="83"/>
                </a:lnTo>
                <a:lnTo>
                  <a:pt x="45" y="86"/>
                </a:lnTo>
                <a:lnTo>
                  <a:pt x="46" y="83"/>
                </a:lnTo>
                <a:lnTo>
                  <a:pt x="47" y="78"/>
                </a:lnTo>
                <a:lnTo>
                  <a:pt x="49" y="74"/>
                </a:lnTo>
                <a:lnTo>
                  <a:pt x="45" y="74"/>
                </a:lnTo>
                <a:lnTo>
                  <a:pt x="38" y="56"/>
                </a:lnTo>
                <a:lnTo>
                  <a:pt x="26" y="50"/>
                </a:lnTo>
                <a:lnTo>
                  <a:pt x="20" y="30"/>
                </a:lnTo>
                <a:lnTo>
                  <a:pt x="0" y="4"/>
                </a:lnTo>
                <a:lnTo>
                  <a:pt x="16" y="0"/>
                </a:lnTo>
                <a:lnTo>
                  <a:pt x="36" y="12"/>
                </a:lnTo>
                <a:lnTo>
                  <a:pt x="51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2" name="Freeform 97">
            <a:extLst>
              <a:ext uri="{FF2B5EF4-FFF2-40B4-BE49-F238E27FC236}">
                <a16:creationId xmlns:a16="http://schemas.microsoft.com/office/drawing/2014/main" id="{19E84A81-1FCE-2CF1-3697-2ED7C4742358}"/>
              </a:ext>
            </a:extLst>
          </p:cNvPr>
          <p:cNvSpPr>
            <a:spLocks/>
          </p:cNvSpPr>
          <p:nvPr/>
        </p:nvSpPr>
        <p:spPr bwMode="auto">
          <a:xfrm>
            <a:off x="5732469" y="2935342"/>
            <a:ext cx="119063" cy="76202"/>
          </a:xfrm>
          <a:custGeom>
            <a:avLst/>
            <a:gdLst>
              <a:gd name="T0" fmla="*/ 35 w 75"/>
              <a:gd name="T1" fmla="*/ 7 h 48"/>
              <a:gd name="T2" fmla="*/ 60 w 75"/>
              <a:gd name="T3" fmla="*/ 11 h 48"/>
              <a:gd name="T4" fmla="*/ 71 w 75"/>
              <a:gd name="T5" fmla="*/ 8 h 48"/>
              <a:gd name="T6" fmla="*/ 72 w 75"/>
              <a:gd name="T7" fmla="*/ 14 h 48"/>
              <a:gd name="T8" fmla="*/ 72 w 75"/>
              <a:gd name="T9" fmla="*/ 16 h 48"/>
              <a:gd name="T10" fmla="*/ 73 w 75"/>
              <a:gd name="T11" fmla="*/ 22 h 48"/>
              <a:gd name="T12" fmla="*/ 75 w 75"/>
              <a:gd name="T13" fmla="*/ 26 h 48"/>
              <a:gd name="T14" fmla="*/ 58 w 75"/>
              <a:gd name="T15" fmla="*/ 37 h 48"/>
              <a:gd name="T16" fmla="*/ 41 w 75"/>
              <a:gd name="T17" fmla="*/ 42 h 48"/>
              <a:gd name="T18" fmla="*/ 37 w 75"/>
              <a:gd name="T19" fmla="*/ 44 h 48"/>
              <a:gd name="T20" fmla="*/ 20 w 75"/>
              <a:gd name="T21" fmla="*/ 48 h 48"/>
              <a:gd name="T22" fmla="*/ 19 w 75"/>
              <a:gd name="T23" fmla="*/ 38 h 48"/>
              <a:gd name="T24" fmla="*/ 16 w 75"/>
              <a:gd name="T25" fmla="*/ 37 h 48"/>
              <a:gd name="T26" fmla="*/ 4 w 75"/>
              <a:gd name="T27" fmla="*/ 33 h 48"/>
              <a:gd name="T28" fmla="*/ 0 w 75"/>
              <a:gd name="T29" fmla="*/ 18 h 48"/>
              <a:gd name="T30" fmla="*/ 16 w 75"/>
              <a:gd name="T31" fmla="*/ 3 h 48"/>
              <a:gd name="T32" fmla="*/ 19 w 75"/>
              <a:gd name="T33" fmla="*/ 0 h 48"/>
              <a:gd name="T34" fmla="*/ 27 w 75"/>
              <a:gd name="T35" fmla="*/ 0 h 48"/>
              <a:gd name="T36" fmla="*/ 35 w 75"/>
              <a:gd name="T37" fmla="*/ 7 h 48"/>
              <a:gd name="T38" fmla="*/ 35 w 75"/>
              <a:gd name="T39" fmla="*/ 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5" h="48">
                <a:moveTo>
                  <a:pt x="35" y="7"/>
                </a:moveTo>
                <a:lnTo>
                  <a:pt x="60" y="11"/>
                </a:lnTo>
                <a:lnTo>
                  <a:pt x="71" y="8"/>
                </a:lnTo>
                <a:lnTo>
                  <a:pt x="72" y="14"/>
                </a:lnTo>
                <a:lnTo>
                  <a:pt x="72" y="16"/>
                </a:lnTo>
                <a:lnTo>
                  <a:pt x="73" y="22"/>
                </a:lnTo>
                <a:lnTo>
                  <a:pt x="75" y="26"/>
                </a:lnTo>
                <a:lnTo>
                  <a:pt x="58" y="37"/>
                </a:lnTo>
                <a:lnTo>
                  <a:pt x="41" y="42"/>
                </a:lnTo>
                <a:lnTo>
                  <a:pt x="37" y="44"/>
                </a:lnTo>
                <a:lnTo>
                  <a:pt x="20" y="48"/>
                </a:lnTo>
                <a:lnTo>
                  <a:pt x="19" y="38"/>
                </a:lnTo>
                <a:lnTo>
                  <a:pt x="16" y="37"/>
                </a:lnTo>
                <a:lnTo>
                  <a:pt x="4" y="33"/>
                </a:lnTo>
                <a:lnTo>
                  <a:pt x="0" y="18"/>
                </a:lnTo>
                <a:lnTo>
                  <a:pt x="16" y="3"/>
                </a:lnTo>
                <a:lnTo>
                  <a:pt x="19" y="0"/>
                </a:lnTo>
                <a:lnTo>
                  <a:pt x="27" y="0"/>
                </a:lnTo>
                <a:lnTo>
                  <a:pt x="35" y="7"/>
                </a:lnTo>
                <a:lnTo>
                  <a:pt x="35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3" name="Freeform 98">
            <a:extLst>
              <a:ext uri="{FF2B5EF4-FFF2-40B4-BE49-F238E27FC236}">
                <a16:creationId xmlns:a16="http://schemas.microsoft.com/office/drawing/2014/main" id="{DE189860-0874-552E-F777-07FD3E28A7D2}"/>
              </a:ext>
            </a:extLst>
          </p:cNvPr>
          <p:cNvSpPr>
            <a:spLocks/>
          </p:cNvSpPr>
          <p:nvPr/>
        </p:nvSpPr>
        <p:spPr bwMode="auto">
          <a:xfrm>
            <a:off x="5630868" y="3055994"/>
            <a:ext cx="122238" cy="141290"/>
          </a:xfrm>
          <a:custGeom>
            <a:avLst/>
            <a:gdLst>
              <a:gd name="T0" fmla="*/ 62 w 77"/>
              <a:gd name="T1" fmla="*/ 2 h 89"/>
              <a:gd name="T2" fmla="*/ 64 w 77"/>
              <a:gd name="T3" fmla="*/ 3 h 89"/>
              <a:gd name="T4" fmla="*/ 72 w 77"/>
              <a:gd name="T5" fmla="*/ 0 h 89"/>
              <a:gd name="T6" fmla="*/ 73 w 77"/>
              <a:gd name="T7" fmla="*/ 0 h 89"/>
              <a:gd name="T8" fmla="*/ 77 w 77"/>
              <a:gd name="T9" fmla="*/ 9 h 89"/>
              <a:gd name="T10" fmla="*/ 77 w 77"/>
              <a:gd name="T11" fmla="*/ 10 h 89"/>
              <a:gd name="T12" fmla="*/ 67 w 77"/>
              <a:gd name="T13" fmla="*/ 17 h 89"/>
              <a:gd name="T14" fmla="*/ 68 w 77"/>
              <a:gd name="T15" fmla="*/ 22 h 89"/>
              <a:gd name="T16" fmla="*/ 69 w 77"/>
              <a:gd name="T17" fmla="*/ 24 h 89"/>
              <a:gd name="T18" fmla="*/ 57 w 77"/>
              <a:gd name="T19" fmla="*/ 36 h 89"/>
              <a:gd name="T20" fmla="*/ 60 w 77"/>
              <a:gd name="T21" fmla="*/ 45 h 89"/>
              <a:gd name="T22" fmla="*/ 54 w 77"/>
              <a:gd name="T23" fmla="*/ 66 h 89"/>
              <a:gd name="T24" fmla="*/ 47 w 77"/>
              <a:gd name="T25" fmla="*/ 71 h 89"/>
              <a:gd name="T26" fmla="*/ 24 w 77"/>
              <a:gd name="T27" fmla="*/ 88 h 89"/>
              <a:gd name="T28" fmla="*/ 23 w 77"/>
              <a:gd name="T29" fmla="*/ 88 h 89"/>
              <a:gd name="T30" fmla="*/ 16 w 77"/>
              <a:gd name="T31" fmla="*/ 89 h 89"/>
              <a:gd name="T32" fmla="*/ 11 w 77"/>
              <a:gd name="T33" fmla="*/ 88 h 89"/>
              <a:gd name="T34" fmla="*/ 9 w 77"/>
              <a:gd name="T35" fmla="*/ 63 h 89"/>
              <a:gd name="T36" fmla="*/ 7 w 77"/>
              <a:gd name="T37" fmla="*/ 50 h 89"/>
              <a:gd name="T38" fmla="*/ 0 w 77"/>
              <a:gd name="T39" fmla="*/ 44 h 89"/>
              <a:gd name="T40" fmla="*/ 9 w 77"/>
              <a:gd name="T41" fmla="*/ 39 h 89"/>
              <a:gd name="T42" fmla="*/ 15 w 77"/>
              <a:gd name="T43" fmla="*/ 47 h 89"/>
              <a:gd name="T44" fmla="*/ 16 w 77"/>
              <a:gd name="T45" fmla="*/ 45 h 89"/>
              <a:gd name="T46" fmla="*/ 19 w 77"/>
              <a:gd name="T47" fmla="*/ 40 h 89"/>
              <a:gd name="T48" fmla="*/ 16 w 77"/>
              <a:gd name="T49" fmla="*/ 30 h 89"/>
              <a:gd name="T50" fmla="*/ 46 w 77"/>
              <a:gd name="T51" fmla="*/ 11 h 89"/>
              <a:gd name="T52" fmla="*/ 60 w 77"/>
              <a:gd name="T53" fmla="*/ 0 h 89"/>
              <a:gd name="T54" fmla="*/ 62 w 77"/>
              <a:gd name="T55" fmla="*/ 2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7" h="89">
                <a:moveTo>
                  <a:pt x="62" y="2"/>
                </a:moveTo>
                <a:lnTo>
                  <a:pt x="64" y="3"/>
                </a:lnTo>
                <a:lnTo>
                  <a:pt x="72" y="0"/>
                </a:lnTo>
                <a:lnTo>
                  <a:pt x="73" y="0"/>
                </a:lnTo>
                <a:lnTo>
                  <a:pt x="77" y="9"/>
                </a:lnTo>
                <a:lnTo>
                  <a:pt x="77" y="10"/>
                </a:lnTo>
                <a:lnTo>
                  <a:pt x="67" y="17"/>
                </a:lnTo>
                <a:lnTo>
                  <a:pt x="68" y="22"/>
                </a:lnTo>
                <a:lnTo>
                  <a:pt x="69" y="24"/>
                </a:lnTo>
                <a:lnTo>
                  <a:pt x="57" y="36"/>
                </a:lnTo>
                <a:lnTo>
                  <a:pt x="60" y="45"/>
                </a:lnTo>
                <a:lnTo>
                  <a:pt x="54" y="66"/>
                </a:lnTo>
                <a:lnTo>
                  <a:pt x="47" y="71"/>
                </a:lnTo>
                <a:lnTo>
                  <a:pt x="24" y="88"/>
                </a:lnTo>
                <a:lnTo>
                  <a:pt x="23" y="88"/>
                </a:lnTo>
                <a:lnTo>
                  <a:pt x="16" y="89"/>
                </a:lnTo>
                <a:lnTo>
                  <a:pt x="11" y="88"/>
                </a:lnTo>
                <a:lnTo>
                  <a:pt x="9" y="63"/>
                </a:lnTo>
                <a:lnTo>
                  <a:pt x="7" y="50"/>
                </a:lnTo>
                <a:lnTo>
                  <a:pt x="0" y="44"/>
                </a:lnTo>
                <a:lnTo>
                  <a:pt x="9" y="39"/>
                </a:lnTo>
                <a:lnTo>
                  <a:pt x="15" y="47"/>
                </a:lnTo>
                <a:lnTo>
                  <a:pt x="16" y="45"/>
                </a:lnTo>
                <a:lnTo>
                  <a:pt x="19" y="40"/>
                </a:lnTo>
                <a:lnTo>
                  <a:pt x="16" y="30"/>
                </a:lnTo>
                <a:lnTo>
                  <a:pt x="46" y="11"/>
                </a:lnTo>
                <a:lnTo>
                  <a:pt x="60" y="0"/>
                </a:lnTo>
                <a:lnTo>
                  <a:pt x="62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4" name="Freeform 99">
            <a:extLst>
              <a:ext uri="{FF2B5EF4-FFF2-40B4-BE49-F238E27FC236}">
                <a16:creationId xmlns:a16="http://schemas.microsoft.com/office/drawing/2014/main" id="{6D7EEA0C-C9BF-B428-6248-5159A3B68C43}"/>
              </a:ext>
            </a:extLst>
          </p:cNvPr>
          <p:cNvSpPr>
            <a:spLocks/>
          </p:cNvSpPr>
          <p:nvPr/>
        </p:nvSpPr>
        <p:spPr bwMode="auto">
          <a:xfrm>
            <a:off x="5368931" y="3246498"/>
            <a:ext cx="320675" cy="165103"/>
          </a:xfrm>
          <a:custGeom>
            <a:avLst/>
            <a:gdLst>
              <a:gd name="T0" fmla="*/ 106 w 202"/>
              <a:gd name="T1" fmla="*/ 52 h 104"/>
              <a:gd name="T2" fmla="*/ 116 w 202"/>
              <a:gd name="T3" fmla="*/ 65 h 104"/>
              <a:gd name="T4" fmla="*/ 147 w 202"/>
              <a:gd name="T5" fmla="*/ 60 h 104"/>
              <a:gd name="T6" fmla="*/ 163 w 202"/>
              <a:gd name="T7" fmla="*/ 51 h 104"/>
              <a:gd name="T8" fmla="*/ 165 w 202"/>
              <a:gd name="T9" fmla="*/ 52 h 104"/>
              <a:gd name="T10" fmla="*/ 170 w 202"/>
              <a:gd name="T11" fmla="*/ 56 h 104"/>
              <a:gd name="T12" fmla="*/ 173 w 202"/>
              <a:gd name="T13" fmla="*/ 55 h 104"/>
              <a:gd name="T14" fmla="*/ 177 w 202"/>
              <a:gd name="T15" fmla="*/ 54 h 104"/>
              <a:gd name="T16" fmla="*/ 178 w 202"/>
              <a:gd name="T17" fmla="*/ 54 h 104"/>
              <a:gd name="T18" fmla="*/ 189 w 202"/>
              <a:gd name="T19" fmla="*/ 37 h 104"/>
              <a:gd name="T20" fmla="*/ 192 w 202"/>
              <a:gd name="T21" fmla="*/ 47 h 104"/>
              <a:gd name="T22" fmla="*/ 193 w 202"/>
              <a:gd name="T23" fmla="*/ 51 h 104"/>
              <a:gd name="T24" fmla="*/ 199 w 202"/>
              <a:gd name="T25" fmla="*/ 56 h 104"/>
              <a:gd name="T26" fmla="*/ 200 w 202"/>
              <a:gd name="T27" fmla="*/ 58 h 104"/>
              <a:gd name="T28" fmla="*/ 202 w 202"/>
              <a:gd name="T29" fmla="*/ 58 h 104"/>
              <a:gd name="T30" fmla="*/ 200 w 202"/>
              <a:gd name="T31" fmla="*/ 62 h 104"/>
              <a:gd name="T32" fmla="*/ 199 w 202"/>
              <a:gd name="T33" fmla="*/ 69 h 104"/>
              <a:gd name="T34" fmla="*/ 199 w 202"/>
              <a:gd name="T35" fmla="*/ 71 h 104"/>
              <a:gd name="T36" fmla="*/ 199 w 202"/>
              <a:gd name="T37" fmla="*/ 74 h 104"/>
              <a:gd name="T38" fmla="*/ 187 w 202"/>
              <a:gd name="T39" fmla="*/ 78 h 104"/>
              <a:gd name="T40" fmla="*/ 182 w 202"/>
              <a:gd name="T41" fmla="*/ 75 h 104"/>
              <a:gd name="T42" fmla="*/ 181 w 202"/>
              <a:gd name="T43" fmla="*/ 81 h 104"/>
              <a:gd name="T44" fmla="*/ 170 w 202"/>
              <a:gd name="T45" fmla="*/ 95 h 104"/>
              <a:gd name="T46" fmla="*/ 157 w 202"/>
              <a:gd name="T47" fmla="*/ 103 h 104"/>
              <a:gd name="T48" fmla="*/ 154 w 202"/>
              <a:gd name="T49" fmla="*/ 104 h 104"/>
              <a:gd name="T50" fmla="*/ 144 w 202"/>
              <a:gd name="T51" fmla="*/ 97 h 104"/>
              <a:gd name="T52" fmla="*/ 139 w 202"/>
              <a:gd name="T53" fmla="*/ 99 h 104"/>
              <a:gd name="T54" fmla="*/ 133 w 202"/>
              <a:gd name="T55" fmla="*/ 99 h 104"/>
              <a:gd name="T56" fmla="*/ 125 w 202"/>
              <a:gd name="T57" fmla="*/ 95 h 104"/>
              <a:gd name="T58" fmla="*/ 125 w 202"/>
              <a:gd name="T59" fmla="*/ 74 h 104"/>
              <a:gd name="T60" fmla="*/ 120 w 202"/>
              <a:gd name="T61" fmla="*/ 73 h 104"/>
              <a:gd name="T62" fmla="*/ 113 w 202"/>
              <a:gd name="T63" fmla="*/ 80 h 104"/>
              <a:gd name="T64" fmla="*/ 107 w 202"/>
              <a:gd name="T65" fmla="*/ 73 h 104"/>
              <a:gd name="T66" fmla="*/ 47 w 202"/>
              <a:gd name="T67" fmla="*/ 33 h 104"/>
              <a:gd name="T68" fmla="*/ 0 w 202"/>
              <a:gd name="T69" fmla="*/ 10 h 104"/>
              <a:gd name="T70" fmla="*/ 4 w 202"/>
              <a:gd name="T71" fmla="*/ 0 h 104"/>
              <a:gd name="T72" fmla="*/ 50 w 202"/>
              <a:gd name="T73" fmla="*/ 25 h 104"/>
              <a:gd name="T74" fmla="*/ 106 w 202"/>
              <a:gd name="T7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2" h="104">
                <a:moveTo>
                  <a:pt x="106" y="52"/>
                </a:moveTo>
                <a:lnTo>
                  <a:pt x="116" y="65"/>
                </a:lnTo>
                <a:lnTo>
                  <a:pt x="147" y="60"/>
                </a:lnTo>
                <a:lnTo>
                  <a:pt x="163" y="51"/>
                </a:lnTo>
                <a:lnTo>
                  <a:pt x="165" y="52"/>
                </a:lnTo>
                <a:lnTo>
                  <a:pt x="170" y="56"/>
                </a:lnTo>
                <a:lnTo>
                  <a:pt x="173" y="55"/>
                </a:lnTo>
                <a:lnTo>
                  <a:pt x="177" y="54"/>
                </a:lnTo>
                <a:lnTo>
                  <a:pt x="178" y="54"/>
                </a:lnTo>
                <a:lnTo>
                  <a:pt x="189" y="37"/>
                </a:lnTo>
                <a:lnTo>
                  <a:pt x="192" y="47"/>
                </a:lnTo>
                <a:lnTo>
                  <a:pt x="193" y="51"/>
                </a:lnTo>
                <a:lnTo>
                  <a:pt x="199" y="56"/>
                </a:lnTo>
                <a:lnTo>
                  <a:pt x="200" y="58"/>
                </a:lnTo>
                <a:lnTo>
                  <a:pt x="202" y="58"/>
                </a:lnTo>
                <a:lnTo>
                  <a:pt x="200" y="62"/>
                </a:lnTo>
                <a:lnTo>
                  <a:pt x="199" y="69"/>
                </a:lnTo>
                <a:lnTo>
                  <a:pt x="199" y="71"/>
                </a:lnTo>
                <a:lnTo>
                  <a:pt x="199" y="74"/>
                </a:lnTo>
                <a:lnTo>
                  <a:pt x="187" y="78"/>
                </a:lnTo>
                <a:lnTo>
                  <a:pt x="182" y="75"/>
                </a:lnTo>
                <a:lnTo>
                  <a:pt x="181" y="81"/>
                </a:lnTo>
                <a:lnTo>
                  <a:pt x="170" y="95"/>
                </a:lnTo>
                <a:lnTo>
                  <a:pt x="157" y="103"/>
                </a:lnTo>
                <a:lnTo>
                  <a:pt x="154" y="104"/>
                </a:lnTo>
                <a:lnTo>
                  <a:pt x="144" y="97"/>
                </a:lnTo>
                <a:lnTo>
                  <a:pt x="139" y="99"/>
                </a:lnTo>
                <a:lnTo>
                  <a:pt x="133" y="99"/>
                </a:lnTo>
                <a:lnTo>
                  <a:pt x="125" y="95"/>
                </a:lnTo>
                <a:lnTo>
                  <a:pt x="125" y="74"/>
                </a:lnTo>
                <a:lnTo>
                  <a:pt x="120" y="73"/>
                </a:lnTo>
                <a:lnTo>
                  <a:pt x="113" y="80"/>
                </a:lnTo>
                <a:lnTo>
                  <a:pt x="107" y="73"/>
                </a:lnTo>
                <a:lnTo>
                  <a:pt x="47" y="33"/>
                </a:lnTo>
                <a:lnTo>
                  <a:pt x="0" y="10"/>
                </a:lnTo>
                <a:lnTo>
                  <a:pt x="4" y="0"/>
                </a:lnTo>
                <a:lnTo>
                  <a:pt x="50" y="25"/>
                </a:lnTo>
                <a:lnTo>
                  <a:pt x="106" y="5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5" name="Freeform 100">
            <a:extLst>
              <a:ext uri="{FF2B5EF4-FFF2-40B4-BE49-F238E27FC236}">
                <a16:creationId xmlns:a16="http://schemas.microsoft.com/office/drawing/2014/main" id="{0F4EFD2C-C371-42BF-AA58-FBA0403A8286}"/>
              </a:ext>
            </a:extLst>
          </p:cNvPr>
          <p:cNvSpPr>
            <a:spLocks/>
          </p:cNvSpPr>
          <p:nvPr/>
        </p:nvSpPr>
        <p:spPr bwMode="auto">
          <a:xfrm>
            <a:off x="5318131" y="3278249"/>
            <a:ext cx="277813" cy="206379"/>
          </a:xfrm>
          <a:custGeom>
            <a:avLst/>
            <a:gdLst>
              <a:gd name="T0" fmla="*/ 131 w 175"/>
              <a:gd name="T1" fmla="*/ 122 h 130"/>
              <a:gd name="T2" fmla="*/ 108 w 175"/>
              <a:gd name="T3" fmla="*/ 130 h 130"/>
              <a:gd name="T4" fmla="*/ 97 w 175"/>
              <a:gd name="T5" fmla="*/ 126 h 130"/>
              <a:gd name="T6" fmla="*/ 83 w 175"/>
              <a:gd name="T7" fmla="*/ 94 h 130"/>
              <a:gd name="T8" fmla="*/ 48 w 175"/>
              <a:gd name="T9" fmla="*/ 76 h 130"/>
              <a:gd name="T10" fmla="*/ 0 w 175"/>
              <a:gd name="T11" fmla="*/ 51 h 130"/>
              <a:gd name="T12" fmla="*/ 11 w 175"/>
              <a:gd name="T13" fmla="*/ 30 h 130"/>
              <a:gd name="T14" fmla="*/ 28 w 175"/>
              <a:gd name="T15" fmla="*/ 0 h 130"/>
              <a:gd name="T16" fmla="*/ 75 w 175"/>
              <a:gd name="T17" fmla="*/ 21 h 130"/>
              <a:gd name="T18" fmla="*/ 115 w 175"/>
              <a:gd name="T19" fmla="*/ 50 h 130"/>
              <a:gd name="T20" fmla="*/ 123 w 175"/>
              <a:gd name="T21" fmla="*/ 68 h 130"/>
              <a:gd name="T22" fmla="*/ 161 w 175"/>
              <a:gd name="T23" fmla="*/ 90 h 130"/>
              <a:gd name="T24" fmla="*/ 165 w 175"/>
              <a:gd name="T25" fmla="*/ 91 h 130"/>
              <a:gd name="T26" fmla="*/ 172 w 175"/>
              <a:gd name="T27" fmla="*/ 92 h 130"/>
              <a:gd name="T28" fmla="*/ 173 w 175"/>
              <a:gd name="T29" fmla="*/ 92 h 130"/>
              <a:gd name="T30" fmla="*/ 173 w 175"/>
              <a:gd name="T31" fmla="*/ 94 h 130"/>
              <a:gd name="T32" fmla="*/ 175 w 175"/>
              <a:gd name="T33" fmla="*/ 102 h 130"/>
              <a:gd name="T34" fmla="*/ 165 w 175"/>
              <a:gd name="T35" fmla="*/ 113 h 130"/>
              <a:gd name="T36" fmla="*/ 154 w 175"/>
              <a:gd name="T37" fmla="*/ 120 h 130"/>
              <a:gd name="T38" fmla="*/ 150 w 175"/>
              <a:gd name="T39" fmla="*/ 121 h 130"/>
              <a:gd name="T40" fmla="*/ 149 w 175"/>
              <a:gd name="T41" fmla="*/ 121 h 130"/>
              <a:gd name="T42" fmla="*/ 141 w 175"/>
              <a:gd name="T43" fmla="*/ 122 h 130"/>
              <a:gd name="T44" fmla="*/ 131 w 175"/>
              <a:gd name="T45" fmla="*/ 12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5" h="130">
                <a:moveTo>
                  <a:pt x="131" y="122"/>
                </a:moveTo>
                <a:lnTo>
                  <a:pt x="108" y="130"/>
                </a:lnTo>
                <a:lnTo>
                  <a:pt x="97" y="126"/>
                </a:lnTo>
                <a:lnTo>
                  <a:pt x="83" y="94"/>
                </a:lnTo>
                <a:lnTo>
                  <a:pt x="48" y="76"/>
                </a:lnTo>
                <a:lnTo>
                  <a:pt x="0" y="51"/>
                </a:lnTo>
                <a:lnTo>
                  <a:pt x="11" y="30"/>
                </a:lnTo>
                <a:lnTo>
                  <a:pt x="28" y="0"/>
                </a:lnTo>
                <a:lnTo>
                  <a:pt x="75" y="21"/>
                </a:lnTo>
                <a:lnTo>
                  <a:pt x="115" y="50"/>
                </a:lnTo>
                <a:lnTo>
                  <a:pt x="123" y="68"/>
                </a:lnTo>
                <a:lnTo>
                  <a:pt x="161" y="90"/>
                </a:lnTo>
                <a:lnTo>
                  <a:pt x="165" y="91"/>
                </a:lnTo>
                <a:lnTo>
                  <a:pt x="172" y="92"/>
                </a:lnTo>
                <a:lnTo>
                  <a:pt x="173" y="92"/>
                </a:lnTo>
                <a:lnTo>
                  <a:pt x="173" y="94"/>
                </a:lnTo>
                <a:lnTo>
                  <a:pt x="175" y="102"/>
                </a:lnTo>
                <a:lnTo>
                  <a:pt x="165" y="113"/>
                </a:lnTo>
                <a:lnTo>
                  <a:pt x="154" y="120"/>
                </a:lnTo>
                <a:lnTo>
                  <a:pt x="150" y="121"/>
                </a:lnTo>
                <a:lnTo>
                  <a:pt x="149" y="121"/>
                </a:lnTo>
                <a:lnTo>
                  <a:pt x="141" y="122"/>
                </a:lnTo>
                <a:lnTo>
                  <a:pt x="131" y="12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6" name="Freeform 101">
            <a:extLst>
              <a:ext uri="{FF2B5EF4-FFF2-40B4-BE49-F238E27FC236}">
                <a16:creationId xmlns:a16="http://schemas.microsoft.com/office/drawing/2014/main" id="{E04B8419-B5D7-6300-FD65-9923ED72A0E3}"/>
              </a:ext>
            </a:extLst>
          </p:cNvPr>
          <p:cNvSpPr>
            <a:spLocks/>
          </p:cNvSpPr>
          <p:nvPr/>
        </p:nvSpPr>
        <p:spPr bwMode="auto">
          <a:xfrm>
            <a:off x="5202243" y="3359213"/>
            <a:ext cx="287338" cy="285756"/>
          </a:xfrm>
          <a:custGeom>
            <a:avLst/>
            <a:gdLst>
              <a:gd name="T0" fmla="*/ 90 w 181"/>
              <a:gd name="T1" fmla="*/ 172 h 180"/>
              <a:gd name="T2" fmla="*/ 66 w 181"/>
              <a:gd name="T3" fmla="*/ 180 h 180"/>
              <a:gd name="T4" fmla="*/ 36 w 181"/>
              <a:gd name="T5" fmla="*/ 163 h 180"/>
              <a:gd name="T6" fmla="*/ 0 w 181"/>
              <a:gd name="T7" fmla="*/ 124 h 180"/>
              <a:gd name="T8" fmla="*/ 16 w 181"/>
              <a:gd name="T9" fmla="*/ 109 h 180"/>
              <a:gd name="T10" fmla="*/ 24 w 181"/>
              <a:gd name="T11" fmla="*/ 101 h 180"/>
              <a:gd name="T12" fmla="*/ 35 w 181"/>
              <a:gd name="T13" fmla="*/ 71 h 180"/>
              <a:gd name="T14" fmla="*/ 45 w 181"/>
              <a:gd name="T15" fmla="*/ 55 h 180"/>
              <a:gd name="T16" fmla="*/ 73 w 181"/>
              <a:gd name="T17" fmla="*/ 0 h 180"/>
              <a:gd name="T18" fmla="*/ 121 w 181"/>
              <a:gd name="T19" fmla="*/ 25 h 180"/>
              <a:gd name="T20" fmla="*/ 156 w 181"/>
              <a:gd name="T21" fmla="*/ 43 h 180"/>
              <a:gd name="T22" fmla="*/ 170 w 181"/>
              <a:gd name="T23" fmla="*/ 75 h 180"/>
              <a:gd name="T24" fmla="*/ 181 w 181"/>
              <a:gd name="T25" fmla="*/ 79 h 180"/>
              <a:gd name="T26" fmla="*/ 181 w 181"/>
              <a:gd name="T27" fmla="*/ 96 h 180"/>
              <a:gd name="T28" fmla="*/ 180 w 181"/>
              <a:gd name="T29" fmla="*/ 97 h 180"/>
              <a:gd name="T30" fmla="*/ 170 w 181"/>
              <a:gd name="T31" fmla="*/ 109 h 180"/>
              <a:gd name="T32" fmla="*/ 167 w 181"/>
              <a:gd name="T33" fmla="*/ 114 h 180"/>
              <a:gd name="T34" fmla="*/ 137 w 181"/>
              <a:gd name="T35" fmla="*/ 141 h 180"/>
              <a:gd name="T36" fmla="*/ 129 w 181"/>
              <a:gd name="T37" fmla="*/ 148 h 180"/>
              <a:gd name="T38" fmla="*/ 124 w 181"/>
              <a:gd name="T39" fmla="*/ 150 h 180"/>
              <a:gd name="T40" fmla="*/ 103 w 181"/>
              <a:gd name="T41" fmla="*/ 163 h 180"/>
              <a:gd name="T42" fmla="*/ 90 w 181"/>
              <a:gd name="T43" fmla="*/ 17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1" h="180">
                <a:moveTo>
                  <a:pt x="90" y="172"/>
                </a:moveTo>
                <a:lnTo>
                  <a:pt x="66" y="180"/>
                </a:lnTo>
                <a:lnTo>
                  <a:pt x="36" y="163"/>
                </a:lnTo>
                <a:lnTo>
                  <a:pt x="0" y="124"/>
                </a:lnTo>
                <a:lnTo>
                  <a:pt x="16" y="109"/>
                </a:lnTo>
                <a:lnTo>
                  <a:pt x="24" y="101"/>
                </a:lnTo>
                <a:lnTo>
                  <a:pt x="35" y="71"/>
                </a:lnTo>
                <a:lnTo>
                  <a:pt x="45" y="55"/>
                </a:lnTo>
                <a:lnTo>
                  <a:pt x="73" y="0"/>
                </a:lnTo>
                <a:lnTo>
                  <a:pt x="121" y="25"/>
                </a:lnTo>
                <a:lnTo>
                  <a:pt x="156" y="43"/>
                </a:lnTo>
                <a:lnTo>
                  <a:pt x="170" y="75"/>
                </a:lnTo>
                <a:lnTo>
                  <a:pt x="181" y="79"/>
                </a:lnTo>
                <a:lnTo>
                  <a:pt x="181" y="96"/>
                </a:lnTo>
                <a:lnTo>
                  <a:pt x="180" y="97"/>
                </a:lnTo>
                <a:lnTo>
                  <a:pt x="170" y="109"/>
                </a:lnTo>
                <a:lnTo>
                  <a:pt x="167" y="114"/>
                </a:lnTo>
                <a:lnTo>
                  <a:pt x="137" y="141"/>
                </a:lnTo>
                <a:lnTo>
                  <a:pt x="129" y="148"/>
                </a:lnTo>
                <a:lnTo>
                  <a:pt x="124" y="150"/>
                </a:lnTo>
                <a:lnTo>
                  <a:pt x="103" y="163"/>
                </a:lnTo>
                <a:lnTo>
                  <a:pt x="90" y="17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7" name="Freeform 102">
            <a:extLst>
              <a:ext uri="{FF2B5EF4-FFF2-40B4-BE49-F238E27FC236}">
                <a16:creationId xmlns:a16="http://schemas.microsoft.com/office/drawing/2014/main" id="{295AE00D-D214-BF4C-9556-CDEF916250DA}"/>
              </a:ext>
            </a:extLst>
          </p:cNvPr>
          <p:cNvSpPr>
            <a:spLocks/>
          </p:cNvSpPr>
          <p:nvPr/>
        </p:nvSpPr>
        <p:spPr bwMode="auto">
          <a:xfrm>
            <a:off x="5399093" y="3559242"/>
            <a:ext cx="234950" cy="103190"/>
          </a:xfrm>
          <a:custGeom>
            <a:avLst/>
            <a:gdLst>
              <a:gd name="T0" fmla="*/ 148 w 148"/>
              <a:gd name="T1" fmla="*/ 15 h 65"/>
              <a:gd name="T2" fmla="*/ 142 w 148"/>
              <a:gd name="T3" fmla="*/ 31 h 65"/>
              <a:gd name="T4" fmla="*/ 127 w 148"/>
              <a:gd name="T5" fmla="*/ 41 h 65"/>
              <a:gd name="T6" fmla="*/ 109 w 148"/>
              <a:gd name="T7" fmla="*/ 52 h 65"/>
              <a:gd name="T8" fmla="*/ 105 w 148"/>
              <a:gd name="T9" fmla="*/ 52 h 65"/>
              <a:gd name="T10" fmla="*/ 92 w 148"/>
              <a:gd name="T11" fmla="*/ 50 h 65"/>
              <a:gd name="T12" fmla="*/ 72 w 148"/>
              <a:gd name="T13" fmla="*/ 48 h 65"/>
              <a:gd name="T14" fmla="*/ 67 w 148"/>
              <a:gd name="T15" fmla="*/ 54 h 65"/>
              <a:gd name="T16" fmla="*/ 60 w 148"/>
              <a:gd name="T17" fmla="*/ 64 h 65"/>
              <a:gd name="T18" fmla="*/ 58 w 148"/>
              <a:gd name="T19" fmla="*/ 65 h 65"/>
              <a:gd name="T20" fmla="*/ 57 w 148"/>
              <a:gd name="T21" fmla="*/ 64 h 65"/>
              <a:gd name="T22" fmla="*/ 52 w 148"/>
              <a:gd name="T23" fmla="*/ 60 h 65"/>
              <a:gd name="T24" fmla="*/ 49 w 148"/>
              <a:gd name="T25" fmla="*/ 60 h 65"/>
              <a:gd name="T26" fmla="*/ 42 w 148"/>
              <a:gd name="T27" fmla="*/ 61 h 65"/>
              <a:gd name="T28" fmla="*/ 35 w 148"/>
              <a:gd name="T29" fmla="*/ 50 h 65"/>
              <a:gd name="T30" fmla="*/ 28 w 148"/>
              <a:gd name="T31" fmla="*/ 49 h 65"/>
              <a:gd name="T32" fmla="*/ 27 w 148"/>
              <a:gd name="T33" fmla="*/ 46 h 65"/>
              <a:gd name="T34" fmla="*/ 22 w 148"/>
              <a:gd name="T35" fmla="*/ 38 h 65"/>
              <a:gd name="T36" fmla="*/ 8 w 148"/>
              <a:gd name="T37" fmla="*/ 33 h 65"/>
              <a:gd name="T38" fmla="*/ 2 w 148"/>
              <a:gd name="T39" fmla="*/ 27 h 65"/>
              <a:gd name="T40" fmla="*/ 0 w 148"/>
              <a:gd name="T41" fmla="*/ 24 h 65"/>
              <a:gd name="T42" fmla="*/ 5 w 148"/>
              <a:gd name="T43" fmla="*/ 22 h 65"/>
              <a:gd name="T44" fmla="*/ 7 w 148"/>
              <a:gd name="T45" fmla="*/ 22 h 65"/>
              <a:gd name="T46" fmla="*/ 15 w 148"/>
              <a:gd name="T47" fmla="*/ 23 h 65"/>
              <a:gd name="T48" fmla="*/ 26 w 148"/>
              <a:gd name="T49" fmla="*/ 31 h 65"/>
              <a:gd name="T50" fmla="*/ 50 w 148"/>
              <a:gd name="T51" fmla="*/ 27 h 65"/>
              <a:gd name="T52" fmla="*/ 62 w 148"/>
              <a:gd name="T53" fmla="*/ 20 h 65"/>
              <a:gd name="T54" fmla="*/ 67 w 148"/>
              <a:gd name="T55" fmla="*/ 22 h 65"/>
              <a:gd name="T56" fmla="*/ 84 w 148"/>
              <a:gd name="T57" fmla="*/ 28 h 65"/>
              <a:gd name="T58" fmla="*/ 87 w 148"/>
              <a:gd name="T59" fmla="*/ 28 h 65"/>
              <a:gd name="T60" fmla="*/ 88 w 148"/>
              <a:gd name="T61" fmla="*/ 27 h 65"/>
              <a:gd name="T62" fmla="*/ 88 w 148"/>
              <a:gd name="T63" fmla="*/ 26 h 65"/>
              <a:gd name="T64" fmla="*/ 97 w 148"/>
              <a:gd name="T65" fmla="*/ 19 h 65"/>
              <a:gd name="T66" fmla="*/ 113 w 148"/>
              <a:gd name="T67" fmla="*/ 15 h 65"/>
              <a:gd name="T68" fmla="*/ 114 w 148"/>
              <a:gd name="T69" fmla="*/ 15 h 65"/>
              <a:gd name="T70" fmla="*/ 120 w 148"/>
              <a:gd name="T71" fmla="*/ 13 h 65"/>
              <a:gd name="T72" fmla="*/ 121 w 148"/>
              <a:gd name="T73" fmla="*/ 13 h 65"/>
              <a:gd name="T74" fmla="*/ 122 w 148"/>
              <a:gd name="T75" fmla="*/ 11 h 65"/>
              <a:gd name="T76" fmla="*/ 125 w 148"/>
              <a:gd name="T77" fmla="*/ 4 h 65"/>
              <a:gd name="T78" fmla="*/ 127 w 148"/>
              <a:gd name="T79" fmla="*/ 4 h 65"/>
              <a:gd name="T80" fmla="*/ 138 w 148"/>
              <a:gd name="T81" fmla="*/ 0 h 65"/>
              <a:gd name="T82" fmla="*/ 140 w 148"/>
              <a:gd name="T83" fmla="*/ 3 h 65"/>
              <a:gd name="T84" fmla="*/ 144 w 148"/>
              <a:gd name="T85" fmla="*/ 5 h 65"/>
              <a:gd name="T86" fmla="*/ 147 w 148"/>
              <a:gd name="T87" fmla="*/ 8 h 65"/>
              <a:gd name="T88" fmla="*/ 143 w 148"/>
              <a:gd name="T89" fmla="*/ 9 h 65"/>
              <a:gd name="T90" fmla="*/ 148 w 148"/>
              <a:gd name="T91" fmla="*/ 1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8" h="65">
                <a:moveTo>
                  <a:pt x="148" y="15"/>
                </a:moveTo>
                <a:lnTo>
                  <a:pt x="142" y="31"/>
                </a:lnTo>
                <a:lnTo>
                  <a:pt x="127" y="41"/>
                </a:lnTo>
                <a:lnTo>
                  <a:pt x="109" y="52"/>
                </a:lnTo>
                <a:lnTo>
                  <a:pt x="105" y="52"/>
                </a:lnTo>
                <a:lnTo>
                  <a:pt x="92" y="50"/>
                </a:lnTo>
                <a:lnTo>
                  <a:pt x="72" y="48"/>
                </a:lnTo>
                <a:lnTo>
                  <a:pt x="67" y="54"/>
                </a:lnTo>
                <a:lnTo>
                  <a:pt x="60" y="64"/>
                </a:lnTo>
                <a:lnTo>
                  <a:pt x="58" y="65"/>
                </a:lnTo>
                <a:lnTo>
                  <a:pt x="57" y="64"/>
                </a:lnTo>
                <a:lnTo>
                  <a:pt x="52" y="60"/>
                </a:lnTo>
                <a:lnTo>
                  <a:pt x="49" y="60"/>
                </a:lnTo>
                <a:lnTo>
                  <a:pt x="42" y="61"/>
                </a:lnTo>
                <a:lnTo>
                  <a:pt x="35" y="50"/>
                </a:lnTo>
                <a:lnTo>
                  <a:pt x="28" y="49"/>
                </a:lnTo>
                <a:lnTo>
                  <a:pt x="27" y="46"/>
                </a:lnTo>
                <a:lnTo>
                  <a:pt x="22" y="38"/>
                </a:lnTo>
                <a:lnTo>
                  <a:pt x="8" y="33"/>
                </a:lnTo>
                <a:lnTo>
                  <a:pt x="2" y="27"/>
                </a:lnTo>
                <a:lnTo>
                  <a:pt x="0" y="24"/>
                </a:lnTo>
                <a:lnTo>
                  <a:pt x="5" y="22"/>
                </a:lnTo>
                <a:lnTo>
                  <a:pt x="7" y="22"/>
                </a:lnTo>
                <a:lnTo>
                  <a:pt x="15" y="23"/>
                </a:lnTo>
                <a:lnTo>
                  <a:pt x="26" y="31"/>
                </a:lnTo>
                <a:lnTo>
                  <a:pt x="50" y="27"/>
                </a:lnTo>
                <a:lnTo>
                  <a:pt x="62" y="20"/>
                </a:lnTo>
                <a:lnTo>
                  <a:pt x="67" y="22"/>
                </a:lnTo>
                <a:lnTo>
                  <a:pt x="84" y="28"/>
                </a:lnTo>
                <a:lnTo>
                  <a:pt x="87" y="28"/>
                </a:lnTo>
                <a:lnTo>
                  <a:pt x="88" y="27"/>
                </a:lnTo>
                <a:lnTo>
                  <a:pt x="88" y="26"/>
                </a:lnTo>
                <a:lnTo>
                  <a:pt x="97" y="19"/>
                </a:lnTo>
                <a:lnTo>
                  <a:pt x="113" y="15"/>
                </a:lnTo>
                <a:lnTo>
                  <a:pt x="114" y="15"/>
                </a:lnTo>
                <a:lnTo>
                  <a:pt x="120" y="13"/>
                </a:lnTo>
                <a:lnTo>
                  <a:pt x="121" y="13"/>
                </a:lnTo>
                <a:lnTo>
                  <a:pt x="122" y="11"/>
                </a:lnTo>
                <a:lnTo>
                  <a:pt x="125" y="4"/>
                </a:lnTo>
                <a:lnTo>
                  <a:pt x="127" y="4"/>
                </a:lnTo>
                <a:lnTo>
                  <a:pt x="138" y="0"/>
                </a:lnTo>
                <a:lnTo>
                  <a:pt x="140" y="3"/>
                </a:lnTo>
                <a:lnTo>
                  <a:pt x="144" y="5"/>
                </a:lnTo>
                <a:lnTo>
                  <a:pt x="147" y="8"/>
                </a:lnTo>
                <a:lnTo>
                  <a:pt x="143" y="9"/>
                </a:lnTo>
                <a:lnTo>
                  <a:pt x="148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8" name="Freeform 103">
            <a:extLst>
              <a:ext uri="{FF2B5EF4-FFF2-40B4-BE49-F238E27FC236}">
                <a16:creationId xmlns:a16="http://schemas.microsoft.com/office/drawing/2014/main" id="{8ADFE9C6-DE84-2861-BEFF-F906A6B4D93B}"/>
              </a:ext>
            </a:extLst>
          </p:cNvPr>
          <p:cNvSpPr>
            <a:spLocks/>
          </p:cNvSpPr>
          <p:nvPr/>
        </p:nvSpPr>
        <p:spPr bwMode="auto">
          <a:xfrm>
            <a:off x="5603881" y="3608455"/>
            <a:ext cx="184150" cy="160341"/>
          </a:xfrm>
          <a:custGeom>
            <a:avLst/>
            <a:gdLst>
              <a:gd name="T0" fmla="*/ 73 w 116"/>
              <a:gd name="T1" fmla="*/ 11 h 101"/>
              <a:gd name="T2" fmla="*/ 79 w 116"/>
              <a:gd name="T3" fmla="*/ 8 h 101"/>
              <a:gd name="T4" fmla="*/ 86 w 116"/>
              <a:gd name="T5" fmla="*/ 14 h 101"/>
              <a:gd name="T6" fmla="*/ 90 w 116"/>
              <a:gd name="T7" fmla="*/ 17 h 101"/>
              <a:gd name="T8" fmla="*/ 97 w 116"/>
              <a:gd name="T9" fmla="*/ 26 h 101"/>
              <a:gd name="T10" fmla="*/ 97 w 116"/>
              <a:gd name="T11" fmla="*/ 27 h 101"/>
              <a:gd name="T12" fmla="*/ 116 w 116"/>
              <a:gd name="T13" fmla="*/ 60 h 101"/>
              <a:gd name="T14" fmla="*/ 116 w 116"/>
              <a:gd name="T15" fmla="*/ 62 h 101"/>
              <a:gd name="T16" fmla="*/ 116 w 116"/>
              <a:gd name="T17" fmla="*/ 64 h 101"/>
              <a:gd name="T18" fmla="*/ 116 w 116"/>
              <a:gd name="T19" fmla="*/ 66 h 101"/>
              <a:gd name="T20" fmla="*/ 115 w 116"/>
              <a:gd name="T21" fmla="*/ 67 h 101"/>
              <a:gd name="T22" fmla="*/ 114 w 116"/>
              <a:gd name="T23" fmla="*/ 79 h 101"/>
              <a:gd name="T24" fmla="*/ 97 w 116"/>
              <a:gd name="T25" fmla="*/ 81 h 101"/>
              <a:gd name="T26" fmla="*/ 73 w 116"/>
              <a:gd name="T27" fmla="*/ 82 h 101"/>
              <a:gd name="T28" fmla="*/ 70 w 116"/>
              <a:gd name="T29" fmla="*/ 82 h 101"/>
              <a:gd name="T30" fmla="*/ 59 w 116"/>
              <a:gd name="T31" fmla="*/ 87 h 101"/>
              <a:gd name="T32" fmla="*/ 54 w 116"/>
              <a:gd name="T33" fmla="*/ 90 h 101"/>
              <a:gd name="T34" fmla="*/ 43 w 116"/>
              <a:gd name="T35" fmla="*/ 92 h 101"/>
              <a:gd name="T36" fmla="*/ 39 w 116"/>
              <a:gd name="T37" fmla="*/ 87 h 101"/>
              <a:gd name="T38" fmla="*/ 34 w 116"/>
              <a:gd name="T39" fmla="*/ 90 h 101"/>
              <a:gd name="T40" fmla="*/ 29 w 116"/>
              <a:gd name="T41" fmla="*/ 98 h 101"/>
              <a:gd name="T42" fmla="*/ 28 w 116"/>
              <a:gd name="T43" fmla="*/ 98 h 101"/>
              <a:gd name="T44" fmla="*/ 21 w 116"/>
              <a:gd name="T45" fmla="*/ 100 h 101"/>
              <a:gd name="T46" fmla="*/ 14 w 116"/>
              <a:gd name="T47" fmla="*/ 100 h 101"/>
              <a:gd name="T48" fmla="*/ 3 w 116"/>
              <a:gd name="T49" fmla="*/ 101 h 101"/>
              <a:gd name="T50" fmla="*/ 9 w 116"/>
              <a:gd name="T51" fmla="*/ 92 h 101"/>
              <a:gd name="T52" fmla="*/ 4 w 116"/>
              <a:gd name="T53" fmla="*/ 78 h 101"/>
              <a:gd name="T54" fmla="*/ 3 w 116"/>
              <a:gd name="T55" fmla="*/ 75 h 101"/>
              <a:gd name="T56" fmla="*/ 4 w 116"/>
              <a:gd name="T57" fmla="*/ 70 h 101"/>
              <a:gd name="T58" fmla="*/ 6 w 116"/>
              <a:gd name="T59" fmla="*/ 67 h 101"/>
              <a:gd name="T60" fmla="*/ 0 w 116"/>
              <a:gd name="T61" fmla="*/ 66 h 101"/>
              <a:gd name="T62" fmla="*/ 0 w 116"/>
              <a:gd name="T63" fmla="*/ 66 h 101"/>
              <a:gd name="T64" fmla="*/ 3 w 116"/>
              <a:gd name="T65" fmla="*/ 60 h 101"/>
              <a:gd name="T66" fmla="*/ 9 w 116"/>
              <a:gd name="T67" fmla="*/ 55 h 101"/>
              <a:gd name="T68" fmla="*/ 11 w 116"/>
              <a:gd name="T69" fmla="*/ 53 h 101"/>
              <a:gd name="T70" fmla="*/ 18 w 116"/>
              <a:gd name="T71" fmla="*/ 51 h 101"/>
              <a:gd name="T72" fmla="*/ 21 w 116"/>
              <a:gd name="T73" fmla="*/ 48 h 101"/>
              <a:gd name="T74" fmla="*/ 39 w 116"/>
              <a:gd name="T75" fmla="*/ 34 h 101"/>
              <a:gd name="T76" fmla="*/ 49 w 116"/>
              <a:gd name="T77" fmla="*/ 26 h 101"/>
              <a:gd name="T78" fmla="*/ 49 w 116"/>
              <a:gd name="T79" fmla="*/ 25 h 101"/>
              <a:gd name="T80" fmla="*/ 45 w 116"/>
              <a:gd name="T81" fmla="*/ 21 h 101"/>
              <a:gd name="T82" fmla="*/ 54 w 116"/>
              <a:gd name="T83" fmla="*/ 10 h 101"/>
              <a:gd name="T84" fmla="*/ 60 w 116"/>
              <a:gd name="T85" fmla="*/ 3 h 101"/>
              <a:gd name="T86" fmla="*/ 54 w 116"/>
              <a:gd name="T87" fmla="*/ 2 h 101"/>
              <a:gd name="T88" fmla="*/ 66 w 116"/>
              <a:gd name="T89" fmla="*/ 0 h 101"/>
              <a:gd name="T90" fmla="*/ 64 w 116"/>
              <a:gd name="T91" fmla="*/ 3 h 101"/>
              <a:gd name="T92" fmla="*/ 63 w 116"/>
              <a:gd name="T93" fmla="*/ 4 h 101"/>
              <a:gd name="T94" fmla="*/ 71 w 116"/>
              <a:gd name="T95" fmla="*/ 10 h 101"/>
              <a:gd name="T96" fmla="*/ 73 w 116"/>
              <a:gd name="T97" fmla="*/ 1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101">
                <a:moveTo>
                  <a:pt x="73" y="11"/>
                </a:move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7" y="26"/>
                </a:lnTo>
                <a:lnTo>
                  <a:pt x="97" y="27"/>
                </a:lnTo>
                <a:lnTo>
                  <a:pt x="116" y="60"/>
                </a:lnTo>
                <a:lnTo>
                  <a:pt x="116" y="62"/>
                </a:lnTo>
                <a:lnTo>
                  <a:pt x="116" y="64"/>
                </a:lnTo>
                <a:lnTo>
                  <a:pt x="116" y="66"/>
                </a:lnTo>
                <a:lnTo>
                  <a:pt x="115" y="67"/>
                </a:lnTo>
                <a:lnTo>
                  <a:pt x="114" y="79"/>
                </a:lnTo>
                <a:lnTo>
                  <a:pt x="97" y="81"/>
                </a:lnTo>
                <a:lnTo>
                  <a:pt x="73" y="82"/>
                </a:lnTo>
                <a:lnTo>
                  <a:pt x="70" y="82"/>
                </a:lnTo>
                <a:lnTo>
                  <a:pt x="59" y="87"/>
                </a:lnTo>
                <a:lnTo>
                  <a:pt x="54" y="90"/>
                </a:lnTo>
                <a:lnTo>
                  <a:pt x="43" y="92"/>
                </a:lnTo>
                <a:lnTo>
                  <a:pt x="39" y="87"/>
                </a:lnTo>
                <a:lnTo>
                  <a:pt x="34" y="90"/>
                </a:lnTo>
                <a:lnTo>
                  <a:pt x="29" y="98"/>
                </a:lnTo>
                <a:lnTo>
                  <a:pt x="28" y="98"/>
                </a:lnTo>
                <a:lnTo>
                  <a:pt x="21" y="100"/>
                </a:lnTo>
                <a:lnTo>
                  <a:pt x="14" y="100"/>
                </a:lnTo>
                <a:lnTo>
                  <a:pt x="3" y="101"/>
                </a:lnTo>
                <a:lnTo>
                  <a:pt x="9" y="92"/>
                </a:lnTo>
                <a:lnTo>
                  <a:pt x="4" y="78"/>
                </a:lnTo>
                <a:lnTo>
                  <a:pt x="3" y="75"/>
                </a:lnTo>
                <a:lnTo>
                  <a:pt x="4" y="70"/>
                </a:lnTo>
                <a:lnTo>
                  <a:pt x="6" y="67"/>
                </a:lnTo>
                <a:lnTo>
                  <a:pt x="0" y="66"/>
                </a:lnTo>
                <a:lnTo>
                  <a:pt x="0" y="66"/>
                </a:lnTo>
                <a:lnTo>
                  <a:pt x="3" y="60"/>
                </a:lnTo>
                <a:lnTo>
                  <a:pt x="9" y="55"/>
                </a:lnTo>
                <a:lnTo>
                  <a:pt x="11" y="53"/>
                </a:lnTo>
                <a:lnTo>
                  <a:pt x="18" y="51"/>
                </a:lnTo>
                <a:lnTo>
                  <a:pt x="21" y="48"/>
                </a:lnTo>
                <a:lnTo>
                  <a:pt x="39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4" y="10"/>
                </a:lnTo>
                <a:lnTo>
                  <a:pt x="60" y="3"/>
                </a:lnTo>
                <a:lnTo>
                  <a:pt x="54" y="2"/>
                </a:lnTo>
                <a:lnTo>
                  <a:pt x="66" y="0"/>
                </a:lnTo>
                <a:lnTo>
                  <a:pt x="64" y="3"/>
                </a:lnTo>
                <a:lnTo>
                  <a:pt x="63" y="4"/>
                </a:lnTo>
                <a:lnTo>
                  <a:pt x="71" y="10"/>
                </a:lnTo>
                <a:lnTo>
                  <a:pt x="73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9" name="Freeform 104">
            <a:extLst>
              <a:ext uri="{FF2B5EF4-FFF2-40B4-BE49-F238E27FC236}">
                <a16:creationId xmlns:a16="http://schemas.microsoft.com/office/drawing/2014/main" id="{A6809FE7-D4A0-1C25-53B4-FAC714131783}"/>
              </a:ext>
            </a:extLst>
          </p:cNvPr>
          <p:cNvSpPr>
            <a:spLocks/>
          </p:cNvSpPr>
          <p:nvPr/>
        </p:nvSpPr>
        <p:spPr bwMode="auto">
          <a:xfrm>
            <a:off x="6918332" y="1357336"/>
            <a:ext cx="344488" cy="369895"/>
          </a:xfrm>
          <a:custGeom>
            <a:avLst/>
            <a:gdLst>
              <a:gd name="T0" fmla="*/ 123 w 217"/>
              <a:gd name="T1" fmla="*/ 49 h 233"/>
              <a:gd name="T2" fmla="*/ 122 w 217"/>
              <a:gd name="T3" fmla="*/ 78 h 233"/>
              <a:gd name="T4" fmla="*/ 122 w 217"/>
              <a:gd name="T5" fmla="*/ 104 h 233"/>
              <a:gd name="T6" fmla="*/ 137 w 217"/>
              <a:gd name="T7" fmla="*/ 110 h 233"/>
              <a:gd name="T8" fmla="*/ 167 w 217"/>
              <a:gd name="T9" fmla="*/ 104 h 233"/>
              <a:gd name="T10" fmla="*/ 178 w 217"/>
              <a:gd name="T11" fmla="*/ 116 h 233"/>
              <a:gd name="T12" fmla="*/ 190 w 217"/>
              <a:gd name="T13" fmla="*/ 151 h 233"/>
              <a:gd name="T14" fmla="*/ 215 w 217"/>
              <a:gd name="T15" fmla="*/ 183 h 233"/>
              <a:gd name="T16" fmla="*/ 217 w 217"/>
              <a:gd name="T17" fmla="*/ 205 h 233"/>
              <a:gd name="T18" fmla="*/ 213 w 217"/>
              <a:gd name="T19" fmla="*/ 217 h 233"/>
              <a:gd name="T20" fmla="*/ 167 w 217"/>
              <a:gd name="T21" fmla="*/ 233 h 233"/>
              <a:gd name="T22" fmla="*/ 166 w 217"/>
              <a:gd name="T23" fmla="*/ 232 h 233"/>
              <a:gd name="T24" fmla="*/ 160 w 217"/>
              <a:gd name="T25" fmla="*/ 225 h 233"/>
              <a:gd name="T26" fmla="*/ 153 w 217"/>
              <a:gd name="T27" fmla="*/ 215 h 233"/>
              <a:gd name="T28" fmla="*/ 146 w 217"/>
              <a:gd name="T29" fmla="*/ 209 h 233"/>
              <a:gd name="T30" fmla="*/ 140 w 217"/>
              <a:gd name="T31" fmla="*/ 199 h 233"/>
              <a:gd name="T32" fmla="*/ 134 w 217"/>
              <a:gd name="T33" fmla="*/ 192 h 233"/>
              <a:gd name="T34" fmla="*/ 127 w 217"/>
              <a:gd name="T35" fmla="*/ 183 h 233"/>
              <a:gd name="T36" fmla="*/ 122 w 217"/>
              <a:gd name="T37" fmla="*/ 181 h 233"/>
              <a:gd name="T38" fmla="*/ 111 w 217"/>
              <a:gd name="T39" fmla="*/ 180 h 233"/>
              <a:gd name="T40" fmla="*/ 95 w 217"/>
              <a:gd name="T41" fmla="*/ 176 h 233"/>
              <a:gd name="T42" fmla="*/ 67 w 217"/>
              <a:gd name="T43" fmla="*/ 149 h 233"/>
              <a:gd name="T44" fmla="*/ 77 w 217"/>
              <a:gd name="T45" fmla="*/ 124 h 233"/>
              <a:gd name="T46" fmla="*/ 61 w 217"/>
              <a:gd name="T47" fmla="*/ 123 h 233"/>
              <a:gd name="T48" fmla="*/ 51 w 217"/>
              <a:gd name="T49" fmla="*/ 106 h 233"/>
              <a:gd name="T50" fmla="*/ 26 w 217"/>
              <a:gd name="T51" fmla="*/ 83 h 233"/>
              <a:gd name="T52" fmla="*/ 16 w 217"/>
              <a:gd name="T53" fmla="*/ 68 h 233"/>
              <a:gd name="T54" fmla="*/ 11 w 217"/>
              <a:gd name="T55" fmla="*/ 65 h 233"/>
              <a:gd name="T56" fmla="*/ 0 w 217"/>
              <a:gd name="T57" fmla="*/ 68 h 233"/>
              <a:gd name="T58" fmla="*/ 11 w 217"/>
              <a:gd name="T59" fmla="*/ 38 h 233"/>
              <a:gd name="T60" fmla="*/ 22 w 217"/>
              <a:gd name="T61" fmla="*/ 49 h 233"/>
              <a:gd name="T62" fmla="*/ 31 w 217"/>
              <a:gd name="T63" fmla="*/ 48 h 233"/>
              <a:gd name="T64" fmla="*/ 28 w 217"/>
              <a:gd name="T65" fmla="*/ 37 h 233"/>
              <a:gd name="T66" fmla="*/ 48 w 217"/>
              <a:gd name="T67" fmla="*/ 15 h 233"/>
              <a:gd name="T68" fmla="*/ 63 w 217"/>
              <a:gd name="T69" fmla="*/ 3 h 233"/>
              <a:gd name="T70" fmla="*/ 74 w 217"/>
              <a:gd name="T71" fmla="*/ 0 h 233"/>
              <a:gd name="T72" fmla="*/ 91 w 217"/>
              <a:gd name="T73" fmla="*/ 3 h 233"/>
              <a:gd name="T74" fmla="*/ 104 w 217"/>
              <a:gd name="T75" fmla="*/ 19 h 233"/>
              <a:gd name="T76" fmla="*/ 107 w 217"/>
              <a:gd name="T77" fmla="*/ 34 h 233"/>
              <a:gd name="T78" fmla="*/ 126 w 217"/>
              <a:gd name="T79" fmla="*/ 4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7" h="233">
                <a:moveTo>
                  <a:pt x="126" y="48"/>
                </a:moveTo>
                <a:lnTo>
                  <a:pt x="123" y="49"/>
                </a:lnTo>
                <a:lnTo>
                  <a:pt x="125" y="63"/>
                </a:lnTo>
                <a:lnTo>
                  <a:pt x="122" y="78"/>
                </a:lnTo>
                <a:lnTo>
                  <a:pt x="115" y="83"/>
                </a:lnTo>
                <a:lnTo>
                  <a:pt x="122" y="104"/>
                </a:lnTo>
                <a:lnTo>
                  <a:pt x="131" y="112"/>
                </a:lnTo>
                <a:lnTo>
                  <a:pt x="137" y="110"/>
                </a:lnTo>
                <a:lnTo>
                  <a:pt x="148" y="113"/>
                </a:lnTo>
                <a:lnTo>
                  <a:pt x="167" y="104"/>
                </a:lnTo>
                <a:lnTo>
                  <a:pt x="175" y="105"/>
                </a:lnTo>
                <a:lnTo>
                  <a:pt x="178" y="116"/>
                </a:lnTo>
                <a:lnTo>
                  <a:pt x="183" y="121"/>
                </a:lnTo>
                <a:lnTo>
                  <a:pt x="190" y="151"/>
                </a:lnTo>
                <a:lnTo>
                  <a:pt x="194" y="151"/>
                </a:lnTo>
                <a:lnTo>
                  <a:pt x="215" y="183"/>
                </a:lnTo>
                <a:lnTo>
                  <a:pt x="216" y="196"/>
                </a:lnTo>
                <a:lnTo>
                  <a:pt x="217" y="205"/>
                </a:lnTo>
                <a:lnTo>
                  <a:pt x="216" y="206"/>
                </a:lnTo>
                <a:lnTo>
                  <a:pt x="213" y="217"/>
                </a:lnTo>
                <a:lnTo>
                  <a:pt x="198" y="228"/>
                </a:lnTo>
                <a:lnTo>
                  <a:pt x="167" y="233"/>
                </a:lnTo>
                <a:lnTo>
                  <a:pt x="167" y="232"/>
                </a:lnTo>
                <a:lnTo>
                  <a:pt x="166" y="232"/>
                </a:lnTo>
                <a:lnTo>
                  <a:pt x="163" y="228"/>
                </a:lnTo>
                <a:lnTo>
                  <a:pt x="160" y="225"/>
                </a:lnTo>
                <a:lnTo>
                  <a:pt x="159" y="222"/>
                </a:lnTo>
                <a:lnTo>
                  <a:pt x="153" y="215"/>
                </a:lnTo>
                <a:lnTo>
                  <a:pt x="149" y="210"/>
                </a:lnTo>
                <a:lnTo>
                  <a:pt x="146" y="209"/>
                </a:lnTo>
                <a:lnTo>
                  <a:pt x="144" y="206"/>
                </a:lnTo>
                <a:lnTo>
                  <a:pt x="140" y="199"/>
                </a:lnTo>
                <a:lnTo>
                  <a:pt x="136" y="194"/>
                </a:lnTo>
                <a:lnTo>
                  <a:pt x="134" y="192"/>
                </a:lnTo>
                <a:lnTo>
                  <a:pt x="131" y="188"/>
                </a:lnTo>
                <a:lnTo>
                  <a:pt x="127" y="183"/>
                </a:lnTo>
                <a:lnTo>
                  <a:pt x="123" y="181"/>
                </a:lnTo>
                <a:lnTo>
                  <a:pt x="122" y="181"/>
                </a:lnTo>
                <a:lnTo>
                  <a:pt x="118" y="180"/>
                </a:lnTo>
                <a:lnTo>
                  <a:pt x="111" y="180"/>
                </a:lnTo>
                <a:lnTo>
                  <a:pt x="103" y="179"/>
                </a:lnTo>
                <a:lnTo>
                  <a:pt x="95" y="176"/>
                </a:lnTo>
                <a:lnTo>
                  <a:pt x="78" y="153"/>
                </a:lnTo>
                <a:lnTo>
                  <a:pt x="67" y="149"/>
                </a:lnTo>
                <a:lnTo>
                  <a:pt x="81" y="135"/>
                </a:lnTo>
                <a:lnTo>
                  <a:pt x="77" y="124"/>
                </a:lnTo>
                <a:lnTo>
                  <a:pt x="58" y="130"/>
                </a:lnTo>
                <a:lnTo>
                  <a:pt x="61" y="123"/>
                </a:lnTo>
                <a:lnTo>
                  <a:pt x="48" y="112"/>
                </a:lnTo>
                <a:lnTo>
                  <a:pt x="51" y="106"/>
                </a:lnTo>
                <a:lnTo>
                  <a:pt x="46" y="97"/>
                </a:lnTo>
                <a:lnTo>
                  <a:pt x="26" y="83"/>
                </a:lnTo>
                <a:lnTo>
                  <a:pt x="22" y="71"/>
                </a:lnTo>
                <a:lnTo>
                  <a:pt x="16" y="68"/>
                </a:lnTo>
                <a:lnTo>
                  <a:pt x="14" y="67"/>
                </a:lnTo>
                <a:lnTo>
                  <a:pt x="11" y="65"/>
                </a:lnTo>
                <a:lnTo>
                  <a:pt x="9" y="67"/>
                </a:lnTo>
                <a:lnTo>
                  <a:pt x="0" y="68"/>
                </a:lnTo>
                <a:lnTo>
                  <a:pt x="5" y="35"/>
                </a:lnTo>
                <a:lnTo>
                  <a:pt x="11" y="38"/>
                </a:lnTo>
                <a:lnTo>
                  <a:pt x="17" y="40"/>
                </a:lnTo>
                <a:lnTo>
                  <a:pt x="22" y="49"/>
                </a:lnTo>
                <a:lnTo>
                  <a:pt x="26" y="45"/>
                </a:lnTo>
                <a:lnTo>
                  <a:pt x="31" y="48"/>
                </a:lnTo>
                <a:lnTo>
                  <a:pt x="32" y="42"/>
                </a:lnTo>
                <a:lnTo>
                  <a:pt x="28" y="37"/>
                </a:lnTo>
                <a:lnTo>
                  <a:pt x="33" y="23"/>
                </a:lnTo>
                <a:lnTo>
                  <a:pt x="48" y="15"/>
                </a:lnTo>
                <a:lnTo>
                  <a:pt x="54" y="7"/>
                </a:lnTo>
                <a:lnTo>
                  <a:pt x="63" y="3"/>
                </a:lnTo>
                <a:lnTo>
                  <a:pt x="71" y="1"/>
                </a:lnTo>
                <a:lnTo>
                  <a:pt x="74" y="0"/>
                </a:lnTo>
                <a:lnTo>
                  <a:pt x="80" y="1"/>
                </a:lnTo>
                <a:lnTo>
                  <a:pt x="91" y="3"/>
                </a:lnTo>
                <a:lnTo>
                  <a:pt x="96" y="14"/>
                </a:lnTo>
                <a:lnTo>
                  <a:pt x="104" y="19"/>
                </a:lnTo>
                <a:lnTo>
                  <a:pt x="108" y="22"/>
                </a:lnTo>
                <a:lnTo>
                  <a:pt x="107" y="34"/>
                </a:lnTo>
                <a:lnTo>
                  <a:pt x="125" y="41"/>
                </a:lnTo>
                <a:lnTo>
                  <a:pt x="126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0" name="Freeform 105">
            <a:extLst>
              <a:ext uri="{FF2B5EF4-FFF2-40B4-BE49-F238E27FC236}">
                <a16:creationId xmlns:a16="http://schemas.microsoft.com/office/drawing/2014/main" id="{B09D4EF7-B30C-FFC5-427B-6E6A77CADFE8}"/>
              </a:ext>
            </a:extLst>
          </p:cNvPr>
          <p:cNvSpPr>
            <a:spLocks/>
          </p:cNvSpPr>
          <p:nvPr/>
        </p:nvSpPr>
        <p:spPr bwMode="auto">
          <a:xfrm>
            <a:off x="6435732" y="1470050"/>
            <a:ext cx="225425" cy="276231"/>
          </a:xfrm>
          <a:custGeom>
            <a:avLst/>
            <a:gdLst>
              <a:gd name="T0" fmla="*/ 90 w 142"/>
              <a:gd name="T1" fmla="*/ 71 h 174"/>
              <a:gd name="T2" fmla="*/ 103 w 142"/>
              <a:gd name="T3" fmla="*/ 79 h 174"/>
              <a:gd name="T4" fmla="*/ 111 w 142"/>
              <a:gd name="T5" fmla="*/ 79 h 174"/>
              <a:gd name="T6" fmla="*/ 123 w 142"/>
              <a:gd name="T7" fmla="*/ 78 h 174"/>
              <a:gd name="T8" fmla="*/ 130 w 142"/>
              <a:gd name="T9" fmla="*/ 101 h 174"/>
              <a:gd name="T10" fmla="*/ 139 w 142"/>
              <a:gd name="T11" fmla="*/ 105 h 174"/>
              <a:gd name="T12" fmla="*/ 142 w 142"/>
              <a:gd name="T13" fmla="*/ 109 h 174"/>
              <a:gd name="T14" fmla="*/ 141 w 142"/>
              <a:gd name="T15" fmla="*/ 132 h 174"/>
              <a:gd name="T16" fmla="*/ 135 w 142"/>
              <a:gd name="T17" fmla="*/ 131 h 174"/>
              <a:gd name="T18" fmla="*/ 134 w 142"/>
              <a:gd name="T19" fmla="*/ 131 h 174"/>
              <a:gd name="T20" fmla="*/ 131 w 142"/>
              <a:gd name="T21" fmla="*/ 135 h 174"/>
              <a:gd name="T22" fmla="*/ 123 w 142"/>
              <a:gd name="T23" fmla="*/ 140 h 174"/>
              <a:gd name="T24" fmla="*/ 118 w 142"/>
              <a:gd name="T25" fmla="*/ 144 h 174"/>
              <a:gd name="T26" fmla="*/ 118 w 142"/>
              <a:gd name="T27" fmla="*/ 149 h 174"/>
              <a:gd name="T28" fmla="*/ 119 w 142"/>
              <a:gd name="T29" fmla="*/ 153 h 174"/>
              <a:gd name="T30" fmla="*/ 103 w 142"/>
              <a:gd name="T31" fmla="*/ 155 h 174"/>
              <a:gd name="T32" fmla="*/ 100 w 142"/>
              <a:gd name="T33" fmla="*/ 157 h 174"/>
              <a:gd name="T34" fmla="*/ 96 w 142"/>
              <a:gd name="T35" fmla="*/ 157 h 174"/>
              <a:gd name="T36" fmla="*/ 96 w 142"/>
              <a:gd name="T37" fmla="*/ 168 h 174"/>
              <a:gd name="T38" fmla="*/ 88 w 142"/>
              <a:gd name="T39" fmla="*/ 170 h 174"/>
              <a:gd name="T40" fmla="*/ 82 w 142"/>
              <a:gd name="T41" fmla="*/ 172 h 174"/>
              <a:gd name="T42" fmla="*/ 78 w 142"/>
              <a:gd name="T43" fmla="*/ 174 h 174"/>
              <a:gd name="T44" fmla="*/ 78 w 142"/>
              <a:gd name="T45" fmla="*/ 170 h 174"/>
              <a:gd name="T46" fmla="*/ 79 w 142"/>
              <a:gd name="T47" fmla="*/ 159 h 174"/>
              <a:gd name="T48" fmla="*/ 75 w 142"/>
              <a:gd name="T49" fmla="*/ 155 h 174"/>
              <a:gd name="T50" fmla="*/ 67 w 142"/>
              <a:gd name="T51" fmla="*/ 157 h 174"/>
              <a:gd name="T52" fmla="*/ 67 w 142"/>
              <a:gd name="T53" fmla="*/ 150 h 174"/>
              <a:gd name="T54" fmla="*/ 63 w 142"/>
              <a:gd name="T55" fmla="*/ 151 h 174"/>
              <a:gd name="T56" fmla="*/ 62 w 142"/>
              <a:gd name="T57" fmla="*/ 144 h 174"/>
              <a:gd name="T58" fmla="*/ 62 w 142"/>
              <a:gd name="T59" fmla="*/ 140 h 174"/>
              <a:gd name="T60" fmla="*/ 59 w 142"/>
              <a:gd name="T61" fmla="*/ 135 h 174"/>
              <a:gd name="T62" fmla="*/ 51 w 142"/>
              <a:gd name="T63" fmla="*/ 121 h 174"/>
              <a:gd name="T64" fmla="*/ 55 w 142"/>
              <a:gd name="T65" fmla="*/ 117 h 174"/>
              <a:gd name="T66" fmla="*/ 51 w 142"/>
              <a:gd name="T67" fmla="*/ 112 h 174"/>
              <a:gd name="T68" fmla="*/ 56 w 142"/>
              <a:gd name="T69" fmla="*/ 97 h 174"/>
              <a:gd name="T70" fmla="*/ 63 w 142"/>
              <a:gd name="T71" fmla="*/ 91 h 174"/>
              <a:gd name="T72" fmla="*/ 67 w 142"/>
              <a:gd name="T73" fmla="*/ 87 h 174"/>
              <a:gd name="T74" fmla="*/ 68 w 142"/>
              <a:gd name="T75" fmla="*/ 87 h 174"/>
              <a:gd name="T76" fmla="*/ 67 w 142"/>
              <a:gd name="T77" fmla="*/ 86 h 174"/>
              <a:gd name="T78" fmla="*/ 64 w 142"/>
              <a:gd name="T79" fmla="*/ 82 h 174"/>
              <a:gd name="T80" fmla="*/ 59 w 142"/>
              <a:gd name="T81" fmla="*/ 86 h 174"/>
              <a:gd name="T82" fmla="*/ 52 w 142"/>
              <a:gd name="T83" fmla="*/ 80 h 174"/>
              <a:gd name="T84" fmla="*/ 49 w 142"/>
              <a:gd name="T85" fmla="*/ 75 h 174"/>
              <a:gd name="T86" fmla="*/ 48 w 142"/>
              <a:gd name="T87" fmla="*/ 72 h 174"/>
              <a:gd name="T88" fmla="*/ 47 w 142"/>
              <a:gd name="T89" fmla="*/ 72 h 174"/>
              <a:gd name="T90" fmla="*/ 43 w 142"/>
              <a:gd name="T91" fmla="*/ 60 h 174"/>
              <a:gd name="T92" fmla="*/ 41 w 142"/>
              <a:gd name="T93" fmla="*/ 60 h 174"/>
              <a:gd name="T94" fmla="*/ 41 w 142"/>
              <a:gd name="T95" fmla="*/ 56 h 174"/>
              <a:gd name="T96" fmla="*/ 40 w 142"/>
              <a:gd name="T97" fmla="*/ 54 h 174"/>
              <a:gd name="T98" fmla="*/ 0 w 142"/>
              <a:gd name="T99" fmla="*/ 18 h 174"/>
              <a:gd name="T100" fmla="*/ 8 w 142"/>
              <a:gd name="T101" fmla="*/ 0 h 174"/>
              <a:gd name="T102" fmla="*/ 48 w 142"/>
              <a:gd name="T103" fmla="*/ 20 h 174"/>
              <a:gd name="T104" fmla="*/ 56 w 142"/>
              <a:gd name="T105" fmla="*/ 24 h 174"/>
              <a:gd name="T106" fmla="*/ 85 w 142"/>
              <a:gd name="T107" fmla="*/ 63 h 174"/>
              <a:gd name="T108" fmla="*/ 90 w 142"/>
              <a:gd name="T109" fmla="*/ 71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2" h="174">
                <a:moveTo>
                  <a:pt x="90" y="71"/>
                </a:moveTo>
                <a:lnTo>
                  <a:pt x="103" y="79"/>
                </a:lnTo>
                <a:lnTo>
                  <a:pt x="111" y="79"/>
                </a:lnTo>
                <a:lnTo>
                  <a:pt x="123" y="78"/>
                </a:lnTo>
                <a:lnTo>
                  <a:pt x="130" y="101"/>
                </a:lnTo>
                <a:lnTo>
                  <a:pt x="139" y="105"/>
                </a:lnTo>
                <a:lnTo>
                  <a:pt x="142" y="109"/>
                </a:lnTo>
                <a:lnTo>
                  <a:pt x="141" y="132"/>
                </a:lnTo>
                <a:lnTo>
                  <a:pt x="135" y="131"/>
                </a:lnTo>
                <a:lnTo>
                  <a:pt x="134" y="131"/>
                </a:lnTo>
                <a:lnTo>
                  <a:pt x="131" y="135"/>
                </a:lnTo>
                <a:lnTo>
                  <a:pt x="123" y="140"/>
                </a:lnTo>
                <a:lnTo>
                  <a:pt x="118" y="144"/>
                </a:lnTo>
                <a:lnTo>
                  <a:pt x="118" y="149"/>
                </a:lnTo>
                <a:lnTo>
                  <a:pt x="119" y="153"/>
                </a:lnTo>
                <a:lnTo>
                  <a:pt x="103" y="155"/>
                </a:lnTo>
                <a:lnTo>
                  <a:pt x="100" y="157"/>
                </a:lnTo>
                <a:lnTo>
                  <a:pt x="96" y="157"/>
                </a:lnTo>
                <a:lnTo>
                  <a:pt x="96" y="168"/>
                </a:lnTo>
                <a:lnTo>
                  <a:pt x="88" y="170"/>
                </a:lnTo>
                <a:lnTo>
                  <a:pt x="82" y="172"/>
                </a:lnTo>
                <a:lnTo>
                  <a:pt x="78" y="174"/>
                </a:lnTo>
                <a:lnTo>
                  <a:pt x="78" y="170"/>
                </a:lnTo>
                <a:lnTo>
                  <a:pt x="79" y="159"/>
                </a:lnTo>
                <a:lnTo>
                  <a:pt x="75" y="155"/>
                </a:lnTo>
                <a:lnTo>
                  <a:pt x="67" y="157"/>
                </a:lnTo>
                <a:lnTo>
                  <a:pt x="67" y="150"/>
                </a:lnTo>
                <a:lnTo>
                  <a:pt x="63" y="151"/>
                </a:lnTo>
                <a:lnTo>
                  <a:pt x="62" y="144"/>
                </a:lnTo>
                <a:lnTo>
                  <a:pt x="62" y="140"/>
                </a:lnTo>
                <a:lnTo>
                  <a:pt x="59" y="135"/>
                </a:lnTo>
                <a:lnTo>
                  <a:pt x="51" y="121"/>
                </a:lnTo>
                <a:lnTo>
                  <a:pt x="55" y="117"/>
                </a:lnTo>
                <a:lnTo>
                  <a:pt x="51" y="112"/>
                </a:lnTo>
                <a:lnTo>
                  <a:pt x="56" y="97"/>
                </a:lnTo>
                <a:lnTo>
                  <a:pt x="63" y="91"/>
                </a:lnTo>
                <a:lnTo>
                  <a:pt x="67" y="87"/>
                </a:lnTo>
                <a:lnTo>
                  <a:pt x="68" y="87"/>
                </a:lnTo>
                <a:lnTo>
                  <a:pt x="67" y="86"/>
                </a:lnTo>
                <a:lnTo>
                  <a:pt x="64" y="82"/>
                </a:lnTo>
                <a:lnTo>
                  <a:pt x="59" y="86"/>
                </a:lnTo>
                <a:lnTo>
                  <a:pt x="52" y="80"/>
                </a:lnTo>
                <a:lnTo>
                  <a:pt x="49" y="75"/>
                </a:lnTo>
                <a:lnTo>
                  <a:pt x="48" y="72"/>
                </a:lnTo>
                <a:lnTo>
                  <a:pt x="47" y="72"/>
                </a:lnTo>
                <a:lnTo>
                  <a:pt x="43" y="60"/>
                </a:lnTo>
                <a:lnTo>
                  <a:pt x="41" y="60"/>
                </a:lnTo>
                <a:lnTo>
                  <a:pt x="41" y="56"/>
                </a:lnTo>
                <a:lnTo>
                  <a:pt x="40" y="54"/>
                </a:lnTo>
                <a:lnTo>
                  <a:pt x="0" y="18"/>
                </a:lnTo>
                <a:lnTo>
                  <a:pt x="8" y="0"/>
                </a:lnTo>
                <a:lnTo>
                  <a:pt x="48" y="20"/>
                </a:lnTo>
                <a:lnTo>
                  <a:pt x="56" y="24"/>
                </a:lnTo>
                <a:lnTo>
                  <a:pt x="85" y="63"/>
                </a:lnTo>
                <a:lnTo>
                  <a:pt x="90" y="7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1" name="Freeform 106">
            <a:extLst>
              <a:ext uri="{FF2B5EF4-FFF2-40B4-BE49-F238E27FC236}">
                <a16:creationId xmlns:a16="http://schemas.microsoft.com/office/drawing/2014/main" id="{EEB38E1E-0B22-4F9F-5F8A-CC7D0838AB25}"/>
              </a:ext>
            </a:extLst>
          </p:cNvPr>
          <p:cNvSpPr>
            <a:spLocks/>
          </p:cNvSpPr>
          <p:nvPr/>
        </p:nvSpPr>
        <p:spPr bwMode="auto">
          <a:xfrm>
            <a:off x="6319844" y="1541489"/>
            <a:ext cx="173038" cy="198441"/>
          </a:xfrm>
          <a:custGeom>
            <a:avLst/>
            <a:gdLst>
              <a:gd name="T0" fmla="*/ 90 w 109"/>
              <a:gd name="T1" fmla="*/ 68 h 125"/>
              <a:gd name="T2" fmla="*/ 91 w 109"/>
              <a:gd name="T3" fmla="*/ 76 h 125"/>
              <a:gd name="T4" fmla="*/ 99 w 109"/>
              <a:gd name="T5" fmla="*/ 76 h 125"/>
              <a:gd name="T6" fmla="*/ 102 w 109"/>
              <a:gd name="T7" fmla="*/ 84 h 125"/>
              <a:gd name="T8" fmla="*/ 109 w 109"/>
              <a:gd name="T9" fmla="*/ 91 h 125"/>
              <a:gd name="T10" fmla="*/ 96 w 109"/>
              <a:gd name="T11" fmla="*/ 94 h 125"/>
              <a:gd name="T12" fmla="*/ 96 w 109"/>
              <a:gd name="T13" fmla="*/ 102 h 125"/>
              <a:gd name="T14" fmla="*/ 90 w 109"/>
              <a:gd name="T15" fmla="*/ 106 h 125"/>
              <a:gd name="T16" fmla="*/ 96 w 109"/>
              <a:gd name="T17" fmla="*/ 116 h 125"/>
              <a:gd name="T18" fmla="*/ 92 w 109"/>
              <a:gd name="T19" fmla="*/ 119 h 125"/>
              <a:gd name="T20" fmla="*/ 91 w 109"/>
              <a:gd name="T21" fmla="*/ 119 h 125"/>
              <a:gd name="T22" fmla="*/ 80 w 109"/>
              <a:gd name="T23" fmla="*/ 124 h 125"/>
              <a:gd name="T24" fmla="*/ 76 w 109"/>
              <a:gd name="T25" fmla="*/ 125 h 125"/>
              <a:gd name="T26" fmla="*/ 57 w 109"/>
              <a:gd name="T27" fmla="*/ 125 h 125"/>
              <a:gd name="T28" fmla="*/ 46 w 109"/>
              <a:gd name="T29" fmla="*/ 121 h 125"/>
              <a:gd name="T30" fmla="*/ 47 w 109"/>
              <a:gd name="T31" fmla="*/ 113 h 125"/>
              <a:gd name="T32" fmla="*/ 39 w 109"/>
              <a:gd name="T33" fmla="*/ 101 h 125"/>
              <a:gd name="T34" fmla="*/ 17 w 109"/>
              <a:gd name="T35" fmla="*/ 90 h 125"/>
              <a:gd name="T36" fmla="*/ 19 w 109"/>
              <a:gd name="T37" fmla="*/ 83 h 125"/>
              <a:gd name="T38" fmla="*/ 24 w 109"/>
              <a:gd name="T39" fmla="*/ 60 h 125"/>
              <a:gd name="T40" fmla="*/ 0 w 109"/>
              <a:gd name="T41" fmla="*/ 15 h 125"/>
              <a:gd name="T42" fmla="*/ 28 w 109"/>
              <a:gd name="T43" fmla="*/ 0 h 125"/>
              <a:gd name="T44" fmla="*/ 53 w 109"/>
              <a:gd name="T45" fmla="*/ 46 h 125"/>
              <a:gd name="T46" fmla="*/ 81 w 109"/>
              <a:gd name="T47" fmla="*/ 64 h 125"/>
              <a:gd name="T48" fmla="*/ 83 w 109"/>
              <a:gd name="T49" fmla="*/ 64 h 125"/>
              <a:gd name="T50" fmla="*/ 87 w 109"/>
              <a:gd name="T51" fmla="*/ 67 h 125"/>
              <a:gd name="T52" fmla="*/ 90 w 109"/>
              <a:gd name="T53" fmla="*/ 6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25">
                <a:moveTo>
                  <a:pt x="90" y="68"/>
                </a:moveTo>
                <a:lnTo>
                  <a:pt x="91" y="76"/>
                </a:lnTo>
                <a:lnTo>
                  <a:pt x="99" y="76"/>
                </a:lnTo>
                <a:lnTo>
                  <a:pt x="102" y="84"/>
                </a:lnTo>
                <a:lnTo>
                  <a:pt x="109" y="91"/>
                </a:lnTo>
                <a:lnTo>
                  <a:pt x="96" y="94"/>
                </a:lnTo>
                <a:lnTo>
                  <a:pt x="96" y="102"/>
                </a:lnTo>
                <a:lnTo>
                  <a:pt x="90" y="106"/>
                </a:lnTo>
                <a:lnTo>
                  <a:pt x="96" y="116"/>
                </a:lnTo>
                <a:lnTo>
                  <a:pt x="92" y="119"/>
                </a:lnTo>
                <a:lnTo>
                  <a:pt x="91" y="119"/>
                </a:lnTo>
                <a:lnTo>
                  <a:pt x="80" y="124"/>
                </a:lnTo>
                <a:lnTo>
                  <a:pt x="76" y="125"/>
                </a:lnTo>
                <a:lnTo>
                  <a:pt x="57" y="125"/>
                </a:lnTo>
                <a:lnTo>
                  <a:pt x="46" y="121"/>
                </a:lnTo>
                <a:lnTo>
                  <a:pt x="47" y="113"/>
                </a:lnTo>
                <a:lnTo>
                  <a:pt x="39" y="101"/>
                </a:lnTo>
                <a:lnTo>
                  <a:pt x="17" y="90"/>
                </a:lnTo>
                <a:lnTo>
                  <a:pt x="19" y="83"/>
                </a:lnTo>
                <a:lnTo>
                  <a:pt x="24" y="60"/>
                </a:lnTo>
                <a:lnTo>
                  <a:pt x="0" y="15"/>
                </a:lnTo>
                <a:lnTo>
                  <a:pt x="28" y="0"/>
                </a:lnTo>
                <a:lnTo>
                  <a:pt x="53" y="46"/>
                </a:lnTo>
                <a:lnTo>
                  <a:pt x="81" y="64"/>
                </a:lnTo>
                <a:lnTo>
                  <a:pt x="83" y="64"/>
                </a:lnTo>
                <a:lnTo>
                  <a:pt x="87" y="67"/>
                </a:lnTo>
                <a:lnTo>
                  <a:pt x="90" y="6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2" name="Freeform 107">
            <a:extLst>
              <a:ext uri="{FF2B5EF4-FFF2-40B4-BE49-F238E27FC236}">
                <a16:creationId xmlns:a16="http://schemas.microsoft.com/office/drawing/2014/main" id="{C7F6EF6F-BC25-E86C-25D1-8AF7F5150124}"/>
              </a:ext>
            </a:extLst>
          </p:cNvPr>
          <p:cNvSpPr>
            <a:spLocks/>
          </p:cNvSpPr>
          <p:nvPr/>
        </p:nvSpPr>
        <p:spPr bwMode="auto">
          <a:xfrm>
            <a:off x="6137281" y="1565302"/>
            <a:ext cx="220663" cy="350844"/>
          </a:xfrm>
          <a:custGeom>
            <a:avLst/>
            <a:gdLst>
              <a:gd name="T0" fmla="*/ 80 w 139"/>
              <a:gd name="T1" fmla="*/ 188 h 221"/>
              <a:gd name="T2" fmla="*/ 78 w 139"/>
              <a:gd name="T3" fmla="*/ 207 h 221"/>
              <a:gd name="T4" fmla="*/ 75 w 139"/>
              <a:gd name="T5" fmla="*/ 206 h 221"/>
              <a:gd name="T6" fmla="*/ 71 w 139"/>
              <a:gd name="T7" fmla="*/ 209 h 221"/>
              <a:gd name="T8" fmla="*/ 74 w 139"/>
              <a:gd name="T9" fmla="*/ 213 h 221"/>
              <a:gd name="T10" fmla="*/ 75 w 139"/>
              <a:gd name="T11" fmla="*/ 213 h 221"/>
              <a:gd name="T12" fmla="*/ 71 w 139"/>
              <a:gd name="T13" fmla="*/ 221 h 221"/>
              <a:gd name="T14" fmla="*/ 70 w 139"/>
              <a:gd name="T15" fmla="*/ 221 h 221"/>
              <a:gd name="T16" fmla="*/ 67 w 139"/>
              <a:gd name="T17" fmla="*/ 219 h 221"/>
              <a:gd name="T18" fmla="*/ 67 w 139"/>
              <a:gd name="T19" fmla="*/ 217 h 221"/>
              <a:gd name="T20" fmla="*/ 67 w 139"/>
              <a:gd name="T21" fmla="*/ 215 h 221"/>
              <a:gd name="T22" fmla="*/ 67 w 139"/>
              <a:gd name="T23" fmla="*/ 211 h 221"/>
              <a:gd name="T24" fmla="*/ 64 w 139"/>
              <a:gd name="T25" fmla="*/ 209 h 221"/>
              <a:gd name="T26" fmla="*/ 63 w 139"/>
              <a:gd name="T27" fmla="*/ 209 h 221"/>
              <a:gd name="T28" fmla="*/ 57 w 139"/>
              <a:gd name="T29" fmla="*/ 204 h 221"/>
              <a:gd name="T30" fmla="*/ 46 w 139"/>
              <a:gd name="T31" fmla="*/ 198 h 221"/>
              <a:gd name="T32" fmla="*/ 38 w 139"/>
              <a:gd name="T33" fmla="*/ 195 h 221"/>
              <a:gd name="T34" fmla="*/ 35 w 139"/>
              <a:gd name="T35" fmla="*/ 188 h 221"/>
              <a:gd name="T36" fmla="*/ 31 w 139"/>
              <a:gd name="T37" fmla="*/ 117 h 221"/>
              <a:gd name="T38" fmla="*/ 0 w 139"/>
              <a:gd name="T39" fmla="*/ 76 h 221"/>
              <a:gd name="T40" fmla="*/ 14 w 139"/>
              <a:gd name="T41" fmla="*/ 65 h 221"/>
              <a:gd name="T42" fmla="*/ 26 w 139"/>
              <a:gd name="T43" fmla="*/ 56 h 221"/>
              <a:gd name="T44" fmla="*/ 68 w 139"/>
              <a:gd name="T45" fmla="*/ 23 h 221"/>
              <a:gd name="T46" fmla="*/ 72 w 139"/>
              <a:gd name="T47" fmla="*/ 20 h 221"/>
              <a:gd name="T48" fmla="*/ 115 w 139"/>
              <a:gd name="T49" fmla="*/ 0 h 221"/>
              <a:gd name="T50" fmla="*/ 139 w 139"/>
              <a:gd name="T51" fmla="*/ 45 h 221"/>
              <a:gd name="T52" fmla="*/ 134 w 139"/>
              <a:gd name="T53" fmla="*/ 68 h 221"/>
              <a:gd name="T54" fmla="*/ 132 w 139"/>
              <a:gd name="T55" fmla="*/ 75 h 221"/>
              <a:gd name="T56" fmla="*/ 123 w 139"/>
              <a:gd name="T57" fmla="*/ 113 h 221"/>
              <a:gd name="T58" fmla="*/ 105 w 139"/>
              <a:gd name="T59" fmla="*/ 144 h 221"/>
              <a:gd name="T60" fmla="*/ 98 w 139"/>
              <a:gd name="T61" fmla="*/ 155 h 221"/>
              <a:gd name="T62" fmla="*/ 74 w 139"/>
              <a:gd name="T63" fmla="*/ 162 h 221"/>
              <a:gd name="T64" fmla="*/ 75 w 139"/>
              <a:gd name="T65" fmla="*/ 164 h 221"/>
              <a:gd name="T66" fmla="*/ 80 w 139"/>
              <a:gd name="T67" fmla="*/ 169 h 221"/>
              <a:gd name="T68" fmla="*/ 82 w 139"/>
              <a:gd name="T69" fmla="*/ 170 h 221"/>
              <a:gd name="T70" fmla="*/ 80 w 139"/>
              <a:gd name="T71" fmla="*/ 183 h 221"/>
              <a:gd name="T72" fmla="*/ 80 w 139"/>
              <a:gd name="T73" fmla="*/ 18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221">
                <a:moveTo>
                  <a:pt x="80" y="188"/>
                </a:moveTo>
                <a:lnTo>
                  <a:pt x="78" y="207"/>
                </a:lnTo>
                <a:lnTo>
                  <a:pt x="75" y="206"/>
                </a:lnTo>
                <a:lnTo>
                  <a:pt x="71" y="209"/>
                </a:lnTo>
                <a:lnTo>
                  <a:pt x="74" y="213"/>
                </a:lnTo>
                <a:lnTo>
                  <a:pt x="75" y="213"/>
                </a:lnTo>
                <a:lnTo>
                  <a:pt x="71" y="221"/>
                </a:lnTo>
                <a:lnTo>
                  <a:pt x="70" y="221"/>
                </a:lnTo>
                <a:lnTo>
                  <a:pt x="67" y="219"/>
                </a:lnTo>
                <a:lnTo>
                  <a:pt x="67" y="217"/>
                </a:lnTo>
                <a:lnTo>
                  <a:pt x="67" y="215"/>
                </a:lnTo>
                <a:lnTo>
                  <a:pt x="67" y="211"/>
                </a:lnTo>
                <a:lnTo>
                  <a:pt x="64" y="209"/>
                </a:lnTo>
                <a:lnTo>
                  <a:pt x="63" y="209"/>
                </a:lnTo>
                <a:lnTo>
                  <a:pt x="57" y="204"/>
                </a:lnTo>
                <a:lnTo>
                  <a:pt x="46" y="198"/>
                </a:lnTo>
                <a:lnTo>
                  <a:pt x="38" y="195"/>
                </a:lnTo>
                <a:lnTo>
                  <a:pt x="35" y="188"/>
                </a:lnTo>
                <a:lnTo>
                  <a:pt x="31" y="117"/>
                </a:lnTo>
                <a:lnTo>
                  <a:pt x="0" y="76"/>
                </a:lnTo>
                <a:lnTo>
                  <a:pt x="14" y="65"/>
                </a:lnTo>
                <a:lnTo>
                  <a:pt x="26" y="56"/>
                </a:lnTo>
                <a:lnTo>
                  <a:pt x="68" y="23"/>
                </a:lnTo>
                <a:lnTo>
                  <a:pt x="72" y="20"/>
                </a:lnTo>
                <a:lnTo>
                  <a:pt x="115" y="0"/>
                </a:lnTo>
                <a:lnTo>
                  <a:pt x="139" y="45"/>
                </a:lnTo>
                <a:lnTo>
                  <a:pt x="134" y="68"/>
                </a:lnTo>
                <a:lnTo>
                  <a:pt x="132" y="75"/>
                </a:lnTo>
                <a:lnTo>
                  <a:pt x="123" y="113"/>
                </a:lnTo>
                <a:lnTo>
                  <a:pt x="105" y="144"/>
                </a:lnTo>
                <a:lnTo>
                  <a:pt x="98" y="155"/>
                </a:lnTo>
                <a:lnTo>
                  <a:pt x="74" y="162"/>
                </a:lnTo>
                <a:lnTo>
                  <a:pt x="75" y="164"/>
                </a:lnTo>
                <a:lnTo>
                  <a:pt x="80" y="169"/>
                </a:lnTo>
                <a:lnTo>
                  <a:pt x="82" y="170"/>
                </a:lnTo>
                <a:lnTo>
                  <a:pt x="80" y="183"/>
                </a:lnTo>
                <a:lnTo>
                  <a:pt x="80" y="18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3" name="Freeform 108">
            <a:extLst>
              <a:ext uri="{FF2B5EF4-FFF2-40B4-BE49-F238E27FC236}">
                <a16:creationId xmlns:a16="http://schemas.microsoft.com/office/drawing/2014/main" id="{00FB7E0E-399F-77B1-2663-51577491969A}"/>
              </a:ext>
            </a:extLst>
          </p:cNvPr>
          <p:cNvSpPr>
            <a:spLocks/>
          </p:cNvSpPr>
          <p:nvPr/>
        </p:nvSpPr>
        <p:spPr bwMode="auto">
          <a:xfrm>
            <a:off x="6630994" y="1579590"/>
            <a:ext cx="254000" cy="200029"/>
          </a:xfrm>
          <a:custGeom>
            <a:avLst/>
            <a:gdLst>
              <a:gd name="T0" fmla="*/ 31 w 160"/>
              <a:gd name="T1" fmla="*/ 21 h 126"/>
              <a:gd name="T2" fmla="*/ 48 w 160"/>
              <a:gd name="T3" fmla="*/ 15 h 126"/>
              <a:gd name="T4" fmla="*/ 51 w 160"/>
              <a:gd name="T5" fmla="*/ 15 h 126"/>
              <a:gd name="T6" fmla="*/ 55 w 160"/>
              <a:gd name="T7" fmla="*/ 7 h 126"/>
              <a:gd name="T8" fmla="*/ 60 w 160"/>
              <a:gd name="T9" fmla="*/ 6 h 126"/>
              <a:gd name="T10" fmla="*/ 75 w 160"/>
              <a:gd name="T11" fmla="*/ 28 h 126"/>
              <a:gd name="T12" fmla="*/ 75 w 160"/>
              <a:gd name="T13" fmla="*/ 22 h 126"/>
              <a:gd name="T14" fmla="*/ 82 w 160"/>
              <a:gd name="T15" fmla="*/ 20 h 126"/>
              <a:gd name="T16" fmla="*/ 94 w 160"/>
              <a:gd name="T17" fmla="*/ 14 h 126"/>
              <a:gd name="T18" fmla="*/ 91 w 160"/>
              <a:gd name="T19" fmla="*/ 28 h 126"/>
              <a:gd name="T20" fmla="*/ 101 w 160"/>
              <a:gd name="T21" fmla="*/ 36 h 126"/>
              <a:gd name="T22" fmla="*/ 113 w 160"/>
              <a:gd name="T23" fmla="*/ 39 h 126"/>
              <a:gd name="T24" fmla="*/ 116 w 160"/>
              <a:gd name="T25" fmla="*/ 44 h 126"/>
              <a:gd name="T26" fmla="*/ 124 w 160"/>
              <a:gd name="T27" fmla="*/ 48 h 126"/>
              <a:gd name="T28" fmla="*/ 131 w 160"/>
              <a:gd name="T29" fmla="*/ 69 h 126"/>
              <a:gd name="T30" fmla="*/ 141 w 160"/>
              <a:gd name="T31" fmla="*/ 73 h 126"/>
              <a:gd name="T32" fmla="*/ 150 w 160"/>
              <a:gd name="T33" fmla="*/ 77 h 126"/>
              <a:gd name="T34" fmla="*/ 160 w 160"/>
              <a:gd name="T35" fmla="*/ 105 h 126"/>
              <a:gd name="T36" fmla="*/ 145 w 160"/>
              <a:gd name="T37" fmla="*/ 118 h 126"/>
              <a:gd name="T38" fmla="*/ 135 w 160"/>
              <a:gd name="T39" fmla="*/ 119 h 126"/>
              <a:gd name="T40" fmla="*/ 109 w 160"/>
              <a:gd name="T41" fmla="*/ 125 h 126"/>
              <a:gd name="T42" fmla="*/ 104 w 160"/>
              <a:gd name="T43" fmla="*/ 120 h 126"/>
              <a:gd name="T44" fmla="*/ 101 w 160"/>
              <a:gd name="T45" fmla="*/ 126 h 126"/>
              <a:gd name="T46" fmla="*/ 70 w 160"/>
              <a:gd name="T47" fmla="*/ 104 h 126"/>
              <a:gd name="T48" fmla="*/ 59 w 160"/>
              <a:gd name="T49" fmla="*/ 92 h 126"/>
              <a:gd name="T50" fmla="*/ 40 w 160"/>
              <a:gd name="T51" fmla="*/ 71 h 126"/>
              <a:gd name="T52" fmla="*/ 37 w 160"/>
              <a:gd name="T53" fmla="*/ 69 h 126"/>
              <a:gd name="T54" fmla="*/ 26 w 160"/>
              <a:gd name="T55" fmla="*/ 55 h 126"/>
              <a:gd name="T56" fmla="*/ 19 w 160"/>
              <a:gd name="T57" fmla="*/ 40 h 126"/>
              <a:gd name="T58" fmla="*/ 7 w 160"/>
              <a:gd name="T59" fmla="*/ 32 h 126"/>
              <a:gd name="T60" fmla="*/ 10 w 160"/>
              <a:gd name="T61" fmla="*/ 2 h 126"/>
              <a:gd name="T62" fmla="*/ 10 w 160"/>
              <a:gd name="T63" fmla="*/ 2 h 126"/>
              <a:gd name="T64" fmla="*/ 14 w 160"/>
              <a:gd name="T65" fmla="*/ 7 h 126"/>
              <a:gd name="T66" fmla="*/ 30 w 160"/>
              <a:gd name="T67" fmla="*/ 1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0" h="126">
                <a:moveTo>
                  <a:pt x="30" y="14"/>
                </a:moveTo>
                <a:lnTo>
                  <a:pt x="31" y="21"/>
                </a:lnTo>
                <a:lnTo>
                  <a:pt x="38" y="20"/>
                </a:lnTo>
                <a:lnTo>
                  <a:pt x="48" y="15"/>
                </a:lnTo>
                <a:lnTo>
                  <a:pt x="49" y="15"/>
                </a:lnTo>
                <a:lnTo>
                  <a:pt x="51" y="15"/>
                </a:lnTo>
                <a:lnTo>
                  <a:pt x="55" y="14"/>
                </a:lnTo>
                <a:lnTo>
                  <a:pt x="55" y="7"/>
                </a:lnTo>
                <a:lnTo>
                  <a:pt x="59" y="6"/>
                </a:lnTo>
                <a:lnTo>
                  <a:pt x="60" y="6"/>
                </a:lnTo>
                <a:lnTo>
                  <a:pt x="64" y="13"/>
                </a:lnTo>
                <a:lnTo>
                  <a:pt x="75" y="28"/>
                </a:lnTo>
                <a:lnTo>
                  <a:pt x="79" y="26"/>
                </a:lnTo>
                <a:lnTo>
                  <a:pt x="75" y="22"/>
                </a:lnTo>
                <a:lnTo>
                  <a:pt x="81" y="21"/>
                </a:lnTo>
                <a:lnTo>
                  <a:pt x="82" y="20"/>
                </a:lnTo>
                <a:lnTo>
                  <a:pt x="86" y="18"/>
                </a:lnTo>
                <a:lnTo>
                  <a:pt x="94" y="14"/>
                </a:lnTo>
                <a:lnTo>
                  <a:pt x="96" y="20"/>
                </a:lnTo>
                <a:lnTo>
                  <a:pt x="91" y="28"/>
                </a:lnTo>
                <a:lnTo>
                  <a:pt x="94" y="30"/>
                </a:lnTo>
                <a:lnTo>
                  <a:pt x="101" y="36"/>
                </a:lnTo>
                <a:lnTo>
                  <a:pt x="108" y="41"/>
                </a:lnTo>
                <a:lnTo>
                  <a:pt x="113" y="39"/>
                </a:lnTo>
                <a:lnTo>
                  <a:pt x="115" y="39"/>
                </a:lnTo>
                <a:lnTo>
                  <a:pt x="116" y="44"/>
                </a:lnTo>
                <a:lnTo>
                  <a:pt x="119" y="44"/>
                </a:lnTo>
                <a:lnTo>
                  <a:pt x="124" y="48"/>
                </a:lnTo>
                <a:lnTo>
                  <a:pt x="123" y="59"/>
                </a:lnTo>
                <a:lnTo>
                  <a:pt x="131" y="69"/>
                </a:lnTo>
                <a:lnTo>
                  <a:pt x="136" y="70"/>
                </a:lnTo>
                <a:lnTo>
                  <a:pt x="141" y="73"/>
                </a:lnTo>
                <a:lnTo>
                  <a:pt x="143" y="74"/>
                </a:lnTo>
                <a:lnTo>
                  <a:pt x="150" y="77"/>
                </a:lnTo>
                <a:lnTo>
                  <a:pt x="157" y="104"/>
                </a:lnTo>
                <a:lnTo>
                  <a:pt x="160" y="105"/>
                </a:lnTo>
                <a:lnTo>
                  <a:pt x="158" y="111"/>
                </a:lnTo>
                <a:lnTo>
                  <a:pt x="145" y="118"/>
                </a:lnTo>
                <a:lnTo>
                  <a:pt x="142" y="123"/>
                </a:lnTo>
                <a:lnTo>
                  <a:pt x="135" y="119"/>
                </a:lnTo>
                <a:lnTo>
                  <a:pt x="116" y="123"/>
                </a:lnTo>
                <a:lnTo>
                  <a:pt x="109" y="125"/>
                </a:lnTo>
                <a:lnTo>
                  <a:pt x="105" y="126"/>
                </a:lnTo>
                <a:lnTo>
                  <a:pt x="104" y="120"/>
                </a:lnTo>
                <a:lnTo>
                  <a:pt x="100" y="120"/>
                </a:lnTo>
                <a:lnTo>
                  <a:pt x="101" y="126"/>
                </a:lnTo>
                <a:lnTo>
                  <a:pt x="97" y="126"/>
                </a:lnTo>
                <a:lnTo>
                  <a:pt x="70" y="104"/>
                </a:lnTo>
                <a:lnTo>
                  <a:pt x="70" y="101"/>
                </a:lnTo>
                <a:lnTo>
                  <a:pt x="59" y="92"/>
                </a:lnTo>
                <a:lnTo>
                  <a:pt x="42" y="80"/>
                </a:lnTo>
                <a:lnTo>
                  <a:pt x="40" y="71"/>
                </a:lnTo>
                <a:lnTo>
                  <a:pt x="38" y="69"/>
                </a:lnTo>
                <a:lnTo>
                  <a:pt x="37" y="69"/>
                </a:lnTo>
                <a:lnTo>
                  <a:pt x="27" y="60"/>
                </a:lnTo>
                <a:lnTo>
                  <a:pt x="26" y="55"/>
                </a:lnTo>
                <a:lnTo>
                  <a:pt x="29" y="50"/>
                </a:lnTo>
                <a:lnTo>
                  <a:pt x="19" y="40"/>
                </a:lnTo>
                <a:lnTo>
                  <a:pt x="16" y="36"/>
                </a:lnTo>
                <a:lnTo>
                  <a:pt x="7" y="32"/>
                </a:lnTo>
                <a:lnTo>
                  <a:pt x="0" y="9"/>
                </a:lnTo>
                <a:lnTo>
                  <a:pt x="10" y="2"/>
                </a:lnTo>
                <a:lnTo>
                  <a:pt x="10" y="0"/>
                </a:lnTo>
                <a:lnTo>
                  <a:pt x="10" y="2"/>
                </a:lnTo>
                <a:lnTo>
                  <a:pt x="12" y="3"/>
                </a:lnTo>
                <a:lnTo>
                  <a:pt x="14" y="7"/>
                </a:lnTo>
                <a:lnTo>
                  <a:pt x="15" y="7"/>
                </a:lnTo>
                <a:lnTo>
                  <a:pt x="30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4" name="Freeform 109">
            <a:extLst>
              <a:ext uri="{FF2B5EF4-FFF2-40B4-BE49-F238E27FC236}">
                <a16:creationId xmlns:a16="http://schemas.microsoft.com/office/drawing/2014/main" id="{A055F717-0C60-1CFD-371A-F49D4703F126}"/>
              </a:ext>
            </a:extLst>
          </p:cNvPr>
          <p:cNvSpPr>
            <a:spLocks/>
          </p:cNvSpPr>
          <p:nvPr/>
        </p:nvSpPr>
        <p:spPr bwMode="auto">
          <a:xfrm>
            <a:off x="6613532" y="1643091"/>
            <a:ext cx="333375" cy="331794"/>
          </a:xfrm>
          <a:custGeom>
            <a:avLst/>
            <a:gdLst>
              <a:gd name="T0" fmla="*/ 48 w 210"/>
              <a:gd name="T1" fmla="*/ 29 h 209"/>
              <a:gd name="T2" fmla="*/ 51 w 210"/>
              <a:gd name="T3" fmla="*/ 31 h 209"/>
              <a:gd name="T4" fmla="*/ 70 w 210"/>
              <a:gd name="T5" fmla="*/ 52 h 209"/>
              <a:gd name="T6" fmla="*/ 81 w 210"/>
              <a:gd name="T7" fmla="*/ 64 h 209"/>
              <a:gd name="T8" fmla="*/ 112 w 210"/>
              <a:gd name="T9" fmla="*/ 86 h 209"/>
              <a:gd name="T10" fmla="*/ 115 w 210"/>
              <a:gd name="T11" fmla="*/ 80 h 209"/>
              <a:gd name="T12" fmla="*/ 120 w 210"/>
              <a:gd name="T13" fmla="*/ 85 h 209"/>
              <a:gd name="T14" fmla="*/ 146 w 210"/>
              <a:gd name="T15" fmla="*/ 79 h 209"/>
              <a:gd name="T16" fmla="*/ 156 w 210"/>
              <a:gd name="T17" fmla="*/ 78 h 209"/>
              <a:gd name="T18" fmla="*/ 179 w 210"/>
              <a:gd name="T19" fmla="*/ 78 h 209"/>
              <a:gd name="T20" fmla="*/ 186 w 210"/>
              <a:gd name="T21" fmla="*/ 87 h 209"/>
              <a:gd name="T22" fmla="*/ 198 w 210"/>
              <a:gd name="T23" fmla="*/ 100 h 209"/>
              <a:gd name="T24" fmla="*/ 205 w 210"/>
              <a:gd name="T25" fmla="*/ 108 h 209"/>
              <a:gd name="T26" fmla="*/ 206 w 210"/>
              <a:gd name="T27" fmla="*/ 116 h 209"/>
              <a:gd name="T28" fmla="*/ 209 w 210"/>
              <a:gd name="T29" fmla="*/ 127 h 209"/>
              <a:gd name="T30" fmla="*/ 210 w 210"/>
              <a:gd name="T31" fmla="*/ 140 h 209"/>
              <a:gd name="T32" fmla="*/ 208 w 210"/>
              <a:gd name="T33" fmla="*/ 150 h 209"/>
              <a:gd name="T34" fmla="*/ 203 w 210"/>
              <a:gd name="T35" fmla="*/ 164 h 209"/>
              <a:gd name="T36" fmla="*/ 201 w 210"/>
              <a:gd name="T37" fmla="*/ 177 h 209"/>
              <a:gd name="T38" fmla="*/ 190 w 210"/>
              <a:gd name="T39" fmla="*/ 194 h 209"/>
              <a:gd name="T40" fmla="*/ 183 w 210"/>
              <a:gd name="T41" fmla="*/ 203 h 209"/>
              <a:gd name="T42" fmla="*/ 164 w 210"/>
              <a:gd name="T43" fmla="*/ 209 h 209"/>
              <a:gd name="T44" fmla="*/ 154 w 210"/>
              <a:gd name="T45" fmla="*/ 207 h 209"/>
              <a:gd name="T46" fmla="*/ 108 w 210"/>
              <a:gd name="T47" fmla="*/ 168 h 209"/>
              <a:gd name="T48" fmla="*/ 89 w 210"/>
              <a:gd name="T49" fmla="*/ 162 h 209"/>
              <a:gd name="T50" fmla="*/ 68 w 210"/>
              <a:gd name="T51" fmla="*/ 150 h 209"/>
              <a:gd name="T52" fmla="*/ 56 w 210"/>
              <a:gd name="T53" fmla="*/ 138 h 209"/>
              <a:gd name="T54" fmla="*/ 42 w 210"/>
              <a:gd name="T55" fmla="*/ 127 h 209"/>
              <a:gd name="T56" fmla="*/ 38 w 210"/>
              <a:gd name="T57" fmla="*/ 106 h 209"/>
              <a:gd name="T58" fmla="*/ 38 w 210"/>
              <a:gd name="T59" fmla="*/ 90 h 209"/>
              <a:gd name="T60" fmla="*/ 33 w 210"/>
              <a:gd name="T61" fmla="*/ 87 h 209"/>
              <a:gd name="T62" fmla="*/ 30 w 210"/>
              <a:gd name="T63" fmla="*/ 94 h 209"/>
              <a:gd name="T64" fmla="*/ 26 w 210"/>
              <a:gd name="T65" fmla="*/ 90 h 209"/>
              <a:gd name="T66" fmla="*/ 23 w 210"/>
              <a:gd name="T67" fmla="*/ 80 h 209"/>
              <a:gd name="T68" fmla="*/ 23 w 210"/>
              <a:gd name="T69" fmla="*/ 67 h 209"/>
              <a:gd name="T70" fmla="*/ 16 w 210"/>
              <a:gd name="T71" fmla="*/ 65 h 209"/>
              <a:gd name="T72" fmla="*/ 3 w 210"/>
              <a:gd name="T73" fmla="*/ 59 h 209"/>
              <a:gd name="T74" fmla="*/ 0 w 210"/>
              <a:gd name="T75" fmla="*/ 53 h 209"/>
              <a:gd name="T76" fmla="*/ 11 w 210"/>
              <a:gd name="T77" fmla="*/ 55 h 209"/>
              <a:gd name="T78" fmla="*/ 14 w 210"/>
              <a:gd name="T79" fmla="*/ 46 h 209"/>
              <a:gd name="T80" fmla="*/ 6 w 210"/>
              <a:gd name="T81" fmla="*/ 40 h 209"/>
              <a:gd name="T82" fmla="*/ 11 w 210"/>
              <a:gd name="T83" fmla="*/ 31 h 209"/>
              <a:gd name="T84" fmla="*/ 22 w 210"/>
              <a:gd name="T85" fmla="*/ 22 h 209"/>
              <a:gd name="T86" fmla="*/ 29 w 210"/>
              <a:gd name="T87" fmla="*/ 23 h 209"/>
              <a:gd name="T88" fmla="*/ 40 w 210"/>
              <a:gd name="T89" fmla="*/ 10 h 209"/>
              <a:gd name="T90" fmla="*/ 38 w 210"/>
              <a:gd name="T91" fmla="*/ 2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0" h="209">
                <a:moveTo>
                  <a:pt x="38" y="20"/>
                </a:moveTo>
                <a:lnTo>
                  <a:pt x="48" y="29"/>
                </a:lnTo>
                <a:lnTo>
                  <a:pt x="49" y="29"/>
                </a:lnTo>
                <a:lnTo>
                  <a:pt x="51" y="31"/>
                </a:lnTo>
                <a:lnTo>
                  <a:pt x="53" y="40"/>
                </a:lnTo>
                <a:lnTo>
                  <a:pt x="70" y="52"/>
                </a:lnTo>
                <a:lnTo>
                  <a:pt x="81" y="61"/>
                </a:lnTo>
                <a:lnTo>
                  <a:pt x="81" y="64"/>
                </a:lnTo>
                <a:lnTo>
                  <a:pt x="108" y="86"/>
                </a:lnTo>
                <a:lnTo>
                  <a:pt x="112" y="86"/>
                </a:lnTo>
                <a:lnTo>
                  <a:pt x="111" y="80"/>
                </a:lnTo>
                <a:lnTo>
                  <a:pt x="115" y="80"/>
                </a:lnTo>
                <a:lnTo>
                  <a:pt x="116" y="86"/>
                </a:lnTo>
                <a:lnTo>
                  <a:pt x="120" y="85"/>
                </a:lnTo>
                <a:lnTo>
                  <a:pt x="127" y="83"/>
                </a:lnTo>
                <a:lnTo>
                  <a:pt x="146" y="79"/>
                </a:lnTo>
                <a:lnTo>
                  <a:pt x="153" y="83"/>
                </a:lnTo>
                <a:lnTo>
                  <a:pt x="156" y="78"/>
                </a:lnTo>
                <a:lnTo>
                  <a:pt x="169" y="71"/>
                </a:lnTo>
                <a:lnTo>
                  <a:pt x="179" y="78"/>
                </a:lnTo>
                <a:lnTo>
                  <a:pt x="184" y="85"/>
                </a:lnTo>
                <a:lnTo>
                  <a:pt x="186" y="87"/>
                </a:lnTo>
                <a:lnTo>
                  <a:pt x="192" y="94"/>
                </a:lnTo>
                <a:lnTo>
                  <a:pt x="198" y="100"/>
                </a:lnTo>
                <a:lnTo>
                  <a:pt x="201" y="102"/>
                </a:lnTo>
                <a:lnTo>
                  <a:pt x="205" y="108"/>
                </a:lnTo>
                <a:lnTo>
                  <a:pt x="206" y="110"/>
                </a:lnTo>
                <a:lnTo>
                  <a:pt x="206" y="116"/>
                </a:lnTo>
                <a:lnTo>
                  <a:pt x="208" y="127"/>
                </a:lnTo>
                <a:lnTo>
                  <a:pt x="209" y="127"/>
                </a:lnTo>
                <a:lnTo>
                  <a:pt x="209" y="134"/>
                </a:lnTo>
                <a:lnTo>
                  <a:pt x="210" y="140"/>
                </a:lnTo>
                <a:lnTo>
                  <a:pt x="209" y="146"/>
                </a:lnTo>
                <a:lnTo>
                  <a:pt x="208" y="150"/>
                </a:lnTo>
                <a:lnTo>
                  <a:pt x="206" y="158"/>
                </a:lnTo>
                <a:lnTo>
                  <a:pt x="203" y="164"/>
                </a:lnTo>
                <a:lnTo>
                  <a:pt x="202" y="173"/>
                </a:lnTo>
                <a:lnTo>
                  <a:pt x="201" y="177"/>
                </a:lnTo>
                <a:lnTo>
                  <a:pt x="197" y="183"/>
                </a:lnTo>
                <a:lnTo>
                  <a:pt x="190" y="194"/>
                </a:lnTo>
                <a:lnTo>
                  <a:pt x="187" y="198"/>
                </a:lnTo>
                <a:lnTo>
                  <a:pt x="183" y="203"/>
                </a:lnTo>
                <a:lnTo>
                  <a:pt x="177" y="207"/>
                </a:lnTo>
                <a:lnTo>
                  <a:pt x="164" y="209"/>
                </a:lnTo>
                <a:lnTo>
                  <a:pt x="157" y="209"/>
                </a:lnTo>
                <a:lnTo>
                  <a:pt x="154" y="207"/>
                </a:lnTo>
                <a:lnTo>
                  <a:pt x="143" y="200"/>
                </a:lnTo>
                <a:lnTo>
                  <a:pt x="108" y="168"/>
                </a:lnTo>
                <a:lnTo>
                  <a:pt x="102" y="157"/>
                </a:lnTo>
                <a:lnTo>
                  <a:pt x="89" y="162"/>
                </a:lnTo>
                <a:lnTo>
                  <a:pt x="83" y="150"/>
                </a:lnTo>
                <a:lnTo>
                  <a:pt x="68" y="150"/>
                </a:lnTo>
                <a:lnTo>
                  <a:pt x="68" y="142"/>
                </a:lnTo>
                <a:lnTo>
                  <a:pt x="56" y="138"/>
                </a:lnTo>
                <a:lnTo>
                  <a:pt x="49" y="127"/>
                </a:lnTo>
                <a:lnTo>
                  <a:pt x="42" y="127"/>
                </a:lnTo>
                <a:lnTo>
                  <a:pt x="40" y="119"/>
                </a:lnTo>
                <a:lnTo>
                  <a:pt x="38" y="106"/>
                </a:lnTo>
                <a:lnTo>
                  <a:pt x="38" y="94"/>
                </a:lnTo>
                <a:lnTo>
                  <a:pt x="38" y="90"/>
                </a:lnTo>
                <a:lnTo>
                  <a:pt x="38" y="89"/>
                </a:lnTo>
                <a:lnTo>
                  <a:pt x="33" y="87"/>
                </a:lnTo>
                <a:lnTo>
                  <a:pt x="31" y="94"/>
                </a:lnTo>
                <a:lnTo>
                  <a:pt x="30" y="94"/>
                </a:lnTo>
                <a:lnTo>
                  <a:pt x="19" y="89"/>
                </a:lnTo>
                <a:lnTo>
                  <a:pt x="26" y="90"/>
                </a:lnTo>
                <a:lnTo>
                  <a:pt x="26" y="86"/>
                </a:lnTo>
                <a:lnTo>
                  <a:pt x="23" y="80"/>
                </a:lnTo>
                <a:lnTo>
                  <a:pt x="23" y="79"/>
                </a:lnTo>
                <a:lnTo>
                  <a:pt x="23" y="67"/>
                </a:lnTo>
                <a:lnTo>
                  <a:pt x="23" y="65"/>
                </a:lnTo>
                <a:lnTo>
                  <a:pt x="16" y="65"/>
                </a:lnTo>
                <a:lnTo>
                  <a:pt x="14" y="64"/>
                </a:lnTo>
                <a:lnTo>
                  <a:pt x="3" y="59"/>
                </a:lnTo>
                <a:lnTo>
                  <a:pt x="0" y="56"/>
                </a:lnTo>
                <a:lnTo>
                  <a:pt x="0" y="53"/>
                </a:lnTo>
                <a:lnTo>
                  <a:pt x="11" y="53"/>
                </a:lnTo>
                <a:lnTo>
                  <a:pt x="11" y="55"/>
                </a:lnTo>
                <a:lnTo>
                  <a:pt x="14" y="52"/>
                </a:lnTo>
                <a:lnTo>
                  <a:pt x="14" y="46"/>
                </a:lnTo>
                <a:lnTo>
                  <a:pt x="7" y="44"/>
                </a:lnTo>
                <a:lnTo>
                  <a:pt x="6" y="40"/>
                </a:lnTo>
                <a:lnTo>
                  <a:pt x="6" y="35"/>
                </a:lnTo>
                <a:lnTo>
                  <a:pt x="11" y="31"/>
                </a:lnTo>
                <a:lnTo>
                  <a:pt x="19" y="26"/>
                </a:lnTo>
                <a:lnTo>
                  <a:pt x="22" y="22"/>
                </a:lnTo>
                <a:lnTo>
                  <a:pt x="23" y="22"/>
                </a:lnTo>
                <a:lnTo>
                  <a:pt x="29" y="23"/>
                </a:lnTo>
                <a:lnTo>
                  <a:pt x="30" y="0"/>
                </a:lnTo>
                <a:lnTo>
                  <a:pt x="40" y="10"/>
                </a:lnTo>
                <a:lnTo>
                  <a:pt x="37" y="15"/>
                </a:lnTo>
                <a:lnTo>
                  <a:pt x="38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5" name="Freeform 110">
            <a:extLst>
              <a:ext uri="{FF2B5EF4-FFF2-40B4-BE49-F238E27FC236}">
                <a16:creationId xmlns:a16="http://schemas.microsoft.com/office/drawing/2014/main" id="{F9E47FCA-EA76-1859-7B34-E14A7CB61C21}"/>
              </a:ext>
            </a:extLst>
          </p:cNvPr>
          <p:cNvSpPr>
            <a:spLocks/>
          </p:cNvSpPr>
          <p:nvPr/>
        </p:nvSpPr>
        <p:spPr bwMode="auto">
          <a:xfrm>
            <a:off x="6392869" y="1662142"/>
            <a:ext cx="168275" cy="171453"/>
          </a:xfrm>
          <a:custGeom>
            <a:avLst/>
            <a:gdLst>
              <a:gd name="T0" fmla="*/ 89 w 106"/>
              <a:gd name="T1" fmla="*/ 23 h 108"/>
              <a:gd name="T2" fmla="*/ 90 w 106"/>
              <a:gd name="T3" fmla="*/ 30 h 108"/>
              <a:gd name="T4" fmla="*/ 94 w 106"/>
              <a:gd name="T5" fmla="*/ 29 h 108"/>
              <a:gd name="T6" fmla="*/ 94 w 106"/>
              <a:gd name="T7" fmla="*/ 36 h 108"/>
              <a:gd name="T8" fmla="*/ 102 w 106"/>
              <a:gd name="T9" fmla="*/ 34 h 108"/>
              <a:gd name="T10" fmla="*/ 106 w 106"/>
              <a:gd name="T11" fmla="*/ 38 h 108"/>
              <a:gd name="T12" fmla="*/ 105 w 106"/>
              <a:gd name="T13" fmla="*/ 49 h 108"/>
              <a:gd name="T14" fmla="*/ 105 w 106"/>
              <a:gd name="T15" fmla="*/ 53 h 108"/>
              <a:gd name="T16" fmla="*/ 75 w 106"/>
              <a:gd name="T17" fmla="*/ 62 h 108"/>
              <a:gd name="T18" fmla="*/ 64 w 106"/>
              <a:gd name="T19" fmla="*/ 64 h 108"/>
              <a:gd name="T20" fmla="*/ 59 w 106"/>
              <a:gd name="T21" fmla="*/ 71 h 108"/>
              <a:gd name="T22" fmla="*/ 59 w 106"/>
              <a:gd name="T23" fmla="*/ 79 h 108"/>
              <a:gd name="T24" fmla="*/ 57 w 106"/>
              <a:gd name="T25" fmla="*/ 90 h 108"/>
              <a:gd name="T26" fmla="*/ 52 w 106"/>
              <a:gd name="T27" fmla="*/ 101 h 108"/>
              <a:gd name="T28" fmla="*/ 42 w 106"/>
              <a:gd name="T29" fmla="*/ 104 h 108"/>
              <a:gd name="T30" fmla="*/ 23 w 106"/>
              <a:gd name="T31" fmla="*/ 108 h 108"/>
              <a:gd name="T32" fmla="*/ 0 w 106"/>
              <a:gd name="T33" fmla="*/ 90 h 108"/>
              <a:gd name="T34" fmla="*/ 0 w 106"/>
              <a:gd name="T35" fmla="*/ 45 h 108"/>
              <a:gd name="T36" fmla="*/ 11 w 106"/>
              <a:gd name="T37" fmla="*/ 49 h 108"/>
              <a:gd name="T38" fmla="*/ 30 w 106"/>
              <a:gd name="T39" fmla="*/ 49 h 108"/>
              <a:gd name="T40" fmla="*/ 34 w 106"/>
              <a:gd name="T41" fmla="*/ 48 h 108"/>
              <a:gd name="T42" fmla="*/ 45 w 106"/>
              <a:gd name="T43" fmla="*/ 43 h 108"/>
              <a:gd name="T44" fmla="*/ 46 w 106"/>
              <a:gd name="T45" fmla="*/ 43 h 108"/>
              <a:gd name="T46" fmla="*/ 50 w 106"/>
              <a:gd name="T47" fmla="*/ 40 h 108"/>
              <a:gd name="T48" fmla="*/ 44 w 106"/>
              <a:gd name="T49" fmla="*/ 30 h 108"/>
              <a:gd name="T50" fmla="*/ 50 w 106"/>
              <a:gd name="T51" fmla="*/ 26 h 108"/>
              <a:gd name="T52" fmla="*/ 50 w 106"/>
              <a:gd name="T53" fmla="*/ 18 h 108"/>
              <a:gd name="T54" fmla="*/ 63 w 106"/>
              <a:gd name="T55" fmla="*/ 15 h 108"/>
              <a:gd name="T56" fmla="*/ 65 w 106"/>
              <a:gd name="T57" fmla="*/ 14 h 108"/>
              <a:gd name="T58" fmla="*/ 75 w 106"/>
              <a:gd name="T59" fmla="*/ 11 h 108"/>
              <a:gd name="T60" fmla="*/ 76 w 106"/>
              <a:gd name="T61" fmla="*/ 11 h 108"/>
              <a:gd name="T62" fmla="*/ 78 w 106"/>
              <a:gd name="T63" fmla="*/ 8 h 108"/>
              <a:gd name="T64" fmla="*/ 78 w 106"/>
              <a:gd name="T65" fmla="*/ 0 h 108"/>
              <a:gd name="T66" fmla="*/ 86 w 106"/>
              <a:gd name="T67" fmla="*/ 14 h 108"/>
              <a:gd name="T68" fmla="*/ 89 w 106"/>
              <a:gd name="T69" fmla="*/ 19 h 108"/>
              <a:gd name="T70" fmla="*/ 89 w 106"/>
              <a:gd name="T71" fmla="*/ 2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6" h="108">
                <a:moveTo>
                  <a:pt x="89" y="23"/>
                </a:moveTo>
                <a:lnTo>
                  <a:pt x="90" y="30"/>
                </a:lnTo>
                <a:lnTo>
                  <a:pt x="94" y="29"/>
                </a:lnTo>
                <a:lnTo>
                  <a:pt x="94" y="36"/>
                </a:lnTo>
                <a:lnTo>
                  <a:pt x="102" y="34"/>
                </a:lnTo>
                <a:lnTo>
                  <a:pt x="106" y="38"/>
                </a:lnTo>
                <a:lnTo>
                  <a:pt x="105" y="49"/>
                </a:lnTo>
                <a:lnTo>
                  <a:pt x="105" y="53"/>
                </a:lnTo>
                <a:lnTo>
                  <a:pt x="75" y="62"/>
                </a:lnTo>
                <a:lnTo>
                  <a:pt x="64" y="64"/>
                </a:lnTo>
                <a:lnTo>
                  <a:pt x="59" y="71"/>
                </a:lnTo>
                <a:lnTo>
                  <a:pt x="59" y="79"/>
                </a:lnTo>
                <a:lnTo>
                  <a:pt x="57" y="90"/>
                </a:lnTo>
                <a:lnTo>
                  <a:pt x="52" y="101"/>
                </a:lnTo>
                <a:lnTo>
                  <a:pt x="42" y="104"/>
                </a:lnTo>
                <a:lnTo>
                  <a:pt x="23" y="108"/>
                </a:lnTo>
                <a:lnTo>
                  <a:pt x="0" y="90"/>
                </a:lnTo>
                <a:lnTo>
                  <a:pt x="0" y="45"/>
                </a:lnTo>
                <a:lnTo>
                  <a:pt x="11" y="49"/>
                </a:lnTo>
                <a:lnTo>
                  <a:pt x="30" y="49"/>
                </a:lnTo>
                <a:lnTo>
                  <a:pt x="34" y="48"/>
                </a:lnTo>
                <a:lnTo>
                  <a:pt x="45" y="43"/>
                </a:lnTo>
                <a:lnTo>
                  <a:pt x="46" y="43"/>
                </a:lnTo>
                <a:lnTo>
                  <a:pt x="50" y="40"/>
                </a:lnTo>
                <a:lnTo>
                  <a:pt x="44" y="30"/>
                </a:lnTo>
                <a:lnTo>
                  <a:pt x="50" y="26"/>
                </a:lnTo>
                <a:lnTo>
                  <a:pt x="50" y="18"/>
                </a:lnTo>
                <a:lnTo>
                  <a:pt x="63" y="15"/>
                </a:lnTo>
                <a:lnTo>
                  <a:pt x="65" y="14"/>
                </a:lnTo>
                <a:lnTo>
                  <a:pt x="75" y="11"/>
                </a:lnTo>
                <a:lnTo>
                  <a:pt x="76" y="11"/>
                </a:lnTo>
                <a:lnTo>
                  <a:pt x="78" y="8"/>
                </a:lnTo>
                <a:lnTo>
                  <a:pt x="78" y="0"/>
                </a:lnTo>
                <a:lnTo>
                  <a:pt x="86" y="14"/>
                </a:lnTo>
                <a:lnTo>
                  <a:pt x="89" y="19"/>
                </a:lnTo>
                <a:lnTo>
                  <a:pt x="89" y="2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6" name="Freeform 111">
            <a:extLst>
              <a:ext uri="{FF2B5EF4-FFF2-40B4-BE49-F238E27FC236}">
                <a16:creationId xmlns:a16="http://schemas.microsoft.com/office/drawing/2014/main" id="{9BD22160-49C9-304F-E0BC-FFDE091CF921}"/>
              </a:ext>
            </a:extLst>
          </p:cNvPr>
          <p:cNvSpPr>
            <a:spLocks/>
          </p:cNvSpPr>
          <p:nvPr/>
        </p:nvSpPr>
        <p:spPr bwMode="auto">
          <a:xfrm>
            <a:off x="6013456" y="1685955"/>
            <a:ext cx="179388" cy="247655"/>
          </a:xfrm>
          <a:custGeom>
            <a:avLst/>
            <a:gdLst>
              <a:gd name="T0" fmla="*/ 97 w 113"/>
              <a:gd name="T1" fmla="*/ 135 h 156"/>
              <a:gd name="T2" fmla="*/ 97 w 113"/>
              <a:gd name="T3" fmla="*/ 139 h 156"/>
              <a:gd name="T4" fmla="*/ 88 w 113"/>
              <a:gd name="T5" fmla="*/ 139 h 156"/>
              <a:gd name="T6" fmla="*/ 86 w 113"/>
              <a:gd name="T7" fmla="*/ 139 h 156"/>
              <a:gd name="T8" fmla="*/ 85 w 113"/>
              <a:gd name="T9" fmla="*/ 141 h 156"/>
              <a:gd name="T10" fmla="*/ 82 w 113"/>
              <a:gd name="T11" fmla="*/ 139 h 156"/>
              <a:gd name="T12" fmla="*/ 81 w 113"/>
              <a:gd name="T13" fmla="*/ 141 h 156"/>
              <a:gd name="T14" fmla="*/ 70 w 113"/>
              <a:gd name="T15" fmla="*/ 156 h 156"/>
              <a:gd name="T16" fmla="*/ 64 w 113"/>
              <a:gd name="T17" fmla="*/ 156 h 156"/>
              <a:gd name="T18" fmla="*/ 63 w 113"/>
              <a:gd name="T19" fmla="*/ 156 h 156"/>
              <a:gd name="T20" fmla="*/ 60 w 113"/>
              <a:gd name="T21" fmla="*/ 146 h 156"/>
              <a:gd name="T22" fmla="*/ 57 w 113"/>
              <a:gd name="T23" fmla="*/ 145 h 156"/>
              <a:gd name="T24" fmla="*/ 53 w 113"/>
              <a:gd name="T25" fmla="*/ 145 h 156"/>
              <a:gd name="T26" fmla="*/ 49 w 113"/>
              <a:gd name="T27" fmla="*/ 143 h 156"/>
              <a:gd name="T28" fmla="*/ 48 w 113"/>
              <a:gd name="T29" fmla="*/ 143 h 156"/>
              <a:gd name="T30" fmla="*/ 52 w 113"/>
              <a:gd name="T31" fmla="*/ 134 h 156"/>
              <a:gd name="T32" fmla="*/ 48 w 113"/>
              <a:gd name="T33" fmla="*/ 124 h 156"/>
              <a:gd name="T34" fmla="*/ 45 w 113"/>
              <a:gd name="T35" fmla="*/ 119 h 156"/>
              <a:gd name="T36" fmla="*/ 38 w 113"/>
              <a:gd name="T37" fmla="*/ 118 h 156"/>
              <a:gd name="T38" fmla="*/ 0 w 113"/>
              <a:gd name="T39" fmla="*/ 82 h 156"/>
              <a:gd name="T40" fmla="*/ 14 w 113"/>
              <a:gd name="T41" fmla="*/ 66 h 156"/>
              <a:gd name="T42" fmla="*/ 17 w 113"/>
              <a:gd name="T43" fmla="*/ 62 h 156"/>
              <a:gd name="T44" fmla="*/ 40 w 113"/>
              <a:gd name="T45" fmla="*/ 34 h 156"/>
              <a:gd name="T46" fmla="*/ 56 w 113"/>
              <a:gd name="T47" fmla="*/ 17 h 156"/>
              <a:gd name="T48" fmla="*/ 78 w 113"/>
              <a:gd name="T49" fmla="*/ 0 h 156"/>
              <a:gd name="T50" fmla="*/ 109 w 113"/>
              <a:gd name="T51" fmla="*/ 41 h 156"/>
              <a:gd name="T52" fmla="*/ 113 w 113"/>
              <a:gd name="T53" fmla="*/ 112 h 156"/>
              <a:gd name="T54" fmla="*/ 107 w 113"/>
              <a:gd name="T55" fmla="*/ 115 h 156"/>
              <a:gd name="T56" fmla="*/ 101 w 113"/>
              <a:gd name="T57" fmla="*/ 128 h 156"/>
              <a:gd name="T58" fmla="*/ 101 w 113"/>
              <a:gd name="T59" fmla="*/ 130 h 156"/>
              <a:gd name="T60" fmla="*/ 104 w 113"/>
              <a:gd name="T61" fmla="*/ 133 h 156"/>
              <a:gd name="T62" fmla="*/ 97 w 113"/>
              <a:gd name="T63" fmla="*/ 13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" h="156">
                <a:moveTo>
                  <a:pt x="97" y="135"/>
                </a:moveTo>
                <a:lnTo>
                  <a:pt x="97" y="139"/>
                </a:lnTo>
                <a:lnTo>
                  <a:pt x="88" y="139"/>
                </a:lnTo>
                <a:lnTo>
                  <a:pt x="86" y="139"/>
                </a:lnTo>
                <a:lnTo>
                  <a:pt x="85" y="141"/>
                </a:lnTo>
                <a:lnTo>
                  <a:pt x="82" y="139"/>
                </a:lnTo>
                <a:lnTo>
                  <a:pt x="81" y="141"/>
                </a:lnTo>
                <a:lnTo>
                  <a:pt x="70" y="156"/>
                </a:lnTo>
                <a:lnTo>
                  <a:pt x="64" y="156"/>
                </a:lnTo>
                <a:lnTo>
                  <a:pt x="63" y="156"/>
                </a:lnTo>
                <a:lnTo>
                  <a:pt x="60" y="146"/>
                </a:lnTo>
                <a:lnTo>
                  <a:pt x="57" y="145"/>
                </a:lnTo>
                <a:lnTo>
                  <a:pt x="53" y="145"/>
                </a:lnTo>
                <a:lnTo>
                  <a:pt x="49" y="143"/>
                </a:lnTo>
                <a:lnTo>
                  <a:pt x="48" y="143"/>
                </a:lnTo>
                <a:lnTo>
                  <a:pt x="52" y="134"/>
                </a:lnTo>
                <a:lnTo>
                  <a:pt x="48" y="124"/>
                </a:lnTo>
                <a:lnTo>
                  <a:pt x="45" y="119"/>
                </a:lnTo>
                <a:lnTo>
                  <a:pt x="38" y="118"/>
                </a:lnTo>
                <a:lnTo>
                  <a:pt x="0" y="82"/>
                </a:lnTo>
                <a:lnTo>
                  <a:pt x="14" y="66"/>
                </a:lnTo>
                <a:lnTo>
                  <a:pt x="17" y="62"/>
                </a:lnTo>
                <a:lnTo>
                  <a:pt x="40" y="34"/>
                </a:lnTo>
                <a:lnTo>
                  <a:pt x="56" y="17"/>
                </a:lnTo>
                <a:lnTo>
                  <a:pt x="78" y="0"/>
                </a:lnTo>
                <a:lnTo>
                  <a:pt x="109" y="41"/>
                </a:lnTo>
                <a:lnTo>
                  <a:pt x="113" y="112"/>
                </a:lnTo>
                <a:lnTo>
                  <a:pt x="107" y="115"/>
                </a:lnTo>
                <a:lnTo>
                  <a:pt x="101" y="128"/>
                </a:lnTo>
                <a:lnTo>
                  <a:pt x="101" y="130"/>
                </a:lnTo>
                <a:lnTo>
                  <a:pt x="104" y="133"/>
                </a:lnTo>
                <a:lnTo>
                  <a:pt x="97" y="1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7" name="Freeform 112">
            <a:extLst>
              <a:ext uri="{FF2B5EF4-FFF2-40B4-BE49-F238E27FC236}">
                <a16:creationId xmlns:a16="http://schemas.microsoft.com/office/drawing/2014/main" id="{A8857130-0FE6-718C-56F6-A8C22B583D75}"/>
              </a:ext>
            </a:extLst>
          </p:cNvPr>
          <p:cNvSpPr>
            <a:spLocks/>
          </p:cNvSpPr>
          <p:nvPr/>
        </p:nvSpPr>
        <p:spPr bwMode="auto">
          <a:xfrm>
            <a:off x="6475419" y="1743106"/>
            <a:ext cx="119063" cy="107952"/>
          </a:xfrm>
          <a:custGeom>
            <a:avLst/>
            <a:gdLst>
              <a:gd name="T0" fmla="*/ 69 w 75"/>
              <a:gd name="T1" fmla="*/ 35 h 68"/>
              <a:gd name="T2" fmla="*/ 75 w 75"/>
              <a:gd name="T3" fmla="*/ 45 h 68"/>
              <a:gd name="T4" fmla="*/ 68 w 75"/>
              <a:gd name="T5" fmla="*/ 50 h 68"/>
              <a:gd name="T6" fmla="*/ 57 w 75"/>
              <a:gd name="T7" fmla="*/ 42 h 68"/>
              <a:gd name="T8" fmla="*/ 53 w 75"/>
              <a:gd name="T9" fmla="*/ 38 h 68"/>
              <a:gd name="T10" fmla="*/ 45 w 75"/>
              <a:gd name="T11" fmla="*/ 38 h 68"/>
              <a:gd name="T12" fmla="*/ 42 w 75"/>
              <a:gd name="T13" fmla="*/ 38 h 68"/>
              <a:gd name="T14" fmla="*/ 39 w 75"/>
              <a:gd name="T15" fmla="*/ 41 h 68"/>
              <a:gd name="T16" fmla="*/ 37 w 75"/>
              <a:gd name="T17" fmla="*/ 45 h 68"/>
              <a:gd name="T18" fmla="*/ 37 w 75"/>
              <a:gd name="T19" fmla="*/ 47 h 68"/>
              <a:gd name="T20" fmla="*/ 38 w 75"/>
              <a:gd name="T21" fmla="*/ 50 h 68"/>
              <a:gd name="T22" fmla="*/ 39 w 75"/>
              <a:gd name="T23" fmla="*/ 54 h 68"/>
              <a:gd name="T24" fmla="*/ 31 w 75"/>
              <a:gd name="T25" fmla="*/ 60 h 68"/>
              <a:gd name="T26" fmla="*/ 26 w 75"/>
              <a:gd name="T27" fmla="*/ 62 h 68"/>
              <a:gd name="T28" fmla="*/ 23 w 75"/>
              <a:gd name="T29" fmla="*/ 64 h 68"/>
              <a:gd name="T30" fmla="*/ 20 w 75"/>
              <a:gd name="T31" fmla="*/ 65 h 68"/>
              <a:gd name="T32" fmla="*/ 18 w 75"/>
              <a:gd name="T33" fmla="*/ 68 h 68"/>
              <a:gd name="T34" fmla="*/ 12 w 75"/>
              <a:gd name="T35" fmla="*/ 54 h 68"/>
              <a:gd name="T36" fmla="*/ 0 w 75"/>
              <a:gd name="T37" fmla="*/ 50 h 68"/>
              <a:gd name="T38" fmla="*/ 5 w 75"/>
              <a:gd name="T39" fmla="*/ 39 h 68"/>
              <a:gd name="T40" fmla="*/ 7 w 75"/>
              <a:gd name="T41" fmla="*/ 28 h 68"/>
              <a:gd name="T42" fmla="*/ 7 w 75"/>
              <a:gd name="T43" fmla="*/ 20 h 68"/>
              <a:gd name="T44" fmla="*/ 12 w 75"/>
              <a:gd name="T45" fmla="*/ 13 h 68"/>
              <a:gd name="T46" fmla="*/ 23 w 75"/>
              <a:gd name="T47" fmla="*/ 11 h 68"/>
              <a:gd name="T48" fmla="*/ 53 w 75"/>
              <a:gd name="T49" fmla="*/ 2 h 68"/>
              <a:gd name="T50" fmla="*/ 57 w 75"/>
              <a:gd name="T51" fmla="*/ 0 h 68"/>
              <a:gd name="T52" fmla="*/ 57 w 75"/>
              <a:gd name="T53" fmla="*/ 1 h 68"/>
              <a:gd name="T54" fmla="*/ 60 w 75"/>
              <a:gd name="T55" fmla="*/ 4 h 68"/>
              <a:gd name="T56" fmla="*/ 61 w 75"/>
              <a:gd name="T57" fmla="*/ 7 h 68"/>
              <a:gd name="T58" fmla="*/ 64 w 75"/>
              <a:gd name="T59" fmla="*/ 11 h 68"/>
              <a:gd name="T60" fmla="*/ 61 w 75"/>
              <a:gd name="T61" fmla="*/ 24 h 68"/>
              <a:gd name="T62" fmla="*/ 61 w 75"/>
              <a:gd name="T63" fmla="*/ 27 h 68"/>
              <a:gd name="T64" fmla="*/ 63 w 75"/>
              <a:gd name="T65" fmla="*/ 30 h 68"/>
              <a:gd name="T66" fmla="*/ 69 w 75"/>
              <a:gd name="T67" fmla="*/ 3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68">
                <a:moveTo>
                  <a:pt x="69" y="35"/>
                </a:moveTo>
                <a:lnTo>
                  <a:pt x="75" y="45"/>
                </a:lnTo>
                <a:lnTo>
                  <a:pt x="68" y="50"/>
                </a:lnTo>
                <a:lnTo>
                  <a:pt x="57" y="42"/>
                </a:lnTo>
                <a:lnTo>
                  <a:pt x="53" y="38"/>
                </a:lnTo>
                <a:lnTo>
                  <a:pt x="45" y="38"/>
                </a:lnTo>
                <a:lnTo>
                  <a:pt x="42" y="38"/>
                </a:lnTo>
                <a:lnTo>
                  <a:pt x="39" y="41"/>
                </a:lnTo>
                <a:lnTo>
                  <a:pt x="37" y="45"/>
                </a:lnTo>
                <a:lnTo>
                  <a:pt x="37" y="47"/>
                </a:lnTo>
                <a:lnTo>
                  <a:pt x="38" y="50"/>
                </a:lnTo>
                <a:lnTo>
                  <a:pt x="39" y="54"/>
                </a:lnTo>
                <a:lnTo>
                  <a:pt x="31" y="60"/>
                </a:lnTo>
                <a:lnTo>
                  <a:pt x="26" y="62"/>
                </a:lnTo>
                <a:lnTo>
                  <a:pt x="23" y="64"/>
                </a:lnTo>
                <a:lnTo>
                  <a:pt x="20" y="65"/>
                </a:lnTo>
                <a:lnTo>
                  <a:pt x="18" y="68"/>
                </a:lnTo>
                <a:lnTo>
                  <a:pt x="12" y="54"/>
                </a:lnTo>
                <a:lnTo>
                  <a:pt x="0" y="50"/>
                </a:lnTo>
                <a:lnTo>
                  <a:pt x="5" y="39"/>
                </a:lnTo>
                <a:lnTo>
                  <a:pt x="7" y="28"/>
                </a:lnTo>
                <a:lnTo>
                  <a:pt x="7" y="20"/>
                </a:lnTo>
                <a:lnTo>
                  <a:pt x="12" y="13"/>
                </a:lnTo>
                <a:lnTo>
                  <a:pt x="23" y="11"/>
                </a:lnTo>
                <a:lnTo>
                  <a:pt x="53" y="2"/>
                </a:lnTo>
                <a:lnTo>
                  <a:pt x="57" y="0"/>
                </a:lnTo>
                <a:lnTo>
                  <a:pt x="57" y="1"/>
                </a:lnTo>
                <a:lnTo>
                  <a:pt x="60" y="4"/>
                </a:lnTo>
                <a:lnTo>
                  <a:pt x="61" y="7"/>
                </a:lnTo>
                <a:lnTo>
                  <a:pt x="64" y="11"/>
                </a:lnTo>
                <a:lnTo>
                  <a:pt x="61" y="24"/>
                </a:lnTo>
                <a:lnTo>
                  <a:pt x="61" y="27"/>
                </a:lnTo>
                <a:lnTo>
                  <a:pt x="63" y="30"/>
                </a:lnTo>
                <a:lnTo>
                  <a:pt x="69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8" name="Freeform 113">
            <a:extLst>
              <a:ext uri="{FF2B5EF4-FFF2-40B4-BE49-F238E27FC236}">
                <a16:creationId xmlns:a16="http://schemas.microsoft.com/office/drawing/2014/main" id="{EC18E4F1-929D-E8E5-0268-02F90CE74924}"/>
              </a:ext>
            </a:extLst>
          </p:cNvPr>
          <p:cNvSpPr>
            <a:spLocks/>
          </p:cNvSpPr>
          <p:nvPr/>
        </p:nvSpPr>
        <p:spPr bwMode="auto">
          <a:xfrm>
            <a:off x="6591307" y="1781207"/>
            <a:ext cx="352425" cy="274643"/>
          </a:xfrm>
          <a:custGeom>
            <a:avLst/>
            <a:gdLst>
              <a:gd name="T0" fmla="*/ 52 w 222"/>
              <a:gd name="T1" fmla="*/ 7 h 173"/>
              <a:gd name="T2" fmla="*/ 54 w 222"/>
              <a:gd name="T3" fmla="*/ 32 h 173"/>
              <a:gd name="T4" fmla="*/ 63 w 222"/>
              <a:gd name="T5" fmla="*/ 40 h 173"/>
              <a:gd name="T6" fmla="*/ 82 w 222"/>
              <a:gd name="T7" fmla="*/ 55 h 173"/>
              <a:gd name="T8" fmla="*/ 97 w 222"/>
              <a:gd name="T9" fmla="*/ 63 h 173"/>
              <a:gd name="T10" fmla="*/ 116 w 222"/>
              <a:gd name="T11" fmla="*/ 70 h 173"/>
              <a:gd name="T12" fmla="*/ 157 w 222"/>
              <a:gd name="T13" fmla="*/ 113 h 173"/>
              <a:gd name="T14" fmla="*/ 171 w 222"/>
              <a:gd name="T15" fmla="*/ 122 h 173"/>
              <a:gd name="T16" fmla="*/ 191 w 222"/>
              <a:gd name="T17" fmla="*/ 120 h 173"/>
              <a:gd name="T18" fmla="*/ 200 w 222"/>
              <a:gd name="T19" fmla="*/ 127 h 173"/>
              <a:gd name="T20" fmla="*/ 212 w 222"/>
              <a:gd name="T21" fmla="*/ 133 h 173"/>
              <a:gd name="T22" fmla="*/ 215 w 222"/>
              <a:gd name="T23" fmla="*/ 145 h 173"/>
              <a:gd name="T24" fmla="*/ 209 w 222"/>
              <a:gd name="T25" fmla="*/ 152 h 173"/>
              <a:gd name="T26" fmla="*/ 201 w 222"/>
              <a:gd name="T27" fmla="*/ 163 h 173"/>
              <a:gd name="T28" fmla="*/ 198 w 222"/>
              <a:gd name="T29" fmla="*/ 169 h 173"/>
              <a:gd name="T30" fmla="*/ 185 w 222"/>
              <a:gd name="T31" fmla="*/ 171 h 173"/>
              <a:gd name="T32" fmla="*/ 178 w 222"/>
              <a:gd name="T33" fmla="*/ 169 h 173"/>
              <a:gd name="T34" fmla="*/ 167 w 222"/>
              <a:gd name="T35" fmla="*/ 164 h 173"/>
              <a:gd name="T36" fmla="*/ 152 w 222"/>
              <a:gd name="T37" fmla="*/ 158 h 173"/>
              <a:gd name="T38" fmla="*/ 136 w 222"/>
              <a:gd name="T39" fmla="*/ 153 h 173"/>
              <a:gd name="T40" fmla="*/ 129 w 222"/>
              <a:gd name="T41" fmla="*/ 149 h 173"/>
              <a:gd name="T42" fmla="*/ 115 w 222"/>
              <a:gd name="T43" fmla="*/ 143 h 173"/>
              <a:gd name="T44" fmla="*/ 104 w 222"/>
              <a:gd name="T45" fmla="*/ 139 h 173"/>
              <a:gd name="T46" fmla="*/ 92 w 222"/>
              <a:gd name="T47" fmla="*/ 139 h 173"/>
              <a:gd name="T48" fmla="*/ 76 w 222"/>
              <a:gd name="T49" fmla="*/ 141 h 173"/>
              <a:gd name="T50" fmla="*/ 65 w 222"/>
              <a:gd name="T51" fmla="*/ 143 h 173"/>
              <a:gd name="T52" fmla="*/ 51 w 222"/>
              <a:gd name="T53" fmla="*/ 131 h 173"/>
              <a:gd name="T54" fmla="*/ 43 w 222"/>
              <a:gd name="T55" fmla="*/ 124 h 173"/>
              <a:gd name="T56" fmla="*/ 33 w 222"/>
              <a:gd name="T57" fmla="*/ 130 h 173"/>
              <a:gd name="T58" fmla="*/ 15 w 222"/>
              <a:gd name="T59" fmla="*/ 138 h 173"/>
              <a:gd name="T60" fmla="*/ 11 w 222"/>
              <a:gd name="T61" fmla="*/ 130 h 173"/>
              <a:gd name="T62" fmla="*/ 2 w 222"/>
              <a:gd name="T63" fmla="*/ 108 h 173"/>
              <a:gd name="T64" fmla="*/ 6 w 222"/>
              <a:gd name="T65" fmla="*/ 104 h 173"/>
              <a:gd name="T66" fmla="*/ 6 w 222"/>
              <a:gd name="T67" fmla="*/ 96 h 173"/>
              <a:gd name="T68" fmla="*/ 2 w 222"/>
              <a:gd name="T69" fmla="*/ 89 h 173"/>
              <a:gd name="T70" fmla="*/ 0 w 222"/>
              <a:gd name="T71" fmla="*/ 79 h 173"/>
              <a:gd name="T72" fmla="*/ 11 w 222"/>
              <a:gd name="T73" fmla="*/ 68 h 173"/>
              <a:gd name="T74" fmla="*/ 7 w 222"/>
              <a:gd name="T75" fmla="*/ 51 h 173"/>
              <a:gd name="T76" fmla="*/ 10 w 222"/>
              <a:gd name="T77" fmla="*/ 51 h 173"/>
              <a:gd name="T78" fmla="*/ 14 w 222"/>
              <a:gd name="T79" fmla="*/ 41 h 173"/>
              <a:gd name="T80" fmla="*/ 20 w 222"/>
              <a:gd name="T81" fmla="*/ 15 h 173"/>
              <a:gd name="T82" fmla="*/ 33 w 222"/>
              <a:gd name="T83" fmla="*/ 2 h 173"/>
              <a:gd name="T84" fmla="*/ 45 w 222"/>
              <a:gd name="T85" fmla="*/ 7 h 173"/>
              <a:gd name="T86" fmla="*/ 52 w 222"/>
              <a:gd name="T87" fmla="*/ 2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22" h="173">
                <a:moveTo>
                  <a:pt x="52" y="3"/>
                </a:moveTo>
                <a:lnTo>
                  <a:pt x="52" y="7"/>
                </a:lnTo>
                <a:lnTo>
                  <a:pt x="52" y="19"/>
                </a:lnTo>
                <a:lnTo>
                  <a:pt x="54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3" y="75"/>
                </a:lnTo>
                <a:lnTo>
                  <a:pt x="116" y="70"/>
                </a:lnTo>
                <a:lnTo>
                  <a:pt x="122" y="81"/>
                </a:lnTo>
                <a:lnTo>
                  <a:pt x="157" y="113"/>
                </a:lnTo>
                <a:lnTo>
                  <a:pt x="168" y="120"/>
                </a:lnTo>
                <a:lnTo>
                  <a:pt x="171" y="122"/>
                </a:lnTo>
                <a:lnTo>
                  <a:pt x="178" y="122"/>
                </a:lnTo>
                <a:lnTo>
                  <a:pt x="191" y="120"/>
                </a:lnTo>
                <a:lnTo>
                  <a:pt x="198" y="126"/>
                </a:lnTo>
                <a:lnTo>
                  <a:pt x="200" y="127"/>
                </a:lnTo>
                <a:lnTo>
                  <a:pt x="204" y="130"/>
                </a:lnTo>
                <a:lnTo>
                  <a:pt x="212" y="133"/>
                </a:lnTo>
                <a:lnTo>
                  <a:pt x="222" y="137"/>
                </a:lnTo>
                <a:lnTo>
                  <a:pt x="215" y="145"/>
                </a:lnTo>
                <a:lnTo>
                  <a:pt x="211" y="149"/>
                </a:lnTo>
                <a:lnTo>
                  <a:pt x="209" y="152"/>
                </a:lnTo>
                <a:lnTo>
                  <a:pt x="206" y="154"/>
                </a:lnTo>
                <a:lnTo>
                  <a:pt x="201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3"/>
                </a:lnTo>
                <a:lnTo>
                  <a:pt x="185" y="171"/>
                </a:lnTo>
                <a:lnTo>
                  <a:pt x="179" y="169"/>
                </a:lnTo>
                <a:lnTo>
                  <a:pt x="178" y="169"/>
                </a:lnTo>
                <a:lnTo>
                  <a:pt x="172" y="167"/>
                </a:lnTo>
                <a:lnTo>
                  <a:pt x="167" y="164"/>
                </a:lnTo>
                <a:lnTo>
                  <a:pt x="157" y="160"/>
                </a:lnTo>
                <a:lnTo>
                  <a:pt x="152" y="158"/>
                </a:lnTo>
                <a:lnTo>
                  <a:pt x="146" y="156"/>
                </a:lnTo>
                <a:lnTo>
                  <a:pt x="136" y="153"/>
                </a:lnTo>
                <a:lnTo>
                  <a:pt x="136" y="152"/>
                </a:lnTo>
                <a:lnTo>
                  <a:pt x="129" y="149"/>
                </a:lnTo>
                <a:lnTo>
                  <a:pt x="125" y="148"/>
                </a:lnTo>
                <a:lnTo>
                  <a:pt x="115" y="143"/>
                </a:lnTo>
                <a:lnTo>
                  <a:pt x="110" y="142"/>
                </a:lnTo>
                <a:lnTo>
                  <a:pt x="104" y="139"/>
                </a:lnTo>
                <a:lnTo>
                  <a:pt x="100" y="138"/>
                </a:lnTo>
                <a:lnTo>
                  <a:pt x="92" y="139"/>
                </a:lnTo>
                <a:lnTo>
                  <a:pt x="85" y="139"/>
                </a:lnTo>
                <a:lnTo>
                  <a:pt x="76" y="141"/>
                </a:lnTo>
                <a:lnTo>
                  <a:pt x="70" y="142"/>
                </a:lnTo>
                <a:lnTo>
                  <a:pt x="65" y="143"/>
                </a:lnTo>
                <a:lnTo>
                  <a:pt x="58" y="138"/>
                </a:lnTo>
                <a:lnTo>
                  <a:pt x="51" y="131"/>
                </a:lnTo>
                <a:lnTo>
                  <a:pt x="45" y="127"/>
                </a:lnTo>
                <a:lnTo>
                  <a:pt x="43" y="124"/>
                </a:lnTo>
                <a:lnTo>
                  <a:pt x="35" y="128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3" y="134"/>
                </a:lnTo>
                <a:lnTo>
                  <a:pt x="11" y="130"/>
                </a:lnTo>
                <a:lnTo>
                  <a:pt x="5" y="119"/>
                </a:lnTo>
                <a:lnTo>
                  <a:pt x="2" y="108"/>
                </a:lnTo>
                <a:lnTo>
                  <a:pt x="6" y="107"/>
                </a:lnTo>
                <a:lnTo>
                  <a:pt x="6" y="104"/>
                </a:lnTo>
                <a:lnTo>
                  <a:pt x="6" y="98"/>
                </a:lnTo>
                <a:lnTo>
                  <a:pt x="6" y="96"/>
                </a:lnTo>
                <a:lnTo>
                  <a:pt x="3" y="93"/>
                </a:lnTo>
                <a:lnTo>
                  <a:pt x="2" y="89"/>
                </a:lnTo>
                <a:lnTo>
                  <a:pt x="2" y="85"/>
                </a:lnTo>
                <a:lnTo>
                  <a:pt x="0" y="79"/>
                </a:lnTo>
                <a:lnTo>
                  <a:pt x="10" y="77"/>
                </a:lnTo>
                <a:lnTo>
                  <a:pt x="11" y="68"/>
                </a:lnTo>
                <a:lnTo>
                  <a:pt x="13" y="63"/>
                </a:lnTo>
                <a:lnTo>
                  <a:pt x="7" y="51"/>
                </a:lnTo>
                <a:lnTo>
                  <a:pt x="9" y="51"/>
                </a:lnTo>
                <a:lnTo>
                  <a:pt x="10" y="51"/>
                </a:lnTo>
                <a:lnTo>
                  <a:pt x="17" y="44"/>
                </a:lnTo>
                <a:lnTo>
                  <a:pt x="14" y="41"/>
                </a:lnTo>
                <a:lnTo>
                  <a:pt x="13" y="40"/>
                </a:lnTo>
                <a:lnTo>
                  <a:pt x="20" y="15"/>
                </a:lnTo>
                <a:lnTo>
                  <a:pt x="26" y="8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7" y="0"/>
                </a:lnTo>
                <a:lnTo>
                  <a:pt x="52" y="2"/>
                </a:lnTo>
                <a:lnTo>
                  <a:pt x="52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9" name="Freeform 114">
            <a:extLst>
              <a:ext uri="{FF2B5EF4-FFF2-40B4-BE49-F238E27FC236}">
                <a16:creationId xmlns:a16="http://schemas.microsoft.com/office/drawing/2014/main" id="{E1C3B4C1-5165-314C-D5B2-6CB704A698CF}"/>
              </a:ext>
            </a:extLst>
          </p:cNvPr>
          <p:cNvSpPr>
            <a:spLocks/>
          </p:cNvSpPr>
          <p:nvPr/>
        </p:nvSpPr>
        <p:spPr bwMode="auto">
          <a:xfrm>
            <a:off x="6503994" y="1803432"/>
            <a:ext cx="119063" cy="112715"/>
          </a:xfrm>
          <a:custGeom>
            <a:avLst/>
            <a:gdLst>
              <a:gd name="T0" fmla="*/ 39 w 75"/>
              <a:gd name="T1" fmla="*/ 4 h 71"/>
              <a:gd name="T2" fmla="*/ 50 w 75"/>
              <a:gd name="T3" fmla="*/ 12 h 71"/>
              <a:gd name="T4" fmla="*/ 57 w 75"/>
              <a:gd name="T5" fmla="*/ 7 h 71"/>
              <a:gd name="T6" fmla="*/ 75 w 75"/>
              <a:gd name="T7" fmla="*/ 1 h 71"/>
              <a:gd name="T8" fmla="*/ 68 w 75"/>
              <a:gd name="T9" fmla="*/ 26 h 71"/>
              <a:gd name="T10" fmla="*/ 69 w 75"/>
              <a:gd name="T11" fmla="*/ 27 h 71"/>
              <a:gd name="T12" fmla="*/ 72 w 75"/>
              <a:gd name="T13" fmla="*/ 30 h 71"/>
              <a:gd name="T14" fmla="*/ 65 w 75"/>
              <a:gd name="T15" fmla="*/ 37 h 71"/>
              <a:gd name="T16" fmla="*/ 64 w 75"/>
              <a:gd name="T17" fmla="*/ 37 h 71"/>
              <a:gd name="T18" fmla="*/ 62 w 75"/>
              <a:gd name="T19" fmla="*/ 37 h 71"/>
              <a:gd name="T20" fmla="*/ 68 w 75"/>
              <a:gd name="T21" fmla="*/ 49 h 71"/>
              <a:gd name="T22" fmla="*/ 66 w 75"/>
              <a:gd name="T23" fmla="*/ 54 h 71"/>
              <a:gd name="T24" fmla="*/ 65 w 75"/>
              <a:gd name="T25" fmla="*/ 63 h 71"/>
              <a:gd name="T26" fmla="*/ 55 w 75"/>
              <a:gd name="T27" fmla="*/ 65 h 71"/>
              <a:gd name="T28" fmla="*/ 57 w 75"/>
              <a:gd name="T29" fmla="*/ 71 h 71"/>
              <a:gd name="T30" fmla="*/ 51 w 75"/>
              <a:gd name="T31" fmla="*/ 68 h 71"/>
              <a:gd name="T32" fmla="*/ 54 w 75"/>
              <a:gd name="T33" fmla="*/ 59 h 71"/>
              <a:gd name="T34" fmla="*/ 46 w 75"/>
              <a:gd name="T35" fmla="*/ 54 h 71"/>
              <a:gd name="T36" fmla="*/ 40 w 75"/>
              <a:gd name="T37" fmla="*/ 50 h 71"/>
              <a:gd name="T38" fmla="*/ 36 w 75"/>
              <a:gd name="T39" fmla="*/ 48 h 71"/>
              <a:gd name="T40" fmla="*/ 36 w 75"/>
              <a:gd name="T41" fmla="*/ 49 h 71"/>
              <a:gd name="T42" fmla="*/ 35 w 75"/>
              <a:gd name="T43" fmla="*/ 52 h 71"/>
              <a:gd name="T44" fmla="*/ 31 w 75"/>
              <a:gd name="T45" fmla="*/ 48 h 71"/>
              <a:gd name="T46" fmla="*/ 20 w 75"/>
              <a:gd name="T47" fmla="*/ 50 h 71"/>
              <a:gd name="T48" fmla="*/ 19 w 75"/>
              <a:gd name="T49" fmla="*/ 54 h 71"/>
              <a:gd name="T50" fmla="*/ 17 w 75"/>
              <a:gd name="T51" fmla="*/ 57 h 71"/>
              <a:gd name="T52" fmla="*/ 5 w 75"/>
              <a:gd name="T53" fmla="*/ 52 h 71"/>
              <a:gd name="T54" fmla="*/ 4 w 75"/>
              <a:gd name="T55" fmla="*/ 50 h 71"/>
              <a:gd name="T56" fmla="*/ 1 w 75"/>
              <a:gd name="T57" fmla="*/ 49 h 71"/>
              <a:gd name="T58" fmla="*/ 5 w 75"/>
              <a:gd name="T59" fmla="*/ 41 h 71"/>
              <a:gd name="T60" fmla="*/ 9 w 75"/>
              <a:gd name="T61" fmla="*/ 34 h 71"/>
              <a:gd name="T62" fmla="*/ 5 w 75"/>
              <a:gd name="T63" fmla="*/ 31 h 71"/>
              <a:gd name="T64" fmla="*/ 2 w 75"/>
              <a:gd name="T65" fmla="*/ 31 h 71"/>
              <a:gd name="T66" fmla="*/ 0 w 75"/>
              <a:gd name="T67" fmla="*/ 30 h 71"/>
              <a:gd name="T68" fmla="*/ 2 w 75"/>
              <a:gd name="T69" fmla="*/ 27 h 71"/>
              <a:gd name="T70" fmla="*/ 5 w 75"/>
              <a:gd name="T71" fmla="*/ 26 h 71"/>
              <a:gd name="T72" fmla="*/ 8 w 75"/>
              <a:gd name="T73" fmla="*/ 24 h 71"/>
              <a:gd name="T74" fmla="*/ 13 w 75"/>
              <a:gd name="T75" fmla="*/ 22 h 71"/>
              <a:gd name="T76" fmla="*/ 21 w 75"/>
              <a:gd name="T77" fmla="*/ 16 h 71"/>
              <a:gd name="T78" fmla="*/ 20 w 75"/>
              <a:gd name="T79" fmla="*/ 12 h 71"/>
              <a:gd name="T80" fmla="*/ 19 w 75"/>
              <a:gd name="T81" fmla="*/ 9 h 71"/>
              <a:gd name="T82" fmla="*/ 19 w 75"/>
              <a:gd name="T83" fmla="*/ 7 h 71"/>
              <a:gd name="T84" fmla="*/ 21 w 75"/>
              <a:gd name="T85" fmla="*/ 3 h 71"/>
              <a:gd name="T86" fmla="*/ 24 w 75"/>
              <a:gd name="T87" fmla="*/ 0 h 71"/>
              <a:gd name="T88" fmla="*/ 27 w 75"/>
              <a:gd name="T89" fmla="*/ 0 h 71"/>
              <a:gd name="T90" fmla="*/ 35 w 75"/>
              <a:gd name="T91" fmla="*/ 0 h 71"/>
              <a:gd name="T92" fmla="*/ 39 w 75"/>
              <a:gd name="T93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5" h="71">
                <a:moveTo>
                  <a:pt x="39" y="4"/>
                </a:moveTo>
                <a:lnTo>
                  <a:pt x="50" y="12"/>
                </a:lnTo>
                <a:lnTo>
                  <a:pt x="57" y="7"/>
                </a:lnTo>
                <a:lnTo>
                  <a:pt x="75" y="1"/>
                </a:lnTo>
                <a:lnTo>
                  <a:pt x="68" y="26"/>
                </a:lnTo>
                <a:lnTo>
                  <a:pt x="69" y="27"/>
                </a:lnTo>
                <a:lnTo>
                  <a:pt x="72" y="30"/>
                </a:lnTo>
                <a:lnTo>
                  <a:pt x="65" y="37"/>
                </a:lnTo>
                <a:lnTo>
                  <a:pt x="64" y="37"/>
                </a:lnTo>
                <a:lnTo>
                  <a:pt x="62" y="37"/>
                </a:lnTo>
                <a:lnTo>
                  <a:pt x="68" y="49"/>
                </a:lnTo>
                <a:lnTo>
                  <a:pt x="66" y="54"/>
                </a:lnTo>
                <a:lnTo>
                  <a:pt x="65" y="63"/>
                </a:lnTo>
                <a:lnTo>
                  <a:pt x="55" y="65"/>
                </a:lnTo>
                <a:lnTo>
                  <a:pt x="57" y="71"/>
                </a:lnTo>
                <a:lnTo>
                  <a:pt x="51" y="68"/>
                </a:lnTo>
                <a:lnTo>
                  <a:pt x="54" y="59"/>
                </a:lnTo>
                <a:lnTo>
                  <a:pt x="46" y="54"/>
                </a:lnTo>
                <a:lnTo>
                  <a:pt x="40" y="50"/>
                </a:lnTo>
                <a:lnTo>
                  <a:pt x="36" y="48"/>
                </a:lnTo>
                <a:lnTo>
                  <a:pt x="36" y="49"/>
                </a:lnTo>
                <a:lnTo>
                  <a:pt x="35" y="52"/>
                </a:lnTo>
                <a:lnTo>
                  <a:pt x="31" y="48"/>
                </a:lnTo>
                <a:lnTo>
                  <a:pt x="20" y="50"/>
                </a:lnTo>
                <a:lnTo>
                  <a:pt x="19" y="54"/>
                </a:lnTo>
                <a:lnTo>
                  <a:pt x="17" y="57"/>
                </a:lnTo>
                <a:lnTo>
                  <a:pt x="5" y="52"/>
                </a:lnTo>
                <a:lnTo>
                  <a:pt x="4" y="50"/>
                </a:lnTo>
                <a:lnTo>
                  <a:pt x="1" y="49"/>
                </a:lnTo>
                <a:lnTo>
                  <a:pt x="5" y="41"/>
                </a:lnTo>
                <a:lnTo>
                  <a:pt x="9" y="34"/>
                </a:lnTo>
                <a:lnTo>
                  <a:pt x="5" y="31"/>
                </a:lnTo>
                <a:lnTo>
                  <a:pt x="2" y="31"/>
                </a:lnTo>
                <a:lnTo>
                  <a:pt x="0" y="30"/>
                </a:lnTo>
                <a:lnTo>
                  <a:pt x="2" y="27"/>
                </a:lnTo>
                <a:lnTo>
                  <a:pt x="5" y="26"/>
                </a:lnTo>
                <a:lnTo>
                  <a:pt x="8" y="24"/>
                </a:lnTo>
                <a:lnTo>
                  <a:pt x="13" y="22"/>
                </a:lnTo>
                <a:lnTo>
                  <a:pt x="21" y="16"/>
                </a:lnTo>
                <a:lnTo>
                  <a:pt x="20" y="12"/>
                </a:lnTo>
                <a:lnTo>
                  <a:pt x="19" y="9"/>
                </a:lnTo>
                <a:lnTo>
                  <a:pt x="19" y="7"/>
                </a:lnTo>
                <a:lnTo>
                  <a:pt x="21" y="3"/>
                </a:lnTo>
                <a:lnTo>
                  <a:pt x="24" y="0"/>
                </a:lnTo>
                <a:lnTo>
                  <a:pt x="27" y="0"/>
                </a:lnTo>
                <a:lnTo>
                  <a:pt x="35" y="0"/>
                </a:lnTo>
                <a:lnTo>
                  <a:pt x="39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0" name="Freeform 115">
            <a:extLst>
              <a:ext uri="{FF2B5EF4-FFF2-40B4-BE49-F238E27FC236}">
                <a16:creationId xmlns:a16="http://schemas.microsoft.com/office/drawing/2014/main" id="{0C48F60B-48BD-214E-F478-9BB4B1B53853}"/>
              </a:ext>
            </a:extLst>
          </p:cNvPr>
          <p:cNvSpPr>
            <a:spLocks/>
          </p:cNvSpPr>
          <p:nvPr/>
        </p:nvSpPr>
        <p:spPr bwMode="auto">
          <a:xfrm>
            <a:off x="6103944" y="1811370"/>
            <a:ext cx="200025" cy="201617"/>
          </a:xfrm>
          <a:custGeom>
            <a:avLst/>
            <a:gdLst>
              <a:gd name="T0" fmla="*/ 110 w 126"/>
              <a:gd name="T1" fmla="*/ 54 h 127"/>
              <a:gd name="T2" fmla="*/ 119 w 126"/>
              <a:gd name="T3" fmla="*/ 67 h 127"/>
              <a:gd name="T4" fmla="*/ 106 w 126"/>
              <a:gd name="T5" fmla="*/ 75 h 127"/>
              <a:gd name="T6" fmla="*/ 99 w 126"/>
              <a:gd name="T7" fmla="*/ 81 h 127"/>
              <a:gd name="T8" fmla="*/ 97 w 126"/>
              <a:gd name="T9" fmla="*/ 89 h 127"/>
              <a:gd name="T10" fmla="*/ 95 w 126"/>
              <a:gd name="T11" fmla="*/ 93 h 127"/>
              <a:gd name="T12" fmla="*/ 93 w 126"/>
              <a:gd name="T13" fmla="*/ 97 h 127"/>
              <a:gd name="T14" fmla="*/ 81 w 126"/>
              <a:gd name="T15" fmla="*/ 101 h 127"/>
              <a:gd name="T16" fmla="*/ 82 w 126"/>
              <a:gd name="T17" fmla="*/ 104 h 127"/>
              <a:gd name="T18" fmla="*/ 78 w 126"/>
              <a:gd name="T19" fmla="*/ 118 h 127"/>
              <a:gd name="T20" fmla="*/ 73 w 126"/>
              <a:gd name="T21" fmla="*/ 126 h 127"/>
              <a:gd name="T22" fmla="*/ 55 w 126"/>
              <a:gd name="T23" fmla="*/ 120 h 127"/>
              <a:gd name="T24" fmla="*/ 48 w 126"/>
              <a:gd name="T25" fmla="*/ 115 h 127"/>
              <a:gd name="T26" fmla="*/ 39 w 126"/>
              <a:gd name="T27" fmla="*/ 103 h 127"/>
              <a:gd name="T28" fmla="*/ 37 w 126"/>
              <a:gd name="T29" fmla="*/ 101 h 127"/>
              <a:gd name="T30" fmla="*/ 22 w 126"/>
              <a:gd name="T31" fmla="*/ 103 h 127"/>
              <a:gd name="T32" fmla="*/ 24 w 126"/>
              <a:gd name="T33" fmla="*/ 90 h 127"/>
              <a:gd name="T34" fmla="*/ 17 w 126"/>
              <a:gd name="T35" fmla="*/ 86 h 127"/>
              <a:gd name="T36" fmla="*/ 0 w 126"/>
              <a:gd name="T37" fmla="*/ 90 h 127"/>
              <a:gd name="T38" fmla="*/ 2 w 126"/>
              <a:gd name="T39" fmla="*/ 75 h 127"/>
              <a:gd name="T40" fmla="*/ 7 w 126"/>
              <a:gd name="T41" fmla="*/ 77 h 127"/>
              <a:gd name="T42" fmla="*/ 24 w 126"/>
              <a:gd name="T43" fmla="*/ 62 h 127"/>
              <a:gd name="T44" fmla="*/ 28 w 126"/>
              <a:gd name="T45" fmla="*/ 62 h 127"/>
              <a:gd name="T46" fmla="*/ 31 w 126"/>
              <a:gd name="T47" fmla="*/ 60 h 127"/>
              <a:gd name="T48" fmla="*/ 40 w 126"/>
              <a:gd name="T49" fmla="*/ 56 h 127"/>
              <a:gd name="T50" fmla="*/ 44 w 126"/>
              <a:gd name="T51" fmla="*/ 51 h 127"/>
              <a:gd name="T52" fmla="*/ 50 w 126"/>
              <a:gd name="T53" fmla="*/ 36 h 127"/>
              <a:gd name="T54" fmla="*/ 59 w 126"/>
              <a:gd name="T55" fmla="*/ 40 h 127"/>
              <a:gd name="T56" fmla="*/ 78 w 126"/>
              <a:gd name="T57" fmla="*/ 49 h 127"/>
              <a:gd name="T58" fmla="*/ 85 w 126"/>
              <a:gd name="T59" fmla="*/ 54 h 127"/>
              <a:gd name="T60" fmla="*/ 88 w 126"/>
              <a:gd name="T61" fmla="*/ 60 h 127"/>
              <a:gd name="T62" fmla="*/ 88 w 126"/>
              <a:gd name="T63" fmla="*/ 64 h 127"/>
              <a:gd name="T64" fmla="*/ 92 w 126"/>
              <a:gd name="T65" fmla="*/ 66 h 127"/>
              <a:gd name="T66" fmla="*/ 95 w 126"/>
              <a:gd name="T67" fmla="*/ 58 h 127"/>
              <a:gd name="T68" fmla="*/ 96 w 126"/>
              <a:gd name="T69" fmla="*/ 51 h 127"/>
              <a:gd name="T70" fmla="*/ 101 w 126"/>
              <a:gd name="T71" fmla="*/ 33 h 127"/>
              <a:gd name="T72" fmla="*/ 103 w 126"/>
              <a:gd name="T73" fmla="*/ 15 h 127"/>
              <a:gd name="T74" fmla="*/ 96 w 126"/>
              <a:gd name="T75" fmla="*/ 9 h 127"/>
              <a:gd name="T76" fmla="*/ 119 w 126"/>
              <a:gd name="T77" fmla="*/ 0 h 127"/>
              <a:gd name="T78" fmla="*/ 126 w 126"/>
              <a:gd name="T79" fmla="*/ 21 h 127"/>
              <a:gd name="T80" fmla="*/ 110 w 126"/>
              <a:gd name="T81" fmla="*/ 4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6" h="127">
                <a:moveTo>
                  <a:pt x="110" y="49"/>
                </a:moveTo>
                <a:lnTo>
                  <a:pt x="110" y="54"/>
                </a:lnTo>
                <a:lnTo>
                  <a:pt x="118" y="54"/>
                </a:lnTo>
                <a:lnTo>
                  <a:pt x="119" y="67"/>
                </a:lnTo>
                <a:lnTo>
                  <a:pt x="115" y="70"/>
                </a:lnTo>
                <a:lnTo>
                  <a:pt x="106" y="75"/>
                </a:lnTo>
                <a:lnTo>
                  <a:pt x="104" y="81"/>
                </a:lnTo>
                <a:lnTo>
                  <a:pt x="99" y="81"/>
                </a:lnTo>
                <a:lnTo>
                  <a:pt x="95" y="81"/>
                </a:lnTo>
                <a:lnTo>
                  <a:pt x="97" y="89"/>
                </a:lnTo>
                <a:lnTo>
                  <a:pt x="96" y="92"/>
                </a:lnTo>
                <a:lnTo>
                  <a:pt x="95" y="93"/>
                </a:lnTo>
                <a:lnTo>
                  <a:pt x="95" y="96"/>
                </a:lnTo>
                <a:lnTo>
                  <a:pt x="93" y="97"/>
                </a:lnTo>
                <a:lnTo>
                  <a:pt x="92" y="97"/>
                </a:lnTo>
                <a:lnTo>
                  <a:pt x="81" y="101"/>
                </a:lnTo>
                <a:lnTo>
                  <a:pt x="82" y="103"/>
                </a:lnTo>
                <a:lnTo>
                  <a:pt x="82" y="104"/>
                </a:lnTo>
                <a:lnTo>
                  <a:pt x="84" y="111"/>
                </a:lnTo>
                <a:lnTo>
                  <a:pt x="78" y="118"/>
                </a:lnTo>
                <a:lnTo>
                  <a:pt x="80" y="124"/>
                </a:lnTo>
                <a:lnTo>
                  <a:pt x="73" y="126"/>
                </a:lnTo>
                <a:lnTo>
                  <a:pt x="61" y="127"/>
                </a:lnTo>
                <a:lnTo>
                  <a:pt x="55" y="120"/>
                </a:lnTo>
                <a:lnTo>
                  <a:pt x="54" y="119"/>
                </a:lnTo>
                <a:lnTo>
                  <a:pt x="48" y="115"/>
                </a:lnTo>
                <a:lnTo>
                  <a:pt x="41" y="105"/>
                </a:lnTo>
                <a:lnTo>
                  <a:pt x="39" y="103"/>
                </a:lnTo>
                <a:lnTo>
                  <a:pt x="39" y="101"/>
                </a:lnTo>
                <a:lnTo>
                  <a:pt x="37" y="101"/>
                </a:lnTo>
                <a:lnTo>
                  <a:pt x="33" y="96"/>
                </a:lnTo>
                <a:lnTo>
                  <a:pt x="22" y="103"/>
                </a:lnTo>
                <a:lnTo>
                  <a:pt x="24" y="93"/>
                </a:lnTo>
                <a:lnTo>
                  <a:pt x="24" y="90"/>
                </a:lnTo>
                <a:lnTo>
                  <a:pt x="22" y="89"/>
                </a:lnTo>
                <a:lnTo>
                  <a:pt x="17" y="86"/>
                </a:lnTo>
                <a:lnTo>
                  <a:pt x="0" y="96"/>
                </a:lnTo>
                <a:lnTo>
                  <a:pt x="0" y="90"/>
                </a:lnTo>
                <a:lnTo>
                  <a:pt x="2" y="81"/>
                </a:lnTo>
                <a:lnTo>
                  <a:pt x="2" y="75"/>
                </a:lnTo>
                <a:lnTo>
                  <a:pt x="6" y="77"/>
                </a:lnTo>
                <a:lnTo>
                  <a:pt x="7" y="77"/>
                </a:lnTo>
                <a:lnTo>
                  <a:pt x="13" y="77"/>
                </a:lnTo>
                <a:lnTo>
                  <a:pt x="24" y="62"/>
                </a:lnTo>
                <a:lnTo>
                  <a:pt x="25" y="60"/>
                </a:lnTo>
                <a:lnTo>
                  <a:pt x="28" y="62"/>
                </a:lnTo>
                <a:lnTo>
                  <a:pt x="29" y="60"/>
                </a:lnTo>
                <a:lnTo>
                  <a:pt x="31" y="60"/>
                </a:lnTo>
                <a:lnTo>
                  <a:pt x="40" y="60"/>
                </a:lnTo>
                <a:lnTo>
                  <a:pt x="40" y="56"/>
                </a:lnTo>
                <a:lnTo>
                  <a:pt x="47" y="54"/>
                </a:lnTo>
                <a:lnTo>
                  <a:pt x="44" y="51"/>
                </a:lnTo>
                <a:lnTo>
                  <a:pt x="44" y="49"/>
                </a:lnTo>
                <a:lnTo>
                  <a:pt x="50" y="36"/>
                </a:lnTo>
                <a:lnTo>
                  <a:pt x="56" y="33"/>
                </a:lnTo>
                <a:lnTo>
                  <a:pt x="59" y="40"/>
                </a:lnTo>
                <a:lnTo>
                  <a:pt x="67" y="43"/>
                </a:lnTo>
                <a:lnTo>
                  <a:pt x="78" y="49"/>
                </a:lnTo>
                <a:lnTo>
                  <a:pt x="84" y="54"/>
                </a:lnTo>
                <a:lnTo>
                  <a:pt x="85" y="54"/>
                </a:lnTo>
                <a:lnTo>
                  <a:pt x="88" y="56"/>
                </a:lnTo>
                <a:lnTo>
                  <a:pt x="88" y="60"/>
                </a:lnTo>
                <a:lnTo>
                  <a:pt x="88" y="62"/>
                </a:lnTo>
                <a:lnTo>
                  <a:pt x="88" y="64"/>
                </a:lnTo>
                <a:lnTo>
                  <a:pt x="91" y="66"/>
                </a:lnTo>
                <a:lnTo>
                  <a:pt x="92" y="66"/>
                </a:lnTo>
                <a:lnTo>
                  <a:pt x="96" y="58"/>
                </a:lnTo>
                <a:lnTo>
                  <a:pt x="95" y="58"/>
                </a:lnTo>
                <a:lnTo>
                  <a:pt x="92" y="54"/>
                </a:lnTo>
                <a:lnTo>
                  <a:pt x="96" y="51"/>
                </a:lnTo>
                <a:lnTo>
                  <a:pt x="99" y="52"/>
                </a:lnTo>
                <a:lnTo>
                  <a:pt x="101" y="33"/>
                </a:lnTo>
                <a:lnTo>
                  <a:pt x="101" y="28"/>
                </a:lnTo>
                <a:lnTo>
                  <a:pt x="103" y="15"/>
                </a:lnTo>
                <a:lnTo>
                  <a:pt x="101" y="14"/>
                </a:lnTo>
                <a:lnTo>
                  <a:pt x="96" y="9"/>
                </a:lnTo>
                <a:lnTo>
                  <a:pt x="95" y="7"/>
                </a:lnTo>
                <a:lnTo>
                  <a:pt x="119" y="0"/>
                </a:lnTo>
                <a:lnTo>
                  <a:pt x="123" y="15"/>
                </a:lnTo>
                <a:lnTo>
                  <a:pt x="126" y="21"/>
                </a:lnTo>
                <a:lnTo>
                  <a:pt x="116" y="26"/>
                </a:lnTo>
                <a:lnTo>
                  <a:pt x="110" y="4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1" name="Freeform 116">
            <a:extLst>
              <a:ext uri="{FF2B5EF4-FFF2-40B4-BE49-F238E27FC236}">
                <a16:creationId xmlns:a16="http://schemas.microsoft.com/office/drawing/2014/main" id="{95512DC8-C264-5F86-C422-A0EEFE5E31EF}"/>
              </a:ext>
            </a:extLst>
          </p:cNvPr>
          <p:cNvSpPr>
            <a:spLocks/>
          </p:cNvSpPr>
          <p:nvPr/>
        </p:nvSpPr>
        <p:spPr bwMode="auto">
          <a:xfrm>
            <a:off x="6227769" y="1844708"/>
            <a:ext cx="123825" cy="207967"/>
          </a:xfrm>
          <a:custGeom>
            <a:avLst/>
            <a:gdLst>
              <a:gd name="T0" fmla="*/ 62 w 78"/>
              <a:gd name="T1" fmla="*/ 31 h 131"/>
              <a:gd name="T2" fmla="*/ 70 w 78"/>
              <a:gd name="T3" fmla="*/ 37 h 131"/>
              <a:gd name="T4" fmla="*/ 71 w 78"/>
              <a:gd name="T5" fmla="*/ 39 h 131"/>
              <a:gd name="T6" fmla="*/ 73 w 78"/>
              <a:gd name="T7" fmla="*/ 41 h 131"/>
              <a:gd name="T8" fmla="*/ 68 w 78"/>
              <a:gd name="T9" fmla="*/ 45 h 131"/>
              <a:gd name="T10" fmla="*/ 73 w 78"/>
              <a:gd name="T11" fmla="*/ 46 h 131"/>
              <a:gd name="T12" fmla="*/ 73 w 78"/>
              <a:gd name="T13" fmla="*/ 58 h 131"/>
              <a:gd name="T14" fmla="*/ 77 w 78"/>
              <a:gd name="T15" fmla="*/ 61 h 131"/>
              <a:gd name="T16" fmla="*/ 75 w 78"/>
              <a:gd name="T17" fmla="*/ 64 h 131"/>
              <a:gd name="T18" fmla="*/ 78 w 78"/>
              <a:gd name="T19" fmla="*/ 68 h 131"/>
              <a:gd name="T20" fmla="*/ 77 w 78"/>
              <a:gd name="T21" fmla="*/ 69 h 131"/>
              <a:gd name="T22" fmla="*/ 64 w 78"/>
              <a:gd name="T23" fmla="*/ 79 h 131"/>
              <a:gd name="T24" fmla="*/ 45 w 78"/>
              <a:gd name="T25" fmla="*/ 87 h 131"/>
              <a:gd name="T26" fmla="*/ 40 w 78"/>
              <a:gd name="T27" fmla="*/ 95 h 131"/>
              <a:gd name="T28" fmla="*/ 34 w 78"/>
              <a:gd name="T29" fmla="*/ 84 h 131"/>
              <a:gd name="T30" fmla="*/ 32 w 78"/>
              <a:gd name="T31" fmla="*/ 95 h 131"/>
              <a:gd name="T32" fmla="*/ 29 w 78"/>
              <a:gd name="T33" fmla="*/ 105 h 131"/>
              <a:gd name="T34" fmla="*/ 22 w 78"/>
              <a:gd name="T35" fmla="*/ 105 h 131"/>
              <a:gd name="T36" fmla="*/ 21 w 78"/>
              <a:gd name="T37" fmla="*/ 108 h 131"/>
              <a:gd name="T38" fmla="*/ 17 w 78"/>
              <a:gd name="T39" fmla="*/ 112 h 131"/>
              <a:gd name="T40" fmla="*/ 13 w 78"/>
              <a:gd name="T41" fmla="*/ 118 h 131"/>
              <a:gd name="T42" fmla="*/ 11 w 78"/>
              <a:gd name="T43" fmla="*/ 121 h 131"/>
              <a:gd name="T44" fmla="*/ 4 w 78"/>
              <a:gd name="T45" fmla="*/ 131 h 131"/>
              <a:gd name="T46" fmla="*/ 2 w 78"/>
              <a:gd name="T47" fmla="*/ 128 h 131"/>
              <a:gd name="T48" fmla="*/ 7 w 78"/>
              <a:gd name="T49" fmla="*/ 120 h 131"/>
              <a:gd name="T50" fmla="*/ 7 w 78"/>
              <a:gd name="T51" fmla="*/ 118 h 131"/>
              <a:gd name="T52" fmla="*/ 6 w 78"/>
              <a:gd name="T53" fmla="*/ 116 h 131"/>
              <a:gd name="T54" fmla="*/ 4 w 78"/>
              <a:gd name="T55" fmla="*/ 112 h 131"/>
              <a:gd name="T56" fmla="*/ 2 w 78"/>
              <a:gd name="T57" fmla="*/ 105 h 131"/>
              <a:gd name="T58" fmla="*/ 2 w 78"/>
              <a:gd name="T59" fmla="*/ 103 h 131"/>
              <a:gd name="T60" fmla="*/ 0 w 78"/>
              <a:gd name="T61" fmla="*/ 97 h 131"/>
              <a:gd name="T62" fmla="*/ 6 w 78"/>
              <a:gd name="T63" fmla="*/ 90 h 131"/>
              <a:gd name="T64" fmla="*/ 4 w 78"/>
              <a:gd name="T65" fmla="*/ 83 h 131"/>
              <a:gd name="T66" fmla="*/ 4 w 78"/>
              <a:gd name="T67" fmla="*/ 82 h 131"/>
              <a:gd name="T68" fmla="*/ 3 w 78"/>
              <a:gd name="T69" fmla="*/ 80 h 131"/>
              <a:gd name="T70" fmla="*/ 14 w 78"/>
              <a:gd name="T71" fmla="*/ 76 h 131"/>
              <a:gd name="T72" fmla="*/ 15 w 78"/>
              <a:gd name="T73" fmla="*/ 76 h 131"/>
              <a:gd name="T74" fmla="*/ 17 w 78"/>
              <a:gd name="T75" fmla="*/ 75 h 131"/>
              <a:gd name="T76" fmla="*/ 17 w 78"/>
              <a:gd name="T77" fmla="*/ 72 h 131"/>
              <a:gd name="T78" fmla="*/ 18 w 78"/>
              <a:gd name="T79" fmla="*/ 71 h 131"/>
              <a:gd name="T80" fmla="*/ 19 w 78"/>
              <a:gd name="T81" fmla="*/ 68 h 131"/>
              <a:gd name="T82" fmla="*/ 17 w 78"/>
              <a:gd name="T83" fmla="*/ 60 h 131"/>
              <a:gd name="T84" fmla="*/ 21 w 78"/>
              <a:gd name="T85" fmla="*/ 60 h 131"/>
              <a:gd name="T86" fmla="*/ 26 w 78"/>
              <a:gd name="T87" fmla="*/ 60 h 131"/>
              <a:gd name="T88" fmla="*/ 28 w 78"/>
              <a:gd name="T89" fmla="*/ 54 h 131"/>
              <a:gd name="T90" fmla="*/ 37 w 78"/>
              <a:gd name="T91" fmla="*/ 49 h 131"/>
              <a:gd name="T92" fmla="*/ 41 w 78"/>
              <a:gd name="T93" fmla="*/ 46 h 131"/>
              <a:gd name="T94" fmla="*/ 40 w 78"/>
              <a:gd name="T95" fmla="*/ 33 h 131"/>
              <a:gd name="T96" fmla="*/ 32 w 78"/>
              <a:gd name="T97" fmla="*/ 33 h 131"/>
              <a:gd name="T98" fmla="*/ 32 w 78"/>
              <a:gd name="T99" fmla="*/ 28 h 131"/>
              <a:gd name="T100" fmla="*/ 38 w 78"/>
              <a:gd name="T101" fmla="*/ 5 h 131"/>
              <a:gd name="T102" fmla="*/ 48 w 78"/>
              <a:gd name="T103" fmla="*/ 0 h 131"/>
              <a:gd name="T104" fmla="*/ 60 w 78"/>
              <a:gd name="T105" fmla="*/ 15 h 131"/>
              <a:gd name="T106" fmla="*/ 60 w 78"/>
              <a:gd name="T107" fmla="*/ 19 h 131"/>
              <a:gd name="T108" fmla="*/ 60 w 78"/>
              <a:gd name="T109" fmla="*/ 27 h 131"/>
              <a:gd name="T110" fmla="*/ 62 w 78"/>
              <a:gd name="T111" fmla="*/ 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" h="131">
                <a:moveTo>
                  <a:pt x="62" y="31"/>
                </a:moveTo>
                <a:lnTo>
                  <a:pt x="70" y="37"/>
                </a:lnTo>
                <a:lnTo>
                  <a:pt x="71" y="39"/>
                </a:lnTo>
                <a:lnTo>
                  <a:pt x="73" y="41"/>
                </a:lnTo>
                <a:lnTo>
                  <a:pt x="68" y="45"/>
                </a:lnTo>
                <a:lnTo>
                  <a:pt x="73" y="46"/>
                </a:lnTo>
                <a:lnTo>
                  <a:pt x="73" y="58"/>
                </a:lnTo>
                <a:lnTo>
                  <a:pt x="77" y="61"/>
                </a:lnTo>
                <a:lnTo>
                  <a:pt x="75" y="64"/>
                </a:lnTo>
                <a:lnTo>
                  <a:pt x="78" y="68"/>
                </a:lnTo>
                <a:lnTo>
                  <a:pt x="77" y="69"/>
                </a:lnTo>
                <a:lnTo>
                  <a:pt x="64" y="79"/>
                </a:lnTo>
                <a:lnTo>
                  <a:pt x="45" y="87"/>
                </a:lnTo>
                <a:lnTo>
                  <a:pt x="40" y="95"/>
                </a:lnTo>
                <a:lnTo>
                  <a:pt x="34" y="84"/>
                </a:lnTo>
                <a:lnTo>
                  <a:pt x="32" y="95"/>
                </a:lnTo>
                <a:lnTo>
                  <a:pt x="29" y="105"/>
                </a:lnTo>
                <a:lnTo>
                  <a:pt x="22" y="105"/>
                </a:lnTo>
                <a:lnTo>
                  <a:pt x="21" y="108"/>
                </a:lnTo>
                <a:lnTo>
                  <a:pt x="17" y="112"/>
                </a:lnTo>
                <a:lnTo>
                  <a:pt x="13" y="118"/>
                </a:lnTo>
                <a:lnTo>
                  <a:pt x="11" y="121"/>
                </a:lnTo>
                <a:lnTo>
                  <a:pt x="4" y="131"/>
                </a:lnTo>
                <a:lnTo>
                  <a:pt x="2" y="128"/>
                </a:lnTo>
                <a:lnTo>
                  <a:pt x="7" y="120"/>
                </a:lnTo>
                <a:lnTo>
                  <a:pt x="7" y="118"/>
                </a:lnTo>
                <a:lnTo>
                  <a:pt x="6" y="116"/>
                </a:lnTo>
                <a:lnTo>
                  <a:pt x="4" y="112"/>
                </a:lnTo>
                <a:lnTo>
                  <a:pt x="2" y="105"/>
                </a:lnTo>
                <a:lnTo>
                  <a:pt x="2" y="103"/>
                </a:lnTo>
                <a:lnTo>
                  <a:pt x="0" y="97"/>
                </a:lnTo>
                <a:lnTo>
                  <a:pt x="6" y="90"/>
                </a:lnTo>
                <a:lnTo>
                  <a:pt x="4" y="83"/>
                </a:lnTo>
                <a:lnTo>
                  <a:pt x="4" y="82"/>
                </a:lnTo>
                <a:lnTo>
                  <a:pt x="3" y="80"/>
                </a:lnTo>
                <a:lnTo>
                  <a:pt x="14" y="76"/>
                </a:lnTo>
                <a:lnTo>
                  <a:pt x="15" y="76"/>
                </a:lnTo>
                <a:lnTo>
                  <a:pt x="17" y="75"/>
                </a:lnTo>
                <a:lnTo>
                  <a:pt x="17" y="72"/>
                </a:lnTo>
                <a:lnTo>
                  <a:pt x="18" y="71"/>
                </a:lnTo>
                <a:lnTo>
                  <a:pt x="19" y="68"/>
                </a:lnTo>
                <a:lnTo>
                  <a:pt x="17" y="60"/>
                </a:lnTo>
                <a:lnTo>
                  <a:pt x="21" y="60"/>
                </a:lnTo>
                <a:lnTo>
                  <a:pt x="26" y="60"/>
                </a:lnTo>
                <a:lnTo>
                  <a:pt x="28" y="54"/>
                </a:lnTo>
                <a:lnTo>
                  <a:pt x="37" y="49"/>
                </a:lnTo>
                <a:lnTo>
                  <a:pt x="41" y="46"/>
                </a:lnTo>
                <a:lnTo>
                  <a:pt x="40" y="33"/>
                </a:lnTo>
                <a:lnTo>
                  <a:pt x="32" y="33"/>
                </a:lnTo>
                <a:lnTo>
                  <a:pt x="32" y="28"/>
                </a:lnTo>
                <a:lnTo>
                  <a:pt x="38" y="5"/>
                </a:lnTo>
                <a:lnTo>
                  <a:pt x="48" y="0"/>
                </a:lnTo>
                <a:lnTo>
                  <a:pt x="60" y="15"/>
                </a:lnTo>
                <a:lnTo>
                  <a:pt x="60" y="19"/>
                </a:lnTo>
                <a:lnTo>
                  <a:pt x="60" y="27"/>
                </a:lnTo>
                <a:lnTo>
                  <a:pt x="62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2" name="Freeform 117">
            <a:extLst>
              <a:ext uri="{FF2B5EF4-FFF2-40B4-BE49-F238E27FC236}">
                <a16:creationId xmlns:a16="http://schemas.microsoft.com/office/drawing/2014/main" id="{09B82B63-5085-4348-1EB9-BD1040489486}"/>
              </a:ext>
            </a:extLst>
          </p:cNvPr>
          <p:cNvSpPr>
            <a:spLocks/>
          </p:cNvSpPr>
          <p:nvPr/>
        </p:nvSpPr>
        <p:spPr bwMode="auto">
          <a:xfrm>
            <a:off x="6370644" y="1922497"/>
            <a:ext cx="157163" cy="101602"/>
          </a:xfrm>
          <a:custGeom>
            <a:avLst/>
            <a:gdLst>
              <a:gd name="T0" fmla="*/ 88 w 99"/>
              <a:gd name="T1" fmla="*/ 41 h 64"/>
              <a:gd name="T2" fmla="*/ 78 w 99"/>
              <a:gd name="T3" fmla="*/ 46 h 64"/>
              <a:gd name="T4" fmla="*/ 67 w 99"/>
              <a:gd name="T5" fmla="*/ 48 h 64"/>
              <a:gd name="T6" fmla="*/ 64 w 99"/>
              <a:gd name="T7" fmla="*/ 48 h 64"/>
              <a:gd name="T8" fmla="*/ 33 w 99"/>
              <a:gd name="T9" fmla="*/ 45 h 64"/>
              <a:gd name="T10" fmla="*/ 26 w 99"/>
              <a:gd name="T11" fmla="*/ 52 h 64"/>
              <a:gd name="T12" fmla="*/ 18 w 99"/>
              <a:gd name="T13" fmla="*/ 61 h 64"/>
              <a:gd name="T14" fmla="*/ 17 w 99"/>
              <a:gd name="T15" fmla="*/ 61 h 64"/>
              <a:gd name="T16" fmla="*/ 8 w 99"/>
              <a:gd name="T17" fmla="*/ 63 h 64"/>
              <a:gd name="T18" fmla="*/ 6 w 99"/>
              <a:gd name="T19" fmla="*/ 64 h 64"/>
              <a:gd name="T20" fmla="*/ 6 w 99"/>
              <a:gd name="T21" fmla="*/ 63 h 64"/>
              <a:gd name="T22" fmla="*/ 3 w 99"/>
              <a:gd name="T23" fmla="*/ 59 h 64"/>
              <a:gd name="T24" fmla="*/ 7 w 99"/>
              <a:gd name="T25" fmla="*/ 53 h 64"/>
              <a:gd name="T26" fmla="*/ 7 w 99"/>
              <a:gd name="T27" fmla="*/ 52 h 64"/>
              <a:gd name="T28" fmla="*/ 2 w 99"/>
              <a:gd name="T29" fmla="*/ 45 h 64"/>
              <a:gd name="T30" fmla="*/ 0 w 99"/>
              <a:gd name="T31" fmla="*/ 38 h 64"/>
              <a:gd name="T32" fmla="*/ 6 w 99"/>
              <a:gd name="T33" fmla="*/ 30 h 64"/>
              <a:gd name="T34" fmla="*/ 17 w 99"/>
              <a:gd name="T35" fmla="*/ 11 h 64"/>
              <a:gd name="T36" fmla="*/ 60 w 99"/>
              <a:gd name="T37" fmla="*/ 0 h 64"/>
              <a:gd name="T38" fmla="*/ 62 w 99"/>
              <a:gd name="T39" fmla="*/ 4 h 64"/>
              <a:gd name="T40" fmla="*/ 69 w 99"/>
              <a:gd name="T41" fmla="*/ 16 h 64"/>
              <a:gd name="T42" fmla="*/ 77 w 99"/>
              <a:gd name="T43" fmla="*/ 16 h 64"/>
              <a:gd name="T44" fmla="*/ 75 w 99"/>
              <a:gd name="T45" fmla="*/ 20 h 64"/>
              <a:gd name="T46" fmla="*/ 77 w 99"/>
              <a:gd name="T47" fmla="*/ 23 h 64"/>
              <a:gd name="T48" fmla="*/ 88 w 99"/>
              <a:gd name="T49" fmla="*/ 24 h 64"/>
              <a:gd name="T50" fmla="*/ 89 w 99"/>
              <a:gd name="T51" fmla="*/ 26 h 64"/>
              <a:gd name="T52" fmla="*/ 99 w 99"/>
              <a:gd name="T53" fmla="*/ 35 h 64"/>
              <a:gd name="T54" fmla="*/ 89 w 99"/>
              <a:gd name="T55" fmla="*/ 41 h 64"/>
              <a:gd name="T56" fmla="*/ 88 w 99"/>
              <a:gd name="T57" fmla="*/ 4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9" h="64">
                <a:moveTo>
                  <a:pt x="88" y="41"/>
                </a:moveTo>
                <a:lnTo>
                  <a:pt x="78" y="46"/>
                </a:lnTo>
                <a:lnTo>
                  <a:pt x="67" y="48"/>
                </a:lnTo>
                <a:lnTo>
                  <a:pt x="64" y="48"/>
                </a:lnTo>
                <a:lnTo>
                  <a:pt x="33" y="45"/>
                </a:lnTo>
                <a:lnTo>
                  <a:pt x="26" y="52"/>
                </a:lnTo>
                <a:lnTo>
                  <a:pt x="18" y="61"/>
                </a:lnTo>
                <a:lnTo>
                  <a:pt x="17" y="61"/>
                </a:lnTo>
                <a:lnTo>
                  <a:pt x="8" y="63"/>
                </a:lnTo>
                <a:lnTo>
                  <a:pt x="6" y="64"/>
                </a:lnTo>
                <a:lnTo>
                  <a:pt x="6" y="63"/>
                </a:lnTo>
                <a:lnTo>
                  <a:pt x="3" y="59"/>
                </a:lnTo>
                <a:lnTo>
                  <a:pt x="7" y="53"/>
                </a:lnTo>
                <a:lnTo>
                  <a:pt x="7" y="52"/>
                </a:lnTo>
                <a:lnTo>
                  <a:pt x="2" y="45"/>
                </a:lnTo>
                <a:lnTo>
                  <a:pt x="0" y="38"/>
                </a:lnTo>
                <a:lnTo>
                  <a:pt x="6" y="30"/>
                </a:lnTo>
                <a:lnTo>
                  <a:pt x="17" y="11"/>
                </a:lnTo>
                <a:lnTo>
                  <a:pt x="60" y="0"/>
                </a:lnTo>
                <a:lnTo>
                  <a:pt x="62" y="4"/>
                </a:lnTo>
                <a:lnTo>
                  <a:pt x="69" y="16"/>
                </a:lnTo>
                <a:lnTo>
                  <a:pt x="77" y="16"/>
                </a:lnTo>
                <a:lnTo>
                  <a:pt x="75" y="20"/>
                </a:lnTo>
                <a:lnTo>
                  <a:pt x="77" y="23"/>
                </a:lnTo>
                <a:lnTo>
                  <a:pt x="88" y="24"/>
                </a:lnTo>
                <a:lnTo>
                  <a:pt x="89" y="26"/>
                </a:lnTo>
                <a:lnTo>
                  <a:pt x="99" y="35"/>
                </a:lnTo>
                <a:lnTo>
                  <a:pt x="89" y="41"/>
                </a:lnTo>
                <a:lnTo>
                  <a:pt x="88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3" name="Freeform 118">
            <a:extLst>
              <a:ext uri="{FF2B5EF4-FFF2-40B4-BE49-F238E27FC236}">
                <a16:creationId xmlns:a16="http://schemas.microsoft.com/office/drawing/2014/main" id="{D6B4F61E-7847-A3F6-FCC7-A48DF1720824}"/>
              </a:ext>
            </a:extLst>
          </p:cNvPr>
          <p:cNvSpPr>
            <a:spLocks/>
          </p:cNvSpPr>
          <p:nvPr/>
        </p:nvSpPr>
        <p:spPr bwMode="auto">
          <a:xfrm>
            <a:off x="6000756" y="1947897"/>
            <a:ext cx="200025" cy="155578"/>
          </a:xfrm>
          <a:custGeom>
            <a:avLst/>
            <a:gdLst>
              <a:gd name="T0" fmla="*/ 89 w 126"/>
              <a:gd name="T1" fmla="*/ 7 h 98"/>
              <a:gd name="T2" fmla="*/ 87 w 126"/>
              <a:gd name="T3" fmla="*/ 17 h 98"/>
              <a:gd name="T4" fmla="*/ 98 w 126"/>
              <a:gd name="T5" fmla="*/ 10 h 98"/>
              <a:gd name="T6" fmla="*/ 102 w 126"/>
              <a:gd name="T7" fmla="*/ 15 h 98"/>
              <a:gd name="T8" fmla="*/ 104 w 126"/>
              <a:gd name="T9" fmla="*/ 15 h 98"/>
              <a:gd name="T10" fmla="*/ 104 w 126"/>
              <a:gd name="T11" fmla="*/ 17 h 98"/>
              <a:gd name="T12" fmla="*/ 106 w 126"/>
              <a:gd name="T13" fmla="*/ 19 h 98"/>
              <a:gd name="T14" fmla="*/ 113 w 126"/>
              <a:gd name="T15" fmla="*/ 29 h 98"/>
              <a:gd name="T16" fmla="*/ 119 w 126"/>
              <a:gd name="T17" fmla="*/ 33 h 98"/>
              <a:gd name="T18" fmla="*/ 120 w 126"/>
              <a:gd name="T19" fmla="*/ 34 h 98"/>
              <a:gd name="T20" fmla="*/ 126 w 126"/>
              <a:gd name="T21" fmla="*/ 41 h 98"/>
              <a:gd name="T22" fmla="*/ 126 w 126"/>
              <a:gd name="T23" fmla="*/ 47 h 98"/>
              <a:gd name="T24" fmla="*/ 126 w 126"/>
              <a:gd name="T25" fmla="*/ 56 h 98"/>
              <a:gd name="T26" fmla="*/ 126 w 126"/>
              <a:gd name="T27" fmla="*/ 60 h 98"/>
              <a:gd name="T28" fmla="*/ 126 w 126"/>
              <a:gd name="T29" fmla="*/ 63 h 98"/>
              <a:gd name="T30" fmla="*/ 126 w 126"/>
              <a:gd name="T31" fmla="*/ 64 h 98"/>
              <a:gd name="T32" fmla="*/ 115 w 126"/>
              <a:gd name="T33" fmla="*/ 66 h 98"/>
              <a:gd name="T34" fmla="*/ 112 w 126"/>
              <a:gd name="T35" fmla="*/ 74 h 98"/>
              <a:gd name="T36" fmla="*/ 111 w 126"/>
              <a:gd name="T37" fmla="*/ 75 h 98"/>
              <a:gd name="T38" fmla="*/ 101 w 126"/>
              <a:gd name="T39" fmla="*/ 82 h 98"/>
              <a:gd name="T40" fmla="*/ 98 w 126"/>
              <a:gd name="T41" fmla="*/ 90 h 98"/>
              <a:gd name="T42" fmla="*/ 90 w 126"/>
              <a:gd name="T43" fmla="*/ 96 h 98"/>
              <a:gd name="T44" fmla="*/ 86 w 126"/>
              <a:gd name="T45" fmla="*/ 96 h 98"/>
              <a:gd name="T46" fmla="*/ 82 w 126"/>
              <a:gd name="T47" fmla="*/ 94 h 98"/>
              <a:gd name="T48" fmla="*/ 79 w 126"/>
              <a:gd name="T49" fmla="*/ 98 h 98"/>
              <a:gd name="T50" fmla="*/ 72 w 126"/>
              <a:gd name="T51" fmla="*/ 97 h 98"/>
              <a:gd name="T52" fmla="*/ 68 w 126"/>
              <a:gd name="T53" fmla="*/ 96 h 98"/>
              <a:gd name="T54" fmla="*/ 68 w 126"/>
              <a:gd name="T55" fmla="*/ 92 h 98"/>
              <a:gd name="T56" fmla="*/ 61 w 126"/>
              <a:gd name="T57" fmla="*/ 86 h 98"/>
              <a:gd name="T58" fmla="*/ 60 w 126"/>
              <a:gd name="T59" fmla="*/ 86 h 98"/>
              <a:gd name="T60" fmla="*/ 57 w 126"/>
              <a:gd name="T61" fmla="*/ 85 h 98"/>
              <a:gd name="T62" fmla="*/ 46 w 126"/>
              <a:gd name="T63" fmla="*/ 86 h 98"/>
              <a:gd name="T64" fmla="*/ 45 w 126"/>
              <a:gd name="T65" fmla="*/ 86 h 98"/>
              <a:gd name="T66" fmla="*/ 42 w 126"/>
              <a:gd name="T67" fmla="*/ 81 h 98"/>
              <a:gd name="T68" fmla="*/ 40 w 126"/>
              <a:gd name="T69" fmla="*/ 75 h 98"/>
              <a:gd name="T70" fmla="*/ 26 w 126"/>
              <a:gd name="T71" fmla="*/ 64 h 98"/>
              <a:gd name="T72" fmla="*/ 5 w 126"/>
              <a:gd name="T73" fmla="*/ 62 h 98"/>
              <a:gd name="T74" fmla="*/ 0 w 126"/>
              <a:gd name="T75" fmla="*/ 56 h 98"/>
              <a:gd name="T76" fmla="*/ 14 w 126"/>
              <a:gd name="T77" fmla="*/ 47 h 98"/>
              <a:gd name="T78" fmla="*/ 55 w 126"/>
              <a:gd name="T79" fmla="*/ 22 h 98"/>
              <a:gd name="T80" fmla="*/ 59 w 126"/>
              <a:gd name="T81" fmla="*/ 14 h 98"/>
              <a:gd name="T82" fmla="*/ 65 w 126"/>
              <a:gd name="T83" fmla="*/ 10 h 98"/>
              <a:gd name="T84" fmla="*/ 82 w 126"/>
              <a:gd name="T85" fmla="*/ 0 h 98"/>
              <a:gd name="T86" fmla="*/ 87 w 126"/>
              <a:gd name="T87" fmla="*/ 3 h 98"/>
              <a:gd name="T88" fmla="*/ 89 w 126"/>
              <a:gd name="T89" fmla="*/ 4 h 98"/>
              <a:gd name="T90" fmla="*/ 89 w 126"/>
              <a:gd name="T91" fmla="*/ 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6" h="98">
                <a:moveTo>
                  <a:pt x="89" y="7"/>
                </a:moveTo>
                <a:lnTo>
                  <a:pt x="87" y="17"/>
                </a:lnTo>
                <a:lnTo>
                  <a:pt x="98" y="10"/>
                </a:lnTo>
                <a:lnTo>
                  <a:pt x="102" y="15"/>
                </a:lnTo>
                <a:lnTo>
                  <a:pt x="104" y="15"/>
                </a:lnTo>
                <a:lnTo>
                  <a:pt x="104" y="17"/>
                </a:lnTo>
                <a:lnTo>
                  <a:pt x="106" y="19"/>
                </a:lnTo>
                <a:lnTo>
                  <a:pt x="113" y="29"/>
                </a:lnTo>
                <a:lnTo>
                  <a:pt x="119" y="33"/>
                </a:lnTo>
                <a:lnTo>
                  <a:pt x="120" y="34"/>
                </a:lnTo>
                <a:lnTo>
                  <a:pt x="126" y="41"/>
                </a:lnTo>
                <a:lnTo>
                  <a:pt x="126" y="47"/>
                </a:lnTo>
                <a:lnTo>
                  <a:pt x="126" y="56"/>
                </a:lnTo>
                <a:lnTo>
                  <a:pt x="126" y="60"/>
                </a:lnTo>
                <a:lnTo>
                  <a:pt x="126" y="63"/>
                </a:lnTo>
                <a:lnTo>
                  <a:pt x="126" y="64"/>
                </a:lnTo>
                <a:lnTo>
                  <a:pt x="115" y="66"/>
                </a:lnTo>
                <a:lnTo>
                  <a:pt x="112" y="74"/>
                </a:lnTo>
                <a:lnTo>
                  <a:pt x="111" y="75"/>
                </a:lnTo>
                <a:lnTo>
                  <a:pt x="101" y="82"/>
                </a:lnTo>
                <a:lnTo>
                  <a:pt x="98" y="90"/>
                </a:lnTo>
                <a:lnTo>
                  <a:pt x="90" y="96"/>
                </a:lnTo>
                <a:lnTo>
                  <a:pt x="86" y="96"/>
                </a:lnTo>
                <a:lnTo>
                  <a:pt x="82" y="94"/>
                </a:lnTo>
                <a:lnTo>
                  <a:pt x="79" y="98"/>
                </a:lnTo>
                <a:lnTo>
                  <a:pt x="72" y="97"/>
                </a:lnTo>
                <a:lnTo>
                  <a:pt x="68" y="96"/>
                </a:lnTo>
                <a:lnTo>
                  <a:pt x="68" y="92"/>
                </a:lnTo>
                <a:lnTo>
                  <a:pt x="61" y="86"/>
                </a:lnTo>
                <a:lnTo>
                  <a:pt x="60" y="86"/>
                </a:lnTo>
                <a:lnTo>
                  <a:pt x="57" y="85"/>
                </a:lnTo>
                <a:lnTo>
                  <a:pt x="46" y="86"/>
                </a:lnTo>
                <a:lnTo>
                  <a:pt x="45" y="86"/>
                </a:lnTo>
                <a:lnTo>
                  <a:pt x="42" y="81"/>
                </a:lnTo>
                <a:lnTo>
                  <a:pt x="40" y="75"/>
                </a:lnTo>
                <a:lnTo>
                  <a:pt x="26" y="64"/>
                </a:lnTo>
                <a:lnTo>
                  <a:pt x="5" y="62"/>
                </a:lnTo>
                <a:lnTo>
                  <a:pt x="0" y="56"/>
                </a:lnTo>
                <a:lnTo>
                  <a:pt x="14" y="47"/>
                </a:lnTo>
                <a:lnTo>
                  <a:pt x="55" y="22"/>
                </a:lnTo>
                <a:lnTo>
                  <a:pt x="59" y="14"/>
                </a:lnTo>
                <a:lnTo>
                  <a:pt x="65" y="10"/>
                </a:lnTo>
                <a:lnTo>
                  <a:pt x="82" y="0"/>
                </a:lnTo>
                <a:lnTo>
                  <a:pt x="87" y="3"/>
                </a:lnTo>
                <a:lnTo>
                  <a:pt x="89" y="4"/>
                </a:lnTo>
                <a:lnTo>
                  <a:pt x="89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4" name="Freeform 119">
            <a:extLst>
              <a:ext uri="{FF2B5EF4-FFF2-40B4-BE49-F238E27FC236}">
                <a16:creationId xmlns:a16="http://schemas.microsoft.com/office/drawing/2014/main" id="{1A54C8D8-1449-0FF4-3D0F-65F80AA9FA5D}"/>
              </a:ext>
            </a:extLst>
          </p:cNvPr>
          <p:cNvSpPr>
            <a:spLocks/>
          </p:cNvSpPr>
          <p:nvPr/>
        </p:nvSpPr>
        <p:spPr bwMode="auto">
          <a:xfrm>
            <a:off x="5824544" y="2006636"/>
            <a:ext cx="184150" cy="320681"/>
          </a:xfrm>
          <a:custGeom>
            <a:avLst/>
            <a:gdLst>
              <a:gd name="T0" fmla="*/ 97 w 116"/>
              <a:gd name="T1" fmla="*/ 52 h 202"/>
              <a:gd name="T2" fmla="*/ 101 w 116"/>
              <a:gd name="T3" fmla="*/ 68 h 202"/>
              <a:gd name="T4" fmla="*/ 107 w 116"/>
              <a:gd name="T5" fmla="*/ 67 h 202"/>
              <a:gd name="T6" fmla="*/ 111 w 116"/>
              <a:gd name="T7" fmla="*/ 74 h 202"/>
              <a:gd name="T8" fmla="*/ 116 w 116"/>
              <a:gd name="T9" fmla="*/ 81 h 202"/>
              <a:gd name="T10" fmla="*/ 112 w 116"/>
              <a:gd name="T11" fmla="*/ 87 h 202"/>
              <a:gd name="T12" fmla="*/ 115 w 116"/>
              <a:gd name="T13" fmla="*/ 94 h 202"/>
              <a:gd name="T14" fmla="*/ 101 w 116"/>
              <a:gd name="T15" fmla="*/ 108 h 202"/>
              <a:gd name="T16" fmla="*/ 99 w 116"/>
              <a:gd name="T17" fmla="*/ 120 h 202"/>
              <a:gd name="T18" fmla="*/ 99 w 116"/>
              <a:gd name="T19" fmla="*/ 121 h 202"/>
              <a:gd name="T20" fmla="*/ 108 w 116"/>
              <a:gd name="T21" fmla="*/ 160 h 202"/>
              <a:gd name="T22" fmla="*/ 100 w 116"/>
              <a:gd name="T23" fmla="*/ 168 h 202"/>
              <a:gd name="T24" fmla="*/ 65 w 116"/>
              <a:gd name="T25" fmla="*/ 202 h 202"/>
              <a:gd name="T26" fmla="*/ 54 w 116"/>
              <a:gd name="T27" fmla="*/ 186 h 202"/>
              <a:gd name="T28" fmla="*/ 40 w 116"/>
              <a:gd name="T29" fmla="*/ 153 h 202"/>
              <a:gd name="T30" fmla="*/ 39 w 116"/>
              <a:gd name="T31" fmla="*/ 135 h 202"/>
              <a:gd name="T32" fmla="*/ 43 w 116"/>
              <a:gd name="T33" fmla="*/ 106 h 202"/>
              <a:gd name="T34" fmla="*/ 44 w 116"/>
              <a:gd name="T35" fmla="*/ 100 h 202"/>
              <a:gd name="T36" fmla="*/ 29 w 116"/>
              <a:gd name="T37" fmla="*/ 82 h 202"/>
              <a:gd name="T38" fmla="*/ 0 w 116"/>
              <a:gd name="T39" fmla="*/ 38 h 202"/>
              <a:gd name="T40" fmla="*/ 0 w 116"/>
              <a:gd name="T41" fmla="*/ 37 h 202"/>
              <a:gd name="T42" fmla="*/ 24 w 116"/>
              <a:gd name="T43" fmla="*/ 23 h 202"/>
              <a:gd name="T44" fmla="*/ 26 w 116"/>
              <a:gd name="T45" fmla="*/ 21 h 202"/>
              <a:gd name="T46" fmla="*/ 32 w 116"/>
              <a:gd name="T47" fmla="*/ 10 h 202"/>
              <a:gd name="T48" fmla="*/ 39 w 116"/>
              <a:gd name="T49" fmla="*/ 0 h 202"/>
              <a:gd name="T50" fmla="*/ 55 w 116"/>
              <a:gd name="T51" fmla="*/ 10 h 202"/>
              <a:gd name="T52" fmla="*/ 84 w 116"/>
              <a:gd name="T53" fmla="*/ 29 h 202"/>
              <a:gd name="T54" fmla="*/ 97 w 116"/>
              <a:gd name="T55" fmla="*/ 5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" h="202">
                <a:moveTo>
                  <a:pt x="97" y="52"/>
                </a:moveTo>
                <a:lnTo>
                  <a:pt x="101" y="68"/>
                </a:lnTo>
                <a:lnTo>
                  <a:pt x="107" y="67"/>
                </a:lnTo>
                <a:lnTo>
                  <a:pt x="111" y="74"/>
                </a:lnTo>
                <a:lnTo>
                  <a:pt x="116" y="81"/>
                </a:lnTo>
                <a:lnTo>
                  <a:pt x="112" y="87"/>
                </a:lnTo>
                <a:lnTo>
                  <a:pt x="115" y="94"/>
                </a:lnTo>
                <a:lnTo>
                  <a:pt x="101" y="108"/>
                </a:lnTo>
                <a:lnTo>
                  <a:pt x="99" y="120"/>
                </a:lnTo>
                <a:lnTo>
                  <a:pt x="99" y="121"/>
                </a:lnTo>
                <a:lnTo>
                  <a:pt x="108" y="160"/>
                </a:lnTo>
                <a:lnTo>
                  <a:pt x="100" y="168"/>
                </a:lnTo>
                <a:lnTo>
                  <a:pt x="65" y="202"/>
                </a:lnTo>
                <a:lnTo>
                  <a:pt x="54" y="186"/>
                </a:lnTo>
                <a:lnTo>
                  <a:pt x="40" y="153"/>
                </a:lnTo>
                <a:lnTo>
                  <a:pt x="39" y="135"/>
                </a:lnTo>
                <a:lnTo>
                  <a:pt x="43" y="106"/>
                </a:lnTo>
                <a:lnTo>
                  <a:pt x="44" y="100"/>
                </a:lnTo>
                <a:lnTo>
                  <a:pt x="29" y="82"/>
                </a:lnTo>
                <a:lnTo>
                  <a:pt x="0" y="38"/>
                </a:lnTo>
                <a:lnTo>
                  <a:pt x="0" y="37"/>
                </a:lnTo>
                <a:lnTo>
                  <a:pt x="24" y="23"/>
                </a:lnTo>
                <a:lnTo>
                  <a:pt x="26" y="21"/>
                </a:lnTo>
                <a:lnTo>
                  <a:pt x="32" y="10"/>
                </a:lnTo>
                <a:lnTo>
                  <a:pt x="39" y="0"/>
                </a:lnTo>
                <a:lnTo>
                  <a:pt x="55" y="10"/>
                </a:lnTo>
                <a:lnTo>
                  <a:pt x="84" y="29"/>
                </a:lnTo>
                <a:lnTo>
                  <a:pt x="97" y="5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5" name="Freeform 120">
            <a:extLst>
              <a:ext uri="{FF2B5EF4-FFF2-40B4-BE49-F238E27FC236}">
                <a16:creationId xmlns:a16="http://schemas.microsoft.com/office/drawing/2014/main" id="{60F331D3-9AF7-E45F-07CA-B67B1F5847CC}"/>
              </a:ext>
            </a:extLst>
          </p:cNvPr>
          <p:cNvSpPr>
            <a:spLocks/>
          </p:cNvSpPr>
          <p:nvPr/>
        </p:nvSpPr>
        <p:spPr bwMode="auto">
          <a:xfrm>
            <a:off x="6257931" y="2103475"/>
            <a:ext cx="222250" cy="279406"/>
          </a:xfrm>
          <a:custGeom>
            <a:avLst/>
            <a:gdLst>
              <a:gd name="T0" fmla="*/ 28 w 140"/>
              <a:gd name="T1" fmla="*/ 9 h 176"/>
              <a:gd name="T2" fmla="*/ 47 w 140"/>
              <a:gd name="T3" fmla="*/ 6 h 176"/>
              <a:gd name="T4" fmla="*/ 55 w 140"/>
              <a:gd name="T5" fmla="*/ 10 h 176"/>
              <a:gd name="T6" fmla="*/ 63 w 140"/>
              <a:gd name="T7" fmla="*/ 18 h 176"/>
              <a:gd name="T8" fmla="*/ 71 w 140"/>
              <a:gd name="T9" fmla="*/ 17 h 176"/>
              <a:gd name="T10" fmla="*/ 75 w 140"/>
              <a:gd name="T11" fmla="*/ 29 h 176"/>
              <a:gd name="T12" fmla="*/ 86 w 140"/>
              <a:gd name="T13" fmla="*/ 39 h 176"/>
              <a:gd name="T14" fmla="*/ 100 w 140"/>
              <a:gd name="T15" fmla="*/ 51 h 176"/>
              <a:gd name="T16" fmla="*/ 114 w 140"/>
              <a:gd name="T17" fmla="*/ 47 h 176"/>
              <a:gd name="T18" fmla="*/ 133 w 140"/>
              <a:gd name="T19" fmla="*/ 73 h 176"/>
              <a:gd name="T20" fmla="*/ 123 w 140"/>
              <a:gd name="T21" fmla="*/ 81 h 176"/>
              <a:gd name="T22" fmla="*/ 114 w 140"/>
              <a:gd name="T23" fmla="*/ 89 h 176"/>
              <a:gd name="T24" fmla="*/ 105 w 140"/>
              <a:gd name="T25" fmla="*/ 97 h 176"/>
              <a:gd name="T26" fmla="*/ 96 w 140"/>
              <a:gd name="T27" fmla="*/ 105 h 176"/>
              <a:gd name="T28" fmla="*/ 93 w 140"/>
              <a:gd name="T29" fmla="*/ 119 h 176"/>
              <a:gd name="T30" fmla="*/ 90 w 140"/>
              <a:gd name="T31" fmla="*/ 130 h 176"/>
              <a:gd name="T32" fmla="*/ 86 w 140"/>
              <a:gd name="T33" fmla="*/ 145 h 176"/>
              <a:gd name="T34" fmla="*/ 84 w 140"/>
              <a:gd name="T35" fmla="*/ 160 h 176"/>
              <a:gd name="T36" fmla="*/ 81 w 140"/>
              <a:gd name="T37" fmla="*/ 176 h 176"/>
              <a:gd name="T38" fmla="*/ 69 w 140"/>
              <a:gd name="T39" fmla="*/ 165 h 176"/>
              <a:gd name="T40" fmla="*/ 63 w 140"/>
              <a:gd name="T41" fmla="*/ 160 h 176"/>
              <a:gd name="T42" fmla="*/ 60 w 140"/>
              <a:gd name="T43" fmla="*/ 150 h 176"/>
              <a:gd name="T44" fmla="*/ 44 w 140"/>
              <a:gd name="T45" fmla="*/ 148 h 176"/>
              <a:gd name="T46" fmla="*/ 28 w 140"/>
              <a:gd name="T47" fmla="*/ 118 h 176"/>
              <a:gd name="T48" fmla="*/ 29 w 140"/>
              <a:gd name="T49" fmla="*/ 95 h 176"/>
              <a:gd name="T50" fmla="*/ 28 w 140"/>
              <a:gd name="T51" fmla="*/ 85 h 176"/>
              <a:gd name="T52" fmla="*/ 24 w 140"/>
              <a:gd name="T53" fmla="*/ 80 h 176"/>
              <a:gd name="T54" fmla="*/ 18 w 140"/>
              <a:gd name="T55" fmla="*/ 73 h 176"/>
              <a:gd name="T56" fmla="*/ 14 w 140"/>
              <a:gd name="T57" fmla="*/ 66 h 176"/>
              <a:gd name="T58" fmla="*/ 14 w 140"/>
              <a:gd name="T59" fmla="*/ 65 h 176"/>
              <a:gd name="T60" fmla="*/ 18 w 140"/>
              <a:gd name="T61" fmla="*/ 60 h 176"/>
              <a:gd name="T62" fmla="*/ 24 w 140"/>
              <a:gd name="T63" fmla="*/ 54 h 176"/>
              <a:gd name="T64" fmla="*/ 24 w 140"/>
              <a:gd name="T65" fmla="*/ 41 h 176"/>
              <a:gd name="T66" fmla="*/ 18 w 140"/>
              <a:gd name="T67" fmla="*/ 36 h 176"/>
              <a:gd name="T68" fmla="*/ 15 w 140"/>
              <a:gd name="T69" fmla="*/ 26 h 176"/>
              <a:gd name="T70" fmla="*/ 3 w 140"/>
              <a:gd name="T71" fmla="*/ 9 h 176"/>
              <a:gd name="T72" fmla="*/ 25 w 140"/>
              <a:gd name="T73" fmla="*/ 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0" h="176">
                <a:moveTo>
                  <a:pt x="25" y="7"/>
                </a:moveTo>
                <a:lnTo>
                  <a:pt x="28" y="9"/>
                </a:lnTo>
                <a:lnTo>
                  <a:pt x="36" y="7"/>
                </a:lnTo>
                <a:lnTo>
                  <a:pt x="47" y="6"/>
                </a:lnTo>
                <a:lnTo>
                  <a:pt x="54" y="10"/>
                </a:lnTo>
                <a:lnTo>
                  <a:pt x="55" y="10"/>
                </a:lnTo>
                <a:lnTo>
                  <a:pt x="59" y="14"/>
                </a:lnTo>
                <a:lnTo>
                  <a:pt x="63" y="18"/>
                </a:lnTo>
                <a:lnTo>
                  <a:pt x="66" y="18"/>
                </a:lnTo>
                <a:lnTo>
                  <a:pt x="71" y="17"/>
                </a:lnTo>
                <a:lnTo>
                  <a:pt x="77" y="24"/>
                </a:lnTo>
                <a:lnTo>
                  <a:pt x="75" y="29"/>
                </a:lnTo>
                <a:lnTo>
                  <a:pt x="84" y="36"/>
                </a:lnTo>
                <a:lnTo>
                  <a:pt x="86" y="39"/>
                </a:lnTo>
                <a:lnTo>
                  <a:pt x="88" y="47"/>
                </a:lnTo>
                <a:lnTo>
                  <a:pt x="100" y="51"/>
                </a:lnTo>
                <a:lnTo>
                  <a:pt x="101" y="47"/>
                </a:lnTo>
                <a:lnTo>
                  <a:pt x="114" y="47"/>
                </a:lnTo>
                <a:lnTo>
                  <a:pt x="140" y="67"/>
                </a:lnTo>
                <a:lnTo>
                  <a:pt x="133" y="73"/>
                </a:lnTo>
                <a:lnTo>
                  <a:pt x="126" y="78"/>
                </a:lnTo>
                <a:lnTo>
                  <a:pt x="123" y="81"/>
                </a:lnTo>
                <a:lnTo>
                  <a:pt x="116" y="86"/>
                </a:lnTo>
                <a:lnTo>
                  <a:pt x="114" y="89"/>
                </a:lnTo>
                <a:lnTo>
                  <a:pt x="114" y="90"/>
                </a:lnTo>
                <a:lnTo>
                  <a:pt x="105" y="97"/>
                </a:lnTo>
                <a:lnTo>
                  <a:pt x="101" y="100"/>
                </a:lnTo>
                <a:lnTo>
                  <a:pt x="96" y="105"/>
                </a:lnTo>
                <a:lnTo>
                  <a:pt x="95" y="111"/>
                </a:lnTo>
                <a:lnTo>
                  <a:pt x="93" y="119"/>
                </a:lnTo>
                <a:lnTo>
                  <a:pt x="92" y="125"/>
                </a:lnTo>
                <a:lnTo>
                  <a:pt x="90" y="130"/>
                </a:lnTo>
                <a:lnTo>
                  <a:pt x="88" y="138"/>
                </a:lnTo>
                <a:lnTo>
                  <a:pt x="86" y="145"/>
                </a:lnTo>
                <a:lnTo>
                  <a:pt x="85" y="153"/>
                </a:lnTo>
                <a:lnTo>
                  <a:pt x="84" y="160"/>
                </a:lnTo>
                <a:lnTo>
                  <a:pt x="81" y="167"/>
                </a:lnTo>
                <a:lnTo>
                  <a:pt x="81" y="176"/>
                </a:lnTo>
                <a:lnTo>
                  <a:pt x="73" y="164"/>
                </a:lnTo>
                <a:lnTo>
                  <a:pt x="69" y="165"/>
                </a:lnTo>
                <a:lnTo>
                  <a:pt x="63" y="164"/>
                </a:lnTo>
                <a:lnTo>
                  <a:pt x="63" y="160"/>
                </a:lnTo>
                <a:lnTo>
                  <a:pt x="56" y="153"/>
                </a:lnTo>
                <a:lnTo>
                  <a:pt x="60" y="150"/>
                </a:lnTo>
                <a:lnTo>
                  <a:pt x="52" y="144"/>
                </a:lnTo>
                <a:lnTo>
                  <a:pt x="44" y="148"/>
                </a:lnTo>
                <a:lnTo>
                  <a:pt x="37" y="126"/>
                </a:lnTo>
                <a:lnTo>
                  <a:pt x="28" y="118"/>
                </a:lnTo>
                <a:lnTo>
                  <a:pt x="32" y="110"/>
                </a:lnTo>
                <a:lnTo>
                  <a:pt x="29" y="95"/>
                </a:lnTo>
                <a:lnTo>
                  <a:pt x="33" y="93"/>
                </a:lnTo>
                <a:lnTo>
                  <a:pt x="28" y="85"/>
                </a:lnTo>
                <a:lnTo>
                  <a:pt x="25" y="82"/>
                </a:lnTo>
                <a:lnTo>
                  <a:pt x="24" y="80"/>
                </a:lnTo>
                <a:lnTo>
                  <a:pt x="18" y="74"/>
                </a:lnTo>
                <a:lnTo>
                  <a:pt x="18" y="73"/>
                </a:lnTo>
                <a:lnTo>
                  <a:pt x="15" y="70"/>
                </a:lnTo>
                <a:lnTo>
                  <a:pt x="14" y="66"/>
                </a:lnTo>
                <a:lnTo>
                  <a:pt x="13" y="65"/>
                </a:lnTo>
                <a:lnTo>
                  <a:pt x="14" y="65"/>
                </a:lnTo>
                <a:lnTo>
                  <a:pt x="17" y="62"/>
                </a:lnTo>
                <a:lnTo>
                  <a:pt x="18" y="60"/>
                </a:lnTo>
                <a:lnTo>
                  <a:pt x="24" y="55"/>
                </a:lnTo>
                <a:lnTo>
                  <a:pt x="24" y="54"/>
                </a:lnTo>
                <a:lnTo>
                  <a:pt x="24" y="50"/>
                </a:lnTo>
                <a:lnTo>
                  <a:pt x="24" y="41"/>
                </a:lnTo>
                <a:lnTo>
                  <a:pt x="21" y="39"/>
                </a:lnTo>
                <a:lnTo>
                  <a:pt x="18" y="36"/>
                </a:lnTo>
                <a:lnTo>
                  <a:pt x="21" y="29"/>
                </a:lnTo>
                <a:lnTo>
                  <a:pt x="15" y="26"/>
                </a:lnTo>
                <a:lnTo>
                  <a:pt x="0" y="20"/>
                </a:lnTo>
                <a:lnTo>
                  <a:pt x="3" y="9"/>
                </a:lnTo>
                <a:lnTo>
                  <a:pt x="11" y="0"/>
                </a:lnTo>
                <a:lnTo>
                  <a:pt x="25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6" name="Freeform 121">
            <a:extLst>
              <a:ext uri="{FF2B5EF4-FFF2-40B4-BE49-F238E27FC236}">
                <a16:creationId xmlns:a16="http://schemas.microsoft.com/office/drawing/2014/main" id="{0034036B-CF2B-6F34-E248-ED33FA6D3D9F}"/>
              </a:ext>
            </a:extLst>
          </p:cNvPr>
          <p:cNvSpPr>
            <a:spLocks/>
          </p:cNvSpPr>
          <p:nvPr/>
        </p:nvSpPr>
        <p:spPr bwMode="auto">
          <a:xfrm>
            <a:off x="5910269" y="2189202"/>
            <a:ext cx="369888" cy="222254"/>
          </a:xfrm>
          <a:custGeom>
            <a:avLst/>
            <a:gdLst>
              <a:gd name="T0" fmla="*/ 174 w 233"/>
              <a:gd name="T1" fmla="*/ 32 h 140"/>
              <a:gd name="T2" fmla="*/ 178 w 233"/>
              <a:gd name="T3" fmla="*/ 46 h 140"/>
              <a:gd name="T4" fmla="*/ 215 w 233"/>
              <a:gd name="T5" fmla="*/ 35 h 140"/>
              <a:gd name="T6" fmla="*/ 213 w 233"/>
              <a:gd name="T7" fmla="*/ 43 h 140"/>
              <a:gd name="T8" fmla="*/ 213 w 233"/>
              <a:gd name="T9" fmla="*/ 45 h 140"/>
              <a:gd name="T10" fmla="*/ 217 w 233"/>
              <a:gd name="T11" fmla="*/ 49 h 140"/>
              <a:gd name="T12" fmla="*/ 210 w 233"/>
              <a:gd name="T13" fmla="*/ 51 h 140"/>
              <a:gd name="T14" fmla="*/ 218 w 233"/>
              <a:gd name="T15" fmla="*/ 66 h 140"/>
              <a:gd name="T16" fmla="*/ 215 w 233"/>
              <a:gd name="T17" fmla="*/ 72 h 140"/>
              <a:gd name="T18" fmla="*/ 222 w 233"/>
              <a:gd name="T19" fmla="*/ 73 h 140"/>
              <a:gd name="T20" fmla="*/ 223 w 233"/>
              <a:gd name="T21" fmla="*/ 73 h 140"/>
              <a:gd name="T22" fmla="*/ 229 w 233"/>
              <a:gd name="T23" fmla="*/ 77 h 140"/>
              <a:gd name="T24" fmla="*/ 233 w 233"/>
              <a:gd name="T25" fmla="*/ 81 h 140"/>
              <a:gd name="T26" fmla="*/ 229 w 233"/>
              <a:gd name="T27" fmla="*/ 90 h 140"/>
              <a:gd name="T28" fmla="*/ 225 w 233"/>
              <a:gd name="T29" fmla="*/ 90 h 140"/>
              <a:gd name="T30" fmla="*/ 219 w 233"/>
              <a:gd name="T31" fmla="*/ 90 h 140"/>
              <a:gd name="T32" fmla="*/ 214 w 233"/>
              <a:gd name="T33" fmla="*/ 90 h 140"/>
              <a:gd name="T34" fmla="*/ 213 w 233"/>
              <a:gd name="T35" fmla="*/ 95 h 140"/>
              <a:gd name="T36" fmla="*/ 213 w 233"/>
              <a:gd name="T37" fmla="*/ 96 h 140"/>
              <a:gd name="T38" fmla="*/ 213 w 233"/>
              <a:gd name="T39" fmla="*/ 99 h 140"/>
              <a:gd name="T40" fmla="*/ 203 w 233"/>
              <a:gd name="T41" fmla="*/ 94 h 140"/>
              <a:gd name="T42" fmla="*/ 203 w 233"/>
              <a:gd name="T43" fmla="*/ 98 h 140"/>
              <a:gd name="T44" fmla="*/ 203 w 233"/>
              <a:gd name="T45" fmla="*/ 99 h 140"/>
              <a:gd name="T46" fmla="*/ 204 w 233"/>
              <a:gd name="T47" fmla="*/ 107 h 140"/>
              <a:gd name="T48" fmla="*/ 215 w 233"/>
              <a:gd name="T49" fmla="*/ 110 h 140"/>
              <a:gd name="T50" fmla="*/ 214 w 233"/>
              <a:gd name="T51" fmla="*/ 118 h 140"/>
              <a:gd name="T52" fmla="*/ 204 w 233"/>
              <a:gd name="T53" fmla="*/ 117 h 140"/>
              <a:gd name="T54" fmla="*/ 199 w 233"/>
              <a:gd name="T55" fmla="*/ 125 h 140"/>
              <a:gd name="T56" fmla="*/ 195 w 233"/>
              <a:gd name="T57" fmla="*/ 122 h 140"/>
              <a:gd name="T58" fmla="*/ 192 w 233"/>
              <a:gd name="T59" fmla="*/ 125 h 140"/>
              <a:gd name="T60" fmla="*/ 191 w 233"/>
              <a:gd name="T61" fmla="*/ 126 h 140"/>
              <a:gd name="T62" fmla="*/ 189 w 233"/>
              <a:gd name="T63" fmla="*/ 128 h 140"/>
              <a:gd name="T64" fmla="*/ 181 w 233"/>
              <a:gd name="T65" fmla="*/ 120 h 140"/>
              <a:gd name="T66" fmla="*/ 176 w 233"/>
              <a:gd name="T67" fmla="*/ 128 h 140"/>
              <a:gd name="T68" fmla="*/ 169 w 233"/>
              <a:gd name="T69" fmla="*/ 122 h 140"/>
              <a:gd name="T70" fmla="*/ 161 w 233"/>
              <a:gd name="T71" fmla="*/ 129 h 140"/>
              <a:gd name="T72" fmla="*/ 158 w 233"/>
              <a:gd name="T73" fmla="*/ 131 h 140"/>
              <a:gd name="T74" fmla="*/ 153 w 233"/>
              <a:gd name="T75" fmla="*/ 129 h 140"/>
              <a:gd name="T76" fmla="*/ 148 w 233"/>
              <a:gd name="T77" fmla="*/ 133 h 140"/>
              <a:gd name="T78" fmla="*/ 131 w 233"/>
              <a:gd name="T79" fmla="*/ 133 h 140"/>
              <a:gd name="T80" fmla="*/ 120 w 233"/>
              <a:gd name="T81" fmla="*/ 128 h 140"/>
              <a:gd name="T82" fmla="*/ 84 w 233"/>
              <a:gd name="T83" fmla="*/ 140 h 140"/>
              <a:gd name="T84" fmla="*/ 72 w 233"/>
              <a:gd name="T85" fmla="*/ 140 h 140"/>
              <a:gd name="T86" fmla="*/ 54 w 233"/>
              <a:gd name="T87" fmla="*/ 140 h 140"/>
              <a:gd name="T88" fmla="*/ 0 w 233"/>
              <a:gd name="T89" fmla="*/ 110 h 140"/>
              <a:gd name="T90" fmla="*/ 11 w 233"/>
              <a:gd name="T91" fmla="*/ 87 h 140"/>
              <a:gd name="T92" fmla="*/ 46 w 233"/>
              <a:gd name="T93" fmla="*/ 53 h 140"/>
              <a:gd name="T94" fmla="*/ 54 w 233"/>
              <a:gd name="T95" fmla="*/ 45 h 140"/>
              <a:gd name="T96" fmla="*/ 120 w 233"/>
              <a:gd name="T97" fmla="*/ 16 h 140"/>
              <a:gd name="T98" fmla="*/ 140 w 233"/>
              <a:gd name="T99" fmla="*/ 4 h 140"/>
              <a:gd name="T100" fmla="*/ 147 w 233"/>
              <a:gd name="T101" fmla="*/ 0 h 140"/>
              <a:gd name="T102" fmla="*/ 161 w 233"/>
              <a:gd name="T103" fmla="*/ 11 h 140"/>
              <a:gd name="T104" fmla="*/ 170 w 233"/>
              <a:gd name="T105" fmla="*/ 28 h 140"/>
              <a:gd name="T106" fmla="*/ 174 w 233"/>
              <a:gd name="T107" fmla="*/ 3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3" h="140">
                <a:moveTo>
                  <a:pt x="174" y="32"/>
                </a:moveTo>
                <a:lnTo>
                  <a:pt x="178" y="46"/>
                </a:lnTo>
                <a:lnTo>
                  <a:pt x="215" y="35"/>
                </a:lnTo>
                <a:lnTo>
                  <a:pt x="213" y="43"/>
                </a:lnTo>
                <a:lnTo>
                  <a:pt x="213" y="45"/>
                </a:lnTo>
                <a:lnTo>
                  <a:pt x="217" y="49"/>
                </a:lnTo>
                <a:lnTo>
                  <a:pt x="210" y="51"/>
                </a:lnTo>
                <a:lnTo>
                  <a:pt x="218" y="66"/>
                </a:lnTo>
                <a:lnTo>
                  <a:pt x="215" y="72"/>
                </a:lnTo>
                <a:lnTo>
                  <a:pt x="222" y="73"/>
                </a:lnTo>
                <a:lnTo>
                  <a:pt x="223" y="73"/>
                </a:lnTo>
                <a:lnTo>
                  <a:pt x="229" y="77"/>
                </a:lnTo>
                <a:lnTo>
                  <a:pt x="233" y="81"/>
                </a:lnTo>
                <a:lnTo>
                  <a:pt x="229" y="90"/>
                </a:lnTo>
                <a:lnTo>
                  <a:pt x="225" y="90"/>
                </a:lnTo>
                <a:lnTo>
                  <a:pt x="219" y="90"/>
                </a:lnTo>
                <a:lnTo>
                  <a:pt x="214" y="90"/>
                </a:lnTo>
                <a:lnTo>
                  <a:pt x="213" y="95"/>
                </a:lnTo>
                <a:lnTo>
                  <a:pt x="213" y="96"/>
                </a:lnTo>
                <a:lnTo>
                  <a:pt x="213" y="99"/>
                </a:lnTo>
                <a:lnTo>
                  <a:pt x="203" y="94"/>
                </a:lnTo>
                <a:lnTo>
                  <a:pt x="203" y="98"/>
                </a:lnTo>
                <a:lnTo>
                  <a:pt x="203" y="99"/>
                </a:lnTo>
                <a:lnTo>
                  <a:pt x="204" y="107"/>
                </a:lnTo>
                <a:lnTo>
                  <a:pt x="215" y="110"/>
                </a:lnTo>
                <a:lnTo>
                  <a:pt x="214" y="118"/>
                </a:lnTo>
                <a:lnTo>
                  <a:pt x="204" y="117"/>
                </a:lnTo>
                <a:lnTo>
                  <a:pt x="199" y="125"/>
                </a:lnTo>
                <a:lnTo>
                  <a:pt x="195" y="122"/>
                </a:lnTo>
                <a:lnTo>
                  <a:pt x="192" y="125"/>
                </a:lnTo>
                <a:lnTo>
                  <a:pt x="191" y="126"/>
                </a:lnTo>
                <a:lnTo>
                  <a:pt x="189" y="128"/>
                </a:lnTo>
                <a:lnTo>
                  <a:pt x="181" y="120"/>
                </a:lnTo>
                <a:lnTo>
                  <a:pt x="176" y="128"/>
                </a:lnTo>
                <a:lnTo>
                  <a:pt x="169" y="122"/>
                </a:lnTo>
                <a:lnTo>
                  <a:pt x="161" y="129"/>
                </a:lnTo>
                <a:lnTo>
                  <a:pt x="158" y="131"/>
                </a:lnTo>
                <a:lnTo>
                  <a:pt x="153" y="129"/>
                </a:lnTo>
                <a:lnTo>
                  <a:pt x="148" y="133"/>
                </a:lnTo>
                <a:lnTo>
                  <a:pt x="131" y="133"/>
                </a:lnTo>
                <a:lnTo>
                  <a:pt x="120" y="128"/>
                </a:lnTo>
                <a:lnTo>
                  <a:pt x="84" y="140"/>
                </a:lnTo>
                <a:lnTo>
                  <a:pt x="72" y="140"/>
                </a:lnTo>
                <a:lnTo>
                  <a:pt x="54" y="140"/>
                </a:lnTo>
                <a:lnTo>
                  <a:pt x="0" y="110"/>
                </a:lnTo>
                <a:lnTo>
                  <a:pt x="11" y="87"/>
                </a:lnTo>
                <a:lnTo>
                  <a:pt x="46" y="53"/>
                </a:lnTo>
                <a:lnTo>
                  <a:pt x="54" y="45"/>
                </a:lnTo>
                <a:lnTo>
                  <a:pt x="120" y="16"/>
                </a:lnTo>
                <a:lnTo>
                  <a:pt x="140" y="4"/>
                </a:lnTo>
                <a:lnTo>
                  <a:pt x="147" y="0"/>
                </a:lnTo>
                <a:lnTo>
                  <a:pt x="161" y="11"/>
                </a:lnTo>
                <a:lnTo>
                  <a:pt x="170" y="28"/>
                </a:lnTo>
                <a:lnTo>
                  <a:pt x="174" y="3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7" name="Freeform 122">
            <a:extLst>
              <a:ext uri="{FF2B5EF4-FFF2-40B4-BE49-F238E27FC236}">
                <a16:creationId xmlns:a16="http://schemas.microsoft.com/office/drawing/2014/main" id="{4B461F86-B055-50A6-40F2-94FD21F9CB8D}"/>
              </a:ext>
            </a:extLst>
          </p:cNvPr>
          <p:cNvSpPr>
            <a:spLocks/>
          </p:cNvSpPr>
          <p:nvPr/>
        </p:nvSpPr>
        <p:spPr bwMode="auto">
          <a:xfrm>
            <a:off x="5764219" y="2363831"/>
            <a:ext cx="428625" cy="327032"/>
          </a:xfrm>
          <a:custGeom>
            <a:avLst/>
            <a:gdLst>
              <a:gd name="T0" fmla="*/ 146 w 270"/>
              <a:gd name="T1" fmla="*/ 30 h 206"/>
              <a:gd name="T2" fmla="*/ 176 w 270"/>
              <a:gd name="T3" fmla="*/ 30 h 206"/>
              <a:gd name="T4" fmla="*/ 223 w 270"/>
              <a:gd name="T5" fmla="*/ 23 h 206"/>
              <a:gd name="T6" fmla="*/ 253 w 270"/>
              <a:gd name="T7" fmla="*/ 34 h 206"/>
              <a:gd name="T8" fmla="*/ 250 w 270"/>
              <a:gd name="T9" fmla="*/ 51 h 206"/>
              <a:gd name="T10" fmla="*/ 240 w 270"/>
              <a:gd name="T11" fmla="*/ 66 h 206"/>
              <a:gd name="T12" fmla="*/ 251 w 270"/>
              <a:gd name="T13" fmla="*/ 78 h 206"/>
              <a:gd name="T14" fmla="*/ 238 w 270"/>
              <a:gd name="T15" fmla="*/ 96 h 206"/>
              <a:gd name="T16" fmla="*/ 239 w 270"/>
              <a:gd name="T17" fmla="*/ 100 h 206"/>
              <a:gd name="T18" fmla="*/ 240 w 270"/>
              <a:gd name="T19" fmla="*/ 102 h 206"/>
              <a:gd name="T20" fmla="*/ 229 w 270"/>
              <a:gd name="T21" fmla="*/ 115 h 206"/>
              <a:gd name="T22" fmla="*/ 270 w 270"/>
              <a:gd name="T23" fmla="*/ 136 h 206"/>
              <a:gd name="T24" fmla="*/ 260 w 270"/>
              <a:gd name="T25" fmla="*/ 147 h 206"/>
              <a:gd name="T26" fmla="*/ 254 w 270"/>
              <a:gd name="T27" fmla="*/ 164 h 206"/>
              <a:gd name="T28" fmla="*/ 253 w 270"/>
              <a:gd name="T29" fmla="*/ 169 h 206"/>
              <a:gd name="T30" fmla="*/ 251 w 270"/>
              <a:gd name="T31" fmla="*/ 184 h 206"/>
              <a:gd name="T32" fmla="*/ 245 w 270"/>
              <a:gd name="T33" fmla="*/ 196 h 206"/>
              <a:gd name="T34" fmla="*/ 235 w 270"/>
              <a:gd name="T35" fmla="*/ 206 h 206"/>
              <a:gd name="T36" fmla="*/ 225 w 270"/>
              <a:gd name="T37" fmla="*/ 177 h 206"/>
              <a:gd name="T38" fmla="*/ 204 w 270"/>
              <a:gd name="T39" fmla="*/ 165 h 206"/>
              <a:gd name="T40" fmla="*/ 187 w 270"/>
              <a:gd name="T41" fmla="*/ 160 h 206"/>
              <a:gd name="T42" fmla="*/ 169 w 270"/>
              <a:gd name="T43" fmla="*/ 150 h 206"/>
              <a:gd name="T44" fmla="*/ 168 w 270"/>
              <a:gd name="T45" fmla="*/ 146 h 206"/>
              <a:gd name="T46" fmla="*/ 163 w 270"/>
              <a:gd name="T47" fmla="*/ 145 h 206"/>
              <a:gd name="T48" fmla="*/ 161 w 270"/>
              <a:gd name="T49" fmla="*/ 127 h 206"/>
              <a:gd name="T50" fmla="*/ 149 w 270"/>
              <a:gd name="T51" fmla="*/ 126 h 206"/>
              <a:gd name="T52" fmla="*/ 120 w 270"/>
              <a:gd name="T53" fmla="*/ 135 h 206"/>
              <a:gd name="T54" fmla="*/ 89 w 270"/>
              <a:gd name="T55" fmla="*/ 123 h 206"/>
              <a:gd name="T56" fmla="*/ 0 w 270"/>
              <a:gd name="T57" fmla="*/ 109 h 206"/>
              <a:gd name="T58" fmla="*/ 30 w 270"/>
              <a:gd name="T59" fmla="*/ 68 h 206"/>
              <a:gd name="T60" fmla="*/ 62 w 270"/>
              <a:gd name="T61" fmla="*/ 40 h 206"/>
              <a:gd name="T62" fmla="*/ 84 w 270"/>
              <a:gd name="T63" fmla="*/ 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0" h="206">
                <a:moveTo>
                  <a:pt x="92" y="0"/>
                </a:moveTo>
                <a:lnTo>
                  <a:pt x="146" y="30"/>
                </a:lnTo>
                <a:lnTo>
                  <a:pt x="164" y="30"/>
                </a:lnTo>
                <a:lnTo>
                  <a:pt x="176" y="30"/>
                </a:lnTo>
                <a:lnTo>
                  <a:pt x="212" y="18"/>
                </a:lnTo>
                <a:lnTo>
                  <a:pt x="223" y="23"/>
                </a:lnTo>
                <a:lnTo>
                  <a:pt x="240" y="23"/>
                </a:lnTo>
                <a:lnTo>
                  <a:pt x="253" y="34"/>
                </a:lnTo>
                <a:lnTo>
                  <a:pt x="250" y="49"/>
                </a:lnTo>
                <a:lnTo>
                  <a:pt x="250" y="51"/>
                </a:lnTo>
                <a:lnTo>
                  <a:pt x="239" y="59"/>
                </a:lnTo>
                <a:lnTo>
                  <a:pt x="240" y="66"/>
                </a:lnTo>
                <a:lnTo>
                  <a:pt x="242" y="74"/>
                </a:lnTo>
                <a:lnTo>
                  <a:pt x="251" y="78"/>
                </a:lnTo>
                <a:lnTo>
                  <a:pt x="251" y="87"/>
                </a:lnTo>
                <a:lnTo>
                  <a:pt x="238" y="96"/>
                </a:lnTo>
                <a:lnTo>
                  <a:pt x="238" y="98"/>
                </a:lnTo>
                <a:lnTo>
                  <a:pt x="239" y="100"/>
                </a:lnTo>
                <a:lnTo>
                  <a:pt x="239" y="101"/>
                </a:lnTo>
                <a:lnTo>
                  <a:pt x="240" y="102"/>
                </a:lnTo>
                <a:lnTo>
                  <a:pt x="242" y="108"/>
                </a:lnTo>
                <a:lnTo>
                  <a:pt x="229" y="115"/>
                </a:lnTo>
                <a:lnTo>
                  <a:pt x="270" y="132"/>
                </a:lnTo>
                <a:lnTo>
                  <a:pt x="270" y="136"/>
                </a:lnTo>
                <a:lnTo>
                  <a:pt x="270" y="138"/>
                </a:lnTo>
                <a:lnTo>
                  <a:pt x="260" y="147"/>
                </a:lnTo>
                <a:lnTo>
                  <a:pt x="255" y="162"/>
                </a:lnTo>
                <a:lnTo>
                  <a:pt x="254" y="164"/>
                </a:lnTo>
                <a:lnTo>
                  <a:pt x="253" y="165"/>
                </a:lnTo>
                <a:lnTo>
                  <a:pt x="253" y="169"/>
                </a:lnTo>
                <a:lnTo>
                  <a:pt x="251" y="183"/>
                </a:lnTo>
                <a:lnTo>
                  <a:pt x="251" y="184"/>
                </a:lnTo>
                <a:lnTo>
                  <a:pt x="246" y="196"/>
                </a:lnTo>
                <a:lnTo>
                  <a:pt x="245" y="196"/>
                </a:lnTo>
                <a:lnTo>
                  <a:pt x="239" y="202"/>
                </a:lnTo>
                <a:lnTo>
                  <a:pt x="235" y="206"/>
                </a:lnTo>
                <a:lnTo>
                  <a:pt x="235" y="203"/>
                </a:lnTo>
                <a:lnTo>
                  <a:pt x="225" y="177"/>
                </a:lnTo>
                <a:lnTo>
                  <a:pt x="206" y="164"/>
                </a:lnTo>
                <a:lnTo>
                  <a:pt x="204" y="165"/>
                </a:lnTo>
                <a:lnTo>
                  <a:pt x="198" y="153"/>
                </a:lnTo>
                <a:lnTo>
                  <a:pt x="187" y="160"/>
                </a:lnTo>
                <a:lnTo>
                  <a:pt x="182" y="157"/>
                </a:lnTo>
                <a:lnTo>
                  <a:pt x="169" y="150"/>
                </a:lnTo>
                <a:lnTo>
                  <a:pt x="169" y="149"/>
                </a:lnTo>
                <a:lnTo>
                  <a:pt x="168" y="146"/>
                </a:lnTo>
                <a:lnTo>
                  <a:pt x="168" y="145"/>
                </a:lnTo>
                <a:lnTo>
                  <a:pt x="163" y="145"/>
                </a:lnTo>
                <a:lnTo>
                  <a:pt x="164" y="135"/>
                </a:lnTo>
                <a:lnTo>
                  <a:pt x="161" y="127"/>
                </a:lnTo>
                <a:lnTo>
                  <a:pt x="153" y="126"/>
                </a:lnTo>
                <a:lnTo>
                  <a:pt x="149" y="126"/>
                </a:lnTo>
                <a:lnTo>
                  <a:pt x="135" y="132"/>
                </a:lnTo>
                <a:lnTo>
                  <a:pt x="120" y="135"/>
                </a:lnTo>
                <a:lnTo>
                  <a:pt x="103" y="121"/>
                </a:lnTo>
                <a:lnTo>
                  <a:pt x="89" y="123"/>
                </a:lnTo>
                <a:lnTo>
                  <a:pt x="59" y="139"/>
                </a:lnTo>
                <a:lnTo>
                  <a:pt x="0" y="109"/>
                </a:lnTo>
                <a:lnTo>
                  <a:pt x="13" y="83"/>
                </a:lnTo>
                <a:lnTo>
                  <a:pt x="30" y="68"/>
                </a:lnTo>
                <a:lnTo>
                  <a:pt x="55" y="45"/>
                </a:lnTo>
                <a:lnTo>
                  <a:pt x="62" y="40"/>
                </a:lnTo>
                <a:lnTo>
                  <a:pt x="74" y="19"/>
                </a:lnTo>
                <a:lnTo>
                  <a:pt x="84" y="6"/>
                </a:lnTo>
                <a:lnTo>
                  <a:pt x="92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8" name="Freeform 123">
            <a:extLst>
              <a:ext uri="{FF2B5EF4-FFF2-40B4-BE49-F238E27FC236}">
                <a16:creationId xmlns:a16="http://schemas.microsoft.com/office/drawing/2014/main" id="{443B01A7-B13D-5B27-CDA2-6C27FED24110}"/>
              </a:ext>
            </a:extLst>
          </p:cNvPr>
          <p:cNvSpPr>
            <a:spLocks/>
          </p:cNvSpPr>
          <p:nvPr/>
        </p:nvSpPr>
        <p:spPr bwMode="auto">
          <a:xfrm>
            <a:off x="6127756" y="2571797"/>
            <a:ext cx="222250" cy="273055"/>
          </a:xfrm>
          <a:custGeom>
            <a:avLst/>
            <a:gdLst>
              <a:gd name="T0" fmla="*/ 73 w 140"/>
              <a:gd name="T1" fmla="*/ 14 h 172"/>
              <a:gd name="T2" fmla="*/ 92 w 140"/>
              <a:gd name="T3" fmla="*/ 29 h 172"/>
              <a:gd name="T4" fmla="*/ 104 w 140"/>
              <a:gd name="T5" fmla="*/ 38 h 172"/>
              <a:gd name="T6" fmla="*/ 107 w 140"/>
              <a:gd name="T7" fmla="*/ 41 h 172"/>
              <a:gd name="T8" fmla="*/ 116 w 140"/>
              <a:gd name="T9" fmla="*/ 45 h 172"/>
              <a:gd name="T10" fmla="*/ 140 w 140"/>
              <a:gd name="T11" fmla="*/ 49 h 172"/>
              <a:gd name="T12" fmla="*/ 129 w 140"/>
              <a:gd name="T13" fmla="*/ 59 h 172"/>
              <a:gd name="T14" fmla="*/ 122 w 140"/>
              <a:gd name="T15" fmla="*/ 65 h 172"/>
              <a:gd name="T16" fmla="*/ 112 w 140"/>
              <a:gd name="T17" fmla="*/ 78 h 172"/>
              <a:gd name="T18" fmla="*/ 104 w 140"/>
              <a:gd name="T19" fmla="*/ 97 h 172"/>
              <a:gd name="T20" fmla="*/ 99 w 140"/>
              <a:gd name="T21" fmla="*/ 105 h 172"/>
              <a:gd name="T22" fmla="*/ 93 w 140"/>
              <a:gd name="T23" fmla="*/ 117 h 172"/>
              <a:gd name="T24" fmla="*/ 86 w 140"/>
              <a:gd name="T25" fmla="*/ 131 h 172"/>
              <a:gd name="T26" fmla="*/ 82 w 140"/>
              <a:gd name="T27" fmla="*/ 139 h 172"/>
              <a:gd name="T28" fmla="*/ 78 w 140"/>
              <a:gd name="T29" fmla="*/ 147 h 172"/>
              <a:gd name="T30" fmla="*/ 70 w 140"/>
              <a:gd name="T31" fmla="*/ 164 h 172"/>
              <a:gd name="T32" fmla="*/ 62 w 140"/>
              <a:gd name="T33" fmla="*/ 172 h 172"/>
              <a:gd name="T34" fmla="*/ 39 w 140"/>
              <a:gd name="T35" fmla="*/ 168 h 172"/>
              <a:gd name="T36" fmla="*/ 31 w 140"/>
              <a:gd name="T37" fmla="*/ 169 h 172"/>
              <a:gd name="T38" fmla="*/ 28 w 140"/>
              <a:gd name="T39" fmla="*/ 157 h 172"/>
              <a:gd name="T40" fmla="*/ 21 w 140"/>
              <a:gd name="T41" fmla="*/ 135 h 172"/>
              <a:gd name="T42" fmla="*/ 24 w 140"/>
              <a:gd name="T43" fmla="*/ 130 h 172"/>
              <a:gd name="T44" fmla="*/ 21 w 140"/>
              <a:gd name="T45" fmla="*/ 113 h 172"/>
              <a:gd name="T46" fmla="*/ 2 w 140"/>
              <a:gd name="T47" fmla="*/ 116 h 172"/>
              <a:gd name="T48" fmla="*/ 6 w 140"/>
              <a:gd name="T49" fmla="*/ 75 h 172"/>
              <a:gd name="T50" fmla="*/ 16 w 140"/>
              <a:gd name="T51" fmla="*/ 65 h 172"/>
              <a:gd name="T52" fmla="*/ 22 w 140"/>
              <a:gd name="T53" fmla="*/ 53 h 172"/>
              <a:gd name="T54" fmla="*/ 24 w 140"/>
              <a:gd name="T55" fmla="*/ 38 h 172"/>
              <a:gd name="T56" fmla="*/ 25 w 140"/>
              <a:gd name="T57" fmla="*/ 33 h 172"/>
              <a:gd name="T58" fmla="*/ 31 w 140"/>
              <a:gd name="T59" fmla="*/ 16 h 172"/>
              <a:gd name="T60" fmla="*/ 41 w 140"/>
              <a:gd name="T61" fmla="*/ 5 h 172"/>
              <a:gd name="T62" fmla="*/ 50 w 140"/>
              <a:gd name="T63" fmla="*/ 5 h 172"/>
              <a:gd name="T64" fmla="*/ 52 w 140"/>
              <a:gd name="T65" fmla="*/ 3 h 172"/>
              <a:gd name="T66" fmla="*/ 56 w 140"/>
              <a:gd name="T67" fmla="*/ 0 h 172"/>
              <a:gd name="T68" fmla="*/ 66 w 140"/>
              <a:gd name="T69" fmla="*/ 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0" h="172">
                <a:moveTo>
                  <a:pt x="66" y="4"/>
                </a:moveTo>
                <a:lnTo>
                  <a:pt x="73" y="14"/>
                </a:lnTo>
                <a:lnTo>
                  <a:pt x="74" y="19"/>
                </a:lnTo>
                <a:lnTo>
                  <a:pt x="92" y="29"/>
                </a:lnTo>
                <a:lnTo>
                  <a:pt x="93" y="30"/>
                </a:lnTo>
                <a:lnTo>
                  <a:pt x="104" y="38"/>
                </a:lnTo>
                <a:lnTo>
                  <a:pt x="106" y="40"/>
                </a:lnTo>
                <a:lnTo>
                  <a:pt x="107" y="41"/>
                </a:lnTo>
                <a:lnTo>
                  <a:pt x="114" y="44"/>
                </a:lnTo>
                <a:lnTo>
                  <a:pt x="116" y="45"/>
                </a:lnTo>
                <a:lnTo>
                  <a:pt x="126" y="50"/>
                </a:lnTo>
                <a:lnTo>
                  <a:pt x="140" y="49"/>
                </a:lnTo>
                <a:lnTo>
                  <a:pt x="137" y="52"/>
                </a:lnTo>
                <a:lnTo>
                  <a:pt x="129" y="59"/>
                </a:lnTo>
                <a:lnTo>
                  <a:pt x="125" y="65"/>
                </a:lnTo>
                <a:lnTo>
                  <a:pt x="122" y="65"/>
                </a:lnTo>
                <a:lnTo>
                  <a:pt x="116" y="72"/>
                </a:lnTo>
                <a:lnTo>
                  <a:pt x="112" y="78"/>
                </a:lnTo>
                <a:lnTo>
                  <a:pt x="108" y="89"/>
                </a:lnTo>
                <a:lnTo>
                  <a:pt x="104" y="97"/>
                </a:lnTo>
                <a:lnTo>
                  <a:pt x="100" y="101"/>
                </a:lnTo>
                <a:lnTo>
                  <a:pt x="99" y="105"/>
                </a:lnTo>
                <a:lnTo>
                  <a:pt x="95" y="115"/>
                </a:lnTo>
                <a:lnTo>
                  <a:pt x="93" y="117"/>
                </a:lnTo>
                <a:lnTo>
                  <a:pt x="89" y="125"/>
                </a:lnTo>
                <a:lnTo>
                  <a:pt x="86" y="131"/>
                </a:lnTo>
                <a:lnTo>
                  <a:pt x="85" y="132"/>
                </a:lnTo>
                <a:lnTo>
                  <a:pt x="82" y="139"/>
                </a:lnTo>
                <a:lnTo>
                  <a:pt x="80" y="143"/>
                </a:lnTo>
                <a:lnTo>
                  <a:pt x="78" y="147"/>
                </a:lnTo>
                <a:lnTo>
                  <a:pt x="73" y="157"/>
                </a:lnTo>
                <a:lnTo>
                  <a:pt x="70" y="164"/>
                </a:lnTo>
                <a:lnTo>
                  <a:pt x="63" y="169"/>
                </a:lnTo>
                <a:lnTo>
                  <a:pt x="62" y="172"/>
                </a:lnTo>
                <a:lnTo>
                  <a:pt x="41" y="168"/>
                </a:lnTo>
                <a:lnTo>
                  <a:pt x="39" y="168"/>
                </a:lnTo>
                <a:lnTo>
                  <a:pt x="37" y="168"/>
                </a:lnTo>
                <a:lnTo>
                  <a:pt x="31" y="169"/>
                </a:lnTo>
                <a:lnTo>
                  <a:pt x="26" y="164"/>
                </a:lnTo>
                <a:lnTo>
                  <a:pt x="28" y="157"/>
                </a:lnTo>
                <a:lnTo>
                  <a:pt x="21" y="143"/>
                </a:lnTo>
                <a:lnTo>
                  <a:pt x="21" y="135"/>
                </a:lnTo>
                <a:lnTo>
                  <a:pt x="24" y="131"/>
                </a:lnTo>
                <a:lnTo>
                  <a:pt x="24" y="130"/>
                </a:lnTo>
                <a:lnTo>
                  <a:pt x="26" y="125"/>
                </a:lnTo>
                <a:lnTo>
                  <a:pt x="21" y="113"/>
                </a:lnTo>
                <a:lnTo>
                  <a:pt x="6" y="115"/>
                </a:lnTo>
                <a:lnTo>
                  <a:pt x="2" y="116"/>
                </a:lnTo>
                <a:lnTo>
                  <a:pt x="0" y="97"/>
                </a:lnTo>
                <a:lnTo>
                  <a:pt x="6" y="75"/>
                </a:lnTo>
                <a:lnTo>
                  <a:pt x="10" y="71"/>
                </a:lnTo>
                <a:lnTo>
                  <a:pt x="16" y="65"/>
                </a:lnTo>
                <a:lnTo>
                  <a:pt x="17" y="65"/>
                </a:lnTo>
                <a:lnTo>
                  <a:pt x="22" y="53"/>
                </a:lnTo>
                <a:lnTo>
                  <a:pt x="22" y="52"/>
                </a:lnTo>
                <a:lnTo>
                  <a:pt x="24" y="38"/>
                </a:lnTo>
                <a:lnTo>
                  <a:pt x="24" y="34"/>
                </a:lnTo>
                <a:lnTo>
                  <a:pt x="25" y="33"/>
                </a:lnTo>
                <a:lnTo>
                  <a:pt x="26" y="31"/>
                </a:lnTo>
                <a:lnTo>
                  <a:pt x="31" y="16"/>
                </a:lnTo>
                <a:lnTo>
                  <a:pt x="41" y="7"/>
                </a:lnTo>
                <a:lnTo>
                  <a:pt x="41" y="5"/>
                </a:lnTo>
                <a:lnTo>
                  <a:pt x="41" y="1"/>
                </a:lnTo>
                <a:lnTo>
                  <a:pt x="50" y="5"/>
                </a:lnTo>
                <a:lnTo>
                  <a:pt x="51" y="4"/>
                </a:lnTo>
                <a:lnTo>
                  <a:pt x="52" y="3"/>
                </a:lnTo>
                <a:lnTo>
                  <a:pt x="56" y="1"/>
                </a:lnTo>
                <a:lnTo>
                  <a:pt x="56" y="0"/>
                </a:lnTo>
                <a:lnTo>
                  <a:pt x="65" y="1"/>
                </a:lnTo>
                <a:lnTo>
                  <a:pt x="66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9" name="Freeform 124">
            <a:extLst>
              <a:ext uri="{FF2B5EF4-FFF2-40B4-BE49-F238E27FC236}">
                <a16:creationId xmlns:a16="http://schemas.microsoft.com/office/drawing/2014/main" id="{E8167277-BEED-FF06-9C8B-F70F375D6478}"/>
              </a:ext>
            </a:extLst>
          </p:cNvPr>
          <p:cNvSpPr>
            <a:spLocks/>
          </p:cNvSpPr>
          <p:nvPr/>
        </p:nvSpPr>
        <p:spPr bwMode="auto">
          <a:xfrm>
            <a:off x="5626106" y="2798814"/>
            <a:ext cx="214313" cy="176216"/>
          </a:xfrm>
          <a:custGeom>
            <a:avLst/>
            <a:gdLst>
              <a:gd name="T0" fmla="*/ 83 w 135"/>
              <a:gd name="T1" fmla="*/ 26 h 111"/>
              <a:gd name="T2" fmla="*/ 86 w 135"/>
              <a:gd name="T3" fmla="*/ 34 h 111"/>
              <a:gd name="T4" fmla="*/ 97 w 135"/>
              <a:gd name="T5" fmla="*/ 32 h 111"/>
              <a:gd name="T6" fmla="*/ 101 w 135"/>
              <a:gd name="T7" fmla="*/ 30 h 111"/>
              <a:gd name="T8" fmla="*/ 104 w 135"/>
              <a:gd name="T9" fmla="*/ 40 h 111"/>
              <a:gd name="T10" fmla="*/ 104 w 135"/>
              <a:gd name="T11" fmla="*/ 38 h 111"/>
              <a:gd name="T12" fmla="*/ 108 w 135"/>
              <a:gd name="T13" fmla="*/ 34 h 111"/>
              <a:gd name="T14" fmla="*/ 110 w 135"/>
              <a:gd name="T15" fmla="*/ 34 h 111"/>
              <a:gd name="T16" fmla="*/ 124 w 135"/>
              <a:gd name="T17" fmla="*/ 36 h 111"/>
              <a:gd name="T18" fmla="*/ 124 w 135"/>
              <a:gd name="T19" fmla="*/ 37 h 111"/>
              <a:gd name="T20" fmla="*/ 130 w 135"/>
              <a:gd name="T21" fmla="*/ 49 h 111"/>
              <a:gd name="T22" fmla="*/ 128 w 135"/>
              <a:gd name="T23" fmla="*/ 53 h 111"/>
              <a:gd name="T24" fmla="*/ 127 w 135"/>
              <a:gd name="T25" fmla="*/ 60 h 111"/>
              <a:gd name="T26" fmla="*/ 128 w 135"/>
              <a:gd name="T27" fmla="*/ 62 h 111"/>
              <a:gd name="T28" fmla="*/ 134 w 135"/>
              <a:gd name="T29" fmla="*/ 70 h 111"/>
              <a:gd name="T30" fmla="*/ 135 w 135"/>
              <a:gd name="T31" fmla="*/ 72 h 111"/>
              <a:gd name="T32" fmla="*/ 131 w 135"/>
              <a:gd name="T33" fmla="*/ 75 h 111"/>
              <a:gd name="T34" fmla="*/ 135 w 135"/>
              <a:gd name="T35" fmla="*/ 85 h 111"/>
              <a:gd name="T36" fmla="*/ 130 w 135"/>
              <a:gd name="T37" fmla="*/ 85 h 111"/>
              <a:gd name="T38" fmla="*/ 128 w 135"/>
              <a:gd name="T39" fmla="*/ 89 h 111"/>
              <a:gd name="T40" fmla="*/ 128 w 135"/>
              <a:gd name="T41" fmla="*/ 93 h 111"/>
              <a:gd name="T42" fmla="*/ 127 w 135"/>
              <a:gd name="T43" fmla="*/ 97 h 111"/>
              <a:gd name="T44" fmla="*/ 102 w 135"/>
              <a:gd name="T45" fmla="*/ 93 h 111"/>
              <a:gd name="T46" fmla="*/ 94 w 135"/>
              <a:gd name="T47" fmla="*/ 86 h 111"/>
              <a:gd name="T48" fmla="*/ 86 w 135"/>
              <a:gd name="T49" fmla="*/ 86 h 111"/>
              <a:gd name="T50" fmla="*/ 83 w 135"/>
              <a:gd name="T51" fmla="*/ 89 h 111"/>
              <a:gd name="T52" fmla="*/ 67 w 135"/>
              <a:gd name="T53" fmla="*/ 104 h 111"/>
              <a:gd name="T54" fmla="*/ 61 w 135"/>
              <a:gd name="T55" fmla="*/ 102 h 111"/>
              <a:gd name="T56" fmla="*/ 45 w 135"/>
              <a:gd name="T57" fmla="*/ 111 h 111"/>
              <a:gd name="T58" fmla="*/ 35 w 135"/>
              <a:gd name="T59" fmla="*/ 96 h 111"/>
              <a:gd name="T60" fmla="*/ 20 w 135"/>
              <a:gd name="T61" fmla="*/ 94 h 111"/>
              <a:gd name="T62" fmla="*/ 0 w 135"/>
              <a:gd name="T63" fmla="*/ 82 h 111"/>
              <a:gd name="T64" fmla="*/ 26 w 135"/>
              <a:gd name="T65" fmla="*/ 52 h 111"/>
              <a:gd name="T66" fmla="*/ 38 w 135"/>
              <a:gd name="T67" fmla="*/ 53 h 111"/>
              <a:gd name="T68" fmla="*/ 49 w 135"/>
              <a:gd name="T69" fmla="*/ 49 h 111"/>
              <a:gd name="T70" fmla="*/ 42 w 135"/>
              <a:gd name="T71" fmla="*/ 17 h 111"/>
              <a:gd name="T72" fmla="*/ 49 w 135"/>
              <a:gd name="T73" fmla="*/ 0 h 111"/>
              <a:gd name="T74" fmla="*/ 61 w 135"/>
              <a:gd name="T75" fmla="*/ 4 h 111"/>
              <a:gd name="T76" fmla="*/ 64 w 135"/>
              <a:gd name="T77" fmla="*/ 19 h 111"/>
              <a:gd name="T78" fmla="*/ 68 w 135"/>
              <a:gd name="T79" fmla="*/ 19 h 111"/>
              <a:gd name="T80" fmla="*/ 76 w 135"/>
              <a:gd name="T81" fmla="*/ 19 h 111"/>
              <a:gd name="T82" fmla="*/ 79 w 135"/>
              <a:gd name="T83" fmla="*/ 19 h 111"/>
              <a:gd name="T84" fmla="*/ 83 w 135"/>
              <a:gd name="T85" fmla="*/ 2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5" h="111">
                <a:moveTo>
                  <a:pt x="83" y="26"/>
                </a:moveTo>
                <a:lnTo>
                  <a:pt x="86" y="34"/>
                </a:lnTo>
                <a:lnTo>
                  <a:pt x="97" y="32"/>
                </a:lnTo>
                <a:lnTo>
                  <a:pt x="101" y="30"/>
                </a:lnTo>
                <a:lnTo>
                  <a:pt x="104" y="40"/>
                </a:lnTo>
                <a:lnTo>
                  <a:pt x="104" y="38"/>
                </a:lnTo>
                <a:lnTo>
                  <a:pt x="108" y="34"/>
                </a:lnTo>
                <a:lnTo>
                  <a:pt x="110" y="34"/>
                </a:lnTo>
                <a:lnTo>
                  <a:pt x="124" y="36"/>
                </a:lnTo>
                <a:lnTo>
                  <a:pt x="124" y="37"/>
                </a:lnTo>
                <a:lnTo>
                  <a:pt x="130" y="49"/>
                </a:lnTo>
                <a:lnTo>
                  <a:pt x="128" y="53"/>
                </a:lnTo>
                <a:lnTo>
                  <a:pt x="127" y="60"/>
                </a:lnTo>
                <a:lnTo>
                  <a:pt x="128" y="62"/>
                </a:lnTo>
                <a:lnTo>
                  <a:pt x="134" y="70"/>
                </a:lnTo>
                <a:lnTo>
                  <a:pt x="135" y="72"/>
                </a:lnTo>
                <a:lnTo>
                  <a:pt x="131" y="75"/>
                </a:lnTo>
                <a:lnTo>
                  <a:pt x="135" y="85"/>
                </a:lnTo>
                <a:lnTo>
                  <a:pt x="130" y="85"/>
                </a:lnTo>
                <a:lnTo>
                  <a:pt x="128" y="89"/>
                </a:lnTo>
                <a:lnTo>
                  <a:pt x="128" y="93"/>
                </a:lnTo>
                <a:lnTo>
                  <a:pt x="127" y="97"/>
                </a:lnTo>
                <a:lnTo>
                  <a:pt x="102" y="93"/>
                </a:lnTo>
                <a:lnTo>
                  <a:pt x="94" y="86"/>
                </a:lnTo>
                <a:lnTo>
                  <a:pt x="86" y="86"/>
                </a:lnTo>
                <a:lnTo>
                  <a:pt x="83" y="89"/>
                </a:lnTo>
                <a:lnTo>
                  <a:pt x="67" y="104"/>
                </a:lnTo>
                <a:lnTo>
                  <a:pt x="61" y="102"/>
                </a:lnTo>
                <a:lnTo>
                  <a:pt x="45" y="111"/>
                </a:lnTo>
                <a:lnTo>
                  <a:pt x="35" y="96"/>
                </a:lnTo>
                <a:lnTo>
                  <a:pt x="20" y="94"/>
                </a:lnTo>
                <a:lnTo>
                  <a:pt x="0" y="82"/>
                </a:lnTo>
                <a:lnTo>
                  <a:pt x="26" y="52"/>
                </a:lnTo>
                <a:lnTo>
                  <a:pt x="38" y="53"/>
                </a:lnTo>
                <a:lnTo>
                  <a:pt x="49" y="49"/>
                </a:lnTo>
                <a:lnTo>
                  <a:pt x="42" y="17"/>
                </a:lnTo>
                <a:lnTo>
                  <a:pt x="49" y="0"/>
                </a:lnTo>
                <a:lnTo>
                  <a:pt x="61" y="4"/>
                </a:lnTo>
                <a:lnTo>
                  <a:pt x="64" y="19"/>
                </a:lnTo>
                <a:lnTo>
                  <a:pt x="68" y="19"/>
                </a:lnTo>
                <a:lnTo>
                  <a:pt x="76" y="19"/>
                </a:lnTo>
                <a:lnTo>
                  <a:pt x="79" y="19"/>
                </a:lnTo>
                <a:lnTo>
                  <a:pt x="83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0" name="Freeform 125">
            <a:extLst>
              <a:ext uri="{FF2B5EF4-FFF2-40B4-BE49-F238E27FC236}">
                <a16:creationId xmlns:a16="http://schemas.microsoft.com/office/drawing/2014/main" id="{7B4B80B4-A899-053B-68AD-24141702A994}"/>
              </a:ext>
            </a:extLst>
          </p:cNvPr>
          <p:cNvSpPr>
            <a:spLocks/>
          </p:cNvSpPr>
          <p:nvPr/>
        </p:nvSpPr>
        <p:spPr bwMode="auto">
          <a:xfrm>
            <a:off x="5441956" y="2892479"/>
            <a:ext cx="261938" cy="239717"/>
          </a:xfrm>
          <a:custGeom>
            <a:avLst/>
            <a:gdLst>
              <a:gd name="T0" fmla="*/ 138 w 165"/>
              <a:gd name="T1" fmla="*/ 79 h 151"/>
              <a:gd name="T2" fmla="*/ 145 w 165"/>
              <a:gd name="T3" fmla="*/ 97 h 151"/>
              <a:gd name="T4" fmla="*/ 149 w 165"/>
              <a:gd name="T5" fmla="*/ 97 h 151"/>
              <a:gd name="T6" fmla="*/ 147 w 165"/>
              <a:gd name="T7" fmla="*/ 101 h 151"/>
              <a:gd name="T8" fmla="*/ 146 w 165"/>
              <a:gd name="T9" fmla="*/ 106 h 151"/>
              <a:gd name="T10" fmla="*/ 145 w 165"/>
              <a:gd name="T11" fmla="*/ 109 h 151"/>
              <a:gd name="T12" fmla="*/ 161 w 165"/>
              <a:gd name="T13" fmla="*/ 106 h 151"/>
              <a:gd name="T14" fmla="*/ 160 w 165"/>
              <a:gd name="T15" fmla="*/ 112 h 151"/>
              <a:gd name="T16" fmla="*/ 165 w 165"/>
              <a:gd name="T17" fmla="*/ 114 h 151"/>
              <a:gd name="T18" fmla="*/ 135 w 165"/>
              <a:gd name="T19" fmla="*/ 133 h 151"/>
              <a:gd name="T20" fmla="*/ 138 w 165"/>
              <a:gd name="T21" fmla="*/ 143 h 151"/>
              <a:gd name="T22" fmla="*/ 135 w 165"/>
              <a:gd name="T23" fmla="*/ 148 h 151"/>
              <a:gd name="T24" fmla="*/ 134 w 165"/>
              <a:gd name="T25" fmla="*/ 150 h 151"/>
              <a:gd name="T26" fmla="*/ 128 w 165"/>
              <a:gd name="T27" fmla="*/ 142 h 151"/>
              <a:gd name="T28" fmla="*/ 119 w 165"/>
              <a:gd name="T29" fmla="*/ 147 h 151"/>
              <a:gd name="T30" fmla="*/ 113 w 165"/>
              <a:gd name="T31" fmla="*/ 151 h 151"/>
              <a:gd name="T32" fmla="*/ 100 w 165"/>
              <a:gd name="T33" fmla="*/ 140 h 151"/>
              <a:gd name="T34" fmla="*/ 98 w 165"/>
              <a:gd name="T35" fmla="*/ 135 h 151"/>
              <a:gd name="T36" fmla="*/ 119 w 165"/>
              <a:gd name="T37" fmla="*/ 127 h 151"/>
              <a:gd name="T38" fmla="*/ 123 w 165"/>
              <a:gd name="T39" fmla="*/ 124 h 151"/>
              <a:gd name="T40" fmla="*/ 120 w 165"/>
              <a:gd name="T41" fmla="*/ 117 h 151"/>
              <a:gd name="T42" fmla="*/ 91 w 165"/>
              <a:gd name="T43" fmla="*/ 112 h 151"/>
              <a:gd name="T44" fmla="*/ 70 w 165"/>
              <a:gd name="T45" fmla="*/ 125 h 151"/>
              <a:gd name="T46" fmla="*/ 49 w 165"/>
              <a:gd name="T47" fmla="*/ 127 h 151"/>
              <a:gd name="T48" fmla="*/ 0 w 165"/>
              <a:gd name="T49" fmla="*/ 112 h 151"/>
              <a:gd name="T50" fmla="*/ 16 w 165"/>
              <a:gd name="T51" fmla="*/ 56 h 151"/>
              <a:gd name="T52" fmla="*/ 42 w 165"/>
              <a:gd name="T53" fmla="*/ 0 h 151"/>
              <a:gd name="T54" fmla="*/ 90 w 165"/>
              <a:gd name="T55" fmla="*/ 24 h 151"/>
              <a:gd name="T56" fmla="*/ 100 w 165"/>
              <a:gd name="T57" fmla="*/ 27 h 151"/>
              <a:gd name="T58" fmla="*/ 120 w 165"/>
              <a:gd name="T59" fmla="*/ 53 h 151"/>
              <a:gd name="T60" fmla="*/ 126 w 165"/>
              <a:gd name="T61" fmla="*/ 73 h 151"/>
              <a:gd name="T62" fmla="*/ 138 w 165"/>
              <a:gd name="T63" fmla="*/ 7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5" h="151">
                <a:moveTo>
                  <a:pt x="138" y="79"/>
                </a:moveTo>
                <a:lnTo>
                  <a:pt x="145" y="97"/>
                </a:lnTo>
                <a:lnTo>
                  <a:pt x="149" y="97"/>
                </a:lnTo>
                <a:lnTo>
                  <a:pt x="147" y="101"/>
                </a:lnTo>
                <a:lnTo>
                  <a:pt x="146" y="106"/>
                </a:lnTo>
                <a:lnTo>
                  <a:pt x="145" y="109"/>
                </a:lnTo>
                <a:lnTo>
                  <a:pt x="161" y="106"/>
                </a:lnTo>
                <a:lnTo>
                  <a:pt x="160" y="112"/>
                </a:lnTo>
                <a:lnTo>
                  <a:pt x="165" y="114"/>
                </a:lnTo>
                <a:lnTo>
                  <a:pt x="135" y="133"/>
                </a:lnTo>
                <a:lnTo>
                  <a:pt x="138" y="143"/>
                </a:lnTo>
                <a:lnTo>
                  <a:pt x="135" y="148"/>
                </a:lnTo>
                <a:lnTo>
                  <a:pt x="134" y="150"/>
                </a:lnTo>
                <a:lnTo>
                  <a:pt x="128" y="142"/>
                </a:lnTo>
                <a:lnTo>
                  <a:pt x="119" y="147"/>
                </a:lnTo>
                <a:lnTo>
                  <a:pt x="113" y="151"/>
                </a:lnTo>
                <a:lnTo>
                  <a:pt x="100" y="140"/>
                </a:lnTo>
                <a:lnTo>
                  <a:pt x="98" y="135"/>
                </a:lnTo>
                <a:lnTo>
                  <a:pt x="119" y="127"/>
                </a:lnTo>
                <a:lnTo>
                  <a:pt x="123" y="124"/>
                </a:lnTo>
                <a:lnTo>
                  <a:pt x="120" y="117"/>
                </a:lnTo>
                <a:lnTo>
                  <a:pt x="91" y="112"/>
                </a:lnTo>
                <a:lnTo>
                  <a:pt x="70" y="125"/>
                </a:lnTo>
                <a:lnTo>
                  <a:pt x="49" y="127"/>
                </a:lnTo>
                <a:lnTo>
                  <a:pt x="0" y="112"/>
                </a:lnTo>
                <a:lnTo>
                  <a:pt x="16" y="56"/>
                </a:lnTo>
                <a:lnTo>
                  <a:pt x="42" y="0"/>
                </a:lnTo>
                <a:lnTo>
                  <a:pt x="90" y="24"/>
                </a:lnTo>
                <a:lnTo>
                  <a:pt x="100" y="27"/>
                </a:lnTo>
                <a:lnTo>
                  <a:pt x="120" y="53"/>
                </a:lnTo>
                <a:lnTo>
                  <a:pt x="126" y="73"/>
                </a:lnTo>
                <a:lnTo>
                  <a:pt x="138" y="7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1" name="Freeform 126">
            <a:extLst>
              <a:ext uri="{FF2B5EF4-FFF2-40B4-BE49-F238E27FC236}">
                <a16:creationId xmlns:a16="http://schemas.microsoft.com/office/drawing/2014/main" id="{016CF116-5EF8-7203-08E0-49C13AF108C8}"/>
              </a:ext>
            </a:extLst>
          </p:cNvPr>
          <p:cNvSpPr>
            <a:spLocks/>
          </p:cNvSpPr>
          <p:nvPr/>
        </p:nvSpPr>
        <p:spPr bwMode="auto">
          <a:xfrm>
            <a:off x="5726119" y="2976618"/>
            <a:ext cx="150813" cy="117477"/>
          </a:xfrm>
          <a:custGeom>
            <a:avLst/>
            <a:gdLst>
              <a:gd name="T0" fmla="*/ 79 w 95"/>
              <a:gd name="T1" fmla="*/ 0 h 74"/>
              <a:gd name="T2" fmla="*/ 84 w 95"/>
              <a:gd name="T3" fmla="*/ 3 h 74"/>
              <a:gd name="T4" fmla="*/ 94 w 95"/>
              <a:gd name="T5" fmla="*/ 0 h 74"/>
              <a:gd name="T6" fmla="*/ 95 w 95"/>
              <a:gd name="T7" fmla="*/ 4 h 74"/>
              <a:gd name="T8" fmla="*/ 95 w 95"/>
              <a:gd name="T9" fmla="*/ 8 h 74"/>
              <a:gd name="T10" fmla="*/ 88 w 95"/>
              <a:gd name="T11" fmla="*/ 12 h 74"/>
              <a:gd name="T12" fmla="*/ 86 w 95"/>
              <a:gd name="T13" fmla="*/ 19 h 74"/>
              <a:gd name="T14" fmla="*/ 79 w 95"/>
              <a:gd name="T15" fmla="*/ 34 h 74"/>
              <a:gd name="T16" fmla="*/ 69 w 95"/>
              <a:gd name="T17" fmla="*/ 40 h 74"/>
              <a:gd name="T18" fmla="*/ 69 w 95"/>
              <a:gd name="T19" fmla="*/ 50 h 74"/>
              <a:gd name="T20" fmla="*/ 64 w 95"/>
              <a:gd name="T21" fmla="*/ 50 h 74"/>
              <a:gd name="T22" fmla="*/ 61 w 95"/>
              <a:gd name="T23" fmla="*/ 63 h 74"/>
              <a:gd name="T24" fmla="*/ 46 w 95"/>
              <a:gd name="T25" fmla="*/ 67 h 74"/>
              <a:gd name="T26" fmla="*/ 39 w 95"/>
              <a:gd name="T27" fmla="*/ 63 h 74"/>
              <a:gd name="T28" fmla="*/ 38 w 95"/>
              <a:gd name="T29" fmla="*/ 65 h 74"/>
              <a:gd name="T30" fmla="*/ 32 w 95"/>
              <a:gd name="T31" fmla="*/ 70 h 74"/>
              <a:gd name="T32" fmla="*/ 30 w 95"/>
              <a:gd name="T33" fmla="*/ 72 h 74"/>
              <a:gd name="T34" fmla="*/ 23 w 95"/>
              <a:gd name="T35" fmla="*/ 67 h 74"/>
              <a:gd name="T36" fmla="*/ 20 w 95"/>
              <a:gd name="T37" fmla="*/ 70 h 74"/>
              <a:gd name="T38" fmla="*/ 9 w 95"/>
              <a:gd name="T39" fmla="*/ 74 h 74"/>
              <a:gd name="T40" fmla="*/ 8 w 95"/>
              <a:gd name="T41" fmla="*/ 72 h 74"/>
              <a:gd name="T42" fmla="*/ 7 w 95"/>
              <a:gd name="T43" fmla="*/ 67 h 74"/>
              <a:gd name="T44" fmla="*/ 17 w 95"/>
              <a:gd name="T45" fmla="*/ 60 h 74"/>
              <a:gd name="T46" fmla="*/ 17 w 95"/>
              <a:gd name="T47" fmla="*/ 59 h 74"/>
              <a:gd name="T48" fmla="*/ 13 w 95"/>
              <a:gd name="T49" fmla="*/ 50 h 74"/>
              <a:gd name="T50" fmla="*/ 12 w 95"/>
              <a:gd name="T51" fmla="*/ 50 h 74"/>
              <a:gd name="T52" fmla="*/ 4 w 95"/>
              <a:gd name="T53" fmla="*/ 53 h 74"/>
              <a:gd name="T54" fmla="*/ 2 w 95"/>
              <a:gd name="T55" fmla="*/ 52 h 74"/>
              <a:gd name="T56" fmla="*/ 0 w 95"/>
              <a:gd name="T57" fmla="*/ 50 h 74"/>
              <a:gd name="T58" fmla="*/ 1 w 95"/>
              <a:gd name="T59" fmla="*/ 44 h 74"/>
              <a:gd name="T60" fmla="*/ 11 w 95"/>
              <a:gd name="T61" fmla="*/ 34 h 74"/>
              <a:gd name="T62" fmla="*/ 11 w 95"/>
              <a:gd name="T63" fmla="*/ 27 h 74"/>
              <a:gd name="T64" fmla="*/ 20 w 95"/>
              <a:gd name="T65" fmla="*/ 25 h 74"/>
              <a:gd name="T66" fmla="*/ 24 w 95"/>
              <a:gd name="T67" fmla="*/ 22 h 74"/>
              <a:gd name="T68" fmla="*/ 41 w 95"/>
              <a:gd name="T69" fmla="*/ 18 h 74"/>
              <a:gd name="T70" fmla="*/ 45 w 95"/>
              <a:gd name="T71" fmla="*/ 16 h 74"/>
              <a:gd name="T72" fmla="*/ 62 w 95"/>
              <a:gd name="T73" fmla="*/ 11 h 74"/>
              <a:gd name="T74" fmla="*/ 79 w 95"/>
              <a:gd name="T75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5" h="74">
                <a:moveTo>
                  <a:pt x="79" y="0"/>
                </a:moveTo>
                <a:lnTo>
                  <a:pt x="84" y="3"/>
                </a:lnTo>
                <a:lnTo>
                  <a:pt x="94" y="0"/>
                </a:lnTo>
                <a:lnTo>
                  <a:pt x="95" y="4"/>
                </a:lnTo>
                <a:lnTo>
                  <a:pt x="95" y="8"/>
                </a:lnTo>
                <a:lnTo>
                  <a:pt x="88" y="12"/>
                </a:lnTo>
                <a:lnTo>
                  <a:pt x="86" y="19"/>
                </a:lnTo>
                <a:lnTo>
                  <a:pt x="79" y="34"/>
                </a:lnTo>
                <a:lnTo>
                  <a:pt x="69" y="40"/>
                </a:lnTo>
                <a:lnTo>
                  <a:pt x="69" y="50"/>
                </a:lnTo>
                <a:lnTo>
                  <a:pt x="64" y="50"/>
                </a:lnTo>
                <a:lnTo>
                  <a:pt x="61" y="63"/>
                </a:lnTo>
                <a:lnTo>
                  <a:pt x="46" y="67"/>
                </a:lnTo>
                <a:lnTo>
                  <a:pt x="39" y="63"/>
                </a:lnTo>
                <a:lnTo>
                  <a:pt x="38" y="65"/>
                </a:lnTo>
                <a:lnTo>
                  <a:pt x="32" y="70"/>
                </a:lnTo>
                <a:lnTo>
                  <a:pt x="30" y="72"/>
                </a:lnTo>
                <a:lnTo>
                  <a:pt x="23" y="67"/>
                </a:lnTo>
                <a:lnTo>
                  <a:pt x="20" y="70"/>
                </a:lnTo>
                <a:lnTo>
                  <a:pt x="9" y="74"/>
                </a:lnTo>
                <a:lnTo>
                  <a:pt x="8" y="72"/>
                </a:lnTo>
                <a:lnTo>
                  <a:pt x="7" y="67"/>
                </a:lnTo>
                <a:lnTo>
                  <a:pt x="17" y="60"/>
                </a:lnTo>
                <a:lnTo>
                  <a:pt x="17" y="59"/>
                </a:lnTo>
                <a:lnTo>
                  <a:pt x="13" y="50"/>
                </a:lnTo>
                <a:lnTo>
                  <a:pt x="12" y="50"/>
                </a:lnTo>
                <a:lnTo>
                  <a:pt x="4" y="53"/>
                </a:lnTo>
                <a:lnTo>
                  <a:pt x="2" y="52"/>
                </a:lnTo>
                <a:lnTo>
                  <a:pt x="0" y="50"/>
                </a:lnTo>
                <a:lnTo>
                  <a:pt x="1" y="44"/>
                </a:lnTo>
                <a:lnTo>
                  <a:pt x="11" y="34"/>
                </a:lnTo>
                <a:lnTo>
                  <a:pt x="11" y="27"/>
                </a:lnTo>
                <a:lnTo>
                  <a:pt x="20" y="25"/>
                </a:lnTo>
                <a:lnTo>
                  <a:pt x="24" y="22"/>
                </a:lnTo>
                <a:lnTo>
                  <a:pt x="41" y="18"/>
                </a:lnTo>
                <a:lnTo>
                  <a:pt x="45" y="16"/>
                </a:lnTo>
                <a:lnTo>
                  <a:pt x="62" y="11"/>
                </a:lnTo>
                <a:lnTo>
                  <a:pt x="7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2" name="Freeform 127">
            <a:extLst>
              <a:ext uri="{FF2B5EF4-FFF2-40B4-BE49-F238E27FC236}">
                <a16:creationId xmlns:a16="http://schemas.microsoft.com/office/drawing/2014/main" id="{C8A473F5-0F2F-6BBD-30B1-00005BB64BD4}"/>
              </a:ext>
            </a:extLst>
          </p:cNvPr>
          <p:cNvSpPr>
            <a:spLocks/>
          </p:cNvSpPr>
          <p:nvPr/>
        </p:nvSpPr>
        <p:spPr bwMode="auto">
          <a:xfrm>
            <a:off x="5381631" y="3070282"/>
            <a:ext cx="274638" cy="214317"/>
          </a:xfrm>
          <a:custGeom>
            <a:avLst/>
            <a:gdLst>
              <a:gd name="T0" fmla="*/ 157 w 173"/>
              <a:gd name="T1" fmla="*/ 35 h 135"/>
              <a:gd name="T2" fmla="*/ 164 w 173"/>
              <a:gd name="T3" fmla="*/ 41 h 135"/>
              <a:gd name="T4" fmla="*/ 166 w 173"/>
              <a:gd name="T5" fmla="*/ 54 h 135"/>
              <a:gd name="T6" fmla="*/ 168 w 173"/>
              <a:gd name="T7" fmla="*/ 79 h 135"/>
              <a:gd name="T8" fmla="*/ 173 w 173"/>
              <a:gd name="T9" fmla="*/ 80 h 135"/>
              <a:gd name="T10" fmla="*/ 170 w 173"/>
              <a:gd name="T11" fmla="*/ 106 h 135"/>
              <a:gd name="T12" fmla="*/ 165 w 173"/>
              <a:gd name="T13" fmla="*/ 113 h 135"/>
              <a:gd name="T14" fmla="*/ 155 w 173"/>
              <a:gd name="T15" fmla="*/ 111 h 135"/>
              <a:gd name="T16" fmla="*/ 140 w 173"/>
              <a:gd name="T17" fmla="*/ 128 h 135"/>
              <a:gd name="T18" fmla="*/ 129 w 173"/>
              <a:gd name="T19" fmla="*/ 135 h 135"/>
              <a:gd name="T20" fmla="*/ 112 w 173"/>
              <a:gd name="T21" fmla="*/ 122 h 135"/>
              <a:gd name="T22" fmla="*/ 103 w 173"/>
              <a:gd name="T23" fmla="*/ 125 h 135"/>
              <a:gd name="T24" fmla="*/ 99 w 173"/>
              <a:gd name="T25" fmla="*/ 131 h 135"/>
              <a:gd name="T26" fmla="*/ 88 w 173"/>
              <a:gd name="T27" fmla="*/ 116 h 135"/>
              <a:gd name="T28" fmla="*/ 48 w 173"/>
              <a:gd name="T29" fmla="*/ 126 h 135"/>
              <a:gd name="T30" fmla="*/ 0 w 173"/>
              <a:gd name="T31" fmla="*/ 103 h 135"/>
              <a:gd name="T32" fmla="*/ 15 w 173"/>
              <a:gd name="T33" fmla="*/ 71 h 135"/>
              <a:gd name="T34" fmla="*/ 38 w 173"/>
              <a:gd name="T35" fmla="*/ 0 h 135"/>
              <a:gd name="T36" fmla="*/ 87 w 173"/>
              <a:gd name="T37" fmla="*/ 15 h 135"/>
              <a:gd name="T38" fmla="*/ 108 w 173"/>
              <a:gd name="T39" fmla="*/ 13 h 135"/>
              <a:gd name="T40" fmla="*/ 129 w 173"/>
              <a:gd name="T41" fmla="*/ 0 h 135"/>
              <a:gd name="T42" fmla="*/ 158 w 173"/>
              <a:gd name="T43" fmla="*/ 5 h 135"/>
              <a:gd name="T44" fmla="*/ 161 w 173"/>
              <a:gd name="T45" fmla="*/ 12 h 135"/>
              <a:gd name="T46" fmla="*/ 157 w 173"/>
              <a:gd name="T47" fmla="*/ 15 h 135"/>
              <a:gd name="T48" fmla="*/ 136 w 173"/>
              <a:gd name="T49" fmla="*/ 23 h 135"/>
              <a:gd name="T50" fmla="*/ 138 w 173"/>
              <a:gd name="T51" fmla="*/ 28 h 135"/>
              <a:gd name="T52" fmla="*/ 151 w 173"/>
              <a:gd name="T53" fmla="*/ 39 h 135"/>
              <a:gd name="T54" fmla="*/ 157 w 173"/>
              <a:gd name="T55" fmla="*/ 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3" h="135">
                <a:moveTo>
                  <a:pt x="157" y="35"/>
                </a:moveTo>
                <a:lnTo>
                  <a:pt x="164" y="41"/>
                </a:lnTo>
                <a:lnTo>
                  <a:pt x="166" y="54"/>
                </a:lnTo>
                <a:lnTo>
                  <a:pt x="168" y="79"/>
                </a:lnTo>
                <a:lnTo>
                  <a:pt x="173" y="80"/>
                </a:lnTo>
                <a:lnTo>
                  <a:pt x="170" y="106"/>
                </a:lnTo>
                <a:lnTo>
                  <a:pt x="165" y="113"/>
                </a:lnTo>
                <a:lnTo>
                  <a:pt x="155" y="111"/>
                </a:lnTo>
                <a:lnTo>
                  <a:pt x="140" y="128"/>
                </a:lnTo>
                <a:lnTo>
                  <a:pt x="129" y="135"/>
                </a:lnTo>
                <a:lnTo>
                  <a:pt x="112" y="122"/>
                </a:lnTo>
                <a:lnTo>
                  <a:pt x="103" y="125"/>
                </a:lnTo>
                <a:lnTo>
                  <a:pt x="99" y="131"/>
                </a:lnTo>
                <a:lnTo>
                  <a:pt x="88" y="116"/>
                </a:lnTo>
                <a:lnTo>
                  <a:pt x="48" y="126"/>
                </a:lnTo>
                <a:lnTo>
                  <a:pt x="0" y="103"/>
                </a:lnTo>
                <a:lnTo>
                  <a:pt x="15" y="71"/>
                </a:lnTo>
                <a:lnTo>
                  <a:pt x="38" y="0"/>
                </a:lnTo>
                <a:lnTo>
                  <a:pt x="87" y="15"/>
                </a:lnTo>
                <a:lnTo>
                  <a:pt x="108" y="13"/>
                </a:lnTo>
                <a:lnTo>
                  <a:pt x="129" y="0"/>
                </a:lnTo>
                <a:lnTo>
                  <a:pt x="158" y="5"/>
                </a:lnTo>
                <a:lnTo>
                  <a:pt x="161" y="12"/>
                </a:lnTo>
                <a:lnTo>
                  <a:pt x="157" y="15"/>
                </a:lnTo>
                <a:lnTo>
                  <a:pt x="136" y="23"/>
                </a:lnTo>
                <a:lnTo>
                  <a:pt x="138" y="28"/>
                </a:lnTo>
                <a:lnTo>
                  <a:pt x="151" y="39"/>
                </a:lnTo>
                <a:lnTo>
                  <a:pt x="157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3" name="Freeform 128">
            <a:extLst>
              <a:ext uri="{FF2B5EF4-FFF2-40B4-BE49-F238E27FC236}">
                <a16:creationId xmlns:a16="http://schemas.microsoft.com/office/drawing/2014/main" id="{DAD58243-5D74-669B-29D7-B0B9297AB3BA}"/>
              </a:ext>
            </a:extLst>
          </p:cNvPr>
          <p:cNvSpPr>
            <a:spLocks/>
          </p:cNvSpPr>
          <p:nvPr/>
        </p:nvSpPr>
        <p:spPr bwMode="auto">
          <a:xfrm>
            <a:off x="5897569" y="3125846"/>
            <a:ext cx="173038" cy="328619"/>
          </a:xfrm>
          <a:custGeom>
            <a:avLst/>
            <a:gdLst>
              <a:gd name="T0" fmla="*/ 106 w 109"/>
              <a:gd name="T1" fmla="*/ 30 h 207"/>
              <a:gd name="T2" fmla="*/ 103 w 109"/>
              <a:gd name="T3" fmla="*/ 38 h 207"/>
              <a:gd name="T4" fmla="*/ 99 w 109"/>
              <a:gd name="T5" fmla="*/ 51 h 207"/>
              <a:gd name="T6" fmla="*/ 98 w 109"/>
              <a:gd name="T7" fmla="*/ 64 h 207"/>
              <a:gd name="T8" fmla="*/ 96 w 109"/>
              <a:gd name="T9" fmla="*/ 81 h 207"/>
              <a:gd name="T10" fmla="*/ 95 w 109"/>
              <a:gd name="T11" fmla="*/ 94 h 207"/>
              <a:gd name="T12" fmla="*/ 94 w 109"/>
              <a:gd name="T13" fmla="*/ 106 h 207"/>
              <a:gd name="T14" fmla="*/ 94 w 109"/>
              <a:gd name="T15" fmla="*/ 117 h 207"/>
              <a:gd name="T16" fmla="*/ 94 w 109"/>
              <a:gd name="T17" fmla="*/ 121 h 207"/>
              <a:gd name="T18" fmla="*/ 94 w 109"/>
              <a:gd name="T19" fmla="*/ 138 h 207"/>
              <a:gd name="T20" fmla="*/ 95 w 109"/>
              <a:gd name="T21" fmla="*/ 154 h 207"/>
              <a:gd name="T22" fmla="*/ 84 w 109"/>
              <a:gd name="T23" fmla="*/ 166 h 207"/>
              <a:gd name="T24" fmla="*/ 79 w 109"/>
              <a:gd name="T25" fmla="*/ 179 h 207"/>
              <a:gd name="T26" fmla="*/ 77 w 109"/>
              <a:gd name="T27" fmla="*/ 194 h 207"/>
              <a:gd name="T28" fmla="*/ 75 w 109"/>
              <a:gd name="T29" fmla="*/ 205 h 207"/>
              <a:gd name="T30" fmla="*/ 46 w 109"/>
              <a:gd name="T31" fmla="*/ 205 h 207"/>
              <a:gd name="T32" fmla="*/ 0 w 109"/>
              <a:gd name="T33" fmla="*/ 207 h 207"/>
              <a:gd name="T34" fmla="*/ 24 w 109"/>
              <a:gd name="T35" fmla="*/ 168 h 207"/>
              <a:gd name="T36" fmla="*/ 17 w 109"/>
              <a:gd name="T37" fmla="*/ 157 h 207"/>
              <a:gd name="T38" fmla="*/ 16 w 109"/>
              <a:gd name="T39" fmla="*/ 146 h 207"/>
              <a:gd name="T40" fmla="*/ 15 w 109"/>
              <a:gd name="T41" fmla="*/ 136 h 207"/>
              <a:gd name="T42" fmla="*/ 16 w 109"/>
              <a:gd name="T43" fmla="*/ 131 h 207"/>
              <a:gd name="T44" fmla="*/ 19 w 109"/>
              <a:gd name="T45" fmla="*/ 116 h 207"/>
              <a:gd name="T46" fmla="*/ 25 w 109"/>
              <a:gd name="T47" fmla="*/ 104 h 207"/>
              <a:gd name="T48" fmla="*/ 13 w 109"/>
              <a:gd name="T49" fmla="*/ 97 h 207"/>
              <a:gd name="T50" fmla="*/ 10 w 109"/>
              <a:gd name="T51" fmla="*/ 94 h 207"/>
              <a:gd name="T52" fmla="*/ 13 w 109"/>
              <a:gd name="T53" fmla="*/ 86 h 207"/>
              <a:gd name="T54" fmla="*/ 2 w 109"/>
              <a:gd name="T55" fmla="*/ 60 h 207"/>
              <a:gd name="T56" fmla="*/ 2 w 109"/>
              <a:gd name="T57" fmla="*/ 44 h 207"/>
              <a:gd name="T58" fmla="*/ 5 w 109"/>
              <a:gd name="T59" fmla="*/ 33 h 207"/>
              <a:gd name="T60" fmla="*/ 21 w 109"/>
              <a:gd name="T61" fmla="*/ 27 h 207"/>
              <a:gd name="T62" fmla="*/ 31 w 109"/>
              <a:gd name="T63" fmla="*/ 30 h 207"/>
              <a:gd name="T64" fmla="*/ 46 w 109"/>
              <a:gd name="T65" fmla="*/ 29 h 207"/>
              <a:gd name="T66" fmla="*/ 57 w 109"/>
              <a:gd name="T67" fmla="*/ 10 h 207"/>
              <a:gd name="T68" fmla="*/ 75 w 109"/>
              <a:gd name="T69" fmla="*/ 0 h 207"/>
              <a:gd name="T70" fmla="*/ 79 w 109"/>
              <a:gd name="T71" fmla="*/ 4 h 207"/>
              <a:gd name="T72" fmla="*/ 107 w 109"/>
              <a:gd name="T73" fmla="*/ 8 h 207"/>
              <a:gd name="T74" fmla="*/ 109 w 109"/>
              <a:gd name="T75" fmla="*/ 21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207">
                <a:moveTo>
                  <a:pt x="109" y="21"/>
                </a:moveTo>
                <a:lnTo>
                  <a:pt x="106" y="30"/>
                </a:lnTo>
                <a:lnTo>
                  <a:pt x="105" y="37"/>
                </a:lnTo>
                <a:lnTo>
                  <a:pt x="103" y="38"/>
                </a:lnTo>
                <a:lnTo>
                  <a:pt x="102" y="42"/>
                </a:lnTo>
                <a:lnTo>
                  <a:pt x="99" y="51"/>
                </a:lnTo>
                <a:lnTo>
                  <a:pt x="99" y="56"/>
                </a:lnTo>
                <a:lnTo>
                  <a:pt x="98" y="64"/>
                </a:lnTo>
                <a:lnTo>
                  <a:pt x="96" y="75"/>
                </a:lnTo>
                <a:lnTo>
                  <a:pt x="96" y="81"/>
                </a:lnTo>
                <a:lnTo>
                  <a:pt x="95" y="90"/>
                </a:lnTo>
                <a:lnTo>
                  <a:pt x="95" y="94"/>
                </a:lnTo>
                <a:lnTo>
                  <a:pt x="94" y="98"/>
                </a:lnTo>
                <a:lnTo>
                  <a:pt x="94" y="106"/>
                </a:lnTo>
                <a:lnTo>
                  <a:pt x="94" y="115"/>
                </a:lnTo>
                <a:lnTo>
                  <a:pt x="94" y="117"/>
                </a:lnTo>
                <a:lnTo>
                  <a:pt x="94" y="119"/>
                </a:lnTo>
                <a:lnTo>
                  <a:pt x="94" y="121"/>
                </a:lnTo>
                <a:lnTo>
                  <a:pt x="94" y="126"/>
                </a:lnTo>
                <a:lnTo>
                  <a:pt x="94" y="138"/>
                </a:lnTo>
                <a:lnTo>
                  <a:pt x="95" y="143"/>
                </a:lnTo>
                <a:lnTo>
                  <a:pt x="95" y="154"/>
                </a:lnTo>
                <a:lnTo>
                  <a:pt x="91" y="158"/>
                </a:lnTo>
                <a:lnTo>
                  <a:pt x="84" y="166"/>
                </a:lnTo>
                <a:lnTo>
                  <a:pt x="80" y="171"/>
                </a:lnTo>
                <a:lnTo>
                  <a:pt x="79" y="179"/>
                </a:lnTo>
                <a:lnTo>
                  <a:pt x="79" y="184"/>
                </a:lnTo>
                <a:lnTo>
                  <a:pt x="77" y="194"/>
                </a:lnTo>
                <a:lnTo>
                  <a:pt x="76" y="199"/>
                </a:lnTo>
                <a:lnTo>
                  <a:pt x="75" y="205"/>
                </a:lnTo>
                <a:lnTo>
                  <a:pt x="55" y="199"/>
                </a:lnTo>
                <a:lnTo>
                  <a:pt x="46" y="205"/>
                </a:lnTo>
                <a:lnTo>
                  <a:pt x="39" y="202"/>
                </a:lnTo>
                <a:lnTo>
                  <a:pt x="0" y="207"/>
                </a:lnTo>
                <a:lnTo>
                  <a:pt x="15" y="175"/>
                </a:lnTo>
                <a:lnTo>
                  <a:pt x="24" y="168"/>
                </a:lnTo>
                <a:lnTo>
                  <a:pt x="13" y="166"/>
                </a:lnTo>
                <a:lnTo>
                  <a:pt x="17" y="157"/>
                </a:lnTo>
                <a:lnTo>
                  <a:pt x="13" y="151"/>
                </a:lnTo>
                <a:lnTo>
                  <a:pt x="16" y="146"/>
                </a:lnTo>
                <a:lnTo>
                  <a:pt x="16" y="145"/>
                </a:lnTo>
                <a:lnTo>
                  <a:pt x="15" y="136"/>
                </a:lnTo>
                <a:lnTo>
                  <a:pt x="15" y="131"/>
                </a:lnTo>
                <a:lnTo>
                  <a:pt x="16" y="131"/>
                </a:lnTo>
                <a:lnTo>
                  <a:pt x="24" y="126"/>
                </a:lnTo>
                <a:lnTo>
                  <a:pt x="19" y="116"/>
                </a:lnTo>
                <a:lnTo>
                  <a:pt x="25" y="109"/>
                </a:lnTo>
                <a:lnTo>
                  <a:pt x="25" y="104"/>
                </a:lnTo>
                <a:lnTo>
                  <a:pt x="20" y="102"/>
                </a:lnTo>
                <a:lnTo>
                  <a:pt x="13" y="97"/>
                </a:lnTo>
                <a:lnTo>
                  <a:pt x="9" y="97"/>
                </a:lnTo>
                <a:lnTo>
                  <a:pt x="10" y="94"/>
                </a:lnTo>
                <a:lnTo>
                  <a:pt x="13" y="89"/>
                </a:lnTo>
                <a:lnTo>
                  <a:pt x="13" y="86"/>
                </a:lnTo>
                <a:lnTo>
                  <a:pt x="10" y="79"/>
                </a:lnTo>
                <a:lnTo>
                  <a:pt x="2" y="60"/>
                </a:lnTo>
                <a:lnTo>
                  <a:pt x="2" y="59"/>
                </a:lnTo>
                <a:lnTo>
                  <a:pt x="2" y="44"/>
                </a:lnTo>
                <a:lnTo>
                  <a:pt x="1" y="40"/>
                </a:lnTo>
                <a:lnTo>
                  <a:pt x="5" y="33"/>
                </a:lnTo>
                <a:lnTo>
                  <a:pt x="13" y="30"/>
                </a:lnTo>
                <a:lnTo>
                  <a:pt x="21" y="27"/>
                </a:lnTo>
                <a:lnTo>
                  <a:pt x="27" y="33"/>
                </a:lnTo>
                <a:lnTo>
                  <a:pt x="31" y="30"/>
                </a:lnTo>
                <a:lnTo>
                  <a:pt x="35" y="27"/>
                </a:lnTo>
                <a:lnTo>
                  <a:pt x="46" y="29"/>
                </a:lnTo>
                <a:lnTo>
                  <a:pt x="53" y="25"/>
                </a:lnTo>
                <a:lnTo>
                  <a:pt x="57" y="10"/>
                </a:lnTo>
                <a:lnTo>
                  <a:pt x="64" y="4"/>
                </a:lnTo>
                <a:lnTo>
                  <a:pt x="75" y="0"/>
                </a:lnTo>
                <a:lnTo>
                  <a:pt x="79" y="3"/>
                </a:lnTo>
                <a:lnTo>
                  <a:pt x="79" y="4"/>
                </a:lnTo>
                <a:lnTo>
                  <a:pt x="81" y="8"/>
                </a:lnTo>
                <a:lnTo>
                  <a:pt x="107" y="8"/>
                </a:lnTo>
                <a:lnTo>
                  <a:pt x="107" y="11"/>
                </a:lnTo>
                <a:lnTo>
                  <a:pt x="109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4" name="Freeform 129">
            <a:extLst>
              <a:ext uri="{FF2B5EF4-FFF2-40B4-BE49-F238E27FC236}">
                <a16:creationId xmlns:a16="http://schemas.microsoft.com/office/drawing/2014/main" id="{AE9AE1C0-7747-2259-F618-8110246BF0CC}"/>
              </a:ext>
            </a:extLst>
          </p:cNvPr>
          <p:cNvSpPr>
            <a:spLocks/>
          </p:cNvSpPr>
          <p:nvPr/>
        </p:nvSpPr>
        <p:spPr bwMode="auto">
          <a:xfrm>
            <a:off x="5362581" y="3262374"/>
            <a:ext cx="446088" cy="255593"/>
          </a:xfrm>
          <a:custGeom>
            <a:avLst/>
            <a:gdLst>
              <a:gd name="T0" fmla="*/ 117 w 281"/>
              <a:gd name="T1" fmla="*/ 70 h 161"/>
              <a:gd name="T2" fmla="*/ 129 w 281"/>
              <a:gd name="T3" fmla="*/ 64 h 161"/>
              <a:gd name="T4" fmla="*/ 137 w 281"/>
              <a:gd name="T5" fmla="*/ 89 h 161"/>
              <a:gd name="T6" fmla="*/ 148 w 281"/>
              <a:gd name="T7" fmla="*/ 87 h 161"/>
              <a:gd name="T8" fmla="*/ 161 w 281"/>
              <a:gd name="T9" fmla="*/ 93 h 161"/>
              <a:gd name="T10" fmla="*/ 185 w 281"/>
              <a:gd name="T11" fmla="*/ 71 h 161"/>
              <a:gd name="T12" fmla="*/ 191 w 281"/>
              <a:gd name="T13" fmla="*/ 68 h 161"/>
              <a:gd name="T14" fmla="*/ 204 w 281"/>
              <a:gd name="T15" fmla="*/ 67 h 161"/>
              <a:gd name="T16" fmla="*/ 215 w 281"/>
              <a:gd name="T17" fmla="*/ 70 h 161"/>
              <a:gd name="T18" fmla="*/ 218 w 281"/>
              <a:gd name="T19" fmla="*/ 71 h 161"/>
              <a:gd name="T20" fmla="*/ 230 w 281"/>
              <a:gd name="T21" fmla="*/ 80 h 161"/>
              <a:gd name="T22" fmla="*/ 229 w 281"/>
              <a:gd name="T23" fmla="*/ 89 h 161"/>
              <a:gd name="T24" fmla="*/ 233 w 281"/>
              <a:gd name="T25" fmla="*/ 91 h 161"/>
              <a:gd name="T26" fmla="*/ 248 w 281"/>
              <a:gd name="T27" fmla="*/ 80 h 161"/>
              <a:gd name="T28" fmla="*/ 251 w 281"/>
              <a:gd name="T29" fmla="*/ 80 h 161"/>
              <a:gd name="T30" fmla="*/ 263 w 281"/>
              <a:gd name="T31" fmla="*/ 86 h 161"/>
              <a:gd name="T32" fmla="*/ 271 w 281"/>
              <a:gd name="T33" fmla="*/ 83 h 161"/>
              <a:gd name="T34" fmla="*/ 272 w 281"/>
              <a:gd name="T35" fmla="*/ 119 h 161"/>
              <a:gd name="T36" fmla="*/ 261 w 281"/>
              <a:gd name="T37" fmla="*/ 128 h 161"/>
              <a:gd name="T38" fmla="*/ 252 w 281"/>
              <a:gd name="T39" fmla="*/ 139 h 161"/>
              <a:gd name="T40" fmla="*/ 253 w 281"/>
              <a:gd name="T41" fmla="*/ 151 h 161"/>
              <a:gd name="T42" fmla="*/ 237 w 281"/>
              <a:gd name="T43" fmla="*/ 153 h 161"/>
              <a:gd name="T44" fmla="*/ 229 w 281"/>
              <a:gd name="T45" fmla="*/ 158 h 161"/>
              <a:gd name="T46" fmla="*/ 215 w 281"/>
              <a:gd name="T47" fmla="*/ 150 h 161"/>
              <a:gd name="T48" fmla="*/ 193 w 281"/>
              <a:gd name="T49" fmla="*/ 147 h 161"/>
              <a:gd name="T50" fmla="*/ 181 w 281"/>
              <a:gd name="T51" fmla="*/ 154 h 161"/>
              <a:gd name="T52" fmla="*/ 171 w 281"/>
              <a:gd name="T53" fmla="*/ 145 h 161"/>
              <a:gd name="T54" fmla="*/ 169 w 281"/>
              <a:gd name="T55" fmla="*/ 142 h 161"/>
              <a:gd name="T56" fmla="*/ 163 w 281"/>
              <a:gd name="T57" fmla="*/ 140 h 161"/>
              <a:gd name="T58" fmla="*/ 159 w 281"/>
              <a:gd name="T59" fmla="*/ 143 h 161"/>
              <a:gd name="T60" fmla="*/ 155 w 281"/>
              <a:gd name="T61" fmla="*/ 127 h 161"/>
              <a:gd name="T62" fmla="*/ 150 w 281"/>
              <a:gd name="T63" fmla="*/ 123 h 161"/>
              <a:gd name="T64" fmla="*/ 141 w 281"/>
              <a:gd name="T65" fmla="*/ 123 h 161"/>
              <a:gd name="T66" fmla="*/ 147 w 281"/>
              <a:gd name="T67" fmla="*/ 112 h 161"/>
              <a:gd name="T68" fmla="*/ 145 w 281"/>
              <a:gd name="T69" fmla="*/ 102 h 161"/>
              <a:gd name="T70" fmla="*/ 137 w 281"/>
              <a:gd name="T71" fmla="*/ 101 h 161"/>
              <a:gd name="T72" fmla="*/ 95 w 281"/>
              <a:gd name="T73" fmla="*/ 78 h 161"/>
              <a:gd name="T74" fmla="*/ 47 w 281"/>
              <a:gd name="T75" fmla="*/ 31 h 161"/>
              <a:gd name="T76" fmla="*/ 4 w 281"/>
              <a:gd name="T77" fmla="*/ 0 h 161"/>
              <a:gd name="T78" fmla="*/ 111 w 281"/>
              <a:gd name="T79" fmla="*/ 6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1" h="161">
                <a:moveTo>
                  <a:pt x="111" y="63"/>
                </a:moveTo>
                <a:lnTo>
                  <a:pt x="117" y="70"/>
                </a:lnTo>
                <a:lnTo>
                  <a:pt x="124" y="63"/>
                </a:lnTo>
                <a:lnTo>
                  <a:pt x="129" y="64"/>
                </a:lnTo>
                <a:lnTo>
                  <a:pt x="129" y="85"/>
                </a:lnTo>
                <a:lnTo>
                  <a:pt x="137" y="89"/>
                </a:lnTo>
                <a:lnTo>
                  <a:pt x="143" y="89"/>
                </a:lnTo>
                <a:lnTo>
                  <a:pt x="148" y="87"/>
                </a:lnTo>
                <a:lnTo>
                  <a:pt x="158" y="94"/>
                </a:lnTo>
                <a:lnTo>
                  <a:pt x="161" y="93"/>
                </a:lnTo>
                <a:lnTo>
                  <a:pt x="174" y="85"/>
                </a:lnTo>
                <a:lnTo>
                  <a:pt x="185" y="71"/>
                </a:lnTo>
                <a:lnTo>
                  <a:pt x="186" y="65"/>
                </a:lnTo>
                <a:lnTo>
                  <a:pt x="191" y="68"/>
                </a:lnTo>
                <a:lnTo>
                  <a:pt x="203" y="64"/>
                </a:lnTo>
                <a:lnTo>
                  <a:pt x="204" y="67"/>
                </a:lnTo>
                <a:lnTo>
                  <a:pt x="210" y="71"/>
                </a:lnTo>
                <a:lnTo>
                  <a:pt x="215" y="70"/>
                </a:lnTo>
                <a:lnTo>
                  <a:pt x="215" y="67"/>
                </a:lnTo>
                <a:lnTo>
                  <a:pt x="218" y="71"/>
                </a:lnTo>
                <a:lnTo>
                  <a:pt x="219" y="76"/>
                </a:lnTo>
                <a:lnTo>
                  <a:pt x="230" y="80"/>
                </a:lnTo>
                <a:lnTo>
                  <a:pt x="233" y="85"/>
                </a:lnTo>
                <a:lnTo>
                  <a:pt x="229" y="89"/>
                </a:lnTo>
                <a:lnTo>
                  <a:pt x="231" y="89"/>
                </a:lnTo>
                <a:lnTo>
                  <a:pt x="233" y="91"/>
                </a:lnTo>
                <a:lnTo>
                  <a:pt x="244" y="79"/>
                </a:lnTo>
                <a:lnTo>
                  <a:pt x="248" y="80"/>
                </a:lnTo>
                <a:lnTo>
                  <a:pt x="249" y="80"/>
                </a:lnTo>
                <a:lnTo>
                  <a:pt x="251" y="80"/>
                </a:lnTo>
                <a:lnTo>
                  <a:pt x="256" y="89"/>
                </a:lnTo>
                <a:lnTo>
                  <a:pt x="263" y="86"/>
                </a:lnTo>
                <a:lnTo>
                  <a:pt x="261" y="79"/>
                </a:lnTo>
                <a:lnTo>
                  <a:pt x="271" y="83"/>
                </a:lnTo>
                <a:lnTo>
                  <a:pt x="281" y="108"/>
                </a:lnTo>
                <a:lnTo>
                  <a:pt x="272" y="119"/>
                </a:lnTo>
                <a:lnTo>
                  <a:pt x="268" y="127"/>
                </a:lnTo>
                <a:lnTo>
                  <a:pt x="261" y="128"/>
                </a:lnTo>
                <a:lnTo>
                  <a:pt x="259" y="138"/>
                </a:lnTo>
                <a:lnTo>
                  <a:pt x="252" y="139"/>
                </a:lnTo>
                <a:lnTo>
                  <a:pt x="256" y="147"/>
                </a:lnTo>
                <a:lnTo>
                  <a:pt x="253" y="151"/>
                </a:lnTo>
                <a:lnTo>
                  <a:pt x="249" y="153"/>
                </a:lnTo>
                <a:lnTo>
                  <a:pt x="237" y="153"/>
                </a:lnTo>
                <a:lnTo>
                  <a:pt x="236" y="161"/>
                </a:lnTo>
                <a:lnTo>
                  <a:pt x="229" y="158"/>
                </a:lnTo>
                <a:lnTo>
                  <a:pt x="219" y="161"/>
                </a:lnTo>
                <a:lnTo>
                  <a:pt x="215" y="150"/>
                </a:lnTo>
                <a:lnTo>
                  <a:pt x="207" y="151"/>
                </a:lnTo>
                <a:lnTo>
                  <a:pt x="193" y="147"/>
                </a:lnTo>
                <a:lnTo>
                  <a:pt x="182" y="154"/>
                </a:lnTo>
                <a:lnTo>
                  <a:pt x="181" y="154"/>
                </a:lnTo>
                <a:lnTo>
                  <a:pt x="170" y="150"/>
                </a:lnTo>
                <a:lnTo>
                  <a:pt x="171" y="145"/>
                </a:lnTo>
                <a:lnTo>
                  <a:pt x="170" y="142"/>
                </a:lnTo>
                <a:lnTo>
                  <a:pt x="169" y="142"/>
                </a:lnTo>
                <a:lnTo>
                  <a:pt x="167" y="139"/>
                </a:lnTo>
                <a:lnTo>
                  <a:pt x="163" y="140"/>
                </a:lnTo>
                <a:lnTo>
                  <a:pt x="165" y="143"/>
                </a:lnTo>
                <a:lnTo>
                  <a:pt x="159" y="143"/>
                </a:lnTo>
                <a:lnTo>
                  <a:pt x="155" y="139"/>
                </a:lnTo>
                <a:lnTo>
                  <a:pt x="155" y="127"/>
                </a:lnTo>
                <a:lnTo>
                  <a:pt x="155" y="124"/>
                </a:lnTo>
                <a:lnTo>
                  <a:pt x="150" y="123"/>
                </a:lnTo>
                <a:lnTo>
                  <a:pt x="147" y="121"/>
                </a:lnTo>
                <a:lnTo>
                  <a:pt x="141" y="123"/>
                </a:lnTo>
                <a:lnTo>
                  <a:pt x="137" y="123"/>
                </a:lnTo>
                <a:lnTo>
                  <a:pt x="147" y="112"/>
                </a:lnTo>
                <a:lnTo>
                  <a:pt x="145" y="104"/>
                </a:lnTo>
                <a:lnTo>
                  <a:pt x="145" y="102"/>
                </a:lnTo>
                <a:lnTo>
                  <a:pt x="144" y="102"/>
                </a:lnTo>
                <a:lnTo>
                  <a:pt x="137" y="101"/>
                </a:lnTo>
                <a:lnTo>
                  <a:pt x="133" y="100"/>
                </a:lnTo>
                <a:lnTo>
                  <a:pt x="95" y="78"/>
                </a:lnTo>
                <a:lnTo>
                  <a:pt x="87" y="60"/>
                </a:lnTo>
                <a:lnTo>
                  <a:pt x="47" y="31"/>
                </a:lnTo>
                <a:lnTo>
                  <a:pt x="0" y="10"/>
                </a:lnTo>
                <a:lnTo>
                  <a:pt x="4" y="0"/>
                </a:lnTo>
                <a:lnTo>
                  <a:pt x="51" y="23"/>
                </a:lnTo>
                <a:lnTo>
                  <a:pt x="111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5" name="Freeform 130">
            <a:extLst>
              <a:ext uri="{FF2B5EF4-FFF2-40B4-BE49-F238E27FC236}">
                <a16:creationId xmlns:a16="http://schemas.microsoft.com/office/drawing/2014/main" id="{328895C1-BDD1-EF89-19E0-A170F3456193}"/>
              </a:ext>
            </a:extLst>
          </p:cNvPr>
          <p:cNvSpPr>
            <a:spLocks/>
          </p:cNvSpPr>
          <p:nvPr/>
        </p:nvSpPr>
        <p:spPr bwMode="auto">
          <a:xfrm>
            <a:off x="5781681" y="3441765"/>
            <a:ext cx="234950" cy="265118"/>
          </a:xfrm>
          <a:custGeom>
            <a:avLst/>
            <a:gdLst>
              <a:gd name="T0" fmla="*/ 128 w 148"/>
              <a:gd name="T1" fmla="*/ 0 h 167"/>
              <a:gd name="T2" fmla="*/ 148 w 148"/>
              <a:gd name="T3" fmla="*/ 6 h 167"/>
              <a:gd name="T4" fmla="*/ 143 w 148"/>
              <a:gd name="T5" fmla="*/ 11 h 167"/>
              <a:gd name="T6" fmla="*/ 138 w 148"/>
              <a:gd name="T7" fmla="*/ 21 h 167"/>
              <a:gd name="T8" fmla="*/ 135 w 148"/>
              <a:gd name="T9" fmla="*/ 25 h 167"/>
              <a:gd name="T10" fmla="*/ 130 w 148"/>
              <a:gd name="T11" fmla="*/ 34 h 167"/>
              <a:gd name="T12" fmla="*/ 124 w 148"/>
              <a:gd name="T13" fmla="*/ 42 h 167"/>
              <a:gd name="T14" fmla="*/ 123 w 148"/>
              <a:gd name="T15" fmla="*/ 44 h 167"/>
              <a:gd name="T16" fmla="*/ 120 w 148"/>
              <a:gd name="T17" fmla="*/ 49 h 167"/>
              <a:gd name="T18" fmla="*/ 119 w 148"/>
              <a:gd name="T19" fmla="*/ 53 h 167"/>
              <a:gd name="T20" fmla="*/ 118 w 148"/>
              <a:gd name="T21" fmla="*/ 57 h 167"/>
              <a:gd name="T22" fmla="*/ 116 w 148"/>
              <a:gd name="T23" fmla="*/ 57 h 167"/>
              <a:gd name="T24" fmla="*/ 116 w 148"/>
              <a:gd name="T25" fmla="*/ 60 h 167"/>
              <a:gd name="T26" fmla="*/ 112 w 148"/>
              <a:gd name="T27" fmla="*/ 67 h 167"/>
              <a:gd name="T28" fmla="*/ 107 w 148"/>
              <a:gd name="T29" fmla="*/ 74 h 167"/>
              <a:gd name="T30" fmla="*/ 101 w 148"/>
              <a:gd name="T31" fmla="*/ 83 h 167"/>
              <a:gd name="T32" fmla="*/ 96 w 148"/>
              <a:gd name="T33" fmla="*/ 86 h 167"/>
              <a:gd name="T34" fmla="*/ 81 w 148"/>
              <a:gd name="T35" fmla="*/ 90 h 167"/>
              <a:gd name="T36" fmla="*/ 70 w 148"/>
              <a:gd name="T37" fmla="*/ 94 h 167"/>
              <a:gd name="T38" fmla="*/ 58 w 148"/>
              <a:gd name="T39" fmla="*/ 97 h 167"/>
              <a:gd name="T40" fmla="*/ 55 w 148"/>
              <a:gd name="T41" fmla="*/ 98 h 167"/>
              <a:gd name="T42" fmla="*/ 48 w 148"/>
              <a:gd name="T43" fmla="*/ 102 h 167"/>
              <a:gd name="T44" fmla="*/ 40 w 148"/>
              <a:gd name="T45" fmla="*/ 107 h 167"/>
              <a:gd name="T46" fmla="*/ 38 w 148"/>
              <a:gd name="T47" fmla="*/ 107 h 167"/>
              <a:gd name="T48" fmla="*/ 38 w 148"/>
              <a:gd name="T49" fmla="*/ 111 h 167"/>
              <a:gd name="T50" fmla="*/ 40 w 148"/>
              <a:gd name="T51" fmla="*/ 115 h 167"/>
              <a:gd name="T52" fmla="*/ 38 w 148"/>
              <a:gd name="T53" fmla="*/ 116 h 167"/>
              <a:gd name="T54" fmla="*/ 34 w 148"/>
              <a:gd name="T55" fmla="*/ 124 h 167"/>
              <a:gd name="T56" fmla="*/ 25 w 148"/>
              <a:gd name="T57" fmla="*/ 143 h 167"/>
              <a:gd name="T58" fmla="*/ 6 w 148"/>
              <a:gd name="T59" fmla="*/ 165 h 167"/>
              <a:gd name="T60" fmla="*/ 4 w 148"/>
              <a:gd name="T61" fmla="*/ 167 h 167"/>
              <a:gd name="T62" fmla="*/ 4 w 148"/>
              <a:gd name="T63" fmla="*/ 165 h 167"/>
              <a:gd name="T64" fmla="*/ 8 w 148"/>
              <a:gd name="T65" fmla="*/ 134 h 167"/>
              <a:gd name="T66" fmla="*/ 8 w 148"/>
              <a:gd name="T67" fmla="*/ 130 h 167"/>
              <a:gd name="T68" fmla="*/ 8 w 148"/>
              <a:gd name="T69" fmla="*/ 127 h 167"/>
              <a:gd name="T70" fmla="*/ 7 w 148"/>
              <a:gd name="T71" fmla="*/ 120 h 167"/>
              <a:gd name="T72" fmla="*/ 6 w 148"/>
              <a:gd name="T73" fmla="*/ 116 h 167"/>
              <a:gd name="T74" fmla="*/ 2 w 148"/>
              <a:gd name="T75" fmla="*/ 105 h 167"/>
              <a:gd name="T76" fmla="*/ 0 w 148"/>
              <a:gd name="T77" fmla="*/ 100 h 167"/>
              <a:gd name="T78" fmla="*/ 17 w 148"/>
              <a:gd name="T79" fmla="*/ 101 h 167"/>
              <a:gd name="T80" fmla="*/ 17 w 148"/>
              <a:gd name="T81" fmla="*/ 92 h 167"/>
              <a:gd name="T82" fmla="*/ 36 w 148"/>
              <a:gd name="T83" fmla="*/ 57 h 167"/>
              <a:gd name="T84" fmla="*/ 37 w 148"/>
              <a:gd name="T85" fmla="*/ 55 h 167"/>
              <a:gd name="T86" fmla="*/ 47 w 148"/>
              <a:gd name="T87" fmla="*/ 23 h 167"/>
              <a:gd name="T88" fmla="*/ 51 w 148"/>
              <a:gd name="T89" fmla="*/ 22 h 167"/>
              <a:gd name="T90" fmla="*/ 51 w 148"/>
              <a:gd name="T91" fmla="*/ 21 h 167"/>
              <a:gd name="T92" fmla="*/ 70 w 148"/>
              <a:gd name="T93" fmla="*/ 8 h 167"/>
              <a:gd name="T94" fmla="*/ 73 w 148"/>
              <a:gd name="T95" fmla="*/ 8 h 167"/>
              <a:gd name="T96" fmla="*/ 112 w 148"/>
              <a:gd name="T97" fmla="*/ 3 h 167"/>
              <a:gd name="T98" fmla="*/ 119 w 148"/>
              <a:gd name="T99" fmla="*/ 6 h 167"/>
              <a:gd name="T100" fmla="*/ 128 w 148"/>
              <a:gd name="T10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28" y="0"/>
                </a:moveTo>
                <a:lnTo>
                  <a:pt x="148" y="6"/>
                </a:ln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2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7"/>
                </a:lnTo>
                <a:lnTo>
                  <a:pt x="116" y="57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8" y="97"/>
                </a:lnTo>
                <a:lnTo>
                  <a:pt x="55" y="98"/>
                </a:lnTo>
                <a:lnTo>
                  <a:pt x="48" y="102"/>
                </a:lnTo>
                <a:lnTo>
                  <a:pt x="40" y="107"/>
                </a:lnTo>
                <a:lnTo>
                  <a:pt x="38" y="107"/>
                </a:lnTo>
                <a:lnTo>
                  <a:pt x="38" y="111"/>
                </a:lnTo>
                <a:lnTo>
                  <a:pt x="40" y="115"/>
                </a:lnTo>
                <a:lnTo>
                  <a:pt x="38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8" y="134"/>
                </a:lnTo>
                <a:lnTo>
                  <a:pt x="8" y="130"/>
                </a:lnTo>
                <a:lnTo>
                  <a:pt x="8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7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3" y="8"/>
                </a:lnTo>
                <a:lnTo>
                  <a:pt x="112" y="3"/>
                </a:lnTo>
                <a:lnTo>
                  <a:pt x="119" y="6"/>
                </a:lnTo>
                <a:lnTo>
                  <a:pt x="128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6" name="Freeform 131">
            <a:extLst>
              <a:ext uri="{FF2B5EF4-FFF2-40B4-BE49-F238E27FC236}">
                <a16:creationId xmlns:a16="http://schemas.microsoft.com/office/drawing/2014/main" id="{9105D05A-A2F1-AF7D-C15E-756857818A54}"/>
              </a:ext>
            </a:extLst>
          </p:cNvPr>
          <p:cNvSpPr>
            <a:spLocks/>
          </p:cNvSpPr>
          <p:nvPr/>
        </p:nvSpPr>
        <p:spPr bwMode="auto">
          <a:xfrm>
            <a:off x="5600706" y="3500503"/>
            <a:ext cx="125413" cy="190504"/>
          </a:xfrm>
          <a:custGeom>
            <a:avLst/>
            <a:gdLst>
              <a:gd name="T0" fmla="*/ 65 w 79"/>
              <a:gd name="T1" fmla="*/ 0 h 120"/>
              <a:gd name="T2" fmla="*/ 69 w 79"/>
              <a:gd name="T3" fmla="*/ 11 h 120"/>
              <a:gd name="T4" fmla="*/ 79 w 79"/>
              <a:gd name="T5" fmla="*/ 8 h 120"/>
              <a:gd name="T6" fmla="*/ 79 w 79"/>
              <a:gd name="T7" fmla="*/ 20 h 120"/>
              <a:gd name="T8" fmla="*/ 79 w 79"/>
              <a:gd name="T9" fmla="*/ 29 h 120"/>
              <a:gd name="T10" fmla="*/ 57 w 79"/>
              <a:gd name="T11" fmla="*/ 35 h 120"/>
              <a:gd name="T12" fmla="*/ 64 w 79"/>
              <a:gd name="T13" fmla="*/ 41 h 120"/>
              <a:gd name="T14" fmla="*/ 57 w 79"/>
              <a:gd name="T15" fmla="*/ 48 h 120"/>
              <a:gd name="T16" fmla="*/ 56 w 79"/>
              <a:gd name="T17" fmla="*/ 70 h 120"/>
              <a:gd name="T18" fmla="*/ 62 w 79"/>
              <a:gd name="T19" fmla="*/ 71 h 120"/>
              <a:gd name="T20" fmla="*/ 56 w 79"/>
              <a:gd name="T21" fmla="*/ 78 h 120"/>
              <a:gd name="T22" fmla="*/ 47 w 79"/>
              <a:gd name="T23" fmla="*/ 89 h 120"/>
              <a:gd name="T24" fmla="*/ 51 w 79"/>
              <a:gd name="T25" fmla="*/ 93 h 120"/>
              <a:gd name="T26" fmla="*/ 51 w 79"/>
              <a:gd name="T27" fmla="*/ 94 h 120"/>
              <a:gd name="T28" fmla="*/ 41 w 79"/>
              <a:gd name="T29" fmla="*/ 102 h 120"/>
              <a:gd name="T30" fmla="*/ 23 w 79"/>
              <a:gd name="T31" fmla="*/ 116 h 120"/>
              <a:gd name="T32" fmla="*/ 20 w 79"/>
              <a:gd name="T33" fmla="*/ 119 h 120"/>
              <a:gd name="T34" fmla="*/ 16 w 79"/>
              <a:gd name="T35" fmla="*/ 120 h 120"/>
              <a:gd name="T36" fmla="*/ 16 w 79"/>
              <a:gd name="T37" fmla="*/ 119 h 120"/>
              <a:gd name="T38" fmla="*/ 13 w 79"/>
              <a:gd name="T39" fmla="*/ 115 h 120"/>
              <a:gd name="T40" fmla="*/ 12 w 79"/>
              <a:gd name="T41" fmla="*/ 112 h 120"/>
              <a:gd name="T42" fmla="*/ 6 w 79"/>
              <a:gd name="T43" fmla="*/ 113 h 120"/>
              <a:gd name="T44" fmla="*/ 2 w 79"/>
              <a:gd name="T45" fmla="*/ 93 h 120"/>
              <a:gd name="T46" fmla="*/ 0 w 79"/>
              <a:gd name="T47" fmla="*/ 78 h 120"/>
              <a:gd name="T48" fmla="*/ 15 w 79"/>
              <a:gd name="T49" fmla="*/ 68 h 120"/>
              <a:gd name="T50" fmla="*/ 21 w 79"/>
              <a:gd name="T51" fmla="*/ 52 h 120"/>
              <a:gd name="T52" fmla="*/ 16 w 79"/>
              <a:gd name="T53" fmla="*/ 46 h 120"/>
              <a:gd name="T54" fmla="*/ 20 w 79"/>
              <a:gd name="T55" fmla="*/ 45 h 120"/>
              <a:gd name="T56" fmla="*/ 26 w 79"/>
              <a:gd name="T57" fmla="*/ 44 h 120"/>
              <a:gd name="T58" fmla="*/ 34 w 79"/>
              <a:gd name="T59" fmla="*/ 20 h 120"/>
              <a:gd name="T60" fmla="*/ 34 w 79"/>
              <a:gd name="T61" fmla="*/ 19 h 120"/>
              <a:gd name="T62" fmla="*/ 35 w 79"/>
              <a:gd name="T63" fmla="*/ 16 h 120"/>
              <a:gd name="T64" fmla="*/ 35 w 79"/>
              <a:gd name="T65" fmla="*/ 12 h 120"/>
              <a:gd name="T66" fmla="*/ 42 w 79"/>
              <a:gd name="T67" fmla="*/ 18 h 120"/>
              <a:gd name="T68" fmla="*/ 45 w 79"/>
              <a:gd name="T69" fmla="*/ 19 h 120"/>
              <a:gd name="T70" fmla="*/ 49 w 79"/>
              <a:gd name="T71" fmla="*/ 18 h 120"/>
              <a:gd name="T72" fmla="*/ 57 w 79"/>
              <a:gd name="T73" fmla="*/ 11 h 120"/>
              <a:gd name="T74" fmla="*/ 65 w 79"/>
              <a:gd name="T7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9" h="120">
                <a:moveTo>
                  <a:pt x="65" y="0"/>
                </a:moveTo>
                <a:lnTo>
                  <a:pt x="69" y="11"/>
                </a:lnTo>
                <a:lnTo>
                  <a:pt x="79" y="8"/>
                </a:lnTo>
                <a:lnTo>
                  <a:pt x="79" y="20"/>
                </a:lnTo>
                <a:lnTo>
                  <a:pt x="79" y="29"/>
                </a:lnTo>
                <a:lnTo>
                  <a:pt x="57" y="35"/>
                </a:lnTo>
                <a:lnTo>
                  <a:pt x="64" y="41"/>
                </a:lnTo>
                <a:lnTo>
                  <a:pt x="57" y="48"/>
                </a:lnTo>
                <a:lnTo>
                  <a:pt x="56" y="70"/>
                </a:lnTo>
                <a:lnTo>
                  <a:pt x="62" y="71"/>
                </a:lnTo>
                <a:lnTo>
                  <a:pt x="56" y="78"/>
                </a:lnTo>
                <a:lnTo>
                  <a:pt x="47" y="89"/>
                </a:lnTo>
                <a:lnTo>
                  <a:pt x="51" y="93"/>
                </a:lnTo>
                <a:lnTo>
                  <a:pt x="51" y="94"/>
                </a:lnTo>
                <a:lnTo>
                  <a:pt x="41" y="102"/>
                </a:lnTo>
                <a:lnTo>
                  <a:pt x="23" y="116"/>
                </a:lnTo>
                <a:lnTo>
                  <a:pt x="20" y="119"/>
                </a:lnTo>
                <a:lnTo>
                  <a:pt x="16" y="120"/>
                </a:lnTo>
                <a:lnTo>
                  <a:pt x="16" y="119"/>
                </a:lnTo>
                <a:lnTo>
                  <a:pt x="13" y="115"/>
                </a:lnTo>
                <a:lnTo>
                  <a:pt x="12" y="112"/>
                </a:lnTo>
                <a:lnTo>
                  <a:pt x="6" y="113"/>
                </a:lnTo>
                <a:lnTo>
                  <a:pt x="2" y="93"/>
                </a:lnTo>
                <a:lnTo>
                  <a:pt x="0" y="78"/>
                </a:lnTo>
                <a:lnTo>
                  <a:pt x="15" y="68"/>
                </a:lnTo>
                <a:lnTo>
                  <a:pt x="21" y="52"/>
                </a:lnTo>
                <a:lnTo>
                  <a:pt x="16" y="46"/>
                </a:lnTo>
                <a:lnTo>
                  <a:pt x="20" y="45"/>
                </a:lnTo>
                <a:lnTo>
                  <a:pt x="26" y="44"/>
                </a:lnTo>
                <a:lnTo>
                  <a:pt x="34" y="20"/>
                </a:lnTo>
                <a:lnTo>
                  <a:pt x="34" y="19"/>
                </a:lnTo>
                <a:lnTo>
                  <a:pt x="35" y="16"/>
                </a:lnTo>
                <a:lnTo>
                  <a:pt x="35" y="12"/>
                </a:lnTo>
                <a:lnTo>
                  <a:pt x="42" y="18"/>
                </a:lnTo>
                <a:lnTo>
                  <a:pt x="45" y="19"/>
                </a:lnTo>
                <a:lnTo>
                  <a:pt x="49" y="18"/>
                </a:lnTo>
                <a:lnTo>
                  <a:pt x="57" y="11"/>
                </a:lnTo>
                <a:lnTo>
                  <a:pt x="6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7" name="Freeform 132">
            <a:extLst>
              <a:ext uri="{FF2B5EF4-FFF2-40B4-BE49-F238E27FC236}">
                <a16:creationId xmlns:a16="http://schemas.microsoft.com/office/drawing/2014/main" id="{FBA2AF28-6984-00A3-0FBC-0863CD9B1080}"/>
              </a:ext>
            </a:extLst>
          </p:cNvPr>
          <p:cNvSpPr>
            <a:spLocks/>
          </p:cNvSpPr>
          <p:nvPr/>
        </p:nvSpPr>
        <p:spPr bwMode="auto">
          <a:xfrm>
            <a:off x="5181606" y="3556067"/>
            <a:ext cx="249238" cy="223842"/>
          </a:xfrm>
          <a:custGeom>
            <a:avLst/>
            <a:gdLst>
              <a:gd name="T0" fmla="*/ 49 w 157"/>
              <a:gd name="T1" fmla="*/ 39 h 141"/>
              <a:gd name="T2" fmla="*/ 79 w 157"/>
              <a:gd name="T3" fmla="*/ 56 h 141"/>
              <a:gd name="T4" fmla="*/ 103 w 157"/>
              <a:gd name="T5" fmla="*/ 48 h 141"/>
              <a:gd name="T6" fmla="*/ 116 w 157"/>
              <a:gd name="T7" fmla="*/ 39 h 141"/>
              <a:gd name="T8" fmla="*/ 124 w 157"/>
              <a:gd name="T9" fmla="*/ 43 h 141"/>
              <a:gd name="T10" fmla="*/ 145 w 157"/>
              <a:gd name="T11" fmla="*/ 52 h 141"/>
              <a:gd name="T12" fmla="*/ 148 w 157"/>
              <a:gd name="T13" fmla="*/ 59 h 141"/>
              <a:gd name="T14" fmla="*/ 157 w 157"/>
              <a:gd name="T15" fmla="*/ 66 h 141"/>
              <a:gd name="T16" fmla="*/ 156 w 157"/>
              <a:gd name="T17" fmla="*/ 71 h 141"/>
              <a:gd name="T18" fmla="*/ 152 w 157"/>
              <a:gd name="T19" fmla="*/ 71 h 141"/>
              <a:gd name="T20" fmla="*/ 148 w 157"/>
              <a:gd name="T21" fmla="*/ 73 h 141"/>
              <a:gd name="T22" fmla="*/ 146 w 157"/>
              <a:gd name="T23" fmla="*/ 80 h 141"/>
              <a:gd name="T24" fmla="*/ 145 w 157"/>
              <a:gd name="T25" fmla="*/ 88 h 141"/>
              <a:gd name="T26" fmla="*/ 145 w 157"/>
              <a:gd name="T27" fmla="*/ 89 h 141"/>
              <a:gd name="T28" fmla="*/ 150 w 157"/>
              <a:gd name="T29" fmla="*/ 97 h 141"/>
              <a:gd name="T30" fmla="*/ 145 w 157"/>
              <a:gd name="T31" fmla="*/ 101 h 141"/>
              <a:gd name="T32" fmla="*/ 145 w 157"/>
              <a:gd name="T33" fmla="*/ 107 h 141"/>
              <a:gd name="T34" fmla="*/ 148 w 157"/>
              <a:gd name="T35" fmla="*/ 107 h 141"/>
              <a:gd name="T36" fmla="*/ 153 w 157"/>
              <a:gd name="T37" fmla="*/ 107 h 141"/>
              <a:gd name="T38" fmla="*/ 153 w 157"/>
              <a:gd name="T39" fmla="*/ 119 h 141"/>
              <a:gd name="T40" fmla="*/ 153 w 157"/>
              <a:gd name="T41" fmla="*/ 120 h 141"/>
              <a:gd name="T42" fmla="*/ 148 w 157"/>
              <a:gd name="T43" fmla="*/ 120 h 141"/>
              <a:gd name="T44" fmla="*/ 144 w 157"/>
              <a:gd name="T45" fmla="*/ 120 h 141"/>
              <a:gd name="T46" fmla="*/ 135 w 157"/>
              <a:gd name="T47" fmla="*/ 133 h 141"/>
              <a:gd name="T48" fmla="*/ 134 w 157"/>
              <a:gd name="T49" fmla="*/ 137 h 141"/>
              <a:gd name="T50" fmla="*/ 131 w 157"/>
              <a:gd name="T51" fmla="*/ 141 h 141"/>
              <a:gd name="T52" fmla="*/ 111 w 157"/>
              <a:gd name="T53" fmla="*/ 131 h 141"/>
              <a:gd name="T54" fmla="*/ 107 w 157"/>
              <a:gd name="T55" fmla="*/ 126 h 141"/>
              <a:gd name="T56" fmla="*/ 105 w 157"/>
              <a:gd name="T57" fmla="*/ 122 h 141"/>
              <a:gd name="T58" fmla="*/ 107 w 157"/>
              <a:gd name="T59" fmla="*/ 115 h 141"/>
              <a:gd name="T60" fmla="*/ 105 w 157"/>
              <a:gd name="T61" fmla="*/ 112 h 141"/>
              <a:gd name="T62" fmla="*/ 100 w 157"/>
              <a:gd name="T63" fmla="*/ 114 h 141"/>
              <a:gd name="T64" fmla="*/ 89 w 157"/>
              <a:gd name="T65" fmla="*/ 101 h 141"/>
              <a:gd name="T66" fmla="*/ 86 w 157"/>
              <a:gd name="T67" fmla="*/ 99 h 141"/>
              <a:gd name="T68" fmla="*/ 85 w 157"/>
              <a:gd name="T69" fmla="*/ 99 h 141"/>
              <a:gd name="T70" fmla="*/ 79 w 157"/>
              <a:gd name="T71" fmla="*/ 97 h 141"/>
              <a:gd name="T72" fmla="*/ 78 w 157"/>
              <a:gd name="T73" fmla="*/ 96 h 141"/>
              <a:gd name="T74" fmla="*/ 37 w 157"/>
              <a:gd name="T75" fmla="*/ 51 h 141"/>
              <a:gd name="T76" fmla="*/ 0 w 157"/>
              <a:gd name="T77" fmla="*/ 13 h 141"/>
              <a:gd name="T78" fmla="*/ 13 w 157"/>
              <a:gd name="T79" fmla="*/ 0 h 141"/>
              <a:gd name="T80" fmla="*/ 49 w 157"/>
              <a:gd name="T81" fmla="*/ 39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7" h="141">
                <a:moveTo>
                  <a:pt x="49" y="39"/>
                </a:moveTo>
                <a:lnTo>
                  <a:pt x="79" y="56"/>
                </a:lnTo>
                <a:lnTo>
                  <a:pt x="103" y="48"/>
                </a:lnTo>
                <a:lnTo>
                  <a:pt x="116" y="39"/>
                </a:lnTo>
                <a:lnTo>
                  <a:pt x="124" y="43"/>
                </a:lnTo>
                <a:lnTo>
                  <a:pt x="145" y="52"/>
                </a:lnTo>
                <a:lnTo>
                  <a:pt x="148" y="59"/>
                </a:lnTo>
                <a:lnTo>
                  <a:pt x="157" y="66"/>
                </a:lnTo>
                <a:lnTo>
                  <a:pt x="156" y="71"/>
                </a:lnTo>
                <a:lnTo>
                  <a:pt x="152" y="71"/>
                </a:lnTo>
                <a:lnTo>
                  <a:pt x="148" y="73"/>
                </a:lnTo>
                <a:lnTo>
                  <a:pt x="146" y="80"/>
                </a:lnTo>
                <a:lnTo>
                  <a:pt x="145" y="88"/>
                </a:lnTo>
                <a:lnTo>
                  <a:pt x="145" y="89"/>
                </a:lnTo>
                <a:lnTo>
                  <a:pt x="150" y="97"/>
                </a:lnTo>
                <a:lnTo>
                  <a:pt x="145" y="101"/>
                </a:lnTo>
                <a:lnTo>
                  <a:pt x="145" y="107"/>
                </a:lnTo>
                <a:lnTo>
                  <a:pt x="148" y="107"/>
                </a:lnTo>
                <a:lnTo>
                  <a:pt x="153" y="107"/>
                </a:lnTo>
                <a:lnTo>
                  <a:pt x="153" y="119"/>
                </a:lnTo>
                <a:lnTo>
                  <a:pt x="153" y="120"/>
                </a:lnTo>
                <a:lnTo>
                  <a:pt x="148" y="120"/>
                </a:lnTo>
                <a:lnTo>
                  <a:pt x="144" y="120"/>
                </a:lnTo>
                <a:lnTo>
                  <a:pt x="135" y="133"/>
                </a:lnTo>
                <a:lnTo>
                  <a:pt x="134" y="137"/>
                </a:lnTo>
                <a:lnTo>
                  <a:pt x="131" y="141"/>
                </a:lnTo>
                <a:lnTo>
                  <a:pt x="111" y="131"/>
                </a:lnTo>
                <a:lnTo>
                  <a:pt x="107" y="126"/>
                </a:lnTo>
                <a:lnTo>
                  <a:pt x="105" y="122"/>
                </a:lnTo>
                <a:lnTo>
                  <a:pt x="107" y="115"/>
                </a:lnTo>
                <a:lnTo>
                  <a:pt x="105" y="112"/>
                </a:lnTo>
                <a:lnTo>
                  <a:pt x="100" y="114"/>
                </a:lnTo>
                <a:lnTo>
                  <a:pt x="89" y="101"/>
                </a:lnTo>
                <a:lnTo>
                  <a:pt x="86" y="99"/>
                </a:lnTo>
                <a:lnTo>
                  <a:pt x="85" y="99"/>
                </a:lnTo>
                <a:lnTo>
                  <a:pt x="79" y="97"/>
                </a:lnTo>
                <a:lnTo>
                  <a:pt x="78" y="96"/>
                </a:lnTo>
                <a:lnTo>
                  <a:pt x="37" y="51"/>
                </a:lnTo>
                <a:lnTo>
                  <a:pt x="0" y="13"/>
                </a:lnTo>
                <a:lnTo>
                  <a:pt x="13" y="0"/>
                </a:lnTo>
                <a:lnTo>
                  <a:pt x="49" y="3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8" name="Freeform 133">
            <a:extLst>
              <a:ext uri="{FF2B5EF4-FFF2-40B4-BE49-F238E27FC236}">
                <a16:creationId xmlns:a16="http://schemas.microsoft.com/office/drawing/2014/main" id="{3C333B62-CCA7-A502-CD83-F18CDABCF7FF}"/>
              </a:ext>
            </a:extLst>
          </p:cNvPr>
          <p:cNvSpPr>
            <a:spLocks/>
          </p:cNvSpPr>
          <p:nvPr/>
        </p:nvSpPr>
        <p:spPr bwMode="auto">
          <a:xfrm>
            <a:off x="5784856" y="3573530"/>
            <a:ext cx="193675" cy="344494"/>
          </a:xfrm>
          <a:custGeom>
            <a:avLst/>
            <a:gdLst>
              <a:gd name="T0" fmla="*/ 101 w 122"/>
              <a:gd name="T1" fmla="*/ 217 h 217"/>
              <a:gd name="T2" fmla="*/ 94 w 122"/>
              <a:gd name="T3" fmla="*/ 214 h 217"/>
              <a:gd name="T4" fmla="*/ 86 w 122"/>
              <a:gd name="T5" fmla="*/ 212 h 217"/>
              <a:gd name="T6" fmla="*/ 81 w 122"/>
              <a:gd name="T7" fmla="*/ 210 h 217"/>
              <a:gd name="T8" fmla="*/ 71 w 122"/>
              <a:gd name="T9" fmla="*/ 206 h 217"/>
              <a:gd name="T10" fmla="*/ 61 w 122"/>
              <a:gd name="T11" fmla="*/ 204 h 217"/>
              <a:gd name="T12" fmla="*/ 40 w 122"/>
              <a:gd name="T13" fmla="*/ 198 h 217"/>
              <a:gd name="T14" fmla="*/ 23 w 122"/>
              <a:gd name="T15" fmla="*/ 194 h 217"/>
              <a:gd name="T16" fmla="*/ 19 w 122"/>
              <a:gd name="T17" fmla="*/ 150 h 217"/>
              <a:gd name="T18" fmla="*/ 5 w 122"/>
              <a:gd name="T19" fmla="*/ 122 h 217"/>
              <a:gd name="T20" fmla="*/ 1 w 122"/>
              <a:gd name="T21" fmla="*/ 89 h 217"/>
              <a:gd name="T22" fmla="*/ 2 w 122"/>
              <a:gd name="T23" fmla="*/ 86 h 217"/>
              <a:gd name="T24" fmla="*/ 4 w 122"/>
              <a:gd name="T25" fmla="*/ 82 h 217"/>
              <a:gd name="T26" fmla="*/ 32 w 122"/>
              <a:gd name="T27" fmla="*/ 41 h 217"/>
              <a:gd name="T28" fmla="*/ 38 w 122"/>
              <a:gd name="T29" fmla="*/ 32 h 217"/>
              <a:gd name="T30" fmla="*/ 36 w 122"/>
              <a:gd name="T31" fmla="*/ 24 h 217"/>
              <a:gd name="T32" fmla="*/ 46 w 122"/>
              <a:gd name="T33" fmla="*/ 19 h 217"/>
              <a:gd name="T34" fmla="*/ 56 w 122"/>
              <a:gd name="T35" fmla="*/ 14 h 217"/>
              <a:gd name="T36" fmla="*/ 79 w 122"/>
              <a:gd name="T37" fmla="*/ 7 h 217"/>
              <a:gd name="T38" fmla="*/ 99 w 122"/>
              <a:gd name="T39" fmla="*/ 0 h 217"/>
              <a:gd name="T40" fmla="*/ 96 w 122"/>
              <a:gd name="T41" fmla="*/ 7 h 217"/>
              <a:gd name="T42" fmla="*/ 91 w 122"/>
              <a:gd name="T43" fmla="*/ 17 h 217"/>
              <a:gd name="T44" fmla="*/ 86 w 122"/>
              <a:gd name="T45" fmla="*/ 25 h 217"/>
              <a:gd name="T46" fmla="*/ 80 w 122"/>
              <a:gd name="T47" fmla="*/ 37 h 217"/>
              <a:gd name="T48" fmla="*/ 71 w 122"/>
              <a:gd name="T49" fmla="*/ 56 h 217"/>
              <a:gd name="T50" fmla="*/ 72 w 122"/>
              <a:gd name="T51" fmla="*/ 69 h 217"/>
              <a:gd name="T52" fmla="*/ 83 w 122"/>
              <a:gd name="T53" fmla="*/ 75 h 217"/>
              <a:gd name="T54" fmla="*/ 94 w 122"/>
              <a:gd name="T55" fmla="*/ 85 h 217"/>
              <a:gd name="T56" fmla="*/ 113 w 122"/>
              <a:gd name="T57" fmla="*/ 90 h 217"/>
              <a:gd name="T58" fmla="*/ 118 w 122"/>
              <a:gd name="T59" fmla="*/ 96 h 217"/>
              <a:gd name="T60" fmla="*/ 118 w 122"/>
              <a:gd name="T61" fmla="*/ 104 h 217"/>
              <a:gd name="T62" fmla="*/ 120 w 122"/>
              <a:gd name="T63" fmla="*/ 119 h 217"/>
              <a:gd name="T64" fmla="*/ 121 w 122"/>
              <a:gd name="T65" fmla="*/ 135 h 217"/>
              <a:gd name="T66" fmla="*/ 122 w 122"/>
              <a:gd name="T67" fmla="*/ 152 h 217"/>
              <a:gd name="T68" fmla="*/ 122 w 122"/>
              <a:gd name="T69" fmla="*/ 167 h 217"/>
              <a:gd name="T70" fmla="*/ 118 w 122"/>
              <a:gd name="T71" fmla="*/ 176 h 217"/>
              <a:gd name="T72" fmla="*/ 116 w 122"/>
              <a:gd name="T73" fmla="*/ 184 h 217"/>
              <a:gd name="T74" fmla="*/ 111 w 122"/>
              <a:gd name="T75" fmla="*/ 194 h 217"/>
              <a:gd name="T76" fmla="*/ 106 w 122"/>
              <a:gd name="T77" fmla="*/ 206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03" y="212"/>
                </a:moveTo>
                <a:lnTo>
                  <a:pt x="101" y="217"/>
                </a:lnTo>
                <a:lnTo>
                  <a:pt x="95" y="216"/>
                </a:lnTo>
                <a:lnTo>
                  <a:pt x="94" y="214"/>
                </a:lnTo>
                <a:lnTo>
                  <a:pt x="91" y="214"/>
                </a:lnTo>
                <a:lnTo>
                  <a:pt x="86" y="212"/>
                </a:lnTo>
                <a:lnTo>
                  <a:pt x="84" y="212"/>
                </a:lnTo>
                <a:lnTo>
                  <a:pt x="81" y="210"/>
                </a:lnTo>
                <a:lnTo>
                  <a:pt x="72" y="206"/>
                </a:lnTo>
                <a:lnTo>
                  <a:pt x="71" y="206"/>
                </a:lnTo>
                <a:lnTo>
                  <a:pt x="65" y="205"/>
                </a:lnTo>
                <a:lnTo>
                  <a:pt x="61" y="204"/>
                </a:lnTo>
                <a:lnTo>
                  <a:pt x="51" y="201"/>
                </a:lnTo>
                <a:lnTo>
                  <a:pt x="40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6" y="33"/>
                </a:lnTo>
                <a:lnTo>
                  <a:pt x="38" y="32"/>
                </a:lnTo>
                <a:lnTo>
                  <a:pt x="36" y="28"/>
                </a:lnTo>
                <a:lnTo>
                  <a:pt x="36" y="24"/>
                </a:lnTo>
                <a:lnTo>
                  <a:pt x="38" y="24"/>
                </a:lnTo>
                <a:lnTo>
                  <a:pt x="46" y="19"/>
                </a:lnTo>
                <a:lnTo>
                  <a:pt x="53" y="15"/>
                </a:lnTo>
                <a:lnTo>
                  <a:pt x="56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4"/>
                </a:lnTo>
                <a:lnTo>
                  <a:pt x="96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6" y="25"/>
                </a:lnTo>
                <a:lnTo>
                  <a:pt x="84" y="29"/>
                </a:lnTo>
                <a:lnTo>
                  <a:pt x="80" y="37"/>
                </a:lnTo>
                <a:lnTo>
                  <a:pt x="73" y="49"/>
                </a:lnTo>
                <a:lnTo>
                  <a:pt x="71" y="56"/>
                </a:lnTo>
                <a:lnTo>
                  <a:pt x="66" y="64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1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4"/>
                </a:lnTo>
                <a:lnTo>
                  <a:pt x="113" y="190"/>
                </a:lnTo>
                <a:lnTo>
                  <a:pt x="111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9" name="Freeform 134">
            <a:extLst>
              <a:ext uri="{FF2B5EF4-FFF2-40B4-BE49-F238E27FC236}">
                <a16:creationId xmlns:a16="http://schemas.microsoft.com/office/drawing/2014/main" id="{EB6640FE-AE10-2D11-8A04-2096D8521127}"/>
              </a:ext>
            </a:extLst>
          </p:cNvPr>
          <p:cNvSpPr>
            <a:spLocks/>
          </p:cNvSpPr>
          <p:nvPr/>
        </p:nvSpPr>
        <p:spPr bwMode="auto">
          <a:xfrm>
            <a:off x="5365756" y="3597343"/>
            <a:ext cx="211138" cy="211142"/>
          </a:xfrm>
          <a:custGeom>
            <a:avLst/>
            <a:gdLst>
              <a:gd name="T0" fmla="*/ 63 w 133"/>
              <a:gd name="T1" fmla="*/ 37 h 133"/>
              <a:gd name="T2" fmla="*/ 73 w 133"/>
              <a:gd name="T3" fmla="*/ 36 h 133"/>
              <a:gd name="T4" fmla="*/ 79 w 133"/>
              <a:gd name="T5" fmla="*/ 41 h 133"/>
              <a:gd name="T6" fmla="*/ 88 w 133"/>
              <a:gd name="T7" fmla="*/ 30 h 133"/>
              <a:gd name="T8" fmla="*/ 113 w 133"/>
              <a:gd name="T9" fmla="*/ 26 h 133"/>
              <a:gd name="T10" fmla="*/ 130 w 133"/>
              <a:gd name="T11" fmla="*/ 28 h 133"/>
              <a:gd name="T12" fmla="*/ 130 w 133"/>
              <a:gd name="T13" fmla="*/ 45 h 133"/>
              <a:gd name="T14" fmla="*/ 109 w 133"/>
              <a:gd name="T15" fmla="*/ 48 h 133"/>
              <a:gd name="T16" fmla="*/ 96 w 133"/>
              <a:gd name="T17" fmla="*/ 60 h 133"/>
              <a:gd name="T18" fmla="*/ 100 w 133"/>
              <a:gd name="T19" fmla="*/ 64 h 133"/>
              <a:gd name="T20" fmla="*/ 98 w 133"/>
              <a:gd name="T21" fmla="*/ 73 h 133"/>
              <a:gd name="T22" fmla="*/ 103 w 133"/>
              <a:gd name="T23" fmla="*/ 89 h 133"/>
              <a:gd name="T24" fmla="*/ 100 w 133"/>
              <a:gd name="T25" fmla="*/ 108 h 133"/>
              <a:gd name="T26" fmla="*/ 108 w 133"/>
              <a:gd name="T27" fmla="*/ 116 h 133"/>
              <a:gd name="T28" fmla="*/ 100 w 133"/>
              <a:gd name="T29" fmla="*/ 129 h 133"/>
              <a:gd name="T30" fmla="*/ 82 w 133"/>
              <a:gd name="T31" fmla="*/ 131 h 133"/>
              <a:gd name="T32" fmla="*/ 74 w 133"/>
              <a:gd name="T33" fmla="*/ 119 h 133"/>
              <a:gd name="T34" fmla="*/ 62 w 133"/>
              <a:gd name="T35" fmla="*/ 114 h 133"/>
              <a:gd name="T36" fmla="*/ 58 w 133"/>
              <a:gd name="T37" fmla="*/ 104 h 133"/>
              <a:gd name="T38" fmla="*/ 56 w 133"/>
              <a:gd name="T39" fmla="*/ 97 h 133"/>
              <a:gd name="T40" fmla="*/ 58 w 133"/>
              <a:gd name="T41" fmla="*/ 88 h 133"/>
              <a:gd name="T42" fmla="*/ 59 w 133"/>
              <a:gd name="T43" fmla="*/ 81 h 133"/>
              <a:gd name="T44" fmla="*/ 62 w 133"/>
              <a:gd name="T45" fmla="*/ 79 h 133"/>
              <a:gd name="T46" fmla="*/ 67 w 133"/>
              <a:gd name="T47" fmla="*/ 71 h 133"/>
              <a:gd name="T48" fmla="*/ 49 w 133"/>
              <a:gd name="T49" fmla="*/ 74 h 133"/>
              <a:gd name="T50" fmla="*/ 40 w 133"/>
              <a:gd name="T51" fmla="*/ 45 h 133"/>
              <a:gd name="T52" fmla="*/ 32 w 133"/>
              <a:gd name="T53" fmla="*/ 33 h 133"/>
              <a:gd name="T54" fmla="*/ 8 w 133"/>
              <a:gd name="T55" fmla="*/ 17 h 133"/>
              <a:gd name="T56" fmla="*/ 21 w 133"/>
              <a:gd name="T57" fmla="*/ 0 h 133"/>
              <a:gd name="T58" fmla="*/ 29 w 133"/>
              <a:gd name="T59" fmla="*/ 9 h 133"/>
              <a:gd name="T60" fmla="*/ 48 w 133"/>
              <a:gd name="T61" fmla="*/ 22 h 133"/>
              <a:gd name="T62" fmla="*/ 56 w 133"/>
              <a:gd name="T63" fmla="*/ 2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3" h="133">
                <a:moveTo>
                  <a:pt x="56" y="26"/>
                </a:moveTo>
                <a:lnTo>
                  <a:pt x="63" y="37"/>
                </a:lnTo>
                <a:lnTo>
                  <a:pt x="70" y="36"/>
                </a:lnTo>
                <a:lnTo>
                  <a:pt x="73" y="36"/>
                </a:lnTo>
                <a:lnTo>
                  <a:pt x="78" y="40"/>
                </a:lnTo>
                <a:lnTo>
                  <a:pt x="79" y="41"/>
                </a:lnTo>
                <a:lnTo>
                  <a:pt x="81" y="40"/>
                </a:lnTo>
                <a:lnTo>
                  <a:pt x="88" y="30"/>
                </a:lnTo>
                <a:lnTo>
                  <a:pt x="93" y="24"/>
                </a:lnTo>
                <a:lnTo>
                  <a:pt x="113" y="26"/>
                </a:lnTo>
                <a:lnTo>
                  <a:pt x="126" y="28"/>
                </a:lnTo>
                <a:lnTo>
                  <a:pt x="130" y="28"/>
                </a:lnTo>
                <a:lnTo>
                  <a:pt x="133" y="41"/>
                </a:lnTo>
                <a:lnTo>
                  <a:pt x="130" y="45"/>
                </a:lnTo>
                <a:lnTo>
                  <a:pt x="113" y="51"/>
                </a:lnTo>
                <a:lnTo>
                  <a:pt x="109" y="48"/>
                </a:lnTo>
                <a:lnTo>
                  <a:pt x="103" y="54"/>
                </a:lnTo>
                <a:lnTo>
                  <a:pt x="96" y="60"/>
                </a:lnTo>
                <a:lnTo>
                  <a:pt x="100" y="63"/>
                </a:lnTo>
                <a:lnTo>
                  <a:pt x="100" y="64"/>
                </a:lnTo>
                <a:lnTo>
                  <a:pt x="98" y="69"/>
                </a:lnTo>
                <a:lnTo>
                  <a:pt x="98" y="73"/>
                </a:lnTo>
                <a:lnTo>
                  <a:pt x="98" y="84"/>
                </a:lnTo>
                <a:lnTo>
                  <a:pt x="103" y="89"/>
                </a:lnTo>
                <a:lnTo>
                  <a:pt x="100" y="103"/>
                </a:lnTo>
                <a:lnTo>
                  <a:pt x="100" y="108"/>
                </a:lnTo>
                <a:lnTo>
                  <a:pt x="100" y="109"/>
                </a:lnTo>
                <a:lnTo>
                  <a:pt x="108" y="116"/>
                </a:lnTo>
                <a:lnTo>
                  <a:pt x="112" y="120"/>
                </a:lnTo>
                <a:lnTo>
                  <a:pt x="100" y="129"/>
                </a:lnTo>
                <a:lnTo>
                  <a:pt x="85" y="133"/>
                </a:lnTo>
                <a:lnTo>
                  <a:pt x="82" y="131"/>
                </a:lnTo>
                <a:lnTo>
                  <a:pt x="75" y="116"/>
                </a:lnTo>
                <a:lnTo>
                  <a:pt x="74" y="119"/>
                </a:lnTo>
                <a:lnTo>
                  <a:pt x="71" y="118"/>
                </a:lnTo>
                <a:lnTo>
                  <a:pt x="62" y="114"/>
                </a:lnTo>
                <a:lnTo>
                  <a:pt x="60" y="109"/>
                </a:lnTo>
                <a:lnTo>
                  <a:pt x="58" y="104"/>
                </a:lnTo>
                <a:lnTo>
                  <a:pt x="58" y="101"/>
                </a:lnTo>
                <a:lnTo>
                  <a:pt x="56" y="97"/>
                </a:lnTo>
                <a:lnTo>
                  <a:pt x="62" y="90"/>
                </a:lnTo>
                <a:lnTo>
                  <a:pt x="58" y="88"/>
                </a:lnTo>
                <a:lnTo>
                  <a:pt x="52" y="85"/>
                </a:lnTo>
                <a:lnTo>
                  <a:pt x="59" y="81"/>
                </a:lnTo>
                <a:lnTo>
                  <a:pt x="62" y="81"/>
                </a:lnTo>
                <a:lnTo>
                  <a:pt x="62" y="79"/>
                </a:lnTo>
                <a:lnTo>
                  <a:pt x="66" y="79"/>
                </a:lnTo>
                <a:lnTo>
                  <a:pt x="67" y="71"/>
                </a:lnTo>
                <a:lnTo>
                  <a:pt x="62" y="69"/>
                </a:lnTo>
                <a:lnTo>
                  <a:pt x="49" y="74"/>
                </a:lnTo>
                <a:lnTo>
                  <a:pt x="51" y="60"/>
                </a:lnTo>
                <a:lnTo>
                  <a:pt x="40" y="45"/>
                </a:lnTo>
                <a:lnTo>
                  <a:pt x="41" y="40"/>
                </a:lnTo>
                <a:lnTo>
                  <a:pt x="32" y="33"/>
                </a:lnTo>
                <a:lnTo>
                  <a:pt x="29" y="26"/>
                </a:lnTo>
                <a:lnTo>
                  <a:pt x="8" y="17"/>
                </a:lnTo>
                <a:lnTo>
                  <a:pt x="0" y="13"/>
                </a:lnTo>
                <a:lnTo>
                  <a:pt x="21" y="0"/>
                </a:lnTo>
                <a:lnTo>
                  <a:pt x="23" y="3"/>
                </a:lnTo>
                <a:lnTo>
                  <a:pt x="29" y="9"/>
                </a:lnTo>
                <a:lnTo>
                  <a:pt x="43" y="14"/>
                </a:lnTo>
                <a:lnTo>
                  <a:pt x="48" y="22"/>
                </a:lnTo>
                <a:lnTo>
                  <a:pt x="49" y="25"/>
                </a:lnTo>
                <a:lnTo>
                  <a:pt x="56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0" name="Freeform 135">
            <a:extLst>
              <a:ext uri="{FF2B5EF4-FFF2-40B4-BE49-F238E27FC236}">
                <a16:creationId xmlns:a16="http://schemas.microsoft.com/office/drawing/2014/main" id="{720A5DF6-8B51-034F-8B04-E71BFC678A62}"/>
              </a:ext>
            </a:extLst>
          </p:cNvPr>
          <p:cNvSpPr>
            <a:spLocks/>
          </p:cNvSpPr>
          <p:nvPr/>
        </p:nvSpPr>
        <p:spPr bwMode="auto">
          <a:xfrm>
            <a:off x="5518156" y="3624331"/>
            <a:ext cx="114300" cy="163516"/>
          </a:xfrm>
          <a:custGeom>
            <a:avLst/>
            <a:gdLst>
              <a:gd name="T0" fmla="*/ 54 w 72"/>
              <a:gd name="T1" fmla="*/ 15 h 103"/>
              <a:gd name="T2" fmla="*/ 58 w 72"/>
              <a:gd name="T3" fmla="*/ 35 h 103"/>
              <a:gd name="T4" fmla="*/ 64 w 72"/>
              <a:gd name="T5" fmla="*/ 34 h 103"/>
              <a:gd name="T6" fmla="*/ 65 w 72"/>
              <a:gd name="T7" fmla="*/ 37 h 103"/>
              <a:gd name="T8" fmla="*/ 68 w 72"/>
              <a:gd name="T9" fmla="*/ 41 h 103"/>
              <a:gd name="T10" fmla="*/ 68 w 72"/>
              <a:gd name="T11" fmla="*/ 42 h 103"/>
              <a:gd name="T12" fmla="*/ 72 w 72"/>
              <a:gd name="T13" fmla="*/ 41 h 103"/>
              <a:gd name="T14" fmla="*/ 65 w 72"/>
              <a:gd name="T15" fmla="*/ 43 h 103"/>
              <a:gd name="T16" fmla="*/ 63 w 72"/>
              <a:gd name="T17" fmla="*/ 45 h 103"/>
              <a:gd name="T18" fmla="*/ 57 w 72"/>
              <a:gd name="T19" fmla="*/ 50 h 103"/>
              <a:gd name="T20" fmla="*/ 54 w 72"/>
              <a:gd name="T21" fmla="*/ 56 h 103"/>
              <a:gd name="T22" fmla="*/ 54 w 72"/>
              <a:gd name="T23" fmla="*/ 56 h 103"/>
              <a:gd name="T24" fmla="*/ 60 w 72"/>
              <a:gd name="T25" fmla="*/ 57 h 103"/>
              <a:gd name="T26" fmla="*/ 58 w 72"/>
              <a:gd name="T27" fmla="*/ 60 h 103"/>
              <a:gd name="T28" fmla="*/ 57 w 72"/>
              <a:gd name="T29" fmla="*/ 65 h 103"/>
              <a:gd name="T30" fmla="*/ 58 w 72"/>
              <a:gd name="T31" fmla="*/ 68 h 103"/>
              <a:gd name="T32" fmla="*/ 63 w 72"/>
              <a:gd name="T33" fmla="*/ 82 h 103"/>
              <a:gd name="T34" fmla="*/ 57 w 72"/>
              <a:gd name="T35" fmla="*/ 91 h 103"/>
              <a:gd name="T36" fmla="*/ 56 w 72"/>
              <a:gd name="T37" fmla="*/ 92 h 103"/>
              <a:gd name="T38" fmla="*/ 38 w 72"/>
              <a:gd name="T39" fmla="*/ 99 h 103"/>
              <a:gd name="T40" fmla="*/ 35 w 72"/>
              <a:gd name="T41" fmla="*/ 91 h 103"/>
              <a:gd name="T42" fmla="*/ 16 w 72"/>
              <a:gd name="T43" fmla="*/ 103 h 103"/>
              <a:gd name="T44" fmla="*/ 12 w 72"/>
              <a:gd name="T45" fmla="*/ 99 h 103"/>
              <a:gd name="T46" fmla="*/ 4 w 72"/>
              <a:gd name="T47" fmla="*/ 92 h 103"/>
              <a:gd name="T48" fmla="*/ 4 w 72"/>
              <a:gd name="T49" fmla="*/ 91 h 103"/>
              <a:gd name="T50" fmla="*/ 4 w 72"/>
              <a:gd name="T51" fmla="*/ 86 h 103"/>
              <a:gd name="T52" fmla="*/ 7 w 72"/>
              <a:gd name="T53" fmla="*/ 72 h 103"/>
              <a:gd name="T54" fmla="*/ 2 w 72"/>
              <a:gd name="T55" fmla="*/ 67 h 103"/>
              <a:gd name="T56" fmla="*/ 2 w 72"/>
              <a:gd name="T57" fmla="*/ 56 h 103"/>
              <a:gd name="T58" fmla="*/ 2 w 72"/>
              <a:gd name="T59" fmla="*/ 52 h 103"/>
              <a:gd name="T60" fmla="*/ 4 w 72"/>
              <a:gd name="T61" fmla="*/ 47 h 103"/>
              <a:gd name="T62" fmla="*/ 4 w 72"/>
              <a:gd name="T63" fmla="*/ 46 h 103"/>
              <a:gd name="T64" fmla="*/ 0 w 72"/>
              <a:gd name="T65" fmla="*/ 43 h 103"/>
              <a:gd name="T66" fmla="*/ 7 w 72"/>
              <a:gd name="T67" fmla="*/ 37 h 103"/>
              <a:gd name="T68" fmla="*/ 13 w 72"/>
              <a:gd name="T69" fmla="*/ 31 h 103"/>
              <a:gd name="T70" fmla="*/ 17 w 72"/>
              <a:gd name="T71" fmla="*/ 34 h 103"/>
              <a:gd name="T72" fmla="*/ 34 w 72"/>
              <a:gd name="T73" fmla="*/ 28 h 103"/>
              <a:gd name="T74" fmla="*/ 37 w 72"/>
              <a:gd name="T75" fmla="*/ 24 h 103"/>
              <a:gd name="T76" fmla="*/ 34 w 72"/>
              <a:gd name="T77" fmla="*/ 11 h 103"/>
              <a:gd name="T78" fmla="*/ 52 w 72"/>
              <a:gd name="T79" fmla="*/ 0 h 103"/>
              <a:gd name="T80" fmla="*/ 54 w 72"/>
              <a:gd name="T81" fmla="*/ 1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54" y="15"/>
                </a:moveTo>
                <a:lnTo>
                  <a:pt x="58" y="35"/>
                </a:lnTo>
                <a:lnTo>
                  <a:pt x="64" y="34"/>
                </a:lnTo>
                <a:lnTo>
                  <a:pt x="65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  <a:lnTo>
                  <a:pt x="65" y="43"/>
                </a:lnTo>
                <a:lnTo>
                  <a:pt x="63" y="45"/>
                </a:lnTo>
                <a:lnTo>
                  <a:pt x="57" y="50"/>
                </a:lnTo>
                <a:lnTo>
                  <a:pt x="54" y="56"/>
                </a:lnTo>
                <a:lnTo>
                  <a:pt x="54" y="56"/>
                </a:lnTo>
                <a:lnTo>
                  <a:pt x="60" y="57"/>
                </a:lnTo>
                <a:lnTo>
                  <a:pt x="58" y="60"/>
                </a:lnTo>
                <a:lnTo>
                  <a:pt x="57" y="65"/>
                </a:lnTo>
                <a:lnTo>
                  <a:pt x="58" y="68"/>
                </a:lnTo>
                <a:lnTo>
                  <a:pt x="63" y="82"/>
                </a:lnTo>
                <a:lnTo>
                  <a:pt x="57" y="91"/>
                </a:lnTo>
                <a:lnTo>
                  <a:pt x="56" y="92"/>
                </a:lnTo>
                <a:lnTo>
                  <a:pt x="38" y="99"/>
                </a:lnTo>
                <a:lnTo>
                  <a:pt x="35" y="91"/>
                </a:lnTo>
                <a:lnTo>
                  <a:pt x="16" y="103"/>
                </a:lnTo>
                <a:lnTo>
                  <a:pt x="12" y="99"/>
                </a:lnTo>
                <a:lnTo>
                  <a:pt x="4" y="92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2" y="67"/>
                </a:lnTo>
                <a:lnTo>
                  <a:pt x="2" y="56"/>
                </a:lnTo>
                <a:lnTo>
                  <a:pt x="2" y="52"/>
                </a:lnTo>
                <a:lnTo>
                  <a:pt x="4" y="47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3" y="31"/>
                </a:lnTo>
                <a:lnTo>
                  <a:pt x="17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4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1" name="Freeform 136">
            <a:extLst>
              <a:ext uri="{FF2B5EF4-FFF2-40B4-BE49-F238E27FC236}">
                <a16:creationId xmlns:a16="http://schemas.microsoft.com/office/drawing/2014/main" id="{50D38257-61B5-29E2-6B9F-4B09F83A08F5}"/>
              </a:ext>
            </a:extLst>
          </p:cNvPr>
          <p:cNvSpPr>
            <a:spLocks/>
          </p:cNvSpPr>
          <p:nvPr/>
        </p:nvSpPr>
        <p:spPr bwMode="auto">
          <a:xfrm>
            <a:off x="4768855" y="3644969"/>
            <a:ext cx="404813" cy="377833"/>
          </a:xfrm>
          <a:custGeom>
            <a:avLst/>
            <a:gdLst>
              <a:gd name="T0" fmla="*/ 73 w 255"/>
              <a:gd name="T1" fmla="*/ 229 h 238"/>
              <a:gd name="T2" fmla="*/ 47 w 255"/>
              <a:gd name="T3" fmla="*/ 238 h 238"/>
              <a:gd name="T4" fmla="*/ 37 w 255"/>
              <a:gd name="T5" fmla="*/ 223 h 238"/>
              <a:gd name="T6" fmla="*/ 0 w 255"/>
              <a:gd name="T7" fmla="*/ 186 h 238"/>
              <a:gd name="T8" fmla="*/ 61 w 255"/>
              <a:gd name="T9" fmla="*/ 120 h 238"/>
              <a:gd name="T10" fmla="*/ 92 w 255"/>
              <a:gd name="T11" fmla="*/ 97 h 238"/>
              <a:gd name="T12" fmla="*/ 125 w 255"/>
              <a:gd name="T13" fmla="*/ 75 h 238"/>
              <a:gd name="T14" fmla="*/ 146 w 255"/>
              <a:gd name="T15" fmla="*/ 59 h 238"/>
              <a:gd name="T16" fmla="*/ 165 w 255"/>
              <a:gd name="T17" fmla="*/ 47 h 238"/>
              <a:gd name="T18" fmla="*/ 214 w 255"/>
              <a:gd name="T19" fmla="*/ 0 h 238"/>
              <a:gd name="T20" fmla="*/ 249 w 255"/>
              <a:gd name="T21" fmla="*/ 40 h 238"/>
              <a:gd name="T22" fmla="*/ 253 w 255"/>
              <a:gd name="T23" fmla="*/ 44 h 238"/>
              <a:gd name="T24" fmla="*/ 255 w 255"/>
              <a:gd name="T25" fmla="*/ 62 h 238"/>
              <a:gd name="T26" fmla="*/ 248 w 255"/>
              <a:gd name="T27" fmla="*/ 96 h 238"/>
              <a:gd name="T28" fmla="*/ 236 w 255"/>
              <a:gd name="T29" fmla="*/ 129 h 238"/>
              <a:gd name="T30" fmla="*/ 188 w 255"/>
              <a:gd name="T31" fmla="*/ 164 h 238"/>
              <a:gd name="T32" fmla="*/ 174 w 255"/>
              <a:gd name="T33" fmla="*/ 204 h 238"/>
              <a:gd name="T34" fmla="*/ 147 w 255"/>
              <a:gd name="T35" fmla="*/ 223 h 238"/>
              <a:gd name="T36" fmla="*/ 146 w 255"/>
              <a:gd name="T37" fmla="*/ 223 h 238"/>
              <a:gd name="T38" fmla="*/ 129 w 255"/>
              <a:gd name="T39" fmla="*/ 228 h 238"/>
              <a:gd name="T40" fmla="*/ 73 w 255"/>
              <a:gd name="T41" fmla="*/ 229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5" h="238">
                <a:moveTo>
                  <a:pt x="73" y="229"/>
                </a:moveTo>
                <a:lnTo>
                  <a:pt x="47" y="238"/>
                </a:lnTo>
                <a:lnTo>
                  <a:pt x="37" y="223"/>
                </a:lnTo>
                <a:lnTo>
                  <a:pt x="0" y="186"/>
                </a:lnTo>
                <a:lnTo>
                  <a:pt x="61" y="120"/>
                </a:lnTo>
                <a:lnTo>
                  <a:pt x="92" y="97"/>
                </a:lnTo>
                <a:lnTo>
                  <a:pt x="125" y="75"/>
                </a:lnTo>
                <a:lnTo>
                  <a:pt x="146" y="59"/>
                </a:lnTo>
                <a:lnTo>
                  <a:pt x="165" y="47"/>
                </a:lnTo>
                <a:lnTo>
                  <a:pt x="214" y="0"/>
                </a:lnTo>
                <a:lnTo>
                  <a:pt x="249" y="40"/>
                </a:lnTo>
                <a:lnTo>
                  <a:pt x="253" y="44"/>
                </a:lnTo>
                <a:lnTo>
                  <a:pt x="255" y="62"/>
                </a:lnTo>
                <a:lnTo>
                  <a:pt x="248" y="96"/>
                </a:lnTo>
                <a:lnTo>
                  <a:pt x="236" y="129"/>
                </a:lnTo>
                <a:lnTo>
                  <a:pt x="188" y="164"/>
                </a:lnTo>
                <a:lnTo>
                  <a:pt x="174" y="204"/>
                </a:lnTo>
                <a:lnTo>
                  <a:pt x="147" y="223"/>
                </a:lnTo>
                <a:lnTo>
                  <a:pt x="146" y="223"/>
                </a:lnTo>
                <a:lnTo>
                  <a:pt x="129" y="228"/>
                </a:lnTo>
                <a:lnTo>
                  <a:pt x="73" y="22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2" name="Freeform 137">
            <a:extLst>
              <a:ext uri="{FF2B5EF4-FFF2-40B4-BE49-F238E27FC236}">
                <a16:creationId xmlns:a16="http://schemas.microsoft.com/office/drawing/2014/main" id="{CA2E580A-2653-C133-CBD1-BABC3AC8BA4A}"/>
              </a:ext>
            </a:extLst>
          </p:cNvPr>
          <p:cNvSpPr>
            <a:spLocks/>
          </p:cNvSpPr>
          <p:nvPr/>
        </p:nvSpPr>
        <p:spPr bwMode="auto">
          <a:xfrm>
            <a:off x="5162556" y="3714820"/>
            <a:ext cx="196850" cy="153991"/>
          </a:xfrm>
          <a:custGeom>
            <a:avLst/>
            <a:gdLst>
              <a:gd name="T0" fmla="*/ 57 w 124"/>
              <a:gd name="T1" fmla="*/ 33 h 97"/>
              <a:gd name="T2" fmla="*/ 68 w 124"/>
              <a:gd name="T3" fmla="*/ 38 h 97"/>
              <a:gd name="T4" fmla="*/ 75 w 124"/>
              <a:gd name="T5" fmla="*/ 34 h 97"/>
              <a:gd name="T6" fmla="*/ 79 w 124"/>
              <a:gd name="T7" fmla="*/ 33 h 97"/>
              <a:gd name="T8" fmla="*/ 80 w 124"/>
              <a:gd name="T9" fmla="*/ 34 h 97"/>
              <a:gd name="T10" fmla="*/ 82 w 124"/>
              <a:gd name="T11" fmla="*/ 41 h 97"/>
              <a:gd name="T12" fmla="*/ 83 w 124"/>
              <a:gd name="T13" fmla="*/ 46 h 97"/>
              <a:gd name="T14" fmla="*/ 89 w 124"/>
              <a:gd name="T15" fmla="*/ 50 h 97"/>
              <a:gd name="T16" fmla="*/ 105 w 124"/>
              <a:gd name="T17" fmla="*/ 63 h 97"/>
              <a:gd name="T18" fmla="*/ 102 w 124"/>
              <a:gd name="T19" fmla="*/ 70 h 97"/>
              <a:gd name="T20" fmla="*/ 120 w 124"/>
              <a:gd name="T21" fmla="*/ 67 h 97"/>
              <a:gd name="T22" fmla="*/ 124 w 124"/>
              <a:gd name="T23" fmla="*/ 85 h 97"/>
              <a:gd name="T24" fmla="*/ 101 w 124"/>
              <a:gd name="T25" fmla="*/ 86 h 97"/>
              <a:gd name="T26" fmla="*/ 100 w 124"/>
              <a:gd name="T27" fmla="*/ 86 h 97"/>
              <a:gd name="T28" fmla="*/ 91 w 124"/>
              <a:gd name="T29" fmla="*/ 80 h 97"/>
              <a:gd name="T30" fmla="*/ 90 w 124"/>
              <a:gd name="T31" fmla="*/ 79 h 97"/>
              <a:gd name="T32" fmla="*/ 79 w 124"/>
              <a:gd name="T33" fmla="*/ 83 h 97"/>
              <a:gd name="T34" fmla="*/ 74 w 124"/>
              <a:gd name="T35" fmla="*/ 90 h 97"/>
              <a:gd name="T36" fmla="*/ 76 w 124"/>
              <a:gd name="T37" fmla="*/ 93 h 97"/>
              <a:gd name="T38" fmla="*/ 56 w 124"/>
              <a:gd name="T39" fmla="*/ 97 h 97"/>
              <a:gd name="T40" fmla="*/ 52 w 124"/>
              <a:gd name="T41" fmla="*/ 86 h 97"/>
              <a:gd name="T42" fmla="*/ 52 w 124"/>
              <a:gd name="T43" fmla="*/ 85 h 97"/>
              <a:gd name="T44" fmla="*/ 38 w 124"/>
              <a:gd name="T45" fmla="*/ 75 h 97"/>
              <a:gd name="T46" fmla="*/ 0 w 124"/>
              <a:gd name="T47" fmla="*/ 52 h 97"/>
              <a:gd name="T48" fmla="*/ 7 w 124"/>
              <a:gd name="T49" fmla="*/ 18 h 97"/>
              <a:gd name="T50" fmla="*/ 5 w 124"/>
              <a:gd name="T51" fmla="*/ 0 h 97"/>
              <a:gd name="T52" fmla="*/ 45 w 124"/>
              <a:gd name="T53" fmla="*/ 14 h 97"/>
              <a:gd name="T54" fmla="*/ 57 w 124"/>
              <a:gd name="T55" fmla="*/ 3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4" h="97">
                <a:moveTo>
                  <a:pt x="57" y="33"/>
                </a:moveTo>
                <a:lnTo>
                  <a:pt x="68" y="38"/>
                </a:lnTo>
                <a:lnTo>
                  <a:pt x="75" y="34"/>
                </a:lnTo>
                <a:lnTo>
                  <a:pt x="79" y="33"/>
                </a:lnTo>
                <a:lnTo>
                  <a:pt x="80" y="34"/>
                </a:lnTo>
                <a:lnTo>
                  <a:pt x="82" y="41"/>
                </a:lnTo>
                <a:lnTo>
                  <a:pt x="83" y="46"/>
                </a:lnTo>
                <a:lnTo>
                  <a:pt x="89" y="50"/>
                </a:lnTo>
                <a:lnTo>
                  <a:pt x="105" y="63"/>
                </a:lnTo>
                <a:lnTo>
                  <a:pt x="102" y="70"/>
                </a:lnTo>
                <a:lnTo>
                  <a:pt x="120" y="67"/>
                </a:lnTo>
                <a:lnTo>
                  <a:pt x="124" y="85"/>
                </a:lnTo>
                <a:lnTo>
                  <a:pt x="101" y="86"/>
                </a:lnTo>
                <a:lnTo>
                  <a:pt x="100" y="86"/>
                </a:lnTo>
                <a:lnTo>
                  <a:pt x="91" y="80"/>
                </a:lnTo>
                <a:lnTo>
                  <a:pt x="90" y="79"/>
                </a:lnTo>
                <a:lnTo>
                  <a:pt x="79" y="83"/>
                </a:lnTo>
                <a:lnTo>
                  <a:pt x="74" y="90"/>
                </a:lnTo>
                <a:lnTo>
                  <a:pt x="76" y="93"/>
                </a:lnTo>
                <a:lnTo>
                  <a:pt x="56" y="97"/>
                </a:lnTo>
                <a:lnTo>
                  <a:pt x="52" y="86"/>
                </a:lnTo>
                <a:lnTo>
                  <a:pt x="52" y="85"/>
                </a:lnTo>
                <a:lnTo>
                  <a:pt x="38" y="75"/>
                </a:lnTo>
                <a:lnTo>
                  <a:pt x="0" y="52"/>
                </a:lnTo>
                <a:lnTo>
                  <a:pt x="7" y="18"/>
                </a:lnTo>
                <a:lnTo>
                  <a:pt x="5" y="0"/>
                </a:lnTo>
                <a:lnTo>
                  <a:pt x="45" y="14"/>
                </a:lnTo>
                <a:lnTo>
                  <a:pt x="57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3" name="Freeform 138">
            <a:extLst>
              <a:ext uri="{FF2B5EF4-FFF2-40B4-BE49-F238E27FC236}">
                <a16:creationId xmlns:a16="http://schemas.microsoft.com/office/drawing/2014/main" id="{0E49DE5F-C58B-3967-256B-3FDCFA91BA4A}"/>
              </a:ext>
            </a:extLst>
          </p:cNvPr>
          <p:cNvSpPr>
            <a:spLocks/>
          </p:cNvSpPr>
          <p:nvPr/>
        </p:nvSpPr>
        <p:spPr bwMode="auto">
          <a:xfrm>
            <a:off x="5578481" y="3733870"/>
            <a:ext cx="236538" cy="195266"/>
          </a:xfrm>
          <a:custGeom>
            <a:avLst/>
            <a:gdLst>
              <a:gd name="T0" fmla="*/ 130 w 149"/>
              <a:gd name="T1" fmla="*/ 0 h 123"/>
              <a:gd name="T2" fmla="*/ 135 w 149"/>
              <a:gd name="T3" fmla="*/ 21 h 123"/>
              <a:gd name="T4" fmla="*/ 146 w 149"/>
              <a:gd name="T5" fmla="*/ 33 h 123"/>
              <a:gd name="T6" fmla="*/ 149 w 149"/>
              <a:gd name="T7" fmla="*/ 49 h 123"/>
              <a:gd name="T8" fmla="*/ 143 w 149"/>
              <a:gd name="T9" fmla="*/ 90 h 123"/>
              <a:gd name="T10" fmla="*/ 138 w 149"/>
              <a:gd name="T11" fmla="*/ 92 h 123"/>
              <a:gd name="T12" fmla="*/ 135 w 149"/>
              <a:gd name="T13" fmla="*/ 92 h 123"/>
              <a:gd name="T14" fmla="*/ 130 w 149"/>
              <a:gd name="T15" fmla="*/ 94 h 123"/>
              <a:gd name="T16" fmla="*/ 128 w 149"/>
              <a:gd name="T17" fmla="*/ 94 h 123"/>
              <a:gd name="T18" fmla="*/ 117 w 149"/>
              <a:gd name="T19" fmla="*/ 97 h 123"/>
              <a:gd name="T20" fmla="*/ 113 w 149"/>
              <a:gd name="T21" fmla="*/ 98 h 123"/>
              <a:gd name="T22" fmla="*/ 110 w 149"/>
              <a:gd name="T23" fmla="*/ 100 h 123"/>
              <a:gd name="T24" fmla="*/ 104 w 149"/>
              <a:gd name="T25" fmla="*/ 104 h 123"/>
              <a:gd name="T26" fmla="*/ 98 w 149"/>
              <a:gd name="T27" fmla="*/ 108 h 123"/>
              <a:gd name="T28" fmla="*/ 89 w 149"/>
              <a:gd name="T29" fmla="*/ 115 h 123"/>
              <a:gd name="T30" fmla="*/ 86 w 149"/>
              <a:gd name="T31" fmla="*/ 116 h 123"/>
              <a:gd name="T32" fmla="*/ 82 w 149"/>
              <a:gd name="T33" fmla="*/ 120 h 123"/>
              <a:gd name="T34" fmla="*/ 67 w 149"/>
              <a:gd name="T35" fmla="*/ 122 h 123"/>
              <a:gd name="T36" fmla="*/ 45 w 149"/>
              <a:gd name="T37" fmla="*/ 123 h 123"/>
              <a:gd name="T38" fmla="*/ 42 w 149"/>
              <a:gd name="T39" fmla="*/ 119 h 123"/>
              <a:gd name="T40" fmla="*/ 34 w 149"/>
              <a:gd name="T41" fmla="*/ 108 h 123"/>
              <a:gd name="T42" fmla="*/ 33 w 149"/>
              <a:gd name="T43" fmla="*/ 107 h 123"/>
              <a:gd name="T44" fmla="*/ 31 w 149"/>
              <a:gd name="T45" fmla="*/ 105 h 123"/>
              <a:gd name="T46" fmla="*/ 18 w 149"/>
              <a:gd name="T47" fmla="*/ 96 h 123"/>
              <a:gd name="T48" fmla="*/ 20 w 149"/>
              <a:gd name="T49" fmla="*/ 90 h 123"/>
              <a:gd name="T50" fmla="*/ 22 w 149"/>
              <a:gd name="T51" fmla="*/ 86 h 123"/>
              <a:gd name="T52" fmla="*/ 9 w 149"/>
              <a:gd name="T53" fmla="*/ 83 h 123"/>
              <a:gd name="T54" fmla="*/ 8 w 149"/>
              <a:gd name="T55" fmla="*/ 71 h 123"/>
              <a:gd name="T56" fmla="*/ 8 w 149"/>
              <a:gd name="T57" fmla="*/ 70 h 123"/>
              <a:gd name="T58" fmla="*/ 7 w 149"/>
              <a:gd name="T59" fmla="*/ 70 h 123"/>
              <a:gd name="T60" fmla="*/ 5 w 149"/>
              <a:gd name="T61" fmla="*/ 70 h 123"/>
              <a:gd name="T62" fmla="*/ 5 w 149"/>
              <a:gd name="T63" fmla="*/ 66 h 123"/>
              <a:gd name="T64" fmla="*/ 7 w 149"/>
              <a:gd name="T65" fmla="*/ 56 h 123"/>
              <a:gd name="T66" fmla="*/ 5 w 149"/>
              <a:gd name="T67" fmla="*/ 53 h 123"/>
              <a:gd name="T68" fmla="*/ 0 w 149"/>
              <a:gd name="T69" fmla="*/ 51 h 123"/>
              <a:gd name="T70" fmla="*/ 0 w 149"/>
              <a:gd name="T71" fmla="*/ 47 h 123"/>
              <a:gd name="T72" fmla="*/ 0 w 149"/>
              <a:gd name="T73" fmla="*/ 41 h 123"/>
              <a:gd name="T74" fmla="*/ 0 w 149"/>
              <a:gd name="T75" fmla="*/ 30 h 123"/>
              <a:gd name="T76" fmla="*/ 18 w 149"/>
              <a:gd name="T77" fmla="*/ 23 h 123"/>
              <a:gd name="T78" fmla="*/ 19 w 149"/>
              <a:gd name="T79" fmla="*/ 22 h 123"/>
              <a:gd name="T80" fmla="*/ 30 w 149"/>
              <a:gd name="T81" fmla="*/ 21 h 123"/>
              <a:gd name="T82" fmla="*/ 37 w 149"/>
              <a:gd name="T83" fmla="*/ 21 h 123"/>
              <a:gd name="T84" fmla="*/ 44 w 149"/>
              <a:gd name="T85" fmla="*/ 19 h 123"/>
              <a:gd name="T86" fmla="*/ 45 w 149"/>
              <a:gd name="T87" fmla="*/ 19 h 123"/>
              <a:gd name="T88" fmla="*/ 50 w 149"/>
              <a:gd name="T89" fmla="*/ 11 h 123"/>
              <a:gd name="T90" fmla="*/ 55 w 149"/>
              <a:gd name="T91" fmla="*/ 8 h 123"/>
              <a:gd name="T92" fmla="*/ 59 w 149"/>
              <a:gd name="T93" fmla="*/ 13 h 123"/>
              <a:gd name="T94" fmla="*/ 70 w 149"/>
              <a:gd name="T95" fmla="*/ 11 h 123"/>
              <a:gd name="T96" fmla="*/ 75 w 149"/>
              <a:gd name="T97" fmla="*/ 8 h 123"/>
              <a:gd name="T98" fmla="*/ 86 w 149"/>
              <a:gd name="T99" fmla="*/ 3 h 123"/>
              <a:gd name="T100" fmla="*/ 89 w 149"/>
              <a:gd name="T101" fmla="*/ 3 h 123"/>
              <a:gd name="T102" fmla="*/ 113 w 149"/>
              <a:gd name="T103" fmla="*/ 2 h 123"/>
              <a:gd name="T104" fmla="*/ 130 w 149"/>
              <a:gd name="T10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30" y="0"/>
                </a:move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7" y="97"/>
                </a:lnTo>
                <a:lnTo>
                  <a:pt x="113" y="98"/>
                </a:lnTo>
                <a:lnTo>
                  <a:pt x="110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2" y="119"/>
                </a:lnTo>
                <a:lnTo>
                  <a:pt x="34" y="108"/>
                </a:lnTo>
                <a:lnTo>
                  <a:pt x="33" y="107"/>
                </a:lnTo>
                <a:lnTo>
                  <a:pt x="31" y="105"/>
                </a:lnTo>
                <a:lnTo>
                  <a:pt x="18" y="96"/>
                </a:lnTo>
                <a:lnTo>
                  <a:pt x="20" y="90"/>
                </a:lnTo>
                <a:lnTo>
                  <a:pt x="22" y="86"/>
                </a:lnTo>
                <a:lnTo>
                  <a:pt x="9" y="83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5" y="70"/>
                </a:lnTo>
                <a:lnTo>
                  <a:pt x="5" y="66"/>
                </a:lnTo>
                <a:lnTo>
                  <a:pt x="7" y="56"/>
                </a:lnTo>
                <a:lnTo>
                  <a:pt x="5" y="53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3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0" y="11"/>
                </a:lnTo>
                <a:lnTo>
                  <a:pt x="55" y="8"/>
                </a:lnTo>
                <a:lnTo>
                  <a:pt x="59" y="13"/>
                </a:lnTo>
                <a:lnTo>
                  <a:pt x="70" y="11"/>
                </a:lnTo>
                <a:lnTo>
                  <a:pt x="75" y="8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4" name="Freeform 139">
            <a:extLst>
              <a:ext uri="{FF2B5EF4-FFF2-40B4-BE49-F238E27FC236}">
                <a16:creationId xmlns:a16="http://schemas.microsoft.com/office/drawing/2014/main" id="{9EEEE2EE-00E3-61C6-87D8-056EC585B964}"/>
              </a:ext>
            </a:extLst>
          </p:cNvPr>
          <p:cNvSpPr>
            <a:spLocks/>
          </p:cNvSpPr>
          <p:nvPr/>
        </p:nvSpPr>
        <p:spPr bwMode="auto">
          <a:xfrm>
            <a:off x="5143506" y="3797372"/>
            <a:ext cx="233363" cy="190504"/>
          </a:xfrm>
          <a:custGeom>
            <a:avLst/>
            <a:gdLst>
              <a:gd name="T0" fmla="*/ 64 w 147"/>
              <a:gd name="T1" fmla="*/ 34 h 120"/>
              <a:gd name="T2" fmla="*/ 68 w 147"/>
              <a:gd name="T3" fmla="*/ 45 h 120"/>
              <a:gd name="T4" fmla="*/ 88 w 147"/>
              <a:gd name="T5" fmla="*/ 41 h 120"/>
              <a:gd name="T6" fmla="*/ 86 w 147"/>
              <a:gd name="T7" fmla="*/ 38 h 120"/>
              <a:gd name="T8" fmla="*/ 91 w 147"/>
              <a:gd name="T9" fmla="*/ 31 h 120"/>
              <a:gd name="T10" fmla="*/ 102 w 147"/>
              <a:gd name="T11" fmla="*/ 27 h 120"/>
              <a:gd name="T12" fmla="*/ 103 w 147"/>
              <a:gd name="T13" fmla="*/ 28 h 120"/>
              <a:gd name="T14" fmla="*/ 112 w 147"/>
              <a:gd name="T15" fmla="*/ 34 h 120"/>
              <a:gd name="T16" fmla="*/ 113 w 147"/>
              <a:gd name="T17" fmla="*/ 34 h 120"/>
              <a:gd name="T18" fmla="*/ 136 w 147"/>
              <a:gd name="T19" fmla="*/ 33 h 120"/>
              <a:gd name="T20" fmla="*/ 146 w 147"/>
              <a:gd name="T21" fmla="*/ 34 h 120"/>
              <a:gd name="T22" fmla="*/ 147 w 147"/>
              <a:gd name="T23" fmla="*/ 38 h 120"/>
              <a:gd name="T24" fmla="*/ 142 w 147"/>
              <a:gd name="T25" fmla="*/ 39 h 120"/>
              <a:gd name="T26" fmla="*/ 140 w 147"/>
              <a:gd name="T27" fmla="*/ 39 h 120"/>
              <a:gd name="T28" fmla="*/ 139 w 147"/>
              <a:gd name="T29" fmla="*/ 48 h 120"/>
              <a:gd name="T30" fmla="*/ 138 w 147"/>
              <a:gd name="T31" fmla="*/ 49 h 120"/>
              <a:gd name="T32" fmla="*/ 132 w 147"/>
              <a:gd name="T33" fmla="*/ 54 h 120"/>
              <a:gd name="T34" fmla="*/ 132 w 147"/>
              <a:gd name="T35" fmla="*/ 67 h 120"/>
              <a:gd name="T36" fmla="*/ 125 w 147"/>
              <a:gd name="T37" fmla="*/ 79 h 120"/>
              <a:gd name="T38" fmla="*/ 112 w 147"/>
              <a:gd name="T39" fmla="*/ 86 h 120"/>
              <a:gd name="T40" fmla="*/ 91 w 147"/>
              <a:gd name="T41" fmla="*/ 120 h 120"/>
              <a:gd name="T42" fmla="*/ 90 w 147"/>
              <a:gd name="T43" fmla="*/ 114 h 120"/>
              <a:gd name="T44" fmla="*/ 87 w 147"/>
              <a:gd name="T45" fmla="*/ 103 h 120"/>
              <a:gd name="T46" fmla="*/ 80 w 147"/>
              <a:gd name="T47" fmla="*/ 94 h 120"/>
              <a:gd name="T48" fmla="*/ 69 w 147"/>
              <a:gd name="T49" fmla="*/ 97 h 120"/>
              <a:gd name="T50" fmla="*/ 64 w 147"/>
              <a:gd name="T51" fmla="*/ 97 h 120"/>
              <a:gd name="T52" fmla="*/ 62 w 147"/>
              <a:gd name="T53" fmla="*/ 93 h 120"/>
              <a:gd name="T54" fmla="*/ 58 w 147"/>
              <a:gd name="T55" fmla="*/ 94 h 120"/>
              <a:gd name="T56" fmla="*/ 52 w 147"/>
              <a:gd name="T57" fmla="*/ 88 h 120"/>
              <a:gd name="T58" fmla="*/ 47 w 147"/>
              <a:gd name="T59" fmla="*/ 88 h 120"/>
              <a:gd name="T60" fmla="*/ 39 w 147"/>
              <a:gd name="T61" fmla="*/ 87 h 120"/>
              <a:gd name="T62" fmla="*/ 38 w 147"/>
              <a:gd name="T63" fmla="*/ 84 h 120"/>
              <a:gd name="T64" fmla="*/ 35 w 147"/>
              <a:gd name="T65" fmla="*/ 82 h 120"/>
              <a:gd name="T66" fmla="*/ 19 w 147"/>
              <a:gd name="T67" fmla="*/ 76 h 120"/>
              <a:gd name="T68" fmla="*/ 20 w 147"/>
              <a:gd name="T69" fmla="*/ 64 h 120"/>
              <a:gd name="T70" fmla="*/ 0 w 147"/>
              <a:gd name="T71" fmla="*/ 33 h 120"/>
              <a:gd name="T72" fmla="*/ 12 w 147"/>
              <a:gd name="T73" fmla="*/ 0 h 120"/>
              <a:gd name="T74" fmla="*/ 50 w 147"/>
              <a:gd name="T75" fmla="*/ 23 h 120"/>
              <a:gd name="T76" fmla="*/ 64 w 147"/>
              <a:gd name="T77" fmla="*/ 33 h 120"/>
              <a:gd name="T78" fmla="*/ 64 w 147"/>
              <a:gd name="T79" fmla="*/ 3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120">
                <a:moveTo>
                  <a:pt x="64" y="34"/>
                </a:moveTo>
                <a:lnTo>
                  <a:pt x="68" y="45"/>
                </a:lnTo>
                <a:lnTo>
                  <a:pt x="88" y="41"/>
                </a:lnTo>
                <a:lnTo>
                  <a:pt x="86" y="38"/>
                </a:lnTo>
                <a:lnTo>
                  <a:pt x="91" y="31"/>
                </a:lnTo>
                <a:lnTo>
                  <a:pt x="102" y="27"/>
                </a:lnTo>
                <a:lnTo>
                  <a:pt x="103" y="28"/>
                </a:lnTo>
                <a:lnTo>
                  <a:pt x="112" y="34"/>
                </a:lnTo>
                <a:lnTo>
                  <a:pt x="113" y="34"/>
                </a:lnTo>
                <a:lnTo>
                  <a:pt x="136" y="33"/>
                </a:lnTo>
                <a:lnTo>
                  <a:pt x="146" y="34"/>
                </a:lnTo>
                <a:lnTo>
                  <a:pt x="147" y="38"/>
                </a:lnTo>
                <a:lnTo>
                  <a:pt x="142" y="39"/>
                </a:lnTo>
                <a:lnTo>
                  <a:pt x="140" y="39"/>
                </a:lnTo>
                <a:lnTo>
                  <a:pt x="139" y="48"/>
                </a:lnTo>
                <a:lnTo>
                  <a:pt x="138" y="49"/>
                </a:lnTo>
                <a:lnTo>
                  <a:pt x="132" y="54"/>
                </a:lnTo>
                <a:lnTo>
                  <a:pt x="132" y="67"/>
                </a:lnTo>
                <a:lnTo>
                  <a:pt x="125" y="79"/>
                </a:lnTo>
                <a:lnTo>
                  <a:pt x="112" y="86"/>
                </a:lnTo>
                <a:lnTo>
                  <a:pt x="91" y="120"/>
                </a:lnTo>
                <a:lnTo>
                  <a:pt x="90" y="114"/>
                </a:lnTo>
                <a:lnTo>
                  <a:pt x="87" y="103"/>
                </a:lnTo>
                <a:lnTo>
                  <a:pt x="80" y="94"/>
                </a:lnTo>
                <a:lnTo>
                  <a:pt x="69" y="97"/>
                </a:lnTo>
                <a:lnTo>
                  <a:pt x="64" y="97"/>
                </a:lnTo>
                <a:lnTo>
                  <a:pt x="62" y="93"/>
                </a:lnTo>
                <a:lnTo>
                  <a:pt x="58" y="94"/>
                </a:lnTo>
                <a:lnTo>
                  <a:pt x="52" y="88"/>
                </a:lnTo>
                <a:lnTo>
                  <a:pt x="47" y="88"/>
                </a:lnTo>
                <a:lnTo>
                  <a:pt x="39" y="87"/>
                </a:lnTo>
                <a:lnTo>
                  <a:pt x="38" y="84"/>
                </a:lnTo>
                <a:lnTo>
                  <a:pt x="35" y="82"/>
                </a:lnTo>
                <a:lnTo>
                  <a:pt x="19" y="76"/>
                </a:lnTo>
                <a:lnTo>
                  <a:pt x="20" y="64"/>
                </a:lnTo>
                <a:lnTo>
                  <a:pt x="0" y="33"/>
                </a:lnTo>
                <a:lnTo>
                  <a:pt x="12" y="0"/>
                </a:lnTo>
                <a:lnTo>
                  <a:pt x="50" y="23"/>
                </a:lnTo>
                <a:lnTo>
                  <a:pt x="64" y="33"/>
                </a:lnTo>
                <a:lnTo>
                  <a:pt x="64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5" name="Freeform 140">
            <a:extLst>
              <a:ext uri="{FF2B5EF4-FFF2-40B4-BE49-F238E27FC236}">
                <a16:creationId xmlns:a16="http://schemas.microsoft.com/office/drawing/2014/main" id="{4507FDA9-B7DC-61AC-9983-F35FDBCCE4B4}"/>
              </a:ext>
            </a:extLst>
          </p:cNvPr>
          <p:cNvSpPr>
            <a:spLocks/>
          </p:cNvSpPr>
          <p:nvPr/>
        </p:nvSpPr>
        <p:spPr bwMode="auto">
          <a:xfrm>
            <a:off x="5400681" y="3903736"/>
            <a:ext cx="88900" cy="80964"/>
          </a:xfrm>
          <a:custGeom>
            <a:avLst/>
            <a:gdLst>
              <a:gd name="T0" fmla="*/ 36 w 56"/>
              <a:gd name="T1" fmla="*/ 23 h 51"/>
              <a:gd name="T2" fmla="*/ 34 w 56"/>
              <a:gd name="T3" fmla="*/ 31 h 51"/>
              <a:gd name="T4" fmla="*/ 38 w 56"/>
              <a:gd name="T5" fmla="*/ 30 h 51"/>
              <a:gd name="T6" fmla="*/ 41 w 56"/>
              <a:gd name="T7" fmla="*/ 30 h 51"/>
              <a:gd name="T8" fmla="*/ 42 w 56"/>
              <a:gd name="T9" fmla="*/ 30 h 51"/>
              <a:gd name="T10" fmla="*/ 45 w 56"/>
              <a:gd name="T11" fmla="*/ 28 h 51"/>
              <a:gd name="T12" fmla="*/ 46 w 56"/>
              <a:gd name="T13" fmla="*/ 31 h 51"/>
              <a:gd name="T14" fmla="*/ 46 w 56"/>
              <a:gd name="T15" fmla="*/ 35 h 51"/>
              <a:gd name="T16" fmla="*/ 48 w 56"/>
              <a:gd name="T17" fmla="*/ 35 h 51"/>
              <a:gd name="T18" fmla="*/ 52 w 56"/>
              <a:gd name="T19" fmla="*/ 34 h 51"/>
              <a:gd name="T20" fmla="*/ 56 w 56"/>
              <a:gd name="T21" fmla="*/ 38 h 51"/>
              <a:gd name="T22" fmla="*/ 49 w 56"/>
              <a:gd name="T23" fmla="*/ 42 h 51"/>
              <a:gd name="T24" fmla="*/ 48 w 56"/>
              <a:gd name="T25" fmla="*/ 43 h 51"/>
              <a:gd name="T26" fmla="*/ 46 w 56"/>
              <a:gd name="T27" fmla="*/ 45 h 51"/>
              <a:gd name="T28" fmla="*/ 45 w 56"/>
              <a:gd name="T29" fmla="*/ 45 h 51"/>
              <a:gd name="T30" fmla="*/ 31 w 56"/>
              <a:gd name="T31" fmla="*/ 51 h 51"/>
              <a:gd name="T32" fmla="*/ 23 w 56"/>
              <a:gd name="T33" fmla="*/ 43 h 51"/>
              <a:gd name="T34" fmla="*/ 3 w 56"/>
              <a:gd name="T35" fmla="*/ 46 h 51"/>
              <a:gd name="T36" fmla="*/ 0 w 56"/>
              <a:gd name="T37" fmla="*/ 17 h 51"/>
              <a:gd name="T38" fmla="*/ 29 w 56"/>
              <a:gd name="T39" fmla="*/ 0 h 51"/>
              <a:gd name="T40" fmla="*/ 44 w 56"/>
              <a:gd name="T41" fmla="*/ 0 h 51"/>
              <a:gd name="T42" fmla="*/ 42 w 56"/>
              <a:gd name="T43" fmla="*/ 4 h 51"/>
              <a:gd name="T44" fmla="*/ 38 w 56"/>
              <a:gd name="T45" fmla="*/ 13 h 51"/>
              <a:gd name="T46" fmla="*/ 36 w 56"/>
              <a:gd name="T47" fmla="*/ 2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" h="51">
                <a:moveTo>
                  <a:pt x="36" y="23"/>
                </a:moveTo>
                <a:lnTo>
                  <a:pt x="34" y="31"/>
                </a:lnTo>
                <a:lnTo>
                  <a:pt x="38" y="30"/>
                </a:lnTo>
                <a:lnTo>
                  <a:pt x="41" y="30"/>
                </a:lnTo>
                <a:lnTo>
                  <a:pt x="42" y="30"/>
                </a:lnTo>
                <a:lnTo>
                  <a:pt x="45" y="28"/>
                </a:lnTo>
                <a:lnTo>
                  <a:pt x="46" y="31"/>
                </a:lnTo>
                <a:lnTo>
                  <a:pt x="46" y="35"/>
                </a:lnTo>
                <a:lnTo>
                  <a:pt x="48" y="35"/>
                </a:lnTo>
                <a:lnTo>
                  <a:pt x="52" y="34"/>
                </a:lnTo>
                <a:lnTo>
                  <a:pt x="56" y="38"/>
                </a:lnTo>
                <a:lnTo>
                  <a:pt x="49" y="42"/>
                </a:lnTo>
                <a:lnTo>
                  <a:pt x="48" y="43"/>
                </a:lnTo>
                <a:lnTo>
                  <a:pt x="46" y="45"/>
                </a:lnTo>
                <a:lnTo>
                  <a:pt x="45" y="45"/>
                </a:lnTo>
                <a:lnTo>
                  <a:pt x="31" y="51"/>
                </a:lnTo>
                <a:lnTo>
                  <a:pt x="23" y="43"/>
                </a:lnTo>
                <a:lnTo>
                  <a:pt x="3" y="46"/>
                </a:lnTo>
                <a:lnTo>
                  <a:pt x="0" y="17"/>
                </a:lnTo>
                <a:lnTo>
                  <a:pt x="29" y="0"/>
                </a:lnTo>
                <a:lnTo>
                  <a:pt x="44" y="0"/>
                </a:lnTo>
                <a:lnTo>
                  <a:pt x="42" y="4"/>
                </a:lnTo>
                <a:lnTo>
                  <a:pt x="38" y="13"/>
                </a:lnTo>
                <a:lnTo>
                  <a:pt x="36" y="2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6" name="Freeform 141">
            <a:extLst>
              <a:ext uri="{FF2B5EF4-FFF2-40B4-BE49-F238E27FC236}">
                <a16:creationId xmlns:a16="http://schemas.microsoft.com/office/drawing/2014/main" id="{C89AFF16-7BCA-E090-48F0-3ACA5B45341E}"/>
              </a:ext>
            </a:extLst>
          </p:cNvPr>
          <p:cNvSpPr>
            <a:spLocks/>
          </p:cNvSpPr>
          <p:nvPr/>
        </p:nvSpPr>
        <p:spPr bwMode="auto">
          <a:xfrm>
            <a:off x="5322893" y="3930724"/>
            <a:ext cx="82550" cy="93664"/>
          </a:xfrm>
          <a:custGeom>
            <a:avLst/>
            <a:gdLst>
              <a:gd name="T0" fmla="*/ 40 w 52"/>
              <a:gd name="T1" fmla="*/ 52 h 59"/>
              <a:gd name="T2" fmla="*/ 26 w 52"/>
              <a:gd name="T3" fmla="*/ 59 h 59"/>
              <a:gd name="T4" fmla="*/ 23 w 52"/>
              <a:gd name="T5" fmla="*/ 51 h 59"/>
              <a:gd name="T6" fmla="*/ 22 w 52"/>
              <a:gd name="T7" fmla="*/ 44 h 59"/>
              <a:gd name="T8" fmla="*/ 3 w 52"/>
              <a:gd name="T9" fmla="*/ 32 h 59"/>
              <a:gd name="T10" fmla="*/ 0 w 52"/>
              <a:gd name="T11" fmla="*/ 26 h 59"/>
              <a:gd name="T12" fmla="*/ 1 w 52"/>
              <a:gd name="T13" fmla="*/ 26 h 59"/>
              <a:gd name="T14" fmla="*/ 7 w 52"/>
              <a:gd name="T15" fmla="*/ 21 h 59"/>
              <a:gd name="T16" fmla="*/ 20 w 52"/>
              <a:gd name="T17" fmla="*/ 15 h 59"/>
              <a:gd name="T18" fmla="*/ 40 w 52"/>
              <a:gd name="T19" fmla="*/ 2 h 59"/>
              <a:gd name="T20" fmla="*/ 49 w 52"/>
              <a:gd name="T21" fmla="*/ 0 h 59"/>
              <a:gd name="T22" fmla="*/ 52 w 52"/>
              <a:gd name="T23" fmla="*/ 29 h 59"/>
              <a:gd name="T24" fmla="*/ 46 w 52"/>
              <a:gd name="T25" fmla="*/ 30 h 59"/>
              <a:gd name="T26" fmla="*/ 40 w 52"/>
              <a:gd name="T27" fmla="*/ 5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2" h="59">
                <a:moveTo>
                  <a:pt x="40" y="52"/>
                </a:moveTo>
                <a:lnTo>
                  <a:pt x="26" y="59"/>
                </a:lnTo>
                <a:lnTo>
                  <a:pt x="23" y="51"/>
                </a:lnTo>
                <a:lnTo>
                  <a:pt x="22" y="44"/>
                </a:lnTo>
                <a:lnTo>
                  <a:pt x="3" y="32"/>
                </a:lnTo>
                <a:lnTo>
                  <a:pt x="0" y="26"/>
                </a:lnTo>
                <a:lnTo>
                  <a:pt x="1" y="26"/>
                </a:lnTo>
                <a:lnTo>
                  <a:pt x="7" y="21"/>
                </a:lnTo>
                <a:lnTo>
                  <a:pt x="20" y="15"/>
                </a:lnTo>
                <a:lnTo>
                  <a:pt x="40" y="2"/>
                </a:lnTo>
                <a:lnTo>
                  <a:pt x="49" y="0"/>
                </a:lnTo>
                <a:lnTo>
                  <a:pt x="52" y="29"/>
                </a:lnTo>
                <a:lnTo>
                  <a:pt x="46" y="30"/>
                </a:lnTo>
                <a:lnTo>
                  <a:pt x="40" y="5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7" name="Freeform 142">
            <a:extLst>
              <a:ext uri="{FF2B5EF4-FFF2-40B4-BE49-F238E27FC236}">
                <a16:creationId xmlns:a16="http://schemas.microsoft.com/office/drawing/2014/main" id="{AF46DE7C-2C50-8A7E-D96A-E26EF3E0C170}"/>
              </a:ext>
            </a:extLst>
          </p:cNvPr>
          <p:cNvSpPr>
            <a:spLocks/>
          </p:cNvSpPr>
          <p:nvPr/>
        </p:nvSpPr>
        <p:spPr bwMode="auto">
          <a:xfrm>
            <a:off x="4649793" y="3940250"/>
            <a:ext cx="227013" cy="242892"/>
          </a:xfrm>
          <a:custGeom>
            <a:avLst/>
            <a:gdLst>
              <a:gd name="T0" fmla="*/ 122 w 143"/>
              <a:gd name="T1" fmla="*/ 52 h 153"/>
              <a:gd name="T2" fmla="*/ 133 w 143"/>
              <a:gd name="T3" fmla="*/ 99 h 153"/>
              <a:gd name="T4" fmla="*/ 143 w 143"/>
              <a:gd name="T5" fmla="*/ 118 h 153"/>
              <a:gd name="T6" fmla="*/ 124 w 143"/>
              <a:gd name="T7" fmla="*/ 136 h 153"/>
              <a:gd name="T8" fmla="*/ 72 w 143"/>
              <a:gd name="T9" fmla="*/ 153 h 153"/>
              <a:gd name="T10" fmla="*/ 51 w 143"/>
              <a:gd name="T11" fmla="*/ 128 h 153"/>
              <a:gd name="T12" fmla="*/ 39 w 143"/>
              <a:gd name="T13" fmla="*/ 120 h 153"/>
              <a:gd name="T14" fmla="*/ 0 w 143"/>
              <a:gd name="T15" fmla="*/ 83 h 153"/>
              <a:gd name="T16" fmla="*/ 34 w 143"/>
              <a:gd name="T17" fmla="*/ 46 h 153"/>
              <a:gd name="T18" fmla="*/ 57 w 143"/>
              <a:gd name="T19" fmla="*/ 19 h 153"/>
              <a:gd name="T20" fmla="*/ 75 w 143"/>
              <a:gd name="T21" fmla="*/ 0 h 153"/>
              <a:gd name="T22" fmla="*/ 112 w 143"/>
              <a:gd name="T23" fmla="*/ 37 h 153"/>
              <a:gd name="T24" fmla="*/ 122 w 143"/>
              <a:gd name="T25" fmla="*/ 5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" h="153">
                <a:moveTo>
                  <a:pt x="122" y="52"/>
                </a:moveTo>
                <a:lnTo>
                  <a:pt x="133" y="99"/>
                </a:lnTo>
                <a:lnTo>
                  <a:pt x="143" y="118"/>
                </a:lnTo>
                <a:lnTo>
                  <a:pt x="124" y="136"/>
                </a:lnTo>
                <a:lnTo>
                  <a:pt x="72" y="153"/>
                </a:lnTo>
                <a:lnTo>
                  <a:pt x="51" y="128"/>
                </a:lnTo>
                <a:lnTo>
                  <a:pt x="39" y="120"/>
                </a:lnTo>
                <a:lnTo>
                  <a:pt x="0" y="83"/>
                </a:lnTo>
                <a:lnTo>
                  <a:pt x="34" y="46"/>
                </a:lnTo>
                <a:lnTo>
                  <a:pt x="57" y="19"/>
                </a:lnTo>
                <a:lnTo>
                  <a:pt x="75" y="0"/>
                </a:lnTo>
                <a:lnTo>
                  <a:pt x="112" y="37"/>
                </a:lnTo>
                <a:lnTo>
                  <a:pt x="122" y="5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8" name="Freeform 143">
            <a:extLst>
              <a:ext uri="{FF2B5EF4-FFF2-40B4-BE49-F238E27FC236}">
                <a16:creationId xmlns:a16="http://schemas.microsoft.com/office/drawing/2014/main" id="{0493C9C8-984B-4F04-45FC-2ABB01E3BAC8}"/>
              </a:ext>
            </a:extLst>
          </p:cNvPr>
          <p:cNvSpPr>
            <a:spLocks/>
          </p:cNvSpPr>
          <p:nvPr/>
        </p:nvSpPr>
        <p:spPr bwMode="auto">
          <a:xfrm>
            <a:off x="4843468" y="3968825"/>
            <a:ext cx="223838" cy="158753"/>
          </a:xfrm>
          <a:custGeom>
            <a:avLst/>
            <a:gdLst>
              <a:gd name="T0" fmla="*/ 36 w 141"/>
              <a:gd name="T1" fmla="*/ 95 h 100"/>
              <a:gd name="T2" fmla="*/ 21 w 141"/>
              <a:gd name="T3" fmla="*/ 100 h 100"/>
              <a:gd name="T4" fmla="*/ 11 w 141"/>
              <a:gd name="T5" fmla="*/ 81 h 100"/>
              <a:gd name="T6" fmla="*/ 0 w 141"/>
              <a:gd name="T7" fmla="*/ 34 h 100"/>
              <a:gd name="T8" fmla="*/ 26 w 141"/>
              <a:gd name="T9" fmla="*/ 25 h 100"/>
              <a:gd name="T10" fmla="*/ 82 w 141"/>
              <a:gd name="T11" fmla="*/ 24 h 100"/>
              <a:gd name="T12" fmla="*/ 99 w 141"/>
              <a:gd name="T13" fmla="*/ 19 h 100"/>
              <a:gd name="T14" fmla="*/ 100 w 141"/>
              <a:gd name="T15" fmla="*/ 19 h 100"/>
              <a:gd name="T16" fmla="*/ 127 w 141"/>
              <a:gd name="T17" fmla="*/ 0 h 100"/>
              <a:gd name="T18" fmla="*/ 134 w 141"/>
              <a:gd name="T19" fmla="*/ 8 h 100"/>
              <a:gd name="T20" fmla="*/ 134 w 141"/>
              <a:gd name="T21" fmla="*/ 28 h 100"/>
              <a:gd name="T22" fmla="*/ 141 w 141"/>
              <a:gd name="T23" fmla="*/ 45 h 100"/>
              <a:gd name="T24" fmla="*/ 134 w 141"/>
              <a:gd name="T25" fmla="*/ 54 h 100"/>
              <a:gd name="T26" fmla="*/ 137 w 141"/>
              <a:gd name="T27" fmla="*/ 61 h 100"/>
              <a:gd name="T28" fmla="*/ 108 w 141"/>
              <a:gd name="T29" fmla="*/ 75 h 100"/>
              <a:gd name="T30" fmla="*/ 99 w 141"/>
              <a:gd name="T31" fmla="*/ 76 h 100"/>
              <a:gd name="T32" fmla="*/ 93 w 141"/>
              <a:gd name="T33" fmla="*/ 77 h 100"/>
              <a:gd name="T34" fmla="*/ 75 w 141"/>
              <a:gd name="T35" fmla="*/ 80 h 100"/>
              <a:gd name="T36" fmla="*/ 74 w 141"/>
              <a:gd name="T37" fmla="*/ 80 h 100"/>
              <a:gd name="T38" fmla="*/ 71 w 141"/>
              <a:gd name="T39" fmla="*/ 81 h 100"/>
              <a:gd name="T40" fmla="*/ 36 w 141"/>
              <a:gd name="T41" fmla="*/ 95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1" h="100">
                <a:moveTo>
                  <a:pt x="36" y="95"/>
                </a:moveTo>
                <a:lnTo>
                  <a:pt x="21" y="100"/>
                </a:lnTo>
                <a:lnTo>
                  <a:pt x="11" y="81"/>
                </a:lnTo>
                <a:lnTo>
                  <a:pt x="0" y="34"/>
                </a:lnTo>
                <a:lnTo>
                  <a:pt x="26" y="25"/>
                </a:lnTo>
                <a:lnTo>
                  <a:pt x="82" y="24"/>
                </a:lnTo>
                <a:lnTo>
                  <a:pt x="99" y="19"/>
                </a:lnTo>
                <a:lnTo>
                  <a:pt x="100" y="19"/>
                </a:lnTo>
                <a:lnTo>
                  <a:pt x="127" y="0"/>
                </a:lnTo>
                <a:lnTo>
                  <a:pt x="134" y="8"/>
                </a:lnTo>
                <a:lnTo>
                  <a:pt x="134" y="28"/>
                </a:lnTo>
                <a:lnTo>
                  <a:pt x="141" y="45"/>
                </a:lnTo>
                <a:lnTo>
                  <a:pt x="134" y="54"/>
                </a:lnTo>
                <a:lnTo>
                  <a:pt x="137" y="61"/>
                </a:lnTo>
                <a:lnTo>
                  <a:pt x="108" y="75"/>
                </a:lnTo>
                <a:lnTo>
                  <a:pt x="99" y="76"/>
                </a:lnTo>
                <a:lnTo>
                  <a:pt x="93" y="77"/>
                </a:lnTo>
                <a:lnTo>
                  <a:pt x="75" y="80"/>
                </a:lnTo>
                <a:lnTo>
                  <a:pt x="74" y="80"/>
                </a:lnTo>
                <a:lnTo>
                  <a:pt x="71" y="81"/>
                </a:lnTo>
                <a:lnTo>
                  <a:pt x="36" y="9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9" name="Freeform 144">
            <a:extLst>
              <a:ext uri="{FF2B5EF4-FFF2-40B4-BE49-F238E27FC236}">
                <a16:creationId xmlns:a16="http://schemas.microsoft.com/office/drawing/2014/main" id="{B26FC5D9-7637-6EBA-08CE-0A51EB0FA83C}"/>
              </a:ext>
            </a:extLst>
          </p:cNvPr>
          <p:cNvSpPr>
            <a:spLocks/>
          </p:cNvSpPr>
          <p:nvPr/>
        </p:nvSpPr>
        <p:spPr bwMode="auto">
          <a:xfrm>
            <a:off x="5056193" y="3981525"/>
            <a:ext cx="112713" cy="58739"/>
          </a:xfrm>
          <a:custGeom>
            <a:avLst/>
            <a:gdLst>
              <a:gd name="T0" fmla="*/ 33 w 71"/>
              <a:gd name="T1" fmla="*/ 35 h 37"/>
              <a:gd name="T2" fmla="*/ 7 w 71"/>
              <a:gd name="T3" fmla="*/ 37 h 37"/>
              <a:gd name="T4" fmla="*/ 0 w 71"/>
              <a:gd name="T5" fmla="*/ 20 h 37"/>
              <a:gd name="T6" fmla="*/ 0 w 71"/>
              <a:gd name="T7" fmla="*/ 0 h 37"/>
              <a:gd name="T8" fmla="*/ 34 w 71"/>
              <a:gd name="T9" fmla="*/ 1 h 37"/>
              <a:gd name="T10" fmla="*/ 55 w 71"/>
              <a:gd name="T11" fmla="*/ 2 h 37"/>
              <a:gd name="T12" fmla="*/ 57 w 71"/>
              <a:gd name="T13" fmla="*/ 7 h 37"/>
              <a:gd name="T14" fmla="*/ 66 w 71"/>
              <a:gd name="T15" fmla="*/ 8 h 37"/>
              <a:gd name="T16" fmla="*/ 70 w 71"/>
              <a:gd name="T17" fmla="*/ 13 h 37"/>
              <a:gd name="T18" fmla="*/ 71 w 71"/>
              <a:gd name="T19" fmla="*/ 17 h 37"/>
              <a:gd name="T20" fmla="*/ 60 w 71"/>
              <a:gd name="T21" fmla="*/ 24 h 37"/>
              <a:gd name="T22" fmla="*/ 55 w 71"/>
              <a:gd name="T23" fmla="*/ 27 h 37"/>
              <a:gd name="T24" fmla="*/ 42 w 71"/>
              <a:gd name="T25" fmla="*/ 31 h 37"/>
              <a:gd name="T26" fmla="*/ 33 w 71"/>
              <a:gd name="T27" fmla="*/ 3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" h="37">
                <a:moveTo>
                  <a:pt x="33" y="35"/>
                </a:moveTo>
                <a:lnTo>
                  <a:pt x="7" y="37"/>
                </a:lnTo>
                <a:lnTo>
                  <a:pt x="0" y="20"/>
                </a:lnTo>
                <a:lnTo>
                  <a:pt x="0" y="0"/>
                </a:lnTo>
                <a:lnTo>
                  <a:pt x="34" y="1"/>
                </a:lnTo>
                <a:lnTo>
                  <a:pt x="55" y="2"/>
                </a:lnTo>
                <a:lnTo>
                  <a:pt x="57" y="7"/>
                </a:lnTo>
                <a:lnTo>
                  <a:pt x="66" y="8"/>
                </a:lnTo>
                <a:lnTo>
                  <a:pt x="70" y="13"/>
                </a:lnTo>
                <a:lnTo>
                  <a:pt x="71" y="17"/>
                </a:lnTo>
                <a:lnTo>
                  <a:pt x="60" y="24"/>
                </a:lnTo>
                <a:lnTo>
                  <a:pt x="55" y="27"/>
                </a:lnTo>
                <a:lnTo>
                  <a:pt x="42" y="31"/>
                </a:lnTo>
                <a:lnTo>
                  <a:pt x="33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0" name="Freeform 145">
            <a:extLst>
              <a:ext uri="{FF2B5EF4-FFF2-40B4-BE49-F238E27FC236}">
                <a16:creationId xmlns:a16="http://schemas.microsoft.com/office/drawing/2014/main" id="{44608C02-001E-04B5-E56F-FFAB91915692}"/>
              </a:ext>
            </a:extLst>
          </p:cNvPr>
          <p:cNvSpPr>
            <a:spLocks/>
          </p:cNvSpPr>
          <p:nvPr/>
        </p:nvSpPr>
        <p:spPr bwMode="auto">
          <a:xfrm>
            <a:off x="5014918" y="4049789"/>
            <a:ext cx="125413" cy="130178"/>
          </a:xfrm>
          <a:custGeom>
            <a:avLst/>
            <a:gdLst>
              <a:gd name="T0" fmla="*/ 55 w 79"/>
              <a:gd name="T1" fmla="*/ 75 h 82"/>
              <a:gd name="T2" fmla="*/ 41 w 79"/>
              <a:gd name="T3" fmla="*/ 82 h 82"/>
              <a:gd name="T4" fmla="*/ 34 w 79"/>
              <a:gd name="T5" fmla="*/ 75 h 82"/>
              <a:gd name="T6" fmla="*/ 25 w 79"/>
              <a:gd name="T7" fmla="*/ 77 h 82"/>
              <a:gd name="T8" fmla="*/ 19 w 79"/>
              <a:gd name="T9" fmla="*/ 73 h 82"/>
              <a:gd name="T10" fmla="*/ 19 w 79"/>
              <a:gd name="T11" fmla="*/ 71 h 82"/>
              <a:gd name="T12" fmla="*/ 17 w 79"/>
              <a:gd name="T13" fmla="*/ 64 h 82"/>
              <a:gd name="T14" fmla="*/ 11 w 79"/>
              <a:gd name="T15" fmla="*/ 40 h 82"/>
              <a:gd name="T16" fmla="*/ 0 w 79"/>
              <a:gd name="T17" fmla="*/ 24 h 82"/>
              <a:gd name="T18" fmla="*/ 29 w 79"/>
              <a:gd name="T19" fmla="*/ 10 h 82"/>
              <a:gd name="T20" fmla="*/ 51 w 79"/>
              <a:gd name="T21" fmla="*/ 0 h 82"/>
              <a:gd name="T22" fmla="*/ 60 w 79"/>
              <a:gd name="T23" fmla="*/ 4 h 82"/>
              <a:gd name="T24" fmla="*/ 62 w 79"/>
              <a:gd name="T25" fmla="*/ 6 h 82"/>
              <a:gd name="T26" fmla="*/ 63 w 79"/>
              <a:gd name="T27" fmla="*/ 10 h 82"/>
              <a:gd name="T28" fmla="*/ 64 w 79"/>
              <a:gd name="T29" fmla="*/ 11 h 82"/>
              <a:gd name="T30" fmla="*/ 62 w 79"/>
              <a:gd name="T31" fmla="*/ 14 h 82"/>
              <a:gd name="T32" fmla="*/ 58 w 79"/>
              <a:gd name="T33" fmla="*/ 18 h 82"/>
              <a:gd name="T34" fmla="*/ 60 w 79"/>
              <a:gd name="T35" fmla="*/ 24 h 82"/>
              <a:gd name="T36" fmla="*/ 64 w 79"/>
              <a:gd name="T37" fmla="*/ 33 h 82"/>
              <a:gd name="T38" fmla="*/ 67 w 79"/>
              <a:gd name="T39" fmla="*/ 39 h 82"/>
              <a:gd name="T40" fmla="*/ 73 w 79"/>
              <a:gd name="T41" fmla="*/ 43 h 82"/>
              <a:gd name="T42" fmla="*/ 79 w 79"/>
              <a:gd name="T43" fmla="*/ 48 h 82"/>
              <a:gd name="T44" fmla="*/ 62 w 79"/>
              <a:gd name="T45" fmla="*/ 64 h 82"/>
              <a:gd name="T46" fmla="*/ 56 w 79"/>
              <a:gd name="T47" fmla="*/ 75 h 82"/>
              <a:gd name="T48" fmla="*/ 55 w 79"/>
              <a:gd name="T49" fmla="*/ 7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9" h="82">
                <a:moveTo>
                  <a:pt x="55" y="75"/>
                </a:moveTo>
                <a:lnTo>
                  <a:pt x="41" y="82"/>
                </a:lnTo>
                <a:lnTo>
                  <a:pt x="34" y="75"/>
                </a:lnTo>
                <a:lnTo>
                  <a:pt x="25" y="77"/>
                </a:lnTo>
                <a:lnTo>
                  <a:pt x="19" y="73"/>
                </a:lnTo>
                <a:lnTo>
                  <a:pt x="19" y="71"/>
                </a:lnTo>
                <a:lnTo>
                  <a:pt x="17" y="64"/>
                </a:lnTo>
                <a:lnTo>
                  <a:pt x="11" y="40"/>
                </a:lnTo>
                <a:lnTo>
                  <a:pt x="0" y="24"/>
                </a:lnTo>
                <a:lnTo>
                  <a:pt x="29" y="10"/>
                </a:lnTo>
                <a:lnTo>
                  <a:pt x="51" y="0"/>
                </a:lnTo>
                <a:lnTo>
                  <a:pt x="60" y="4"/>
                </a:lnTo>
                <a:lnTo>
                  <a:pt x="62" y="6"/>
                </a:lnTo>
                <a:lnTo>
                  <a:pt x="63" y="10"/>
                </a:lnTo>
                <a:lnTo>
                  <a:pt x="64" y="11"/>
                </a:lnTo>
                <a:lnTo>
                  <a:pt x="62" y="14"/>
                </a:lnTo>
                <a:lnTo>
                  <a:pt x="58" y="18"/>
                </a:lnTo>
                <a:lnTo>
                  <a:pt x="60" y="24"/>
                </a:lnTo>
                <a:lnTo>
                  <a:pt x="64" y="33"/>
                </a:lnTo>
                <a:lnTo>
                  <a:pt x="67" y="39"/>
                </a:lnTo>
                <a:lnTo>
                  <a:pt x="73" y="43"/>
                </a:lnTo>
                <a:lnTo>
                  <a:pt x="79" y="48"/>
                </a:lnTo>
                <a:lnTo>
                  <a:pt x="62" y="64"/>
                </a:lnTo>
                <a:lnTo>
                  <a:pt x="56" y="75"/>
                </a:lnTo>
                <a:lnTo>
                  <a:pt x="55" y="7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1" name="Freeform 146">
            <a:extLst>
              <a:ext uri="{FF2B5EF4-FFF2-40B4-BE49-F238E27FC236}">
                <a16:creationId xmlns:a16="http://schemas.microsoft.com/office/drawing/2014/main" id="{15BFC321-DE55-E229-0579-574BCF71D4C1}"/>
              </a:ext>
            </a:extLst>
          </p:cNvPr>
          <p:cNvSpPr>
            <a:spLocks/>
          </p:cNvSpPr>
          <p:nvPr/>
        </p:nvSpPr>
        <p:spPr bwMode="auto">
          <a:xfrm>
            <a:off x="5191131" y="4095828"/>
            <a:ext cx="133350" cy="90489"/>
          </a:xfrm>
          <a:custGeom>
            <a:avLst/>
            <a:gdLst>
              <a:gd name="T0" fmla="*/ 77 w 84"/>
              <a:gd name="T1" fmla="*/ 42 h 57"/>
              <a:gd name="T2" fmla="*/ 75 w 84"/>
              <a:gd name="T3" fmla="*/ 45 h 57"/>
              <a:gd name="T4" fmla="*/ 79 w 84"/>
              <a:gd name="T5" fmla="*/ 42 h 57"/>
              <a:gd name="T6" fmla="*/ 83 w 84"/>
              <a:gd name="T7" fmla="*/ 46 h 57"/>
              <a:gd name="T8" fmla="*/ 80 w 84"/>
              <a:gd name="T9" fmla="*/ 53 h 57"/>
              <a:gd name="T10" fmla="*/ 84 w 84"/>
              <a:gd name="T11" fmla="*/ 57 h 57"/>
              <a:gd name="T12" fmla="*/ 61 w 84"/>
              <a:gd name="T13" fmla="*/ 48 h 57"/>
              <a:gd name="T14" fmla="*/ 57 w 84"/>
              <a:gd name="T15" fmla="*/ 46 h 57"/>
              <a:gd name="T16" fmla="*/ 50 w 84"/>
              <a:gd name="T17" fmla="*/ 49 h 57"/>
              <a:gd name="T18" fmla="*/ 46 w 84"/>
              <a:gd name="T19" fmla="*/ 50 h 57"/>
              <a:gd name="T20" fmla="*/ 46 w 84"/>
              <a:gd name="T21" fmla="*/ 56 h 57"/>
              <a:gd name="T22" fmla="*/ 43 w 84"/>
              <a:gd name="T23" fmla="*/ 55 h 57"/>
              <a:gd name="T24" fmla="*/ 41 w 84"/>
              <a:gd name="T25" fmla="*/ 50 h 57"/>
              <a:gd name="T26" fmla="*/ 34 w 84"/>
              <a:gd name="T27" fmla="*/ 55 h 57"/>
              <a:gd name="T28" fmla="*/ 31 w 84"/>
              <a:gd name="T29" fmla="*/ 50 h 57"/>
              <a:gd name="T30" fmla="*/ 30 w 84"/>
              <a:gd name="T31" fmla="*/ 45 h 57"/>
              <a:gd name="T32" fmla="*/ 27 w 84"/>
              <a:gd name="T33" fmla="*/ 44 h 57"/>
              <a:gd name="T34" fmla="*/ 24 w 84"/>
              <a:gd name="T35" fmla="*/ 44 h 57"/>
              <a:gd name="T36" fmla="*/ 22 w 84"/>
              <a:gd name="T37" fmla="*/ 46 h 57"/>
              <a:gd name="T38" fmla="*/ 11 w 84"/>
              <a:gd name="T39" fmla="*/ 44 h 57"/>
              <a:gd name="T40" fmla="*/ 0 w 84"/>
              <a:gd name="T41" fmla="*/ 34 h 57"/>
              <a:gd name="T42" fmla="*/ 8 w 84"/>
              <a:gd name="T43" fmla="*/ 14 h 57"/>
              <a:gd name="T44" fmla="*/ 8 w 84"/>
              <a:gd name="T45" fmla="*/ 12 h 57"/>
              <a:gd name="T46" fmla="*/ 31 w 84"/>
              <a:gd name="T47" fmla="*/ 3 h 57"/>
              <a:gd name="T48" fmla="*/ 61 w 84"/>
              <a:gd name="T49" fmla="*/ 0 h 57"/>
              <a:gd name="T50" fmla="*/ 67 w 84"/>
              <a:gd name="T51" fmla="*/ 7 h 57"/>
              <a:gd name="T52" fmla="*/ 65 w 84"/>
              <a:gd name="T53" fmla="*/ 14 h 57"/>
              <a:gd name="T54" fmla="*/ 68 w 84"/>
              <a:gd name="T55" fmla="*/ 22 h 57"/>
              <a:gd name="T56" fmla="*/ 69 w 84"/>
              <a:gd name="T57" fmla="*/ 23 h 57"/>
              <a:gd name="T58" fmla="*/ 69 w 84"/>
              <a:gd name="T59" fmla="*/ 27 h 57"/>
              <a:gd name="T60" fmla="*/ 71 w 84"/>
              <a:gd name="T61" fmla="*/ 30 h 57"/>
              <a:gd name="T62" fmla="*/ 73 w 84"/>
              <a:gd name="T63" fmla="*/ 37 h 57"/>
              <a:gd name="T64" fmla="*/ 77 w 84"/>
              <a:gd name="T65" fmla="*/ 4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57">
                <a:moveTo>
                  <a:pt x="77" y="42"/>
                </a:moveTo>
                <a:lnTo>
                  <a:pt x="75" y="45"/>
                </a:lnTo>
                <a:lnTo>
                  <a:pt x="79" y="42"/>
                </a:lnTo>
                <a:lnTo>
                  <a:pt x="83" y="46"/>
                </a:lnTo>
                <a:lnTo>
                  <a:pt x="80" y="53"/>
                </a:lnTo>
                <a:lnTo>
                  <a:pt x="84" y="57"/>
                </a:lnTo>
                <a:lnTo>
                  <a:pt x="61" y="48"/>
                </a:lnTo>
                <a:lnTo>
                  <a:pt x="57" y="46"/>
                </a:lnTo>
                <a:lnTo>
                  <a:pt x="50" y="49"/>
                </a:lnTo>
                <a:lnTo>
                  <a:pt x="46" y="50"/>
                </a:lnTo>
                <a:lnTo>
                  <a:pt x="46" y="56"/>
                </a:lnTo>
                <a:lnTo>
                  <a:pt x="43" y="55"/>
                </a:lnTo>
                <a:lnTo>
                  <a:pt x="41" y="50"/>
                </a:lnTo>
                <a:lnTo>
                  <a:pt x="34" y="55"/>
                </a:lnTo>
                <a:lnTo>
                  <a:pt x="31" y="50"/>
                </a:lnTo>
                <a:lnTo>
                  <a:pt x="30" y="45"/>
                </a:lnTo>
                <a:lnTo>
                  <a:pt x="27" y="44"/>
                </a:lnTo>
                <a:lnTo>
                  <a:pt x="24" y="44"/>
                </a:lnTo>
                <a:lnTo>
                  <a:pt x="22" y="46"/>
                </a:lnTo>
                <a:lnTo>
                  <a:pt x="11" y="44"/>
                </a:lnTo>
                <a:lnTo>
                  <a:pt x="0" y="34"/>
                </a:lnTo>
                <a:lnTo>
                  <a:pt x="8" y="14"/>
                </a:lnTo>
                <a:lnTo>
                  <a:pt x="8" y="12"/>
                </a:lnTo>
                <a:lnTo>
                  <a:pt x="31" y="3"/>
                </a:lnTo>
                <a:lnTo>
                  <a:pt x="61" y="0"/>
                </a:lnTo>
                <a:lnTo>
                  <a:pt x="67" y="7"/>
                </a:lnTo>
                <a:lnTo>
                  <a:pt x="65" y="14"/>
                </a:lnTo>
                <a:lnTo>
                  <a:pt x="68" y="22"/>
                </a:lnTo>
                <a:lnTo>
                  <a:pt x="69" y="23"/>
                </a:lnTo>
                <a:lnTo>
                  <a:pt x="69" y="27"/>
                </a:lnTo>
                <a:lnTo>
                  <a:pt x="71" y="30"/>
                </a:lnTo>
                <a:lnTo>
                  <a:pt x="73" y="37"/>
                </a:lnTo>
                <a:lnTo>
                  <a:pt x="77" y="4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2" name="Freeform 147">
            <a:extLst>
              <a:ext uri="{FF2B5EF4-FFF2-40B4-BE49-F238E27FC236}">
                <a16:creationId xmlns:a16="http://schemas.microsoft.com/office/drawing/2014/main" id="{1A95A714-0AF3-A883-EAF7-66E06947FEB7}"/>
              </a:ext>
            </a:extLst>
          </p:cNvPr>
          <p:cNvSpPr>
            <a:spLocks/>
          </p:cNvSpPr>
          <p:nvPr/>
        </p:nvSpPr>
        <p:spPr bwMode="auto">
          <a:xfrm>
            <a:off x="5167318" y="4149804"/>
            <a:ext cx="66675" cy="84139"/>
          </a:xfrm>
          <a:custGeom>
            <a:avLst/>
            <a:gdLst>
              <a:gd name="T0" fmla="*/ 42 w 42"/>
              <a:gd name="T1" fmla="*/ 18 h 53"/>
              <a:gd name="T2" fmla="*/ 37 w 42"/>
              <a:gd name="T3" fmla="*/ 26 h 53"/>
              <a:gd name="T4" fmla="*/ 35 w 42"/>
              <a:gd name="T5" fmla="*/ 29 h 53"/>
              <a:gd name="T6" fmla="*/ 28 w 42"/>
              <a:gd name="T7" fmla="*/ 45 h 53"/>
              <a:gd name="T8" fmla="*/ 23 w 42"/>
              <a:gd name="T9" fmla="*/ 48 h 53"/>
              <a:gd name="T10" fmla="*/ 22 w 42"/>
              <a:gd name="T11" fmla="*/ 45 h 53"/>
              <a:gd name="T12" fmla="*/ 9 w 42"/>
              <a:gd name="T13" fmla="*/ 53 h 53"/>
              <a:gd name="T14" fmla="*/ 1 w 42"/>
              <a:gd name="T15" fmla="*/ 52 h 53"/>
              <a:gd name="T16" fmla="*/ 2 w 42"/>
              <a:gd name="T17" fmla="*/ 42 h 53"/>
              <a:gd name="T18" fmla="*/ 0 w 42"/>
              <a:gd name="T19" fmla="*/ 29 h 53"/>
              <a:gd name="T20" fmla="*/ 1 w 42"/>
              <a:gd name="T21" fmla="*/ 26 h 53"/>
              <a:gd name="T22" fmla="*/ 4 w 42"/>
              <a:gd name="T23" fmla="*/ 21 h 53"/>
              <a:gd name="T24" fmla="*/ 1 w 42"/>
              <a:gd name="T25" fmla="*/ 21 h 53"/>
              <a:gd name="T26" fmla="*/ 1 w 42"/>
              <a:gd name="T27" fmla="*/ 15 h 53"/>
              <a:gd name="T28" fmla="*/ 1 w 42"/>
              <a:gd name="T29" fmla="*/ 14 h 53"/>
              <a:gd name="T30" fmla="*/ 1 w 42"/>
              <a:gd name="T31" fmla="*/ 8 h 53"/>
              <a:gd name="T32" fmla="*/ 15 w 42"/>
              <a:gd name="T33" fmla="*/ 0 h 53"/>
              <a:gd name="T34" fmla="*/ 26 w 42"/>
              <a:gd name="T35" fmla="*/ 10 h 53"/>
              <a:gd name="T36" fmla="*/ 37 w 42"/>
              <a:gd name="T37" fmla="*/ 12 h 53"/>
              <a:gd name="T38" fmla="*/ 38 w 42"/>
              <a:gd name="T39" fmla="*/ 14 h 53"/>
              <a:gd name="T40" fmla="*/ 39 w 42"/>
              <a:gd name="T41" fmla="*/ 16 h 53"/>
              <a:gd name="T42" fmla="*/ 42 w 42"/>
              <a:gd name="T43" fmla="*/ 1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" h="53">
                <a:moveTo>
                  <a:pt x="42" y="18"/>
                </a:moveTo>
                <a:lnTo>
                  <a:pt x="37" y="26"/>
                </a:lnTo>
                <a:lnTo>
                  <a:pt x="35" y="29"/>
                </a:lnTo>
                <a:lnTo>
                  <a:pt x="28" y="45"/>
                </a:lnTo>
                <a:lnTo>
                  <a:pt x="23" y="48"/>
                </a:lnTo>
                <a:lnTo>
                  <a:pt x="22" y="45"/>
                </a:lnTo>
                <a:lnTo>
                  <a:pt x="9" y="53"/>
                </a:lnTo>
                <a:lnTo>
                  <a:pt x="1" y="52"/>
                </a:lnTo>
                <a:lnTo>
                  <a:pt x="2" y="42"/>
                </a:lnTo>
                <a:lnTo>
                  <a:pt x="0" y="29"/>
                </a:lnTo>
                <a:lnTo>
                  <a:pt x="1" y="26"/>
                </a:lnTo>
                <a:lnTo>
                  <a:pt x="4" y="21"/>
                </a:lnTo>
                <a:lnTo>
                  <a:pt x="1" y="21"/>
                </a:lnTo>
                <a:lnTo>
                  <a:pt x="1" y="15"/>
                </a:lnTo>
                <a:lnTo>
                  <a:pt x="1" y="14"/>
                </a:lnTo>
                <a:lnTo>
                  <a:pt x="1" y="8"/>
                </a:lnTo>
                <a:lnTo>
                  <a:pt x="15" y="0"/>
                </a:lnTo>
                <a:lnTo>
                  <a:pt x="26" y="10"/>
                </a:lnTo>
                <a:lnTo>
                  <a:pt x="37" y="12"/>
                </a:lnTo>
                <a:lnTo>
                  <a:pt x="38" y="14"/>
                </a:lnTo>
                <a:lnTo>
                  <a:pt x="39" y="16"/>
                </a:lnTo>
                <a:lnTo>
                  <a:pt x="42" y="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3" name="Freeform 148">
            <a:extLst>
              <a:ext uri="{FF2B5EF4-FFF2-40B4-BE49-F238E27FC236}">
                <a16:creationId xmlns:a16="http://schemas.microsoft.com/office/drawing/2014/main" id="{B8A70676-3C30-3788-BD81-C83EBCCFDAE3}"/>
              </a:ext>
            </a:extLst>
          </p:cNvPr>
          <p:cNvSpPr>
            <a:spLocks/>
          </p:cNvSpPr>
          <p:nvPr/>
        </p:nvSpPr>
        <p:spPr bwMode="auto">
          <a:xfrm>
            <a:off x="5253043" y="4168854"/>
            <a:ext cx="71438" cy="77789"/>
          </a:xfrm>
          <a:custGeom>
            <a:avLst/>
            <a:gdLst>
              <a:gd name="T0" fmla="*/ 22 w 45"/>
              <a:gd name="T1" fmla="*/ 2 h 49"/>
              <a:gd name="T2" fmla="*/ 45 w 45"/>
              <a:gd name="T3" fmla="*/ 11 h 49"/>
              <a:gd name="T4" fmla="*/ 38 w 45"/>
              <a:gd name="T5" fmla="*/ 10 h 49"/>
              <a:gd name="T6" fmla="*/ 33 w 45"/>
              <a:gd name="T7" fmla="*/ 17 h 49"/>
              <a:gd name="T8" fmla="*/ 33 w 45"/>
              <a:gd name="T9" fmla="*/ 18 h 49"/>
              <a:gd name="T10" fmla="*/ 37 w 45"/>
              <a:gd name="T11" fmla="*/ 21 h 49"/>
              <a:gd name="T12" fmla="*/ 37 w 45"/>
              <a:gd name="T13" fmla="*/ 24 h 49"/>
              <a:gd name="T14" fmla="*/ 38 w 45"/>
              <a:gd name="T15" fmla="*/ 43 h 49"/>
              <a:gd name="T16" fmla="*/ 40 w 45"/>
              <a:gd name="T17" fmla="*/ 49 h 49"/>
              <a:gd name="T18" fmla="*/ 32 w 45"/>
              <a:gd name="T19" fmla="*/ 48 h 49"/>
              <a:gd name="T20" fmla="*/ 25 w 45"/>
              <a:gd name="T21" fmla="*/ 37 h 49"/>
              <a:gd name="T22" fmla="*/ 22 w 45"/>
              <a:gd name="T23" fmla="*/ 34 h 49"/>
              <a:gd name="T24" fmla="*/ 0 w 45"/>
              <a:gd name="T25" fmla="*/ 19 h 49"/>
              <a:gd name="T26" fmla="*/ 7 w 45"/>
              <a:gd name="T27" fmla="*/ 10 h 49"/>
              <a:gd name="T28" fmla="*/ 7 w 45"/>
              <a:gd name="T29" fmla="*/ 4 h 49"/>
              <a:gd name="T30" fmla="*/ 11 w 45"/>
              <a:gd name="T31" fmla="*/ 3 h 49"/>
              <a:gd name="T32" fmla="*/ 18 w 45"/>
              <a:gd name="T33" fmla="*/ 0 h 49"/>
              <a:gd name="T34" fmla="*/ 22 w 45"/>
              <a:gd name="T35" fmla="*/ 2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" h="49">
                <a:moveTo>
                  <a:pt x="22" y="2"/>
                </a:moveTo>
                <a:lnTo>
                  <a:pt x="45" y="11"/>
                </a:lnTo>
                <a:lnTo>
                  <a:pt x="38" y="10"/>
                </a:lnTo>
                <a:lnTo>
                  <a:pt x="33" y="17"/>
                </a:lnTo>
                <a:lnTo>
                  <a:pt x="33" y="18"/>
                </a:lnTo>
                <a:lnTo>
                  <a:pt x="37" y="21"/>
                </a:lnTo>
                <a:lnTo>
                  <a:pt x="37" y="24"/>
                </a:lnTo>
                <a:lnTo>
                  <a:pt x="38" y="43"/>
                </a:lnTo>
                <a:lnTo>
                  <a:pt x="40" y="49"/>
                </a:lnTo>
                <a:lnTo>
                  <a:pt x="32" y="48"/>
                </a:lnTo>
                <a:lnTo>
                  <a:pt x="25" y="37"/>
                </a:lnTo>
                <a:lnTo>
                  <a:pt x="22" y="34"/>
                </a:lnTo>
                <a:lnTo>
                  <a:pt x="0" y="19"/>
                </a:lnTo>
                <a:lnTo>
                  <a:pt x="7" y="10"/>
                </a:lnTo>
                <a:lnTo>
                  <a:pt x="7" y="4"/>
                </a:lnTo>
                <a:lnTo>
                  <a:pt x="11" y="3"/>
                </a:lnTo>
                <a:lnTo>
                  <a:pt x="18" y="0"/>
                </a:lnTo>
                <a:lnTo>
                  <a:pt x="22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4" name="Freeform 149">
            <a:extLst>
              <a:ext uri="{FF2B5EF4-FFF2-40B4-BE49-F238E27FC236}">
                <a16:creationId xmlns:a16="http://schemas.microsoft.com/office/drawing/2014/main" id="{9ED35D26-C40C-B24A-2B31-A53B126BA8DB}"/>
              </a:ext>
            </a:extLst>
          </p:cNvPr>
          <p:cNvSpPr>
            <a:spLocks/>
          </p:cNvSpPr>
          <p:nvPr/>
        </p:nvSpPr>
        <p:spPr bwMode="auto">
          <a:xfrm>
            <a:off x="5305431" y="4175204"/>
            <a:ext cx="188913" cy="146053"/>
          </a:xfrm>
          <a:custGeom>
            <a:avLst/>
            <a:gdLst>
              <a:gd name="T0" fmla="*/ 100 w 119"/>
              <a:gd name="T1" fmla="*/ 7 h 92"/>
              <a:gd name="T2" fmla="*/ 119 w 119"/>
              <a:gd name="T3" fmla="*/ 47 h 92"/>
              <a:gd name="T4" fmla="*/ 119 w 119"/>
              <a:gd name="T5" fmla="*/ 56 h 92"/>
              <a:gd name="T6" fmla="*/ 101 w 119"/>
              <a:gd name="T7" fmla="*/ 65 h 92"/>
              <a:gd name="T8" fmla="*/ 100 w 119"/>
              <a:gd name="T9" fmla="*/ 66 h 92"/>
              <a:gd name="T10" fmla="*/ 91 w 119"/>
              <a:gd name="T11" fmla="*/ 65 h 92"/>
              <a:gd name="T12" fmla="*/ 89 w 119"/>
              <a:gd name="T13" fmla="*/ 65 h 92"/>
              <a:gd name="T14" fmla="*/ 89 w 119"/>
              <a:gd name="T15" fmla="*/ 66 h 92"/>
              <a:gd name="T16" fmla="*/ 85 w 119"/>
              <a:gd name="T17" fmla="*/ 71 h 92"/>
              <a:gd name="T18" fmla="*/ 79 w 119"/>
              <a:gd name="T19" fmla="*/ 81 h 92"/>
              <a:gd name="T20" fmla="*/ 74 w 119"/>
              <a:gd name="T21" fmla="*/ 92 h 92"/>
              <a:gd name="T22" fmla="*/ 63 w 119"/>
              <a:gd name="T23" fmla="*/ 89 h 92"/>
              <a:gd name="T24" fmla="*/ 59 w 119"/>
              <a:gd name="T25" fmla="*/ 74 h 92"/>
              <a:gd name="T26" fmla="*/ 55 w 119"/>
              <a:gd name="T27" fmla="*/ 74 h 92"/>
              <a:gd name="T28" fmla="*/ 44 w 119"/>
              <a:gd name="T29" fmla="*/ 74 h 92"/>
              <a:gd name="T30" fmla="*/ 41 w 119"/>
              <a:gd name="T31" fmla="*/ 74 h 92"/>
              <a:gd name="T32" fmla="*/ 37 w 119"/>
              <a:gd name="T33" fmla="*/ 73 h 92"/>
              <a:gd name="T34" fmla="*/ 31 w 119"/>
              <a:gd name="T35" fmla="*/ 71 h 92"/>
              <a:gd name="T36" fmla="*/ 27 w 119"/>
              <a:gd name="T37" fmla="*/ 69 h 92"/>
              <a:gd name="T38" fmla="*/ 8 w 119"/>
              <a:gd name="T39" fmla="*/ 51 h 92"/>
              <a:gd name="T40" fmla="*/ 7 w 119"/>
              <a:gd name="T41" fmla="*/ 45 h 92"/>
              <a:gd name="T42" fmla="*/ 5 w 119"/>
              <a:gd name="T43" fmla="*/ 39 h 92"/>
              <a:gd name="T44" fmla="*/ 4 w 119"/>
              <a:gd name="T45" fmla="*/ 20 h 92"/>
              <a:gd name="T46" fmla="*/ 4 w 119"/>
              <a:gd name="T47" fmla="*/ 17 h 92"/>
              <a:gd name="T48" fmla="*/ 0 w 119"/>
              <a:gd name="T49" fmla="*/ 14 h 92"/>
              <a:gd name="T50" fmla="*/ 0 w 119"/>
              <a:gd name="T51" fmla="*/ 13 h 92"/>
              <a:gd name="T52" fmla="*/ 5 w 119"/>
              <a:gd name="T53" fmla="*/ 6 h 92"/>
              <a:gd name="T54" fmla="*/ 12 w 119"/>
              <a:gd name="T55" fmla="*/ 7 h 92"/>
              <a:gd name="T56" fmla="*/ 19 w 119"/>
              <a:gd name="T57" fmla="*/ 10 h 92"/>
              <a:gd name="T58" fmla="*/ 41 w 119"/>
              <a:gd name="T59" fmla="*/ 5 h 92"/>
              <a:gd name="T60" fmla="*/ 68 w 119"/>
              <a:gd name="T61" fmla="*/ 0 h 92"/>
              <a:gd name="T62" fmla="*/ 86 w 119"/>
              <a:gd name="T63" fmla="*/ 5 h 92"/>
              <a:gd name="T64" fmla="*/ 100 w 119"/>
              <a:gd name="T65" fmla="*/ 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" h="92">
                <a:moveTo>
                  <a:pt x="100" y="7"/>
                </a:moveTo>
                <a:lnTo>
                  <a:pt x="119" y="47"/>
                </a:lnTo>
                <a:lnTo>
                  <a:pt x="119" y="56"/>
                </a:lnTo>
                <a:lnTo>
                  <a:pt x="101" y="65"/>
                </a:lnTo>
                <a:lnTo>
                  <a:pt x="100" y="66"/>
                </a:lnTo>
                <a:lnTo>
                  <a:pt x="91" y="65"/>
                </a:lnTo>
                <a:lnTo>
                  <a:pt x="89" y="65"/>
                </a:lnTo>
                <a:lnTo>
                  <a:pt x="89" y="66"/>
                </a:lnTo>
                <a:lnTo>
                  <a:pt x="85" y="71"/>
                </a:lnTo>
                <a:lnTo>
                  <a:pt x="79" y="81"/>
                </a:lnTo>
                <a:lnTo>
                  <a:pt x="74" y="92"/>
                </a:lnTo>
                <a:lnTo>
                  <a:pt x="63" y="89"/>
                </a:lnTo>
                <a:lnTo>
                  <a:pt x="59" y="74"/>
                </a:lnTo>
                <a:lnTo>
                  <a:pt x="55" y="74"/>
                </a:lnTo>
                <a:lnTo>
                  <a:pt x="44" y="74"/>
                </a:lnTo>
                <a:lnTo>
                  <a:pt x="41" y="74"/>
                </a:lnTo>
                <a:lnTo>
                  <a:pt x="37" y="73"/>
                </a:lnTo>
                <a:lnTo>
                  <a:pt x="31" y="71"/>
                </a:lnTo>
                <a:lnTo>
                  <a:pt x="27" y="69"/>
                </a:lnTo>
                <a:lnTo>
                  <a:pt x="8" y="51"/>
                </a:lnTo>
                <a:lnTo>
                  <a:pt x="7" y="45"/>
                </a:lnTo>
                <a:lnTo>
                  <a:pt x="5" y="39"/>
                </a:lnTo>
                <a:lnTo>
                  <a:pt x="4" y="20"/>
                </a:lnTo>
                <a:lnTo>
                  <a:pt x="4" y="17"/>
                </a:lnTo>
                <a:lnTo>
                  <a:pt x="0" y="14"/>
                </a:lnTo>
                <a:lnTo>
                  <a:pt x="0" y="13"/>
                </a:lnTo>
                <a:lnTo>
                  <a:pt x="5" y="6"/>
                </a:lnTo>
                <a:lnTo>
                  <a:pt x="12" y="7"/>
                </a:lnTo>
                <a:lnTo>
                  <a:pt x="19" y="10"/>
                </a:lnTo>
                <a:lnTo>
                  <a:pt x="41" y="5"/>
                </a:lnTo>
                <a:lnTo>
                  <a:pt x="68" y="0"/>
                </a:lnTo>
                <a:lnTo>
                  <a:pt x="86" y="5"/>
                </a:lnTo>
                <a:lnTo>
                  <a:pt x="100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5" name="Freeform 150">
            <a:extLst>
              <a:ext uri="{FF2B5EF4-FFF2-40B4-BE49-F238E27FC236}">
                <a16:creationId xmlns:a16="http://schemas.microsoft.com/office/drawing/2014/main" id="{4EF83A84-4839-478B-BF2A-CCC6A8167273}"/>
              </a:ext>
            </a:extLst>
          </p:cNvPr>
          <p:cNvSpPr>
            <a:spLocks/>
          </p:cNvSpPr>
          <p:nvPr/>
        </p:nvSpPr>
        <p:spPr bwMode="auto">
          <a:xfrm>
            <a:off x="4822830" y="4203780"/>
            <a:ext cx="136525" cy="66676"/>
          </a:xfrm>
          <a:custGeom>
            <a:avLst/>
            <a:gdLst>
              <a:gd name="T0" fmla="*/ 83 w 86"/>
              <a:gd name="T1" fmla="*/ 6 h 42"/>
              <a:gd name="T2" fmla="*/ 84 w 86"/>
              <a:gd name="T3" fmla="*/ 8 h 42"/>
              <a:gd name="T4" fmla="*/ 86 w 86"/>
              <a:gd name="T5" fmla="*/ 12 h 42"/>
              <a:gd name="T6" fmla="*/ 84 w 86"/>
              <a:gd name="T7" fmla="*/ 19 h 42"/>
              <a:gd name="T8" fmla="*/ 69 w 86"/>
              <a:gd name="T9" fmla="*/ 29 h 42"/>
              <a:gd name="T10" fmla="*/ 67 w 86"/>
              <a:gd name="T11" fmla="*/ 32 h 42"/>
              <a:gd name="T12" fmla="*/ 64 w 86"/>
              <a:gd name="T13" fmla="*/ 33 h 42"/>
              <a:gd name="T14" fmla="*/ 48 w 86"/>
              <a:gd name="T15" fmla="*/ 32 h 42"/>
              <a:gd name="T16" fmla="*/ 45 w 86"/>
              <a:gd name="T17" fmla="*/ 36 h 42"/>
              <a:gd name="T18" fmla="*/ 43 w 86"/>
              <a:gd name="T19" fmla="*/ 26 h 42"/>
              <a:gd name="T20" fmla="*/ 38 w 86"/>
              <a:gd name="T21" fmla="*/ 32 h 42"/>
              <a:gd name="T22" fmla="*/ 37 w 86"/>
              <a:gd name="T23" fmla="*/ 34 h 42"/>
              <a:gd name="T24" fmla="*/ 35 w 86"/>
              <a:gd name="T25" fmla="*/ 34 h 42"/>
              <a:gd name="T26" fmla="*/ 34 w 86"/>
              <a:gd name="T27" fmla="*/ 32 h 42"/>
              <a:gd name="T28" fmla="*/ 33 w 86"/>
              <a:gd name="T29" fmla="*/ 33 h 42"/>
              <a:gd name="T30" fmla="*/ 26 w 86"/>
              <a:gd name="T31" fmla="*/ 37 h 42"/>
              <a:gd name="T32" fmla="*/ 24 w 86"/>
              <a:gd name="T33" fmla="*/ 34 h 42"/>
              <a:gd name="T34" fmla="*/ 18 w 86"/>
              <a:gd name="T35" fmla="*/ 40 h 42"/>
              <a:gd name="T36" fmla="*/ 13 w 86"/>
              <a:gd name="T37" fmla="*/ 42 h 42"/>
              <a:gd name="T38" fmla="*/ 8 w 86"/>
              <a:gd name="T39" fmla="*/ 38 h 42"/>
              <a:gd name="T40" fmla="*/ 5 w 86"/>
              <a:gd name="T41" fmla="*/ 29 h 42"/>
              <a:gd name="T42" fmla="*/ 0 w 86"/>
              <a:gd name="T43" fmla="*/ 10 h 42"/>
              <a:gd name="T44" fmla="*/ 28 w 86"/>
              <a:gd name="T45" fmla="*/ 4 h 42"/>
              <a:gd name="T46" fmla="*/ 46 w 86"/>
              <a:gd name="T47" fmla="*/ 8 h 42"/>
              <a:gd name="T48" fmla="*/ 69 w 86"/>
              <a:gd name="T49" fmla="*/ 0 h 42"/>
              <a:gd name="T50" fmla="*/ 80 w 86"/>
              <a:gd name="T51" fmla="*/ 2 h 42"/>
              <a:gd name="T52" fmla="*/ 82 w 86"/>
              <a:gd name="T53" fmla="*/ 3 h 42"/>
              <a:gd name="T54" fmla="*/ 83 w 86"/>
              <a:gd name="T55" fmla="*/ 6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6" h="42">
                <a:moveTo>
                  <a:pt x="83" y="6"/>
                </a:moveTo>
                <a:lnTo>
                  <a:pt x="84" y="8"/>
                </a:lnTo>
                <a:lnTo>
                  <a:pt x="86" y="12"/>
                </a:lnTo>
                <a:lnTo>
                  <a:pt x="84" y="19"/>
                </a:lnTo>
                <a:lnTo>
                  <a:pt x="69" y="29"/>
                </a:lnTo>
                <a:lnTo>
                  <a:pt x="67" y="32"/>
                </a:lnTo>
                <a:lnTo>
                  <a:pt x="64" y="33"/>
                </a:lnTo>
                <a:lnTo>
                  <a:pt x="48" y="32"/>
                </a:lnTo>
                <a:lnTo>
                  <a:pt x="45" y="36"/>
                </a:lnTo>
                <a:lnTo>
                  <a:pt x="43" y="26"/>
                </a:lnTo>
                <a:lnTo>
                  <a:pt x="38" y="32"/>
                </a:lnTo>
                <a:lnTo>
                  <a:pt x="37" y="34"/>
                </a:lnTo>
                <a:lnTo>
                  <a:pt x="35" y="34"/>
                </a:lnTo>
                <a:lnTo>
                  <a:pt x="34" y="32"/>
                </a:lnTo>
                <a:lnTo>
                  <a:pt x="33" y="33"/>
                </a:lnTo>
                <a:lnTo>
                  <a:pt x="26" y="37"/>
                </a:lnTo>
                <a:lnTo>
                  <a:pt x="24" y="34"/>
                </a:lnTo>
                <a:lnTo>
                  <a:pt x="18" y="40"/>
                </a:lnTo>
                <a:lnTo>
                  <a:pt x="13" y="42"/>
                </a:lnTo>
                <a:lnTo>
                  <a:pt x="8" y="38"/>
                </a:lnTo>
                <a:lnTo>
                  <a:pt x="5" y="29"/>
                </a:lnTo>
                <a:lnTo>
                  <a:pt x="0" y="10"/>
                </a:lnTo>
                <a:lnTo>
                  <a:pt x="28" y="4"/>
                </a:lnTo>
                <a:lnTo>
                  <a:pt x="46" y="8"/>
                </a:lnTo>
                <a:lnTo>
                  <a:pt x="69" y="0"/>
                </a:lnTo>
                <a:lnTo>
                  <a:pt x="80" y="2"/>
                </a:lnTo>
                <a:lnTo>
                  <a:pt x="82" y="3"/>
                </a:lnTo>
                <a:lnTo>
                  <a:pt x="83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6" name="Freeform 151">
            <a:extLst>
              <a:ext uri="{FF2B5EF4-FFF2-40B4-BE49-F238E27FC236}">
                <a16:creationId xmlns:a16="http://schemas.microsoft.com/office/drawing/2014/main" id="{EF81AF18-F74F-77ED-3E99-ADE81863FCA7}"/>
              </a:ext>
            </a:extLst>
          </p:cNvPr>
          <p:cNvSpPr>
            <a:spLocks/>
          </p:cNvSpPr>
          <p:nvPr/>
        </p:nvSpPr>
        <p:spPr bwMode="auto">
          <a:xfrm>
            <a:off x="5068893" y="4222830"/>
            <a:ext cx="112713" cy="119065"/>
          </a:xfrm>
          <a:custGeom>
            <a:avLst/>
            <a:gdLst>
              <a:gd name="T0" fmla="*/ 58 w 71"/>
              <a:gd name="T1" fmla="*/ 13 h 75"/>
              <a:gd name="T2" fmla="*/ 60 w 71"/>
              <a:gd name="T3" fmla="*/ 29 h 75"/>
              <a:gd name="T4" fmla="*/ 63 w 71"/>
              <a:gd name="T5" fmla="*/ 26 h 75"/>
              <a:gd name="T6" fmla="*/ 66 w 71"/>
              <a:gd name="T7" fmla="*/ 30 h 75"/>
              <a:gd name="T8" fmla="*/ 70 w 71"/>
              <a:gd name="T9" fmla="*/ 41 h 75"/>
              <a:gd name="T10" fmla="*/ 71 w 71"/>
              <a:gd name="T11" fmla="*/ 47 h 75"/>
              <a:gd name="T12" fmla="*/ 69 w 71"/>
              <a:gd name="T13" fmla="*/ 55 h 75"/>
              <a:gd name="T14" fmla="*/ 67 w 71"/>
              <a:gd name="T15" fmla="*/ 62 h 75"/>
              <a:gd name="T16" fmla="*/ 48 w 71"/>
              <a:gd name="T17" fmla="*/ 59 h 75"/>
              <a:gd name="T18" fmla="*/ 43 w 71"/>
              <a:gd name="T19" fmla="*/ 58 h 75"/>
              <a:gd name="T20" fmla="*/ 17 w 71"/>
              <a:gd name="T21" fmla="*/ 74 h 75"/>
              <a:gd name="T22" fmla="*/ 10 w 71"/>
              <a:gd name="T23" fmla="*/ 71 h 75"/>
              <a:gd name="T24" fmla="*/ 9 w 71"/>
              <a:gd name="T25" fmla="*/ 70 h 75"/>
              <a:gd name="T26" fmla="*/ 0 w 71"/>
              <a:gd name="T27" fmla="*/ 75 h 75"/>
              <a:gd name="T28" fmla="*/ 0 w 71"/>
              <a:gd name="T29" fmla="*/ 63 h 75"/>
              <a:gd name="T30" fmla="*/ 0 w 71"/>
              <a:gd name="T31" fmla="*/ 59 h 75"/>
              <a:gd name="T32" fmla="*/ 9 w 71"/>
              <a:gd name="T33" fmla="*/ 48 h 75"/>
              <a:gd name="T34" fmla="*/ 10 w 71"/>
              <a:gd name="T35" fmla="*/ 48 h 75"/>
              <a:gd name="T36" fmla="*/ 19 w 71"/>
              <a:gd name="T37" fmla="*/ 45 h 75"/>
              <a:gd name="T38" fmla="*/ 11 w 71"/>
              <a:gd name="T39" fmla="*/ 44 h 75"/>
              <a:gd name="T40" fmla="*/ 9 w 71"/>
              <a:gd name="T41" fmla="*/ 43 h 75"/>
              <a:gd name="T42" fmla="*/ 9 w 71"/>
              <a:gd name="T43" fmla="*/ 41 h 75"/>
              <a:gd name="T44" fmla="*/ 7 w 71"/>
              <a:gd name="T45" fmla="*/ 37 h 75"/>
              <a:gd name="T46" fmla="*/ 2 w 71"/>
              <a:gd name="T47" fmla="*/ 35 h 75"/>
              <a:gd name="T48" fmla="*/ 4 w 71"/>
              <a:gd name="T49" fmla="*/ 22 h 75"/>
              <a:gd name="T50" fmla="*/ 6 w 71"/>
              <a:gd name="T51" fmla="*/ 20 h 75"/>
              <a:gd name="T52" fmla="*/ 9 w 71"/>
              <a:gd name="T53" fmla="*/ 11 h 75"/>
              <a:gd name="T54" fmla="*/ 7 w 71"/>
              <a:gd name="T55" fmla="*/ 5 h 75"/>
              <a:gd name="T56" fmla="*/ 10 w 71"/>
              <a:gd name="T57" fmla="*/ 2 h 75"/>
              <a:gd name="T58" fmla="*/ 10 w 71"/>
              <a:gd name="T59" fmla="*/ 0 h 75"/>
              <a:gd name="T60" fmla="*/ 21 w 71"/>
              <a:gd name="T61" fmla="*/ 0 h 75"/>
              <a:gd name="T62" fmla="*/ 30 w 71"/>
              <a:gd name="T63" fmla="*/ 7 h 75"/>
              <a:gd name="T64" fmla="*/ 32 w 71"/>
              <a:gd name="T65" fmla="*/ 9 h 75"/>
              <a:gd name="T66" fmla="*/ 58 w 71"/>
              <a:gd name="T67" fmla="*/ 1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1" h="75">
                <a:moveTo>
                  <a:pt x="58" y="13"/>
                </a:moveTo>
                <a:lnTo>
                  <a:pt x="60" y="29"/>
                </a:lnTo>
                <a:lnTo>
                  <a:pt x="63" y="26"/>
                </a:lnTo>
                <a:lnTo>
                  <a:pt x="66" y="30"/>
                </a:lnTo>
                <a:lnTo>
                  <a:pt x="70" y="41"/>
                </a:lnTo>
                <a:lnTo>
                  <a:pt x="71" y="47"/>
                </a:lnTo>
                <a:lnTo>
                  <a:pt x="69" y="55"/>
                </a:lnTo>
                <a:lnTo>
                  <a:pt x="67" y="62"/>
                </a:lnTo>
                <a:lnTo>
                  <a:pt x="48" y="59"/>
                </a:lnTo>
                <a:lnTo>
                  <a:pt x="43" y="58"/>
                </a:lnTo>
                <a:lnTo>
                  <a:pt x="17" y="74"/>
                </a:lnTo>
                <a:lnTo>
                  <a:pt x="10" y="71"/>
                </a:lnTo>
                <a:lnTo>
                  <a:pt x="9" y="70"/>
                </a:lnTo>
                <a:lnTo>
                  <a:pt x="0" y="75"/>
                </a:lnTo>
                <a:lnTo>
                  <a:pt x="0" y="63"/>
                </a:lnTo>
                <a:lnTo>
                  <a:pt x="0" y="59"/>
                </a:lnTo>
                <a:lnTo>
                  <a:pt x="9" y="48"/>
                </a:lnTo>
                <a:lnTo>
                  <a:pt x="10" y="48"/>
                </a:lnTo>
                <a:lnTo>
                  <a:pt x="19" y="45"/>
                </a:lnTo>
                <a:lnTo>
                  <a:pt x="11" y="44"/>
                </a:lnTo>
                <a:lnTo>
                  <a:pt x="9" y="43"/>
                </a:lnTo>
                <a:lnTo>
                  <a:pt x="9" y="41"/>
                </a:lnTo>
                <a:lnTo>
                  <a:pt x="7" y="37"/>
                </a:lnTo>
                <a:lnTo>
                  <a:pt x="2" y="35"/>
                </a:lnTo>
                <a:lnTo>
                  <a:pt x="4" y="22"/>
                </a:lnTo>
                <a:lnTo>
                  <a:pt x="6" y="20"/>
                </a:lnTo>
                <a:lnTo>
                  <a:pt x="9" y="11"/>
                </a:lnTo>
                <a:lnTo>
                  <a:pt x="7" y="5"/>
                </a:lnTo>
                <a:lnTo>
                  <a:pt x="10" y="2"/>
                </a:lnTo>
                <a:lnTo>
                  <a:pt x="10" y="0"/>
                </a:lnTo>
                <a:lnTo>
                  <a:pt x="21" y="0"/>
                </a:lnTo>
                <a:lnTo>
                  <a:pt x="30" y="7"/>
                </a:lnTo>
                <a:lnTo>
                  <a:pt x="32" y="9"/>
                </a:lnTo>
                <a:lnTo>
                  <a:pt x="58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7" name="Freeform 152">
            <a:extLst>
              <a:ext uri="{FF2B5EF4-FFF2-40B4-BE49-F238E27FC236}">
                <a16:creationId xmlns:a16="http://schemas.microsoft.com/office/drawing/2014/main" id="{2DECD9A0-044B-D79D-788A-BB8BB6E52DDC}"/>
              </a:ext>
            </a:extLst>
          </p:cNvPr>
          <p:cNvSpPr>
            <a:spLocks/>
          </p:cNvSpPr>
          <p:nvPr/>
        </p:nvSpPr>
        <p:spPr bwMode="auto">
          <a:xfrm>
            <a:off x="4270380" y="4291094"/>
            <a:ext cx="155575" cy="163516"/>
          </a:xfrm>
          <a:custGeom>
            <a:avLst/>
            <a:gdLst>
              <a:gd name="T0" fmla="*/ 79 w 98"/>
              <a:gd name="T1" fmla="*/ 101 h 103"/>
              <a:gd name="T2" fmla="*/ 74 w 98"/>
              <a:gd name="T3" fmla="*/ 103 h 103"/>
              <a:gd name="T4" fmla="*/ 65 w 98"/>
              <a:gd name="T5" fmla="*/ 102 h 103"/>
              <a:gd name="T6" fmla="*/ 57 w 98"/>
              <a:gd name="T7" fmla="*/ 101 h 103"/>
              <a:gd name="T8" fmla="*/ 50 w 98"/>
              <a:gd name="T9" fmla="*/ 90 h 103"/>
              <a:gd name="T10" fmla="*/ 35 w 98"/>
              <a:gd name="T11" fmla="*/ 79 h 103"/>
              <a:gd name="T12" fmla="*/ 33 w 98"/>
              <a:gd name="T13" fmla="*/ 75 h 103"/>
              <a:gd name="T14" fmla="*/ 0 w 98"/>
              <a:gd name="T15" fmla="*/ 32 h 103"/>
              <a:gd name="T16" fmla="*/ 23 w 98"/>
              <a:gd name="T17" fmla="*/ 15 h 103"/>
              <a:gd name="T18" fmla="*/ 42 w 98"/>
              <a:gd name="T19" fmla="*/ 0 h 103"/>
              <a:gd name="T20" fmla="*/ 75 w 98"/>
              <a:gd name="T21" fmla="*/ 42 h 103"/>
              <a:gd name="T22" fmla="*/ 98 w 98"/>
              <a:gd name="T23" fmla="*/ 69 h 103"/>
              <a:gd name="T24" fmla="*/ 93 w 98"/>
              <a:gd name="T25" fmla="*/ 86 h 103"/>
              <a:gd name="T26" fmla="*/ 94 w 98"/>
              <a:gd name="T27" fmla="*/ 87 h 103"/>
              <a:gd name="T28" fmla="*/ 97 w 98"/>
              <a:gd name="T29" fmla="*/ 90 h 103"/>
              <a:gd name="T30" fmla="*/ 94 w 98"/>
              <a:gd name="T31" fmla="*/ 91 h 103"/>
              <a:gd name="T32" fmla="*/ 84 w 98"/>
              <a:gd name="T33" fmla="*/ 95 h 103"/>
              <a:gd name="T34" fmla="*/ 82 w 98"/>
              <a:gd name="T35" fmla="*/ 95 h 103"/>
              <a:gd name="T36" fmla="*/ 79 w 98"/>
              <a:gd name="T37" fmla="*/ 10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8" h="103">
                <a:moveTo>
                  <a:pt x="79" y="101"/>
                </a:moveTo>
                <a:lnTo>
                  <a:pt x="74" y="103"/>
                </a:lnTo>
                <a:lnTo>
                  <a:pt x="65" y="102"/>
                </a:lnTo>
                <a:lnTo>
                  <a:pt x="57" y="101"/>
                </a:lnTo>
                <a:lnTo>
                  <a:pt x="50" y="90"/>
                </a:lnTo>
                <a:lnTo>
                  <a:pt x="35" y="79"/>
                </a:lnTo>
                <a:lnTo>
                  <a:pt x="33" y="75"/>
                </a:lnTo>
                <a:lnTo>
                  <a:pt x="0" y="32"/>
                </a:lnTo>
                <a:lnTo>
                  <a:pt x="23" y="15"/>
                </a:lnTo>
                <a:lnTo>
                  <a:pt x="42" y="0"/>
                </a:lnTo>
                <a:lnTo>
                  <a:pt x="75" y="42"/>
                </a:lnTo>
                <a:lnTo>
                  <a:pt x="98" y="69"/>
                </a:lnTo>
                <a:lnTo>
                  <a:pt x="93" y="86"/>
                </a:lnTo>
                <a:lnTo>
                  <a:pt x="94" y="87"/>
                </a:lnTo>
                <a:lnTo>
                  <a:pt x="97" y="90"/>
                </a:lnTo>
                <a:lnTo>
                  <a:pt x="94" y="91"/>
                </a:lnTo>
                <a:lnTo>
                  <a:pt x="84" y="95"/>
                </a:lnTo>
                <a:lnTo>
                  <a:pt x="82" y="95"/>
                </a:lnTo>
                <a:lnTo>
                  <a:pt x="79" y="10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8" name="Freeform 153">
            <a:extLst>
              <a:ext uri="{FF2B5EF4-FFF2-40B4-BE49-F238E27FC236}">
                <a16:creationId xmlns:a16="http://schemas.microsoft.com/office/drawing/2014/main" id="{218432D3-A438-3992-CF01-76D18BA4BFDA}"/>
              </a:ext>
            </a:extLst>
          </p:cNvPr>
          <p:cNvSpPr>
            <a:spLocks/>
          </p:cNvSpPr>
          <p:nvPr/>
        </p:nvSpPr>
        <p:spPr bwMode="auto">
          <a:xfrm>
            <a:off x="4395792" y="4433972"/>
            <a:ext cx="96838" cy="50801"/>
          </a:xfrm>
          <a:custGeom>
            <a:avLst/>
            <a:gdLst>
              <a:gd name="T0" fmla="*/ 48 w 61"/>
              <a:gd name="T1" fmla="*/ 11 h 32"/>
              <a:gd name="T2" fmla="*/ 48 w 61"/>
              <a:gd name="T3" fmla="*/ 12 h 32"/>
              <a:gd name="T4" fmla="*/ 57 w 61"/>
              <a:gd name="T5" fmla="*/ 12 h 32"/>
              <a:gd name="T6" fmla="*/ 60 w 61"/>
              <a:gd name="T7" fmla="*/ 23 h 32"/>
              <a:gd name="T8" fmla="*/ 61 w 61"/>
              <a:gd name="T9" fmla="*/ 26 h 32"/>
              <a:gd name="T10" fmla="*/ 57 w 61"/>
              <a:gd name="T11" fmla="*/ 27 h 32"/>
              <a:gd name="T12" fmla="*/ 35 w 61"/>
              <a:gd name="T13" fmla="*/ 32 h 32"/>
              <a:gd name="T14" fmla="*/ 37 w 61"/>
              <a:gd name="T15" fmla="*/ 23 h 32"/>
              <a:gd name="T16" fmla="*/ 29 w 61"/>
              <a:gd name="T17" fmla="*/ 22 h 32"/>
              <a:gd name="T18" fmla="*/ 20 w 61"/>
              <a:gd name="T19" fmla="*/ 13 h 32"/>
              <a:gd name="T20" fmla="*/ 12 w 61"/>
              <a:gd name="T21" fmla="*/ 12 h 32"/>
              <a:gd name="T22" fmla="*/ 0 w 61"/>
              <a:gd name="T23" fmla="*/ 11 h 32"/>
              <a:gd name="T24" fmla="*/ 3 w 61"/>
              <a:gd name="T25" fmla="*/ 5 h 32"/>
              <a:gd name="T26" fmla="*/ 5 w 61"/>
              <a:gd name="T27" fmla="*/ 5 h 32"/>
              <a:gd name="T28" fmla="*/ 15 w 61"/>
              <a:gd name="T29" fmla="*/ 1 h 32"/>
              <a:gd name="T30" fmla="*/ 18 w 61"/>
              <a:gd name="T31" fmla="*/ 0 h 32"/>
              <a:gd name="T32" fmla="*/ 52 w 61"/>
              <a:gd name="T33" fmla="*/ 0 h 32"/>
              <a:gd name="T34" fmla="*/ 48 w 61"/>
              <a:gd name="T35" fmla="*/ 5 h 32"/>
              <a:gd name="T36" fmla="*/ 48 w 61"/>
              <a:gd name="T37" fmla="*/ 7 h 32"/>
              <a:gd name="T38" fmla="*/ 48 w 61"/>
              <a:gd name="T39" fmla="*/ 1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1" h="32">
                <a:moveTo>
                  <a:pt x="48" y="11"/>
                </a:moveTo>
                <a:lnTo>
                  <a:pt x="48" y="12"/>
                </a:lnTo>
                <a:lnTo>
                  <a:pt x="57" y="12"/>
                </a:lnTo>
                <a:lnTo>
                  <a:pt x="60" y="23"/>
                </a:lnTo>
                <a:lnTo>
                  <a:pt x="61" y="26"/>
                </a:lnTo>
                <a:lnTo>
                  <a:pt x="57" y="27"/>
                </a:lnTo>
                <a:lnTo>
                  <a:pt x="35" y="32"/>
                </a:lnTo>
                <a:lnTo>
                  <a:pt x="37" y="23"/>
                </a:lnTo>
                <a:lnTo>
                  <a:pt x="29" y="22"/>
                </a:lnTo>
                <a:lnTo>
                  <a:pt x="20" y="13"/>
                </a:lnTo>
                <a:lnTo>
                  <a:pt x="12" y="12"/>
                </a:lnTo>
                <a:lnTo>
                  <a:pt x="0" y="11"/>
                </a:lnTo>
                <a:lnTo>
                  <a:pt x="3" y="5"/>
                </a:lnTo>
                <a:lnTo>
                  <a:pt x="5" y="5"/>
                </a:lnTo>
                <a:lnTo>
                  <a:pt x="15" y="1"/>
                </a:lnTo>
                <a:lnTo>
                  <a:pt x="18" y="0"/>
                </a:lnTo>
                <a:lnTo>
                  <a:pt x="52" y="0"/>
                </a:lnTo>
                <a:lnTo>
                  <a:pt x="48" y="5"/>
                </a:lnTo>
                <a:lnTo>
                  <a:pt x="48" y="7"/>
                </a:lnTo>
                <a:lnTo>
                  <a:pt x="48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9" name="Freeform 154">
            <a:extLst>
              <a:ext uri="{FF2B5EF4-FFF2-40B4-BE49-F238E27FC236}">
                <a16:creationId xmlns:a16="http://schemas.microsoft.com/office/drawing/2014/main" id="{18FDCBCA-7F8E-DCEB-F5FE-09FF7BCEC017}"/>
              </a:ext>
            </a:extLst>
          </p:cNvPr>
          <p:cNvSpPr>
            <a:spLocks/>
          </p:cNvSpPr>
          <p:nvPr/>
        </p:nvSpPr>
        <p:spPr bwMode="auto">
          <a:xfrm>
            <a:off x="4092580" y="4445085"/>
            <a:ext cx="171450" cy="204792"/>
          </a:xfrm>
          <a:custGeom>
            <a:avLst/>
            <a:gdLst>
              <a:gd name="T0" fmla="*/ 104 w 108"/>
              <a:gd name="T1" fmla="*/ 114 h 129"/>
              <a:gd name="T2" fmla="*/ 97 w 108"/>
              <a:gd name="T3" fmla="*/ 121 h 129"/>
              <a:gd name="T4" fmla="*/ 97 w 108"/>
              <a:gd name="T5" fmla="*/ 120 h 129"/>
              <a:gd name="T6" fmla="*/ 90 w 108"/>
              <a:gd name="T7" fmla="*/ 115 h 129"/>
              <a:gd name="T8" fmla="*/ 89 w 108"/>
              <a:gd name="T9" fmla="*/ 115 h 129"/>
              <a:gd name="T10" fmla="*/ 75 w 108"/>
              <a:gd name="T11" fmla="*/ 129 h 129"/>
              <a:gd name="T12" fmla="*/ 67 w 108"/>
              <a:gd name="T13" fmla="*/ 120 h 129"/>
              <a:gd name="T14" fmla="*/ 68 w 108"/>
              <a:gd name="T15" fmla="*/ 114 h 129"/>
              <a:gd name="T16" fmla="*/ 72 w 108"/>
              <a:gd name="T17" fmla="*/ 96 h 129"/>
              <a:gd name="T18" fmla="*/ 65 w 108"/>
              <a:gd name="T19" fmla="*/ 92 h 129"/>
              <a:gd name="T20" fmla="*/ 42 w 108"/>
              <a:gd name="T21" fmla="*/ 79 h 129"/>
              <a:gd name="T22" fmla="*/ 0 w 108"/>
              <a:gd name="T23" fmla="*/ 49 h 129"/>
              <a:gd name="T24" fmla="*/ 16 w 108"/>
              <a:gd name="T25" fmla="*/ 24 h 129"/>
              <a:gd name="T26" fmla="*/ 35 w 108"/>
              <a:gd name="T27" fmla="*/ 1 h 129"/>
              <a:gd name="T28" fmla="*/ 35 w 108"/>
              <a:gd name="T29" fmla="*/ 0 h 129"/>
              <a:gd name="T30" fmla="*/ 76 w 108"/>
              <a:gd name="T31" fmla="*/ 36 h 129"/>
              <a:gd name="T32" fmla="*/ 79 w 108"/>
              <a:gd name="T33" fmla="*/ 43 h 129"/>
              <a:gd name="T34" fmla="*/ 94 w 108"/>
              <a:gd name="T35" fmla="*/ 70 h 129"/>
              <a:gd name="T36" fmla="*/ 93 w 108"/>
              <a:gd name="T37" fmla="*/ 80 h 129"/>
              <a:gd name="T38" fmla="*/ 97 w 108"/>
              <a:gd name="T39" fmla="*/ 84 h 129"/>
              <a:gd name="T40" fmla="*/ 108 w 108"/>
              <a:gd name="T41" fmla="*/ 96 h 129"/>
              <a:gd name="T42" fmla="*/ 106 w 108"/>
              <a:gd name="T43" fmla="*/ 106 h 129"/>
              <a:gd name="T44" fmla="*/ 105 w 108"/>
              <a:gd name="T45" fmla="*/ 113 h 129"/>
              <a:gd name="T46" fmla="*/ 104 w 108"/>
              <a:gd name="T47" fmla="*/ 11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8" h="129">
                <a:moveTo>
                  <a:pt x="104" y="114"/>
                </a:moveTo>
                <a:lnTo>
                  <a:pt x="97" y="121"/>
                </a:lnTo>
                <a:lnTo>
                  <a:pt x="97" y="120"/>
                </a:lnTo>
                <a:lnTo>
                  <a:pt x="90" y="115"/>
                </a:lnTo>
                <a:lnTo>
                  <a:pt x="89" y="115"/>
                </a:lnTo>
                <a:lnTo>
                  <a:pt x="75" y="129"/>
                </a:lnTo>
                <a:lnTo>
                  <a:pt x="67" y="120"/>
                </a:lnTo>
                <a:lnTo>
                  <a:pt x="68" y="114"/>
                </a:lnTo>
                <a:lnTo>
                  <a:pt x="72" y="96"/>
                </a:lnTo>
                <a:lnTo>
                  <a:pt x="65" y="92"/>
                </a:lnTo>
                <a:lnTo>
                  <a:pt x="42" y="79"/>
                </a:lnTo>
                <a:lnTo>
                  <a:pt x="0" y="49"/>
                </a:lnTo>
                <a:lnTo>
                  <a:pt x="16" y="24"/>
                </a:lnTo>
                <a:lnTo>
                  <a:pt x="35" y="1"/>
                </a:lnTo>
                <a:lnTo>
                  <a:pt x="35" y="0"/>
                </a:lnTo>
                <a:lnTo>
                  <a:pt x="76" y="36"/>
                </a:lnTo>
                <a:lnTo>
                  <a:pt x="79" y="43"/>
                </a:lnTo>
                <a:lnTo>
                  <a:pt x="94" y="70"/>
                </a:lnTo>
                <a:lnTo>
                  <a:pt x="93" y="80"/>
                </a:lnTo>
                <a:lnTo>
                  <a:pt x="97" y="84"/>
                </a:lnTo>
                <a:lnTo>
                  <a:pt x="108" y="96"/>
                </a:lnTo>
                <a:lnTo>
                  <a:pt x="106" y="106"/>
                </a:lnTo>
                <a:lnTo>
                  <a:pt x="105" y="113"/>
                </a:lnTo>
                <a:lnTo>
                  <a:pt x="104" y="1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0" name="Freeform 155">
            <a:extLst>
              <a:ext uri="{FF2B5EF4-FFF2-40B4-BE49-F238E27FC236}">
                <a16:creationId xmlns:a16="http://schemas.microsoft.com/office/drawing/2014/main" id="{28DCEDF9-9199-EAC8-4148-8ADA14376F0D}"/>
              </a:ext>
            </a:extLst>
          </p:cNvPr>
          <p:cNvSpPr>
            <a:spLocks/>
          </p:cNvSpPr>
          <p:nvPr/>
        </p:nvSpPr>
        <p:spPr bwMode="auto">
          <a:xfrm>
            <a:off x="4387855" y="4451435"/>
            <a:ext cx="66675" cy="41276"/>
          </a:xfrm>
          <a:custGeom>
            <a:avLst/>
            <a:gdLst>
              <a:gd name="T0" fmla="*/ 36 w 42"/>
              <a:gd name="T1" fmla="*/ 23 h 26"/>
              <a:gd name="T2" fmla="*/ 15 w 42"/>
              <a:gd name="T3" fmla="*/ 26 h 26"/>
              <a:gd name="T4" fmla="*/ 8 w 42"/>
              <a:gd name="T5" fmla="*/ 19 h 26"/>
              <a:gd name="T6" fmla="*/ 2 w 42"/>
              <a:gd name="T7" fmla="*/ 13 h 26"/>
              <a:gd name="T8" fmla="*/ 0 w 42"/>
              <a:gd name="T9" fmla="*/ 2 h 26"/>
              <a:gd name="T10" fmla="*/ 5 w 42"/>
              <a:gd name="T11" fmla="*/ 0 h 26"/>
              <a:gd name="T12" fmla="*/ 17 w 42"/>
              <a:gd name="T13" fmla="*/ 1 h 26"/>
              <a:gd name="T14" fmla="*/ 25 w 42"/>
              <a:gd name="T15" fmla="*/ 2 h 26"/>
              <a:gd name="T16" fmla="*/ 34 w 42"/>
              <a:gd name="T17" fmla="*/ 11 h 26"/>
              <a:gd name="T18" fmla="*/ 42 w 42"/>
              <a:gd name="T19" fmla="*/ 12 h 26"/>
              <a:gd name="T20" fmla="*/ 40 w 42"/>
              <a:gd name="T21" fmla="*/ 21 h 26"/>
              <a:gd name="T22" fmla="*/ 36 w 42"/>
              <a:gd name="T23" fmla="*/ 2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26">
                <a:moveTo>
                  <a:pt x="36" y="23"/>
                </a:moveTo>
                <a:lnTo>
                  <a:pt x="15" y="26"/>
                </a:lnTo>
                <a:lnTo>
                  <a:pt x="8" y="19"/>
                </a:lnTo>
                <a:lnTo>
                  <a:pt x="2" y="13"/>
                </a:lnTo>
                <a:lnTo>
                  <a:pt x="0" y="2"/>
                </a:lnTo>
                <a:lnTo>
                  <a:pt x="5" y="0"/>
                </a:lnTo>
                <a:lnTo>
                  <a:pt x="17" y="1"/>
                </a:lnTo>
                <a:lnTo>
                  <a:pt x="25" y="2"/>
                </a:lnTo>
                <a:lnTo>
                  <a:pt x="34" y="11"/>
                </a:lnTo>
                <a:lnTo>
                  <a:pt x="42" y="12"/>
                </a:lnTo>
                <a:lnTo>
                  <a:pt x="40" y="21"/>
                </a:lnTo>
                <a:lnTo>
                  <a:pt x="36" y="2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1" name="Freeform 156">
            <a:extLst>
              <a:ext uri="{FF2B5EF4-FFF2-40B4-BE49-F238E27FC236}">
                <a16:creationId xmlns:a16="http://schemas.microsoft.com/office/drawing/2014/main" id="{EA0B30AB-9C40-842A-5FE9-C8549F2D9E10}"/>
              </a:ext>
            </a:extLst>
          </p:cNvPr>
          <p:cNvSpPr>
            <a:spLocks/>
          </p:cNvSpPr>
          <p:nvPr/>
        </p:nvSpPr>
        <p:spPr bwMode="auto">
          <a:xfrm>
            <a:off x="4356105" y="4453022"/>
            <a:ext cx="55563" cy="71439"/>
          </a:xfrm>
          <a:custGeom>
            <a:avLst/>
            <a:gdLst>
              <a:gd name="T0" fmla="*/ 35 w 35"/>
              <a:gd name="T1" fmla="*/ 25 h 45"/>
              <a:gd name="T2" fmla="*/ 7 w 35"/>
              <a:gd name="T3" fmla="*/ 45 h 45"/>
              <a:gd name="T4" fmla="*/ 5 w 35"/>
              <a:gd name="T5" fmla="*/ 44 h 45"/>
              <a:gd name="T6" fmla="*/ 3 w 35"/>
              <a:gd name="T7" fmla="*/ 44 h 45"/>
              <a:gd name="T8" fmla="*/ 5 w 35"/>
              <a:gd name="T9" fmla="*/ 42 h 45"/>
              <a:gd name="T10" fmla="*/ 6 w 35"/>
              <a:gd name="T11" fmla="*/ 40 h 45"/>
              <a:gd name="T12" fmla="*/ 0 w 35"/>
              <a:gd name="T13" fmla="*/ 30 h 45"/>
              <a:gd name="T14" fmla="*/ 2 w 35"/>
              <a:gd name="T15" fmla="*/ 26 h 45"/>
              <a:gd name="T16" fmla="*/ 2 w 35"/>
              <a:gd name="T17" fmla="*/ 23 h 45"/>
              <a:gd name="T18" fmla="*/ 3 w 35"/>
              <a:gd name="T19" fmla="*/ 16 h 45"/>
              <a:gd name="T20" fmla="*/ 10 w 35"/>
              <a:gd name="T21" fmla="*/ 15 h 45"/>
              <a:gd name="T22" fmla="*/ 10 w 35"/>
              <a:gd name="T23" fmla="*/ 8 h 45"/>
              <a:gd name="T24" fmla="*/ 11 w 35"/>
              <a:gd name="T25" fmla="*/ 0 h 45"/>
              <a:gd name="T26" fmla="*/ 20 w 35"/>
              <a:gd name="T27" fmla="*/ 1 h 45"/>
              <a:gd name="T28" fmla="*/ 22 w 35"/>
              <a:gd name="T29" fmla="*/ 12 h 45"/>
              <a:gd name="T30" fmla="*/ 28 w 35"/>
              <a:gd name="T31" fmla="*/ 18 h 45"/>
              <a:gd name="T32" fmla="*/ 35 w 35"/>
              <a:gd name="T33" fmla="*/ 2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" h="45">
                <a:moveTo>
                  <a:pt x="35" y="25"/>
                </a:moveTo>
                <a:lnTo>
                  <a:pt x="7" y="45"/>
                </a:lnTo>
                <a:lnTo>
                  <a:pt x="5" y="44"/>
                </a:lnTo>
                <a:lnTo>
                  <a:pt x="3" y="44"/>
                </a:lnTo>
                <a:lnTo>
                  <a:pt x="5" y="42"/>
                </a:lnTo>
                <a:lnTo>
                  <a:pt x="6" y="40"/>
                </a:lnTo>
                <a:lnTo>
                  <a:pt x="0" y="30"/>
                </a:lnTo>
                <a:lnTo>
                  <a:pt x="2" y="26"/>
                </a:lnTo>
                <a:lnTo>
                  <a:pt x="2" y="23"/>
                </a:lnTo>
                <a:lnTo>
                  <a:pt x="3" y="16"/>
                </a:lnTo>
                <a:lnTo>
                  <a:pt x="10" y="15"/>
                </a:lnTo>
                <a:lnTo>
                  <a:pt x="10" y="8"/>
                </a:lnTo>
                <a:lnTo>
                  <a:pt x="11" y="0"/>
                </a:lnTo>
                <a:lnTo>
                  <a:pt x="20" y="1"/>
                </a:lnTo>
                <a:lnTo>
                  <a:pt x="22" y="12"/>
                </a:lnTo>
                <a:lnTo>
                  <a:pt x="28" y="18"/>
                </a:lnTo>
                <a:lnTo>
                  <a:pt x="35" y="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2" name="Freeform 157">
            <a:extLst>
              <a:ext uri="{FF2B5EF4-FFF2-40B4-BE49-F238E27FC236}">
                <a16:creationId xmlns:a16="http://schemas.microsoft.com/office/drawing/2014/main" id="{E24D5F42-3ECD-3313-CA26-C13BDBAB134C}"/>
              </a:ext>
            </a:extLst>
          </p:cNvPr>
          <p:cNvSpPr>
            <a:spLocks/>
          </p:cNvSpPr>
          <p:nvPr/>
        </p:nvSpPr>
        <p:spPr bwMode="auto">
          <a:xfrm>
            <a:off x="4540255" y="4470485"/>
            <a:ext cx="100013" cy="66676"/>
          </a:xfrm>
          <a:custGeom>
            <a:avLst/>
            <a:gdLst>
              <a:gd name="T0" fmla="*/ 63 w 63"/>
              <a:gd name="T1" fmla="*/ 7 h 42"/>
              <a:gd name="T2" fmla="*/ 63 w 63"/>
              <a:gd name="T3" fmla="*/ 15 h 42"/>
              <a:gd name="T4" fmla="*/ 63 w 63"/>
              <a:gd name="T5" fmla="*/ 18 h 42"/>
              <a:gd name="T6" fmla="*/ 58 w 63"/>
              <a:gd name="T7" fmla="*/ 19 h 42"/>
              <a:gd name="T8" fmla="*/ 58 w 63"/>
              <a:gd name="T9" fmla="*/ 20 h 42"/>
              <a:gd name="T10" fmla="*/ 59 w 63"/>
              <a:gd name="T11" fmla="*/ 31 h 42"/>
              <a:gd name="T12" fmla="*/ 54 w 63"/>
              <a:gd name="T13" fmla="*/ 38 h 42"/>
              <a:gd name="T14" fmla="*/ 48 w 63"/>
              <a:gd name="T15" fmla="*/ 35 h 42"/>
              <a:gd name="T16" fmla="*/ 45 w 63"/>
              <a:gd name="T17" fmla="*/ 42 h 42"/>
              <a:gd name="T18" fmla="*/ 40 w 63"/>
              <a:gd name="T19" fmla="*/ 42 h 42"/>
              <a:gd name="T20" fmla="*/ 35 w 63"/>
              <a:gd name="T21" fmla="*/ 41 h 42"/>
              <a:gd name="T22" fmla="*/ 30 w 63"/>
              <a:gd name="T23" fmla="*/ 38 h 42"/>
              <a:gd name="T24" fmla="*/ 28 w 63"/>
              <a:gd name="T25" fmla="*/ 33 h 42"/>
              <a:gd name="T26" fmla="*/ 25 w 63"/>
              <a:gd name="T27" fmla="*/ 29 h 42"/>
              <a:gd name="T28" fmla="*/ 17 w 63"/>
              <a:gd name="T29" fmla="*/ 31 h 42"/>
              <a:gd name="T30" fmla="*/ 13 w 63"/>
              <a:gd name="T31" fmla="*/ 34 h 42"/>
              <a:gd name="T32" fmla="*/ 11 w 63"/>
              <a:gd name="T33" fmla="*/ 26 h 42"/>
              <a:gd name="T34" fmla="*/ 7 w 63"/>
              <a:gd name="T35" fmla="*/ 24 h 42"/>
              <a:gd name="T36" fmla="*/ 3 w 63"/>
              <a:gd name="T37" fmla="*/ 23 h 42"/>
              <a:gd name="T38" fmla="*/ 2 w 63"/>
              <a:gd name="T39" fmla="*/ 19 h 42"/>
              <a:gd name="T40" fmla="*/ 0 w 63"/>
              <a:gd name="T41" fmla="*/ 15 h 42"/>
              <a:gd name="T42" fmla="*/ 6 w 63"/>
              <a:gd name="T43" fmla="*/ 12 h 42"/>
              <a:gd name="T44" fmla="*/ 10 w 63"/>
              <a:gd name="T45" fmla="*/ 8 h 42"/>
              <a:gd name="T46" fmla="*/ 15 w 63"/>
              <a:gd name="T47" fmla="*/ 8 h 42"/>
              <a:gd name="T48" fmla="*/ 20 w 63"/>
              <a:gd name="T49" fmla="*/ 8 h 42"/>
              <a:gd name="T50" fmla="*/ 25 w 63"/>
              <a:gd name="T51" fmla="*/ 9 h 42"/>
              <a:gd name="T52" fmla="*/ 30 w 63"/>
              <a:gd name="T53" fmla="*/ 15 h 42"/>
              <a:gd name="T54" fmla="*/ 37 w 63"/>
              <a:gd name="T55" fmla="*/ 12 h 42"/>
              <a:gd name="T56" fmla="*/ 39 w 63"/>
              <a:gd name="T57" fmla="*/ 7 h 42"/>
              <a:gd name="T58" fmla="*/ 44 w 63"/>
              <a:gd name="T59" fmla="*/ 8 h 42"/>
              <a:gd name="T60" fmla="*/ 52 w 63"/>
              <a:gd name="T61" fmla="*/ 0 h 42"/>
              <a:gd name="T62" fmla="*/ 63 w 63"/>
              <a:gd name="T63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42">
                <a:moveTo>
                  <a:pt x="63" y="7"/>
                </a:moveTo>
                <a:lnTo>
                  <a:pt x="63" y="15"/>
                </a:lnTo>
                <a:lnTo>
                  <a:pt x="63" y="18"/>
                </a:lnTo>
                <a:lnTo>
                  <a:pt x="58" y="19"/>
                </a:lnTo>
                <a:lnTo>
                  <a:pt x="58" y="20"/>
                </a:lnTo>
                <a:lnTo>
                  <a:pt x="59" y="31"/>
                </a:lnTo>
                <a:lnTo>
                  <a:pt x="54" y="38"/>
                </a:lnTo>
                <a:lnTo>
                  <a:pt x="48" y="35"/>
                </a:lnTo>
                <a:lnTo>
                  <a:pt x="45" y="42"/>
                </a:lnTo>
                <a:lnTo>
                  <a:pt x="40" y="42"/>
                </a:lnTo>
                <a:lnTo>
                  <a:pt x="35" y="41"/>
                </a:lnTo>
                <a:lnTo>
                  <a:pt x="30" y="38"/>
                </a:lnTo>
                <a:lnTo>
                  <a:pt x="28" y="33"/>
                </a:lnTo>
                <a:lnTo>
                  <a:pt x="25" y="29"/>
                </a:lnTo>
                <a:lnTo>
                  <a:pt x="17" y="31"/>
                </a:lnTo>
                <a:lnTo>
                  <a:pt x="13" y="34"/>
                </a:lnTo>
                <a:lnTo>
                  <a:pt x="11" y="26"/>
                </a:lnTo>
                <a:lnTo>
                  <a:pt x="7" y="24"/>
                </a:lnTo>
                <a:lnTo>
                  <a:pt x="3" y="23"/>
                </a:lnTo>
                <a:lnTo>
                  <a:pt x="2" y="19"/>
                </a:lnTo>
                <a:lnTo>
                  <a:pt x="0" y="15"/>
                </a:lnTo>
                <a:lnTo>
                  <a:pt x="6" y="12"/>
                </a:lnTo>
                <a:lnTo>
                  <a:pt x="10" y="8"/>
                </a:lnTo>
                <a:lnTo>
                  <a:pt x="15" y="8"/>
                </a:lnTo>
                <a:lnTo>
                  <a:pt x="20" y="8"/>
                </a:lnTo>
                <a:lnTo>
                  <a:pt x="25" y="9"/>
                </a:lnTo>
                <a:lnTo>
                  <a:pt x="30" y="15"/>
                </a:lnTo>
                <a:lnTo>
                  <a:pt x="37" y="12"/>
                </a:lnTo>
                <a:lnTo>
                  <a:pt x="39" y="7"/>
                </a:lnTo>
                <a:lnTo>
                  <a:pt x="44" y="8"/>
                </a:lnTo>
                <a:lnTo>
                  <a:pt x="52" y="0"/>
                </a:lnTo>
                <a:lnTo>
                  <a:pt x="63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3" name="Freeform 158">
            <a:extLst>
              <a:ext uri="{FF2B5EF4-FFF2-40B4-BE49-F238E27FC236}">
                <a16:creationId xmlns:a16="http://schemas.microsoft.com/office/drawing/2014/main" id="{54261D45-5B93-69EA-F02F-7518AC253111}"/>
              </a:ext>
            </a:extLst>
          </p:cNvPr>
          <p:cNvSpPr>
            <a:spLocks/>
          </p:cNvSpPr>
          <p:nvPr/>
        </p:nvSpPr>
        <p:spPr bwMode="auto">
          <a:xfrm>
            <a:off x="4240217" y="4540337"/>
            <a:ext cx="101600" cy="104777"/>
          </a:xfrm>
          <a:custGeom>
            <a:avLst/>
            <a:gdLst>
              <a:gd name="T0" fmla="*/ 27 w 64"/>
              <a:gd name="T1" fmla="*/ 5 h 66"/>
              <a:gd name="T2" fmla="*/ 31 w 64"/>
              <a:gd name="T3" fmla="*/ 9 h 66"/>
              <a:gd name="T4" fmla="*/ 37 w 64"/>
              <a:gd name="T5" fmla="*/ 9 h 66"/>
              <a:gd name="T6" fmla="*/ 56 w 64"/>
              <a:gd name="T7" fmla="*/ 5 h 66"/>
              <a:gd name="T8" fmla="*/ 64 w 64"/>
              <a:gd name="T9" fmla="*/ 4 h 66"/>
              <a:gd name="T10" fmla="*/ 63 w 64"/>
              <a:gd name="T11" fmla="*/ 10 h 66"/>
              <a:gd name="T12" fmla="*/ 63 w 64"/>
              <a:gd name="T13" fmla="*/ 20 h 66"/>
              <a:gd name="T14" fmla="*/ 56 w 64"/>
              <a:gd name="T15" fmla="*/ 25 h 66"/>
              <a:gd name="T16" fmla="*/ 61 w 64"/>
              <a:gd name="T17" fmla="*/ 36 h 66"/>
              <a:gd name="T18" fmla="*/ 58 w 64"/>
              <a:gd name="T19" fmla="*/ 46 h 66"/>
              <a:gd name="T20" fmla="*/ 54 w 64"/>
              <a:gd name="T21" fmla="*/ 51 h 66"/>
              <a:gd name="T22" fmla="*/ 43 w 64"/>
              <a:gd name="T23" fmla="*/ 53 h 66"/>
              <a:gd name="T24" fmla="*/ 41 w 64"/>
              <a:gd name="T25" fmla="*/ 64 h 66"/>
              <a:gd name="T26" fmla="*/ 35 w 64"/>
              <a:gd name="T27" fmla="*/ 66 h 66"/>
              <a:gd name="T28" fmla="*/ 15 w 64"/>
              <a:gd name="T29" fmla="*/ 65 h 66"/>
              <a:gd name="T30" fmla="*/ 12 w 64"/>
              <a:gd name="T31" fmla="*/ 61 h 66"/>
              <a:gd name="T32" fmla="*/ 8 w 64"/>
              <a:gd name="T33" fmla="*/ 58 h 66"/>
              <a:gd name="T34" fmla="*/ 4 w 64"/>
              <a:gd name="T35" fmla="*/ 61 h 66"/>
              <a:gd name="T36" fmla="*/ 11 w 64"/>
              <a:gd name="T37" fmla="*/ 54 h 66"/>
              <a:gd name="T38" fmla="*/ 12 w 64"/>
              <a:gd name="T39" fmla="*/ 53 h 66"/>
              <a:gd name="T40" fmla="*/ 13 w 64"/>
              <a:gd name="T41" fmla="*/ 46 h 66"/>
              <a:gd name="T42" fmla="*/ 15 w 64"/>
              <a:gd name="T43" fmla="*/ 36 h 66"/>
              <a:gd name="T44" fmla="*/ 4 w 64"/>
              <a:gd name="T45" fmla="*/ 24 h 66"/>
              <a:gd name="T46" fmla="*/ 0 w 64"/>
              <a:gd name="T47" fmla="*/ 20 h 66"/>
              <a:gd name="T48" fmla="*/ 1 w 64"/>
              <a:gd name="T49" fmla="*/ 10 h 66"/>
              <a:gd name="T50" fmla="*/ 4 w 64"/>
              <a:gd name="T51" fmla="*/ 10 h 66"/>
              <a:gd name="T52" fmla="*/ 8 w 64"/>
              <a:gd name="T53" fmla="*/ 9 h 66"/>
              <a:gd name="T54" fmla="*/ 9 w 64"/>
              <a:gd name="T55" fmla="*/ 4 h 66"/>
              <a:gd name="T56" fmla="*/ 17 w 64"/>
              <a:gd name="T57" fmla="*/ 0 h 66"/>
              <a:gd name="T58" fmla="*/ 24 w 64"/>
              <a:gd name="T59" fmla="*/ 2 h 66"/>
              <a:gd name="T60" fmla="*/ 27 w 64"/>
              <a:gd name="T61" fmla="*/ 5 h 66"/>
              <a:gd name="T62" fmla="*/ 27 w 64"/>
              <a:gd name="T63" fmla="*/ 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66">
                <a:moveTo>
                  <a:pt x="27" y="5"/>
                </a:moveTo>
                <a:lnTo>
                  <a:pt x="31" y="9"/>
                </a:lnTo>
                <a:lnTo>
                  <a:pt x="37" y="9"/>
                </a:lnTo>
                <a:lnTo>
                  <a:pt x="56" y="5"/>
                </a:lnTo>
                <a:lnTo>
                  <a:pt x="64" y="4"/>
                </a:lnTo>
                <a:lnTo>
                  <a:pt x="63" y="10"/>
                </a:lnTo>
                <a:lnTo>
                  <a:pt x="63" y="20"/>
                </a:lnTo>
                <a:lnTo>
                  <a:pt x="56" y="25"/>
                </a:lnTo>
                <a:lnTo>
                  <a:pt x="61" y="36"/>
                </a:lnTo>
                <a:lnTo>
                  <a:pt x="58" y="46"/>
                </a:lnTo>
                <a:lnTo>
                  <a:pt x="54" y="51"/>
                </a:lnTo>
                <a:lnTo>
                  <a:pt x="43" y="53"/>
                </a:lnTo>
                <a:lnTo>
                  <a:pt x="41" y="64"/>
                </a:lnTo>
                <a:lnTo>
                  <a:pt x="35" y="66"/>
                </a:lnTo>
                <a:lnTo>
                  <a:pt x="15" y="65"/>
                </a:lnTo>
                <a:lnTo>
                  <a:pt x="12" y="61"/>
                </a:lnTo>
                <a:lnTo>
                  <a:pt x="8" y="58"/>
                </a:lnTo>
                <a:lnTo>
                  <a:pt x="4" y="61"/>
                </a:lnTo>
                <a:lnTo>
                  <a:pt x="11" y="54"/>
                </a:lnTo>
                <a:lnTo>
                  <a:pt x="12" y="53"/>
                </a:lnTo>
                <a:lnTo>
                  <a:pt x="13" y="46"/>
                </a:lnTo>
                <a:lnTo>
                  <a:pt x="15" y="36"/>
                </a:lnTo>
                <a:lnTo>
                  <a:pt x="4" y="24"/>
                </a:lnTo>
                <a:lnTo>
                  <a:pt x="0" y="20"/>
                </a:lnTo>
                <a:lnTo>
                  <a:pt x="1" y="10"/>
                </a:lnTo>
                <a:lnTo>
                  <a:pt x="4" y="10"/>
                </a:lnTo>
                <a:lnTo>
                  <a:pt x="8" y="9"/>
                </a:lnTo>
                <a:lnTo>
                  <a:pt x="9" y="4"/>
                </a:lnTo>
                <a:lnTo>
                  <a:pt x="17" y="0"/>
                </a:lnTo>
                <a:lnTo>
                  <a:pt x="24" y="2"/>
                </a:lnTo>
                <a:lnTo>
                  <a:pt x="27" y="5"/>
                </a:lnTo>
                <a:lnTo>
                  <a:pt x="27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4" name="Freeform 159">
            <a:extLst>
              <a:ext uri="{FF2B5EF4-FFF2-40B4-BE49-F238E27FC236}">
                <a16:creationId xmlns:a16="http://schemas.microsoft.com/office/drawing/2014/main" id="{1BF5B67D-8025-1696-A7D1-E34ED88C4363}"/>
              </a:ext>
            </a:extLst>
          </p:cNvPr>
          <p:cNvSpPr>
            <a:spLocks/>
          </p:cNvSpPr>
          <p:nvPr/>
        </p:nvSpPr>
        <p:spPr bwMode="auto">
          <a:xfrm>
            <a:off x="4953005" y="4567325"/>
            <a:ext cx="180975" cy="195266"/>
          </a:xfrm>
          <a:custGeom>
            <a:avLst/>
            <a:gdLst>
              <a:gd name="T0" fmla="*/ 79 w 114"/>
              <a:gd name="T1" fmla="*/ 28 h 123"/>
              <a:gd name="T2" fmla="*/ 92 w 114"/>
              <a:gd name="T3" fmla="*/ 29 h 123"/>
              <a:gd name="T4" fmla="*/ 86 w 114"/>
              <a:gd name="T5" fmla="*/ 38 h 123"/>
              <a:gd name="T6" fmla="*/ 83 w 114"/>
              <a:gd name="T7" fmla="*/ 43 h 123"/>
              <a:gd name="T8" fmla="*/ 75 w 114"/>
              <a:gd name="T9" fmla="*/ 48 h 123"/>
              <a:gd name="T10" fmla="*/ 82 w 114"/>
              <a:gd name="T11" fmla="*/ 59 h 123"/>
              <a:gd name="T12" fmla="*/ 98 w 114"/>
              <a:gd name="T13" fmla="*/ 68 h 123"/>
              <a:gd name="T14" fmla="*/ 113 w 114"/>
              <a:gd name="T15" fmla="*/ 82 h 123"/>
              <a:gd name="T16" fmla="*/ 114 w 114"/>
              <a:gd name="T17" fmla="*/ 86 h 123"/>
              <a:gd name="T18" fmla="*/ 106 w 114"/>
              <a:gd name="T19" fmla="*/ 89 h 123"/>
              <a:gd name="T20" fmla="*/ 102 w 114"/>
              <a:gd name="T21" fmla="*/ 96 h 123"/>
              <a:gd name="T22" fmla="*/ 105 w 114"/>
              <a:gd name="T23" fmla="*/ 112 h 123"/>
              <a:gd name="T24" fmla="*/ 79 w 114"/>
              <a:gd name="T25" fmla="*/ 119 h 123"/>
              <a:gd name="T26" fmla="*/ 68 w 114"/>
              <a:gd name="T27" fmla="*/ 107 h 123"/>
              <a:gd name="T28" fmla="*/ 47 w 114"/>
              <a:gd name="T29" fmla="*/ 119 h 123"/>
              <a:gd name="T30" fmla="*/ 43 w 114"/>
              <a:gd name="T31" fmla="*/ 122 h 123"/>
              <a:gd name="T32" fmla="*/ 41 w 114"/>
              <a:gd name="T33" fmla="*/ 123 h 123"/>
              <a:gd name="T34" fmla="*/ 32 w 114"/>
              <a:gd name="T35" fmla="*/ 122 h 123"/>
              <a:gd name="T36" fmla="*/ 21 w 114"/>
              <a:gd name="T37" fmla="*/ 116 h 123"/>
              <a:gd name="T38" fmla="*/ 13 w 114"/>
              <a:gd name="T39" fmla="*/ 103 h 123"/>
              <a:gd name="T40" fmla="*/ 0 w 114"/>
              <a:gd name="T41" fmla="*/ 77 h 123"/>
              <a:gd name="T42" fmla="*/ 5 w 114"/>
              <a:gd name="T43" fmla="*/ 77 h 123"/>
              <a:gd name="T44" fmla="*/ 11 w 114"/>
              <a:gd name="T45" fmla="*/ 70 h 123"/>
              <a:gd name="T46" fmla="*/ 13 w 114"/>
              <a:gd name="T47" fmla="*/ 66 h 123"/>
              <a:gd name="T48" fmla="*/ 11 w 114"/>
              <a:gd name="T49" fmla="*/ 60 h 123"/>
              <a:gd name="T50" fmla="*/ 13 w 114"/>
              <a:gd name="T51" fmla="*/ 56 h 123"/>
              <a:gd name="T52" fmla="*/ 24 w 114"/>
              <a:gd name="T53" fmla="*/ 49 h 123"/>
              <a:gd name="T54" fmla="*/ 38 w 114"/>
              <a:gd name="T55" fmla="*/ 41 h 123"/>
              <a:gd name="T56" fmla="*/ 39 w 114"/>
              <a:gd name="T57" fmla="*/ 17 h 123"/>
              <a:gd name="T58" fmla="*/ 56 w 114"/>
              <a:gd name="T59" fmla="*/ 14 h 123"/>
              <a:gd name="T60" fmla="*/ 64 w 114"/>
              <a:gd name="T61" fmla="*/ 18 h 123"/>
              <a:gd name="T62" fmla="*/ 73 w 114"/>
              <a:gd name="T63" fmla="*/ 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" h="123">
                <a:moveTo>
                  <a:pt x="76" y="26"/>
                </a:moveTo>
                <a:lnTo>
                  <a:pt x="79" y="28"/>
                </a:lnTo>
                <a:lnTo>
                  <a:pt x="102" y="21"/>
                </a:lnTo>
                <a:lnTo>
                  <a:pt x="92" y="29"/>
                </a:lnTo>
                <a:lnTo>
                  <a:pt x="91" y="29"/>
                </a:lnTo>
                <a:lnTo>
                  <a:pt x="86" y="38"/>
                </a:lnTo>
                <a:lnTo>
                  <a:pt x="83" y="41"/>
                </a:lnTo>
                <a:lnTo>
                  <a:pt x="83" y="43"/>
                </a:lnTo>
                <a:lnTo>
                  <a:pt x="83" y="44"/>
                </a:lnTo>
                <a:lnTo>
                  <a:pt x="75" y="48"/>
                </a:lnTo>
                <a:lnTo>
                  <a:pt x="76" y="49"/>
                </a:lnTo>
                <a:lnTo>
                  <a:pt x="82" y="59"/>
                </a:lnTo>
                <a:lnTo>
                  <a:pt x="95" y="64"/>
                </a:lnTo>
                <a:lnTo>
                  <a:pt x="98" y="68"/>
                </a:lnTo>
                <a:lnTo>
                  <a:pt x="110" y="79"/>
                </a:lnTo>
                <a:lnTo>
                  <a:pt x="113" y="82"/>
                </a:lnTo>
                <a:lnTo>
                  <a:pt x="113" y="83"/>
                </a:lnTo>
                <a:lnTo>
                  <a:pt x="114" y="86"/>
                </a:lnTo>
                <a:lnTo>
                  <a:pt x="107" y="88"/>
                </a:lnTo>
                <a:lnTo>
                  <a:pt x="106" y="89"/>
                </a:lnTo>
                <a:lnTo>
                  <a:pt x="102" y="94"/>
                </a:lnTo>
                <a:lnTo>
                  <a:pt x="102" y="96"/>
                </a:lnTo>
                <a:lnTo>
                  <a:pt x="102" y="97"/>
                </a:lnTo>
                <a:lnTo>
                  <a:pt x="105" y="112"/>
                </a:lnTo>
                <a:lnTo>
                  <a:pt x="101" y="123"/>
                </a:lnTo>
                <a:lnTo>
                  <a:pt x="79" y="119"/>
                </a:lnTo>
                <a:lnTo>
                  <a:pt x="73" y="111"/>
                </a:lnTo>
                <a:lnTo>
                  <a:pt x="68" y="107"/>
                </a:lnTo>
                <a:lnTo>
                  <a:pt x="51" y="118"/>
                </a:lnTo>
                <a:lnTo>
                  <a:pt x="47" y="119"/>
                </a:lnTo>
                <a:lnTo>
                  <a:pt x="45" y="120"/>
                </a:lnTo>
                <a:lnTo>
                  <a:pt x="43" y="122"/>
                </a:lnTo>
                <a:lnTo>
                  <a:pt x="42" y="123"/>
                </a:lnTo>
                <a:lnTo>
                  <a:pt x="41" y="123"/>
                </a:lnTo>
                <a:lnTo>
                  <a:pt x="34" y="122"/>
                </a:lnTo>
                <a:lnTo>
                  <a:pt x="32" y="122"/>
                </a:lnTo>
                <a:lnTo>
                  <a:pt x="30" y="119"/>
                </a:lnTo>
                <a:lnTo>
                  <a:pt x="21" y="116"/>
                </a:lnTo>
                <a:lnTo>
                  <a:pt x="19" y="113"/>
                </a:lnTo>
                <a:lnTo>
                  <a:pt x="13" y="103"/>
                </a:lnTo>
                <a:lnTo>
                  <a:pt x="0" y="85"/>
                </a:lnTo>
                <a:lnTo>
                  <a:pt x="0" y="77"/>
                </a:lnTo>
                <a:lnTo>
                  <a:pt x="2" y="77"/>
                </a:lnTo>
                <a:lnTo>
                  <a:pt x="5" y="77"/>
                </a:lnTo>
                <a:lnTo>
                  <a:pt x="8" y="74"/>
                </a:lnTo>
                <a:lnTo>
                  <a:pt x="11" y="70"/>
                </a:lnTo>
                <a:lnTo>
                  <a:pt x="13" y="67"/>
                </a:lnTo>
                <a:lnTo>
                  <a:pt x="13" y="66"/>
                </a:lnTo>
                <a:lnTo>
                  <a:pt x="13" y="63"/>
                </a:lnTo>
                <a:lnTo>
                  <a:pt x="11" y="60"/>
                </a:lnTo>
                <a:lnTo>
                  <a:pt x="12" y="56"/>
                </a:lnTo>
                <a:lnTo>
                  <a:pt x="13" y="56"/>
                </a:lnTo>
                <a:lnTo>
                  <a:pt x="16" y="53"/>
                </a:lnTo>
                <a:lnTo>
                  <a:pt x="24" y="49"/>
                </a:lnTo>
                <a:lnTo>
                  <a:pt x="30" y="45"/>
                </a:lnTo>
                <a:lnTo>
                  <a:pt x="38" y="41"/>
                </a:lnTo>
                <a:lnTo>
                  <a:pt x="43" y="26"/>
                </a:lnTo>
                <a:lnTo>
                  <a:pt x="39" y="17"/>
                </a:lnTo>
                <a:lnTo>
                  <a:pt x="31" y="0"/>
                </a:lnTo>
                <a:lnTo>
                  <a:pt x="56" y="14"/>
                </a:lnTo>
                <a:lnTo>
                  <a:pt x="57" y="15"/>
                </a:lnTo>
                <a:lnTo>
                  <a:pt x="64" y="18"/>
                </a:lnTo>
                <a:lnTo>
                  <a:pt x="72" y="23"/>
                </a:lnTo>
                <a:lnTo>
                  <a:pt x="73" y="23"/>
                </a:lnTo>
                <a:lnTo>
                  <a:pt x="76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5" name="Freeform 160">
            <a:extLst>
              <a:ext uri="{FF2B5EF4-FFF2-40B4-BE49-F238E27FC236}">
                <a16:creationId xmlns:a16="http://schemas.microsoft.com/office/drawing/2014/main" id="{9300D051-36C1-A335-F53F-0FA74FA1A4E1}"/>
              </a:ext>
            </a:extLst>
          </p:cNvPr>
          <p:cNvSpPr>
            <a:spLocks/>
          </p:cNvSpPr>
          <p:nvPr/>
        </p:nvSpPr>
        <p:spPr bwMode="auto">
          <a:xfrm>
            <a:off x="4437067" y="4627651"/>
            <a:ext cx="76200" cy="58739"/>
          </a:xfrm>
          <a:custGeom>
            <a:avLst/>
            <a:gdLst>
              <a:gd name="T0" fmla="*/ 34 w 48"/>
              <a:gd name="T1" fmla="*/ 0 h 37"/>
              <a:gd name="T2" fmla="*/ 38 w 48"/>
              <a:gd name="T3" fmla="*/ 7 h 37"/>
              <a:gd name="T4" fmla="*/ 41 w 48"/>
              <a:gd name="T5" fmla="*/ 14 h 37"/>
              <a:gd name="T6" fmla="*/ 44 w 48"/>
              <a:gd name="T7" fmla="*/ 20 h 37"/>
              <a:gd name="T8" fmla="*/ 48 w 48"/>
              <a:gd name="T9" fmla="*/ 29 h 37"/>
              <a:gd name="T10" fmla="*/ 41 w 48"/>
              <a:gd name="T11" fmla="*/ 33 h 37"/>
              <a:gd name="T12" fmla="*/ 26 w 48"/>
              <a:gd name="T13" fmla="*/ 29 h 37"/>
              <a:gd name="T14" fmla="*/ 20 w 48"/>
              <a:gd name="T15" fmla="*/ 32 h 37"/>
              <a:gd name="T16" fmla="*/ 15 w 48"/>
              <a:gd name="T17" fmla="*/ 36 h 37"/>
              <a:gd name="T18" fmla="*/ 15 w 48"/>
              <a:gd name="T19" fmla="*/ 37 h 37"/>
              <a:gd name="T20" fmla="*/ 7 w 48"/>
              <a:gd name="T21" fmla="*/ 33 h 37"/>
              <a:gd name="T22" fmla="*/ 7 w 48"/>
              <a:gd name="T23" fmla="*/ 32 h 37"/>
              <a:gd name="T24" fmla="*/ 1 w 48"/>
              <a:gd name="T25" fmla="*/ 22 h 37"/>
              <a:gd name="T26" fmla="*/ 0 w 48"/>
              <a:gd name="T27" fmla="*/ 18 h 37"/>
              <a:gd name="T28" fmla="*/ 3 w 48"/>
              <a:gd name="T29" fmla="*/ 11 h 37"/>
              <a:gd name="T30" fmla="*/ 12 w 48"/>
              <a:gd name="T31" fmla="*/ 13 h 37"/>
              <a:gd name="T32" fmla="*/ 14 w 48"/>
              <a:gd name="T33" fmla="*/ 7 h 37"/>
              <a:gd name="T34" fmla="*/ 18 w 48"/>
              <a:gd name="T35" fmla="*/ 3 h 37"/>
              <a:gd name="T36" fmla="*/ 29 w 48"/>
              <a:gd name="T37" fmla="*/ 5 h 37"/>
              <a:gd name="T38" fmla="*/ 34 w 48"/>
              <a:gd name="T39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37">
                <a:moveTo>
                  <a:pt x="34" y="0"/>
                </a:moveTo>
                <a:lnTo>
                  <a:pt x="38" y="7"/>
                </a:lnTo>
                <a:lnTo>
                  <a:pt x="41" y="14"/>
                </a:lnTo>
                <a:lnTo>
                  <a:pt x="44" y="20"/>
                </a:lnTo>
                <a:lnTo>
                  <a:pt x="48" y="29"/>
                </a:lnTo>
                <a:lnTo>
                  <a:pt x="41" y="33"/>
                </a:lnTo>
                <a:lnTo>
                  <a:pt x="26" y="29"/>
                </a:lnTo>
                <a:lnTo>
                  <a:pt x="20" y="32"/>
                </a:lnTo>
                <a:lnTo>
                  <a:pt x="15" y="36"/>
                </a:lnTo>
                <a:lnTo>
                  <a:pt x="15" y="37"/>
                </a:lnTo>
                <a:lnTo>
                  <a:pt x="7" y="33"/>
                </a:lnTo>
                <a:lnTo>
                  <a:pt x="7" y="32"/>
                </a:lnTo>
                <a:lnTo>
                  <a:pt x="1" y="22"/>
                </a:lnTo>
                <a:lnTo>
                  <a:pt x="0" y="18"/>
                </a:lnTo>
                <a:lnTo>
                  <a:pt x="3" y="11"/>
                </a:lnTo>
                <a:lnTo>
                  <a:pt x="12" y="13"/>
                </a:lnTo>
                <a:lnTo>
                  <a:pt x="14" y="7"/>
                </a:lnTo>
                <a:lnTo>
                  <a:pt x="18" y="3"/>
                </a:lnTo>
                <a:lnTo>
                  <a:pt x="29" y="5"/>
                </a:lnTo>
                <a:lnTo>
                  <a:pt x="3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6" name="Freeform 161">
            <a:extLst>
              <a:ext uri="{FF2B5EF4-FFF2-40B4-BE49-F238E27FC236}">
                <a16:creationId xmlns:a16="http://schemas.microsoft.com/office/drawing/2014/main" id="{6A1FC199-6FBD-3C76-BDF4-D9C1C0054F93}"/>
              </a:ext>
            </a:extLst>
          </p:cNvPr>
          <p:cNvSpPr>
            <a:spLocks/>
          </p:cNvSpPr>
          <p:nvPr/>
        </p:nvSpPr>
        <p:spPr bwMode="auto">
          <a:xfrm>
            <a:off x="4962530" y="4762591"/>
            <a:ext cx="212725" cy="249242"/>
          </a:xfrm>
          <a:custGeom>
            <a:avLst/>
            <a:gdLst>
              <a:gd name="T0" fmla="*/ 104 w 134"/>
              <a:gd name="T1" fmla="*/ 128 h 157"/>
              <a:gd name="T2" fmla="*/ 96 w 134"/>
              <a:gd name="T3" fmla="*/ 138 h 157"/>
              <a:gd name="T4" fmla="*/ 66 w 134"/>
              <a:gd name="T5" fmla="*/ 132 h 157"/>
              <a:gd name="T6" fmla="*/ 47 w 134"/>
              <a:gd name="T7" fmla="*/ 125 h 157"/>
              <a:gd name="T8" fmla="*/ 43 w 134"/>
              <a:gd name="T9" fmla="*/ 131 h 157"/>
              <a:gd name="T10" fmla="*/ 24 w 134"/>
              <a:gd name="T11" fmla="*/ 151 h 157"/>
              <a:gd name="T12" fmla="*/ 11 w 134"/>
              <a:gd name="T13" fmla="*/ 157 h 157"/>
              <a:gd name="T14" fmla="*/ 3 w 134"/>
              <a:gd name="T15" fmla="*/ 143 h 157"/>
              <a:gd name="T16" fmla="*/ 0 w 134"/>
              <a:gd name="T17" fmla="*/ 136 h 157"/>
              <a:gd name="T18" fmla="*/ 7 w 134"/>
              <a:gd name="T19" fmla="*/ 140 h 157"/>
              <a:gd name="T20" fmla="*/ 21 w 134"/>
              <a:gd name="T21" fmla="*/ 134 h 157"/>
              <a:gd name="T22" fmla="*/ 26 w 134"/>
              <a:gd name="T23" fmla="*/ 132 h 157"/>
              <a:gd name="T24" fmla="*/ 21 w 134"/>
              <a:gd name="T25" fmla="*/ 121 h 157"/>
              <a:gd name="T26" fmla="*/ 24 w 134"/>
              <a:gd name="T27" fmla="*/ 116 h 157"/>
              <a:gd name="T28" fmla="*/ 28 w 134"/>
              <a:gd name="T29" fmla="*/ 108 h 157"/>
              <a:gd name="T30" fmla="*/ 35 w 134"/>
              <a:gd name="T31" fmla="*/ 105 h 157"/>
              <a:gd name="T32" fmla="*/ 48 w 134"/>
              <a:gd name="T33" fmla="*/ 113 h 157"/>
              <a:gd name="T34" fmla="*/ 67 w 134"/>
              <a:gd name="T35" fmla="*/ 109 h 157"/>
              <a:gd name="T36" fmla="*/ 88 w 134"/>
              <a:gd name="T37" fmla="*/ 82 h 157"/>
              <a:gd name="T38" fmla="*/ 92 w 134"/>
              <a:gd name="T39" fmla="*/ 76 h 157"/>
              <a:gd name="T40" fmla="*/ 101 w 134"/>
              <a:gd name="T41" fmla="*/ 46 h 157"/>
              <a:gd name="T42" fmla="*/ 103 w 134"/>
              <a:gd name="T43" fmla="*/ 40 h 157"/>
              <a:gd name="T44" fmla="*/ 111 w 134"/>
              <a:gd name="T45" fmla="*/ 12 h 157"/>
              <a:gd name="T46" fmla="*/ 115 w 134"/>
              <a:gd name="T47" fmla="*/ 3 h 157"/>
              <a:gd name="T48" fmla="*/ 116 w 134"/>
              <a:gd name="T49" fmla="*/ 0 h 157"/>
              <a:gd name="T50" fmla="*/ 125 w 134"/>
              <a:gd name="T51" fmla="*/ 1 h 157"/>
              <a:gd name="T52" fmla="*/ 130 w 134"/>
              <a:gd name="T53" fmla="*/ 5 h 157"/>
              <a:gd name="T54" fmla="*/ 134 w 134"/>
              <a:gd name="T55" fmla="*/ 11 h 157"/>
              <a:gd name="T56" fmla="*/ 116 w 134"/>
              <a:gd name="T57" fmla="*/ 44 h 157"/>
              <a:gd name="T58" fmla="*/ 111 w 134"/>
              <a:gd name="T59" fmla="*/ 52 h 157"/>
              <a:gd name="T60" fmla="*/ 104 w 134"/>
              <a:gd name="T61" fmla="*/ 65 h 157"/>
              <a:gd name="T62" fmla="*/ 112 w 134"/>
              <a:gd name="T63" fmla="*/ 89 h 157"/>
              <a:gd name="T64" fmla="*/ 112 w 134"/>
              <a:gd name="T65" fmla="*/ 98 h 157"/>
              <a:gd name="T66" fmla="*/ 111 w 134"/>
              <a:gd name="T67" fmla="*/ 104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11" y="104"/>
                </a:move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5"/>
                </a:lnTo>
                <a:lnTo>
                  <a:pt x="47" y="125"/>
                </a:lnTo>
                <a:lnTo>
                  <a:pt x="45" y="125"/>
                </a:lnTo>
                <a:lnTo>
                  <a:pt x="43" y="131"/>
                </a:lnTo>
                <a:lnTo>
                  <a:pt x="37" y="140"/>
                </a:lnTo>
                <a:lnTo>
                  <a:pt x="24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0"/>
                </a:lnTo>
                <a:lnTo>
                  <a:pt x="7" y="140"/>
                </a:lnTo>
                <a:lnTo>
                  <a:pt x="15" y="142"/>
                </a:lnTo>
                <a:lnTo>
                  <a:pt x="21" y="134"/>
                </a:lnTo>
                <a:lnTo>
                  <a:pt x="24" y="132"/>
                </a:lnTo>
                <a:lnTo>
                  <a:pt x="26" y="132"/>
                </a:lnTo>
                <a:lnTo>
                  <a:pt x="24" y="128"/>
                </a:lnTo>
                <a:lnTo>
                  <a:pt x="21" y="121"/>
                </a:lnTo>
                <a:lnTo>
                  <a:pt x="20" y="119"/>
                </a:lnTo>
                <a:lnTo>
                  <a:pt x="24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5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3" y="40"/>
                </a:lnTo>
                <a:lnTo>
                  <a:pt x="114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5" y="1"/>
                </a:lnTo>
                <a:lnTo>
                  <a:pt x="129" y="5"/>
                </a:lnTo>
                <a:lnTo>
                  <a:pt x="130" y="5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0"/>
                </a:lnTo>
                <a:lnTo>
                  <a:pt x="111" y="52"/>
                </a:lnTo>
                <a:lnTo>
                  <a:pt x="106" y="55"/>
                </a:lnTo>
                <a:lnTo>
                  <a:pt x="104" y="65"/>
                </a:lnTo>
                <a:lnTo>
                  <a:pt x="106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7" name="Freeform 162">
            <a:extLst>
              <a:ext uri="{FF2B5EF4-FFF2-40B4-BE49-F238E27FC236}">
                <a16:creationId xmlns:a16="http://schemas.microsoft.com/office/drawing/2014/main" id="{63A164DA-DF1F-6874-E154-79507BEBD6F6}"/>
              </a:ext>
            </a:extLst>
          </p:cNvPr>
          <p:cNvSpPr>
            <a:spLocks/>
          </p:cNvSpPr>
          <p:nvPr/>
        </p:nvSpPr>
        <p:spPr bwMode="auto">
          <a:xfrm>
            <a:off x="4181480" y="5596045"/>
            <a:ext cx="298450" cy="182566"/>
          </a:xfrm>
          <a:custGeom>
            <a:avLst/>
            <a:gdLst>
              <a:gd name="T0" fmla="*/ 176 w 188"/>
              <a:gd name="T1" fmla="*/ 23 h 115"/>
              <a:gd name="T2" fmla="*/ 173 w 188"/>
              <a:gd name="T3" fmla="*/ 34 h 115"/>
              <a:gd name="T4" fmla="*/ 155 w 188"/>
              <a:gd name="T5" fmla="*/ 48 h 115"/>
              <a:gd name="T6" fmla="*/ 157 w 188"/>
              <a:gd name="T7" fmla="*/ 79 h 115"/>
              <a:gd name="T8" fmla="*/ 136 w 188"/>
              <a:gd name="T9" fmla="*/ 90 h 115"/>
              <a:gd name="T10" fmla="*/ 142 w 188"/>
              <a:gd name="T11" fmla="*/ 98 h 115"/>
              <a:gd name="T12" fmla="*/ 132 w 188"/>
              <a:gd name="T13" fmla="*/ 106 h 115"/>
              <a:gd name="T14" fmla="*/ 98 w 188"/>
              <a:gd name="T15" fmla="*/ 109 h 115"/>
              <a:gd name="T16" fmla="*/ 95 w 188"/>
              <a:gd name="T17" fmla="*/ 100 h 115"/>
              <a:gd name="T18" fmla="*/ 78 w 188"/>
              <a:gd name="T19" fmla="*/ 97 h 115"/>
              <a:gd name="T20" fmla="*/ 72 w 188"/>
              <a:gd name="T21" fmla="*/ 100 h 115"/>
              <a:gd name="T22" fmla="*/ 64 w 188"/>
              <a:gd name="T23" fmla="*/ 100 h 115"/>
              <a:gd name="T24" fmla="*/ 59 w 188"/>
              <a:gd name="T25" fmla="*/ 105 h 115"/>
              <a:gd name="T26" fmla="*/ 54 w 188"/>
              <a:gd name="T27" fmla="*/ 112 h 115"/>
              <a:gd name="T28" fmla="*/ 46 w 188"/>
              <a:gd name="T29" fmla="*/ 113 h 115"/>
              <a:gd name="T30" fmla="*/ 45 w 188"/>
              <a:gd name="T31" fmla="*/ 108 h 115"/>
              <a:gd name="T32" fmla="*/ 24 w 188"/>
              <a:gd name="T33" fmla="*/ 108 h 115"/>
              <a:gd name="T34" fmla="*/ 5 w 188"/>
              <a:gd name="T35" fmla="*/ 86 h 115"/>
              <a:gd name="T36" fmla="*/ 7 w 188"/>
              <a:gd name="T37" fmla="*/ 64 h 115"/>
              <a:gd name="T38" fmla="*/ 41 w 188"/>
              <a:gd name="T39" fmla="*/ 64 h 115"/>
              <a:gd name="T40" fmla="*/ 44 w 188"/>
              <a:gd name="T41" fmla="*/ 61 h 115"/>
              <a:gd name="T42" fmla="*/ 41 w 188"/>
              <a:gd name="T43" fmla="*/ 57 h 115"/>
              <a:gd name="T44" fmla="*/ 39 w 188"/>
              <a:gd name="T45" fmla="*/ 45 h 115"/>
              <a:gd name="T46" fmla="*/ 45 w 188"/>
              <a:gd name="T47" fmla="*/ 44 h 115"/>
              <a:gd name="T48" fmla="*/ 48 w 188"/>
              <a:gd name="T49" fmla="*/ 37 h 115"/>
              <a:gd name="T50" fmla="*/ 60 w 188"/>
              <a:gd name="T51" fmla="*/ 44 h 115"/>
              <a:gd name="T52" fmla="*/ 65 w 188"/>
              <a:gd name="T53" fmla="*/ 45 h 115"/>
              <a:gd name="T54" fmla="*/ 78 w 188"/>
              <a:gd name="T55" fmla="*/ 40 h 115"/>
              <a:gd name="T56" fmla="*/ 119 w 188"/>
              <a:gd name="T57" fmla="*/ 16 h 115"/>
              <a:gd name="T58" fmla="*/ 127 w 188"/>
              <a:gd name="T59" fmla="*/ 16 h 115"/>
              <a:gd name="T60" fmla="*/ 131 w 188"/>
              <a:gd name="T61" fmla="*/ 16 h 115"/>
              <a:gd name="T62" fmla="*/ 176 w 188"/>
              <a:gd name="T63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8" h="115">
                <a:moveTo>
                  <a:pt x="176" y="0"/>
                </a:moveTo>
                <a:lnTo>
                  <a:pt x="176" y="23"/>
                </a:lnTo>
                <a:lnTo>
                  <a:pt x="188" y="30"/>
                </a:lnTo>
                <a:lnTo>
                  <a:pt x="173" y="34"/>
                </a:lnTo>
                <a:lnTo>
                  <a:pt x="164" y="52"/>
                </a:lnTo>
                <a:lnTo>
                  <a:pt x="155" y="48"/>
                </a:lnTo>
                <a:lnTo>
                  <a:pt x="149" y="68"/>
                </a:lnTo>
                <a:lnTo>
                  <a:pt x="157" y="79"/>
                </a:lnTo>
                <a:lnTo>
                  <a:pt x="146" y="87"/>
                </a:lnTo>
                <a:lnTo>
                  <a:pt x="136" y="90"/>
                </a:lnTo>
                <a:lnTo>
                  <a:pt x="138" y="93"/>
                </a:lnTo>
                <a:lnTo>
                  <a:pt x="142" y="98"/>
                </a:lnTo>
                <a:lnTo>
                  <a:pt x="136" y="98"/>
                </a:lnTo>
                <a:lnTo>
                  <a:pt x="132" y="106"/>
                </a:lnTo>
                <a:lnTo>
                  <a:pt x="117" y="102"/>
                </a:lnTo>
                <a:lnTo>
                  <a:pt x="98" y="109"/>
                </a:lnTo>
                <a:lnTo>
                  <a:pt x="95" y="101"/>
                </a:lnTo>
                <a:lnTo>
                  <a:pt x="95" y="100"/>
                </a:lnTo>
                <a:lnTo>
                  <a:pt x="91" y="104"/>
                </a:lnTo>
                <a:lnTo>
                  <a:pt x="78" y="97"/>
                </a:lnTo>
                <a:lnTo>
                  <a:pt x="76" y="100"/>
                </a:lnTo>
                <a:lnTo>
                  <a:pt x="72" y="100"/>
                </a:lnTo>
                <a:lnTo>
                  <a:pt x="67" y="97"/>
                </a:lnTo>
                <a:lnTo>
                  <a:pt x="64" y="100"/>
                </a:lnTo>
                <a:lnTo>
                  <a:pt x="61" y="104"/>
                </a:lnTo>
                <a:lnTo>
                  <a:pt x="59" y="105"/>
                </a:lnTo>
                <a:lnTo>
                  <a:pt x="59" y="106"/>
                </a:lnTo>
                <a:lnTo>
                  <a:pt x="54" y="112"/>
                </a:lnTo>
                <a:lnTo>
                  <a:pt x="53" y="115"/>
                </a:lnTo>
                <a:lnTo>
                  <a:pt x="46" y="113"/>
                </a:lnTo>
                <a:lnTo>
                  <a:pt x="46" y="112"/>
                </a:lnTo>
                <a:lnTo>
                  <a:pt x="45" y="108"/>
                </a:lnTo>
                <a:lnTo>
                  <a:pt x="41" y="108"/>
                </a:lnTo>
                <a:lnTo>
                  <a:pt x="24" y="108"/>
                </a:lnTo>
                <a:lnTo>
                  <a:pt x="0" y="105"/>
                </a:lnTo>
                <a:lnTo>
                  <a:pt x="5" y="86"/>
                </a:lnTo>
                <a:lnTo>
                  <a:pt x="1" y="67"/>
                </a:lnTo>
                <a:lnTo>
                  <a:pt x="7" y="64"/>
                </a:lnTo>
                <a:lnTo>
                  <a:pt x="22" y="67"/>
                </a:lnTo>
                <a:lnTo>
                  <a:pt x="41" y="64"/>
                </a:lnTo>
                <a:lnTo>
                  <a:pt x="42" y="64"/>
                </a:lnTo>
                <a:lnTo>
                  <a:pt x="44" y="61"/>
                </a:lnTo>
                <a:lnTo>
                  <a:pt x="45" y="60"/>
                </a:lnTo>
                <a:lnTo>
                  <a:pt x="41" y="57"/>
                </a:lnTo>
                <a:lnTo>
                  <a:pt x="41" y="56"/>
                </a:lnTo>
                <a:lnTo>
                  <a:pt x="39" y="45"/>
                </a:lnTo>
                <a:lnTo>
                  <a:pt x="41" y="44"/>
                </a:lnTo>
                <a:lnTo>
                  <a:pt x="45" y="44"/>
                </a:lnTo>
                <a:lnTo>
                  <a:pt x="45" y="37"/>
                </a:lnTo>
                <a:lnTo>
                  <a:pt x="48" y="37"/>
                </a:lnTo>
                <a:lnTo>
                  <a:pt x="53" y="41"/>
                </a:lnTo>
                <a:lnTo>
                  <a:pt x="60" y="44"/>
                </a:lnTo>
                <a:lnTo>
                  <a:pt x="61" y="45"/>
                </a:lnTo>
                <a:lnTo>
                  <a:pt x="65" y="45"/>
                </a:lnTo>
                <a:lnTo>
                  <a:pt x="71" y="45"/>
                </a:lnTo>
                <a:lnTo>
                  <a:pt x="78" y="40"/>
                </a:lnTo>
                <a:lnTo>
                  <a:pt x="98" y="34"/>
                </a:lnTo>
                <a:lnTo>
                  <a:pt x="119" y="16"/>
                </a:lnTo>
                <a:lnTo>
                  <a:pt x="123" y="16"/>
                </a:lnTo>
                <a:lnTo>
                  <a:pt x="127" y="16"/>
                </a:lnTo>
                <a:lnTo>
                  <a:pt x="130" y="16"/>
                </a:lnTo>
                <a:lnTo>
                  <a:pt x="131" y="16"/>
                </a:lnTo>
                <a:lnTo>
                  <a:pt x="160" y="1"/>
                </a:lnTo>
                <a:lnTo>
                  <a:pt x="17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8" name="Freeform 163">
            <a:extLst>
              <a:ext uri="{FF2B5EF4-FFF2-40B4-BE49-F238E27FC236}">
                <a16:creationId xmlns:a16="http://schemas.microsoft.com/office/drawing/2014/main" id="{C6CD6EAD-B28D-3C21-57A7-83222FF393E6}"/>
              </a:ext>
            </a:extLst>
          </p:cNvPr>
          <p:cNvSpPr>
            <a:spLocks/>
          </p:cNvSpPr>
          <p:nvPr/>
        </p:nvSpPr>
        <p:spPr bwMode="auto">
          <a:xfrm>
            <a:off x="5292731" y="5597633"/>
            <a:ext cx="31750" cy="53976"/>
          </a:xfrm>
          <a:custGeom>
            <a:avLst/>
            <a:gdLst>
              <a:gd name="T0" fmla="*/ 20 w 20"/>
              <a:gd name="T1" fmla="*/ 28 h 34"/>
              <a:gd name="T2" fmla="*/ 16 w 20"/>
              <a:gd name="T3" fmla="*/ 32 h 34"/>
              <a:gd name="T4" fmla="*/ 13 w 20"/>
              <a:gd name="T5" fmla="*/ 32 h 34"/>
              <a:gd name="T6" fmla="*/ 11 w 20"/>
              <a:gd name="T7" fmla="*/ 30 h 34"/>
              <a:gd name="T8" fmla="*/ 11 w 20"/>
              <a:gd name="T9" fmla="*/ 34 h 34"/>
              <a:gd name="T10" fmla="*/ 5 w 20"/>
              <a:gd name="T11" fmla="*/ 33 h 34"/>
              <a:gd name="T12" fmla="*/ 0 w 20"/>
              <a:gd name="T13" fmla="*/ 32 h 34"/>
              <a:gd name="T14" fmla="*/ 0 w 20"/>
              <a:gd name="T15" fmla="*/ 26 h 34"/>
              <a:gd name="T16" fmla="*/ 0 w 20"/>
              <a:gd name="T17" fmla="*/ 25 h 34"/>
              <a:gd name="T18" fmla="*/ 0 w 20"/>
              <a:gd name="T19" fmla="*/ 21 h 34"/>
              <a:gd name="T20" fmla="*/ 1 w 20"/>
              <a:gd name="T21" fmla="*/ 10 h 34"/>
              <a:gd name="T22" fmla="*/ 1 w 20"/>
              <a:gd name="T23" fmla="*/ 9 h 34"/>
              <a:gd name="T24" fmla="*/ 0 w 20"/>
              <a:gd name="T25" fmla="*/ 4 h 34"/>
              <a:gd name="T26" fmla="*/ 1 w 20"/>
              <a:gd name="T27" fmla="*/ 2 h 34"/>
              <a:gd name="T28" fmla="*/ 1 w 20"/>
              <a:gd name="T29" fmla="*/ 0 h 34"/>
              <a:gd name="T30" fmla="*/ 3 w 20"/>
              <a:gd name="T31" fmla="*/ 2 h 34"/>
              <a:gd name="T32" fmla="*/ 4 w 20"/>
              <a:gd name="T33" fmla="*/ 2 h 34"/>
              <a:gd name="T34" fmla="*/ 7 w 20"/>
              <a:gd name="T35" fmla="*/ 4 h 34"/>
              <a:gd name="T36" fmla="*/ 8 w 20"/>
              <a:gd name="T37" fmla="*/ 6 h 34"/>
              <a:gd name="T38" fmla="*/ 20 w 20"/>
              <a:gd name="T39" fmla="*/ 2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4">
                <a:moveTo>
                  <a:pt x="20" y="28"/>
                </a:moveTo>
                <a:lnTo>
                  <a:pt x="16" y="32"/>
                </a:lnTo>
                <a:lnTo>
                  <a:pt x="13" y="32"/>
                </a:lnTo>
                <a:lnTo>
                  <a:pt x="11" y="30"/>
                </a:lnTo>
                <a:lnTo>
                  <a:pt x="11" y="34"/>
                </a:lnTo>
                <a:lnTo>
                  <a:pt x="5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1" y="10"/>
                </a:lnTo>
                <a:lnTo>
                  <a:pt x="1" y="9"/>
                </a:lnTo>
                <a:lnTo>
                  <a:pt x="0" y="4"/>
                </a:lnTo>
                <a:lnTo>
                  <a:pt x="1" y="2"/>
                </a:lnTo>
                <a:lnTo>
                  <a:pt x="1" y="0"/>
                </a:lnTo>
                <a:lnTo>
                  <a:pt x="3" y="2"/>
                </a:lnTo>
                <a:lnTo>
                  <a:pt x="4" y="2"/>
                </a:lnTo>
                <a:lnTo>
                  <a:pt x="7" y="4"/>
                </a:lnTo>
                <a:lnTo>
                  <a:pt x="8" y="6"/>
                </a:lnTo>
                <a:lnTo>
                  <a:pt x="20" y="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9" name="Freeform 164">
            <a:extLst>
              <a:ext uri="{FF2B5EF4-FFF2-40B4-BE49-F238E27FC236}">
                <a16:creationId xmlns:a16="http://schemas.microsoft.com/office/drawing/2014/main" id="{43F291DE-29DE-D1E4-8E5F-513B490A0481}"/>
              </a:ext>
            </a:extLst>
          </p:cNvPr>
          <p:cNvSpPr>
            <a:spLocks/>
          </p:cNvSpPr>
          <p:nvPr/>
        </p:nvSpPr>
        <p:spPr bwMode="auto">
          <a:xfrm>
            <a:off x="5146681" y="5611920"/>
            <a:ext cx="47625" cy="55564"/>
          </a:xfrm>
          <a:custGeom>
            <a:avLst/>
            <a:gdLst>
              <a:gd name="T0" fmla="*/ 9 w 30"/>
              <a:gd name="T1" fmla="*/ 5 h 35"/>
              <a:gd name="T2" fmla="*/ 11 w 30"/>
              <a:gd name="T3" fmla="*/ 9 h 35"/>
              <a:gd name="T4" fmla="*/ 15 w 30"/>
              <a:gd name="T5" fmla="*/ 5 h 35"/>
              <a:gd name="T6" fmla="*/ 18 w 30"/>
              <a:gd name="T7" fmla="*/ 6 h 35"/>
              <a:gd name="T8" fmla="*/ 22 w 30"/>
              <a:gd name="T9" fmla="*/ 8 h 35"/>
              <a:gd name="T10" fmla="*/ 25 w 30"/>
              <a:gd name="T11" fmla="*/ 8 h 35"/>
              <a:gd name="T12" fmla="*/ 26 w 30"/>
              <a:gd name="T13" fmla="*/ 9 h 35"/>
              <a:gd name="T14" fmla="*/ 29 w 30"/>
              <a:gd name="T15" fmla="*/ 9 h 35"/>
              <a:gd name="T16" fmla="*/ 30 w 30"/>
              <a:gd name="T17" fmla="*/ 21 h 35"/>
              <a:gd name="T18" fmla="*/ 26 w 30"/>
              <a:gd name="T19" fmla="*/ 32 h 35"/>
              <a:gd name="T20" fmla="*/ 21 w 30"/>
              <a:gd name="T21" fmla="*/ 34 h 35"/>
              <a:gd name="T22" fmla="*/ 11 w 30"/>
              <a:gd name="T23" fmla="*/ 35 h 35"/>
              <a:gd name="T24" fmla="*/ 10 w 30"/>
              <a:gd name="T25" fmla="*/ 32 h 35"/>
              <a:gd name="T26" fmla="*/ 3 w 30"/>
              <a:gd name="T27" fmla="*/ 30 h 35"/>
              <a:gd name="T28" fmla="*/ 0 w 30"/>
              <a:gd name="T29" fmla="*/ 28 h 35"/>
              <a:gd name="T30" fmla="*/ 2 w 30"/>
              <a:gd name="T31" fmla="*/ 21 h 35"/>
              <a:gd name="T32" fmla="*/ 2 w 30"/>
              <a:gd name="T33" fmla="*/ 17 h 35"/>
              <a:gd name="T34" fmla="*/ 2 w 30"/>
              <a:gd name="T35" fmla="*/ 17 h 35"/>
              <a:gd name="T36" fmla="*/ 2 w 30"/>
              <a:gd name="T37" fmla="*/ 16 h 35"/>
              <a:gd name="T38" fmla="*/ 0 w 30"/>
              <a:gd name="T39" fmla="*/ 15 h 35"/>
              <a:gd name="T40" fmla="*/ 0 w 30"/>
              <a:gd name="T41" fmla="*/ 13 h 35"/>
              <a:gd name="T42" fmla="*/ 0 w 30"/>
              <a:gd name="T43" fmla="*/ 12 h 35"/>
              <a:gd name="T44" fmla="*/ 0 w 30"/>
              <a:gd name="T45" fmla="*/ 9 h 35"/>
              <a:gd name="T46" fmla="*/ 3 w 30"/>
              <a:gd name="T47" fmla="*/ 6 h 35"/>
              <a:gd name="T48" fmla="*/ 3 w 30"/>
              <a:gd name="T49" fmla="*/ 5 h 35"/>
              <a:gd name="T50" fmla="*/ 5 w 30"/>
              <a:gd name="T51" fmla="*/ 4 h 35"/>
              <a:gd name="T52" fmla="*/ 5 w 30"/>
              <a:gd name="T53" fmla="*/ 2 h 35"/>
              <a:gd name="T54" fmla="*/ 5 w 30"/>
              <a:gd name="T55" fmla="*/ 0 h 35"/>
              <a:gd name="T56" fmla="*/ 9 w 30"/>
              <a:gd name="T5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0" h="35">
                <a:moveTo>
                  <a:pt x="9" y="5"/>
                </a:moveTo>
                <a:lnTo>
                  <a:pt x="11" y="9"/>
                </a:lnTo>
                <a:lnTo>
                  <a:pt x="15" y="5"/>
                </a:lnTo>
                <a:lnTo>
                  <a:pt x="18" y="6"/>
                </a:lnTo>
                <a:lnTo>
                  <a:pt x="22" y="8"/>
                </a:lnTo>
                <a:lnTo>
                  <a:pt x="25" y="8"/>
                </a:lnTo>
                <a:lnTo>
                  <a:pt x="26" y="9"/>
                </a:lnTo>
                <a:lnTo>
                  <a:pt x="29" y="9"/>
                </a:lnTo>
                <a:lnTo>
                  <a:pt x="30" y="21"/>
                </a:lnTo>
                <a:lnTo>
                  <a:pt x="26" y="32"/>
                </a:lnTo>
                <a:lnTo>
                  <a:pt x="21" y="34"/>
                </a:lnTo>
                <a:lnTo>
                  <a:pt x="11" y="35"/>
                </a:lnTo>
                <a:lnTo>
                  <a:pt x="10" y="32"/>
                </a:lnTo>
                <a:lnTo>
                  <a:pt x="3" y="30"/>
                </a:lnTo>
                <a:lnTo>
                  <a:pt x="0" y="28"/>
                </a:lnTo>
                <a:lnTo>
                  <a:pt x="2" y="21"/>
                </a:lnTo>
                <a:lnTo>
                  <a:pt x="2" y="17"/>
                </a:lnTo>
                <a:lnTo>
                  <a:pt x="2" y="17"/>
                </a:lnTo>
                <a:lnTo>
                  <a:pt x="2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5" y="4"/>
                </a:lnTo>
                <a:lnTo>
                  <a:pt x="5" y="2"/>
                </a:lnTo>
                <a:lnTo>
                  <a:pt x="5" y="0"/>
                </a:lnTo>
                <a:lnTo>
                  <a:pt x="9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0" name="Freeform 165">
            <a:extLst>
              <a:ext uri="{FF2B5EF4-FFF2-40B4-BE49-F238E27FC236}">
                <a16:creationId xmlns:a16="http://schemas.microsoft.com/office/drawing/2014/main" id="{6EDAFF9C-E4C3-1A31-FC41-20FBF4E2D707}"/>
              </a:ext>
            </a:extLst>
          </p:cNvPr>
          <p:cNvSpPr>
            <a:spLocks/>
          </p:cNvSpPr>
          <p:nvPr/>
        </p:nvSpPr>
        <p:spPr bwMode="auto">
          <a:xfrm>
            <a:off x="4692655" y="5621446"/>
            <a:ext cx="141288" cy="195266"/>
          </a:xfrm>
          <a:custGeom>
            <a:avLst/>
            <a:gdLst>
              <a:gd name="T0" fmla="*/ 34 w 89"/>
              <a:gd name="T1" fmla="*/ 11 h 123"/>
              <a:gd name="T2" fmla="*/ 31 w 89"/>
              <a:gd name="T3" fmla="*/ 18 h 123"/>
              <a:gd name="T4" fmla="*/ 33 w 89"/>
              <a:gd name="T5" fmla="*/ 21 h 123"/>
              <a:gd name="T6" fmla="*/ 41 w 89"/>
              <a:gd name="T7" fmla="*/ 49 h 123"/>
              <a:gd name="T8" fmla="*/ 46 w 89"/>
              <a:gd name="T9" fmla="*/ 54 h 123"/>
              <a:gd name="T10" fmla="*/ 48 w 89"/>
              <a:gd name="T11" fmla="*/ 58 h 123"/>
              <a:gd name="T12" fmla="*/ 61 w 89"/>
              <a:gd name="T13" fmla="*/ 60 h 123"/>
              <a:gd name="T14" fmla="*/ 63 w 89"/>
              <a:gd name="T15" fmla="*/ 62 h 123"/>
              <a:gd name="T16" fmla="*/ 69 w 89"/>
              <a:gd name="T17" fmla="*/ 71 h 123"/>
              <a:gd name="T18" fmla="*/ 71 w 89"/>
              <a:gd name="T19" fmla="*/ 74 h 123"/>
              <a:gd name="T20" fmla="*/ 72 w 89"/>
              <a:gd name="T21" fmla="*/ 75 h 123"/>
              <a:gd name="T22" fmla="*/ 72 w 89"/>
              <a:gd name="T23" fmla="*/ 77 h 123"/>
              <a:gd name="T24" fmla="*/ 76 w 89"/>
              <a:gd name="T25" fmla="*/ 85 h 123"/>
              <a:gd name="T26" fmla="*/ 85 w 89"/>
              <a:gd name="T27" fmla="*/ 86 h 123"/>
              <a:gd name="T28" fmla="*/ 89 w 89"/>
              <a:gd name="T29" fmla="*/ 92 h 123"/>
              <a:gd name="T30" fmla="*/ 89 w 89"/>
              <a:gd name="T31" fmla="*/ 93 h 123"/>
              <a:gd name="T32" fmla="*/ 87 w 89"/>
              <a:gd name="T33" fmla="*/ 99 h 123"/>
              <a:gd name="T34" fmla="*/ 82 w 89"/>
              <a:gd name="T35" fmla="*/ 101 h 123"/>
              <a:gd name="T36" fmla="*/ 82 w 89"/>
              <a:gd name="T37" fmla="*/ 103 h 123"/>
              <a:gd name="T38" fmla="*/ 79 w 89"/>
              <a:gd name="T39" fmla="*/ 103 h 123"/>
              <a:gd name="T40" fmla="*/ 78 w 89"/>
              <a:gd name="T41" fmla="*/ 103 h 123"/>
              <a:gd name="T42" fmla="*/ 76 w 89"/>
              <a:gd name="T43" fmla="*/ 103 h 123"/>
              <a:gd name="T44" fmla="*/ 74 w 89"/>
              <a:gd name="T45" fmla="*/ 111 h 123"/>
              <a:gd name="T46" fmla="*/ 76 w 89"/>
              <a:gd name="T47" fmla="*/ 112 h 123"/>
              <a:gd name="T48" fmla="*/ 82 w 89"/>
              <a:gd name="T49" fmla="*/ 114 h 123"/>
              <a:gd name="T50" fmla="*/ 79 w 89"/>
              <a:gd name="T51" fmla="*/ 119 h 123"/>
              <a:gd name="T52" fmla="*/ 82 w 89"/>
              <a:gd name="T53" fmla="*/ 123 h 123"/>
              <a:gd name="T54" fmla="*/ 72 w 89"/>
              <a:gd name="T55" fmla="*/ 120 h 123"/>
              <a:gd name="T56" fmla="*/ 68 w 89"/>
              <a:gd name="T57" fmla="*/ 114 h 123"/>
              <a:gd name="T58" fmla="*/ 65 w 89"/>
              <a:gd name="T59" fmla="*/ 112 h 123"/>
              <a:gd name="T60" fmla="*/ 64 w 89"/>
              <a:gd name="T61" fmla="*/ 109 h 123"/>
              <a:gd name="T62" fmla="*/ 63 w 89"/>
              <a:gd name="T63" fmla="*/ 112 h 123"/>
              <a:gd name="T64" fmla="*/ 61 w 89"/>
              <a:gd name="T65" fmla="*/ 114 h 123"/>
              <a:gd name="T66" fmla="*/ 49 w 89"/>
              <a:gd name="T67" fmla="*/ 115 h 123"/>
              <a:gd name="T68" fmla="*/ 49 w 89"/>
              <a:gd name="T69" fmla="*/ 112 h 123"/>
              <a:gd name="T70" fmla="*/ 48 w 89"/>
              <a:gd name="T71" fmla="*/ 93 h 123"/>
              <a:gd name="T72" fmla="*/ 41 w 89"/>
              <a:gd name="T73" fmla="*/ 93 h 123"/>
              <a:gd name="T74" fmla="*/ 39 w 89"/>
              <a:gd name="T75" fmla="*/ 93 h 123"/>
              <a:gd name="T76" fmla="*/ 30 w 89"/>
              <a:gd name="T77" fmla="*/ 74 h 123"/>
              <a:gd name="T78" fmla="*/ 18 w 89"/>
              <a:gd name="T79" fmla="*/ 69 h 123"/>
              <a:gd name="T80" fmla="*/ 18 w 89"/>
              <a:gd name="T81" fmla="*/ 62 h 123"/>
              <a:gd name="T82" fmla="*/ 9 w 89"/>
              <a:gd name="T83" fmla="*/ 58 h 123"/>
              <a:gd name="T84" fmla="*/ 3 w 89"/>
              <a:gd name="T85" fmla="*/ 60 h 123"/>
              <a:gd name="T86" fmla="*/ 1 w 89"/>
              <a:gd name="T87" fmla="*/ 56 h 123"/>
              <a:gd name="T88" fmla="*/ 3 w 89"/>
              <a:gd name="T89" fmla="*/ 52 h 123"/>
              <a:gd name="T90" fmla="*/ 7 w 89"/>
              <a:gd name="T91" fmla="*/ 49 h 123"/>
              <a:gd name="T92" fmla="*/ 4 w 89"/>
              <a:gd name="T93" fmla="*/ 47 h 123"/>
              <a:gd name="T94" fmla="*/ 5 w 89"/>
              <a:gd name="T95" fmla="*/ 45 h 123"/>
              <a:gd name="T96" fmla="*/ 3 w 89"/>
              <a:gd name="T97" fmla="*/ 37 h 123"/>
              <a:gd name="T98" fmla="*/ 0 w 89"/>
              <a:gd name="T99" fmla="*/ 29 h 123"/>
              <a:gd name="T100" fmla="*/ 4 w 89"/>
              <a:gd name="T101" fmla="*/ 26 h 123"/>
              <a:gd name="T102" fmla="*/ 3 w 89"/>
              <a:gd name="T103" fmla="*/ 24 h 123"/>
              <a:gd name="T104" fmla="*/ 0 w 89"/>
              <a:gd name="T105" fmla="*/ 18 h 123"/>
              <a:gd name="T106" fmla="*/ 3 w 89"/>
              <a:gd name="T107" fmla="*/ 15 h 123"/>
              <a:gd name="T108" fmla="*/ 5 w 89"/>
              <a:gd name="T109" fmla="*/ 13 h 123"/>
              <a:gd name="T110" fmla="*/ 9 w 89"/>
              <a:gd name="T111" fmla="*/ 13 h 123"/>
              <a:gd name="T112" fmla="*/ 12 w 89"/>
              <a:gd name="T113" fmla="*/ 13 h 123"/>
              <a:gd name="T114" fmla="*/ 15 w 89"/>
              <a:gd name="T115" fmla="*/ 3 h 123"/>
              <a:gd name="T116" fmla="*/ 23 w 89"/>
              <a:gd name="T117" fmla="*/ 0 h 123"/>
              <a:gd name="T118" fmla="*/ 34 w 89"/>
              <a:gd name="T119" fmla="*/ 1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34" y="11"/>
                </a:moveTo>
                <a:lnTo>
                  <a:pt x="31" y="18"/>
                </a:lnTo>
                <a:lnTo>
                  <a:pt x="33" y="21"/>
                </a:lnTo>
                <a:lnTo>
                  <a:pt x="41" y="49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  <a:lnTo>
                  <a:pt x="76" y="85"/>
                </a:lnTo>
                <a:lnTo>
                  <a:pt x="85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09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49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1" name="Freeform 166">
            <a:extLst>
              <a:ext uri="{FF2B5EF4-FFF2-40B4-BE49-F238E27FC236}">
                <a16:creationId xmlns:a16="http://schemas.microsoft.com/office/drawing/2014/main" id="{1FFB2A4F-2EA8-C576-E574-0025D95D615A}"/>
              </a:ext>
            </a:extLst>
          </p:cNvPr>
          <p:cNvSpPr>
            <a:spLocks/>
          </p:cNvSpPr>
          <p:nvPr/>
        </p:nvSpPr>
        <p:spPr bwMode="auto">
          <a:xfrm>
            <a:off x="5062543" y="5626208"/>
            <a:ext cx="36513" cy="80964"/>
          </a:xfrm>
          <a:custGeom>
            <a:avLst/>
            <a:gdLst>
              <a:gd name="T0" fmla="*/ 7 w 23"/>
              <a:gd name="T1" fmla="*/ 51 h 51"/>
              <a:gd name="T2" fmla="*/ 6 w 23"/>
              <a:gd name="T3" fmla="*/ 51 h 51"/>
              <a:gd name="T4" fmla="*/ 6 w 23"/>
              <a:gd name="T5" fmla="*/ 49 h 51"/>
              <a:gd name="T6" fmla="*/ 6 w 23"/>
              <a:gd name="T7" fmla="*/ 44 h 51"/>
              <a:gd name="T8" fmla="*/ 3 w 23"/>
              <a:gd name="T9" fmla="*/ 31 h 51"/>
              <a:gd name="T10" fmla="*/ 2 w 23"/>
              <a:gd name="T11" fmla="*/ 29 h 51"/>
              <a:gd name="T12" fmla="*/ 2 w 23"/>
              <a:gd name="T13" fmla="*/ 27 h 51"/>
              <a:gd name="T14" fmla="*/ 0 w 23"/>
              <a:gd name="T15" fmla="*/ 25 h 51"/>
              <a:gd name="T16" fmla="*/ 0 w 23"/>
              <a:gd name="T17" fmla="*/ 23 h 51"/>
              <a:gd name="T18" fmla="*/ 2 w 23"/>
              <a:gd name="T19" fmla="*/ 21 h 51"/>
              <a:gd name="T20" fmla="*/ 10 w 23"/>
              <a:gd name="T21" fmla="*/ 8 h 51"/>
              <a:gd name="T22" fmla="*/ 18 w 23"/>
              <a:gd name="T23" fmla="*/ 0 h 51"/>
              <a:gd name="T24" fmla="*/ 21 w 23"/>
              <a:gd name="T25" fmla="*/ 11 h 51"/>
              <a:gd name="T26" fmla="*/ 21 w 23"/>
              <a:gd name="T27" fmla="*/ 23 h 51"/>
              <a:gd name="T28" fmla="*/ 21 w 23"/>
              <a:gd name="T29" fmla="*/ 27 h 51"/>
              <a:gd name="T30" fmla="*/ 23 w 23"/>
              <a:gd name="T31" fmla="*/ 30 h 51"/>
              <a:gd name="T32" fmla="*/ 19 w 23"/>
              <a:gd name="T33" fmla="*/ 33 h 51"/>
              <a:gd name="T34" fmla="*/ 18 w 23"/>
              <a:gd name="T35" fmla="*/ 34 h 51"/>
              <a:gd name="T36" fmla="*/ 17 w 23"/>
              <a:gd name="T37" fmla="*/ 34 h 51"/>
              <a:gd name="T38" fmla="*/ 15 w 23"/>
              <a:gd name="T39" fmla="*/ 41 h 51"/>
              <a:gd name="T40" fmla="*/ 10 w 23"/>
              <a:gd name="T41" fmla="*/ 48 h 51"/>
              <a:gd name="T42" fmla="*/ 7 w 23"/>
              <a:gd name="T43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" h="51">
                <a:moveTo>
                  <a:pt x="7" y="51"/>
                </a:moveTo>
                <a:lnTo>
                  <a:pt x="6" y="51"/>
                </a:lnTo>
                <a:lnTo>
                  <a:pt x="6" y="49"/>
                </a:lnTo>
                <a:lnTo>
                  <a:pt x="6" y="44"/>
                </a:lnTo>
                <a:lnTo>
                  <a:pt x="3" y="31"/>
                </a:lnTo>
                <a:lnTo>
                  <a:pt x="2" y="29"/>
                </a:lnTo>
                <a:lnTo>
                  <a:pt x="2" y="27"/>
                </a:lnTo>
                <a:lnTo>
                  <a:pt x="0" y="25"/>
                </a:lnTo>
                <a:lnTo>
                  <a:pt x="0" y="23"/>
                </a:lnTo>
                <a:lnTo>
                  <a:pt x="2" y="21"/>
                </a:lnTo>
                <a:lnTo>
                  <a:pt x="10" y="8"/>
                </a:lnTo>
                <a:lnTo>
                  <a:pt x="18" y="0"/>
                </a:lnTo>
                <a:lnTo>
                  <a:pt x="21" y="11"/>
                </a:lnTo>
                <a:lnTo>
                  <a:pt x="21" y="23"/>
                </a:lnTo>
                <a:lnTo>
                  <a:pt x="21" y="27"/>
                </a:lnTo>
                <a:lnTo>
                  <a:pt x="23" y="30"/>
                </a:lnTo>
                <a:lnTo>
                  <a:pt x="19" y="33"/>
                </a:lnTo>
                <a:lnTo>
                  <a:pt x="18" y="34"/>
                </a:lnTo>
                <a:lnTo>
                  <a:pt x="17" y="34"/>
                </a:lnTo>
                <a:lnTo>
                  <a:pt x="15" y="41"/>
                </a:lnTo>
                <a:lnTo>
                  <a:pt x="10" y="48"/>
                </a:lnTo>
                <a:lnTo>
                  <a:pt x="7" y="5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2" name="Freeform 167">
            <a:extLst>
              <a:ext uri="{FF2B5EF4-FFF2-40B4-BE49-F238E27FC236}">
                <a16:creationId xmlns:a16="http://schemas.microsoft.com/office/drawing/2014/main" id="{C3866562-C055-1899-BB20-02A9064C4C35}"/>
              </a:ext>
            </a:extLst>
          </p:cNvPr>
          <p:cNvSpPr>
            <a:spLocks/>
          </p:cNvSpPr>
          <p:nvPr/>
        </p:nvSpPr>
        <p:spPr bwMode="auto">
          <a:xfrm>
            <a:off x="3897317" y="5638908"/>
            <a:ext cx="179388" cy="241305"/>
          </a:xfrm>
          <a:custGeom>
            <a:avLst/>
            <a:gdLst>
              <a:gd name="T0" fmla="*/ 56 w 113"/>
              <a:gd name="T1" fmla="*/ 25 h 152"/>
              <a:gd name="T2" fmla="*/ 68 w 113"/>
              <a:gd name="T3" fmla="*/ 34 h 152"/>
              <a:gd name="T4" fmla="*/ 77 w 113"/>
              <a:gd name="T5" fmla="*/ 33 h 152"/>
              <a:gd name="T6" fmla="*/ 79 w 113"/>
              <a:gd name="T7" fmla="*/ 34 h 152"/>
              <a:gd name="T8" fmla="*/ 92 w 113"/>
              <a:gd name="T9" fmla="*/ 34 h 152"/>
              <a:gd name="T10" fmla="*/ 100 w 113"/>
              <a:gd name="T11" fmla="*/ 47 h 152"/>
              <a:gd name="T12" fmla="*/ 101 w 113"/>
              <a:gd name="T13" fmla="*/ 47 h 152"/>
              <a:gd name="T14" fmla="*/ 107 w 113"/>
              <a:gd name="T15" fmla="*/ 44 h 152"/>
              <a:gd name="T16" fmla="*/ 109 w 113"/>
              <a:gd name="T17" fmla="*/ 40 h 152"/>
              <a:gd name="T18" fmla="*/ 111 w 113"/>
              <a:gd name="T19" fmla="*/ 43 h 152"/>
              <a:gd name="T20" fmla="*/ 112 w 113"/>
              <a:gd name="T21" fmla="*/ 45 h 152"/>
              <a:gd name="T22" fmla="*/ 109 w 113"/>
              <a:gd name="T23" fmla="*/ 71 h 152"/>
              <a:gd name="T24" fmla="*/ 113 w 113"/>
              <a:gd name="T25" fmla="*/ 79 h 152"/>
              <a:gd name="T26" fmla="*/ 107 w 113"/>
              <a:gd name="T27" fmla="*/ 81 h 152"/>
              <a:gd name="T28" fmla="*/ 101 w 113"/>
              <a:gd name="T29" fmla="*/ 89 h 152"/>
              <a:gd name="T30" fmla="*/ 98 w 113"/>
              <a:gd name="T31" fmla="*/ 101 h 152"/>
              <a:gd name="T32" fmla="*/ 97 w 113"/>
              <a:gd name="T33" fmla="*/ 109 h 152"/>
              <a:gd name="T34" fmla="*/ 100 w 113"/>
              <a:gd name="T35" fmla="*/ 119 h 152"/>
              <a:gd name="T36" fmla="*/ 100 w 113"/>
              <a:gd name="T37" fmla="*/ 120 h 152"/>
              <a:gd name="T38" fmla="*/ 85 w 113"/>
              <a:gd name="T39" fmla="*/ 128 h 152"/>
              <a:gd name="T40" fmla="*/ 37 w 113"/>
              <a:gd name="T41" fmla="*/ 152 h 152"/>
              <a:gd name="T42" fmla="*/ 30 w 113"/>
              <a:gd name="T43" fmla="*/ 138 h 152"/>
              <a:gd name="T44" fmla="*/ 19 w 113"/>
              <a:gd name="T45" fmla="*/ 127 h 152"/>
              <a:gd name="T46" fmla="*/ 10 w 113"/>
              <a:gd name="T47" fmla="*/ 118 h 152"/>
              <a:gd name="T48" fmla="*/ 26 w 113"/>
              <a:gd name="T49" fmla="*/ 101 h 152"/>
              <a:gd name="T50" fmla="*/ 48 w 113"/>
              <a:gd name="T51" fmla="*/ 81 h 152"/>
              <a:gd name="T52" fmla="*/ 60 w 113"/>
              <a:gd name="T53" fmla="*/ 64 h 152"/>
              <a:gd name="T54" fmla="*/ 48 w 113"/>
              <a:gd name="T55" fmla="*/ 38 h 152"/>
              <a:gd name="T56" fmla="*/ 0 w 113"/>
              <a:gd name="T57" fmla="*/ 15 h 152"/>
              <a:gd name="T58" fmla="*/ 7 w 113"/>
              <a:gd name="T59" fmla="*/ 0 h 152"/>
              <a:gd name="T60" fmla="*/ 56 w 113"/>
              <a:gd name="T61" fmla="*/ 2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3" h="152">
                <a:moveTo>
                  <a:pt x="56" y="25"/>
                </a:moveTo>
                <a:lnTo>
                  <a:pt x="68" y="34"/>
                </a:lnTo>
                <a:lnTo>
                  <a:pt x="77" y="33"/>
                </a:lnTo>
                <a:lnTo>
                  <a:pt x="79" y="34"/>
                </a:lnTo>
                <a:lnTo>
                  <a:pt x="92" y="34"/>
                </a:lnTo>
                <a:lnTo>
                  <a:pt x="100" y="47"/>
                </a:lnTo>
                <a:lnTo>
                  <a:pt x="101" y="47"/>
                </a:lnTo>
                <a:lnTo>
                  <a:pt x="107" y="44"/>
                </a:lnTo>
                <a:lnTo>
                  <a:pt x="109" y="40"/>
                </a:lnTo>
                <a:lnTo>
                  <a:pt x="111" y="43"/>
                </a:lnTo>
                <a:lnTo>
                  <a:pt x="112" y="45"/>
                </a:lnTo>
                <a:lnTo>
                  <a:pt x="109" y="71"/>
                </a:lnTo>
                <a:lnTo>
                  <a:pt x="113" y="79"/>
                </a:lnTo>
                <a:lnTo>
                  <a:pt x="107" y="81"/>
                </a:lnTo>
                <a:lnTo>
                  <a:pt x="101" y="89"/>
                </a:lnTo>
                <a:lnTo>
                  <a:pt x="98" y="101"/>
                </a:lnTo>
                <a:lnTo>
                  <a:pt x="97" y="109"/>
                </a:lnTo>
                <a:lnTo>
                  <a:pt x="100" y="119"/>
                </a:lnTo>
                <a:lnTo>
                  <a:pt x="100" y="120"/>
                </a:lnTo>
                <a:lnTo>
                  <a:pt x="85" y="128"/>
                </a:lnTo>
                <a:lnTo>
                  <a:pt x="37" y="152"/>
                </a:lnTo>
                <a:lnTo>
                  <a:pt x="30" y="138"/>
                </a:lnTo>
                <a:lnTo>
                  <a:pt x="19" y="127"/>
                </a:lnTo>
                <a:lnTo>
                  <a:pt x="10" y="118"/>
                </a:lnTo>
                <a:lnTo>
                  <a:pt x="26" y="101"/>
                </a:lnTo>
                <a:lnTo>
                  <a:pt x="48" y="81"/>
                </a:lnTo>
                <a:lnTo>
                  <a:pt x="60" y="64"/>
                </a:lnTo>
                <a:lnTo>
                  <a:pt x="48" y="38"/>
                </a:lnTo>
                <a:lnTo>
                  <a:pt x="0" y="15"/>
                </a:lnTo>
                <a:lnTo>
                  <a:pt x="7" y="0"/>
                </a:lnTo>
                <a:lnTo>
                  <a:pt x="56" y="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3" name="Freeform 168">
            <a:extLst>
              <a:ext uri="{FF2B5EF4-FFF2-40B4-BE49-F238E27FC236}">
                <a16:creationId xmlns:a16="http://schemas.microsoft.com/office/drawing/2014/main" id="{BCC15114-2258-DD96-D32A-FFCF760694D0}"/>
              </a:ext>
            </a:extLst>
          </p:cNvPr>
          <p:cNvSpPr>
            <a:spLocks/>
          </p:cNvSpPr>
          <p:nvPr/>
        </p:nvSpPr>
        <p:spPr bwMode="auto">
          <a:xfrm>
            <a:off x="5073655" y="5643671"/>
            <a:ext cx="66675" cy="73026"/>
          </a:xfrm>
          <a:custGeom>
            <a:avLst/>
            <a:gdLst>
              <a:gd name="T0" fmla="*/ 40 w 42"/>
              <a:gd name="T1" fmla="*/ 37 h 46"/>
              <a:gd name="T2" fmla="*/ 40 w 42"/>
              <a:gd name="T3" fmla="*/ 41 h 46"/>
              <a:gd name="T4" fmla="*/ 36 w 42"/>
              <a:gd name="T5" fmla="*/ 40 h 46"/>
              <a:gd name="T6" fmla="*/ 34 w 42"/>
              <a:gd name="T7" fmla="*/ 40 h 46"/>
              <a:gd name="T8" fmla="*/ 29 w 42"/>
              <a:gd name="T9" fmla="*/ 41 h 46"/>
              <a:gd name="T10" fmla="*/ 26 w 42"/>
              <a:gd name="T11" fmla="*/ 41 h 46"/>
              <a:gd name="T12" fmla="*/ 19 w 42"/>
              <a:gd name="T13" fmla="*/ 40 h 46"/>
              <a:gd name="T14" fmla="*/ 14 w 42"/>
              <a:gd name="T15" fmla="*/ 38 h 46"/>
              <a:gd name="T16" fmla="*/ 10 w 42"/>
              <a:gd name="T17" fmla="*/ 46 h 46"/>
              <a:gd name="T18" fmla="*/ 3 w 42"/>
              <a:gd name="T19" fmla="*/ 46 h 46"/>
              <a:gd name="T20" fmla="*/ 0 w 42"/>
              <a:gd name="T21" fmla="*/ 40 h 46"/>
              <a:gd name="T22" fmla="*/ 3 w 42"/>
              <a:gd name="T23" fmla="*/ 37 h 46"/>
              <a:gd name="T24" fmla="*/ 8 w 42"/>
              <a:gd name="T25" fmla="*/ 30 h 46"/>
              <a:gd name="T26" fmla="*/ 10 w 42"/>
              <a:gd name="T27" fmla="*/ 23 h 46"/>
              <a:gd name="T28" fmla="*/ 11 w 42"/>
              <a:gd name="T29" fmla="*/ 23 h 46"/>
              <a:gd name="T30" fmla="*/ 12 w 42"/>
              <a:gd name="T31" fmla="*/ 22 h 46"/>
              <a:gd name="T32" fmla="*/ 16 w 42"/>
              <a:gd name="T33" fmla="*/ 19 h 46"/>
              <a:gd name="T34" fmla="*/ 14 w 42"/>
              <a:gd name="T35" fmla="*/ 16 h 46"/>
              <a:gd name="T36" fmla="*/ 14 w 42"/>
              <a:gd name="T37" fmla="*/ 12 h 46"/>
              <a:gd name="T38" fmla="*/ 14 w 42"/>
              <a:gd name="T39" fmla="*/ 0 h 46"/>
              <a:gd name="T40" fmla="*/ 27 w 42"/>
              <a:gd name="T41" fmla="*/ 15 h 46"/>
              <a:gd name="T42" fmla="*/ 31 w 42"/>
              <a:gd name="T43" fmla="*/ 20 h 46"/>
              <a:gd name="T44" fmla="*/ 33 w 42"/>
              <a:gd name="T45" fmla="*/ 22 h 46"/>
              <a:gd name="T46" fmla="*/ 38 w 42"/>
              <a:gd name="T47" fmla="*/ 29 h 46"/>
              <a:gd name="T48" fmla="*/ 42 w 42"/>
              <a:gd name="T49" fmla="*/ 33 h 46"/>
              <a:gd name="T50" fmla="*/ 41 w 42"/>
              <a:gd name="T51" fmla="*/ 35 h 46"/>
              <a:gd name="T52" fmla="*/ 40 w 42"/>
              <a:gd name="T53" fmla="*/ 3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6">
                <a:moveTo>
                  <a:pt x="40" y="37"/>
                </a:moveTo>
                <a:lnTo>
                  <a:pt x="40" y="41"/>
                </a:lnTo>
                <a:lnTo>
                  <a:pt x="36" y="40"/>
                </a:lnTo>
                <a:lnTo>
                  <a:pt x="34" y="40"/>
                </a:lnTo>
                <a:lnTo>
                  <a:pt x="29" y="41"/>
                </a:lnTo>
                <a:lnTo>
                  <a:pt x="26" y="41"/>
                </a:lnTo>
                <a:lnTo>
                  <a:pt x="19" y="40"/>
                </a:lnTo>
                <a:lnTo>
                  <a:pt x="14" y="38"/>
                </a:lnTo>
                <a:lnTo>
                  <a:pt x="10" y="46"/>
                </a:lnTo>
                <a:lnTo>
                  <a:pt x="3" y="46"/>
                </a:lnTo>
                <a:lnTo>
                  <a:pt x="0" y="40"/>
                </a:lnTo>
                <a:lnTo>
                  <a:pt x="3" y="37"/>
                </a:lnTo>
                <a:lnTo>
                  <a:pt x="8" y="30"/>
                </a:lnTo>
                <a:lnTo>
                  <a:pt x="10" y="23"/>
                </a:lnTo>
                <a:lnTo>
                  <a:pt x="11" y="23"/>
                </a:lnTo>
                <a:lnTo>
                  <a:pt x="12" y="22"/>
                </a:lnTo>
                <a:lnTo>
                  <a:pt x="16" y="19"/>
                </a:lnTo>
                <a:lnTo>
                  <a:pt x="14" y="16"/>
                </a:lnTo>
                <a:lnTo>
                  <a:pt x="14" y="12"/>
                </a:lnTo>
                <a:lnTo>
                  <a:pt x="14" y="0"/>
                </a:lnTo>
                <a:lnTo>
                  <a:pt x="27" y="15"/>
                </a:lnTo>
                <a:lnTo>
                  <a:pt x="31" y="20"/>
                </a:lnTo>
                <a:lnTo>
                  <a:pt x="33" y="22"/>
                </a:lnTo>
                <a:lnTo>
                  <a:pt x="38" y="29"/>
                </a:lnTo>
                <a:lnTo>
                  <a:pt x="42" y="33"/>
                </a:lnTo>
                <a:lnTo>
                  <a:pt x="41" y="35"/>
                </a:lnTo>
                <a:lnTo>
                  <a:pt x="40" y="3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4" name="Freeform 169">
            <a:extLst>
              <a:ext uri="{FF2B5EF4-FFF2-40B4-BE49-F238E27FC236}">
                <a16:creationId xmlns:a16="http://schemas.microsoft.com/office/drawing/2014/main" id="{FE2873EB-74E8-8BED-0218-B15A5EA54A03}"/>
              </a:ext>
            </a:extLst>
          </p:cNvPr>
          <p:cNvSpPr>
            <a:spLocks/>
          </p:cNvSpPr>
          <p:nvPr/>
        </p:nvSpPr>
        <p:spPr bwMode="auto">
          <a:xfrm>
            <a:off x="3868742" y="5662721"/>
            <a:ext cx="123825" cy="163516"/>
          </a:xfrm>
          <a:custGeom>
            <a:avLst/>
            <a:gdLst>
              <a:gd name="T0" fmla="*/ 44 w 78"/>
              <a:gd name="T1" fmla="*/ 86 h 103"/>
              <a:gd name="T2" fmla="*/ 28 w 78"/>
              <a:gd name="T3" fmla="*/ 103 h 103"/>
              <a:gd name="T4" fmla="*/ 13 w 78"/>
              <a:gd name="T5" fmla="*/ 86 h 103"/>
              <a:gd name="T6" fmla="*/ 9 w 78"/>
              <a:gd name="T7" fmla="*/ 79 h 103"/>
              <a:gd name="T8" fmla="*/ 3 w 78"/>
              <a:gd name="T9" fmla="*/ 68 h 103"/>
              <a:gd name="T10" fmla="*/ 0 w 78"/>
              <a:gd name="T11" fmla="*/ 56 h 103"/>
              <a:gd name="T12" fmla="*/ 0 w 78"/>
              <a:gd name="T13" fmla="*/ 45 h 103"/>
              <a:gd name="T14" fmla="*/ 3 w 78"/>
              <a:gd name="T15" fmla="*/ 33 h 103"/>
              <a:gd name="T16" fmla="*/ 9 w 78"/>
              <a:gd name="T17" fmla="*/ 19 h 103"/>
              <a:gd name="T18" fmla="*/ 18 w 78"/>
              <a:gd name="T19" fmla="*/ 0 h 103"/>
              <a:gd name="T20" fmla="*/ 66 w 78"/>
              <a:gd name="T21" fmla="*/ 23 h 103"/>
              <a:gd name="T22" fmla="*/ 78 w 78"/>
              <a:gd name="T23" fmla="*/ 49 h 103"/>
              <a:gd name="T24" fmla="*/ 66 w 78"/>
              <a:gd name="T25" fmla="*/ 66 h 103"/>
              <a:gd name="T26" fmla="*/ 44 w 78"/>
              <a:gd name="T27" fmla="*/ 8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" h="103">
                <a:moveTo>
                  <a:pt x="44" y="86"/>
                </a:moveTo>
                <a:lnTo>
                  <a:pt x="28" y="103"/>
                </a:lnTo>
                <a:lnTo>
                  <a:pt x="13" y="86"/>
                </a:lnTo>
                <a:lnTo>
                  <a:pt x="9" y="79"/>
                </a:lnTo>
                <a:lnTo>
                  <a:pt x="3" y="68"/>
                </a:lnTo>
                <a:lnTo>
                  <a:pt x="0" y="56"/>
                </a:lnTo>
                <a:lnTo>
                  <a:pt x="0" y="45"/>
                </a:lnTo>
                <a:lnTo>
                  <a:pt x="3" y="33"/>
                </a:lnTo>
                <a:lnTo>
                  <a:pt x="9" y="19"/>
                </a:lnTo>
                <a:lnTo>
                  <a:pt x="18" y="0"/>
                </a:lnTo>
                <a:lnTo>
                  <a:pt x="66" y="23"/>
                </a:lnTo>
                <a:lnTo>
                  <a:pt x="78" y="49"/>
                </a:lnTo>
                <a:lnTo>
                  <a:pt x="66" y="66"/>
                </a:lnTo>
                <a:lnTo>
                  <a:pt x="44" y="8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5" name="Freeform 170">
            <a:extLst>
              <a:ext uri="{FF2B5EF4-FFF2-40B4-BE49-F238E27FC236}">
                <a16:creationId xmlns:a16="http://schemas.microsoft.com/office/drawing/2014/main" id="{08F9447B-FF14-2D7D-0D80-E61EBF32E383}"/>
              </a:ext>
            </a:extLst>
          </p:cNvPr>
          <p:cNvSpPr>
            <a:spLocks/>
          </p:cNvSpPr>
          <p:nvPr/>
        </p:nvSpPr>
        <p:spPr bwMode="auto">
          <a:xfrm>
            <a:off x="4070355" y="5667484"/>
            <a:ext cx="119063" cy="127003"/>
          </a:xfrm>
          <a:custGeom>
            <a:avLst/>
            <a:gdLst>
              <a:gd name="T0" fmla="*/ 21 w 75"/>
              <a:gd name="T1" fmla="*/ 15 h 80"/>
              <a:gd name="T2" fmla="*/ 22 w 75"/>
              <a:gd name="T3" fmla="*/ 18 h 80"/>
              <a:gd name="T4" fmla="*/ 30 w 75"/>
              <a:gd name="T5" fmla="*/ 8 h 80"/>
              <a:gd name="T6" fmla="*/ 32 w 75"/>
              <a:gd name="T7" fmla="*/ 7 h 80"/>
              <a:gd name="T8" fmla="*/ 36 w 75"/>
              <a:gd name="T9" fmla="*/ 7 h 80"/>
              <a:gd name="T10" fmla="*/ 36 w 75"/>
              <a:gd name="T11" fmla="*/ 15 h 80"/>
              <a:gd name="T12" fmla="*/ 39 w 75"/>
              <a:gd name="T13" fmla="*/ 15 h 80"/>
              <a:gd name="T14" fmla="*/ 47 w 75"/>
              <a:gd name="T15" fmla="*/ 18 h 80"/>
              <a:gd name="T16" fmla="*/ 48 w 75"/>
              <a:gd name="T17" fmla="*/ 29 h 80"/>
              <a:gd name="T18" fmla="*/ 48 w 75"/>
              <a:gd name="T19" fmla="*/ 30 h 80"/>
              <a:gd name="T20" fmla="*/ 71 w 75"/>
              <a:gd name="T21" fmla="*/ 22 h 80"/>
              <a:gd name="T22" fmla="*/ 75 w 75"/>
              <a:gd name="T23" fmla="*/ 41 h 80"/>
              <a:gd name="T24" fmla="*/ 70 w 75"/>
              <a:gd name="T25" fmla="*/ 60 h 80"/>
              <a:gd name="T26" fmla="*/ 51 w 75"/>
              <a:gd name="T27" fmla="*/ 59 h 80"/>
              <a:gd name="T28" fmla="*/ 39 w 75"/>
              <a:gd name="T29" fmla="*/ 78 h 80"/>
              <a:gd name="T30" fmla="*/ 32 w 75"/>
              <a:gd name="T31" fmla="*/ 80 h 80"/>
              <a:gd name="T32" fmla="*/ 26 w 75"/>
              <a:gd name="T33" fmla="*/ 75 h 80"/>
              <a:gd name="T34" fmla="*/ 15 w 75"/>
              <a:gd name="T35" fmla="*/ 70 h 80"/>
              <a:gd name="T36" fmla="*/ 11 w 75"/>
              <a:gd name="T37" fmla="*/ 61 h 80"/>
              <a:gd name="T38" fmla="*/ 11 w 75"/>
              <a:gd name="T39" fmla="*/ 60 h 80"/>
              <a:gd name="T40" fmla="*/ 4 w 75"/>
              <a:gd name="T41" fmla="*/ 61 h 80"/>
              <a:gd name="T42" fmla="*/ 0 w 75"/>
              <a:gd name="T43" fmla="*/ 53 h 80"/>
              <a:gd name="T44" fmla="*/ 3 w 75"/>
              <a:gd name="T45" fmla="*/ 27 h 80"/>
              <a:gd name="T46" fmla="*/ 2 w 75"/>
              <a:gd name="T47" fmla="*/ 25 h 80"/>
              <a:gd name="T48" fmla="*/ 0 w 75"/>
              <a:gd name="T49" fmla="*/ 22 h 80"/>
              <a:gd name="T50" fmla="*/ 0 w 75"/>
              <a:gd name="T51" fmla="*/ 20 h 80"/>
              <a:gd name="T52" fmla="*/ 0 w 75"/>
              <a:gd name="T53" fmla="*/ 14 h 80"/>
              <a:gd name="T54" fmla="*/ 9 w 75"/>
              <a:gd name="T55" fmla="*/ 4 h 80"/>
              <a:gd name="T56" fmla="*/ 13 w 75"/>
              <a:gd name="T57" fmla="*/ 0 h 80"/>
              <a:gd name="T58" fmla="*/ 15 w 75"/>
              <a:gd name="T59" fmla="*/ 1 h 80"/>
              <a:gd name="T60" fmla="*/ 15 w 75"/>
              <a:gd name="T61" fmla="*/ 1 h 80"/>
              <a:gd name="T62" fmla="*/ 17 w 75"/>
              <a:gd name="T63" fmla="*/ 1 h 80"/>
              <a:gd name="T64" fmla="*/ 21 w 75"/>
              <a:gd name="T65" fmla="*/ 12 h 80"/>
              <a:gd name="T66" fmla="*/ 21 w 75"/>
              <a:gd name="T67" fmla="*/ 1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80">
                <a:moveTo>
                  <a:pt x="21" y="15"/>
                </a:moveTo>
                <a:lnTo>
                  <a:pt x="22" y="18"/>
                </a:lnTo>
                <a:lnTo>
                  <a:pt x="30" y="8"/>
                </a:lnTo>
                <a:lnTo>
                  <a:pt x="32" y="7"/>
                </a:lnTo>
                <a:lnTo>
                  <a:pt x="36" y="7"/>
                </a:lnTo>
                <a:lnTo>
                  <a:pt x="36" y="15"/>
                </a:lnTo>
                <a:lnTo>
                  <a:pt x="39" y="15"/>
                </a:lnTo>
                <a:lnTo>
                  <a:pt x="47" y="18"/>
                </a:lnTo>
                <a:lnTo>
                  <a:pt x="48" y="29"/>
                </a:lnTo>
                <a:lnTo>
                  <a:pt x="48" y="30"/>
                </a:lnTo>
                <a:lnTo>
                  <a:pt x="71" y="22"/>
                </a:lnTo>
                <a:lnTo>
                  <a:pt x="75" y="41"/>
                </a:lnTo>
                <a:lnTo>
                  <a:pt x="70" y="60"/>
                </a:lnTo>
                <a:lnTo>
                  <a:pt x="51" y="59"/>
                </a:lnTo>
                <a:lnTo>
                  <a:pt x="39" y="78"/>
                </a:lnTo>
                <a:lnTo>
                  <a:pt x="32" y="80"/>
                </a:lnTo>
                <a:lnTo>
                  <a:pt x="26" y="75"/>
                </a:lnTo>
                <a:lnTo>
                  <a:pt x="15" y="70"/>
                </a:lnTo>
                <a:lnTo>
                  <a:pt x="11" y="61"/>
                </a:lnTo>
                <a:lnTo>
                  <a:pt x="11" y="60"/>
                </a:lnTo>
                <a:lnTo>
                  <a:pt x="4" y="61"/>
                </a:lnTo>
                <a:lnTo>
                  <a:pt x="0" y="53"/>
                </a:lnTo>
                <a:lnTo>
                  <a:pt x="3" y="27"/>
                </a:lnTo>
                <a:lnTo>
                  <a:pt x="2" y="25"/>
                </a:lnTo>
                <a:lnTo>
                  <a:pt x="0" y="22"/>
                </a:lnTo>
                <a:lnTo>
                  <a:pt x="0" y="20"/>
                </a:lnTo>
                <a:lnTo>
                  <a:pt x="0" y="14"/>
                </a:lnTo>
                <a:lnTo>
                  <a:pt x="9" y="4"/>
                </a:lnTo>
                <a:lnTo>
                  <a:pt x="13" y="0"/>
                </a:lnTo>
                <a:lnTo>
                  <a:pt x="15" y="1"/>
                </a:lnTo>
                <a:lnTo>
                  <a:pt x="15" y="1"/>
                </a:lnTo>
                <a:lnTo>
                  <a:pt x="17" y="1"/>
                </a:lnTo>
                <a:lnTo>
                  <a:pt x="21" y="12"/>
                </a:lnTo>
                <a:lnTo>
                  <a:pt x="21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6" name="Freeform 171">
            <a:extLst>
              <a:ext uri="{FF2B5EF4-FFF2-40B4-BE49-F238E27FC236}">
                <a16:creationId xmlns:a16="http://schemas.microsoft.com/office/drawing/2014/main" id="{CD89F354-1CD5-67D1-B9C0-0A55955822A5}"/>
              </a:ext>
            </a:extLst>
          </p:cNvPr>
          <p:cNvSpPr>
            <a:spLocks/>
          </p:cNvSpPr>
          <p:nvPr/>
        </p:nvSpPr>
        <p:spPr bwMode="auto">
          <a:xfrm>
            <a:off x="5422906" y="5678597"/>
            <a:ext cx="61913" cy="66676"/>
          </a:xfrm>
          <a:custGeom>
            <a:avLst/>
            <a:gdLst>
              <a:gd name="T0" fmla="*/ 8 w 39"/>
              <a:gd name="T1" fmla="*/ 42 h 42"/>
              <a:gd name="T2" fmla="*/ 9 w 39"/>
              <a:gd name="T3" fmla="*/ 34 h 42"/>
              <a:gd name="T4" fmla="*/ 0 w 39"/>
              <a:gd name="T5" fmla="*/ 30 h 42"/>
              <a:gd name="T6" fmla="*/ 4 w 39"/>
              <a:gd name="T7" fmla="*/ 22 h 42"/>
              <a:gd name="T8" fmla="*/ 8 w 39"/>
              <a:gd name="T9" fmla="*/ 16 h 42"/>
              <a:gd name="T10" fmla="*/ 4 w 39"/>
              <a:gd name="T11" fmla="*/ 11 h 42"/>
              <a:gd name="T12" fmla="*/ 13 w 39"/>
              <a:gd name="T13" fmla="*/ 8 h 42"/>
              <a:gd name="T14" fmla="*/ 19 w 39"/>
              <a:gd name="T15" fmla="*/ 1 h 42"/>
              <a:gd name="T16" fmla="*/ 20 w 39"/>
              <a:gd name="T17" fmla="*/ 1 h 42"/>
              <a:gd name="T18" fmla="*/ 38 w 39"/>
              <a:gd name="T19" fmla="*/ 0 h 42"/>
              <a:gd name="T20" fmla="*/ 38 w 39"/>
              <a:gd name="T21" fmla="*/ 1 h 42"/>
              <a:gd name="T22" fmla="*/ 38 w 39"/>
              <a:gd name="T23" fmla="*/ 5 h 42"/>
              <a:gd name="T24" fmla="*/ 39 w 39"/>
              <a:gd name="T25" fmla="*/ 8 h 42"/>
              <a:gd name="T26" fmla="*/ 38 w 39"/>
              <a:gd name="T27" fmla="*/ 8 h 42"/>
              <a:gd name="T28" fmla="*/ 38 w 39"/>
              <a:gd name="T29" fmla="*/ 9 h 42"/>
              <a:gd name="T30" fmla="*/ 37 w 39"/>
              <a:gd name="T31" fmla="*/ 9 h 42"/>
              <a:gd name="T32" fmla="*/ 38 w 39"/>
              <a:gd name="T33" fmla="*/ 11 h 42"/>
              <a:gd name="T34" fmla="*/ 38 w 39"/>
              <a:gd name="T35" fmla="*/ 13 h 42"/>
              <a:gd name="T36" fmla="*/ 38 w 39"/>
              <a:gd name="T37" fmla="*/ 15 h 42"/>
              <a:gd name="T38" fmla="*/ 39 w 39"/>
              <a:gd name="T39" fmla="*/ 16 h 42"/>
              <a:gd name="T40" fmla="*/ 38 w 39"/>
              <a:gd name="T41" fmla="*/ 20 h 42"/>
              <a:gd name="T42" fmla="*/ 38 w 39"/>
              <a:gd name="T43" fmla="*/ 23 h 42"/>
              <a:gd name="T44" fmla="*/ 39 w 39"/>
              <a:gd name="T45" fmla="*/ 23 h 42"/>
              <a:gd name="T46" fmla="*/ 39 w 39"/>
              <a:gd name="T47" fmla="*/ 24 h 42"/>
              <a:gd name="T48" fmla="*/ 39 w 39"/>
              <a:gd name="T49" fmla="*/ 26 h 42"/>
              <a:gd name="T50" fmla="*/ 38 w 39"/>
              <a:gd name="T51" fmla="*/ 26 h 42"/>
              <a:gd name="T52" fmla="*/ 31 w 39"/>
              <a:gd name="T53" fmla="*/ 26 h 42"/>
              <a:gd name="T54" fmla="*/ 30 w 39"/>
              <a:gd name="T55" fmla="*/ 28 h 42"/>
              <a:gd name="T56" fmla="*/ 30 w 39"/>
              <a:gd name="T57" fmla="*/ 31 h 42"/>
              <a:gd name="T58" fmla="*/ 28 w 39"/>
              <a:gd name="T59" fmla="*/ 34 h 42"/>
              <a:gd name="T60" fmla="*/ 27 w 39"/>
              <a:gd name="T61" fmla="*/ 37 h 42"/>
              <a:gd name="T62" fmla="*/ 27 w 39"/>
              <a:gd name="T63" fmla="*/ 38 h 42"/>
              <a:gd name="T64" fmla="*/ 26 w 39"/>
              <a:gd name="T65" fmla="*/ 38 h 42"/>
              <a:gd name="T66" fmla="*/ 23 w 39"/>
              <a:gd name="T67" fmla="*/ 38 h 42"/>
              <a:gd name="T68" fmla="*/ 20 w 39"/>
              <a:gd name="T69" fmla="*/ 38 h 42"/>
              <a:gd name="T70" fmla="*/ 17 w 39"/>
              <a:gd name="T71" fmla="*/ 38 h 42"/>
              <a:gd name="T72" fmla="*/ 16 w 39"/>
              <a:gd name="T73" fmla="*/ 38 h 42"/>
              <a:gd name="T74" fmla="*/ 16 w 39"/>
              <a:gd name="T75" fmla="*/ 39 h 42"/>
              <a:gd name="T76" fmla="*/ 15 w 39"/>
              <a:gd name="T77" fmla="*/ 39 h 42"/>
              <a:gd name="T78" fmla="*/ 11 w 39"/>
              <a:gd name="T79" fmla="*/ 41 h 42"/>
              <a:gd name="T80" fmla="*/ 9 w 39"/>
              <a:gd name="T81" fmla="*/ 42 h 42"/>
              <a:gd name="T82" fmla="*/ 8 w 39"/>
              <a:gd name="T8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9" h="42">
                <a:moveTo>
                  <a:pt x="8" y="42"/>
                </a:moveTo>
                <a:lnTo>
                  <a:pt x="9" y="34"/>
                </a:lnTo>
                <a:lnTo>
                  <a:pt x="0" y="30"/>
                </a:lnTo>
                <a:lnTo>
                  <a:pt x="4" y="22"/>
                </a:lnTo>
                <a:lnTo>
                  <a:pt x="8" y="16"/>
                </a:lnTo>
                <a:lnTo>
                  <a:pt x="4" y="11"/>
                </a:lnTo>
                <a:lnTo>
                  <a:pt x="13" y="8"/>
                </a:lnTo>
                <a:lnTo>
                  <a:pt x="19" y="1"/>
                </a:lnTo>
                <a:lnTo>
                  <a:pt x="20" y="1"/>
                </a:lnTo>
                <a:lnTo>
                  <a:pt x="38" y="0"/>
                </a:lnTo>
                <a:lnTo>
                  <a:pt x="38" y="1"/>
                </a:lnTo>
                <a:lnTo>
                  <a:pt x="38" y="5"/>
                </a:lnTo>
                <a:lnTo>
                  <a:pt x="39" y="8"/>
                </a:lnTo>
                <a:lnTo>
                  <a:pt x="38" y="8"/>
                </a:lnTo>
                <a:lnTo>
                  <a:pt x="38" y="9"/>
                </a:lnTo>
                <a:lnTo>
                  <a:pt x="37" y="9"/>
                </a:lnTo>
                <a:lnTo>
                  <a:pt x="38" y="11"/>
                </a:lnTo>
                <a:lnTo>
                  <a:pt x="38" y="13"/>
                </a:lnTo>
                <a:lnTo>
                  <a:pt x="38" y="15"/>
                </a:lnTo>
                <a:lnTo>
                  <a:pt x="39" y="16"/>
                </a:lnTo>
                <a:lnTo>
                  <a:pt x="38" y="20"/>
                </a:lnTo>
                <a:lnTo>
                  <a:pt x="38" y="23"/>
                </a:lnTo>
                <a:lnTo>
                  <a:pt x="39" y="23"/>
                </a:lnTo>
                <a:lnTo>
                  <a:pt x="39" y="24"/>
                </a:lnTo>
                <a:lnTo>
                  <a:pt x="39" y="26"/>
                </a:lnTo>
                <a:lnTo>
                  <a:pt x="38" y="26"/>
                </a:lnTo>
                <a:lnTo>
                  <a:pt x="31" y="26"/>
                </a:lnTo>
                <a:lnTo>
                  <a:pt x="30" y="28"/>
                </a:lnTo>
                <a:lnTo>
                  <a:pt x="30" y="31"/>
                </a:lnTo>
                <a:lnTo>
                  <a:pt x="28" y="34"/>
                </a:lnTo>
                <a:lnTo>
                  <a:pt x="27" y="37"/>
                </a:lnTo>
                <a:lnTo>
                  <a:pt x="27" y="38"/>
                </a:lnTo>
                <a:lnTo>
                  <a:pt x="26" y="38"/>
                </a:lnTo>
                <a:lnTo>
                  <a:pt x="23" y="38"/>
                </a:lnTo>
                <a:lnTo>
                  <a:pt x="20" y="38"/>
                </a:lnTo>
                <a:lnTo>
                  <a:pt x="17" y="38"/>
                </a:lnTo>
                <a:lnTo>
                  <a:pt x="16" y="38"/>
                </a:lnTo>
                <a:lnTo>
                  <a:pt x="16" y="39"/>
                </a:lnTo>
                <a:lnTo>
                  <a:pt x="15" y="39"/>
                </a:lnTo>
                <a:lnTo>
                  <a:pt x="11" y="41"/>
                </a:lnTo>
                <a:lnTo>
                  <a:pt x="9" y="42"/>
                </a:lnTo>
                <a:lnTo>
                  <a:pt x="8" y="4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7" name="Freeform 172">
            <a:extLst>
              <a:ext uri="{FF2B5EF4-FFF2-40B4-BE49-F238E27FC236}">
                <a16:creationId xmlns:a16="http://schemas.microsoft.com/office/drawing/2014/main" id="{53BCE3F1-E19C-8E11-9B64-B0315BBE4BF1}"/>
              </a:ext>
            </a:extLst>
          </p:cNvPr>
          <p:cNvSpPr>
            <a:spLocks/>
          </p:cNvSpPr>
          <p:nvPr/>
        </p:nvSpPr>
        <p:spPr bwMode="auto">
          <a:xfrm>
            <a:off x="5233993" y="5702410"/>
            <a:ext cx="65088" cy="79377"/>
          </a:xfrm>
          <a:custGeom>
            <a:avLst/>
            <a:gdLst>
              <a:gd name="T0" fmla="*/ 37 w 41"/>
              <a:gd name="T1" fmla="*/ 4 h 50"/>
              <a:gd name="T2" fmla="*/ 41 w 41"/>
              <a:gd name="T3" fmla="*/ 3 h 50"/>
              <a:gd name="T4" fmla="*/ 35 w 41"/>
              <a:gd name="T5" fmla="*/ 9 h 50"/>
              <a:gd name="T6" fmla="*/ 37 w 41"/>
              <a:gd name="T7" fmla="*/ 13 h 50"/>
              <a:gd name="T8" fmla="*/ 37 w 41"/>
              <a:gd name="T9" fmla="*/ 22 h 50"/>
              <a:gd name="T10" fmla="*/ 37 w 41"/>
              <a:gd name="T11" fmla="*/ 24 h 50"/>
              <a:gd name="T12" fmla="*/ 34 w 41"/>
              <a:gd name="T13" fmla="*/ 24 h 50"/>
              <a:gd name="T14" fmla="*/ 34 w 41"/>
              <a:gd name="T15" fmla="*/ 26 h 50"/>
              <a:gd name="T16" fmla="*/ 34 w 41"/>
              <a:gd name="T17" fmla="*/ 27 h 50"/>
              <a:gd name="T18" fmla="*/ 34 w 41"/>
              <a:gd name="T19" fmla="*/ 31 h 50"/>
              <a:gd name="T20" fmla="*/ 33 w 41"/>
              <a:gd name="T21" fmla="*/ 34 h 50"/>
              <a:gd name="T22" fmla="*/ 27 w 41"/>
              <a:gd name="T23" fmla="*/ 35 h 50"/>
              <a:gd name="T24" fmla="*/ 29 w 41"/>
              <a:gd name="T25" fmla="*/ 39 h 50"/>
              <a:gd name="T26" fmla="*/ 27 w 41"/>
              <a:gd name="T27" fmla="*/ 45 h 50"/>
              <a:gd name="T28" fmla="*/ 15 w 41"/>
              <a:gd name="T29" fmla="*/ 45 h 50"/>
              <a:gd name="T30" fmla="*/ 14 w 41"/>
              <a:gd name="T31" fmla="*/ 46 h 50"/>
              <a:gd name="T32" fmla="*/ 8 w 41"/>
              <a:gd name="T33" fmla="*/ 46 h 50"/>
              <a:gd name="T34" fmla="*/ 8 w 41"/>
              <a:gd name="T35" fmla="*/ 45 h 50"/>
              <a:gd name="T36" fmla="*/ 5 w 41"/>
              <a:gd name="T37" fmla="*/ 45 h 50"/>
              <a:gd name="T38" fmla="*/ 3 w 41"/>
              <a:gd name="T39" fmla="*/ 50 h 50"/>
              <a:gd name="T40" fmla="*/ 0 w 41"/>
              <a:gd name="T41" fmla="*/ 48 h 50"/>
              <a:gd name="T42" fmla="*/ 0 w 41"/>
              <a:gd name="T43" fmla="*/ 46 h 50"/>
              <a:gd name="T44" fmla="*/ 0 w 41"/>
              <a:gd name="T45" fmla="*/ 42 h 50"/>
              <a:gd name="T46" fmla="*/ 1 w 41"/>
              <a:gd name="T47" fmla="*/ 38 h 50"/>
              <a:gd name="T48" fmla="*/ 7 w 41"/>
              <a:gd name="T49" fmla="*/ 37 h 50"/>
              <a:gd name="T50" fmla="*/ 7 w 41"/>
              <a:gd name="T51" fmla="*/ 35 h 50"/>
              <a:gd name="T52" fmla="*/ 10 w 41"/>
              <a:gd name="T53" fmla="*/ 33 h 50"/>
              <a:gd name="T54" fmla="*/ 8 w 41"/>
              <a:gd name="T55" fmla="*/ 31 h 50"/>
              <a:gd name="T56" fmla="*/ 11 w 41"/>
              <a:gd name="T57" fmla="*/ 28 h 50"/>
              <a:gd name="T58" fmla="*/ 12 w 41"/>
              <a:gd name="T59" fmla="*/ 28 h 50"/>
              <a:gd name="T60" fmla="*/ 12 w 41"/>
              <a:gd name="T61" fmla="*/ 27 h 50"/>
              <a:gd name="T62" fmla="*/ 12 w 41"/>
              <a:gd name="T63" fmla="*/ 26 h 50"/>
              <a:gd name="T64" fmla="*/ 15 w 41"/>
              <a:gd name="T65" fmla="*/ 26 h 50"/>
              <a:gd name="T66" fmla="*/ 15 w 41"/>
              <a:gd name="T67" fmla="*/ 24 h 50"/>
              <a:gd name="T68" fmla="*/ 14 w 41"/>
              <a:gd name="T69" fmla="*/ 24 h 50"/>
              <a:gd name="T70" fmla="*/ 14 w 41"/>
              <a:gd name="T71" fmla="*/ 23 h 50"/>
              <a:gd name="T72" fmla="*/ 20 w 41"/>
              <a:gd name="T73" fmla="*/ 22 h 50"/>
              <a:gd name="T74" fmla="*/ 22 w 41"/>
              <a:gd name="T75" fmla="*/ 20 h 50"/>
              <a:gd name="T76" fmla="*/ 22 w 41"/>
              <a:gd name="T77" fmla="*/ 19 h 50"/>
              <a:gd name="T78" fmla="*/ 25 w 41"/>
              <a:gd name="T79" fmla="*/ 15 h 50"/>
              <a:gd name="T80" fmla="*/ 26 w 41"/>
              <a:gd name="T81" fmla="*/ 19 h 50"/>
              <a:gd name="T82" fmla="*/ 27 w 41"/>
              <a:gd name="T83" fmla="*/ 16 h 50"/>
              <a:gd name="T84" fmla="*/ 29 w 41"/>
              <a:gd name="T85" fmla="*/ 12 h 50"/>
              <a:gd name="T86" fmla="*/ 27 w 41"/>
              <a:gd name="T87" fmla="*/ 11 h 50"/>
              <a:gd name="T88" fmla="*/ 26 w 41"/>
              <a:gd name="T89" fmla="*/ 7 h 50"/>
              <a:gd name="T90" fmla="*/ 31 w 41"/>
              <a:gd name="T91" fmla="*/ 0 h 50"/>
              <a:gd name="T92" fmla="*/ 37 w 41"/>
              <a:gd name="T93" fmla="*/ 4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" h="50">
                <a:moveTo>
                  <a:pt x="37" y="4"/>
                </a:moveTo>
                <a:lnTo>
                  <a:pt x="41" y="3"/>
                </a:lnTo>
                <a:lnTo>
                  <a:pt x="35" y="9"/>
                </a:lnTo>
                <a:lnTo>
                  <a:pt x="37" y="13"/>
                </a:lnTo>
                <a:lnTo>
                  <a:pt x="37" y="22"/>
                </a:lnTo>
                <a:lnTo>
                  <a:pt x="37" y="24"/>
                </a:lnTo>
                <a:lnTo>
                  <a:pt x="34" y="24"/>
                </a:lnTo>
                <a:lnTo>
                  <a:pt x="34" y="26"/>
                </a:lnTo>
                <a:lnTo>
                  <a:pt x="34" y="27"/>
                </a:lnTo>
                <a:lnTo>
                  <a:pt x="34" y="31"/>
                </a:lnTo>
                <a:lnTo>
                  <a:pt x="33" y="34"/>
                </a:lnTo>
                <a:lnTo>
                  <a:pt x="27" y="35"/>
                </a:lnTo>
                <a:lnTo>
                  <a:pt x="29" y="39"/>
                </a:lnTo>
                <a:lnTo>
                  <a:pt x="27" y="45"/>
                </a:lnTo>
                <a:lnTo>
                  <a:pt x="15" y="45"/>
                </a:lnTo>
                <a:lnTo>
                  <a:pt x="14" y="46"/>
                </a:lnTo>
                <a:lnTo>
                  <a:pt x="8" y="46"/>
                </a:lnTo>
                <a:lnTo>
                  <a:pt x="8" y="45"/>
                </a:lnTo>
                <a:lnTo>
                  <a:pt x="5" y="45"/>
                </a:lnTo>
                <a:lnTo>
                  <a:pt x="3" y="50"/>
                </a:lnTo>
                <a:lnTo>
                  <a:pt x="0" y="48"/>
                </a:lnTo>
                <a:lnTo>
                  <a:pt x="0" y="46"/>
                </a:lnTo>
                <a:lnTo>
                  <a:pt x="0" y="42"/>
                </a:lnTo>
                <a:lnTo>
                  <a:pt x="1" y="38"/>
                </a:lnTo>
                <a:lnTo>
                  <a:pt x="7" y="37"/>
                </a:lnTo>
                <a:lnTo>
                  <a:pt x="7" y="35"/>
                </a:lnTo>
                <a:lnTo>
                  <a:pt x="10" y="33"/>
                </a:lnTo>
                <a:lnTo>
                  <a:pt x="8" y="31"/>
                </a:lnTo>
                <a:lnTo>
                  <a:pt x="11" y="28"/>
                </a:lnTo>
                <a:lnTo>
                  <a:pt x="12" y="28"/>
                </a:lnTo>
                <a:lnTo>
                  <a:pt x="12" y="27"/>
                </a:lnTo>
                <a:lnTo>
                  <a:pt x="12" y="26"/>
                </a:lnTo>
                <a:lnTo>
                  <a:pt x="15" y="26"/>
                </a:lnTo>
                <a:lnTo>
                  <a:pt x="15" y="24"/>
                </a:lnTo>
                <a:lnTo>
                  <a:pt x="14" y="24"/>
                </a:lnTo>
                <a:lnTo>
                  <a:pt x="14" y="23"/>
                </a:lnTo>
                <a:lnTo>
                  <a:pt x="20" y="22"/>
                </a:lnTo>
                <a:lnTo>
                  <a:pt x="22" y="20"/>
                </a:lnTo>
                <a:lnTo>
                  <a:pt x="22" y="19"/>
                </a:lnTo>
                <a:lnTo>
                  <a:pt x="25" y="15"/>
                </a:lnTo>
                <a:lnTo>
                  <a:pt x="26" y="19"/>
                </a:lnTo>
                <a:lnTo>
                  <a:pt x="27" y="16"/>
                </a:lnTo>
                <a:lnTo>
                  <a:pt x="29" y="12"/>
                </a:lnTo>
                <a:lnTo>
                  <a:pt x="27" y="11"/>
                </a:lnTo>
                <a:lnTo>
                  <a:pt x="26" y="7"/>
                </a:lnTo>
                <a:lnTo>
                  <a:pt x="31" y="0"/>
                </a:lnTo>
                <a:lnTo>
                  <a:pt x="37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8" name="Freeform 173">
            <a:extLst>
              <a:ext uri="{FF2B5EF4-FFF2-40B4-BE49-F238E27FC236}">
                <a16:creationId xmlns:a16="http://schemas.microsoft.com/office/drawing/2014/main" id="{9F96D567-7656-7A2F-62DF-8B9458DB80BE}"/>
              </a:ext>
            </a:extLst>
          </p:cNvPr>
          <p:cNvSpPr>
            <a:spLocks/>
          </p:cNvSpPr>
          <p:nvPr/>
        </p:nvSpPr>
        <p:spPr bwMode="auto">
          <a:xfrm>
            <a:off x="5275268" y="5703997"/>
            <a:ext cx="60325" cy="84139"/>
          </a:xfrm>
          <a:custGeom>
            <a:avLst/>
            <a:gdLst>
              <a:gd name="T0" fmla="*/ 19 w 38"/>
              <a:gd name="T1" fmla="*/ 0 h 53"/>
              <a:gd name="T2" fmla="*/ 19 w 38"/>
              <a:gd name="T3" fmla="*/ 4 h 53"/>
              <a:gd name="T4" fmla="*/ 23 w 38"/>
              <a:gd name="T5" fmla="*/ 2 h 53"/>
              <a:gd name="T6" fmla="*/ 26 w 38"/>
              <a:gd name="T7" fmla="*/ 7 h 53"/>
              <a:gd name="T8" fmla="*/ 33 w 38"/>
              <a:gd name="T9" fmla="*/ 7 h 53"/>
              <a:gd name="T10" fmla="*/ 34 w 38"/>
              <a:gd name="T11" fmla="*/ 7 h 53"/>
              <a:gd name="T12" fmla="*/ 37 w 38"/>
              <a:gd name="T13" fmla="*/ 7 h 53"/>
              <a:gd name="T14" fmla="*/ 38 w 38"/>
              <a:gd name="T15" fmla="*/ 12 h 53"/>
              <a:gd name="T16" fmla="*/ 34 w 38"/>
              <a:gd name="T17" fmla="*/ 14 h 53"/>
              <a:gd name="T18" fmla="*/ 30 w 38"/>
              <a:gd name="T19" fmla="*/ 15 h 53"/>
              <a:gd name="T20" fmla="*/ 29 w 38"/>
              <a:gd name="T21" fmla="*/ 15 h 53"/>
              <a:gd name="T22" fmla="*/ 27 w 38"/>
              <a:gd name="T23" fmla="*/ 18 h 53"/>
              <a:gd name="T24" fmla="*/ 24 w 38"/>
              <a:gd name="T25" fmla="*/ 21 h 53"/>
              <a:gd name="T26" fmla="*/ 20 w 38"/>
              <a:gd name="T27" fmla="*/ 25 h 53"/>
              <a:gd name="T28" fmla="*/ 16 w 38"/>
              <a:gd name="T29" fmla="*/ 27 h 53"/>
              <a:gd name="T30" fmla="*/ 16 w 38"/>
              <a:gd name="T31" fmla="*/ 29 h 53"/>
              <a:gd name="T32" fmla="*/ 16 w 38"/>
              <a:gd name="T33" fmla="*/ 30 h 53"/>
              <a:gd name="T34" fmla="*/ 22 w 38"/>
              <a:gd name="T35" fmla="*/ 42 h 53"/>
              <a:gd name="T36" fmla="*/ 16 w 38"/>
              <a:gd name="T37" fmla="*/ 48 h 53"/>
              <a:gd name="T38" fmla="*/ 11 w 38"/>
              <a:gd name="T39" fmla="*/ 53 h 53"/>
              <a:gd name="T40" fmla="*/ 11 w 38"/>
              <a:gd name="T41" fmla="*/ 53 h 53"/>
              <a:gd name="T42" fmla="*/ 0 w 38"/>
              <a:gd name="T43" fmla="*/ 53 h 53"/>
              <a:gd name="T44" fmla="*/ 0 w 38"/>
              <a:gd name="T45" fmla="*/ 49 h 53"/>
              <a:gd name="T46" fmla="*/ 0 w 38"/>
              <a:gd name="T47" fmla="*/ 48 h 53"/>
              <a:gd name="T48" fmla="*/ 1 w 38"/>
              <a:gd name="T49" fmla="*/ 44 h 53"/>
              <a:gd name="T50" fmla="*/ 3 w 38"/>
              <a:gd name="T51" fmla="*/ 38 h 53"/>
              <a:gd name="T52" fmla="*/ 1 w 38"/>
              <a:gd name="T53" fmla="*/ 34 h 53"/>
              <a:gd name="T54" fmla="*/ 7 w 38"/>
              <a:gd name="T55" fmla="*/ 33 h 53"/>
              <a:gd name="T56" fmla="*/ 8 w 38"/>
              <a:gd name="T57" fmla="*/ 30 h 53"/>
              <a:gd name="T58" fmla="*/ 8 w 38"/>
              <a:gd name="T59" fmla="*/ 26 h 53"/>
              <a:gd name="T60" fmla="*/ 8 w 38"/>
              <a:gd name="T61" fmla="*/ 25 h 53"/>
              <a:gd name="T62" fmla="*/ 8 w 38"/>
              <a:gd name="T63" fmla="*/ 23 h 53"/>
              <a:gd name="T64" fmla="*/ 11 w 38"/>
              <a:gd name="T65" fmla="*/ 23 h 53"/>
              <a:gd name="T66" fmla="*/ 11 w 38"/>
              <a:gd name="T67" fmla="*/ 21 h 53"/>
              <a:gd name="T68" fmla="*/ 11 w 38"/>
              <a:gd name="T69" fmla="*/ 12 h 53"/>
              <a:gd name="T70" fmla="*/ 9 w 38"/>
              <a:gd name="T71" fmla="*/ 8 h 53"/>
              <a:gd name="T72" fmla="*/ 15 w 38"/>
              <a:gd name="T73" fmla="*/ 2 h 53"/>
              <a:gd name="T74" fmla="*/ 19 w 38"/>
              <a:gd name="T7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53">
                <a:moveTo>
                  <a:pt x="19" y="0"/>
                </a:moveTo>
                <a:lnTo>
                  <a:pt x="19" y="4"/>
                </a:lnTo>
                <a:lnTo>
                  <a:pt x="23" y="2"/>
                </a:lnTo>
                <a:lnTo>
                  <a:pt x="26" y="7"/>
                </a:lnTo>
                <a:lnTo>
                  <a:pt x="33" y="7"/>
                </a:lnTo>
                <a:lnTo>
                  <a:pt x="34" y="7"/>
                </a:lnTo>
                <a:lnTo>
                  <a:pt x="37" y="7"/>
                </a:lnTo>
                <a:lnTo>
                  <a:pt x="38" y="12"/>
                </a:lnTo>
                <a:lnTo>
                  <a:pt x="34" y="14"/>
                </a:lnTo>
                <a:lnTo>
                  <a:pt x="30" y="15"/>
                </a:lnTo>
                <a:lnTo>
                  <a:pt x="29" y="15"/>
                </a:lnTo>
                <a:lnTo>
                  <a:pt x="27" y="18"/>
                </a:lnTo>
                <a:lnTo>
                  <a:pt x="24" y="21"/>
                </a:lnTo>
                <a:lnTo>
                  <a:pt x="20" y="25"/>
                </a:lnTo>
                <a:lnTo>
                  <a:pt x="16" y="27"/>
                </a:lnTo>
                <a:lnTo>
                  <a:pt x="16" y="29"/>
                </a:lnTo>
                <a:lnTo>
                  <a:pt x="16" y="30"/>
                </a:lnTo>
                <a:lnTo>
                  <a:pt x="22" y="42"/>
                </a:lnTo>
                <a:lnTo>
                  <a:pt x="16" y="48"/>
                </a:lnTo>
                <a:lnTo>
                  <a:pt x="11" y="53"/>
                </a:lnTo>
                <a:lnTo>
                  <a:pt x="11" y="53"/>
                </a:lnTo>
                <a:lnTo>
                  <a:pt x="0" y="53"/>
                </a:lnTo>
                <a:lnTo>
                  <a:pt x="0" y="49"/>
                </a:lnTo>
                <a:lnTo>
                  <a:pt x="0" y="48"/>
                </a:lnTo>
                <a:lnTo>
                  <a:pt x="1" y="44"/>
                </a:lnTo>
                <a:lnTo>
                  <a:pt x="3" y="38"/>
                </a:lnTo>
                <a:lnTo>
                  <a:pt x="1" y="34"/>
                </a:lnTo>
                <a:lnTo>
                  <a:pt x="7" y="33"/>
                </a:lnTo>
                <a:lnTo>
                  <a:pt x="8" y="30"/>
                </a:lnTo>
                <a:lnTo>
                  <a:pt x="8" y="26"/>
                </a:lnTo>
                <a:lnTo>
                  <a:pt x="8" y="25"/>
                </a:lnTo>
                <a:lnTo>
                  <a:pt x="8" y="23"/>
                </a:lnTo>
                <a:lnTo>
                  <a:pt x="11" y="23"/>
                </a:lnTo>
                <a:lnTo>
                  <a:pt x="11" y="21"/>
                </a:lnTo>
                <a:lnTo>
                  <a:pt x="11" y="12"/>
                </a:lnTo>
                <a:lnTo>
                  <a:pt x="9" y="8"/>
                </a:lnTo>
                <a:lnTo>
                  <a:pt x="15" y="2"/>
                </a:lnTo>
                <a:lnTo>
                  <a:pt x="1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9" name="Freeform 174">
            <a:extLst>
              <a:ext uri="{FF2B5EF4-FFF2-40B4-BE49-F238E27FC236}">
                <a16:creationId xmlns:a16="http://schemas.microsoft.com/office/drawing/2014/main" id="{DBE03D33-C8F2-DCCF-6B9B-9FD9F868AD63}"/>
              </a:ext>
            </a:extLst>
          </p:cNvPr>
          <p:cNvSpPr>
            <a:spLocks/>
          </p:cNvSpPr>
          <p:nvPr/>
        </p:nvSpPr>
        <p:spPr bwMode="auto">
          <a:xfrm>
            <a:off x="4664080" y="5713522"/>
            <a:ext cx="158750" cy="142878"/>
          </a:xfrm>
          <a:custGeom>
            <a:avLst/>
            <a:gdLst>
              <a:gd name="T0" fmla="*/ 48 w 100"/>
              <a:gd name="T1" fmla="*/ 16 h 90"/>
              <a:gd name="T2" fmla="*/ 57 w 100"/>
              <a:gd name="T3" fmla="*/ 35 h 90"/>
              <a:gd name="T4" fmla="*/ 59 w 100"/>
              <a:gd name="T5" fmla="*/ 35 h 90"/>
              <a:gd name="T6" fmla="*/ 66 w 100"/>
              <a:gd name="T7" fmla="*/ 35 h 90"/>
              <a:gd name="T8" fmla="*/ 67 w 100"/>
              <a:gd name="T9" fmla="*/ 54 h 90"/>
              <a:gd name="T10" fmla="*/ 67 w 100"/>
              <a:gd name="T11" fmla="*/ 57 h 90"/>
              <a:gd name="T12" fmla="*/ 79 w 100"/>
              <a:gd name="T13" fmla="*/ 56 h 90"/>
              <a:gd name="T14" fmla="*/ 81 w 100"/>
              <a:gd name="T15" fmla="*/ 54 h 90"/>
              <a:gd name="T16" fmla="*/ 82 w 100"/>
              <a:gd name="T17" fmla="*/ 51 h 90"/>
              <a:gd name="T18" fmla="*/ 83 w 100"/>
              <a:gd name="T19" fmla="*/ 54 h 90"/>
              <a:gd name="T20" fmla="*/ 86 w 100"/>
              <a:gd name="T21" fmla="*/ 56 h 90"/>
              <a:gd name="T22" fmla="*/ 90 w 100"/>
              <a:gd name="T23" fmla="*/ 62 h 90"/>
              <a:gd name="T24" fmla="*/ 100 w 100"/>
              <a:gd name="T25" fmla="*/ 65 h 90"/>
              <a:gd name="T26" fmla="*/ 98 w 100"/>
              <a:gd name="T27" fmla="*/ 76 h 90"/>
              <a:gd name="T28" fmla="*/ 98 w 100"/>
              <a:gd name="T29" fmla="*/ 79 h 90"/>
              <a:gd name="T30" fmla="*/ 92 w 100"/>
              <a:gd name="T31" fmla="*/ 79 h 90"/>
              <a:gd name="T32" fmla="*/ 90 w 100"/>
              <a:gd name="T33" fmla="*/ 81 h 90"/>
              <a:gd name="T34" fmla="*/ 89 w 100"/>
              <a:gd name="T35" fmla="*/ 84 h 90"/>
              <a:gd name="T36" fmla="*/ 70 w 100"/>
              <a:gd name="T37" fmla="*/ 84 h 90"/>
              <a:gd name="T38" fmla="*/ 62 w 100"/>
              <a:gd name="T39" fmla="*/ 77 h 90"/>
              <a:gd name="T40" fmla="*/ 56 w 100"/>
              <a:gd name="T41" fmla="*/ 80 h 90"/>
              <a:gd name="T42" fmla="*/ 60 w 100"/>
              <a:gd name="T43" fmla="*/ 84 h 90"/>
              <a:gd name="T44" fmla="*/ 59 w 100"/>
              <a:gd name="T45" fmla="*/ 87 h 90"/>
              <a:gd name="T46" fmla="*/ 57 w 100"/>
              <a:gd name="T47" fmla="*/ 90 h 90"/>
              <a:gd name="T48" fmla="*/ 48 w 100"/>
              <a:gd name="T49" fmla="*/ 87 h 90"/>
              <a:gd name="T50" fmla="*/ 47 w 100"/>
              <a:gd name="T51" fmla="*/ 87 h 90"/>
              <a:gd name="T52" fmla="*/ 47 w 100"/>
              <a:gd name="T53" fmla="*/ 86 h 90"/>
              <a:gd name="T54" fmla="*/ 44 w 100"/>
              <a:gd name="T55" fmla="*/ 83 h 90"/>
              <a:gd name="T56" fmla="*/ 38 w 100"/>
              <a:gd name="T57" fmla="*/ 83 h 90"/>
              <a:gd name="T58" fmla="*/ 26 w 100"/>
              <a:gd name="T59" fmla="*/ 83 h 90"/>
              <a:gd name="T60" fmla="*/ 23 w 100"/>
              <a:gd name="T61" fmla="*/ 81 h 90"/>
              <a:gd name="T62" fmla="*/ 14 w 100"/>
              <a:gd name="T63" fmla="*/ 71 h 90"/>
              <a:gd name="T64" fmla="*/ 0 w 100"/>
              <a:gd name="T65" fmla="*/ 56 h 90"/>
              <a:gd name="T66" fmla="*/ 2 w 100"/>
              <a:gd name="T67" fmla="*/ 54 h 90"/>
              <a:gd name="T68" fmla="*/ 3 w 100"/>
              <a:gd name="T69" fmla="*/ 53 h 90"/>
              <a:gd name="T70" fmla="*/ 4 w 100"/>
              <a:gd name="T71" fmla="*/ 51 h 90"/>
              <a:gd name="T72" fmla="*/ 14 w 100"/>
              <a:gd name="T73" fmla="*/ 47 h 90"/>
              <a:gd name="T74" fmla="*/ 14 w 100"/>
              <a:gd name="T75" fmla="*/ 46 h 90"/>
              <a:gd name="T76" fmla="*/ 14 w 100"/>
              <a:gd name="T77" fmla="*/ 43 h 90"/>
              <a:gd name="T78" fmla="*/ 19 w 100"/>
              <a:gd name="T79" fmla="*/ 43 h 90"/>
              <a:gd name="T80" fmla="*/ 26 w 100"/>
              <a:gd name="T81" fmla="*/ 45 h 90"/>
              <a:gd name="T82" fmla="*/ 27 w 100"/>
              <a:gd name="T83" fmla="*/ 38 h 90"/>
              <a:gd name="T84" fmla="*/ 21 w 100"/>
              <a:gd name="T85" fmla="*/ 36 h 90"/>
              <a:gd name="T86" fmla="*/ 19 w 100"/>
              <a:gd name="T87" fmla="*/ 26 h 90"/>
              <a:gd name="T88" fmla="*/ 27 w 100"/>
              <a:gd name="T89" fmla="*/ 21 h 90"/>
              <a:gd name="T90" fmla="*/ 29 w 100"/>
              <a:gd name="T91" fmla="*/ 11 h 90"/>
              <a:gd name="T92" fmla="*/ 32 w 100"/>
              <a:gd name="T93" fmla="*/ 6 h 90"/>
              <a:gd name="T94" fmla="*/ 27 w 100"/>
              <a:gd name="T95" fmla="*/ 0 h 90"/>
              <a:gd name="T96" fmla="*/ 36 w 100"/>
              <a:gd name="T97" fmla="*/ 4 h 90"/>
              <a:gd name="T98" fmla="*/ 36 w 100"/>
              <a:gd name="T99" fmla="*/ 11 h 90"/>
              <a:gd name="T100" fmla="*/ 48 w 100"/>
              <a:gd name="T101" fmla="*/ 1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" h="90">
                <a:moveTo>
                  <a:pt x="48" y="16"/>
                </a:moveTo>
                <a:lnTo>
                  <a:pt x="57" y="35"/>
                </a:lnTo>
                <a:lnTo>
                  <a:pt x="59" y="35"/>
                </a:lnTo>
                <a:lnTo>
                  <a:pt x="66" y="35"/>
                </a:lnTo>
                <a:lnTo>
                  <a:pt x="67" y="54"/>
                </a:lnTo>
                <a:lnTo>
                  <a:pt x="67" y="57"/>
                </a:lnTo>
                <a:lnTo>
                  <a:pt x="79" y="56"/>
                </a:lnTo>
                <a:lnTo>
                  <a:pt x="81" y="54"/>
                </a:lnTo>
                <a:lnTo>
                  <a:pt x="82" y="51"/>
                </a:lnTo>
                <a:lnTo>
                  <a:pt x="83" y="54"/>
                </a:lnTo>
                <a:lnTo>
                  <a:pt x="86" y="56"/>
                </a:lnTo>
                <a:lnTo>
                  <a:pt x="90" y="62"/>
                </a:lnTo>
                <a:lnTo>
                  <a:pt x="100" y="65"/>
                </a:lnTo>
                <a:lnTo>
                  <a:pt x="98" y="76"/>
                </a:lnTo>
                <a:lnTo>
                  <a:pt x="98" y="79"/>
                </a:lnTo>
                <a:lnTo>
                  <a:pt x="92" y="79"/>
                </a:lnTo>
                <a:lnTo>
                  <a:pt x="90" y="81"/>
                </a:lnTo>
                <a:lnTo>
                  <a:pt x="89" y="84"/>
                </a:lnTo>
                <a:lnTo>
                  <a:pt x="70" y="84"/>
                </a:lnTo>
                <a:lnTo>
                  <a:pt x="62" y="77"/>
                </a:lnTo>
                <a:lnTo>
                  <a:pt x="56" y="80"/>
                </a:lnTo>
                <a:lnTo>
                  <a:pt x="60" y="84"/>
                </a:lnTo>
                <a:lnTo>
                  <a:pt x="59" y="87"/>
                </a:lnTo>
                <a:lnTo>
                  <a:pt x="57" y="90"/>
                </a:lnTo>
                <a:lnTo>
                  <a:pt x="48" y="87"/>
                </a:lnTo>
                <a:lnTo>
                  <a:pt x="47" y="87"/>
                </a:lnTo>
                <a:lnTo>
                  <a:pt x="47" y="86"/>
                </a:lnTo>
                <a:lnTo>
                  <a:pt x="44" y="83"/>
                </a:lnTo>
                <a:lnTo>
                  <a:pt x="38" y="83"/>
                </a:lnTo>
                <a:lnTo>
                  <a:pt x="26" y="83"/>
                </a:lnTo>
                <a:lnTo>
                  <a:pt x="23" y="81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1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6"/>
                </a:lnTo>
                <a:lnTo>
                  <a:pt x="19" y="26"/>
                </a:lnTo>
                <a:lnTo>
                  <a:pt x="27" y="21"/>
                </a:lnTo>
                <a:lnTo>
                  <a:pt x="29" y="11"/>
                </a:lnTo>
                <a:lnTo>
                  <a:pt x="32" y="6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0" name="Freeform 175">
            <a:extLst>
              <a:ext uri="{FF2B5EF4-FFF2-40B4-BE49-F238E27FC236}">
                <a16:creationId xmlns:a16="http://schemas.microsoft.com/office/drawing/2014/main" id="{092E1645-4EB9-D5FC-DD0D-326BC87628CA}"/>
              </a:ext>
            </a:extLst>
          </p:cNvPr>
          <p:cNvSpPr>
            <a:spLocks/>
          </p:cNvSpPr>
          <p:nvPr/>
        </p:nvSpPr>
        <p:spPr bwMode="auto">
          <a:xfrm>
            <a:off x="5387981" y="5723048"/>
            <a:ext cx="61913" cy="160341"/>
          </a:xfrm>
          <a:custGeom>
            <a:avLst/>
            <a:gdLst>
              <a:gd name="T0" fmla="*/ 39 w 39"/>
              <a:gd name="T1" fmla="*/ 89 h 101"/>
              <a:gd name="T2" fmla="*/ 39 w 39"/>
              <a:gd name="T3" fmla="*/ 92 h 101"/>
              <a:gd name="T4" fmla="*/ 39 w 39"/>
              <a:gd name="T5" fmla="*/ 99 h 101"/>
              <a:gd name="T6" fmla="*/ 39 w 39"/>
              <a:gd name="T7" fmla="*/ 100 h 101"/>
              <a:gd name="T8" fmla="*/ 39 w 39"/>
              <a:gd name="T9" fmla="*/ 101 h 101"/>
              <a:gd name="T10" fmla="*/ 31 w 39"/>
              <a:gd name="T11" fmla="*/ 92 h 101"/>
              <a:gd name="T12" fmla="*/ 26 w 39"/>
              <a:gd name="T13" fmla="*/ 92 h 101"/>
              <a:gd name="T14" fmla="*/ 23 w 39"/>
              <a:gd name="T15" fmla="*/ 90 h 101"/>
              <a:gd name="T16" fmla="*/ 20 w 39"/>
              <a:gd name="T17" fmla="*/ 90 h 101"/>
              <a:gd name="T18" fmla="*/ 16 w 39"/>
              <a:gd name="T19" fmla="*/ 89 h 101"/>
              <a:gd name="T20" fmla="*/ 12 w 39"/>
              <a:gd name="T21" fmla="*/ 96 h 101"/>
              <a:gd name="T22" fmla="*/ 11 w 39"/>
              <a:gd name="T23" fmla="*/ 96 h 101"/>
              <a:gd name="T24" fmla="*/ 8 w 39"/>
              <a:gd name="T25" fmla="*/ 95 h 101"/>
              <a:gd name="T26" fmla="*/ 7 w 39"/>
              <a:gd name="T27" fmla="*/ 93 h 101"/>
              <a:gd name="T28" fmla="*/ 5 w 39"/>
              <a:gd name="T29" fmla="*/ 89 h 101"/>
              <a:gd name="T30" fmla="*/ 9 w 39"/>
              <a:gd name="T31" fmla="*/ 75 h 101"/>
              <a:gd name="T32" fmla="*/ 5 w 39"/>
              <a:gd name="T33" fmla="*/ 54 h 101"/>
              <a:gd name="T34" fmla="*/ 4 w 39"/>
              <a:gd name="T35" fmla="*/ 48 h 101"/>
              <a:gd name="T36" fmla="*/ 4 w 39"/>
              <a:gd name="T37" fmla="*/ 45 h 101"/>
              <a:gd name="T38" fmla="*/ 5 w 39"/>
              <a:gd name="T39" fmla="*/ 36 h 101"/>
              <a:gd name="T40" fmla="*/ 5 w 39"/>
              <a:gd name="T41" fmla="*/ 30 h 101"/>
              <a:gd name="T42" fmla="*/ 0 w 39"/>
              <a:gd name="T43" fmla="*/ 21 h 101"/>
              <a:gd name="T44" fmla="*/ 4 w 39"/>
              <a:gd name="T45" fmla="*/ 18 h 101"/>
              <a:gd name="T46" fmla="*/ 5 w 39"/>
              <a:gd name="T47" fmla="*/ 14 h 101"/>
              <a:gd name="T48" fmla="*/ 5 w 39"/>
              <a:gd name="T49" fmla="*/ 10 h 101"/>
              <a:gd name="T50" fmla="*/ 7 w 39"/>
              <a:gd name="T51" fmla="*/ 10 h 101"/>
              <a:gd name="T52" fmla="*/ 9 w 39"/>
              <a:gd name="T53" fmla="*/ 9 h 101"/>
              <a:gd name="T54" fmla="*/ 12 w 39"/>
              <a:gd name="T55" fmla="*/ 7 h 101"/>
              <a:gd name="T56" fmla="*/ 18 w 39"/>
              <a:gd name="T57" fmla="*/ 0 h 101"/>
              <a:gd name="T58" fmla="*/ 22 w 39"/>
              <a:gd name="T59" fmla="*/ 2 h 101"/>
              <a:gd name="T60" fmla="*/ 31 w 39"/>
              <a:gd name="T61" fmla="*/ 6 h 101"/>
              <a:gd name="T62" fmla="*/ 30 w 39"/>
              <a:gd name="T63" fmla="*/ 14 h 101"/>
              <a:gd name="T64" fmla="*/ 29 w 39"/>
              <a:gd name="T65" fmla="*/ 15 h 101"/>
              <a:gd name="T66" fmla="*/ 27 w 39"/>
              <a:gd name="T67" fmla="*/ 18 h 101"/>
              <a:gd name="T68" fmla="*/ 27 w 39"/>
              <a:gd name="T69" fmla="*/ 21 h 101"/>
              <a:gd name="T70" fmla="*/ 26 w 39"/>
              <a:gd name="T71" fmla="*/ 24 h 101"/>
              <a:gd name="T72" fmla="*/ 27 w 39"/>
              <a:gd name="T73" fmla="*/ 28 h 101"/>
              <a:gd name="T74" fmla="*/ 27 w 39"/>
              <a:gd name="T75" fmla="*/ 30 h 101"/>
              <a:gd name="T76" fmla="*/ 29 w 39"/>
              <a:gd name="T77" fmla="*/ 37 h 101"/>
              <a:gd name="T78" fmla="*/ 30 w 39"/>
              <a:gd name="T79" fmla="*/ 45 h 101"/>
              <a:gd name="T80" fmla="*/ 31 w 39"/>
              <a:gd name="T81" fmla="*/ 48 h 101"/>
              <a:gd name="T82" fmla="*/ 33 w 39"/>
              <a:gd name="T83" fmla="*/ 50 h 101"/>
              <a:gd name="T84" fmla="*/ 33 w 39"/>
              <a:gd name="T85" fmla="*/ 52 h 101"/>
              <a:gd name="T86" fmla="*/ 34 w 39"/>
              <a:gd name="T87" fmla="*/ 59 h 101"/>
              <a:gd name="T88" fmla="*/ 34 w 39"/>
              <a:gd name="T89" fmla="*/ 67 h 101"/>
              <a:gd name="T90" fmla="*/ 35 w 39"/>
              <a:gd name="T91" fmla="*/ 71 h 101"/>
              <a:gd name="T92" fmla="*/ 35 w 39"/>
              <a:gd name="T93" fmla="*/ 75 h 101"/>
              <a:gd name="T94" fmla="*/ 35 w 39"/>
              <a:gd name="T95" fmla="*/ 78 h 101"/>
              <a:gd name="T96" fmla="*/ 37 w 39"/>
              <a:gd name="T97" fmla="*/ 81 h 101"/>
              <a:gd name="T98" fmla="*/ 38 w 39"/>
              <a:gd name="T99" fmla="*/ 86 h 101"/>
              <a:gd name="T100" fmla="*/ 39 w 39"/>
              <a:gd name="T101" fmla="*/ 8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01">
                <a:moveTo>
                  <a:pt x="39" y="89"/>
                </a:moveTo>
                <a:lnTo>
                  <a:pt x="39" y="92"/>
                </a:lnTo>
                <a:lnTo>
                  <a:pt x="39" y="99"/>
                </a:lnTo>
                <a:lnTo>
                  <a:pt x="39" y="100"/>
                </a:lnTo>
                <a:lnTo>
                  <a:pt x="39" y="101"/>
                </a:lnTo>
                <a:lnTo>
                  <a:pt x="31" y="92"/>
                </a:lnTo>
                <a:lnTo>
                  <a:pt x="26" y="92"/>
                </a:lnTo>
                <a:lnTo>
                  <a:pt x="23" y="90"/>
                </a:lnTo>
                <a:lnTo>
                  <a:pt x="20" y="90"/>
                </a:lnTo>
                <a:lnTo>
                  <a:pt x="16" y="89"/>
                </a:lnTo>
                <a:lnTo>
                  <a:pt x="12" y="96"/>
                </a:lnTo>
                <a:lnTo>
                  <a:pt x="11" y="96"/>
                </a:lnTo>
                <a:lnTo>
                  <a:pt x="8" y="95"/>
                </a:lnTo>
                <a:lnTo>
                  <a:pt x="7" y="93"/>
                </a:lnTo>
                <a:lnTo>
                  <a:pt x="5" y="89"/>
                </a:lnTo>
                <a:lnTo>
                  <a:pt x="9" y="75"/>
                </a:lnTo>
                <a:lnTo>
                  <a:pt x="5" y="54"/>
                </a:lnTo>
                <a:lnTo>
                  <a:pt x="4" y="48"/>
                </a:lnTo>
                <a:lnTo>
                  <a:pt x="4" y="45"/>
                </a:lnTo>
                <a:lnTo>
                  <a:pt x="5" y="36"/>
                </a:lnTo>
                <a:lnTo>
                  <a:pt x="5" y="30"/>
                </a:lnTo>
                <a:lnTo>
                  <a:pt x="0" y="21"/>
                </a:lnTo>
                <a:lnTo>
                  <a:pt x="4" y="18"/>
                </a:lnTo>
                <a:lnTo>
                  <a:pt x="5" y="14"/>
                </a:lnTo>
                <a:lnTo>
                  <a:pt x="5" y="10"/>
                </a:lnTo>
                <a:lnTo>
                  <a:pt x="7" y="10"/>
                </a:lnTo>
                <a:lnTo>
                  <a:pt x="9" y="9"/>
                </a:lnTo>
                <a:lnTo>
                  <a:pt x="12" y="7"/>
                </a:lnTo>
                <a:lnTo>
                  <a:pt x="18" y="0"/>
                </a:lnTo>
                <a:lnTo>
                  <a:pt x="22" y="2"/>
                </a:lnTo>
                <a:lnTo>
                  <a:pt x="31" y="6"/>
                </a:lnTo>
                <a:lnTo>
                  <a:pt x="30" y="14"/>
                </a:lnTo>
                <a:lnTo>
                  <a:pt x="29" y="15"/>
                </a:lnTo>
                <a:lnTo>
                  <a:pt x="27" y="18"/>
                </a:lnTo>
                <a:lnTo>
                  <a:pt x="27" y="21"/>
                </a:lnTo>
                <a:lnTo>
                  <a:pt x="26" y="24"/>
                </a:lnTo>
                <a:lnTo>
                  <a:pt x="27" y="28"/>
                </a:lnTo>
                <a:lnTo>
                  <a:pt x="27" y="30"/>
                </a:lnTo>
                <a:lnTo>
                  <a:pt x="29" y="37"/>
                </a:lnTo>
                <a:lnTo>
                  <a:pt x="30" y="45"/>
                </a:lnTo>
                <a:lnTo>
                  <a:pt x="31" y="48"/>
                </a:lnTo>
                <a:lnTo>
                  <a:pt x="33" y="50"/>
                </a:lnTo>
                <a:lnTo>
                  <a:pt x="33" y="52"/>
                </a:lnTo>
                <a:lnTo>
                  <a:pt x="34" y="59"/>
                </a:lnTo>
                <a:lnTo>
                  <a:pt x="34" y="67"/>
                </a:lnTo>
                <a:lnTo>
                  <a:pt x="35" y="71"/>
                </a:lnTo>
                <a:lnTo>
                  <a:pt x="35" y="75"/>
                </a:lnTo>
                <a:lnTo>
                  <a:pt x="35" y="78"/>
                </a:lnTo>
                <a:lnTo>
                  <a:pt x="37" y="81"/>
                </a:lnTo>
                <a:lnTo>
                  <a:pt x="38" y="86"/>
                </a:lnTo>
                <a:lnTo>
                  <a:pt x="39" y="8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1" name="Freeform 176">
            <a:extLst>
              <a:ext uri="{FF2B5EF4-FFF2-40B4-BE49-F238E27FC236}">
                <a16:creationId xmlns:a16="http://schemas.microsoft.com/office/drawing/2014/main" id="{56A64F41-66C5-486A-63B2-789686D447D8}"/>
              </a:ext>
            </a:extLst>
          </p:cNvPr>
          <p:cNvSpPr>
            <a:spLocks/>
          </p:cNvSpPr>
          <p:nvPr/>
        </p:nvSpPr>
        <p:spPr bwMode="auto">
          <a:xfrm>
            <a:off x="4870455" y="5743686"/>
            <a:ext cx="92075" cy="92077"/>
          </a:xfrm>
          <a:custGeom>
            <a:avLst/>
            <a:gdLst>
              <a:gd name="T0" fmla="*/ 52 w 58"/>
              <a:gd name="T1" fmla="*/ 19 h 58"/>
              <a:gd name="T2" fmla="*/ 48 w 58"/>
              <a:gd name="T3" fmla="*/ 24 h 58"/>
              <a:gd name="T4" fmla="*/ 42 w 58"/>
              <a:gd name="T5" fmla="*/ 24 h 58"/>
              <a:gd name="T6" fmla="*/ 41 w 58"/>
              <a:gd name="T7" fmla="*/ 24 h 58"/>
              <a:gd name="T8" fmla="*/ 38 w 58"/>
              <a:gd name="T9" fmla="*/ 35 h 58"/>
              <a:gd name="T10" fmla="*/ 37 w 58"/>
              <a:gd name="T11" fmla="*/ 49 h 58"/>
              <a:gd name="T12" fmla="*/ 39 w 58"/>
              <a:gd name="T13" fmla="*/ 52 h 58"/>
              <a:gd name="T14" fmla="*/ 33 w 58"/>
              <a:gd name="T15" fmla="*/ 52 h 58"/>
              <a:gd name="T16" fmla="*/ 30 w 58"/>
              <a:gd name="T17" fmla="*/ 52 h 58"/>
              <a:gd name="T18" fmla="*/ 22 w 58"/>
              <a:gd name="T19" fmla="*/ 56 h 58"/>
              <a:gd name="T20" fmla="*/ 20 w 58"/>
              <a:gd name="T21" fmla="*/ 56 h 58"/>
              <a:gd name="T22" fmla="*/ 16 w 58"/>
              <a:gd name="T23" fmla="*/ 57 h 58"/>
              <a:gd name="T24" fmla="*/ 15 w 58"/>
              <a:gd name="T25" fmla="*/ 58 h 58"/>
              <a:gd name="T26" fmla="*/ 12 w 58"/>
              <a:gd name="T27" fmla="*/ 58 h 58"/>
              <a:gd name="T28" fmla="*/ 4 w 58"/>
              <a:gd name="T29" fmla="*/ 53 h 58"/>
              <a:gd name="T30" fmla="*/ 0 w 58"/>
              <a:gd name="T31" fmla="*/ 41 h 58"/>
              <a:gd name="T32" fmla="*/ 1 w 58"/>
              <a:gd name="T33" fmla="*/ 37 h 58"/>
              <a:gd name="T34" fmla="*/ 3 w 58"/>
              <a:gd name="T35" fmla="*/ 35 h 58"/>
              <a:gd name="T36" fmla="*/ 3 w 58"/>
              <a:gd name="T37" fmla="*/ 34 h 58"/>
              <a:gd name="T38" fmla="*/ 4 w 58"/>
              <a:gd name="T39" fmla="*/ 32 h 58"/>
              <a:gd name="T40" fmla="*/ 5 w 58"/>
              <a:gd name="T41" fmla="*/ 28 h 58"/>
              <a:gd name="T42" fmla="*/ 8 w 58"/>
              <a:gd name="T43" fmla="*/ 22 h 58"/>
              <a:gd name="T44" fmla="*/ 9 w 58"/>
              <a:gd name="T45" fmla="*/ 19 h 58"/>
              <a:gd name="T46" fmla="*/ 12 w 58"/>
              <a:gd name="T47" fmla="*/ 22 h 58"/>
              <a:gd name="T48" fmla="*/ 12 w 58"/>
              <a:gd name="T49" fmla="*/ 15 h 58"/>
              <a:gd name="T50" fmla="*/ 19 w 58"/>
              <a:gd name="T51" fmla="*/ 9 h 58"/>
              <a:gd name="T52" fmla="*/ 23 w 58"/>
              <a:gd name="T53" fmla="*/ 9 h 58"/>
              <a:gd name="T54" fmla="*/ 28 w 58"/>
              <a:gd name="T55" fmla="*/ 9 h 58"/>
              <a:gd name="T56" fmla="*/ 31 w 58"/>
              <a:gd name="T57" fmla="*/ 8 h 58"/>
              <a:gd name="T58" fmla="*/ 33 w 58"/>
              <a:gd name="T59" fmla="*/ 8 h 58"/>
              <a:gd name="T60" fmla="*/ 34 w 58"/>
              <a:gd name="T61" fmla="*/ 7 h 58"/>
              <a:gd name="T62" fmla="*/ 39 w 58"/>
              <a:gd name="T63" fmla="*/ 2 h 58"/>
              <a:gd name="T64" fmla="*/ 45 w 58"/>
              <a:gd name="T65" fmla="*/ 0 h 58"/>
              <a:gd name="T66" fmla="*/ 53 w 58"/>
              <a:gd name="T67" fmla="*/ 0 h 58"/>
              <a:gd name="T68" fmla="*/ 58 w 58"/>
              <a:gd name="T69" fmla="*/ 4 h 58"/>
              <a:gd name="T70" fmla="*/ 52 w 58"/>
              <a:gd name="T71" fmla="*/ 19 h 58"/>
              <a:gd name="T72" fmla="*/ 52 w 58"/>
              <a:gd name="T73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" h="58">
                <a:moveTo>
                  <a:pt x="52" y="19"/>
                </a:moveTo>
                <a:lnTo>
                  <a:pt x="48" y="24"/>
                </a:lnTo>
                <a:lnTo>
                  <a:pt x="42" y="24"/>
                </a:lnTo>
                <a:lnTo>
                  <a:pt x="41" y="24"/>
                </a:lnTo>
                <a:lnTo>
                  <a:pt x="38" y="35"/>
                </a:lnTo>
                <a:lnTo>
                  <a:pt x="37" y="49"/>
                </a:lnTo>
                <a:lnTo>
                  <a:pt x="39" y="52"/>
                </a:lnTo>
                <a:lnTo>
                  <a:pt x="33" y="52"/>
                </a:lnTo>
                <a:lnTo>
                  <a:pt x="30" y="52"/>
                </a:lnTo>
                <a:lnTo>
                  <a:pt x="22" y="56"/>
                </a:lnTo>
                <a:lnTo>
                  <a:pt x="20" y="56"/>
                </a:lnTo>
                <a:lnTo>
                  <a:pt x="16" y="57"/>
                </a:lnTo>
                <a:lnTo>
                  <a:pt x="15" y="58"/>
                </a:lnTo>
                <a:lnTo>
                  <a:pt x="12" y="58"/>
                </a:lnTo>
                <a:lnTo>
                  <a:pt x="4" y="53"/>
                </a:lnTo>
                <a:lnTo>
                  <a:pt x="0" y="41"/>
                </a:lnTo>
                <a:lnTo>
                  <a:pt x="1" y="37"/>
                </a:lnTo>
                <a:lnTo>
                  <a:pt x="3" y="35"/>
                </a:lnTo>
                <a:lnTo>
                  <a:pt x="3" y="34"/>
                </a:lnTo>
                <a:lnTo>
                  <a:pt x="4" y="32"/>
                </a:lnTo>
                <a:lnTo>
                  <a:pt x="5" y="28"/>
                </a:lnTo>
                <a:lnTo>
                  <a:pt x="8" y="22"/>
                </a:lnTo>
                <a:lnTo>
                  <a:pt x="9" y="19"/>
                </a:lnTo>
                <a:lnTo>
                  <a:pt x="12" y="22"/>
                </a:lnTo>
                <a:lnTo>
                  <a:pt x="12" y="15"/>
                </a:lnTo>
                <a:lnTo>
                  <a:pt x="19" y="9"/>
                </a:lnTo>
                <a:lnTo>
                  <a:pt x="23" y="9"/>
                </a:lnTo>
                <a:lnTo>
                  <a:pt x="28" y="9"/>
                </a:lnTo>
                <a:lnTo>
                  <a:pt x="31" y="8"/>
                </a:lnTo>
                <a:lnTo>
                  <a:pt x="33" y="8"/>
                </a:lnTo>
                <a:lnTo>
                  <a:pt x="34" y="7"/>
                </a:lnTo>
                <a:lnTo>
                  <a:pt x="39" y="2"/>
                </a:lnTo>
                <a:lnTo>
                  <a:pt x="45" y="0"/>
                </a:lnTo>
                <a:lnTo>
                  <a:pt x="53" y="0"/>
                </a:lnTo>
                <a:lnTo>
                  <a:pt x="58" y="4"/>
                </a:lnTo>
                <a:lnTo>
                  <a:pt x="52" y="19"/>
                </a:lnTo>
                <a:lnTo>
                  <a:pt x="52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2" name="Freeform 177">
            <a:extLst>
              <a:ext uri="{FF2B5EF4-FFF2-40B4-BE49-F238E27FC236}">
                <a16:creationId xmlns:a16="http://schemas.microsoft.com/office/drawing/2014/main" id="{DE1F1802-C301-1DCC-1AA4-86BE1EADA0D8}"/>
              </a:ext>
            </a:extLst>
          </p:cNvPr>
          <p:cNvSpPr>
            <a:spLocks/>
          </p:cNvSpPr>
          <p:nvPr/>
        </p:nvSpPr>
        <p:spPr bwMode="auto">
          <a:xfrm>
            <a:off x="5321306" y="5750036"/>
            <a:ext cx="74613" cy="65089"/>
          </a:xfrm>
          <a:custGeom>
            <a:avLst/>
            <a:gdLst>
              <a:gd name="T0" fmla="*/ 42 w 47"/>
              <a:gd name="T1" fmla="*/ 4 h 41"/>
              <a:gd name="T2" fmla="*/ 47 w 47"/>
              <a:gd name="T3" fmla="*/ 13 h 41"/>
              <a:gd name="T4" fmla="*/ 47 w 47"/>
              <a:gd name="T5" fmla="*/ 19 h 41"/>
              <a:gd name="T6" fmla="*/ 46 w 47"/>
              <a:gd name="T7" fmla="*/ 28 h 41"/>
              <a:gd name="T8" fmla="*/ 46 w 47"/>
              <a:gd name="T9" fmla="*/ 31 h 41"/>
              <a:gd name="T10" fmla="*/ 47 w 47"/>
              <a:gd name="T11" fmla="*/ 37 h 41"/>
              <a:gd name="T12" fmla="*/ 28 w 47"/>
              <a:gd name="T13" fmla="*/ 33 h 41"/>
              <a:gd name="T14" fmla="*/ 26 w 47"/>
              <a:gd name="T15" fmla="*/ 34 h 41"/>
              <a:gd name="T16" fmla="*/ 24 w 47"/>
              <a:gd name="T17" fmla="*/ 35 h 41"/>
              <a:gd name="T18" fmla="*/ 23 w 47"/>
              <a:gd name="T19" fmla="*/ 37 h 41"/>
              <a:gd name="T20" fmla="*/ 20 w 47"/>
              <a:gd name="T21" fmla="*/ 35 h 41"/>
              <a:gd name="T22" fmla="*/ 17 w 47"/>
              <a:gd name="T23" fmla="*/ 33 h 41"/>
              <a:gd name="T24" fmla="*/ 16 w 47"/>
              <a:gd name="T25" fmla="*/ 37 h 41"/>
              <a:gd name="T26" fmla="*/ 15 w 47"/>
              <a:gd name="T27" fmla="*/ 41 h 41"/>
              <a:gd name="T28" fmla="*/ 12 w 47"/>
              <a:gd name="T29" fmla="*/ 35 h 41"/>
              <a:gd name="T30" fmla="*/ 5 w 47"/>
              <a:gd name="T31" fmla="*/ 34 h 41"/>
              <a:gd name="T32" fmla="*/ 5 w 47"/>
              <a:gd name="T33" fmla="*/ 31 h 41"/>
              <a:gd name="T34" fmla="*/ 6 w 47"/>
              <a:gd name="T35" fmla="*/ 28 h 41"/>
              <a:gd name="T36" fmla="*/ 0 w 47"/>
              <a:gd name="T37" fmla="*/ 16 h 41"/>
              <a:gd name="T38" fmla="*/ 1 w 47"/>
              <a:gd name="T39" fmla="*/ 15 h 41"/>
              <a:gd name="T40" fmla="*/ 4 w 47"/>
              <a:gd name="T41" fmla="*/ 9 h 41"/>
              <a:gd name="T42" fmla="*/ 5 w 47"/>
              <a:gd name="T43" fmla="*/ 7 h 41"/>
              <a:gd name="T44" fmla="*/ 6 w 47"/>
              <a:gd name="T45" fmla="*/ 7 h 41"/>
              <a:gd name="T46" fmla="*/ 8 w 47"/>
              <a:gd name="T47" fmla="*/ 5 h 41"/>
              <a:gd name="T48" fmla="*/ 10 w 47"/>
              <a:gd name="T49" fmla="*/ 3 h 41"/>
              <a:gd name="T50" fmla="*/ 9 w 47"/>
              <a:gd name="T51" fmla="*/ 0 h 41"/>
              <a:gd name="T52" fmla="*/ 15 w 47"/>
              <a:gd name="T53" fmla="*/ 0 h 41"/>
              <a:gd name="T54" fmla="*/ 15 w 47"/>
              <a:gd name="T55" fmla="*/ 1 h 41"/>
              <a:gd name="T56" fmla="*/ 12 w 47"/>
              <a:gd name="T57" fmla="*/ 3 h 41"/>
              <a:gd name="T58" fmla="*/ 15 w 47"/>
              <a:gd name="T59" fmla="*/ 7 h 41"/>
              <a:gd name="T60" fmla="*/ 16 w 47"/>
              <a:gd name="T61" fmla="*/ 8 h 41"/>
              <a:gd name="T62" fmla="*/ 19 w 47"/>
              <a:gd name="T63" fmla="*/ 7 h 41"/>
              <a:gd name="T64" fmla="*/ 26 w 47"/>
              <a:gd name="T65" fmla="*/ 3 h 41"/>
              <a:gd name="T66" fmla="*/ 28 w 47"/>
              <a:gd name="T67" fmla="*/ 4 h 41"/>
              <a:gd name="T68" fmla="*/ 28 w 47"/>
              <a:gd name="T69" fmla="*/ 0 h 41"/>
              <a:gd name="T70" fmla="*/ 35 w 47"/>
              <a:gd name="T71" fmla="*/ 1 h 41"/>
              <a:gd name="T72" fmla="*/ 39 w 47"/>
              <a:gd name="T73" fmla="*/ 3 h 41"/>
              <a:gd name="T74" fmla="*/ 42 w 47"/>
              <a:gd name="T75" fmla="*/ 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41">
                <a:moveTo>
                  <a:pt x="42" y="4"/>
                </a:moveTo>
                <a:lnTo>
                  <a:pt x="47" y="13"/>
                </a:lnTo>
                <a:lnTo>
                  <a:pt x="47" y="19"/>
                </a:lnTo>
                <a:lnTo>
                  <a:pt x="46" y="28"/>
                </a:lnTo>
                <a:lnTo>
                  <a:pt x="46" y="31"/>
                </a:lnTo>
                <a:lnTo>
                  <a:pt x="47" y="37"/>
                </a:lnTo>
                <a:lnTo>
                  <a:pt x="28" y="33"/>
                </a:lnTo>
                <a:lnTo>
                  <a:pt x="26" y="34"/>
                </a:lnTo>
                <a:lnTo>
                  <a:pt x="24" y="35"/>
                </a:lnTo>
                <a:lnTo>
                  <a:pt x="23" y="37"/>
                </a:lnTo>
                <a:lnTo>
                  <a:pt x="20" y="35"/>
                </a:lnTo>
                <a:lnTo>
                  <a:pt x="17" y="33"/>
                </a:lnTo>
                <a:lnTo>
                  <a:pt x="16" y="37"/>
                </a:lnTo>
                <a:lnTo>
                  <a:pt x="15" y="41"/>
                </a:lnTo>
                <a:lnTo>
                  <a:pt x="12" y="35"/>
                </a:lnTo>
                <a:lnTo>
                  <a:pt x="5" y="34"/>
                </a:lnTo>
                <a:lnTo>
                  <a:pt x="5" y="31"/>
                </a:lnTo>
                <a:lnTo>
                  <a:pt x="6" y="28"/>
                </a:lnTo>
                <a:lnTo>
                  <a:pt x="0" y="16"/>
                </a:lnTo>
                <a:lnTo>
                  <a:pt x="1" y="15"/>
                </a:lnTo>
                <a:lnTo>
                  <a:pt x="4" y="9"/>
                </a:lnTo>
                <a:lnTo>
                  <a:pt x="5" y="7"/>
                </a:lnTo>
                <a:lnTo>
                  <a:pt x="6" y="7"/>
                </a:lnTo>
                <a:lnTo>
                  <a:pt x="8" y="5"/>
                </a:lnTo>
                <a:lnTo>
                  <a:pt x="10" y="3"/>
                </a:lnTo>
                <a:lnTo>
                  <a:pt x="9" y="0"/>
                </a:lnTo>
                <a:lnTo>
                  <a:pt x="15" y="0"/>
                </a:lnTo>
                <a:lnTo>
                  <a:pt x="15" y="1"/>
                </a:lnTo>
                <a:lnTo>
                  <a:pt x="12" y="3"/>
                </a:lnTo>
                <a:lnTo>
                  <a:pt x="15" y="7"/>
                </a:lnTo>
                <a:lnTo>
                  <a:pt x="16" y="8"/>
                </a:lnTo>
                <a:lnTo>
                  <a:pt x="19" y="7"/>
                </a:lnTo>
                <a:lnTo>
                  <a:pt x="26" y="3"/>
                </a:lnTo>
                <a:lnTo>
                  <a:pt x="28" y="4"/>
                </a:lnTo>
                <a:lnTo>
                  <a:pt x="28" y="0"/>
                </a:lnTo>
                <a:lnTo>
                  <a:pt x="35" y="1"/>
                </a:lnTo>
                <a:lnTo>
                  <a:pt x="39" y="3"/>
                </a:lnTo>
                <a:lnTo>
                  <a:pt x="42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3" name="Freeform 178">
            <a:extLst>
              <a:ext uri="{FF2B5EF4-FFF2-40B4-BE49-F238E27FC236}">
                <a16:creationId xmlns:a16="http://schemas.microsoft.com/office/drawing/2014/main" id="{29A3E170-311F-8033-6D5A-C1287E4F6ED6}"/>
              </a:ext>
            </a:extLst>
          </p:cNvPr>
          <p:cNvSpPr>
            <a:spLocks/>
          </p:cNvSpPr>
          <p:nvPr/>
        </p:nvSpPr>
        <p:spPr bwMode="auto">
          <a:xfrm>
            <a:off x="4187830" y="5750036"/>
            <a:ext cx="203200" cy="136528"/>
          </a:xfrm>
          <a:custGeom>
            <a:avLst/>
            <a:gdLst>
              <a:gd name="T0" fmla="*/ 63 w 128"/>
              <a:gd name="T1" fmla="*/ 0 h 86"/>
              <a:gd name="T2" fmla="*/ 68 w 128"/>
              <a:gd name="T3" fmla="*/ 3 h 86"/>
              <a:gd name="T4" fmla="*/ 72 w 128"/>
              <a:gd name="T5" fmla="*/ 3 h 86"/>
              <a:gd name="T6" fmla="*/ 74 w 128"/>
              <a:gd name="T7" fmla="*/ 0 h 86"/>
              <a:gd name="T8" fmla="*/ 87 w 128"/>
              <a:gd name="T9" fmla="*/ 7 h 86"/>
              <a:gd name="T10" fmla="*/ 91 w 128"/>
              <a:gd name="T11" fmla="*/ 3 h 86"/>
              <a:gd name="T12" fmla="*/ 91 w 128"/>
              <a:gd name="T13" fmla="*/ 4 h 86"/>
              <a:gd name="T14" fmla="*/ 94 w 128"/>
              <a:gd name="T15" fmla="*/ 12 h 86"/>
              <a:gd name="T16" fmla="*/ 113 w 128"/>
              <a:gd name="T17" fmla="*/ 5 h 86"/>
              <a:gd name="T18" fmla="*/ 128 w 128"/>
              <a:gd name="T19" fmla="*/ 9 h 86"/>
              <a:gd name="T20" fmla="*/ 120 w 128"/>
              <a:gd name="T21" fmla="*/ 31 h 86"/>
              <a:gd name="T22" fmla="*/ 119 w 128"/>
              <a:gd name="T23" fmla="*/ 31 h 86"/>
              <a:gd name="T24" fmla="*/ 119 w 128"/>
              <a:gd name="T25" fmla="*/ 56 h 86"/>
              <a:gd name="T26" fmla="*/ 106 w 128"/>
              <a:gd name="T27" fmla="*/ 60 h 86"/>
              <a:gd name="T28" fmla="*/ 94 w 128"/>
              <a:gd name="T29" fmla="*/ 54 h 86"/>
              <a:gd name="T30" fmla="*/ 81 w 128"/>
              <a:gd name="T31" fmla="*/ 64 h 86"/>
              <a:gd name="T32" fmla="*/ 75 w 128"/>
              <a:gd name="T33" fmla="*/ 75 h 86"/>
              <a:gd name="T34" fmla="*/ 46 w 128"/>
              <a:gd name="T35" fmla="*/ 75 h 86"/>
              <a:gd name="T36" fmla="*/ 37 w 128"/>
              <a:gd name="T37" fmla="*/ 82 h 86"/>
              <a:gd name="T38" fmla="*/ 33 w 128"/>
              <a:gd name="T39" fmla="*/ 84 h 86"/>
              <a:gd name="T40" fmla="*/ 30 w 128"/>
              <a:gd name="T41" fmla="*/ 86 h 86"/>
              <a:gd name="T42" fmla="*/ 27 w 128"/>
              <a:gd name="T43" fmla="*/ 80 h 86"/>
              <a:gd name="T44" fmla="*/ 22 w 128"/>
              <a:gd name="T45" fmla="*/ 78 h 86"/>
              <a:gd name="T46" fmla="*/ 19 w 128"/>
              <a:gd name="T47" fmla="*/ 78 h 86"/>
              <a:gd name="T48" fmla="*/ 18 w 128"/>
              <a:gd name="T49" fmla="*/ 72 h 86"/>
              <a:gd name="T50" fmla="*/ 16 w 128"/>
              <a:gd name="T51" fmla="*/ 71 h 86"/>
              <a:gd name="T52" fmla="*/ 18 w 128"/>
              <a:gd name="T53" fmla="*/ 68 h 86"/>
              <a:gd name="T54" fmla="*/ 23 w 128"/>
              <a:gd name="T55" fmla="*/ 65 h 86"/>
              <a:gd name="T56" fmla="*/ 23 w 128"/>
              <a:gd name="T57" fmla="*/ 63 h 86"/>
              <a:gd name="T58" fmla="*/ 23 w 128"/>
              <a:gd name="T59" fmla="*/ 61 h 86"/>
              <a:gd name="T60" fmla="*/ 22 w 128"/>
              <a:gd name="T61" fmla="*/ 56 h 86"/>
              <a:gd name="T62" fmla="*/ 19 w 128"/>
              <a:gd name="T63" fmla="*/ 57 h 86"/>
              <a:gd name="T64" fmla="*/ 4 w 128"/>
              <a:gd name="T65" fmla="*/ 58 h 86"/>
              <a:gd name="T66" fmla="*/ 1 w 128"/>
              <a:gd name="T67" fmla="*/ 56 h 86"/>
              <a:gd name="T68" fmla="*/ 7 w 128"/>
              <a:gd name="T69" fmla="*/ 49 h 86"/>
              <a:gd name="T70" fmla="*/ 0 w 128"/>
              <a:gd name="T71" fmla="*/ 33 h 86"/>
              <a:gd name="T72" fmla="*/ 8 w 128"/>
              <a:gd name="T73" fmla="*/ 31 h 86"/>
              <a:gd name="T74" fmla="*/ 5 w 128"/>
              <a:gd name="T75" fmla="*/ 27 h 86"/>
              <a:gd name="T76" fmla="*/ 4 w 128"/>
              <a:gd name="T77" fmla="*/ 24 h 86"/>
              <a:gd name="T78" fmla="*/ 11 w 128"/>
              <a:gd name="T79" fmla="*/ 24 h 86"/>
              <a:gd name="T80" fmla="*/ 16 w 128"/>
              <a:gd name="T81" fmla="*/ 15 h 86"/>
              <a:gd name="T82" fmla="*/ 20 w 128"/>
              <a:gd name="T83" fmla="*/ 11 h 86"/>
              <a:gd name="T84" fmla="*/ 37 w 128"/>
              <a:gd name="T85" fmla="*/ 11 h 86"/>
              <a:gd name="T86" fmla="*/ 41 w 128"/>
              <a:gd name="T87" fmla="*/ 11 h 86"/>
              <a:gd name="T88" fmla="*/ 42 w 128"/>
              <a:gd name="T89" fmla="*/ 15 h 86"/>
              <a:gd name="T90" fmla="*/ 42 w 128"/>
              <a:gd name="T91" fmla="*/ 16 h 86"/>
              <a:gd name="T92" fmla="*/ 49 w 128"/>
              <a:gd name="T93" fmla="*/ 18 h 86"/>
              <a:gd name="T94" fmla="*/ 50 w 128"/>
              <a:gd name="T95" fmla="*/ 15 h 86"/>
              <a:gd name="T96" fmla="*/ 55 w 128"/>
              <a:gd name="T97" fmla="*/ 9 h 86"/>
              <a:gd name="T98" fmla="*/ 55 w 128"/>
              <a:gd name="T99" fmla="*/ 8 h 86"/>
              <a:gd name="T100" fmla="*/ 57 w 128"/>
              <a:gd name="T101" fmla="*/ 7 h 86"/>
              <a:gd name="T102" fmla="*/ 60 w 128"/>
              <a:gd name="T103" fmla="*/ 3 h 86"/>
              <a:gd name="T104" fmla="*/ 63 w 128"/>
              <a:gd name="T10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86">
                <a:moveTo>
                  <a:pt x="63" y="0"/>
                </a:moveTo>
                <a:lnTo>
                  <a:pt x="68" y="3"/>
                </a:lnTo>
                <a:lnTo>
                  <a:pt x="72" y="3"/>
                </a:lnTo>
                <a:lnTo>
                  <a:pt x="74" y="0"/>
                </a:lnTo>
                <a:lnTo>
                  <a:pt x="87" y="7"/>
                </a:lnTo>
                <a:lnTo>
                  <a:pt x="91" y="3"/>
                </a:lnTo>
                <a:lnTo>
                  <a:pt x="91" y="4"/>
                </a:lnTo>
                <a:lnTo>
                  <a:pt x="94" y="12"/>
                </a:lnTo>
                <a:lnTo>
                  <a:pt x="113" y="5"/>
                </a:lnTo>
                <a:lnTo>
                  <a:pt x="128" y="9"/>
                </a:lnTo>
                <a:lnTo>
                  <a:pt x="120" y="31"/>
                </a:lnTo>
                <a:lnTo>
                  <a:pt x="119" y="31"/>
                </a:lnTo>
                <a:lnTo>
                  <a:pt x="119" y="56"/>
                </a:lnTo>
                <a:lnTo>
                  <a:pt x="106" y="60"/>
                </a:lnTo>
                <a:lnTo>
                  <a:pt x="94" y="54"/>
                </a:lnTo>
                <a:lnTo>
                  <a:pt x="81" y="64"/>
                </a:lnTo>
                <a:lnTo>
                  <a:pt x="75" y="75"/>
                </a:lnTo>
                <a:lnTo>
                  <a:pt x="46" y="75"/>
                </a:lnTo>
                <a:lnTo>
                  <a:pt x="37" y="82"/>
                </a:lnTo>
                <a:lnTo>
                  <a:pt x="33" y="84"/>
                </a:lnTo>
                <a:lnTo>
                  <a:pt x="30" y="86"/>
                </a:lnTo>
                <a:lnTo>
                  <a:pt x="27" y="80"/>
                </a:lnTo>
                <a:lnTo>
                  <a:pt x="22" y="78"/>
                </a:lnTo>
                <a:lnTo>
                  <a:pt x="19" y="78"/>
                </a:lnTo>
                <a:lnTo>
                  <a:pt x="18" y="72"/>
                </a:lnTo>
                <a:lnTo>
                  <a:pt x="16" y="71"/>
                </a:lnTo>
                <a:lnTo>
                  <a:pt x="18" y="68"/>
                </a:lnTo>
                <a:lnTo>
                  <a:pt x="23" y="65"/>
                </a:lnTo>
                <a:lnTo>
                  <a:pt x="23" y="63"/>
                </a:lnTo>
                <a:lnTo>
                  <a:pt x="23" y="61"/>
                </a:lnTo>
                <a:lnTo>
                  <a:pt x="22" y="56"/>
                </a:lnTo>
                <a:lnTo>
                  <a:pt x="19" y="57"/>
                </a:lnTo>
                <a:lnTo>
                  <a:pt x="4" y="58"/>
                </a:lnTo>
                <a:lnTo>
                  <a:pt x="1" y="56"/>
                </a:lnTo>
                <a:lnTo>
                  <a:pt x="7" y="49"/>
                </a:lnTo>
                <a:lnTo>
                  <a:pt x="0" y="33"/>
                </a:lnTo>
                <a:lnTo>
                  <a:pt x="8" y="31"/>
                </a:lnTo>
                <a:lnTo>
                  <a:pt x="5" y="27"/>
                </a:lnTo>
                <a:lnTo>
                  <a:pt x="4" y="24"/>
                </a:lnTo>
                <a:lnTo>
                  <a:pt x="11" y="24"/>
                </a:lnTo>
                <a:lnTo>
                  <a:pt x="16" y="15"/>
                </a:lnTo>
                <a:lnTo>
                  <a:pt x="20" y="11"/>
                </a:lnTo>
                <a:lnTo>
                  <a:pt x="37" y="11"/>
                </a:lnTo>
                <a:lnTo>
                  <a:pt x="41" y="11"/>
                </a:lnTo>
                <a:lnTo>
                  <a:pt x="42" y="15"/>
                </a:lnTo>
                <a:lnTo>
                  <a:pt x="42" y="16"/>
                </a:lnTo>
                <a:lnTo>
                  <a:pt x="49" y="18"/>
                </a:lnTo>
                <a:lnTo>
                  <a:pt x="50" y="15"/>
                </a:lnTo>
                <a:lnTo>
                  <a:pt x="55" y="9"/>
                </a:lnTo>
                <a:lnTo>
                  <a:pt x="55" y="8"/>
                </a:lnTo>
                <a:lnTo>
                  <a:pt x="57" y="7"/>
                </a:lnTo>
                <a:lnTo>
                  <a:pt x="60" y="3"/>
                </a:lnTo>
                <a:lnTo>
                  <a:pt x="6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4" name="Freeform 179">
            <a:extLst>
              <a:ext uri="{FF2B5EF4-FFF2-40B4-BE49-F238E27FC236}">
                <a16:creationId xmlns:a16="http://schemas.microsoft.com/office/drawing/2014/main" id="{E20D2A3A-E941-D626-EB10-B41233F4F5B9}"/>
              </a:ext>
            </a:extLst>
          </p:cNvPr>
          <p:cNvSpPr>
            <a:spLocks/>
          </p:cNvSpPr>
          <p:nvPr/>
        </p:nvSpPr>
        <p:spPr bwMode="auto">
          <a:xfrm>
            <a:off x="4408492" y="5769086"/>
            <a:ext cx="173038" cy="182566"/>
          </a:xfrm>
          <a:custGeom>
            <a:avLst/>
            <a:gdLst>
              <a:gd name="T0" fmla="*/ 98 w 109"/>
              <a:gd name="T1" fmla="*/ 21 h 115"/>
              <a:gd name="T2" fmla="*/ 101 w 109"/>
              <a:gd name="T3" fmla="*/ 40 h 115"/>
              <a:gd name="T4" fmla="*/ 101 w 109"/>
              <a:gd name="T5" fmla="*/ 41 h 115"/>
              <a:gd name="T6" fmla="*/ 108 w 109"/>
              <a:gd name="T7" fmla="*/ 49 h 115"/>
              <a:gd name="T8" fmla="*/ 103 w 109"/>
              <a:gd name="T9" fmla="*/ 53 h 115"/>
              <a:gd name="T10" fmla="*/ 98 w 109"/>
              <a:gd name="T11" fmla="*/ 64 h 115"/>
              <a:gd name="T12" fmla="*/ 100 w 109"/>
              <a:gd name="T13" fmla="*/ 66 h 115"/>
              <a:gd name="T14" fmla="*/ 109 w 109"/>
              <a:gd name="T15" fmla="*/ 82 h 115"/>
              <a:gd name="T16" fmla="*/ 107 w 109"/>
              <a:gd name="T17" fmla="*/ 85 h 115"/>
              <a:gd name="T18" fmla="*/ 101 w 109"/>
              <a:gd name="T19" fmla="*/ 91 h 115"/>
              <a:gd name="T20" fmla="*/ 96 w 109"/>
              <a:gd name="T21" fmla="*/ 91 h 115"/>
              <a:gd name="T22" fmla="*/ 88 w 109"/>
              <a:gd name="T23" fmla="*/ 93 h 115"/>
              <a:gd name="T24" fmla="*/ 79 w 109"/>
              <a:gd name="T25" fmla="*/ 94 h 115"/>
              <a:gd name="T26" fmla="*/ 78 w 109"/>
              <a:gd name="T27" fmla="*/ 94 h 115"/>
              <a:gd name="T28" fmla="*/ 75 w 109"/>
              <a:gd name="T29" fmla="*/ 98 h 115"/>
              <a:gd name="T30" fmla="*/ 72 w 109"/>
              <a:gd name="T31" fmla="*/ 101 h 115"/>
              <a:gd name="T32" fmla="*/ 71 w 109"/>
              <a:gd name="T33" fmla="*/ 100 h 115"/>
              <a:gd name="T34" fmla="*/ 70 w 109"/>
              <a:gd name="T35" fmla="*/ 98 h 115"/>
              <a:gd name="T36" fmla="*/ 60 w 109"/>
              <a:gd name="T37" fmla="*/ 100 h 115"/>
              <a:gd name="T38" fmla="*/ 51 w 109"/>
              <a:gd name="T39" fmla="*/ 100 h 115"/>
              <a:gd name="T40" fmla="*/ 41 w 109"/>
              <a:gd name="T41" fmla="*/ 101 h 115"/>
              <a:gd name="T42" fmla="*/ 15 w 109"/>
              <a:gd name="T43" fmla="*/ 115 h 115"/>
              <a:gd name="T44" fmla="*/ 8 w 109"/>
              <a:gd name="T45" fmla="*/ 100 h 115"/>
              <a:gd name="T46" fmla="*/ 18 w 109"/>
              <a:gd name="T47" fmla="*/ 98 h 115"/>
              <a:gd name="T48" fmla="*/ 19 w 109"/>
              <a:gd name="T49" fmla="*/ 96 h 115"/>
              <a:gd name="T50" fmla="*/ 15 w 109"/>
              <a:gd name="T51" fmla="*/ 86 h 115"/>
              <a:gd name="T52" fmla="*/ 22 w 109"/>
              <a:gd name="T53" fmla="*/ 68 h 115"/>
              <a:gd name="T54" fmla="*/ 22 w 109"/>
              <a:gd name="T55" fmla="*/ 63 h 115"/>
              <a:gd name="T56" fmla="*/ 27 w 109"/>
              <a:gd name="T57" fmla="*/ 61 h 115"/>
              <a:gd name="T58" fmla="*/ 25 w 109"/>
              <a:gd name="T59" fmla="*/ 56 h 115"/>
              <a:gd name="T60" fmla="*/ 0 w 109"/>
              <a:gd name="T61" fmla="*/ 46 h 115"/>
              <a:gd name="T62" fmla="*/ 30 w 109"/>
              <a:gd name="T63" fmla="*/ 22 h 115"/>
              <a:gd name="T64" fmla="*/ 36 w 109"/>
              <a:gd name="T65" fmla="*/ 26 h 115"/>
              <a:gd name="T66" fmla="*/ 37 w 109"/>
              <a:gd name="T67" fmla="*/ 26 h 115"/>
              <a:gd name="T68" fmla="*/ 44 w 109"/>
              <a:gd name="T69" fmla="*/ 26 h 115"/>
              <a:gd name="T70" fmla="*/ 45 w 109"/>
              <a:gd name="T71" fmla="*/ 22 h 115"/>
              <a:gd name="T72" fmla="*/ 49 w 109"/>
              <a:gd name="T73" fmla="*/ 21 h 115"/>
              <a:gd name="T74" fmla="*/ 56 w 109"/>
              <a:gd name="T75" fmla="*/ 25 h 115"/>
              <a:gd name="T76" fmla="*/ 60 w 109"/>
              <a:gd name="T77" fmla="*/ 27 h 115"/>
              <a:gd name="T78" fmla="*/ 64 w 109"/>
              <a:gd name="T79" fmla="*/ 19 h 115"/>
              <a:gd name="T80" fmla="*/ 66 w 109"/>
              <a:gd name="T81" fmla="*/ 15 h 115"/>
              <a:gd name="T82" fmla="*/ 66 w 109"/>
              <a:gd name="T83" fmla="*/ 12 h 115"/>
              <a:gd name="T84" fmla="*/ 81 w 109"/>
              <a:gd name="T85" fmla="*/ 0 h 115"/>
              <a:gd name="T86" fmla="*/ 88 w 109"/>
              <a:gd name="T87" fmla="*/ 7 h 115"/>
              <a:gd name="T88" fmla="*/ 88 w 109"/>
              <a:gd name="T89" fmla="*/ 12 h 115"/>
              <a:gd name="T90" fmla="*/ 88 w 109"/>
              <a:gd name="T91" fmla="*/ 15 h 115"/>
              <a:gd name="T92" fmla="*/ 89 w 109"/>
              <a:gd name="T93" fmla="*/ 16 h 115"/>
              <a:gd name="T94" fmla="*/ 89 w 109"/>
              <a:gd name="T95" fmla="*/ 16 h 115"/>
              <a:gd name="T96" fmla="*/ 94 w 109"/>
              <a:gd name="T97" fmla="*/ 19 h 115"/>
              <a:gd name="T98" fmla="*/ 98 w 109"/>
              <a:gd name="T9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5">
                <a:moveTo>
                  <a:pt x="98" y="21"/>
                </a:moveTo>
                <a:lnTo>
                  <a:pt x="101" y="40"/>
                </a:lnTo>
                <a:lnTo>
                  <a:pt x="101" y="41"/>
                </a:lnTo>
                <a:lnTo>
                  <a:pt x="108" y="49"/>
                </a:lnTo>
                <a:lnTo>
                  <a:pt x="103" y="53"/>
                </a:lnTo>
                <a:lnTo>
                  <a:pt x="98" y="64"/>
                </a:lnTo>
                <a:lnTo>
                  <a:pt x="100" y="66"/>
                </a:lnTo>
                <a:lnTo>
                  <a:pt x="109" y="82"/>
                </a:lnTo>
                <a:lnTo>
                  <a:pt x="107" y="85"/>
                </a:lnTo>
                <a:lnTo>
                  <a:pt x="101" y="91"/>
                </a:lnTo>
                <a:lnTo>
                  <a:pt x="96" y="91"/>
                </a:lnTo>
                <a:lnTo>
                  <a:pt x="88" y="93"/>
                </a:lnTo>
                <a:lnTo>
                  <a:pt x="79" y="94"/>
                </a:lnTo>
                <a:lnTo>
                  <a:pt x="78" y="94"/>
                </a:lnTo>
                <a:lnTo>
                  <a:pt x="75" y="98"/>
                </a:lnTo>
                <a:lnTo>
                  <a:pt x="72" y="101"/>
                </a:lnTo>
                <a:lnTo>
                  <a:pt x="71" y="100"/>
                </a:lnTo>
                <a:lnTo>
                  <a:pt x="70" y="98"/>
                </a:lnTo>
                <a:lnTo>
                  <a:pt x="60" y="100"/>
                </a:lnTo>
                <a:lnTo>
                  <a:pt x="51" y="100"/>
                </a:lnTo>
                <a:lnTo>
                  <a:pt x="41" y="101"/>
                </a:lnTo>
                <a:lnTo>
                  <a:pt x="15" y="115"/>
                </a:lnTo>
                <a:lnTo>
                  <a:pt x="8" y="100"/>
                </a:lnTo>
                <a:lnTo>
                  <a:pt x="18" y="98"/>
                </a:lnTo>
                <a:lnTo>
                  <a:pt x="19" y="96"/>
                </a:lnTo>
                <a:lnTo>
                  <a:pt x="15" y="86"/>
                </a:lnTo>
                <a:lnTo>
                  <a:pt x="22" y="68"/>
                </a:lnTo>
                <a:lnTo>
                  <a:pt x="22" y="63"/>
                </a:lnTo>
                <a:lnTo>
                  <a:pt x="27" y="61"/>
                </a:lnTo>
                <a:lnTo>
                  <a:pt x="25" y="56"/>
                </a:lnTo>
                <a:lnTo>
                  <a:pt x="0" y="46"/>
                </a:ln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  <a:lnTo>
                  <a:pt x="88" y="7"/>
                </a:lnTo>
                <a:lnTo>
                  <a:pt x="88" y="12"/>
                </a:lnTo>
                <a:lnTo>
                  <a:pt x="88" y="15"/>
                </a:lnTo>
                <a:lnTo>
                  <a:pt x="89" y="16"/>
                </a:lnTo>
                <a:lnTo>
                  <a:pt x="89" y="16"/>
                </a:lnTo>
                <a:lnTo>
                  <a:pt x="94" y="19"/>
                </a:lnTo>
                <a:lnTo>
                  <a:pt x="98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5" name="Freeform 180">
            <a:extLst>
              <a:ext uri="{FF2B5EF4-FFF2-40B4-BE49-F238E27FC236}">
                <a16:creationId xmlns:a16="http://schemas.microsoft.com/office/drawing/2014/main" id="{3FA5E137-9138-50BC-9BFA-2AA8B211B0E6}"/>
              </a:ext>
            </a:extLst>
          </p:cNvPr>
          <p:cNvSpPr>
            <a:spLocks/>
          </p:cNvSpPr>
          <p:nvPr/>
        </p:nvSpPr>
        <p:spPr bwMode="auto">
          <a:xfrm>
            <a:off x="4887918" y="5773849"/>
            <a:ext cx="120650" cy="180979"/>
          </a:xfrm>
          <a:custGeom>
            <a:avLst/>
            <a:gdLst>
              <a:gd name="T0" fmla="*/ 61 w 76"/>
              <a:gd name="T1" fmla="*/ 30 h 114"/>
              <a:gd name="T2" fmla="*/ 60 w 76"/>
              <a:gd name="T3" fmla="*/ 37 h 114"/>
              <a:gd name="T4" fmla="*/ 53 w 76"/>
              <a:gd name="T5" fmla="*/ 37 h 114"/>
              <a:gd name="T6" fmla="*/ 53 w 76"/>
              <a:gd name="T7" fmla="*/ 42 h 114"/>
              <a:gd name="T8" fmla="*/ 58 w 76"/>
              <a:gd name="T9" fmla="*/ 56 h 114"/>
              <a:gd name="T10" fmla="*/ 61 w 76"/>
              <a:gd name="T11" fmla="*/ 58 h 114"/>
              <a:gd name="T12" fmla="*/ 65 w 76"/>
              <a:gd name="T13" fmla="*/ 61 h 114"/>
              <a:gd name="T14" fmla="*/ 68 w 76"/>
              <a:gd name="T15" fmla="*/ 64 h 114"/>
              <a:gd name="T16" fmla="*/ 71 w 76"/>
              <a:gd name="T17" fmla="*/ 69 h 114"/>
              <a:gd name="T18" fmla="*/ 76 w 76"/>
              <a:gd name="T19" fmla="*/ 78 h 114"/>
              <a:gd name="T20" fmla="*/ 71 w 76"/>
              <a:gd name="T21" fmla="*/ 83 h 114"/>
              <a:gd name="T22" fmla="*/ 65 w 76"/>
              <a:gd name="T23" fmla="*/ 91 h 114"/>
              <a:gd name="T24" fmla="*/ 65 w 76"/>
              <a:gd name="T25" fmla="*/ 90 h 114"/>
              <a:gd name="T26" fmla="*/ 58 w 76"/>
              <a:gd name="T27" fmla="*/ 87 h 114"/>
              <a:gd name="T28" fmla="*/ 58 w 76"/>
              <a:gd name="T29" fmla="*/ 88 h 114"/>
              <a:gd name="T30" fmla="*/ 57 w 76"/>
              <a:gd name="T31" fmla="*/ 90 h 114"/>
              <a:gd name="T32" fmla="*/ 53 w 76"/>
              <a:gd name="T33" fmla="*/ 93 h 114"/>
              <a:gd name="T34" fmla="*/ 53 w 76"/>
              <a:gd name="T35" fmla="*/ 95 h 114"/>
              <a:gd name="T36" fmla="*/ 52 w 76"/>
              <a:gd name="T37" fmla="*/ 101 h 114"/>
              <a:gd name="T38" fmla="*/ 41 w 76"/>
              <a:gd name="T39" fmla="*/ 95 h 114"/>
              <a:gd name="T40" fmla="*/ 39 w 76"/>
              <a:gd name="T41" fmla="*/ 95 h 114"/>
              <a:gd name="T42" fmla="*/ 32 w 76"/>
              <a:gd name="T43" fmla="*/ 102 h 114"/>
              <a:gd name="T44" fmla="*/ 34 w 76"/>
              <a:gd name="T45" fmla="*/ 108 h 114"/>
              <a:gd name="T46" fmla="*/ 24 w 76"/>
              <a:gd name="T47" fmla="*/ 114 h 114"/>
              <a:gd name="T48" fmla="*/ 22 w 76"/>
              <a:gd name="T49" fmla="*/ 113 h 114"/>
              <a:gd name="T50" fmla="*/ 2 w 76"/>
              <a:gd name="T51" fmla="*/ 98 h 114"/>
              <a:gd name="T52" fmla="*/ 0 w 76"/>
              <a:gd name="T53" fmla="*/ 86 h 114"/>
              <a:gd name="T54" fmla="*/ 2 w 76"/>
              <a:gd name="T55" fmla="*/ 84 h 114"/>
              <a:gd name="T56" fmla="*/ 4 w 76"/>
              <a:gd name="T57" fmla="*/ 79 h 114"/>
              <a:gd name="T58" fmla="*/ 12 w 76"/>
              <a:gd name="T59" fmla="*/ 73 h 114"/>
              <a:gd name="T60" fmla="*/ 7 w 76"/>
              <a:gd name="T61" fmla="*/ 68 h 114"/>
              <a:gd name="T62" fmla="*/ 16 w 76"/>
              <a:gd name="T63" fmla="*/ 68 h 114"/>
              <a:gd name="T64" fmla="*/ 24 w 76"/>
              <a:gd name="T65" fmla="*/ 67 h 114"/>
              <a:gd name="T66" fmla="*/ 26 w 76"/>
              <a:gd name="T67" fmla="*/ 67 h 114"/>
              <a:gd name="T68" fmla="*/ 26 w 76"/>
              <a:gd name="T69" fmla="*/ 67 h 114"/>
              <a:gd name="T70" fmla="*/ 30 w 76"/>
              <a:gd name="T71" fmla="*/ 64 h 114"/>
              <a:gd name="T72" fmla="*/ 22 w 76"/>
              <a:gd name="T73" fmla="*/ 50 h 114"/>
              <a:gd name="T74" fmla="*/ 15 w 76"/>
              <a:gd name="T75" fmla="*/ 49 h 114"/>
              <a:gd name="T76" fmla="*/ 9 w 76"/>
              <a:gd name="T77" fmla="*/ 37 h 114"/>
              <a:gd name="T78" fmla="*/ 11 w 76"/>
              <a:gd name="T79" fmla="*/ 37 h 114"/>
              <a:gd name="T80" fmla="*/ 19 w 76"/>
              <a:gd name="T81" fmla="*/ 33 h 114"/>
              <a:gd name="T82" fmla="*/ 22 w 76"/>
              <a:gd name="T83" fmla="*/ 33 h 114"/>
              <a:gd name="T84" fmla="*/ 28 w 76"/>
              <a:gd name="T85" fmla="*/ 33 h 114"/>
              <a:gd name="T86" fmla="*/ 26 w 76"/>
              <a:gd name="T87" fmla="*/ 30 h 114"/>
              <a:gd name="T88" fmla="*/ 27 w 76"/>
              <a:gd name="T89" fmla="*/ 16 h 114"/>
              <a:gd name="T90" fmla="*/ 30 w 76"/>
              <a:gd name="T91" fmla="*/ 5 h 114"/>
              <a:gd name="T92" fmla="*/ 31 w 76"/>
              <a:gd name="T93" fmla="*/ 5 h 114"/>
              <a:gd name="T94" fmla="*/ 37 w 76"/>
              <a:gd name="T95" fmla="*/ 5 h 114"/>
              <a:gd name="T96" fmla="*/ 41 w 76"/>
              <a:gd name="T97" fmla="*/ 0 h 114"/>
              <a:gd name="T98" fmla="*/ 45 w 76"/>
              <a:gd name="T99" fmla="*/ 0 h 114"/>
              <a:gd name="T100" fmla="*/ 52 w 76"/>
              <a:gd name="T101" fmla="*/ 0 h 114"/>
              <a:gd name="T102" fmla="*/ 58 w 76"/>
              <a:gd name="T103" fmla="*/ 16 h 114"/>
              <a:gd name="T104" fmla="*/ 60 w 76"/>
              <a:gd name="T105" fmla="*/ 16 h 114"/>
              <a:gd name="T106" fmla="*/ 58 w 76"/>
              <a:gd name="T107" fmla="*/ 20 h 114"/>
              <a:gd name="T108" fmla="*/ 61 w 76"/>
              <a:gd name="T109" fmla="*/ 3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" h="114">
                <a:moveTo>
                  <a:pt x="61" y="30"/>
                </a:moveTo>
                <a:lnTo>
                  <a:pt x="60" y="37"/>
                </a:lnTo>
                <a:lnTo>
                  <a:pt x="53" y="37"/>
                </a:lnTo>
                <a:lnTo>
                  <a:pt x="53" y="42"/>
                </a:lnTo>
                <a:lnTo>
                  <a:pt x="58" y="56"/>
                </a:lnTo>
                <a:lnTo>
                  <a:pt x="61" y="58"/>
                </a:lnTo>
                <a:lnTo>
                  <a:pt x="65" y="61"/>
                </a:lnTo>
                <a:lnTo>
                  <a:pt x="68" y="64"/>
                </a:lnTo>
                <a:lnTo>
                  <a:pt x="71" y="69"/>
                </a:lnTo>
                <a:lnTo>
                  <a:pt x="76" y="78"/>
                </a:lnTo>
                <a:lnTo>
                  <a:pt x="71" y="83"/>
                </a:lnTo>
                <a:lnTo>
                  <a:pt x="65" y="91"/>
                </a:lnTo>
                <a:lnTo>
                  <a:pt x="65" y="90"/>
                </a:lnTo>
                <a:lnTo>
                  <a:pt x="58" y="87"/>
                </a:lnTo>
                <a:lnTo>
                  <a:pt x="58" y="88"/>
                </a:lnTo>
                <a:lnTo>
                  <a:pt x="57" y="90"/>
                </a:lnTo>
                <a:lnTo>
                  <a:pt x="53" y="93"/>
                </a:lnTo>
                <a:lnTo>
                  <a:pt x="53" y="95"/>
                </a:lnTo>
                <a:lnTo>
                  <a:pt x="52" y="101"/>
                </a:lnTo>
                <a:lnTo>
                  <a:pt x="41" y="95"/>
                </a:lnTo>
                <a:lnTo>
                  <a:pt x="39" y="95"/>
                </a:ln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2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3"/>
                </a:lnTo>
                <a:lnTo>
                  <a:pt x="7" y="68"/>
                </a:lnTo>
                <a:lnTo>
                  <a:pt x="16" y="68"/>
                </a:lnTo>
                <a:lnTo>
                  <a:pt x="24" y="67"/>
                </a:lnTo>
                <a:lnTo>
                  <a:pt x="26" y="67"/>
                </a:lnTo>
                <a:lnTo>
                  <a:pt x="26" y="67"/>
                </a:lnTo>
                <a:lnTo>
                  <a:pt x="30" y="64"/>
                </a:lnTo>
                <a:lnTo>
                  <a:pt x="22" y="50"/>
                </a:lnTo>
                <a:lnTo>
                  <a:pt x="15" y="49"/>
                </a:lnTo>
                <a:lnTo>
                  <a:pt x="9" y="37"/>
                </a:lnTo>
                <a:lnTo>
                  <a:pt x="11" y="37"/>
                </a:lnTo>
                <a:lnTo>
                  <a:pt x="19" y="33"/>
                </a:lnTo>
                <a:lnTo>
                  <a:pt x="22" y="33"/>
                </a:lnTo>
                <a:lnTo>
                  <a:pt x="28" y="33"/>
                </a:lnTo>
                <a:lnTo>
                  <a:pt x="26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7" y="5"/>
                </a:lnTo>
                <a:lnTo>
                  <a:pt x="41" y="0"/>
                </a:lnTo>
                <a:lnTo>
                  <a:pt x="45" y="0"/>
                </a:lnTo>
                <a:lnTo>
                  <a:pt x="52" y="0"/>
                </a:lnTo>
                <a:lnTo>
                  <a:pt x="58" y="16"/>
                </a:lnTo>
                <a:lnTo>
                  <a:pt x="60" y="16"/>
                </a:lnTo>
                <a:lnTo>
                  <a:pt x="58" y="20"/>
                </a:lnTo>
                <a:lnTo>
                  <a:pt x="61" y="3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6" name="Freeform 181">
            <a:extLst>
              <a:ext uri="{FF2B5EF4-FFF2-40B4-BE49-F238E27FC236}">
                <a16:creationId xmlns:a16="http://schemas.microsoft.com/office/drawing/2014/main" id="{99B6189F-5DD0-4C7A-4377-EF911B2AD692}"/>
              </a:ext>
            </a:extLst>
          </p:cNvPr>
          <p:cNvSpPr>
            <a:spLocks/>
          </p:cNvSpPr>
          <p:nvPr/>
        </p:nvSpPr>
        <p:spPr bwMode="auto">
          <a:xfrm>
            <a:off x="5008568" y="5786549"/>
            <a:ext cx="69850" cy="88902"/>
          </a:xfrm>
          <a:custGeom>
            <a:avLst/>
            <a:gdLst>
              <a:gd name="T0" fmla="*/ 11 w 44"/>
              <a:gd name="T1" fmla="*/ 0 h 56"/>
              <a:gd name="T2" fmla="*/ 25 w 44"/>
              <a:gd name="T3" fmla="*/ 4 h 56"/>
              <a:gd name="T4" fmla="*/ 27 w 44"/>
              <a:gd name="T5" fmla="*/ 1 h 56"/>
              <a:gd name="T6" fmla="*/ 36 w 44"/>
              <a:gd name="T7" fmla="*/ 4 h 56"/>
              <a:gd name="T8" fmla="*/ 37 w 44"/>
              <a:gd name="T9" fmla="*/ 4 h 56"/>
              <a:gd name="T10" fmla="*/ 38 w 44"/>
              <a:gd name="T11" fmla="*/ 4 h 56"/>
              <a:gd name="T12" fmla="*/ 44 w 44"/>
              <a:gd name="T13" fmla="*/ 1 h 56"/>
              <a:gd name="T14" fmla="*/ 44 w 44"/>
              <a:gd name="T15" fmla="*/ 5 h 56"/>
              <a:gd name="T16" fmla="*/ 44 w 44"/>
              <a:gd name="T17" fmla="*/ 8 h 56"/>
              <a:gd name="T18" fmla="*/ 40 w 44"/>
              <a:gd name="T19" fmla="*/ 25 h 56"/>
              <a:gd name="T20" fmla="*/ 34 w 44"/>
              <a:gd name="T21" fmla="*/ 38 h 56"/>
              <a:gd name="T22" fmla="*/ 19 w 44"/>
              <a:gd name="T23" fmla="*/ 38 h 56"/>
              <a:gd name="T24" fmla="*/ 18 w 44"/>
              <a:gd name="T25" fmla="*/ 40 h 56"/>
              <a:gd name="T26" fmla="*/ 16 w 44"/>
              <a:gd name="T27" fmla="*/ 42 h 56"/>
              <a:gd name="T28" fmla="*/ 16 w 44"/>
              <a:gd name="T29" fmla="*/ 44 h 56"/>
              <a:gd name="T30" fmla="*/ 19 w 44"/>
              <a:gd name="T31" fmla="*/ 48 h 56"/>
              <a:gd name="T32" fmla="*/ 18 w 44"/>
              <a:gd name="T33" fmla="*/ 49 h 56"/>
              <a:gd name="T34" fmla="*/ 12 w 44"/>
              <a:gd name="T35" fmla="*/ 56 h 56"/>
              <a:gd name="T36" fmla="*/ 6 w 44"/>
              <a:gd name="T37" fmla="*/ 45 h 56"/>
              <a:gd name="T38" fmla="*/ 0 w 44"/>
              <a:gd name="T39" fmla="*/ 37 h 56"/>
              <a:gd name="T40" fmla="*/ 4 w 44"/>
              <a:gd name="T41" fmla="*/ 30 h 56"/>
              <a:gd name="T42" fmla="*/ 4 w 44"/>
              <a:gd name="T43" fmla="*/ 14 h 56"/>
              <a:gd name="T44" fmla="*/ 4 w 44"/>
              <a:gd name="T45" fmla="*/ 8 h 56"/>
              <a:gd name="T46" fmla="*/ 3 w 44"/>
              <a:gd name="T47" fmla="*/ 1 h 56"/>
              <a:gd name="T48" fmla="*/ 11 w 44"/>
              <a:gd name="T4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" h="56">
                <a:moveTo>
                  <a:pt x="11" y="0"/>
                </a:moveTo>
                <a:lnTo>
                  <a:pt x="25" y="4"/>
                </a:lnTo>
                <a:lnTo>
                  <a:pt x="27" y="1"/>
                </a:lnTo>
                <a:lnTo>
                  <a:pt x="36" y="4"/>
                </a:lnTo>
                <a:lnTo>
                  <a:pt x="37" y="4"/>
                </a:lnTo>
                <a:lnTo>
                  <a:pt x="38" y="4"/>
                </a:lnTo>
                <a:lnTo>
                  <a:pt x="44" y="1"/>
                </a:lnTo>
                <a:lnTo>
                  <a:pt x="44" y="5"/>
                </a:lnTo>
                <a:lnTo>
                  <a:pt x="44" y="8"/>
                </a:lnTo>
                <a:lnTo>
                  <a:pt x="40" y="25"/>
                </a:lnTo>
                <a:lnTo>
                  <a:pt x="34" y="38"/>
                </a:lnTo>
                <a:lnTo>
                  <a:pt x="19" y="38"/>
                </a:lnTo>
                <a:lnTo>
                  <a:pt x="18" y="40"/>
                </a:lnTo>
                <a:lnTo>
                  <a:pt x="16" y="42"/>
                </a:lnTo>
                <a:lnTo>
                  <a:pt x="16" y="44"/>
                </a:lnTo>
                <a:lnTo>
                  <a:pt x="19" y="48"/>
                </a:lnTo>
                <a:lnTo>
                  <a:pt x="18" y="49"/>
                </a:lnTo>
                <a:lnTo>
                  <a:pt x="12" y="56"/>
                </a:lnTo>
                <a:lnTo>
                  <a:pt x="6" y="45"/>
                </a:lnTo>
                <a:lnTo>
                  <a:pt x="0" y="37"/>
                </a:lnTo>
                <a:lnTo>
                  <a:pt x="4" y="30"/>
                </a:lnTo>
                <a:lnTo>
                  <a:pt x="4" y="14"/>
                </a:lnTo>
                <a:lnTo>
                  <a:pt x="4" y="8"/>
                </a:lnTo>
                <a:lnTo>
                  <a:pt x="3" y="1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7" name="Freeform 182">
            <a:extLst>
              <a:ext uri="{FF2B5EF4-FFF2-40B4-BE49-F238E27FC236}">
                <a16:creationId xmlns:a16="http://schemas.microsoft.com/office/drawing/2014/main" id="{F8038604-3E73-052E-CBDD-7A09EA92B485}"/>
              </a:ext>
            </a:extLst>
          </p:cNvPr>
          <p:cNvSpPr>
            <a:spLocks/>
          </p:cNvSpPr>
          <p:nvPr/>
        </p:nvSpPr>
        <p:spPr bwMode="auto">
          <a:xfrm>
            <a:off x="4564068" y="5792899"/>
            <a:ext cx="141288" cy="190504"/>
          </a:xfrm>
          <a:custGeom>
            <a:avLst/>
            <a:gdLst>
              <a:gd name="T0" fmla="*/ 39 w 89"/>
              <a:gd name="T1" fmla="*/ 4 h 120"/>
              <a:gd name="T2" fmla="*/ 41 w 89"/>
              <a:gd name="T3" fmla="*/ 8 h 120"/>
              <a:gd name="T4" fmla="*/ 50 w 89"/>
              <a:gd name="T5" fmla="*/ 4 h 120"/>
              <a:gd name="T6" fmla="*/ 51 w 89"/>
              <a:gd name="T7" fmla="*/ 3 h 120"/>
              <a:gd name="T8" fmla="*/ 52 w 89"/>
              <a:gd name="T9" fmla="*/ 4 h 120"/>
              <a:gd name="T10" fmla="*/ 59 w 89"/>
              <a:gd name="T11" fmla="*/ 8 h 120"/>
              <a:gd name="T12" fmla="*/ 63 w 89"/>
              <a:gd name="T13" fmla="*/ 6 h 120"/>
              <a:gd name="T14" fmla="*/ 77 w 89"/>
              <a:gd name="T15" fmla="*/ 21 h 120"/>
              <a:gd name="T16" fmla="*/ 86 w 89"/>
              <a:gd name="T17" fmla="*/ 31 h 120"/>
              <a:gd name="T18" fmla="*/ 89 w 89"/>
              <a:gd name="T19" fmla="*/ 33 h 120"/>
              <a:gd name="T20" fmla="*/ 78 w 89"/>
              <a:gd name="T21" fmla="*/ 38 h 120"/>
              <a:gd name="T22" fmla="*/ 78 w 89"/>
              <a:gd name="T23" fmla="*/ 41 h 120"/>
              <a:gd name="T24" fmla="*/ 78 w 89"/>
              <a:gd name="T25" fmla="*/ 48 h 120"/>
              <a:gd name="T26" fmla="*/ 78 w 89"/>
              <a:gd name="T27" fmla="*/ 56 h 120"/>
              <a:gd name="T28" fmla="*/ 82 w 89"/>
              <a:gd name="T29" fmla="*/ 64 h 120"/>
              <a:gd name="T30" fmla="*/ 78 w 89"/>
              <a:gd name="T31" fmla="*/ 70 h 120"/>
              <a:gd name="T32" fmla="*/ 82 w 89"/>
              <a:gd name="T33" fmla="*/ 75 h 120"/>
              <a:gd name="T34" fmla="*/ 86 w 89"/>
              <a:gd name="T35" fmla="*/ 81 h 120"/>
              <a:gd name="T36" fmla="*/ 86 w 89"/>
              <a:gd name="T37" fmla="*/ 85 h 120"/>
              <a:gd name="T38" fmla="*/ 85 w 89"/>
              <a:gd name="T39" fmla="*/ 94 h 120"/>
              <a:gd name="T40" fmla="*/ 89 w 89"/>
              <a:gd name="T41" fmla="*/ 97 h 120"/>
              <a:gd name="T42" fmla="*/ 75 w 89"/>
              <a:gd name="T43" fmla="*/ 106 h 120"/>
              <a:gd name="T44" fmla="*/ 80 w 89"/>
              <a:gd name="T45" fmla="*/ 115 h 120"/>
              <a:gd name="T46" fmla="*/ 78 w 89"/>
              <a:gd name="T47" fmla="*/ 116 h 120"/>
              <a:gd name="T48" fmla="*/ 73 w 89"/>
              <a:gd name="T49" fmla="*/ 120 h 120"/>
              <a:gd name="T50" fmla="*/ 65 w 89"/>
              <a:gd name="T51" fmla="*/ 111 h 120"/>
              <a:gd name="T52" fmla="*/ 56 w 89"/>
              <a:gd name="T53" fmla="*/ 104 h 120"/>
              <a:gd name="T54" fmla="*/ 45 w 89"/>
              <a:gd name="T55" fmla="*/ 104 h 120"/>
              <a:gd name="T56" fmla="*/ 43 w 89"/>
              <a:gd name="T57" fmla="*/ 105 h 120"/>
              <a:gd name="T58" fmla="*/ 51 w 89"/>
              <a:gd name="T59" fmla="*/ 109 h 120"/>
              <a:gd name="T60" fmla="*/ 44 w 89"/>
              <a:gd name="T61" fmla="*/ 112 h 120"/>
              <a:gd name="T62" fmla="*/ 33 w 89"/>
              <a:gd name="T63" fmla="*/ 105 h 120"/>
              <a:gd name="T64" fmla="*/ 28 w 89"/>
              <a:gd name="T65" fmla="*/ 104 h 120"/>
              <a:gd name="T66" fmla="*/ 20 w 89"/>
              <a:gd name="T67" fmla="*/ 85 h 120"/>
              <a:gd name="T68" fmla="*/ 11 w 89"/>
              <a:gd name="T69" fmla="*/ 67 h 120"/>
              <a:gd name="T70" fmla="*/ 2 w 89"/>
              <a:gd name="T71" fmla="*/ 51 h 120"/>
              <a:gd name="T72" fmla="*/ 0 w 89"/>
              <a:gd name="T73" fmla="*/ 49 h 120"/>
              <a:gd name="T74" fmla="*/ 5 w 89"/>
              <a:gd name="T75" fmla="*/ 38 h 120"/>
              <a:gd name="T76" fmla="*/ 10 w 89"/>
              <a:gd name="T77" fmla="*/ 34 h 120"/>
              <a:gd name="T78" fmla="*/ 3 w 89"/>
              <a:gd name="T79" fmla="*/ 26 h 120"/>
              <a:gd name="T80" fmla="*/ 3 w 89"/>
              <a:gd name="T81" fmla="*/ 25 h 120"/>
              <a:gd name="T82" fmla="*/ 0 w 89"/>
              <a:gd name="T83" fmla="*/ 6 h 120"/>
              <a:gd name="T84" fmla="*/ 3 w 89"/>
              <a:gd name="T85" fmla="*/ 6 h 120"/>
              <a:gd name="T86" fmla="*/ 9 w 89"/>
              <a:gd name="T87" fmla="*/ 7 h 120"/>
              <a:gd name="T88" fmla="*/ 13 w 89"/>
              <a:gd name="T89" fmla="*/ 4 h 120"/>
              <a:gd name="T90" fmla="*/ 15 w 89"/>
              <a:gd name="T91" fmla="*/ 1 h 120"/>
              <a:gd name="T92" fmla="*/ 24 w 89"/>
              <a:gd name="T93" fmla="*/ 0 h 120"/>
              <a:gd name="T94" fmla="*/ 39 w 89"/>
              <a:gd name="T95" fmla="*/ 3 h 120"/>
              <a:gd name="T96" fmla="*/ 39 w 89"/>
              <a:gd name="T97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9" h="120">
                <a:moveTo>
                  <a:pt x="39" y="4"/>
                </a:moveTo>
                <a:lnTo>
                  <a:pt x="41" y="8"/>
                </a:lnTo>
                <a:lnTo>
                  <a:pt x="50" y="4"/>
                </a:lnTo>
                <a:lnTo>
                  <a:pt x="51" y="3"/>
                </a:lnTo>
                <a:lnTo>
                  <a:pt x="52" y="4"/>
                </a:lnTo>
                <a:lnTo>
                  <a:pt x="59" y="8"/>
                </a:lnTo>
                <a:lnTo>
                  <a:pt x="63" y="6"/>
                </a:lnTo>
                <a:lnTo>
                  <a:pt x="77" y="21"/>
                </a:lnTo>
                <a:lnTo>
                  <a:pt x="86" y="31"/>
                </a:lnTo>
                <a:lnTo>
                  <a:pt x="89" y="33"/>
                </a:lnTo>
                <a:lnTo>
                  <a:pt x="78" y="38"/>
                </a:lnTo>
                <a:lnTo>
                  <a:pt x="78" y="41"/>
                </a:lnTo>
                <a:lnTo>
                  <a:pt x="78" y="48"/>
                </a:lnTo>
                <a:lnTo>
                  <a:pt x="78" y="56"/>
                </a:lnTo>
                <a:lnTo>
                  <a:pt x="82" y="64"/>
                </a:lnTo>
                <a:lnTo>
                  <a:pt x="78" y="70"/>
                </a:lnTo>
                <a:lnTo>
                  <a:pt x="82" y="75"/>
                </a:lnTo>
                <a:lnTo>
                  <a:pt x="86" y="81"/>
                </a:lnTo>
                <a:lnTo>
                  <a:pt x="86" y="85"/>
                </a:lnTo>
                <a:lnTo>
                  <a:pt x="85" y="94"/>
                </a:lnTo>
                <a:lnTo>
                  <a:pt x="89" y="97"/>
                </a:lnTo>
                <a:lnTo>
                  <a:pt x="75" y="106"/>
                </a:lnTo>
                <a:lnTo>
                  <a:pt x="80" y="115"/>
                </a:lnTo>
                <a:lnTo>
                  <a:pt x="78" y="116"/>
                </a:lnTo>
                <a:lnTo>
                  <a:pt x="73" y="120"/>
                </a:lnTo>
                <a:lnTo>
                  <a:pt x="65" y="111"/>
                </a:lnTo>
                <a:lnTo>
                  <a:pt x="56" y="104"/>
                </a:lnTo>
                <a:lnTo>
                  <a:pt x="45" y="104"/>
                </a:lnTo>
                <a:lnTo>
                  <a:pt x="43" y="105"/>
                </a:lnTo>
                <a:lnTo>
                  <a:pt x="51" y="109"/>
                </a:lnTo>
                <a:lnTo>
                  <a:pt x="44" y="112"/>
                </a:lnTo>
                <a:lnTo>
                  <a:pt x="33" y="105"/>
                </a:lnTo>
                <a:lnTo>
                  <a:pt x="28" y="104"/>
                </a:lnTo>
                <a:lnTo>
                  <a:pt x="20" y="85"/>
                </a:lnTo>
                <a:lnTo>
                  <a:pt x="11" y="67"/>
                </a:lnTo>
                <a:lnTo>
                  <a:pt x="2" y="51"/>
                </a:lnTo>
                <a:lnTo>
                  <a:pt x="0" y="49"/>
                </a:lnTo>
                <a:lnTo>
                  <a:pt x="5" y="38"/>
                </a:lnTo>
                <a:lnTo>
                  <a:pt x="10" y="34"/>
                </a:lnTo>
                <a:lnTo>
                  <a:pt x="3" y="26"/>
                </a:lnTo>
                <a:lnTo>
                  <a:pt x="3" y="25"/>
                </a:lnTo>
                <a:lnTo>
                  <a:pt x="0" y="6"/>
                </a:lnTo>
                <a:lnTo>
                  <a:pt x="3" y="6"/>
                </a:lnTo>
                <a:lnTo>
                  <a:pt x="9" y="7"/>
                </a:lnTo>
                <a:lnTo>
                  <a:pt x="13" y="4"/>
                </a:lnTo>
                <a:lnTo>
                  <a:pt x="15" y="1"/>
                </a:lnTo>
                <a:lnTo>
                  <a:pt x="24" y="0"/>
                </a:lnTo>
                <a:lnTo>
                  <a:pt x="39" y="3"/>
                </a:lnTo>
                <a:lnTo>
                  <a:pt x="39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8" name="Freeform 183">
            <a:extLst>
              <a:ext uri="{FF2B5EF4-FFF2-40B4-BE49-F238E27FC236}">
                <a16:creationId xmlns:a16="http://schemas.microsoft.com/office/drawing/2014/main" id="{F104D608-4707-886B-3703-3AA36743EC2C}"/>
              </a:ext>
            </a:extLst>
          </p:cNvPr>
          <p:cNvSpPr>
            <a:spLocks/>
          </p:cNvSpPr>
          <p:nvPr/>
        </p:nvSpPr>
        <p:spPr bwMode="auto">
          <a:xfrm>
            <a:off x="4084642" y="5802424"/>
            <a:ext cx="74613" cy="77789"/>
          </a:xfrm>
          <a:custGeom>
            <a:avLst/>
            <a:gdLst>
              <a:gd name="T0" fmla="*/ 47 w 47"/>
              <a:gd name="T1" fmla="*/ 34 h 49"/>
              <a:gd name="T2" fmla="*/ 36 w 47"/>
              <a:gd name="T3" fmla="*/ 38 h 49"/>
              <a:gd name="T4" fmla="*/ 30 w 47"/>
              <a:gd name="T5" fmla="*/ 36 h 49"/>
              <a:gd name="T6" fmla="*/ 27 w 47"/>
              <a:gd name="T7" fmla="*/ 39 h 49"/>
              <a:gd name="T8" fmla="*/ 28 w 47"/>
              <a:gd name="T9" fmla="*/ 46 h 49"/>
              <a:gd name="T10" fmla="*/ 20 w 47"/>
              <a:gd name="T11" fmla="*/ 49 h 49"/>
              <a:gd name="T12" fmla="*/ 15 w 47"/>
              <a:gd name="T13" fmla="*/ 42 h 49"/>
              <a:gd name="T14" fmla="*/ 5 w 47"/>
              <a:gd name="T15" fmla="*/ 30 h 49"/>
              <a:gd name="T16" fmla="*/ 0 w 47"/>
              <a:gd name="T17" fmla="*/ 15 h 49"/>
              <a:gd name="T18" fmla="*/ 6 w 47"/>
              <a:gd name="T19" fmla="*/ 9 h 49"/>
              <a:gd name="T20" fmla="*/ 16 w 47"/>
              <a:gd name="T21" fmla="*/ 0 h 49"/>
              <a:gd name="T22" fmla="*/ 38 w 47"/>
              <a:gd name="T23" fmla="*/ 20 h 49"/>
              <a:gd name="T24" fmla="*/ 40 w 47"/>
              <a:gd name="T25" fmla="*/ 28 h 49"/>
              <a:gd name="T26" fmla="*/ 47 w 47"/>
              <a:gd name="T27" fmla="*/ 3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" h="49">
                <a:moveTo>
                  <a:pt x="47" y="34"/>
                </a:moveTo>
                <a:lnTo>
                  <a:pt x="36" y="38"/>
                </a:lnTo>
                <a:lnTo>
                  <a:pt x="30" y="36"/>
                </a:lnTo>
                <a:lnTo>
                  <a:pt x="27" y="39"/>
                </a:lnTo>
                <a:lnTo>
                  <a:pt x="28" y="46"/>
                </a:lnTo>
                <a:lnTo>
                  <a:pt x="20" y="49"/>
                </a:lnTo>
                <a:lnTo>
                  <a:pt x="15" y="42"/>
                </a:lnTo>
                <a:lnTo>
                  <a:pt x="5" y="30"/>
                </a:lnTo>
                <a:lnTo>
                  <a:pt x="0" y="15"/>
                </a:lnTo>
                <a:lnTo>
                  <a:pt x="6" y="9"/>
                </a:lnTo>
                <a:lnTo>
                  <a:pt x="16" y="0"/>
                </a:lnTo>
                <a:lnTo>
                  <a:pt x="38" y="20"/>
                </a:lnTo>
                <a:lnTo>
                  <a:pt x="40" y="28"/>
                </a:lnTo>
                <a:lnTo>
                  <a:pt x="47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9" name="Freeform 184">
            <a:extLst>
              <a:ext uri="{FF2B5EF4-FFF2-40B4-BE49-F238E27FC236}">
                <a16:creationId xmlns:a16="http://schemas.microsoft.com/office/drawing/2014/main" id="{16343963-AB74-E6F4-0920-AD6B08EAB5C9}"/>
              </a:ext>
            </a:extLst>
          </p:cNvPr>
          <p:cNvSpPr>
            <a:spLocks/>
          </p:cNvSpPr>
          <p:nvPr/>
        </p:nvSpPr>
        <p:spPr bwMode="auto">
          <a:xfrm>
            <a:off x="4805368" y="5805599"/>
            <a:ext cx="130175" cy="104777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4 w 82"/>
              <a:gd name="T15" fmla="*/ 30 h 66"/>
              <a:gd name="T16" fmla="*/ 82 w 82"/>
              <a:gd name="T17" fmla="*/ 44 h 66"/>
              <a:gd name="T18" fmla="*/ 78 w 82"/>
              <a:gd name="T19" fmla="*/ 47 h 66"/>
              <a:gd name="T20" fmla="*/ 78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9 w 82"/>
              <a:gd name="T27" fmla="*/ 48 h 66"/>
              <a:gd name="T28" fmla="*/ 64 w 82"/>
              <a:gd name="T29" fmla="*/ 53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9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3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4" y="30"/>
                </a:lnTo>
                <a:lnTo>
                  <a:pt x="82" y="44"/>
                </a:lnTo>
                <a:lnTo>
                  <a:pt x="78" y="47"/>
                </a:lnTo>
                <a:lnTo>
                  <a:pt x="78" y="47"/>
                </a:lnTo>
                <a:lnTo>
                  <a:pt x="76" y="47"/>
                </a:lnTo>
                <a:lnTo>
                  <a:pt x="68" y="48"/>
                </a:lnTo>
                <a:lnTo>
                  <a:pt x="59" y="48"/>
                </a:lnTo>
                <a:lnTo>
                  <a:pt x="64" y="53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9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3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0" name="Freeform 185">
            <a:extLst>
              <a:ext uri="{FF2B5EF4-FFF2-40B4-BE49-F238E27FC236}">
                <a16:creationId xmlns:a16="http://schemas.microsoft.com/office/drawing/2014/main" id="{0FC94171-404F-6F56-E5AD-C839C072D49F}"/>
              </a:ext>
            </a:extLst>
          </p:cNvPr>
          <p:cNvSpPr>
            <a:spLocks/>
          </p:cNvSpPr>
          <p:nvPr/>
        </p:nvSpPr>
        <p:spPr bwMode="auto">
          <a:xfrm>
            <a:off x="3956055" y="5826237"/>
            <a:ext cx="136525" cy="73026"/>
          </a:xfrm>
          <a:custGeom>
            <a:avLst/>
            <a:gdLst>
              <a:gd name="T0" fmla="*/ 59 w 86"/>
              <a:gd name="T1" fmla="*/ 40 h 46"/>
              <a:gd name="T2" fmla="*/ 5 w 86"/>
              <a:gd name="T3" fmla="*/ 46 h 46"/>
              <a:gd name="T4" fmla="*/ 0 w 86"/>
              <a:gd name="T5" fmla="*/ 34 h 46"/>
              <a:gd name="T6" fmla="*/ 48 w 86"/>
              <a:gd name="T7" fmla="*/ 10 h 46"/>
              <a:gd name="T8" fmla="*/ 63 w 86"/>
              <a:gd name="T9" fmla="*/ 2 h 46"/>
              <a:gd name="T10" fmla="*/ 63 w 86"/>
              <a:gd name="T11" fmla="*/ 1 h 46"/>
              <a:gd name="T12" fmla="*/ 81 w 86"/>
              <a:gd name="T13" fmla="*/ 0 h 46"/>
              <a:gd name="T14" fmla="*/ 86 w 86"/>
              <a:gd name="T15" fmla="*/ 15 h 46"/>
              <a:gd name="T16" fmla="*/ 83 w 86"/>
              <a:gd name="T17" fmla="*/ 16 h 46"/>
              <a:gd name="T18" fmla="*/ 79 w 86"/>
              <a:gd name="T19" fmla="*/ 19 h 46"/>
              <a:gd name="T20" fmla="*/ 78 w 86"/>
              <a:gd name="T21" fmla="*/ 20 h 46"/>
              <a:gd name="T22" fmla="*/ 68 w 86"/>
              <a:gd name="T23" fmla="*/ 38 h 46"/>
              <a:gd name="T24" fmla="*/ 59 w 86"/>
              <a:gd name="T25" fmla="*/ 4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46">
                <a:moveTo>
                  <a:pt x="59" y="40"/>
                </a:moveTo>
                <a:lnTo>
                  <a:pt x="5" y="46"/>
                </a:lnTo>
                <a:lnTo>
                  <a:pt x="0" y="34"/>
                </a:lnTo>
                <a:lnTo>
                  <a:pt x="48" y="10"/>
                </a:lnTo>
                <a:lnTo>
                  <a:pt x="63" y="2"/>
                </a:lnTo>
                <a:lnTo>
                  <a:pt x="63" y="1"/>
                </a:lnTo>
                <a:lnTo>
                  <a:pt x="81" y="0"/>
                </a:lnTo>
                <a:lnTo>
                  <a:pt x="86" y="15"/>
                </a:lnTo>
                <a:lnTo>
                  <a:pt x="83" y="16"/>
                </a:lnTo>
                <a:lnTo>
                  <a:pt x="79" y="19"/>
                </a:lnTo>
                <a:lnTo>
                  <a:pt x="78" y="20"/>
                </a:lnTo>
                <a:lnTo>
                  <a:pt x="68" y="38"/>
                </a:lnTo>
                <a:lnTo>
                  <a:pt x="59" y="4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1" name="Freeform 186">
            <a:extLst>
              <a:ext uri="{FF2B5EF4-FFF2-40B4-BE49-F238E27FC236}">
                <a16:creationId xmlns:a16="http://schemas.microsoft.com/office/drawing/2014/main" id="{9BF2D131-3CEF-5408-88C9-A68D471751B5}"/>
              </a:ext>
            </a:extLst>
          </p:cNvPr>
          <p:cNvSpPr>
            <a:spLocks/>
          </p:cNvSpPr>
          <p:nvPr/>
        </p:nvSpPr>
        <p:spPr bwMode="auto">
          <a:xfrm>
            <a:off x="5186368" y="5826237"/>
            <a:ext cx="84138" cy="61914"/>
          </a:xfrm>
          <a:custGeom>
            <a:avLst/>
            <a:gdLst>
              <a:gd name="T0" fmla="*/ 53 w 53"/>
              <a:gd name="T1" fmla="*/ 5 h 39"/>
              <a:gd name="T2" fmla="*/ 53 w 53"/>
              <a:gd name="T3" fmla="*/ 12 h 39"/>
              <a:gd name="T4" fmla="*/ 52 w 53"/>
              <a:gd name="T5" fmla="*/ 15 h 39"/>
              <a:gd name="T6" fmla="*/ 49 w 53"/>
              <a:gd name="T7" fmla="*/ 19 h 39"/>
              <a:gd name="T8" fmla="*/ 49 w 53"/>
              <a:gd name="T9" fmla="*/ 20 h 39"/>
              <a:gd name="T10" fmla="*/ 49 w 53"/>
              <a:gd name="T11" fmla="*/ 21 h 39"/>
              <a:gd name="T12" fmla="*/ 49 w 53"/>
              <a:gd name="T13" fmla="*/ 23 h 39"/>
              <a:gd name="T14" fmla="*/ 49 w 53"/>
              <a:gd name="T15" fmla="*/ 24 h 39"/>
              <a:gd name="T16" fmla="*/ 42 w 53"/>
              <a:gd name="T17" fmla="*/ 27 h 39"/>
              <a:gd name="T18" fmla="*/ 44 w 53"/>
              <a:gd name="T19" fmla="*/ 30 h 39"/>
              <a:gd name="T20" fmla="*/ 44 w 53"/>
              <a:gd name="T21" fmla="*/ 34 h 39"/>
              <a:gd name="T22" fmla="*/ 42 w 53"/>
              <a:gd name="T23" fmla="*/ 32 h 39"/>
              <a:gd name="T24" fmla="*/ 42 w 53"/>
              <a:gd name="T25" fmla="*/ 31 h 39"/>
              <a:gd name="T26" fmla="*/ 40 w 53"/>
              <a:gd name="T27" fmla="*/ 25 h 39"/>
              <a:gd name="T28" fmla="*/ 37 w 53"/>
              <a:gd name="T29" fmla="*/ 28 h 39"/>
              <a:gd name="T30" fmla="*/ 34 w 53"/>
              <a:gd name="T31" fmla="*/ 31 h 39"/>
              <a:gd name="T32" fmla="*/ 29 w 53"/>
              <a:gd name="T33" fmla="*/ 27 h 39"/>
              <a:gd name="T34" fmla="*/ 27 w 53"/>
              <a:gd name="T35" fmla="*/ 31 h 39"/>
              <a:gd name="T36" fmla="*/ 22 w 53"/>
              <a:gd name="T37" fmla="*/ 31 h 39"/>
              <a:gd name="T38" fmla="*/ 19 w 53"/>
              <a:gd name="T39" fmla="*/ 31 h 39"/>
              <a:gd name="T40" fmla="*/ 1 w 53"/>
              <a:gd name="T41" fmla="*/ 39 h 39"/>
              <a:gd name="T42" fmla="*/ 0 w 53"/>
              <a:gd name="T43" fmla="*/ 35 h 39"/>
              <a:gd name="T44" fmla="*/ 0 w 53"/>
              <a:gd name="T45" fmla="*/ 27 h 39"/>
              <a:gd name="T46" fmla="*/ 11 w 53"/>
              <a:gd name="T47" fmla="*/ 24 h 39"/>
              <a:gd name="T48" fmla="*/ 12 w 53"/>
              <a:gd name="T49" fmla="*/ 25 h 39"/>
              <a:gd name="T50" fmla="*/ 15 w 53"/>
              <a:gd name="T51" fmla="*/ 28 h 39"/>
              <a:gd name="T52" fmla="*/ 20 w 53"/>
              <a:gd name="T53" fmla="*/ 20 h 39"/>
              <a:gd name="T54" fmla="*/ 27 w 53"/>
              <a:gd name="T55" fmla="*/ 13 h 39"/>
              <a:gd name="T56" fmla="*/ 29 w 53"/>
              <a:gd name="T57" fmla="*/ 9 h 39"/>
              <a:gd name="T58" fmla="*/ 30 w 53"/>
              <a:gd name="T59" fmla="*/ 8 h 39"/>
              <a:gd name="T60" fmla="*/ 33 w 53"/>
              <a:gd name="T61" fmla="*/ 4 h 39"/>
              <a:gd name="T62" fmla="*/ 40 w 53"/>
              <a:gd name="T63" fmla="*/ 6 h 39"/>
              <a:gd name="T64" fmla="*/ 41 w 53"/>
              <a:gd name="T65" fmla="*/ 0 h 39"/>
              <a:gd name="T66" fmla="*/ 53 w 53"/>
              <a:gd name="T67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" h="39">
                <a:moveTo>
                  <a:pt x="53" y="5"/>
                </a:moveTo>
                <a:lnTo>
                  <a:pt x="53" y="12"/>
                </a:lnTo>
                <a:lnTo>
                  <a:pt x="52" y="15"/>
                </a:lnTo>
                <a:lnTo>
                  <a:pt x="49" y="19"/>
                </a:lnTo>
                <a:lnTo>
                  <a:pt x="49" y="20"/>
                </a:lnTo>
                <a:lnTo>
                  <a:pt x="49" y="21"/>
                </a:lnTo>
                <a:lnTo>
                  <a:pt x="49" y="23"/>
                </a:lnTo>
                <a:lnTo>
                  <a:pt x="49" y="24"/>
                </a:lnTo>
                <a:lnTo>
                  <a:pt x="42" y="27"/>
                </a:lnTo>
                <a:lnTo>
                  <a:pt x="44" y="30"/>
                </a:lnTo>
                <a:lnTo>
                  <a:pt x="44" y="34"/>
                </a:lnTo>
                <a:lnTo>
                  <a:pt x="42" y="32"/>
                </a:lnTo>
                <a:lnTo>
                  <a:pt x="42" y="31"/>
                </a:lnTo>
                <a:lnTo>
                  <a:pt x="40" y="25"/>
                </a:lnTo>
                <a:lnTo>
                  <a:pt x="37" y="28"/>
                </a:lnTo>
                <a:lnTo>
                  <a:pt x="34" y="31"/>
                </a:lnTo>
                <a:lnTo>
                  <a:pt x="29" y="27"/>
                </a:lnTo>
                <a:lnTo>
                  <a:pt x="27" y="31"/>
                </a:lnTo>
                <a:lnTo>
                  <a:pt x="22" y="31"/>
                </a:lnTo>
                <a:lnTo>
                  <a:pt x="19" y="31"/>
                </a:lnTo>
                <a:lnTo>
                  <a:pt x="1" y="39"/>
                </a:lnTo>
                <a:lnTo>
                  <a:pt x="0" y="35"/>
                </a:lnTo>
                <a:lnTo>
                  <a:pt x="0" y="27"/>
                </a:lnTo>
                <a:lnTo>
                  <a:pt x="11" y="24"/>
                </a:lnTo>
                <a:lnTo>
                  <a:pt x="12" y="25"/>
                </a:lnTo>
                <a:lnTo>
                  <a:pt x="15" y="28"/>
                </a:lnTo>
                <a:lnTo>
                  <a:pt x="20" y="20"/>
                </a:lnTo>
                <a:lnTo>
                  <a:pt x="27" y="13"/>
                </a:lnTo>
                <a:lnTo>
                  <a:pt x="29" y="9"/>
                </a:lnTo>
                <a:lnTo>
                  <a:pt x="30" y="8"/>
                </a:lnTo>
                <a:lnTo>
                  <a:pt x="33" y="4"/>
                </a:lnTo>
                <a:lnTo>
                  <a:pt x="40" y="6"/>
                </a:lnTo>
                <a:lnTo>
                  <a:pt x="41" y="0"/>
                </a:lnTo>
                <a:lnTo>
                  <a:pt x="53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2" name="Freeform 187">
            <a:extLst>
              <a:ext uri="{FF2B5EF4-FFF2-40B4-BE49-F238E27FC236}">
                <a16:creationId xmlns:a16="http://schemas.microsoft.com/office/drawing/2014/main" id="{503CDB81-A43E-7583-5B8C-B733B4CBCE7C}"/>
              </a:ext>
            </a:extLst>
          </p:cNvPr>
          <p:cNvSpPr>
            <a:spLocks/>
          </p:cNvSpPr>
          <p:nvPr/>
        </p:nvSpPr>
        <p:spPr bwMode="auto">
          <a:xfrm>
            <a:off x="4176717" y="5835762"/>
            <a:ext cx="220663" cy="128590"/>
          </a:xfrm>
          <a:custGeom>
            <a:avLst/>
            <a:gdLst>
              <a:gd name="T0" fmla="*/ 101 w 139"/>
              <a:gd name="T1" fmla="*/ 0 h 81"/>
              <a:gd name="T2" fmla="*/ 113 w 139"/>
              <a:gd name="T3" fmla="*/ 6 h 81"/>
              <a:gd name="T4" fmla="*/ 126 w 139"/>
              <a:gd name="T5" fmla="*/ 2 h 81"/>
              <a:gd name="T6" fmla="*/ 139 w 139"/>
              <a:gd name="T7" fmla="*/ 6 h 81"/>
              <a:gd name="T8" fmla="*/ 130 w 139"/>
              <a:gd name="T9" fmla="*/ 14 h 81"/>
              <a:gd name="T10" fmla="*/ 131 w 139"/>
              <a:gd name="T11" fmla="*/ 22 h 81"/>
              <a:gd name="T12" fmla="*/ 96 w 139"/>
              <a:gd name="T13" fmla="*/ 52 h 81"/>
              <a:gd name="T14" fmla="*/ 79 w 139"/>
              <a:gd name="T15" fmla="*/ 52 h 81"/>
              <a:gd name="T16" fmla="*/ 71 w 139"/>
              <a:gd name="T17" fmla="*/ 66 h 81"/>
              <a:gd name="T18" fmla="*/ 59 w 139"/>
              <a:gd name="T19" fmla="*/ 73 h 81"/>
              <a:gd name="T20" fmla="*/ 44 w 139"/>
              <a:gd name="T21" fmla="*/ 73 h 81"/>
              <a:gd name="T22" fmla="*/ 42 w 139"/>
              <a:gd name="T23" fmla="*/ 73 h 81"/>
              <a:gd name="T24" fmla="*/ 27 w 139"/>
              <a:gd name="T25" fmla="*/ 78 h 81"/>
              <a:gd name="T26" fmla="*/ 29 w 139"/>
              <a:gd name="T27" fmla="*/ 81 h 81"/>
              <a:gd name="T28" fmla="*/ 22 w 139"/>
              <a:gd name="T29" fmla="*/ 81 h 81"/>
              <a:gd name="T30" fmla="*/ 15 w 139"/>
              <a:gd name="T31" fmla="*/ 73 h 81"/>
              <a:gd name="T32" fmla="*/ 11 w 139"/>
              <a:gd name="T33" fmla="*/ 64 h 81"/>
              <a:gd name="T34" fmla="*/ 0 w 139"/>
              <a:gd name="T35" fmla="*/ 47 h 81"/>
              <a:gd name="T36" fmla="*/ 4 w 139"/>
              <a:gd name="T37" fmla="*/ 45 h 81"/>
              <a:gd name="T38" fmla="*/ 10 w 139"/>
              <a:gd name="T39" fmla="*/ 44 h 81"/>
              <a:gd name="T40" fmla="*/ 18 w 139"/>
              <a:gd name="T41" fmla="*/ 48 h 81"/>
              <a:gd name="T42" fmla="*/ 19 w 139"/>
              <a:gd name="T43" fmla="*/ 49 h 81"/>
              <a:gd name="T44" fmla="*/ 37 w 139"/>
              <a:gd name="T45" fmla="*/ 32 h 81"/>
              <a:gd name="T46" fmla="*/ 40 w 139"/>
              <a:gd name="T47" fmla="*/ 30 h 81"/>
              <a:gd name="T48" fmla="*/ 44 w 139"/>
              <a:gd name="T49" fmla="*/ 28 h 81"/>
              <a:gd name="T50" fmla="*/ 53 w 139"/>
              <a:gd name="T51" fmla="*/ 21 h 81"/>
              <a:gd name="T52" fmla="*/ 82 w 139"/>
              <a:gd name="T53" fmla="*/ 21 h 81"/>
              <a:gd name="T54" fmla="*/ 88 w 139"/>
              <a:gd name="T55" fmla="*/ 10 h 81"/>
              <a:gd name="T56" fmla="*/ 101 w 139"/>
              <a:gd name="T5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9" h="81">
                <a:moveTo>
                  <a:pt x="101" y="0"/>
                </a:moveTo>
                <a:lnTo>
                  <a:pt x="113" y="6"/>
                </a:lnTo>
                <a:lnTo>
                  <a:pt x="126" y="2"/>
                </a:lnTo>
                <a:lnTo>
                  <a:pt x="139" y="6"/>
                </a:lnTo>
                <a:lnTo>
                  <a:pt x="130" y="14"/>
                </a:lnTo>
                <a:lnTo>
                  <a:pt x="131" y="22"/>
                </a:lnTo>
                <a:lnTo>
                  <a:pt x="96" y="52"/>
                </a:lnTo>
                <a:lnTo>
                  <a:pt x="79" y="52"/>
                </a:lnTo>
                <a:lnTo>
                  <a:pt x="71" y="66"/>
                </a:lnTo>
                <a:lnTo>
                  <a:pt x="59" y="73"/>
                </a:lnTo>
                <a:lnTo>
                  <a:pt x="44" y="73"/>
                </a:lnTo>
                <a:lnTo>
                  <a:pt x="42" y="73"/>
                </a:lnTo>
                <a:lnTo>
                  <a:pt x="27" y="78"/>
                </a:lnTo>
                <a:lnTo>
                  <a:pt x="29" y="81"/>
                </a:lnTo>
                <a:lnTo>
                  <a:pt x="22" y="81"/>
                </a:lnTo>
                <a:lnTo>
                  <a:pt x="15" y="73"/>
                </a:lnTo>
                <a:lnTo>
                  <a:pt x="11" y="64"/>
                </a:lnTo>
                <a:lnTo>
                  <a:pt x="0" y="47"/>
                </a:lnTo>
                <a:lnTo>
                  <a:pt x="4" y="45"/>
                </a:lnTo>
                <a:lnTo>
                  <a:pt x="10" y="44"/>
                </a:lnTo>
                <a:lnTo>
                  <a:pt x="18" y="48"/>
                </a:lnTo>
                <a:lnTo>
                  <a:pt x="19" y="49"/>
                </a:lnTo>
                <a:lnTo>
                  <a:pt x="37" y="32"/>
                </a:lnTo>
                <a:lnTo>
                  <a:pt x="40" y="30"/>
                </a:lnTo>
                <a:lnTo>
                  <a:pt x="44" y="28"/>
                </a:lnTo>
                <a:lnTo>
                  <a:pt x="53" y="21"/>
                </a:lnTo>
                <a:lnTo>
                  <a:pt x="82" y="21"/>
                </a:lnTo>
                <a:lnTo>
                  <a:pt x="88" y="10"/>
                </a:lnTo>
                <a:lnTo>
                  <a:pt x="10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3" name="Freeform 188">
            <a:extLst>
              <a:ext uri="{FF2B5EF4-FFF2-40B4-BE49-F238E27FC236}">
                <a16:creationId xmlns:a16="http://schemas.microsoft.com/office/drawing/2014/main" id="{D3AA20AE-7548-DC5B-8C82-847EAEF755B5}"/>
              </a:ext>
            </a:extLst>
          </p:cNvPr>
          <p:cNvSpPr>
            <a:spLocks/>
          </p:cNvSpPr>
          <p:nvPr/>
        </p:nvSpPr>
        <p:spPr bwMode="auto">
          <a:xfrm>
            <a:off x="4752980" y="5835762"/>
            <a:ext cx="169863" cy="182566"/>
          </a:xfrm>
          <a:custGeom>
            <a:avLst/>
            <a:gdLst>
              <a:gd name="T0" fmla="*/ 6 w 107"/>
              <a:gd name="T1" fmla="*/ 0 h 115"/>
              <a:gd name="T2" fmla="*/ 14 w 107"/>
              <a:gd name="T3" fmla="*/ 7 h 115"/>
              <a:gd name="T4" fmla="*/ 33 w 107"/>
              <a:gd name="T5" fmla="*/ 7 h 115"/>
              <a:gd name="T6" fmla="*/ 40 w 107"/>
              <a:gd name="T7" fmla="*/ 14 h 115"/>
              <a:gd name="T8" fmla="*/ 52 w 107"/>
              <a:gd name="T9" fmla="*/ 13 h 115"/>
              <a:gd name="T10" fmla="*/ 62 w 107"/>
              <a:gd name="T11" fmla="*/ 29 h 115"/>
              <a:gd name="T12" fmla="*/ 67 w 107"/>
              <a:gd name="T13" fmla="*/ 30 h 115"/>
              <a:gd name="T14" fmla="*/ 70 w 107"/>
              <a:gd name="T15" fmla="*/ 29 h 115"/>
              <a:gd name="T16" fmla="*/ 74 w 107"/>
              <a:gd name="T17" fmla="*/ 25 h 115"/>
              <a:gd name="T18" fmla="*/ 79 w 107"/>
              <a:gd name="T19" fmla="*/ 37 h 115"/>
              <a:gd name="T20" fmla="*/ 78 w 107"/>
              <a:gd name="T21" fmla="*/ 47 h 115"/>
              <a:gd name="T22" fmla="*/ 85 w 107"/>
              <a:gd name="T23" fmla="*/ 47 h 115"/>
              <a:gd name="T24" fmla="*/ 87 w 107"/>
              <a:gd name="T25" fmla="*/ 59 h 115"/>
              <a:gd name="T26" fmla="*/ 107 w 107"/>
              <a:gd name="T27" fmla="*/ 74 h 115"/>
              <a:gd name="T28" fmla="*/ 92 w 107"/>
              <a:gd name="T29" fmla="*/ 86 h 115"/>
              <a:gd name="T30" fmla="*/ 85 w 107"/>
              <a:gd name="T31" fmla="*/ 96 h 115"/>
              <a:gd name="T32" fmla="*/ 70 w 107"/>
              <a:gd name="T33" fmla="*/ 115 h 115"/>
              <a:gd name="T34" fmla="*/ 62 w 107"/>
              <a:gd name="T35" fmla="*/ 107 h 115"/>
              <a:gd name="T36" fmla="*/ 53 w 107"/>
              <a:gd name="T37" fmla="*/ 101 h 115"/>
              <a:gd name="T38" fmla="*/ 49 w 107"/>
              <a:gd name="T39" fmla="*/ 85 h 115"/>
              <a:gd name="T40" fmla="*/ 27 w 107"/>
              <a:gd name="T41" fmla="*/ 84 h 115"/>
              <a:gd name="T42" fmla="*/ 18 w 107"/>
              <a:gd name="T43" fmla="*/ 74 h 115"/>
              <a:gd name="T44" fmla="*/ 8 w 107"/>
              <a:gd name="T45" fmla="*/ 64 h 115"/>
              <a:gd name="T46" fmla="*/ 7 w 107"/>
              <a:gd name="T47" fmla="*/ 52 h 115"/>
              <a:gd name="T48" fmla="*/ 12 w 107"/>
              <a:gd name="T49" fmla="*/ 51 h 115"/>
              <a:gd name="T50" fmla="*/ 18 w 107"/>
              <a:gd name="T51" fmla="*/ 48 h 115"/>
              <a:gd name="T52" fmla="*/ 12 w 107"/>
              <a:gd name="T53" fmla="*/ 40 h 115"/>
              <a:gd name="T54" fmla="*/ 12 w 107"/>
              <a:gd name="T55" fmla="*/ 32 h 115"/>
              <a:gd name="T56" fmla="*/ 1 w 107"/>
              <a:gd name="T57" fmla="*/ 13 h 115"/>
              <a:gd name="T58" fmla="*/ 3 w 107"/>
              <a:gd name="T59" fmla="*/ 10 h 115"/>
              <a:gd name="T60" fmla="*/ 4 w 107"/>
              <a:gd name="T61" fmla="*/ 7 h 115"/>
              <a:gd name="T62" fmla="*/ 0 w 107"/>
              <a:gd name="T63" fmla="*/ 3 h 115"/>
              <a:gd name="T64" fmla="*/ 6 w 107"/>
              <a:gd name="T6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7" h="115">
                <a:moveTo>
                  <a:pt x="6" y="0"/>
                </a:moveTo>
                <a:lnTo>
                  <a:pt x="14" y="7"/>
                </a:lnTo>
                <a:lnTo>
                  <a:pt x="33" y="7"/>
                </a:lnTo>
                <a:lnTo>
                  <a:pt x="40" y="14"/>
                </a:lnTo>
                <a:lnTo>
                  <a:pt x="52" y="13"/>
                </a:lnTo>
                <a:lnTo>
                  <a:pt x="62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7" y="74"/>
                </a:lnTo>
                <a:lnTo>
                  <a:pt x="92" y="86"/>
                </a:lnTo>
                <a:lnTo>
                  <a:pt x="85" y="96"/>
                </a:lnTo>
                <a:lnTo>
                  <a:pt x="70" y="115"/>
                </a:lnTo>
                <a:lnTo>
                  <a:pt x="62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4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4" name="Freeform 189">
            <a:extLst>
              <a:ext uri="{FF2B5EF4-FFF2-40B4-BE49-F238E27FC236}">
                <a16:creationId xmlns:a16="http://schemas.microsoft.com/office/drawing/2014/main" id="{DDBB6F8C-6D3F-21A6-002D-C4D391A93003}"/>
              </a:ext>
            </a:extLst>
          </p:cNvPr>
          <p:cNvSpPr>
            <a:spLocks/>
          </p:cNvSpPr>
          <p:nvPr/>
        </p:nvSpPr>
        <p:spPr bwMode="auto">
          <a:xfrm>
            <a:off x="4259267" y="5842112"/>
            <a:ext cx="192088" cy="279406"/>
          </a:xfrm>
          <a:custGeom>
            <a:avLst/>
            <a:gdLst>
              <a:gd name="T0" fmla="*/ 89 w 121"/>
              <a:gd name="T1" fmla="*/ 99 h 176"/>
              <a:gd name="T2" fmla="*/ 85 w 121"/>
              <a:gd name="T3" fmla="*/ 104 h 176"/>
              <a:gd name="T4" fmla="*/ 71 w 121"/>
              <a:gd name="T5" fmla="*/ 103 h 176"/>
              <a:gd name="T6" fmla="*/ 72 w 121"/>
              <a:gd name="T7" fmla="*/ 110 h 176"/>
              <a:gd name="T8" fmla="*/ 71 w 121"/>
              <a:gd name="T9" fmla="*/ 116 h 176"/>
              <a:gd name="T10" fmla="*/ 64 w 121"/>
              <a:gd name="T11" fmla="*/ 125 h 176"/>
              <a:gd name="T12" fmla="*/ 63 w 121"/>
              <a:gd name="T13" fmla="*/ 130 h 176"/>
              <a:gd name="T14" fmla="*/ 60 w 121"/>
              <a:gd name="T15" fmla="*/ 133 h 176"/>
              <a:gd name="T16" fmla="*/ 49 w 121"/>
              <a:gd name="T17" fmla="*/ 159 h 176"/>
              <a:gd name="T18" fmla="*/ 51 w 121"/>
              <a:gd name="T19" fmla="*/ 175 h 176"/>
              <a:gd name="T20" fmla="*/ 41 w 121"/>
              <a:gd name="T21" fmla="*/ 175 h 176"/>
              <a:gd name="T22" fmla="*/ 30 w 121"/>
              <a:gd name="T23" fmla="*/ 176 h 176"/>
              <a:gd name="T24" fmla="*/ 29 w 121"/>
              <a:gd name="T25" fmla="*/ 176 h 176"/>
              <a:gd name="T26" fmla="*/ 34 w 121"/>
              <a:gd name="T27" fmla="*/ 161 h 176"/>
              <a:gd name="T28" fmla="*/ 30 w 121"/>
              <a:gd name="T29" fmla="*/ 161 h 176"/>
              <a:gd name="T30" fmla="*/ 26 w 121"/>
              <a:gd name="T31" fmla="*/ 160 h 176"/>
              <a:gd name="T32" fmla="*/ 22 w 121"/>
              <a:gd name="T33" fmla="*/ 160 h 176"/>
              <a:gd name="T34" fmla="*/ 21 w 121"/>
              <a:gd name="T35" fmla="*/ 152 h 176"/>
              <a:gd name="T36" fmla="*/ 19 w 121"/>
              <a:gd name="T37" fmla="*/ 152 h 176"/>
              <a:gd name="T38" fmla="*/ 21 w 121"/>
              <a:gd name="T39" fmla="*/ 150 h 176"/>
              <a:gd name="T40" fmla="*/ 25 w 121"/>
              <a:gd name="T41" fmla="*/ 142 h 176"/>
              <a:gd name="T42" fmla="*/ 22 w 121"/>
              <a:gd name="T43" fmla="*/ 144 h 176"/>
              <a:gd name="T44" fmla="*/ 19 w 121"/>
              <a:gd name="T45" fmla="*/ 145 h 176"/>
              <a:gd name="T46" fmla="*/ 14 w 121"/>
              <a:gd name="T47" fmla="*/ 140 h 176"/>
              <a:gd name="T48" fmla="*/ 7 w 121"/>
              <a:gd name="T49" fmla="*/ 144 h 176"/>
              <a:gd name="T50" fmla="*/ 4 w 121"/>
              <a:gd name="T51" fmla="*/ 140 h 176"/>
              <a:gd name="T52" fmla="*/ 3 w 121"/>
              <a:gd name="T53" fmla="*/ 138 h 176"/>
              <a:gd name="T54" fmla="*/ 0 w 121"/>
              <a:gd name="T55" fmla="*/ 134 h 176"/>
              <a:gd name="T56" fmla="*/ 7 w 121"/>
              <a:gd name="T57" fmla="*/ 129 h 176"/>
              <a:gd name="T58" fmla="*/ 29 w 121"/>
              <a:gd name="T59" fmla="*/ 125 h 176"/>
              <a:gd name="T60" fmla="*/ 23 w 121"/>
              <a:gd name="T61" fmla="*/ 104 h 176"/>
              <a:gd name="T62" fmla="*/ 16 w 121"/>
              <a:gd name="T63" fmla="*/ 103 h 176"/>
              <a:gd name="T64" fmla="*/ 31 w 121"/>
              <a:gd name="T65" fmla="*/ 75 h 176"/>
              <a:gd name="T66" fmla="*/ 27 w 121"/>
              <a:gd name="T67" fmla="*/ 73 h 176"/>
              <a:gd name="T68" fmla="*/ 27 w 121"/>
              <a:gd name="T69" fmla="*/ 67 h 176"/>
              <a:gd name="T70" fmla="*/ 37 w 121"/>
              <a:gd name="T71" fmla="*/ 60 h 176"/>
              <a:gd name="T72" fmla="*/ 44 w 121"/>
              <a:gd name="T73" fmla="*/ 48 h 176"/>
              <a:gd name="T74" fmla="*/ 79 w 121"/>
              <a:gd name="T75" fmla="*/ 18 h 176"/>
              <a:gd name="T76" fmla="*/ 78 w 121"/>
              <a:gd name="T77" fmla="*/ 10 h 176"/>
              <a:gd name="T78" fmla="*/ 87 w 121"/>
              <a:gd name="T79" fmla="*/ 2 h 176"/>
              <a:gd name="T80" fmla="*/ 94 w 121"/>
              <a:gd name="T81" fmla="*/ 0 h 176"/>
              <a:gd name="T82" fmla="*/ 119 w 121"/>
              <a:gd name="T83" fmla="*/ 10 h 176"/>
              <a:gd name="T84" fmla="*/ 121 w 121"/>
              <a:gd name="T85" fmla="*/ 15 h 176"/>
              <a:gd name="T86" fmla="*/ 116 w 121"/>
              <a:gd name="T87" fmla="*/ 17 h 176"/>
              <a:gd name="T88" fmla="*/ 116 w 121"/>
              <a:gd name="T89" fmla="*/ 22 h 176"/>
              <a:gd name="T90" fmla="*/ 109 w 121"/>
              <a:gd name="T91" fmla="*/ 40 h 176"/>
              <a:gd name="T92" fmla="*/ 113 w 121"/>
              <a:gd name="T93" fmla="*/ 50 h 176"/>
              <a:gd name="T94" fmla="*/ 112 w 121"/>
              <a:gd name="T95" fmla="*/ 52 h 176"/>
              <a:gd name="T96" fmla="*/ 102 w 121"/>
              <a:gd name="T97" fmla="*/ 54 h 176"/>
              <a:gd name="T98" fmla="*/ 109 w 121"/>
              <a:gd name="T99" fmla="*/ 69 h 176"/>
              <a:gd name="T100" fmla="*/ 105 w 121"/>
              <a:gd name="T101" fmla="*/ 81 h 176"/>
              <a:gd name="T102" fmla="*/ 97 w 121"/>
              <a:gd name="T103" fmla="*/ 82 h 176"/>
              <a:gd name="T104" fmla="*/ 94 w 121"/>
              <a:gd name="T105" fmla="*/ 82 h 176"/>
              <a:gd name="T106" fmla="*/ 97 w 121"/>
              <a:gd name="T107" fmla="*/ 88 h 176"/>
              <a:gd name="T108" fmla="*/ 96 w 121"/>
              <a:gd name="T109" fmla="*/ 90 h 176"/>
              <a:gd name="T110" fmla="*/ 89 w 121"/>
              <a:gd name="T111" fmla="*/ 9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1" h="176">
                <a:moveTo>
                  <a:pt x="89" y="99"/>
                </a:moveTo>
                <a:lnTo>
                  <a:pt x="85" y="104"/>
                </a:lnTo>
                <a:lnTo>
                  <a:pt x="71" y="103"/>
                </a:lnTo>
                <a:lnTo>
                  <a:pt x="72" y="110"/>
                </a:lnTo>
                <a:lnTo>
                  <a:pt x="71" y="116"/>
                </a:lnTo>
                <a:lnTo>
                  <a:pt x="64" y="125"/>
                </a:lnTo>
                <a:lnTo>
                  <a:pt x="63" y="130"/>
                </a:lnTo>
                <a:lnTo>
                  <a:pt x="60" y="133"/>
                </a:lnTo>
                <a:lnTo>
                  <a:pt x="49" y="159"/>
                </a:lnTo>
                <a:lnTo>
                  <a:pt x="51" y="175"/>
                </a:lnTo>
                <a:lnTo>
                  <a:pt x="41" y="175"/>
                </a:lnTo>
                <a:lnTo>
                  <a:pt x="30" y="176"/>
                </a:lnTo>
                <a:lnTo>
                  <a:pt x="29" y="176"/>
                </a:lnTo>
                <a:lnTo>
                  <a:pt x="34" y="161"/>
                </a:lnTo>
                <a:lnTo>
                  <a:pt x="30" y="161"/>
                </a:lnTo>
                <a:lnTo>
                  <a:pt x="26" y="160"/>
                </a:lnTo>
                <a:lnTo>
                  <a:pt x="22" y="160"/>
                </a:lnTo>
                <a:lnTo>
                  <a:pt x="21" y="152"/>
                </a:lnTo>
                <a:lnTo>
                  <a:pt x="19" y="152"/>
                </a:lnTo>
                <a:lnTo>
                  <a:pt x="21" y="150"/>
                </a:lnTo>
                <a:lnTo>
                  <a:pt x="25" y="142"/>
                </a:lnTo>
                <a:lnTo>
                  <a:pt x="22" y="144"/>
                </a:lnTo>
                <a:lnTo>
                  <a:pt x="19" y="145"/>
                </a:lnTo>
                <a:lnTo>
                  <a:pt x="14" y="140"/>
                </a:lnTo>
                <a:lnTo>
                  <a:pt x="7" y="144"/>
                </a:lnTo>
                <a:lnTo>
                  <a:pt x="4" y="140"/>
                </a:lnTo>
                <a:lnTo>
                  <a:pt x="3" y="138"/>
                </a:lnTo>
                <a:lnTo>
                  <a:pt x="0" y="134"/>
                </a:lnTo>
                <a:lnTo>
                  <a:pt x="7" y="129"/>
                </a:lnTo>
                <a:lnTo>
                  <a:pt x="29" y="125"/>
                </a:lnTo>
                <a:lnTo>
                  <a:pt x="23" y="104"/>
                </a:lnTo>
                <a:lnTo>
                  <a:pt x="16" y="103"/>
                </a:lnTo>
                <a:lnTo>
                  <a:pt x="31" y="75"/>
                </a:lnTo>
                <a:lnTo>
                  <a:pt x="27" y="73"/>
                </a:lnTo>
                <a:lnTo>
                  <a:pt x="27" y="67"/>
                </a:lnTo>
                <a:lnTo>
                  <a:pt x="37" y="60"/>
                </a:lnTo>
                <a:lnTo>
                  <a:pt x="44" y="48"/>
                </a:lnTo>
                <a:lnTo>
                  <a:pt x="79" y="18"/>
                </a:lnTo>
                <a:lnTo>
                  <a:pt x="78" y="10"/>
                </a:lnTo>
                <a:lnTo>
                  <a:pt x="87" y="2"/>
                </a:lnTo>
                <a:lnTo>
                  <a:pt x="94" y="0"/>
                </a:lnTo>
                <a:lnTo>
                  <a:pt x="119" y="10"/>
                </a:lnTo>
                <a:lnTo>
                  <a:pt x="121" y="15"/>
                </a:lnTo>
                <a:lnTo>
                  <a:pt x="116" y="17"/>
                </a:lnTo>
                <a:lnTo>
                  <a:pt x="116" y="22"/>
                </a:lnTo>
                <a:lnTo>
                  <a:pt x="109" y="40"/>
                </a:lnTo>
                <a:lnTo>
                  <a:pt x="113" y="50"/>
                </a:lnTo>
                <a:lnTo>
                  <a:pt x="112" y="52"/>
                </a:lnTo>
                <a:lnTo>
                  <a:pt x="102" y="54"/>
                </a:lnTo>
                <a:lnTo>
                  <a:pt x="109" y="69"/>
                </a:lnTo>
                <a:lnTo>
                  <a:pt x="105" y="81"/>
                </a:lnTo>
                <a:lnTo>
                  <a:pt x="97" y="82"/>
                </a:lnTo>
                <a:lnTo>
                  <a:pt x="94" y="82"/>
                </a:lnTo>
                <a:lnTo>
                  <a:pt x="97" y="88"/>
                </a:lnTo>
                <a:lnTo>
                  <a:pt x="96" y="90"/>
                </a:lnTo>
                <a:lnTo>
                  <a:pt x="89" y="9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5" name="Freeform 190">
            <a:extLst>
              <a:ext uri="{FF2B5EF4-FFF2-40B4-BE49-F238E27FC236}">
                <a16:creationId xmlns:a16="http://schemas.microsoft.com/office/drawing/2014/main" id="{1D7DFBFF-6C06-AD41-11D6-AE6766A9D028}"/>
              </a:ext>
            </a:extLst>
          </p:cNvPr>
          <p:cNvSpPr>
            <a:spLocks noEditPoints="1"/>
          </p:cNvSpPr>
          <p:nvPr/>
        </p:nvSpPr>
        <p:spPr bwMode="auto">
          <a:xfrm>
            <a:off x="5000630" y="5846875"/>
            <a:ext cx="112713" cy="255593"/>
          </a:xfrm>
          <a:custGeom>
            <a:avLst/>
            <a:gdLst>
              <a:gd name="T0" fmla="*/ 53 w 71"/>
              <a:gd name="T1" fmla="*/ 59 h 161"/>
              <a:gd name="T2" fmla="*/ 56 w 71"/>
              <a:gd name="T3" fmla="*/ 62 h 161"/>
              <a:gd name="T4" fmla="*/ 58 w 71"/>
              <a:gd name="T5" fmla="*/ 64 h 161"/>
              <a:gd name="T6" fmla="*/ 60 w 71"/>
              <a:gd name="T7" fmla="*/ 66 h 161"/>
              <a:gd name="T8" fmla="*/ 67 w 71"/>
              <a:gd name="T9" fmla="*/ 74 h 161"/>
              <a:gd name="T10" fmla="*/ 71 w 71"/>
              <a:gd name="T11" fmla="*/ 97 h 161"/>
              <a:gd name="T12" fmla="*/ 65 w 71"/>
              <a:gd name="T13" fmla="*/ 150 h 161"/>
              <a:gd name="T14" fmla="*/ 47 w 71"/>
              <a:gd name="T15" fmla="*/ 153 h 161"/>
              <a:gd name="T16" fmla="*/ 34 w 71"/>
              <a:gd name="T17" fmla="*/ 156 h 161"/>
              <a:gd name="T18" fmla="*/ 26 w 71"/>
              <a:gd name="T19" fmla="*/ 160 h 161"/>
              <a:gd name="T20" fmla="*/ 23 w 71"/>
              <a:gd name="T21" fmla="*/ 160 h 161"/>
              <a:gd name="T22" fmla="*/ 20 w 71"/>
              <a:gd name="T23" fmla="*/ 161 h 161"/>
              <a:gd name="T24" fmla="*/ 1 w 71"/>
              <a:gd name="T25" fmla="*/ 112 h 161"/>
              <a:gd name="T26" fmla="*/ 0 w 71"/>
              <a:gd name="T27" fmla="*/ 104 h 161"/>
              <a:gd name="T28" fmla="*/ 0 w 71"/>
              <a:gd name="T29" fmla="*/ 101 h 161"/>
              <a:gd name="T30" fmla="*/ 0 w 71"/>
              <a:gd name="T31" fmla="*/ 82 h 161"/>
              <a:gd name="T32" fmla="*/ 0 w 71"/>
              <a:gd name="T33" fmla="*/ 79 h 161"/>
              <a:gd name="T34" fmla="*/ 2 w 71"/>
              <a:gd name="T35" fmla="*/ 77 h 161"/>
              <a:gd name="T36" fmla="*/ 9 w 71"/>
              <a:gd name="T37" fmla="*/ 86 h 161"/>
              <a:gd name="T38" fmla="*/ 6 w 71"/>
              <a:gd name="T39" fmla="*/ 75 h 161"/>
              <a:gd name="T40" fmla="*/ 8 w 71"/>
              <a:gd name="T41" fmla="*/ 75 h 161"/>
              <a:gd name="T42" fmla="*/ 9 w 71"/>
              <a:gd name="T43" fmla="*/ 75 h 161"/>
              <a:gd name="T44" fmla="*/ 12 w 71"/>
              <a:gd name="T45" fmla="*/ 66 h 161"/>
              <a:gd name="T46" fmla="*/ 13 w 71"/>
              <a:gd name="T47" fmla="*/ 60 h 161"/>
              <a:gd name="T48" fmla="*/ 9 w 71"/>
              <a:gd name="T49" fmla="*/ 51 h 161"/>
              <a:gd name="T50" fmla="*/ 11 w 71"/>
              <a:gd name="T51" fmla="*/ 44 h 161"/>
              <a:gd name="T52" fmla="*/ 15 w 71"/>
              <a:gd name="T53" fmla="*/ 41 h 161"/>
              <a:gd name="T54" fmla="*/ 20 w 71"/>
              <a:gd name="T55" fmla="*/ 38 h 161"/>
              <a:gd name="T56" fmla="*/ 19 w 71"/>
              <a:gd name="T57" fmla="*/ 33 h 161"/>
              <a:gd name="T58" fmla="*/ 17 w 71"/>
              <a:gd name="T59" fmla="*/ 18 h 161"/>
              <a:gd name="T60" fmla="*/ 23 w 71"/>
              <a:gd name="T61" fmla="*/ 11 h 161"/>
              <a:gd name="T62" fmla="*/ 24 w 71"/>
              <a:gd name="T63" fmla="*/ 10 h 161"/>
              <a:gd name="T64" fmla="*/ 21 w 71"/>
              <a:gd name="T65" fmla="*/ 6 h 161"/>
              <a:gd name="T66" fmla="*/ 21 w 71"/>
              <a:gd name="T67" fmla="*/ 4 h 161"/>
              <a:gd name="T68" fmla="*/ 23 w 71"/>
              <a:gd name="T69" fmla="*/ 2 h 161"/>
              <a:gd name="T70" fmla="*/ 24 w 71"/>
              <a:gd name="T71" fmla="*/ 0 h 161"/>
              <a:gd name="T72" fmla="*/ 39 w 71"/>
              <a:gd name="T73" fmla="*/ 0 h 161"/>
              <a:gd name="T74" fmla="*/ 39 w 71"/>
              <a:gd name="T75" fmla="*/ 8 h 161"/>
              <a:gd name="T76" fmla="*/ 35 w 71"/>
              <a:gd name="T77" fmla="*/ 17 h 161"/>
              <a:gd name="T78" fmla="*/ 46 w 71"/>
              <a:gd name="T79" fmla="*/ 33 h 161"/>
              <a:gd name="T80" fmla="*/ 53 w 71"/>
              <a:gd name="T81" fmla="*/ 40 h 161"/>
              <a:gd name="T82" fmla="*/ 53 w 71"/>
              <a:gd name="T83" fmla="*/ 53 h 161"/>
              <a:gd name="T84" fmla="*/ 53 w 71"/>
              <a:gd name="T85" fmla="*/ 57 h 161"/>
              <a:gd name="T86" fmla="*/ 53 w 71"/>
              <a:gd name="T87" fmla="*/ 59 h 161"/>
              <a:gd name="T88" fmla="*/ 50 w 71"/>
              <a:gd name="T89" fmla="*/ 63 h 161"/>
              <a:gd name="T90" fmla="*/ 53 w 71"/>
              <a:gd name="T91" fmla="*/ 63 h 161"/>
              <a:gd name="T92" fmla="*/ 53 w 71"/>
              <a:gd name="T93" fmla="*/ 60 h 161"/>
              <a:gd name="T94" fmla="*/ 50 w 71"/>
              <a:gd name="T95" fmla="*/ 6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1" h="161">
                <a:moveTo>
                  <a:pt x="53" y="59"/>
                </a:moveTo>
                <a:lnTo>
                  <a:pt x="56" y="62"/>
                </a:lnTo>
                <a:lnTo>
                  <a:pt x="58" y="64"/>
                </a:lnTo>
                <a:lnTo>
                  <a:pt x="60" y="66"/>
                </a:lnTo>
                <a:lnTo>
                  <a:pt x="67" y="74"/>
                </a:lnTo>
                <a:lnTo>
                  <a:pt x="71" y="97"/>
                </a:lnTo>
                <a:lnTo>
                  <a:pt x="65" y="150"/>
                </a:lnTo>
                <a:lnTo>
                  <a:pt x="47" y="153"/>
                </a:lnTo>
                <a:lnTo>
                  <a:pt x="34" y="156"/>
                </a:lnTo>
                <a:lnTo>
                  <a:pt x="26" y="160"/>
                </a:lnTo>
                <a:lnTo>
                  <a:pt x="23" y="160"/>
                </a:lnTo>
                <a:lnTo>
                  <a:pt x="20" y="161"/>
                </a:lnTo>
                <a:lnTo>
                  <a:pt x="1" y="112"/>
                </a:lnTo>
                <a:lnTo>
                  <a:pt x="0" y="104"/>
                </a:lnTo>
                <a:lnTo>
                  <a:pt x="0" y="101"/>
                </a:lnTo>
                <a:lnTo>
                  <a:pt x="0" y="82"/>
                </a:lnTo>
                <a:lnTo>
                  <a:pt x="0" y="79"/>
                </a:lnTo>
                <a:lnTo>
                  <a:pt x="2" y="77"/>
                </a:lnTo>
                <a:lnTo>
                  <a:pt x="9" y="86"/>
                </a:lnTo>
                <a:lnTo>
                  <a:pt x="6" y="75"/>
                </a:lnTo>
                <a:lnTo>
                  <a:pt x="8" y="75"/>
                </a:lnTo>
                <a:lnTo>
                  <a:pt x="9" y="75"/>
                </a:lnTo>
                <a:lnTo>
                  <a:pt x="12" y="66"/>
                </a:lnTo>
                <a:lnTo>
                  <a:pt x="13" y="60"/>
                </a:lnTo>
                <a:lnTo>
                  <a:pt x="9" y="51"/>
                </a:lnTo>
                <a:lnTo>
                  <a:pt x="11" y="44"/>
                </a:lnTo>
                <a:lnTo>
                  <a:pt x="15" y="41"/>
                </a:lnTo>
                <a:lnTo>
                  <a:pt x="20" y="38"/>
                </a:lnTo>
                <a:lnTo>
                  <a:pt x="19" y="33"/>
                </a:lnTo>
                <a:lnTo>
                  <a:pt x="17" y="18"/>
                </a:lnTo>
                <a:lnTo>
                  <a:pt x="23" y="11"/>
                </a:lnTo>
                <a:lnTo>
                  <a:pt x="24" y="10"/>
                </a:lnTo>
                <a:lnTo>
                  <a:pt x="21" y="6"/>
                </a:lnTo>
                <a:lnTo>
                  <a:pt x="21" y="4"/>
                </a:lnTo>
                <a:lnTo>
                  <a:pt x="23" y="2"/>
                </a:lnTo>
                <a:lnTo>
                  <a:pt x="24" y="0"/>
                </a:lnTo>
                <a:lnTo>
                  <a:pt x="39" y="0"/>
                </a:lnTo>
                <a:lnTo>
                  <a:pt x="39" y="8"/>
                </a:lnTo>
                <a:lnTo>
                  <a:pt x="35" y="17"/>
                </a:lnTo>
                <a:lnTo>
                  <a:pt x="46" y="33"/>
                </a:lnTo>
                <a:lnTo>
                  <a:pt x="53" y="40"/>
                </a:lnTo>
                <a:lnTo>
                  <a:pt x="53" y="53"/>
                </a:lnTo>
                <a:lnTo>
                  <a:pt x="53" y="57"/>
                </a:lnTo>
                <a:lnTo>
                  <a:pt x="53" y="59"/>
                </a:lnTo>
                <a:close/>
                <a:moveTo>
                  <a:pt x="50" y="63"/>
                </a:moveTo>
                <a:lnTo>
                  <a:pt x="53" y="63"/>
                </a:lnTo>
                <a:lnTo>
                  <a:pt x="53" y="60"/>
                </a:lnTo>
                <a:lnTo>
                  <a:pt x="50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6" name="Freeform 191">
            <a:extLst>
              <a:ext uri="{FF2B5EF4-FFF2-40B4-BE49-F238E27FC236}">
                <a16:creationId xmlns:a16="http://schemas.microsoft.com/office/drawing/2014/main" id="{848E8507-536F-CBE6-41B1-4923E2BC7566}"/>
              </a:ext>
            </a:extLst>
          </p:cNvPr>
          <p:cNvSpPr>
            <a:spLocks/>
          </p:cNvSpPr>
          <p:nvPr/>
        </p:nvSpPr>
        <p:spPr bwMode="auto">
          <a:xfrm>
            <a:off x="4090992" y="5859575"/>
            <a:ext cx="61913" cy="76202"/>
          </a:xfrm>
          <a:custGeom>
            <a:avLst/>
            <a:gdLst>
              <a:gd name="T0" fmla="*/ 36 w 39"/>
              <a:gd name="T1" fmla="*/ 17 h 48"/>
              <a:gd name="T2" fmla="*/ 39 w 39"/>
              <a:gd name="T3" fmla="*/ 24 h 48"/>
              <a:gd name="T4" fmla="*/ 27 w 39"/>
              <a:gd name="T5" fmla="*/ 32 h 48"/>
              <a:gd name="T6" fmla="*/ 21 w 39"/>
              <a:gd name="T7" fmla="*/ 48 h 48"/>
              <a:gd name="T8" fmla="*/ 19 w 39"/>
              <a:gd name="T9" fmla="*/ 47 h 48"/>
              <a:gd name="T10" fmla="*/ 16 w 39"/>
              <a:gd name="T11" fmla="*/ 45 h 48"/>
              <a:gd name="T12" fmla="*/ 13 w 39"/>
              <a:gd name="T13" fmla="*/ 44 h 48"/>
              <a:gd name="T14" fmla="*/ 12 w 39"/>
              <a:gd name="T15" fmla="*/ 39 h 48"/>
              <a:gd name="T16" fmla="*/ 16 w 39"/>
              <a:gd name="T17" fmla="*/ 33 h 48"/>
              <a:gd name="T18" fmla="*/ 9 w 39"/>
              <a:gd name="T19" fmla="*/ 34 h 48"/>
              <a:gd name="T20" fmla="*/ 8 w 39"/>
              <a:gd name="T21" fmla="*/ 34 h 48"/>
              <a:gd name="T22" fmla="*/ 5 w 39"/>
              <a:gd name="T23" fmla="*/ 26 h 48"/>
              <a:gd name="T24" fmla="*/ 4 w 39"/>
              <a:gd name="T25" fmla="*/ 25 h 48"/>
              <a:gd name="T26" fmla="*/ 2 w 39"/>
              <a:gd name="T27" fmla="*/ 25 h 48"/>
              <a:gd name="T28" fmla="*/ 0 w 39"/>
              <a:gd name="T29" fmla="*/ 22 h 48"/>
              <a:gd name="T30" fmla="*/ 2 w 39"/>
              <a:gd name="T31" fmla="*/ 22 h 48"/>
              <a:gd name="T32" fmla="*/ 12 w 39"/>
              <a:gd name="T33" fmla="*/ 24 h 48"/>
              <a:gd name="T34" fmla="*/ 11 w 39"/>
              <a:gd name="T35" fmla="*/ 18 h 48"/>
              <a:gd name="T36" fmla="*/ 12 w 39"/>
              <a:gd name="T37" fmla="*/ 17 h 48"/>
              <a:gd name="T38" fmla="*/ 13 w 39"/>
              <a:gd name="T39" fmla="*/ 15 h 48"/>
              <a:gd name="T40" fmla="*/ 16 w 39"/>
              <a:gd name="T41" fmla="*/ 13 h 48"/>
              <a:gd name="T42" fmla="*/ 24 w 39"/>
              <a:gd name="T43" fmla="*/ 10 h 48"/>
              <a:gd name="T44" fmla="*/ 23 w 39"/>
              <a:gd name="T45" fmla="*/ 3 h 48"/>
              <a:gd name="T46" fmla="*/ 26 w 39"/>
              <a:gd name="T47" fmla="*/ 0 h 48"/>
              <a:gd name="T48" fmla="*/ 32 w 39"/>
              <a:gd name="T49" fmla="*/ 2 h 48"/>
              <a:gd name="T50" fmla="*/ 31 w 39"/>
              <a:gd name="T51" fmla="*/ 9 h 48"/>
              <a:gd name="T52" fmla="*/ 36 w 39"/>
              <a:gd name="T53" fmla="*/ 1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9" h="48">
                <a:moveTo>
                  <a:pt x="36" y="17"/>
                </a:moveTo>
                <a:lnTo>
                  <a:pt x="39" y="24"/>
                </a:lnTo>
                <a:lnTo>
                  <a:pt x="27" y="32"/>
                </a:lnTo>
                <a:lnTo>
                  <a:pt x="21" y="48"/>
                </a:lnTo>
                <a:lnTo>
                  <a:pt x="19" y="47"/>
                </a:lnTo>
                <a:lnTo>
                  <a:pt x="16" y="45"/>
                </a:lnTo>
                <a:lnTo>
                  <a:pt x="13" y="44"/>
                </a:lnTo>
                <a:lnTo>
                  <a:pt x="12" y="39"/>
                </a:lnTo>
                <a:lnTo>
                  <a:pt x="16" y="33"/>
                </a:lnTo>
                <a:lnTo>
                  <a:pt x="9" y="34"/>
                </a:lnTo>
                <a:lnTo>
                  <a:pt x="8" y="34"/>
                </a:lnTo>
                <a:lnTo>
                  <a:pt x="5" y="26"/>
                </a:lnTo>
                <a:lnTo>
                  <a:pt x="4" y="25"/>
                </a:lnTo>
                <a:lnTo>
                  <a:pt x="2" y="25"/>
                </a:lnTo>
                <a:lnTo>
                  <a:pt x="0" y="22"/>
                </a:lnTo>
                <a:lnTo>
                  <a:pt x="2" y="22"/>
                </a:lnTo>
                <a:lnTo>
                  <a:pt x="12" y="24"/>
                </a:lnTo>
                <a:lnTo>
                  <a:pt x="11" y="18"/>
                </a:lnTo>
                <a:lnTo>
                  <a:pt x="12" y="17"/>
                </a:lnTo>
                <a:lnTo>
                  <a:pt x="13" y="15"/>
                </a:lnTo>
                <a:lnTo>
                  <a:pt x="16" y="13"/>
                </a:lnTo>
                <a:lnTo>
                  <a:pt x="24" y="10"/>
                </a:lnTo>
                <a:lnTo>
                  <a:pt x="23" y="3"/>
                </a:lnTo>
                <a:lnTo>
                  <a:pt x="26" y="0"/>
                </a:lnTo>
                <a:lnTo>
                  <a:pt x="32" y="2"/>
                </a:lnTo>
                <a:lnTo>
                  <a:pt x="31" y="9"/>
                </a:lnTo>
                <a:lnTo>
                  <a:pt x="36" y="1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7" name="Freeform 192">
            <a:extLst>
              <a:ext uri="{FF2B5EF4-FFF2-40B4-BE49-F238E27FC236}">
                <a16:creationId xmlns:a16="http://schemas.microsoft.com/office/drawing/2014/main" id="{00D7ABD8-85BC-0C48-46C1-81026204C0E6}"/>
              </a:ext>
            </a:extLst>
          </p:cNvPr>
          <p:cNvSpPr>
            <a:spLocks/>
          </p:cNvSpPr>
          <p:nvPr/>
        </p:nvSpPr>
        <p:spPr bwMode="auto">
          <a:xfrm>
            <a:off x="5394331" y="5864338"/>
            <a:ext cx="55563" cy="130178"/>
          </a:xfrm>
          <a:custGeom>
            <a:avLst/>
            <a:gdLst>
              <a:gd name="T0" fmla="*/ 27 w 35"/>
              <a:gd name="T1" fmla="*/ 3 h 82"/>
              <a:gd name="T2" fmla="*/ 35 w 35"/>
              <a:gd name="T3" fmla="*/ 12 h 82"/>
              <a:gd name="T4" fmla="*/ 35 w 35"/>
              <a:gd name="T5" fmla="*/ 22 h 82"/>
              <a:gd name="T6" fmla="*/ 35 w 35"/>
              <a:gd name="T7" fmla="*/ 27 h 82"/>
              <a:gd name="T8" fmla="*/ 35 w 35"/>
              <a:gd name="T9" fmla="*/ 29 h 82"/>
              <a:gd name="T10" fmla="*/ 34 w 35"/>
              <a:gd name="T11" fmla="*/ 30 h 82"/>
              <a:gd name="T12" fmla="*/ 33 w 35"/>
              <a:gd name="T13" fmla="*/ 30 h 82"/>
              <a:gd name="T14" fmla="*/ 33 w 35"/>
              <a:gd name="T15" fmla="*/ 31 h 82"/>
              <a:gd name="T16" fmla="*/ 30 w 35"/>
              <a:gd name="T17" fmla="*/ 36 h 82"/>
              <a:gd name="T18" fmla="*/ 30 w 35"/>
              <a:gd name="T19" fmla="*/ 38 h 82"/>
              <a:gd name="T20" fmla="*/ 30 w 35"/>
              <a:gd name="T21" fmla="*/ 40 h 82"/>
              <a:gd name="T22" fmla="*/ 29 w 35"/>
              <a:gd name="T23" fmla="*/ 41 h 82"/>
              <a:gd name="T24" fmla="*/ 29 w 35"/>
              <a:gd name="T25" fmla="*/ 44 h 82"/>
              <a:gd name="T26" fmla="*/ 29 w 35"/>
              <a:gd name="T27" fmla="*/ 46 h 82"/>
              <a:gd name="T28" fmla="*/ 29 w 35"/>
              <a:gd name="T29" fmla="*/ 48 h 82"/>
              <a:gd name="T30" fmla="*/ 29 w 35"/>
              <a:gd name="T31" fmla="*/ 49 h 82"/>
              <a:gd name="T32" fmla="*/ 29 w 35"/>
              <a:gd name="T33" fmla="*/ 51 h 82"/>
              <a:gd name="T34" fmla="*/ 27 w 35"/>
              <a:gd name="T35" fmla="*/ 53 h 82"/>
              <a:gd name="T36" fmla="*/ 29 w 35"/>
              <a:gd name="T37" fmla="*/ 55 h 82"/>
              <a:gd name="T38" fmla="*/ 29 w 35"/>
              <a:gd name="T39" fmla="*/ 55 h 82"/>
              <a:gd name="T40" fmla="*/ 27 w 35"/>
              <a:gd name="T41" fmla="*/ 57 h 82"/>
              <a:gd name="T42" fmla="*/ 26 w 35"/>
              <a:gd name="T43" fmla="*/ 59 h 82"/>
              <a:gd name="T44" fmla="*/ 26 w 35"/>
              <a:gd name="T45" fmla="*/ 60 h 82"/>
              <a:gd name="T46" fmla="*/ 27 w 35"/>
              <a:gd name="T47" fmla="*/ 61 h 82"/>
              <a:gd name="T48" fmla="*/ 27 w 35"/>
              <a:gd name="T49" fmla="*/ 64 h 82"/>
              <a:gd name="T50" fmla="*/ 27 w 35"/>
              <a:gd name="T51" fmla="*/ 67 h 82"/>
              <a:gd name="T52" fmla="*/ 27 w 35"/>
              <a:gd name="T53" fmla="*/ 68 h 82"/>
              <a:gd name="T54" fmla="*/ 23 w 35"/>
              <a:gd name="T55" fmla="*/ 72 h 82"/>
              <a:gd name="T56" fmla="*/ 23 w 35"/>
              <a:gd name="T57" fmla="*/ 74 h 82"/>
              <a:gd name="T58" fmla="*/ 22 w 35"/>
              <a:gd name="T59" fmla="*/ 78 h 82"/>
              <a:gd name="T60" fmla="*/ 19 w 35"/>
              <a:gd name="T61" fmla="*/ 81 h 82"/>
              <a:gd name="T62" fmla="*/ 18 w 35"/>
              <a:gd name="T63" fmla="*/ 82 h 82"/>
              <a:gd name="T64" fmla="*/ 11 w 35"/>
              <a:gd name="T65" fmla="*/ 76 h 82"/>
              <a:gd name="T66" fmla="*/ 12 w 35"/>
              <a:gd name="T67" fmla="*/ 64 h 82"/>
              <a:gd name="T68" fmla="*/ 7 w 35"/>
              <a:gd name="T69" fmla="*/ 55 h 82"/>
              <a:gd name="T70" fmla="*/ 7 w 35"/>
              <a:gd name="T71" fmla="*/ 53 h 82"/>
              <a:gd name="T72" fmla="*/ 5 w 35"/>
              <a:gd name="T73" fmla="*/ 52 h 82"/>
              <a:gd name="T74" fmla="*/ 1 w 35"/>
              <a:gd name="T75" fmla="*/ 40 h 82"/>
              <a:gd name="T76" fmla="*/ 1 w 35"/>
              <a:gd name="T77" fmla="*/ 36 h 82"/>
              <a:gd name="T78" fmla="*/ 0 w 35"/>
              <a:gd name="T79" fmla="*/ 22 h 82"/>
              <a:gd name="T80" fmla="*/ 4 w 35"/>
              <a:gd name="T81" fmla="*/ 12 h 82"/>
              <a:gd name="T82" fmla="*/ 3 w 35"/>
              <a:gd name="T83" fmla="*/ 4 h 82"/>
              <a:gd name="T84" fmla="*/ 4 w 35"/>
              <a:gd name="T85" fmla="*/ 6 h 82"/>
              <a:gd name="T86" fmla="*/ 7 w 35"/>
              <a:gd name="T87" fmla="*/ 7 h 82"/>
              <a:gd name="T88" fmla="*/ 8 w 35"/>
              <a:gd name="T89" fmla="*/ 7 h 82"/>
              <a:gd name="T90" fmla="*/ 12 w 35"/>
              <a:gd name="T91" fmla="*/ 0 h 82"/>
              <a:gd name="T92" fmla="*/ 16 w 35"/>
              <a:gd name="T93" fmla="*/ 1 h 82"/>
              <a:gd name="T94" fmla="*/ 19 w 35"/>
              <a:gd name="T95" fmla="*/ 1 h 82"/>
              <a:gd name="T96" fmla="*/ 22 w 35"/>
              <a:gd name="T97" fmla="*/ 3 h 82"/>
              <a:gd name="T98" fmla="*/ 27 w 35"/>
              <a:gd name="T99" fmla="*/ 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" h="82">
                <a:moveTo>
                  <a:pt x="27" y="3"/>
                </a:moveTo>
                <a:lnTo>
                  <a:pt x="35" y="12"/>
                </a:lnTo>
                <a:lnTo>
                  <a:pt x="35" y="22"/>
                </a:lnTo>
                <a:lnTo>
                  <a:pt x="35" y="27"/>
                </a:lnTo>
                <a:lnTo>
                  <a:pt x="35" y="29"/>
                </a:lnTo>
                <a:lnTo>
                  <a:pt x="34" y="30"/>
                </a:lnTo>
                <a:lnTo>
                  <a:pt x="33" y="30"/>
                </a:lnTo>
                <a:lnTo>
                  <a:pt x="33" y="31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6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7" y="53"/>
                </a:lnTo>
                <a:lnTo>
                  <a:pt x="29" y="55"/>
                </a:lnTo>
                <a:lnTo>
                  <a:pt x="29" y="55"/>
                </a:lnTo>
                <a:lnTo>
                  <a:pt x="27" y="57"/>
                </a:lnTo>
                <a:lnTo>
                  <a:pt x="26" y="59"/>
                </a:lnTo>
                <a:lnTo>
                  <a:pt x="26" y="60"/>
                </a:lnTo>
                <a:lnTo>
                  <a:pt x="27" y="61"/>
                </a:lnTo>
                <a:lnTo>
                  <a:pt x="27" y="64"/>
                </a:lnTo>
                <a:lnTo>
                  <a:pt x="27" y="67"/>
                </a:lnTo>
                <a:lnTo>
                  <a:pt x="27" y="68"/>
                </a:lnTo>
                <a:lnTo>
                  <a:pt x="23" y="72"/>
                </a:lnTo>
                <a:lnTo>
                  <a:pt x="23" y="74"/>
                </a:lnTo>
                <a:lnTo>
                  <a:pt x="22" y="78"/>
                </a:lnTo>
                <a:lnTo>
                  <a:pt x="19" y="81"/>
                </a:lnTo>
                <a:lnTo>
                  <a:pt x="18" y="82"/>
                </a:lnTo>
                <a:lnTo>
                  <a:pt x="11" y="76"/>
                </a:lnTo>
                <a:lnTo>
                  <a:pt x="12" y="64"/>
                </a:lnTo>
                <a:lnTo>
                  <a:pt x="7" y="55"/>
                </a:lnTo>
                <a:lnTo>
                  <a:pt x="7" y="53"/>
                </a:lnTo>
                <a:lnTo>
                  <a:pt x="5" y="52"/>
                </a:lnTo>
                <a:lnTo>
                  <a:pt x="1" y="40"/>
                </a:lnTo>
                <a:lnTo>
                  <a:pt x="1" y="36"/>
                </a:lnTo>
                <a:lnTo>
                  <a:pt x="0" y="22"/>
                </a:lnTo>
                <a:lnTo>
                  <a:pt x="4" y="12"/>
                </a:lnTo>
                <a:lnTo>
                  <a:pt x="3" y="4"/>
                </a:lnTo>
                <a:lnTo>
                  <a:pt x="4" y="6"/>
                </a:lnTo>
                <a:lnTo>
                  <a:pt x="7" y="7"/>
                </a:lnTo>
                <a:lnTo>
                  <a:pt x="8" y="7"/>
                </a:lnTo>
                <a:lnTo>
                  <a:pt x="12" y="0"/>
                </a:lnTo>
                <a:lnTo>
                  <a:pt x="16" y="1"/>
                </a:lnTo>
                <a:lnTo>
                  <a:pt x="19" y="1"/>
                </a:lnTo>
                <a:lnTo>
                  <a:pt x="22" y="3"/>
                </a:lnTo>
                <a:lnTo>
                  <a:pt x="27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8" name="Freeform 193">
            <a:extLst>
              <a:ext uri="{FF2B5EF4-FFF2-40B4-BE49-F238E27FC236}">
                <a16:creationId xmlns:a16="http://schemas.microsoft.com/office/drawing/2014/main" id="{CD4697C5-55F8-BB53-E44D-14CC26B7F868}"/>
              </a:ext>
            </a:extLst>
          </p:cNvPr>
          <p:cNvSpPr>
            <a:spLocks/>
          </p:cNvSpPr>
          <p:nvPr/>
        </p:nvSpPr>
        <p:spPr bwMode="auto">
          <a:xfrm>
            <a:off x="4970468" y="5897676"/>
            <a:ext cx="61913" cy="85727"/>
          </a:xfrm>
          <a:custGeom>
            <a:avLst/>
            <a:gdLst>
              <a:gd name="T0" fmla="*/ 30 w 39"/>
              <a:gd name="T1" fmla="*/ 12 h 54"/>
              <a:gd name="T2" fmla="*/ 28 w 39"/>
              <a:gd name="T3" fmla="*/ 19 h 54"/>
              <a:gd name="T4" fmla="*/ 32 w 39"/>
              <a:gd name="T5" fmla="*/ 28 h 54"/>
              <a:gd name="T6" fmla="*/ 31 w 39"/>
              <a:gd name="T7" fmla="*/ 34 h 54"/>
              <a:gd name="T8" fmla="*/ 28 w 39"/>
              <a:gd name="T9" fmla="*/ 43 h 54"/>
              <a:gd name="T10" fmla="*/ 27 w 39"/>
              <a:gd name="T11" fmla="*/ 43 h 54"/>
              <a:gd name="T12" fmla="*/ 25 w 39"/>
              <a:gd name="T13" fmla="*/ 43 h 54"/>
              <a:gd name="T14" fmla="*/ 28 w 39"/>
              <a:gd name="T15" fmla="*/ 54 h 54"/>
              <a:gd name="T16" fmla="*/ 21 w 39"/>
              <a:gd name="T17" fmla="*/ 45 h 54"/>
              <a:gd name="T18" fmla="*/ 19 w 39"/>
              <a:gd name="T19" fmla="*/ 47 h 54"/>
              <a:gd name="T20" fmla="*/ 19 w 39"/>
              <a:gd name="T21" fmla="*/ 50 h 54"/>
              <a:gd name="T22" fmla="*/ 12 w 39"/>
              <a:gd name="T23" fmla="*/ 39 h 54"/>
              <a:gd name="T24" fmla="*/ 6 w 39"/>
              <a:gd name="T25" fmla="*/ 36 h 54"/>
              <a:gd name="T26" fmla="*/ 5 w 39"/>
              <a:gd name="T27" fmla="*/ 36 h 54"/>
              <a:gd name="T28" fmla="*/ 0 w 39"/>
              <a:gd name="T29" fmla="*/ 23 h 54"/>
              <a:gd name="T30" fmla="*/ 1 w 39"/>
              <a:gd name="T31" fmla="*/ 17 h 54"/>
              <a:gd name="T32" fmla="*/ 1 w 39"/>
              <a:gd name="T33" fmla="*/ 15 h 54"/>
              <a:gd name="T34" fmla="*/ 5 w 39"/>
              <a:gd name="T35" fmla="*/ 12 h 54"/>
              <a:gd name="T36" fmla="*/ 6 w 39"/>
              <a:gd name="T37" fmla="*/ 10 h 54"/>
              <a:gd name="T38" fmla="*/ 6 w 39"/>
              <a:gd name="T39" fmla="*/ 9 h 54"/>
              <a:gd name="T40" fmla="*/ 13 w 39"/>
              <a:gd name="T41" fmla="*/ 12 h 54"/>
              <a:gd name="T42" fmla="*/ 13 w 39"/>
              <a:gd name="T43" fmla="*/ 13 h 54"/>
              <a:gd name="T44" fmla="*/ 19 w 39"/>
              <a:gd name="T45" fmla="*/ 5 h 54"/>
              <a:gd name="T46" fmla="*/ 24 w 39"/>
              <a:gd name="T47" fmla="*/ 0 h 54"/>
              <a:gd name="T48" fmla="*/ 38 w 39"/>
              <a:gd name="T49" fmla="*/ 1 h 54"/>
              <a:gd name="T50" fmla="*/ 39 w 39"/>
              <a:gd name="T51" fmla="*/ 6 h 54"/>
              <a:gd name="T52" fmla="*/ 34 w 39"/>
              <a:gd name="T53" fmla="*/ 9 h 54"/>
              <a:gd name="T54" fmla="*/ 30 w 39"/>
              <a:gd name="T55" fmla="*/ 1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54">
                <a:moveTo>
                  <a:pt x="30" y="12"/>
                </a:moveTo>
                <a:lnTo>
                  <a:pt x="28" y="19"/>
                </a:lnTo>
                <a:lnTo>
                  <a:pt x="32" y="28"/>
                </a:lnTo>
                <a:lnTo>
                  <a:pt x="31" y="34"/>
                </a:lnTo>
                <a:lnTo>
                  <a:pt x="28" y="43"/>
                </a:lnTo>
                <a:lnTo>
                  <a:pt x="27" y="43"/>
                </a:lnTo>
                <a:lnTo>
                  <a:pt x="25" y="43"/>
                </a:lnTo>
                <a:lnTo>
                  <a:pt x="28" y="54"/>
                </a:lnTo>
                <a:lnTo>
                  <a:pt x="21" y="45"/>
                </a:lnTo>
                <a:lnTo>
                  <a:pt x="19" y="47"/>
                </a:lnTo>
                <a:lnTo>
                  <a:pt x="19" y="50"/>
                </a:lnTo>
                <a:lnTo>
                  <a:pt x="12" y="39"/>
                </a:lnTo>
                <a:lnTo>
                  <a:pt x="6" y="36"/>
                </a:lnTo>
                <a:lnTo>
                  <a:pt x="5" y="36"/>
                </a:lnTo>
                <a:lnTo>
                  <a:pt x="0" y="23"/>
                </a:lnTo>
                <a:lnTo>
                  <a:pt x="1" y="17"/>
                </a:lnTo>
                <a:lnTo>
                  <a:pt x="1" y="15"/>
                </a:lnTo>
                <a:lnTo>
                  <a:pt x="5" y="12"/>
                </a:lnTo>
                <a:lnTo>
                  <a:pt x="6" y="10"/>
                </a:lnTo>
                <a:lnTo>
                  <a:pt x="6" y="9"/>
                </a:lnTo>
                <a:lnTo>
                  <a:pt x="13" y="12"/>
                </a:lnTo>
                <a:lnTo>
                  <a:pt x="13" y="13"/>
                </a:lnTo>
                <a:lnTo>
                  <a:pt x="19" y="5"/>
                </a:lnTo>
                <a:lnTo>
                  <a:pt x="24" y="0"/>
                </a:lnTo>
                <a:lnTo>
                  <a:pt x="38" y="1"/>
                </a:lnTo>
                <a:lnTo>
                  <a:pt x="39" y="6"/>
                </a:lnTo>
                <a:lnTo>
                  <a:pt x="34" y="9"/>
                </a:lnTo>
                <a:lnTo>
                  <a:pt x="30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9" name="Freeform 194">
            <a:extLst>
              <a:ext uri="{FF2B5EF4-FFF2-40B4-BE49-F238E27FC236}">
                <a16:creationId xmlns:a16="http://schemas.microsoft.com/office/drawing/2014/main" id="{52B9E6B9-771C-EBD9-308C-F49CC39340F3}"/>
              </a:ext>
            </a:extLst>
          </p:cNvPr>
          <p:cNvSpPr>
            <a:spLocks/>
          </p:cNvSpPr>
          <p:nvPr/>
        </p:nvSpPr>
        <p:spPr bwMode="auto">
          <a:xfrm>
            <a:off x="4400555" y="5899264"/>
            <a:ext cx="215900" cy="190504"/>
          </a:xfrm>
          <a:custGeom>
            <a:avLst/>
            <a:gdLst>
              <a:gd name="T0" fmla="*/ 123 w 136"/>
              <a:gd name="T1" fmla="*/ 18 h 120"/>
              <a:gd name="T2" fmla="*/ 131 w 136"/>
              <a:gd name="T3" fmla="*/ 37 h 120"/>
              <a:gd name="T4" fmla="*/ 136 w 136"/>
              <a:gd name="T5" fmla="*/ 38 h 120"/>
              <a:gd name="T6" fmla="*/ 129 w 136"/>
              <a:gd name="T7" fmla="*/ 53 h 120"/>
              <a:gd name="T8" fmla="*/ 135 w 136"/>
              <a:gd name="T9" fmla="*/ 59 h 120"/>
              <a:gd name="T10" fmla="*/ 132 w 136"/>
              <a:gd name="T11" fmla="*/ 63 h 120"/>
              <a:gd name="T12" fmla="*/ 132 w 136"/>
              <a:gd name="T13" fmla="*/ 65 h 120"/>
              <a:gd name="T14" fmla="*/ 135 w 136"/>
              <a:gd name="T15" fmla="*/ 69 h 120"/>
              <a:gd name="T16" fmla="*/ 129 w 136"/>
              <a:gd name="T17" fmla="*/ 80 h 120"/>
              <a:gd name="T18" fmla="*/ 128 w 136"/>
              <a:gd name="T19" fmla="*/ 82 h 120"/>
              <a:gd name="T20" fmla="*/ 127 w 136"/>
              <a:gd name="T21" fmla="*/ 106 h 120"/>
              <a:gd name="T22" fmla="*/ 121 w 136"/>
              <a:gd name="T23" fmla="*/ 113 h 120"/>
              <a:gd name="T24" fmla="*/ 114 w 136"/>
              <a:gd name="T25" fmla="*/ 116 h 120"/>
              <a:gd name="T26" fmla="*/ 103 w 136"/>
              <a:gd name="T27" fmla="*/ 119 h 120"/>
              <a:gd name="T28" fmla="*/ 102 w 136"/>
              <a:gd name="T29" fmla="*/ 120 h 120"/>
              <a:gd name="T30" fmla="*/ 101 w 136"/>
              <a:gd name="T31" fmla="*/ 117 h 120"/>
              <a:gd name="T32" fmla="*/ 101 w 136"/>
              <a:gd name="T33" fmla="*/ 113 h 120"/>
              <a:gd name="T34" fmla="*/ 98 w 136"/>
              <a:gd name="T35" fmla="*/ 112 h 120"/>
              <a:gd name="T36" fmla="*/ 91 w 136"/>
              <a:gd name="T37" fmla="*/ 109 h 120"/>
              <a:gd name="T38" fmla="*/ 80 w 136"/>
              <a:gd name="T39" fmla="*/ 95 h 120"/>
              <a:gd name="T40" fmla="*/ 84 w 136"/>
              <a:gd name="T41" fmla="*/ 86 h 120"/>
              <a:gd name="T42" fmla="*/ 83 w 136"/>
              <a:gd name="T43" fmla="*/ 84 h 120"/>
              <a:gd name="T44" fmla="*/ 73 w 136"/>
              <a:gd name="T45" fmla="*/ 61 h 120"/>
              <a:gd name="T46" fmla="*/ 68 w 136"/>
              <a:gd name="T47" fmla="*/ 59 h 120"/>
              <a:gd name="T48" fmla="*/ 65 w 136"/>
              <a:gd name="T49" fmla="*/ 59 h 120"/>
              <a:gd name="T50" fmla="*/ 60 w 136"/>
              <a:gd name="T51" fmla="*/ 59 h 120"/>
              <a:gd name="T52" fmla="*/ 57 w 136"/>
              <a:gd name="T53" fmla="*/ 53 h 120"/>
              <a:gd name="T54" fmla="*/ 43 w 136"/>
              <a:gd name="T55" fmla="*/ 60 h 120"/>
              <a:gd name="T56" fmla="*/ 17 w 136"/>
              <a:gd name="T57" fmla="*/ 60 h 120"/>
              <a:gd name="T58" fmla="*/ 16 w 136"/>
              <a:gd name="T59" fmla="*/ 65 h 120"/>
              <a:gd name="T60" fmla="*/ 0 w 136"/>
              <a:gd name="T61" fmla="*/ 63 h 120"/>
              <a:gd name="T62" fmla="*/ 7 w 136"/>
              <a:gd name="T63" fmla="*/ 54 h 120"/>
              <a:gd name="T64" fmla="*/ 8 w 136"/>
              <a:gd name="T65" fmla="*/ 52 h 120"/>
              <a:gd name="T66" fmla="*/ 5 w 136"/>
              <a:gd name="T67" fmla="*/ 46 h 120"/>
              <a:gd name="T68" fmla="*/ 8 w 136"/>
              <a:gd name="T69" fmla="*/ 46 h 120"/>
              <a:gd name="T70" fmla="*/ 16 w 136"/>
              <a:gd name="T71" fmla="*/ 45 h 120"/>
              <a:gd name="T72" fmla="*/ 20 w 136"/>
              <a:gd name="T73" fmla="*/ 33 h 120"/>
              <a:gd name="T74" fmla="*/ 46 w 136"/>
              <a:gd name="T75" fmla="*/ 19 h 120"/>
              <a:gd name="T76" fmla="*/ 56 w 136"/>
              <a:gd name="T77" fmla="*/ 18 h 120"/>
              <a:gd name="T78" fmla="*/ 65 w 136"/>
              <a:gd name="T79" fmla="*/ 18 h 120"/>
              <a:gd name="T80" fmla="*/ 75 w 136"/>
              <a:gd name="T81" fmla="*/ 16 h 120"/>
              <a:gd name="T82" fmla="*/ 76 w 136"/>
              <a:gd name="T83" fmla="*/ 18 h 120"/>
              <a:gd name="T84" fmla="*/ 77 w 136"/>
              <a:gd name="T85" fmla="*/ 19 h 120"/>
              <a:gd name="T86" fmla="*/ 80 w 136"/>
              <a:gd name="T87" fmla="*/ 16 h 120"/>
              <a:gd name="T88" fmla="*/ 83 w 136"/>
              <a:gd name="T89" fmla="*/ 12 h 120"/>
              <a:gd name="T90" fmla="*/ 84 w 136"/>
              <a:gd name="T91" fmla="*/ 12 h 120"/>
              <a:gd name="T92" fmla="*/ 93 w 136"/>
              <a:gd name="T93" fmla="*/ 11 h 120"/>
              <a:gd name="T94" fmla="*/ 101 w 136"/>
              <a:gd name="T95" fmla="*/ 9 h 120"/>
              <a:gd name="T96" fmla="*/ 106 w 136"/>
              <a:gd name="T97" fmla="*/ 9 h 120"/>
              <a:gd name="T98" fmla="*/ 112 w 136"/>
              <a:gd name="T99" fmla="*/ 3 h 120"/>
              <a:gd name="T100" fmla="*/ 114 w 136"/>
              <a:gd name="T101" fmla="*/ 0 h 120"/>
              <a:gd name="T102" fmla="*/ 123 w 136"/>
              <a:gd name="T103" fmla="*/ 1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20">
                <a:moveTo>
                  <a:pt x="123" y="18"/>
                </a:moveTo>
                <a:lnTo>
                  <a:pt x="131" y="37"/>
                </a:lnTo>
                <a:lnTo>
                  <a:pt x="136" y="38"/>
                </a:lnTo>
                <a:lnTo>
                  <a:pt x="129" y="53"/>
                </a:lnTo>
                <a:lnTo>
                  <a:pt x="135" y="59"/>
                </a:lnTo>
                <a:lnTo>
                  <a:pt x="132" y="63"/>
                </a:lnTo>
                <a:lnTo>
                  <a:pt x="132" y="65"/>
                </a:lnTo>
                <a:lnTo>
                  <a:pt x="135" y="69"/>
                </a:lnTo>
                <a:lnTo>
                  <a:pt x="129" y="80"/>
                </a:lnTo>
                <a:lnTo>
                  <a:pt x="128" y="82"/>
                </a:lnTo>
                <a:lnTo>
                  <a:pt x="127" y="106"/>
                </a:lnTo>
                <a:lnTo>
                  <a:pt x="121" y="113"/>
                </a:lnTo>
                <a:lnTo>
                  <a:pt x="114" y="116"/>
                </a:lnTo>
                <a:lnTo>
                  <a:pt x="103" y="119"/>
                </a:lnTo>
                <a:lnTo>
                  <a:pt x="102" y="120"/>
                </a:lnTo>
                <a:lnTo>
                  <a:pt x="101" y="117"/>
                </a:lnTo>
                <a:lnTo>
                  <a:pt x="101" y="113"/>
                </a:lnTo>
                <a:lnTo>
                  <a:pt x="98" y="112"/>
                </a:lnTo>
                <a:lnTo>
                  <a:pt x="91" y="109"/>
                </a:lnTo>
                <a:lnTo>
                  <a:pt x="80" y="95"/>
                </a:lnTo>
                <a:lnTo>
                  <a:pt x="84" y="86"/>
                </a:lnTo>
                <a:lnTo>
                  <a:pt x="83" y="84"/>
                </a:lnTo>
                <a:lnTo>
                  <a:pt x="73" y="61"/>
                </a:lnTo>
                <a:lnTo>
                  <a:pt x="68" y="59"/>
                </a:lnTo>
                <a:lnTo>
                  <a:pt x="65" y="59"/>
                </a:lnTo>
                <a:lnTo>
                  <a:pt x="60" y="59"/>
                </a:lnTo>
                <a:lnTo>
                  <a:pt x="57" y="53"/>
                </a:lnTo>
                <a:lnTo>
                  <a:pt x="43" y="60"/>
                </a:lnTo>
                <a:lnTo>
                  <a:pt x="17" y="60"/>
                </a:lnTo>
                <a:lnTo>
                  <a:pt x="16" y="65"/>
                </a:lnTo>
                <a:lnTo>
                  <a:pt x="0" y="63"/>
                </a:lnTo>
                <a:lnTo>
                  <a:pt x="7" y="54"/>
                </a:lnTo>
                <a:lnTo>
                  <a:pt x="8" y="52"/>
                </a:lnTo>
                <a:lnTo>
                  <a:pt x="5" y="46"/>
                </a:lnTo>
                <a:lnTo>
                  <a:pt x="8" y="46"/>
                </a:lnTo>
                <a:lnTo>
                  <a:pt x="16" y="45"/>
                </a:lnTo>
                <a:lnTo>
                  <a:pt x="20" y="33"/>
                </a:lnTo>
                <a:lnTo>
                  <a:pt x="46" y="19"/>
                </a:lnTo>
                <a:lnTo>
                  <a:pt x="56" y="18"/>
                </a:lnTo>
                <a:lnTo>
                  <a:pt x="65" y="18"/>
                </a:lnTo>
                <a:lnTo>
                  <a:pt x="75" y="16"/>
                </a:lnTo>
                <a:lnTo>
                  <a:pt x="76" y="18"/>
                </a:lnTo>
                <a:lnTo>
                  <a:pt x="77" y="19"/>
                </a:lnTo>
                <a:lnTo>
                  <a:pt x="80" y="16"/>
                </a:lnTo>
                <a:lnTo>
                  <a:pt x="83" y="12"/>
                </a:lnTo>
                <a:lnTo>
                  <a:pt x="84" y="12"/>
                </a:lnTo>
                <a:lnTo>
                  <a:pt x="93" y="11"/>
                </a:lnTo>
                <a:lnTo>
                  <a:pt x="101" y="9"/>
                </a:lnTo>
                <a:lnTo>
                  <a:pt x="106" y="9"/>
                </a:lnTo>
                <a:lnTo>
                  <a:pt x="112" y="3"/>
                </a:lnTo>
                <a:lnTo>
                  <a:pt x="114" y="0"/>
                </a:lnTo>
                <a:lnTo>
                  <a:pt x="123" y="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0" name="Freeform 195">
            <a:extLst>
              <a:ext uri="{FF2B5EF4-FFF2-40B4-BE49-F238E27FC236}">
                <a16:creationId xmlns:a16="http://schemas.microsoft.com/office/drawing/2014/main" id="{4C7A7B8A-92D1-0FD9-19CA-2AAC55FC2D9D}"/>
              </a:ext>
            </a:extLst>
          </p:cNvPr>
          <p:cNvSpPr>
            <a:spLocks/>
          </p:cNvSpPr>
          <p:nvPr/>
        </p:nvSpPr>
        <p:spPr bwMode="auto">
          <a:xfrm>
            <a:off x="4127505" y="5918314"/>
            <a:ext cx="201613" cy="111127"/>
          </a:xfrm>
          <a:custGeom>
            <a:avLst/>
            <a:gdLst>
              <a:gd name="T0" fmla="*/ 114 w 127"/>
              <a:gd name="T1" fmla="*/ 27 h 70"/>
              <a:gd name="T2" fmla="*/ 99 w 127"/>
              <a:gd name="T3" fmla="*/ 55 h 70"/>
              <a:gd name="T4" fmla="*/ 79 w 127"/>
              <a:gd name="T5" fmla="*/ 62 h 70"/>
              <a:gd name="T6" fmla="*/ 75 w 127"/>
              <a:gd name="T7" fmla="*/ 62 h 70"/>
              <a:gd name="T8" fmla="*/ 69 w 127"/>
              <a:gd name="T9" fmla="*/ 60 h 70"/>
              <a:gd name="T10" fmla="*/ 64 w 127"/>
              <a:gd name="T11" fmla="*/ 57 h 70"/>
              <a:gd name="T12" fmla="*/ 64 w 127"/>
              <a:gd name="T13" fmla="*/ 49 h 70"/>
              <a:gd name="T14" fmla="*/ 52 w 127"/>
              <a:gd name="T15" fmla="*/ 42 h 70"/>
              <a:gd name="T16" fmla="*/ 46 w 127"/>
              <a:gd name="T17" fmla="*/ 56 h 70"/>
              <a:gd name="T18" fmla="*/ 37 w 127"/>
              <a:gd name="T19" fmla="*/ 53 h 70"/>
              <a:gd name="T20" fmla="*/ 31 w 127"/>
              <a:gd name="T21" fmla="*/ 59 h 70"/>
              <a:gd name="T22" fmla="*/ 26 w 127"/>
              <a:gd name="T23" fmla="*/ 66 h 70"/>
              <a:gd name="T24" fmla="*/ 27 w 127"/>
              <a:gd name="T25" fmla="*/ 68 h 70"/>
              <a:gd name="T26" fmla="*/ 22 w 127"/>
              <a:gd name="T27" fmla="*/ 70 h 70"/>
              <a:gd name="T28" fmla="*/ 18 w 127"/>
              <a:gd name="T29" fmla="*/ 70 h 70"/>
              <a:gd name="T30" fmla="*/ 15 w 127"/>
              <a:gd name="T31" fmla="*/ 67 h 70"/>
              <a:gd name="T32" fmla="*/ 7 w 127"/>
              <a:gd name="T33" fmla="*/ 63 h 70"/>
              <a:gd name="T34" fmla="*/ 9 w 127"/>
              <a:gd name="T35" fmla="*/ 59 h 70"/>
              <a:gd name="T36" fmla="*/ 7 w 127"/>
              <a:gd name="T37" fmla="*/ 52 h 70"/>
              <a:gd name="T38" fmla="*/ 5 w 127"/>
              <a:gd name="T39" fmla="*/ 47 h 70"/>
              <a:gd name="T40" fmla="*/ 0 w 127"/>
              <a:gd name="T41" fmla="*/ 47 h 70"/>
              <a:gd name="T42" fmla="*/ 4 w 127"/>
              <a:gd name="T43" fmla="*/ 40 h 70"/>
              <a:gd name="T44" fmla="*/ 5 w 127"/>
              <a:gd name="T45" fmla="*/ 40 h 70"/>
              <a:gd name="T46" fmla="*/ 24 w 127"/>
              <a:gd name="T47" fmla="*/ 32 h 70"/>
              <a:gd name="T48" fmla="*/ 24 w 127"/>
              <a:gd name="T49" fmla="*/ 33 h 70"/>
              <a:gd name="T50" fmla="*/ 27 w 127"/>
              <a:gd name="T51" fmla="*/ 34 h 70"/>
              <a:gd name="T52" fmla="*/ 28 w 127"/>
              <a:gd name="T53" fmla="*/ 33 h 70"/>
              <a:gd name="T54" fmla="*/ 31 w 127"/>
              <a:gd name="T55" fmla="*/ 29 h 70"/>
              <a:gd name="T56" fmla="*/ 34 w 127"/>
              <a:gd name="T57" fmla="*/ 26 h 70"/>
              <a:gd name="T58" fmla="*/ 41 w 127"/>
              <a:gd name="T59" fmla="*/ 23 h 70"/>
              <a:gd name="T60" fmla="*/ 45 w 127"/>
              <a:gd name="T61" fmla="*/ 22 h 70"/>
              <a:gd name="T62" fmla="*/ 46 w 127"/>
              <a:gd name="T63" fmla="*/ 21 h 70"/>
              <a:gd name="T64" fmla="*/ 53 w 127"/>
              <a:gd name="T65" fmla="*/ 29 h 70"/>
              <a:gd name="T66" fmla="*/ 60 w 127"/>
              <a:gd name="T67" fmla="*/ 29 h 70"/>
              <a:gd name="T68" fmla="*/ 58 w 127"/>
              <a:gd name="T69" fmla="*/ 26 h 70"/>
              <a:gd name="T70" fmla="*/ 73 w 127"/>
              <a:gd name="T71" fmla="*/ 21 h 70"/>
              <a:gd name="T72" fmla="*/ 75 w 127"/>
              <a:gd name="T73" fmla="*/ 21 h 70"/>
              <a:gd name="T74" fmla="*/ 90 w 127"/>
              <a:gd name="T75" fmla="*/ 21 h 70"/>
              <a:gd name="T76" fmla="*/ 102 w 127"/>
              <a:gd name="T77" fmla="*/ 14 h 70"/>
              <a:gd name="T78" fmla="*/ 110 w 127"/>
              <a:gd name="T79" fmla="*/ 0 h 70"/>
              <a:gd name="T80" fmla="*/ 127 w 127"/>
              <a:gd name="T81" fmla="*/ 0 h 70"/>
              <a:gd name="T82" fmla="*/ 120 w 127"/>
              <a:gd name="T83" fmla="*/ 12 h 70"/>
              <a:gd name="T84" fmla="*/ 110 w 127"/>
              <a:gd name="T85" fmla="*/ 19 h 70"/>
              <a:gd name="T86" fmla="*/ 110 w 127"/>
              <a:gd name="T87" fmla="*/ 25 h 70"/>
              <a:gd name="T88" fmla="*/ 114 w 127"/>
              <a:gd name="T89" fmla="*/ 27 h 70"/>
              <a:gd name="T90" fmla="*/ 114 w 127"/>
              <a:gd name="T91" fmla="*/ 2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7" h="70">
                <a:moveTo>
                  <a:pt x="114" y="27"/>
                </a:moveTo>
                <a:lnTo>
                  <a:pt x="99" y="55"/>
                </a:lnTo>
                <a:lnTo>
                  <a:pt x="79" y="62"/>
                </a:lnTo>
                <a:lnTo>
                  <a:pt x="75" y="62"/>
                </a:lnTo>
                <a:lnTo>
                  <a:pt x="69" y="60"/>
                </a:lnTo>
                <a:lnTo>
                  <a:pt x="64" y="57"/>
                </a:lnTo>
                <a:lnTo>
                  <a:pt x="64" y="49"/>
                </a:lnTo>
                <a:lnTo>
                  <a:pt x="52" y="42"/>
                </a:lnTo>
                <a:lnTo>
                  <a:pt x="46" y="56"/>
                </a:lnTo>
                <a:lnTo>
                  <a:pt x="37" y="53"/>
                </a:lnTo>
                <a:lnTo>
                  <a:pt x="31" y="59"/>
                </a:lnTo>
                <a:lnTo>
                  <a:pt x="26" y="66"/>
                </a:lnTo>
                <a:lnTo>
                  <a:pt x="27" y="68"/>
                </a:lnTo>
                <a:lnTo>
                  <a:pt x="22" y="70"/>
                </a:lnTo>
                <a:lnTo>
                  <a:pt x="18" y="70"/>
                </a:lnTo>
                <a:lnTo>
                  <a:pt x="15" y="67"/>
                </a:lnTo>
                <a:lnTo>
                  <a:pt x="7" y="63"/>
                </a:lnTo>
                <a:lnTo>
                  <a:pt x="9" y="59"/>
                </a:lnTo>
                <a:lnTo>
                  <a:pt x="7" y="52"/>
                </a:lnTo>
                <a:lnTo>
                  <a:pt x="5" y="47"/>
                </a:lnTo>
                <a:lnTo>
                  <a:pt x="0" y="47"/>
                </a:lnTo>
                <a:lnTo>
                  <a:pt x="4" y="40"/>
                </a:lnTo>
                <a:lnTo>
                  <a:pt x="5" y="40"/>
                </a:lnTo>
                <a:lnTo>
                  <a:pt x="24" y="32"/>
                </a:lnTo>
                <a:lnTo>
                  <a:pt x="24" y="33"/>
                </a:lnTo>
                <a:lnTo>
                  <a:pt x="27" y="34"/>
                </a:lnTo>
                <a:lnTo>
                  <a:pt x="28" y="33"/>
                </a:lnTo>
                <a:lnTo>
                  <a:pt x="31" y="29"/>
                </a:lnTo>
                <a:lnTo>
                  <a:pt x="34" y="26"/>
                </a:lnTo>
                <a:lnTo>
                  <a:pt x="41" y="23"/>
                </a:lnTo>
                <a:lnTo>
                  <a:pt x="45" y="22"/>
                </a:lnTo>
                <a:lnTo>
                  <a:pt x="46" y="21"/>
                </a:lnTo>
                <a:lnTo>
                  <a:pt x="53" y="29"/>
                </a:lnTo>
                <a:lnTo>
                  <a:pt x="60" y="29"/>
                </a:lnTo>
                <a:lnTo>
                  <a:pt x="58" y="26"/>
                </a:lnTo>
                <a:lnTo>
                  <a:pt x="73" y="21"/>
                </a:lnTo>
                <a:lnTo>
                  <a:pt x="75" y="21"/>
                </a:lnTo>
                <a:lnTo>
                  <a:pt x="90" y="21"/>
                </a:lnTo>
                <a:lnTo>
                  <a:pt x="102" y="14"/>
                </a:lnTo>
                <a:lnTo>
                  <a:pt x="110" y="0"/>
                </a:lnTo>
                <a:lnTo>
                  <a:pt x="127" y="0"/>
                </a:lnTo>
                <a:lnTo>
                  <a:pt x="120" y="12"/>
                </a:lnTo>
                <a:lnTo>
                  <a:pt x="110" y="19"/>
                </a:lnTo>
                <a:lnTo>
                  <a:pt x="110" y="25"/>
                </a:lnTo>
                <a:lnTo>
                  <a:pt x="114" y="27"/>
                </a:lnTo>
                <a:lnTo>
                  <a:pt x="114" y="2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1" name="Freeform 196">
            <a:extLst>
              <a:ext uri="{FF2B5EF4-FFF2-40B4-BE49-F238E27FC236}">
                <a16:creationId xmlns:a16="http://schemas.microsoft.com/office/drawing/2014/main" id="{8B2D8927-F9D3-EEC8-F62C-A5B840155BFD}"/>
              </a:ext>
            </a:extLst>
          </p:cNvPr>
          <p:cNvSpPr>
            <a:spLocks/>
          </p:cNvSpPr>
          <p:nvPr/>
        </p:nvSpPr>
        <p:spPr bwMode="auto">
          <a:xfrm>
            <a:off x="4776793" y="5969115"/>
            <a:ext cx="93663" cy="96839"/>
          </a:xfrm>
          <a:custGeom>
            <a:avLst/>
            <a:gdLst>
              <a:gd name="T0" fmla="*/ 55 w 59"/>
              <a:gd name="T1" fmla="*/ 31 h 61"/>
              <a:gd name="T2" fmla="*/ 56 w 59"/>
              <a:gd name="T3" fmla="*/ 34 h 61"/>
              <a:gd name="T4" fmla="*/ 59 w 59"/>
              <a:gd name="T5" fmla="*/ 46 h 61"/>
              <a:gd name="T6" fmla="*/ 48 w 59"/>
              <a:gd name="T7" fmla="*/ 54 h 61"/>
              <a:gd name="T8" fmla="*/ 42 w 59"/>
              <a:gd name="T9" fmla="*/ 54 h 61"/>
              <a:gd name="T10" fmla="*/ 36 w 59"/>
              <a:gd name="T11" fmla="*/ 60 h 61"/>
              <a:gd name="T12" fmla="*/ 34 w 59"/>
              <a:gd name="T13" fmla="*/ 61 h 61"/>
              <a:gd name="T14" fmla="*/ 32 w 59"/>
              <a:gd name="T15" fmla="*/ 55 h 61"/>
              <a:gd name="T16" fmla="*/ 32 w 59"/>
              <a:gd name="T17" fmla="*/ 54 h 61"/>
              <a:gd name="T18" fmla="*/ 30 w 59"/>
              <a:gd name="T19" fmla="*/ 53 h 61"/>
              <a:gd name="T20" fmla="*/ 30 w 59"/>
              <a:gd name="T21" fmla="*/ 49 h 61"/>
              <a:gd name="T22" fmla="*/ 22 w 59"/>
              <a:gd name="T23" fmla="*/ 39 h 61"/>
              <a:gd name="T24" fmla="*/ 7 w 59"/>
              <a:gd name="T25" fmla="*/ 31 h 61"/>
              <a:gd name="T26" fmla="*/ 4 w 59"/>
              <a:gd name="T27" fmla="*/ 32 h 61"/>
              <a:gd name="T28" fmla="*/ 10 w 59"/>
              <a:gd name="T29" fmla="*/ 20 h 61"/>
              <a:gd name="T30" fmla="*/ 0 w 59"/>
              <a:gd name="T31" fmla="*/ 12 h 61"/>
              <a:gd name="T32" fmla="*/ 12 w 59"/>
              <a:gd name="T33" fmla="*/ 0 h 61"/>
              <a:gd name="T34" fmla="*/ 34 w 59"/>
              <a:gd name="T35" fmla="*/ 1 h 61"/>
              <a:gd name="T36" fmla="*/ 38 w 59"/>
              <a:gd name="T37" fmla="*/ 17 h 61"/>
              <a:gd name="T38" fmla="*/ 47 w 59"/>
              <a:gd name="T39" fmla="*/ 23 h 61"/>
              <a:gd name="T40" fmla="*/ 55 w 59"/>
              <a:gd name="T4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61">
                <a:moveTo>
                  <a:pt x="55" y="31"/>
                </a:moveTo>
                <a:lnTo>
                  <a:pt x="56" y="34"/>
                </a:lnTo>
                <a:lnTo>
                  <a:pt x="59" y="46"/>
                </a:lnTo>
                <a:lnTo>
                  <a:pt x="48" y="54"/>
                </a:lnTo>
                <a:lnTo>
                  <a:pt x="42" y="54"/>
                </a:lnTo>
                <a:lnTo>
                  <a:pt x="36" y="60"/>
                </a:lnTo>
                <a:lnTo>
                  <a:pt x="34" y="61"/>
                </a:lnTo>
                <a:lnTo>
                  <a:pt x="32" y="55"/>
                </a:lnTo>
                <a:lnTo>
                  <a:pt x="32" y="54"/>
                </a:lnTo>
                <a:lnTo>
                  <a:pt x="30" y="53"/>
                </a:lnTo>
                <a:lnTo>
                  <a:pt x="30" y="49"/>
                </a:lnTo>
                <a:lnTo>
                  <a:pt x="22" y="39"/>
                </a:lnTo>
                <a:lnTo>
                  <a:pt x="7" y="31"/>
                </a:lnTo>
                <a:lnTo>
                  <a:pt x="4" y="32"/>
                </a:lnTo>
                <a:lnTo>
                  <a:pt x="10" y="20"/>
                </a:lnTo>
                <a:lnTo>
                  <a:pt x="0" y="12"/>
                </a:lnTo>
                <a:lnTo>
                  <a:pt x="12" y="0"/>
                </a:lnTo>
                <a:lnTo>
                  <a:pt x="34" y="1"/>
                </a:lnTo>
                <a:lnTo>
                  <a:pt x="38" y="17"/>
                </a:lnTo>
                <a:lnTo>
                  <a:pt x="47" y="23"/>
                </a:lnTo>
                <a:lnTo>
                  <a:pt x="55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2" name="Freeform 197">
            <a:extLst>
              <a:ext uri="{FF2B5EF4-FFF2-40B4-BE49-F238E27FC236}">
                <a16:creationId xmlns:a16="http://schemas.microsoft.com/office/drawing/2014/main" id="{229597B4-49D6-C5F4-5B85-EB24F29C8524}"/>
              </a:ext>
            </a:extLst>
          </p:cNvPr>
          <p:cNvSpPr>
            <a:spLocks/>
          </p:cNvSpPr>
          <p:nvPr/>
        </p:nvSpPr>
        <p:spPr bwMode="auto">
          <a:xfrm>
            <a:off x="3981455" y="6007216"/>
            <a:ext cx="163513" cy="152403"/>
          </a:xfrm>
          <a:custGeom>
            <a:avLst/>
            <a:gdLst>
              <a:gd name="T0" fmla="*/ 70 w 103"/>
              <a:gd name="T1" fmla="*/ 3 h 96"/>
              <a:gd name="T2" fmla="*/ 77 w 103"/>
              <a:gd name="T3" fmla="*/ 10 h 96"/>
              <a:gd name="T4" fmla="*/ 78 w 103"/>
              <a:gd name="T5" fmla="*/ 7 h 96"/>
              <a:gd name="T6" fmla="*/ 82 w 103"/>
              <a:gd name="T7" fmla="*/ 19 h 96"/>
              <a:gd name="T8" fmla="*/ 89 w 103"/>
              <a:gd name="T9" fmla="*/ 23 h 96"/>
              <a:gd name="T10" fmla="*/ 88 w 103"/>
              <a:gd name="T11" fmla="*/ 27 h 96"/>
              <a:gd name="T12" fmla="*/ 101 w 103"/>
              <a:gd name="T13" fmla="*/ 26 h 96"/>
              <a:gd name="T14" fmla="*/ 101 w 103"/>
              <a:gd name="T15" fmla="*/ 34 h 96"/>
              <a:gd name="T16" fmla="*/ 95 w 103"/>
              <a:gd name="T17" fmla="*/ 41 h 96"/>
              <a:gd name="T18" fmla="*/ 99 w 103"/>
              <a:gd name="T19" fmla="*/ 45 h 96"/>
              <a:gd name="T20" fmla="*/ 103 w 103"/>
              <a:gd name="T21" fmla="*/ 51 h 96"/>
              <a:gd name="T22" fmla="*/ 100 w 103"/>
              <a:gd name="T23" fmla="*/ 51 h 96"/>
              <a:gd name="T24" fmla="*/ 93 w 103"/>
              <a:gd name="T25" fmla="*/ 52 h 96"/>
              <a:gd name="T26" fmla="*/ 90 w 103"/>
              <a:gd name="T27" fmla="*/ 60 h 96"/>
              <a:gd name="T28" fmla="*/ 89 w 103"/>
              <a:gd name="T29" fmla="*/ 63 h 96"/>
              <a:gd name="T30" fmla="*/ 88 w 103"/>
              <a:gd name="T31" fmla="*/ 63 h 96"/>
              <a:gd name="T32" fmla="*/ 82 w 103"/>
              <a:gd name="T33" fmla="*/ 66 h 96"/>
              <a:gd name="T34" fmla="*/ 39 w 103"/>
              <a:gd name="T35" fmla="*/ 96 h 96"/>
              <a:gd name="T36" fmla="*/ 32 w 103"/>
              <a:gd name="T37" fmla="*/ 87 h 96"/>
              <a:gd name="T38" fmla="*/ 25 w 103"/>
              <a:gd name="T39" fmla="*/ 75 h 96"/>
              <a:gd name="T40" fmla="*/ 17 w 103"/>
              <a:gd name="T41" fmla="*/ 63 h 96"/>
              <a:gd name="T42" fmla="*/ 10 w 103"/>
              <a:gd name="T43" fmla="*/ 46 h 96"/>
              <a:gd name="T44" fmla="*/ 7 w 103"/>
              <a:gd name="T45" fmla="*/ 37 h 96"/>
              <a:gd name="T46" fmla="*/ 6 w 103"/>
              <a:gd name="T47" fmla="*/ 31 h 96"/>
              <a:gd name="T48" fmla="*/ 2 w 103"/>
              <a:gd name="T49" fmla="*/ 18 h 96"/>
              <a:gd name="T50" fmla="*/ 0 w 103"/>
              <a:gd name="T51" fmla="*/ 11 h 96"/>
              <a:gd name="T52" fmla="*/ 52 w 103"/>
              <a:gd name="T53" fmla="*/ 1 h 96"/>
              <a:gd name="T54" fmla="*/ 54 w 103"/>
              <a:gd name="T55" fmla="*/ 1 h 96"/>
              <a:gd name="T56" fmla="*/ 63 w 103"/>
              <a:gd name="T57" fmla="*/ 0 h 96"/>
              <a:gd name="T58" fmla="*/ 66 w 103"/>
              <a:gd name="T59" fmla="*/ 0 h 96"/>
              <a:gd name="T60" fmla="*/ 70 w 103"/>
              <a:gd name="T61" fmla="*/ 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3" h="96">
                <a:moveTo>
                  <a:pt x="70" y="3"/>
                </a:moveTo>
                <a:lnTo>
                  <a:pt x="77" y="10"/>
                </a:lnTo>
                <a:lnTo>
                  <a:pt x="78" y="7"/>
                </a:lnTo>
                <a:lnTo>
                  <a:pt x="82" y="19"/>
                </a:lnTo>
                <a:lnTo>
                  <a:pt x="89" y="23"/>
                </a:lnTo>
                <a:lnTo>
                  <a:pt x="88" y="27"/>
                </a:lnTo>
                <a:lnTo>
                  <a:pt x="101" y="26"/>
                </a:lnTo>
                <a:lnTo>
                  <a:pt x="101" y="34"/>
                </a:lnTo>
                <a:lnTo>
                  <a:pt x="95" y="41"/>
                </a:lnTo>
                <a:lnTo>
                  <a:pt x="99" y="45"/>
                </a:lnTo>
                <a:lnTo>
                  <a:pt x="103" y="51"/>
                </a:lnTo>
                <a:lnTo>
                  <a:pt x="100" y="51"/>
                </a:lnTo>
                <a:lnTo>
                  <a:pt x="93" y="52"/>
                </a:lnTo>
                <a:lnTo>
                  <a:pt x="90" y="60"/>
                </a:lnTo>
                <a:lnTo>
                  <a:pt x="89" y="63"/>
                </a:lnTo>
                <a:lnTo>
                  <a:pt x="88" y="63"/>
                </a:lnTo>
                <a:lnTo>
                  <a:pt x="82" y="66"/>
                </a:lnTo>
                <a:lnTo>
                  <a:pt x="39" y="96"/>
                </a:lnTo>
                <a:lnTo>
                  <a:pt x="32" y="87"/>
                </a:lnTo>
                <a:lnTo>
                  <a:pt x="25" y="75"/>
                </a:lnTo>
                <a:lnTo>
                  <a:pt x="17" y="63"/>
                </a:lnTo>
                <a:lnTo>
                  <a:pt x="10" y="46"/>
                </a:lnTo>
                <a:lnTo>
                  <a:pt x="7" y="37"/>
                </a:lnTo>
                <a:lnTo>
                  <a:pt x="6" y="31"/>
                </a:lnTo>
                <a:lnTo>
                  <a:pt x="2" y="18"/>
                </a:lnTo>
                <a:lnTo>
                  <a:pt x="0" y="11"/>
                </a:lnTo>
                <a:lnTo>
                  <a:pt x="52" y="1"/>
                </a:lnTo>
                <a:lnTo>
                  <a:pt x="54" y="1"/>
                </a:lnTo>
                <a:lnTo>
                  <a:pt x="63" y="0"/>
                </a:lnTo>
                <a:lnTo>
                  <a:pt x="66" y="0"/>
                </a:lnTo>
                <a:lnTo>
                  <a:pt x="70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3" name="Freeform 198">
            <a:extLst>
              <a:ext uri="{FF2B5EF4-FFF2-40B4-BE49-F238E27FC236}">
                <a16:creationId xmlns:a16="http://schemas.microsoft.com/office/drawing/2014/main" id="{FCBD6F87-B5B3-1E89-D303-15B6A5A225D2}"/>
              </a:ext>
            </a:extLst>
          </p:cNvPr>
          <p:cNvSpPr>
            <a:spLocks/>
          </p:cNvSpPr>
          <p:nvPr/>
        </p:nvSpPr>
        <p:spPr bwMode="auto">
          <a:xfrm>
            <a:off x="4740280" y="6018329"/>
            <a:ext cx="87313" cy="95252"/>
          </a:xfrm>
          <a:custGeom>
            <a:avLst/>
            <a:gdLst>
              <a:gd name="T0" fmla="*/ 55 w 55"/>
              <a:gd name="T1" fmla="*/ 24 h 60"/>
              <a:gd name="T2" fmla="*/ 55 w 55"/>
              <a:gd name="T3" fmla="*/ 34 h 60"/>
              <a:gd name="T4" fmla="*/ 48 w 55"/>
              <a:gd name="T5" fmla="*/ 45 h 60"/>
              <a:gd name="T6" fmla="*/ 44 w 55"/>
              <a:gd name="T7" fmla="*/ 50 h 60"/>
              <a:gd name="T8" fmla="*/ 31 w 55"/>
              <a:gd name="T9" fmla="*/ 48 h 60"/>
              <a:gd name="T10" fmla="*/ 26 w 55"/>
              <a:gd name="T11" fmla="*/ 60 h 60"/>
              <a:gd name="T12" fmla="*/ 18 w 55"/>
              <a:gd name="T13" fmla="*/ 56 h 60"/>
              <a:gd name="T14" fmla="*/ 16 w 55"/>
              <a:gd name="T15" fmla="*/ 56 h 60"/>
              <a:gd name="T16" fmla="*/ 14 w 55"/>
              <a:gd name="T17" fmla="*/ 46 h 60"/>
              <a:gd name="T18" fmla="*/ 12 w 55"/>
              <a:gd name="T19" fmla="*/ 44 h 60"/>
              <a:gd name="T20" fmla="*/ 4 w 55"/>
              <a:gd name="T21" fmla="*/ 42 h 60"/>
              <a:gd name="T22" fmla="*/ 0 w 55"/>
              <a:gd name="T23" fmla="*/ 31 h 60"/>
              <a:gd name="T24" fmla="*/ 9 w 55"/>
              <a:gd name="T25" fmla="*/ 16 h 60"/>
              <a:gd name="T26" fmla="*/ 20 w 55"/>
              <a:gd name="T27" fmla="*/ 9 h 60"/>
              <a:gd name="T28" fmla="*/ 26 w 55"/>
              <a:gd name="T29" fmla="*/ 7 h 60"/>
              <a:gd name="T30" fmla="*/ 27 w 55"/>
              <a:gd name="T31" fmla="*/ 1 h 60"/>
              <a:gd name="T32" fmla="*/ 30 w 55"/>
              <a:gd name="T33" fmla="*/ 0 h 60"/>
              <a:gd name="T34" fmla="*/ 45 w 55"/>
              <a:gd name="T35" fmla="*/ 8 h 60"/>
              <a:gd name="T36" fmla="*/ 53 w 55"/>
              <a:gd name="T37" fmla="*/ 18 h 60"/>
              <a:gd name="T38" fmla="*/ 53 w 55"/>
              <a:gd name="T39" fmla="*/ 22 h 60"/>
              <a:gd name="T40" fmla="*/ 55 w 55"/>
              <a:gd name="T41" fmla="*/ 23 h 60"/>
              <a:gd name="T42" fmla="*/ 55 w 55"/>
              <a:gd name="T43" fmla="*/ 2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" h="60">
                <a:moveTo>
                  <a:pt x="55" y="24"/>
                </a:moveTo>
                <a:lnTo>
                  <a:pt x="55" y="34"/>
                </a:lnTo>
                <a:lnTo>
                  <a:pt x="48" y="45"/>
                </a:lnTo>
                <a:lnTo>
                  <a:pt x="44" y="50"/>
                </a:lnTo>
                <a:lnTo>
                  <a:pt x="31" y="48"/>
                </a:lnTo>
                <a:lnTo>
                  <a:pt x="26" y="60"/>
                </a:lnTo>
                <a:lnTo>
                  <a:pt x="18" y="56"/>
                </a:lnTo>
                <a:lnTo>
                  <a:pt x="16" y="56"/>
                </a:lnTo>
                <a:lnTo>
                  <a:pt x="14" y="46"/>
                </a:lnTo>
                <a:lnTo>
                  <a:pt x="12" y="44"/>
                </a:lnTo>
                <a:lnTo>
                  <a:pt x="4" y="42"/>
                </a:lnTo>
                <a:lnTo>
                  <a:pt x="0" y="31"/>
                </a:lnTo>
                <a:lnTo>
                  <a:pt x="9" y="16"/>
                </a:lnTo>
                <a:lnTo>
                  <a:pt x="20" y="9"/>
                </a:lnTo>
                <a:lnTo>
                  <a:pt x="26" y="7"/>
                </a:lnTo>
                <a:lnTo>
                  <a:pt x="27" y="1"/>
                </a:lnTo>
                <a:lnTo>
                  <a:pt x="30" y="0"/>
                </a:lnTo>
                <a:lnTo>
                  <a:pt x="45" y="8"/>
                </a:lnTo>
                <a:lnTo>
                  <a:pt x="53" y="18"/>
                </a:lnTo>
                <a:lnTo>
                  <a:pt x="53" y="22"/>
                </a:lnTo>
                <a:lnTo>
                  <a:pt x="55" y="23"/>
                </a:lnTo>
                <a:lnTo>
                  <a:pt x="55" y="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4" name="Freeform 199">
            <a:extLst>
              <a:ext uri="{FF2B5EF4-FFF2-40B4-BE49-F238E27FC236}">
                <a16:creationId xmlns:a16="http://schemas.microsoft.com/office/drawing/2014/main" id="{CDD5472D-EB3D-3294-28BA-5D9E18C20D6C}"/>
              </a:ext>
            </a:extLst>
          </p:cNvPr>
          <p:cNvSpPr>
            <a:spLocks/>
          </p:cNvSpPr>
          <p:nvPr/>
        </p:nvSpPr>
        <p:spPr bwMode="auto">
          <a:xfrm>
            <a:off x="4816480" y="6042141"/>
            <a:ext cx="149225" cy="133353"/>
          </a:xfrm>
          <a:custGeom>
            <a:avLst/>
            <a:gdLst>
              <a:gd name="T0" fmla="*/ 34 w 94"/>
              <a:gd name="T1" fmla="*/ 8 h 84"/>
              <a:gd name="T2" fmla="*/ 43 w 94"/>
              <a:gd name="T3" fmla="*/ 9 h 84"/>
              <a:gd name="T4" fmla="*/ 47 w 94"/>
              <a:gd name="T5" fmla="*/ 16 h 84"/>
              <a:gd name="T6" fmla="*/ 50 w 94"/>
              <a:gd name="T7" fmla="*/ 14 h 84"/>
              <a:gd name="T8" fmla="*/ 54 w 94"/>
              <a:gd name="T9" fmla="*/ 18 h 84"/>
              <a:gd name="T10" fmla="*/ 61 w 94"/>
              <a:gd name="T11" fmla="*/ 24 h 84"/>
              <a:gd name="T12" fmla="*/ 94 w 94"/>
              <a:gd name="T13" fmla="*/ 65 h 84"/>
              <a:gd name="T14" fmla="*/ 72 w 94"/>
              <a:gd name="T15" fmla="*/ 84 h 84"/>
              <a:gd name="T16" fmla="*/ 34 w 94"/>
              <a:gd name="T17" fmla="*/ 49 h 84"/>
              <a:gd name="T18" fmla="*/ 26 w 94"/>
              <a:gd name="T19" fmla="*/ 45 h 84"/>
              <a:gd name="T20" fmla="*/ 24 w 94"/>
              <a:gd name="T21" fmla="*/ 44 h 84"/>
              <a:gd name="T22" fmla="*/ 19 w 94"/>
              <a:gd name="T23" fmla="*/ 46 h 84"/>
              <a:gd name="T24" fmla="*/ 13 w 94"/>
              <a:gd name="T25" fmla="*/ 33 h 84"/>
              <a:gd name="T26" fmla="*/ 5 w 94"/>
              <a:gd name="T27" fmla="*/ 35 h 84"/>
              <a:gd name="T28" fmla="*/ 5 w 94"/>
              <a:gd name="T29" fmla="*/ 34 h 84"/>
              <a:gd name="T30" fmla="*/ 0 w 94"/>
              <a:gd name="T31" fmla="*/ 30 h 84"/>
              <a:gd name="T32" fmla="*/ 7 w 94"/>
              <a:gd name="T33" fmla="*/ 19 h 84"/>
              <a:gd name="T34" fmla="*/ 7 w 94"/>
              <a:gd name="T35" fmla="*/ 9 h 84"/>
              <a:gd name="T36" fmla="*/ 9 w 94"/>
              <a:gd name="T37" fmla="*/ 15 h 84"/>
              <a:gd name="T38" fmla="*/ 11 w 94"/>
              <a:gd name="T39" fmla="*/ 14 h 84"/>
              <a:gd name="T40" fmla="*/ 17 w 94"/>
              <a:gd name="T41" fmla="*/ 8 h 84"/>
              <a:gd name="T42" fmla="*/ 23 w 94"/>
              <a:gd name="T43" fmla="*/ 8 h 84"/>
              <a:gd name="T44" fmla="*/ 34 w 94"/>
              <a:gd name="T45" fmla="*/ 0 h 84"/>
              <a:gd name="T46" fmla="*/ 34 w 94"/>
              <a:gd name="T47" fmla="*/ 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4" h="84">
                <a:moveTo>
                  <a:pt x="34" y="8"/>
                </a:moveTo>
                <a:lnTo>
                  <a:pt x="43" y="9"/>
                </a:lnTo>
                <a:lnTo>
                  <a:pt x="47" y="16"/>
                </a:lnTo>
                <a:lnTo>
                  <a:pt x="50" y="14"/>
                </a:lnTo>
                <a:lnTo>
                  <a:pt x="54" y="18"/>
                </a:lnTo>
                <a:lnTo>
                  <a:pt x="61" y="24"/>
                </a:lnTo>
                <a:lnTo>
                  <a:pt x="94" y="65"/>
                </a:lnTo>
                <a:lnTo>
                  <a:pt x="72" y="84"/>
                </a:lnTo>
                <a:lnTo>
                  <a:pt x="34" y="49"/>
                </a:lnTo>
                <a:lnTo>
                  <a:pt x="26" y="45"/>
                </a:lnTo>
                <a:lnTo>
                  <a:pt x="24" y="44"/>
                </a:lnTo>
                <a:lnTo>
                  <a:pt x="19" y="46"/>
                </a:lnTo>
                <a:lnTo>
                  <a:pt x="13" y="33"/>
                </a:lnTo>
                <a:lnTo>
                  <a:pt x="5" y="35"/>
                </a:lnTo>
                <a:lnTo>
                  <a:pt x="5" y="34"/>
                </a:lnTo>
                <a:lnTo>
                  <a:pt x="0" y="30"/>
                </a:lnTo>
                <a:lnTo>
                  <a:pt x="7" y="19"/>
                </a:lnTo>
                <a:lnTo>
                  <a:pt x="7" y="9"/>
                </a:lnTo>
                <a:lnTo>
                  <a:pt x="9" y="15"/>
                </a:lnTo>
                <a:lnTo>
                  <a:pt x="11" y="14"/>
                </a:lnTo>
                <a:lnTo>
                  <a:pt x="17" y="8"/>
                </a:lnTo>
                <a:lnTo>
                  <a:pt x="23" y="8"/>
                </a:lnTo>
                <a:lnTo>
                  <a:pt x="34" y="0"/>
                </a:lnTo>
                <a:lnTo>
                  <a:pt x="34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5" name="Freeform 200">
            <a:extLst>
              <a:ext uri="{FF2B5EF4-FFF2-40B4-BE49-F238E27FC236}">
                <a16:creationId xmlns:a16="http://schemas.microsoft.com/office/drawing/2014/main" id="{4DBF51AC-BCA8-A986-21C3-3513A8470CB1}"/>
              </a:ext>
            </a:extLst>
          </p:cNvPr>
          <p:cNvSpPr>
            <a:spLocks/>
          </p:cNvSpPr>
          <p:nvPr/>
        </p:nvSpPr>
        <p:spPr bwMode="auto">
          <a:xfrm>
            <a:off x="4491043" y="6050079"/>
            <a:ext cx="136525" cy="122240"/>
          </a:xfrm>
          <a:custGeom>
            <a:avLst/>
            <a:gdLst>
              <a:gd name="T0" fmla="*/ 23 w 86"/>
              <a:gd name="T1" fmla="*/ 0 h 77"/>
              <a:gd name="T2" fmla="*/ 34 w 86"/>
              <a:gd name="T3" fmla="*/ 14 h 77"/>
              <a:gd name="T4" fmla="*/ 41 w 86"/>
              <a:gd name="T5" fmla="*/ 17 h 77"/>
              <a:gd name="T6" fmla="*/ 44 w 86"/>
              <a:gd name="T7" fmla="*/ 18 h 77"/>
              <a:gd name="T8" fmla="*/ 44 w 86"/>
              <a:gd name="T9" fmla="*/ 22 h 77"/>
              <a:gd name="T10" fmla="*/ 45 w 86"/>
              <a:gd name="T11" fmla="*/ 25 h 77"/>
              <a:gd name="T12" fmla="*/ 46 w 86"/>
              <a:gd name="T13" fmla="*/ 24 h 77"/>
              <a:gd name="T14" fmla="*/ 57 w 86"/>
              <a:gd name="T15" fmla="*/ 21 h 77"/>
              <a:gd name="T16" fmla="*/ 64 w 86"/>
              <a:gd name="T17" fmla="*/ 18 h 77"/>
              <a:gd name="T18" fmla="*/ 67 w 86"/>
              <a:gd name="T19" fmla="*/ 15 h 77"/>
              <a:gd name="T20" fmla="*/ 75 w 86"/>
              <a:gd name="T21" fmla="*/ 28 h 77"/>
              <a:gd name="T22" fmla="*/ 86 w 86"/>
              <a:gd name="T23" fmla="*/ 36 h 77"/>
              <a:gd name="T24" fmla="*/ 86 w 86"/>
              <a:gd name="T25" fmla="*/ 48 h 77"/>
              <a:gd name="T26" fmla="*/ 78 w 86"/>
              <a:gd name="T27" fmla="*/ 51 h 77"/>
              <a:gd name="T28" fmla="*/ 70 w 86"/>
              <a:gd name="T29" fmla="*/ 49 h 77"/>
              <a:gd name="T30" fmla="*/ 57 w 86"/>
              <a:gd name="T31" fmla="*/ 51 h 77"/>
              <a:gd name="T32" fmla="*/ 48 w 86"/>
              <a:gd name="T33" fmla="*/ 52 h 77"/>
              <a:gd name="T34" fmla="*/ 48 w 86"/>
              <a:gd name="T35" fmla="*/ 63 h 77"/>
              <a:gd name="T36" fmla="*/ 36 w 86"/>
              <a:gd name="T37" fmla="*/ 64 h 77"/>
              <a:gd name="T38" fmla="*/ 38 w 86"/>
              <a:gd name="T39" fmla="*/ 74 h 77"/>
              <a:gd name="T40" fmla="*/ 37 w 86"/>
              <a:gd name="T41" fmla="*/ 74 h 77"/>
              <a:gd name="T42" fmla="*/ 34 w 86"/>
              <a:gd name="T43" fmla="*/ 74 h 77"/>
              <a:gd name="T44" fmla="*/ 23 w 86"/>
              <a:gd name="T45" fmla="*/ 71 h 77"/>
              <a:gd name="T46" fmla="*/ 20 w 86"/>
              <a:gd name="T47" fmla="*/ 77 h 77"/>
              <a:gd name="T48" fmla="*/ 12 w 86"/>
              <a:gd name="T49" fmla="*/ 71 h 77"/>
              <a:gd name="T50" fmla="*/ 5 w 86"/>
              <a:gd name="T51" fmla="*/ 74 h 77"/>
              <a:gd name="T52" fmla="*/ 0 w 86"/>
              <a:gd name="T53" fmla="*/ 67 h 77"/>
              <a:gd name="T54" fmla="*/ 0 w 86"/>
              <a:gd name="T55" fmla="*/ 59 h 77"/>
              <a:gd name="T56" fmla="*/ 0 w 86"/>
              <a:gd name="T57" fmla="*/ 55 h 77"/>
              <a:gd name="T58" fmla="*/ 0 w 86"/>
              <a:gd name="T59" fmla="*/ 54 h 77"/>
              <a:gd name="T60" fmla="*/ 1 w 86"/>
              <a:gd name="T61" fmla="*/ 49 h 77"/>
              <a:gd name="T62" fmla="*/ 7 w 86"/>
              <a:gd name="T63" fmla="*/ 48 h 77"/>
              <a:gd name="T64" fmla="*/ 8 w 86"/>
              <a:gd name="T65" fmla="*/ 45 h 77"/>
              <a:gd name="T66" fmla="*/ 14 w 86"/>
              <a:gd name="T67" fmla="*/ 36 h 77"/>
              <a:gd name="T68" fmla="*/ 7 w 86"/>
              <a:gd name="T69" fmla="*/ 28 h 77"/>
              <a:gd name="T70" fmla="*/ 5 w 86"/>
              <a:gd name="T71" fmla="*/ 28 h 77"/>
              <a:gd name="T72" fmla="*/ 8 w 86"/>
              <a:gd name="T73" fmla="*/ 11 h 77"/>
              <a:gd name="T74" fmla="*/ 14 w 86"/>
              <a:gd name="T75" fmla="*/ 13 h 77"/>
              <a:gd name="T76" fmla="*/ 18 w 86"/>
              <a:gd name="T77" fmla="*/ 14 h 77"/>
              <a:gd name="T78" fmla="*/ 19 w 86"/>
              <a:gd name="T79" fmla="*/ 14 h 77"/>
              <a:gd name="T80" fmla="*/ 22 w 86"/>
              <a:gd name="T81" fmla="*/ 3 h 77"/>
              <a:gd name="T82" fmla="*/ 23 w 86"/>
              <a:gd name="T83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6" h="77">
                <a:moveTo>
                  <a:pt x="23" y="0"/>
                </a:moveTo>
                <a:lnTo>
                  <a:pt x="34" y="14"/>
                </a:lnTo>
                <a:lnTo>
                  <a:pt x="41" y="17"/>
                </a:lnTo>
                <a:lnTo>
                  <a:pt x="44" y="18"/>
                </a:lnTo>
                <a:lnTo>
                  <a:pt x="44" y="22"/>
                </a:lnTo>
                <a:lnTo>
                  <a:pt x="45" y="25"/>
                </a:lnTo>
                <a:lnTo>
                  <a:pt x="46" y="24"/>
                </a:lnTo>
                <a:lnTo>
                  <a:pt x="57" y="21"/>
                </a:lnTo>
                <a:lnTo>
                  <a:pt x="64" y="18"/>
                </a:lnTo>
                <a:lnTo>
                  <a:pt x="67" y="15"/>
                </a:lnTo>
                <a:lnTo>
                  <a:pt x="75" y="28"/>
                </a:lnTo>
                <a:lnTo>
                  <a:pt x="86" y="36"/>
                </a:lnTo>
                <a:lnTo>
                  <a:pt x="86" y="48"/>
                </a:lnTo>
                <a:lnTo>
                  <a:pt x="78" y="51"/>
                </a:lnTo>
                <a:lnTo>
                  <a:pt x="70" y="49"/>
                </a:lnTo>
                <a:lnTo>
                  <a:pt x="57" y="51"/>
                </a:lnTo>
                <a:lnTo>
                  <a:pt x="48" y="52"/>
                </a:lnTo>
                <a:lnTo>
                  <a:pt x="48" y="63"/>
                </a:lnTo>
                <a:lnTo>
                  <a:pt x="36" y="64"/>
                </a:lnTo>
                <a:lnTo>
                  <a:pt x="38" y="74"/>
                </a:lnTo>
                <a:lnTo>
                  <a:pt x="37" y="74"/>
                </a:lnTo>
                <a:lnTo>
                  <a:pt x="34" y="74"/>
                </a:lnTo>
                <a:lnTo>
                  <a:pt x="23" y="71"/>
                </a:lnTo>
                <a:lnTo>
                  <a:pt x="20" y="77"/>
                </a:lnTo>
                <a:lnTo>
                  <a:pt x="12" y="71"/>
                </a:lnTo>
                <a:lnTo>
                  <a:pt x="5" y="74"/>
                </a:lnTo>
                <a:lnTo>
                  <a:pt x="0" y="67"/>
                </a:lnTo>
                <a:lnTo>
                  <a:pt x="0" y="59"/>
                </a:lnTo>
                <a:lnTo>
                  <a:pt x="0" y="55"/>
                </a:lnTo>
                <a:lnTo>
                  <a:pt x="0" y="54"/>
                </a:lnTo>
                <a:lnTo>
                  <a:pt x="1" y="49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5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6" name="Freeform 201">
            <a:extLst>
              <a:ext uri="{FF2B5EF4-FFF2-40B4-BE49-F238E27FC236}">
                <a16:creationId xmlns:a16="http://schemas.microsoft.com/office/drawing/2014/main" id="{8AAB73DF-6592-1E44-B0A2-97438E052739}"/>
              </a:ext>
            </a:extLst>
          </p:cNvPr>
          <p:cNvSpPr>
            <a:spLocks/>
          </p:cNvSpPr>
          <p:nvPr/>
        </p:nvSpPr>
        <p:spPr bwMode="auto">
          <a:xfrm>
            <a:off x="4043367" y="6054842"/>
            <a:ext cx="227013" cy="188916"/>
          </a:xfrm>
          <a:custGeom>
            <a:avLst/>
            <a:gdLst>
              <a:gd name="T0" fmla="*/ 136 w 143"/>
              <a:gd name="T1" fmla="*/ 0 h 119"/>
              <a:gd name="T2" fmla="*/ 139 w 143"/>
              <a:gd name="T3" fmla="*/ 4 h 119"/>
              <a:gd name="T4" fmla="*/ 140 w 143"/>
              <a:gd name="T5" fmla="*/ 6 h 119"/>
              <a:gd name="T6" fmla="*/ 143 w 143"/>
              <a:gd name="T7" fmla="*/ 10 h 119"/>
              <a:gd name="T8" fmla="*/ 139 w 143"/>
              <a:gd name="T9" fmla="*/ 12 h 119"/>
              <a:gd name="T10" fmla="*/ 128 w 143"/>
              <a:gd name="T11" fmla="*/ 19 h 119"/>
              <a:gd name="T12" fmla="*/ 121 w 143"/>
              <a:gd name="T13" fmla="*/ 16 h 119"/>
              <a:gd name="T14" fmla="*/ 110 w 143"/>
              <a:gd name="T15" fmla="*/ 19 h 119"/>
              <a:gd name="T16" fmla="*/ 110 w 143"/>
              <a:gd name="T17" fmla="*/ 21 h 119"/>
              <a:gd name="T18" fmla="*/ 109 w 143"/>
              <a:gd name="T19" fmla="*/ 26 h 119"/>
              <a:gd name="T20" fmla="*/ 109 w 143"/>
              <a:gd name="T21" fmla="*/ 29 h 119"/>
              <a:gd name="T22" fmla="*/ 109 w 143"/>
              <a:gd name="T23" fmla="*/ 36 h 119"/>
              <a:gd name="T24" fmla="*/ 109 w 143"/>
              <a:gd name="T25" fmla="*/ 42 h 119"/>
              <a:gd name="T26" fmla="*/ 105 w 143"/>
              <a:gd name="T27" fmla="*/ 41 h 119"/>
              <a:gd name="T28" fmla="*/ 103 w 143"/>
              <a:gd name="T29" fmla="*/ 46 h 119"/>
              <a:gd name="T30" fmla="*/ 102 w 143"/>
              <a:gd name="T31" fmla="*/ 51 h 119"/>
              <a:gd name="T32" fmla="*/ 94 w 143"/>
              <a:gd name="T33" fmla="*/ 52 h 119"/>
              <a:gd name="T34" fmla="*/ 94 w 143"/>
              <a:gd name="T35" fmla="*/ 59 h 119"/>
              <a:gd name="T36" fmla="*/ 88 w 143"/>
              <a:gd name="T37" fmla="*/ 60 h 119"/>
              <a:gd name="T38" fmla="*/ 87 w 143"/>
              <a:gd name="T39" fmla="*/ 66 h 119"/>
              <a:gd name="T40" fmla="*/ 86 w 143"/>
              <a:gd name="T41" fmla="*/ 68 h 119"/>
              <a:gd name="T42" fmla="*/ 83 w 143"/>
              <a:gd name="T43" fmla="*/ 70 h 119"/>
              <a:gd name="T44" fmla="*/ 75 w 143"/>
              <a:gd name="T45" fmla="*/ 76 h 119"/>
              <a:gd name="T46" fmla="*/ 41 w 143"/>
              <a:gd name="T47" fmla="*/ 119 h 119"/>
              <a:gd name="T48" fmla="*/ 9 w 143"/>
              <a:gd name="T49" fmla="*/ 81 h 119"/>
              <a:gd name="T50" fmla="*/ 0 w 143"/>
              <a:gd name="T51" fmla="*/ 66 h 119"/>
              <a:gd name="T52" fmla="*/ 43 w 143"/>
              <a:gd name="T53" fmla="*/ 36 h 119"/>
              <a:gd name="T54" fmla="*/ 49 w 143"/>
              <a:gd name="T55" fmla="*/ 33 h 119"/>
              <a:gd name="T56" fmla="*/ 50 w 143"/>
              <a:gd name="T57" fmla="*/ 33 h 119"/>
              <a:gd name="T58" fmla="*/ 51 w 143"/>
              <a:gd name="T59" fmla="*/ 30 h 119"/>
              <a:gd name="T60" fmla="*/ 54 w 143"/>
              <a:gd name="T61" fmla="*/ 22 h 119"/>
              <a:gd name="T62" fmla="*/ 61 w 143"/>
              <a:gd name="T63" fmla="*/ 21 h 119"/>
              <a:gd name="T64" fmla="*/ 64 w 143"/>
              <a:gd name="T65" fmla="*/ 21 h 119"/>
              <a:gd name="T66" fmla="*/ 75 w 143"/>
              <a:gd name="T67" fmla="*/ 27 h 119"/>
              <a:gd name="T68" fmla="*/ 80 w 143"/>
              <a:gd name="T69" fmla="*/ 25 h 119"/>
              <a:gd name="T70" fmla="*/ 81 w 143"/>
              <a:gd name="T71" fmla="*/ 23 h 119"/>
              <a:gd name="T72" fmla="*/ 83 w 143"/>
              <a:gd name="T73" fmla="*/ 22 h 119"/>
              <a:gd name="T74" fmla="*/ 86 w 143"/>
              <a:gd name="T75" fmla="*/ 19 h 119"/>
              <a:gd name="T76" fmla="*/ 96 w 143"/>
              <a:gd name="T77" fmla="*/ 12 h 119"/>
              <a:gd name="T78" fmla="*/ 117 w 143"/>
              <a:gd name="T79" fmla="*/ 10 h 119"/>
              <a:gd name="T80" fmla="*/ 121 w 143"/>
              <a:gd name="T81" fmla="*/ 1 h 119"/>
              <a:gd name="T82" fmla="*/ 128 w 143"/>
              <a:gd name="T83" fmla="*/ 3 h 119"/>
              <a:gd name="T84" fmla="*/ 132 w 143"/>
              <a:gd name="T85" fmla="*/ 3 h 119"/>
              <a:gd name="T86" fmla="*/ 136 w 143"/>
              <a:gd name="T8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" h="119">
                <a:moveTo>
                  <a:pt x="136" y="0"/>
                </a:moveTo>
                <a:lnTo>
                  <a:pt x="139" y="4"/>
                </a:lnTo>
                <a:lnTo>
                  <a:pt x="140" y="6"/>
                </a:lnTo>
                <a:lnTo>
                  <a:pt x="143" y="10"/>
                </a:lnTo>
                <a:lnTo>
                  <a:pt x="139" y="12"/>
                </a:lnTo>
                <a:lnTo>
                  <a:pt x="128" y="19"/>
                </a:lnTo>
                <a:lnTo>
                  <a:pt x="121" y="16"/>
                </a:lnTo>
                <a:lnTo>
                  <a:pt x="110" y="19"/>
                </a:lnTo>
                <a:lnTo>
                  <a:pt x="110" y="21"/>
                </a:lnTo>
                <a:lnTo>
                  <a:pt x="109" y="26"/>
                </a:lnTo>
                <a:lnTo>
                  <a:pt x="109" y="29"/>
                </a:lnTo>
                <a:lnTo>
                  <a:pt x="109" y="36"/>
                </a:lnTo>
                <a:lnTo>
                  <a:pt x="109" y="42"/>
                </a:lnTo>
                <a:lnTo>
                  <a:pt x="105" y="41"/>
                </a:lnTo>
                <a:lnTo>
                  <a:pt x="103" y="46"/>
                </a:lnTo>
                <a:lnTo>
                  <a:pt x="102" y="51"/>
                </a:lnTo>
                <a:lnTo>
                  <a:pt x="94" y="52"/>
                </a:lnTo>
                <a:lnTo>
                  <a:pt x="94" y="59"/>
                </a:lnTo>
                <a:lnTo>
                  <a:pt x="88" y="60"/>
                </a:lnTo>
                <a:lnTo>
                  <a:pt x="87" y="66"/>
                </a:lnTo>
                <a:lnTo>
                  <a:pt x="86" y="68"/>
                </a:lnTo>
                <a:lnTo>
                  <a:pt x="83" y="70"/>
                </a:lnTo>
                <a:lnTo>
                  <a:pt x="75" y="76"/>
                </a:lnTo>
                <a:lnTo>
                  <a:pt x="41" y="119"/>
                </a:lnTo>
                <a:lnTo>
                  <a:pt x="9" y="81"/>
                </a:lnTo>
                <a:lnTo>
                  <a:pt x="0" y="66"/>
                </a:lnTo>
                <a:lnTo>
                  <a:pt x="43" y="36"/>
                </a:lnTo>
                <a:lnTo>
                  <a:pt x="49" y="33"/>
                </a:lnTo>
                <a:lnTo>
                  <a:pt x="50" y="33"/>
                </a:lnTo>
                <a:lnTo>
                  <a:pt x="51" y="30"/>
                </a:lnTo>
                <a:lnTo>
                  <a:pt x="54" y="22"/>
                </a:lnTo>
                <a:lnTo>
                  <a:pt x="61" y="21"/>
                </a:lnTo>
                <a:lnTo>
                  <a:pt x="64" y="21"/>
                </a:lnTo>
                <a:lnTo>
                  <a:pt x="75" y="27"/>
                </a:lnTo>
                <a:lnTo>
                  <a:pt x="80" y="25"/>
                </a:lnTo>
                <a:lnTo>
                  <a:pt x="81" y="23"/>
                </a:lnTo>
                <a:lnTo>
                  <a:pt x="83" y="22"/>
                </a:lnTo>
                <a:lnTo>
                  <a:pt x="86" y="19"/>
                </a:lnTo>
                <a:lnTo>
                  <a:pt x="96" y="12"/>
                </a:lnTo>
                <a:lnTo>
                  <a:pt x="117" y="10"/>
                </a:lnTo>
                <a:lnTo>
                  <a:pt x="121" y="1"/>
                </a:lnTo>
                <a:lnTo>
                  <a:pt x="128" y="3"/>
                </a:lnTo>
                <a:lnTo>
                  <a:pt x="132" y="3"/>
                </a:lnTo>
                <a:lnTo>
                  <a:pt x="13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7" name="Freeform 202">
            <a:extLst>
              <a:ext uri="{FF2B5EF4-FFF2-40B4-BE49-F238E27FC236}">
                <a16:creationId xmlns:a16="http://schemas.microsoft.com/office/drawing/2014/main" id="{B90C283C-0402-A053-F66D-90DA650D72C4}"/>
              </a:ext>
            </a:extLst>
          </p:cNvPr>
          <p:cNvSpPr>
            <a:spLocks/>
          </p:cNvSpPr>
          <p:nvPr/>
        </p:nvSpPr>
        <p:spPr bwMode="auto">
          <a:xfrm>
            <a:off x="4394205" y="6064367"/>
            <a:ext cx="66675" cy="161928"/>
          </a:xfrm>
          <a:custGeom>
            <a:avLst/>
            <a:gdLst>
              <a:gd name="T0" fmla="*/ 23 w 42"/>
              <a:gd name="T1" fmla="*/ 92 h 102"/>
              <a:gd name="T2" fmla="*/ 24 w 42"/>
              <a:gd name="T3" fmla="*/ 96 h 102"/>
              <a:gd name="T4" fmla="*/ 16 w 42"/>
              <a:gd name="T5" fmla="*/ 98 h 102"/>
              <a:gd name="T6" fmla="*/ 9 w 42"/>
              <a:gd name="T7" fmla="*/ 99 h 102"/>
              <a:gd name="T8" fmla="*/ 11 w 42"/>
              <a:gd name="T9" fmla="*/ 96 h 102"/>
              <a:gd name="T10" fmla="*/ 11 w 42"/>
              <a:gd name="T11" fmla="*/ 94 h 102"/>
              <a:gd name="T12" fmla="*/ 1 w 42"/>
              <a:gd name="T13" fmla="*/ 102 h 102"/>
              <a:gd name="T14" fmla="*/ 1 w 42"/>
              <a:gd name="T15" fmla="*/ 88 h 102"/>
              <a:gd name="T16" fmla="*/ 0 w 42"/>
              <a:gd name="T17" fmla="*/ 66 h 102"/>
              <a:gd name="T18" fmla="*/ 5 w 42"/>
              <a:gd name="T19" fmla="*/ 60 h 102"/>
              <a:gd name="T20" fmla="*/ 1 w 42"/>
              <a:gd name="T21" fmla="*/ 43 h 102"/>
              <a:gd name="T22" fmla="*/ 0 w 42"/>
              <a:gd name="T23" fmla="*/ 34 h 102"/>
              <a:gd name="T24" fmla="*/ 0 w 42"/>
              <a:gd name="T25" fmla="*/ 27 h 102"/>
              <a:gd name="T26" fmla="*/ 5 w 42"/>
              <a:gd name="T27" fmla="*/ 4 h 102"/>
              <a:gd name="T28" fmla="*/ 15 w 42"/>
              <a:gd name="T29" fmla="*/ 0 h 102"/>
              <a:gd name="T30" fmla="*/ 21 w 42"/>
              <a:gd name="T31" fmla="*/ 13 h 102"/>
              <a:gd name="T32" fmla="*/ 26 w 42"/>
              <a:gd name="T33" fmla="*/ 15 h 102"/>
              <a:gd name="T34" fmla="*/ 24 w 42"/>
              <a:gd name="T35" fmla="*/ 32 h 102"/>
              <a:gd name="T36" fmla="*/ 32 w 42"/>
              <a:gd name="T37" fmla="*/ 42 h 102"/>
              <a:gd name="T38" fmla="*/ 42 w 42"/>
              <a:gd name="T39" fmla="*/ 45 h 102"/>
              <a:gd name="T40" fmla="*/ 36 w 42"/>
              <a:gd name="T41" fmla="*/ 53 h 102"/>
              <a:gd name="T42" fmla="*/ 38 w 42"/>
              <a:gd name="T43" fmla="*/ 60 h 102"/>
              <a:gd name="T44" fmla="*/ 38 w 42"/>
              <a:gd name="T45" fmla="*/ 60 h 102"/>
              <a:gd name="T46" fmla="*/ 28 w 42"/>
              <a:gd name="T47" fmla="*/ 64 h 102"/>
              <a:gd name="T48" fmla="*/ 31 w 42"/>
              <a:gd name="T49" fmla="*/ 77 h 102"/>
              <a:gd name="T50" fmla="*/ 27 w 42"/>
              <a:gd name="T51" fmla="*/ 81 h 102"/>
              <a:gd name="T52" fmla="*/ 27 w 42"/>
              <a:gd name="T53" fmla="*/ 90 h 102"/>
              <a:gd name="T54" fmla="*/ 23 w 42"/>
              <a:gd name="T55" fmla="*/ 92 h 102"/>
              <a:gd name="T56" fmla="*/ 23 w 42"/>
              <a:gd name="T57" fmla="*/ 9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102">
                <a:moveTo>
                  <a:pt x="23" y="92"/>
                </a:moveTo>
                <a:lnTo>
                  <a:pt x="24" y="96"/>
                </a:lnTo>
                <a:lnTo>
                  <a:pt x="16" y="98"/>
                </a:lnTo>
                <a:lnTo>
                  <a:pt x="9" y="99"/>
                </a:lnTo>
                <a:lnTo>
                  <a:pt x="11" y="96"/>
                </a:lnTo>
                <a:lnTo>
                  <a:pt x="11" y="94"/>
                </a:lnTo>
                <a:lnTo>
                  <a:pt x="1" y="102"/>
                </a:ln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  <a:lnTo>
                  <a:pt x="21" y="13"/>
                </a:lnTo>
                <a:lnTo>
                  <a:pt x="26" y="15"/>
                </a:lnTo>
                <a:lnTo>
                  <a:pt x="24" y="32"/>
                </a:lnTo>
                <a:lnTo>
                  <a:pt x="32" y="42"/>
                </a:lnTo>
                <a:lnTo>
                  <a:pt x="42" y="45"/>
                </a:lnTo>
                <a:lnTo>
                  <a:pt x="36" y="53"/>
                </a:lnTo>
                <a:lnTo>
                  <a:pt x="38" y="60"/>
                </a:lnTo>
                <a:lnTo>
                  <a:pt x="38" y="60"/>
                </a:lnTo>
                <a:lnTo>
                  <a:pt x="28" y="64"/>
                </a:lnTo>
                <a:lnTo>
                  <a:pt x="31" y="77"/>
                </a:lnTo>
                <a:lnTo>
                  <a:pt x="27" y="81"/>
                </a:lnTo>
                <a:lnTo>
                  <a:pt x="27" y="90"/>
                </a:lnTo>
                <a:lnTo>
                  <a:pt x="23" y="92"/>
                </a:lnTo>
                <a:lnTo>
                  <a:pt x="23" y="9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8" name="Freeform 203">
            <a:extLst>
              <a:ext uri="{FF2B5EF4-FFF2-40B4-BE49-F238E27FC236}">
                <a16:creationId xmlns:a16="http://schemas.microsoft.com/office/drawing/2014/main" id="{4C2BD5E2-38B6-DD55-D14E-26F53826C607}"/>
              </a:ext>
            </a:extLst>
          </p:cNvPr>
          <p:cNvSpPr>
            <a:spLocks/>
          </p:cNvSpPr>
          <p:nvPr/>
        </p:nvSpPr>
        <p:spPr bwMode="auto">
          <a:xfrm>
            <a:off x="4597405" y="6067542"/>
            <a:ext cx="168275" cy="122240"/>
          </a:xfrm>
          <a:custGeom>
            <a:avLst/>
            <a:gdLst>
              <a:gd name="T0" fmla="*/ 106 w 106"/>
              <a:gd name="T1" fmla="*/ 29 h 77"/>
              <a:gd name="T2" fmla="*/ 102 w 106"/>
              <a:gd name="T3" fmla="*/ 40 h 77"/>
              <a:gd name="T4" fmla="*/ 106 w 106"/>
              <a:gd name="T5" fmla="*/ 41 h 77"/>
              <a:gd name="T6" fmla="*/ 102 w 106"/>
              <a:gd name="T7" fmla="*/ 58 h 77"/>
              <a:gd name="T8" fmla="*/ 90 w 106"/>
              <a:gd name="T9" fmla="*/ 64 h 77"/>
              <a:gd name="T10" fmla="*/ 91 w 106"/>
              <a:gd name="T11" fmla="*/ 67 h 77"/>
              <a:gd name="T12" fmla="*/ 91 w 106"/>
              <a:gd name="T13" fmla="*/ 70 h 77"/>
              <a:gd name="T14" fmla="*/ 84 w 106"/>
              <a:gd name="T15" fmla="*/ 71 h 77"/>
              <a:gd name="T16" fmla="*/ 83 w 106"/>
              <a:gd name="T17" fmla="*/ 71 h 77"/>
              <a:gd name="T18" fmla="*/ 82 w 106"/>
              <a:gd name="T19" fmla="*/ 77 h 77"/>
              <a:gd name="T20" fmla="*/ 80 w 106"/>
              <a:gd name="T21" fmla="*/ 77 h 77"/>
              <a:gd name="T22" fmla="*/ 76 w 106"/>
              <a:gd name="T23" fmla="*/ 74 h 77"/>
              <a:gd name="T24" fmla="*/ 72 w 106"/>
              <a:gd name="T25" fmla="*/ 74 h 77"/>
              <a:gd name="T26" fmla="*/ 72 w 106"/>
              <a:gd name="T27" fmla="*/ 66 h 77"/>
              <a:gd name="T28" fmla="*/ 68 w 106"/>
              <a:gd name="T29" fmla="*/ 62 h 77"/>
              <a:gd name="T30" fmla="*/ 68 w 106"/>
              <a:gd name="T31" fmla="*/ 64 h 77"/>
              <a:gd name="T32" fmla="*/ 54 w 106"/>
              <a:gd name="T33" fmla="*/ 67 h 77"/>
              <a:gd name="T34" fmla="*/ 50 w 106"/>
              <a:gd name="T35" fmla="*/ 60 h 77"/>
              <a:gd name="T36" fmla="*/ 56 w 106"/>
              <a:gd name="T37" fmla="*/ 58 h 77"/>
              <a:gd name="T38" fmla="*/ 54 w 106"/>
              <a:gd name="T39" fmla="*/ 51 h 77"/>
              <a:gd name="T40" fmla="*/ 61 w 106"/>
              <a:gd name="T41" fmla="*/ 44 h 77"/>
              <a:gd name="T42" fmla="*/ 63 w 106"/>
              <a:gd name="T43" fmla="*/ 38 h 77"/>
              <a:gd name="T44" fmla="*/ 57 w 106"/>
              <a:gd name="T45" fmla="*/ 37 h 77"/>
              <a:gd name="T46" fmla="*/ 53 w 106"/>
              <a:gd name="T47" fmla="*/ 37 h 77"/>
              <a:gd name="T48" fmla="*/ 50 w 106"/>
              <a:gd name="T49" fmla="*/ 36 h 77"/>
              <a:gd name="T50" fmla="*/ 48 w 106"/>
              <a:gd name="T51" fmla="*/ 47 h 77"/>
              <a:gd name="T52" fmla="*/ 41 w 106"/>
              <a:gd name="T53" fmla="*/ 48 h 77"/>
              <a:gd name="T54" fmla="*/ 35 w 106"/>
              <a:gd name="T55" fmla="*/ 51 h 77"/>
              <a:gd name="T56" fmla="*/ 31 w 106"/>
              <a:gd name="T57" fmla="*/ 43 h 77"/>
              <a:gd name="T58" fmla="*/ 29 w 106"/>
              <a:gd name="T59" fmla="*/ 30 h 77"/>
              <a:gd name="T60" fmla="*/ 27 w 106"/>
              <a:gd name="T61" fmla="*/ 22 h 77"/>
              <a:gd name="T62" fmla="*/ 22 w 106"/>
              <a:gd name="T63" fmla="*/ 25 h 77"/>
              <a:gd name="T64" fmla="*/ 8 w 106"/>
              <a:gd name="T65" fmla="*/ 17 h 77"/>
              <a:gd name="T66" fmla="*/ 0 w 106"/>
              <a:gd name="T67" fmla="*/ 4 h 77"/>
              <a:gd name="T68" fmla="*/ 3 w 106"/>
              <a:gd name="T69" fmla="*/ 0 h 77"/>
              <a:gd name="T70" fmla="*/ 24 w 106"/>
              <a:gd name="T71" fmla="*/ 4 h 77"/>
              <a:gd name="T72" fmla="*/ 33 w 106"/>
              <a:gd name="T73" fmla="*/ 0 h 77"/>
              <a:gd name="T74" fmla="*/ 37 w 106"/>
              <a:gd name="T75" fmla="*/ 6 h 77"/>
              <a:gd name="T76" fmla="*/ 45 w 106"/>
              <a:gd name="T77" fmla="*/ 7 h 77"/>
              <a:gd name="T78" fmla="*/ 48 w 106"/>
              <a:gd name="T79" fmla="*/ 13 h 77"/>
              <a:gd name="T80" fmla="*/ 53 w 106"/>
              <a:gd name="T81" fmla="*/ 8 h 77"/>
              <a:gd name="T82" fmla="*/ 54 w 106"/>
              <a:gd name="T83" fmla="*/ 21 h 77"/>
              <a:gd name="T84" fmla="*/ 59 w 106"/>
              <a:gd name="T85" fmla="*/ 25 h 77"/>
              <a:gd name="T86" fmla="*/ 63 w 106"/>
              <a:gd name="T87" fmla="*/ 29 h 77"/>
              <a:gd name="T88" fmla="*/ 72 w 106"/>
              <a:gd name="T89" fmla="*/ 25 h 77"/>
              <a:gd name="T90" fmla="*/ 68 w 106"/>
              <a:gd name="T91" fmla="*/ 18 h 77"/>
              <a:gd name="T92" fmla="*/ 72 w 106"/>
              <a:gd name="T93" fmla="*/ 17 h 77"/>
              <a:gd name="T94" fmla="*/ 89 w 106"/>
              <a:gd name="T95" fmla="*/ 23 h 77"/>
              <a:gd name="T96" fmla="*/ 93 w 106"/>
              <a:gd name="T97" fmla="*/ 25 h 77"/>
              <a:gd name="T98" fmla="*/ 99 w 106"/>
              <a:gd name="T99" fmla="*/ 34 h 77"/>
              <a:gd name="T100" fmla="*/ 106 w 106"/>
              <a:gd name="T101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6" h="77">
                <a:moveTo>
                  <a:pt x="106" y="29"/>
                </a:moveTo>
                <a:lnTo>
                  <a:pt x="102" y="40"/>
                </a:lnTo>
                <a:lnTo>
                  <a:pt x="106" y="41"/>
                </a:lnTo>
                <a:lnTo>
                  <a:pt x="102" y="58"/>
                </a:lnTo>
                <a:lnTo>
                  <a:pt x="90" y="64"/>
                </a:lnTo>
                <a:lnTo>
                  <a:pt x="91" y="67"/>
                </a:lnTo>
                <a:lnTo>
                  <a:pt x="91" y="70"/>
                </a:lnTo>
                <a:lnTo>
                  <a:pt x="84" y="71"/>
                </a:lnTo>
                <a:lnTo>
                  <a:pt x="83" y="71"/>
                </a:lnTo>
                <a:lnTo>
                  <a:pt x="82" y="77"/>
                </a:lnTo>
                <a:lnTo>
                  <a:pt x="80" y="77"/>
                </a:lnTo>
                <a:lnTo>
                  <a:pt x="76" y="74"/>
                </a:lnTo>
                <a:lnTo>
                  <a:pt x="72" y="74"/>
                </a:lnTo>
                <a:lnTo>
                  <a:pt x="72" y="66"/>
                </a:lnTo>
                <a:lnTo>
                  <a:pt x="68" y="62"/>
                </a:lnTo>
                <a:lnTo>
                  <a:pt x="68" y="64"/>
                </a:lnTo>
                <a:lnTo>
                  <a:pt x="54" y="67"/>
                </a:lnTo>
                <a:lnTo>
                  <a:pt x="50" y="60"/>
                </a:lnTo>
                <a:lnTo>
                  <a:pt x="56" y="58"/>
                </a:lnTo>
                <a:lnTo>
                  <a:pt x="54" y="51"/>
                </a:lnTo>
                <a:lnTo>
                  <a:pt x="61" y="44"/>
                </a:lnTo>
                <a:lnTo>
                  <a:pt x="63" y="38"/>
                </a:lnTo>
                <a:lnTo>
                  <a:pt x="57" y="37"/>
                </a:lnTo>
                <a:lnTo>
                  <a:pt x="53" y="37"/>
                </a:lnTo>
                <a:lnTo>
                  <a:pt x="50" y="36"/>
                </a:lnTo>
                <a:lnTo>
                  <a:pt x="48" y="47"/>
                </a:lnTo>
                <a:lnTo>
                  <a:pt x="41" y="48"/>
                </a:lnTo>
                <a:lnTo>
                  <a:pt x="35" y="51"/>
                </a:lnTo>
                <a:lnTo>
                  <a:pt x="31" y="43"/>
                </a:lnTo>
                <a:lnTo>
                  <a:pt x="29" y="30"/>
                </a:lnTo>
                <a:lnTo>
                  <a:pt x="27" y="22"/>
                </a:lnTo>
                <a:lnTo>
                  <a:pt x="22" y="25"/>
                </a:lnTo>
                <a:lnTo>
                  <a:pt x="8" y="17"/>
                </a:lnTo>
                <a:lnTo>
                  <a:pt x="0" y="4"/>
                </a:lnTo>
                <a:lnTo>
                  <a:pt x="3" y="0"/>
                </a:lnTo>
                <a:lnTo>
                  <a:pt x="24" y="4"/>
                </a:lnTo>
                <a:lnTo>
                  <a:pt x="33" y="0"/>
                </a:lnTo>
                <a:lnTo>
                  <a:pt x="37" y="6"/>
                </a:lnTo>
                <a:lnTo>
                  <a:pt x="45" y="7"/>
                </a:lnTo>
                <a:lnTo>
                  <a:pt x="48" y="13"/>
                </a:lnTo>
                <a:lnTo>
                  <a:pt x="53" y="8"/>
                </a:lnTo>
                <a:lnTo>
                  <a:pt x="54" y="21"/>
                </a:lnTo>
                <a:lnTo>
                  <a:pt x="59" y="25"/>
                </a:lnTo>
                <a:lnTo>
                  <a:pt x="63" y="29"/>
                </a:lnTo>
                <a:lnTo>
                  <a:pt x="72" y="25"/>
                </a:lnTo>
                <a:lnTo>
                  <a:pt x="68" y="18"/>
                </a:lnTo>
                <a:lnTo>
                  <a:pt x="72" y="17"/>
                </a:lnTo>
                <a:lnTo>
                  <a:pt x="89" y="23"/>
                </a:lnTo>
                <a:lnTo>
                  <a:pt x="93" y="25"/>
                </a:lnTo>
                <a:lnTo>
                  <a:pt x="99" y="34"/>
                </a:lnTo>
                <a:lnTo>
                  <a:pt x="106" y="2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9" name="Freeform 204">
            <a:extLst>
              <a:ext uri="{FF2B5EF4-FFF2-40B4-BE49-F238E27FC236}">
                <a16:creationId xmlns:a16="http://schemas.microsoft.com/office/drawing/2014/main" id="{D2389B52-9579-CF24-8E69-4BF2512EC0AC}"/>
              </a:ext>
            </a:extLst>
          </p:cNvPr>
          <p:cNvSpPr>
            <a:spLocks/>
          </p:cNvSpPr>
          <p:nvPr/>
        </p:nvSpPr>
        <p:spPr bwMode="auto">
          <a:xfrm>
            <a:off x="4759330" y="6089767"/>
            <a:ext cx="171450" cy="125415"/>
          </a:xfrm>
          <a:custGeom>
            <a:avLst/>
            <a:gdLst>
              <a:gd name="T0" fmla="*/ 41 w 108"/>
              <a:gd name="T1" fmla="*/ 4 h 79"/>
              <a:gd name="T2" fmla="*/ 41 w 108"/>
              <a:gd name="T3" fmla="*/ 5 h 79"/>
              <a:gd name="T4" fmla="*/ 49 w 108"/>
              <a:gd name="T5" fmla="*/ 3 h 79"/>
              <a:gd name="T6" fmla="*/ 55 w 108"/>
              <a:gd name="T7" fmla="*/ 16 h 79"/>
              <a:gd name="T8" fmla="*/ 60 w 108"/>
              <a:gd name="T9" fmla="*/ 14 h 79"/>
              <a:gd name="T10" fmla="*/ 62 w 108"/>
              <a:gd name="T11" fmla="*/ 15 h 79"/>
              <a:gd name="T12" fmla="*/ 70 w 108"/>
              <a:gd name="T13" fmla="*/ 19 h 79"/>
              <a:gd name="T14" fmla="*/ 108 w 108"/>
              <a:gd name="T15" fmla="*/ 54 h 79"/>
              <a:gd name="T16" fmla="*/ 83 w 108"/>
              <a:gd name="T17" fmla="*/ 79 h 79"/>
              <a:gd name="T18" fmla="*/ 44 w 108"/>
              <a:gd name="T19" fmla="*/ 44 h 79"/>
              <a:gd name="T20" fmla="*/ 34 w 108"/>
              <a:gd name="T21" fmla="*/ 31 h 79"/>
              <a:gd name="T22" fmla="*/ 30 w 108"/>
              <a:gd name="T23" fmla="*/ 33 h 79"/>
              <a:gd name="T24" fmla="*/ 27 w 108"/>
              <a:gd name="T25" fmla="*/ 34 h 79"/>
              <a:gd name="T26" fmla="*/ 26 w 108"/>
              <a:gd name="T27" fmla="*/ 39 h 79"/>
              <a:gd name="T28" fmla="*/ 19 w 108"/>
              <a:gd name="T29" fmla="*/ 42 h 79"/>
              <a:gd name="T30" fmla="*/ 18 w 108"/>
              <a:gd name="T31" fmla="*/ 33 h 79"/>
              <a:gd name="T32" fmla="*/ 17 w 108"/>
              <a:gd name="T33" fmla="*/ 31 h 79"/>
              <a:gd name="T34" fmla="*/ 11 w 108"/>
              <a:gd name="T35" fmla="*/ 26 h 79"/>
              <a:gd name="T36" fmla="*/ 8 w 108"/>
              <a:gd name="T37" fmla="*/ 30 h 79"/>
              <a:gd name="T38" fmla="*/ 4 w 108"/>
              <a:gd name="T39" fmla="*/ 27 h 79"/>
              <a:gd name="T40" fmla="*/ 0 w 108"/>
              <a:gd name="T41" fmla="*/ 26 h 79"/>
              <a:gd name="T42" fmla="*/ 4 w 108"/>
              <a:gd name="T43" fmla="*/ 15 h 79"/>
              <a:gd name="T44" fmla="*/ 6 w 108"/>
              <a:gd name="T45" fmla="*/ 11 h 79"/>
              <a:gd name="T46" fmla="*/ 14 w 108"/>
              <a:gd name="T47" fmla="*/ 15 h 79"/>
              <a:gd name="T48" fmla="*/ 19 w 108"/>
              <a:gd name="T49" fmla="*/ 3 h 79"/>
              <a:gd name="T50" fmla="*/ 32 w 108"/>
              <a:gd name="T51" fmla="*/ 5 h 79"/>
              <a:gd name="T52" fmla="*/ 36 w 108"/>
              <a:gd name="T53" fmla="*/ 0 h 79"/>
              <a:gd name="T54" fmla="*/ 41 w 108"/>
              <a:gd name="T55" fmla="*/ 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8" h="79">
                <a:moveTo>
                  <a:pt x="41" y="4"/>
                </a:moveTo>
                <a:lnTo>
                  <a:pt x="41" y="5"/>
                </a:lnTo>
                <a:lnTo>
                  <a:pt x="49" y="3"/>
                </a:lnTo>
                <a:lnTo>
                  <a:pt x="55" y="16"/>
                </a:lnTo>
                <a:lnTo>
                  <a:pt x="60" y="14"/>
                </a:lnTo>
                <a:lnTo>
                  <a:pt x="62" y="15"/>
                </a:lnTo>
                <a:lnTo>
                  <a:pt x="70" y="19"/>
                </a:lnTo>
                <a:lnTo>
                  <a:pt x="108" y="54"/>
                </a:lnTo>
                <a:lnTo>
                  <a:pt x="83" y="79"/>
                </a:lnTo>
                <a:lnTo>
                  <a:pt x="44" y="44"/>
                </a:lnTo>
                <a:lnTo>
                  <a:pt x="34" y="31"/>
                </a:lnTo>
                <a:lnTo>
                  <a:pt x="30" y="33"/>
                </a:lnTo>
                <a:lnTo>
                  <a:pt x="27" y="34"/>
                </a:lnTo>
                <a:lnTo>
                  <a:pt x="26" y="39"/>
                </a:lnTo>
                <a:lnTo>
                  <a:pt x="19" y="42"/>
                </a:lnTo>
                <a:lnTo>
                  <a:pt x="18" y="33"/>
                </a:lnTo>
                <a:lnTo>
                  <a:pt x="17" y="31"/>
                </a:lnTo>
                <a:lnTo>
                  <a:pt x="11" y="26"/>
                </a:lnTo>
                <a:lnTo>
                  <a:pt x="8" y="30"/>
                </a:lnTo>
                <a:lnTo>
                  <a:pt x="4" y="27"/>
                </a:lnTo>
                <a:lnTo>
                  <a:pt x="0" y="26"/>
                </a:lnTo>
                <a:lnTo>
                  <a:pt x="4" y="15"/>
                </a:lnTo>
                <a:lnTo>
                  <a:pt x="6" y="11"/>
                </a:lnTo>
                <a:lnTo>
                  <a:pt x="14" y="15"/>
                </a:lnTo>
                <a:lnTo>
                  <a:pt x="19" y="3"/>
                </a:lnTo>
                <a:lnTo>
                  <a:pt x="32" y="5"/>
                </a:lnTo>
                <a:lnTo>
                  <a:pt x="36" y="0"/>
                </a:lnTo>
                <a:lnTo>
                  <a:pt x="41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0" name="Freeform 206">
            <a:extLst>
              <a:ext uri="{FF2B5EF4-FFF2-40B4-BE49-F238E27FC236}">
                <a16:creationId xmlns:a16="http://schemas.microsoft.com/office/drawing/2014/main" id="{A0F52D6B-4597-D949-14F3-09CAC085D215}"/>
              </a:ext>
            </a:extLst>
          </p:cNvPr>
          <p:cNvSpPr>
            <a:spLocks/>
          </p:cNvSpPr>
          <p:nvPr/>
        </p:nvSpPr>
        <p:spPr bwMode="auto">
          <a:xfrm>
            <a:off x="4162433" y="6096010"/>
            <a:ext cx="190500" cy="212725"/>
          </a:xfrm>
          <a:custGeom>
            <a:avLst/>
            <a:gdLst>
              <a:gd name="T0" fmla="*/ 95 w 120"/>
              <a:gd name="T1" fmla="*/ 1 h 134"/>
              <a:gd name="T2" fmla="*/ 90 w 120"/>
              <a:gd name="T3" fmla="*/ 16 h 134"/>
              <a:gd name="T4" fmla="*/ 91 w 120"/>
              <a:gd name="T5" fmla="*/ 16 h 134"/>
              <a:gd name="T6" fmla="*/ 102 w 120"/>
              <a:gd name="T7" fmla="*/ 15 h 134"/>
              <a:gd name="T8" fmla="*/ 112 w 120"/>
              <a:gd name="T9" fmla="*/ 15 h 134"/>
              <a:gd name="T10" fmla="*/ 116 w 120"/>
              <a:gd name="T11" fmla="*/ 19 h 134"/>
              <a:gd name="T12" fmla="*/ 117 w 120"/>
              <a:gd name="T13" fmla="*/ 20 h 134"/>
              <a:gd name="T14" fmla="*/ 114 w 120"/>
              <a:gd name="T15" fmla="*/ 44 h 134"/>
              <a:gd name="T16" fmla="*/ 117 w 120"/>
              <a:gd name="T17" fmla="*/ 50 h 134"/>
              <a:gd name="T18" fmla="*/ 120 w 120"/>
              <a:gd name="T19" fmla="*/ 63 h 134"/>
              <a:gd name="T20" fmla="*/ 105 w 120"/>
              <a:gd name="T21" fmla="*/ 65 h 134"/>
              <a:gd name="T22" fmla="*/ 99 w 120"/>
              <a:gd name="T23" fmla="*/ 60 h 134"/>
              <a:gd name="T24" fmla="*/ 97 w 120"/>
              <a:gd name="T25" fmla="*/ 72 h 134"/>
              <a:gd name="T26" fmla="*/ 94 w 120"/>
              <a:gd name="T27" fmla="*/ 79 h 134"/>
              <a:gd name="T28" fmla="*/ 94 w 120"/>
              <a:gd name="T29" fmla="*/ 80 h 134"/>
              <a:gd name="T30" fmla="*/ 87 w 120"/>
              <a:gd name="T31" fmla="*/ 86 h 134"/>
              <a:gd name="T32" fmla="*/ 88 w 120"/>
              <a:gd name="T33" fmla="*/ 90 h 134"/>
              <a:gd name="T34" fmla="*/ 88 w 120"/>
              <a:gd name="T35" fmla="*/ 91 h 134"/>
              <a:gd name="T36" fmla="*/ 53 w 120"/>
              <a:gd name="T37" fmla="*/ 105 h 134"/>
              <a:gd name="T38" fmla="*/ 50 w 120"/>
              <a:gd name="T39" fmla="*/ 106 h 134"/>
              <a:gd name="T40" fmla="*/ 2 w 120"/>
              <a:gd name="T41" fmla="*/ 134 h 134"/>
              <a:gd name="T42" fmla="*/ 0 w 120"/>
              <a:gd name="T43" fmla="*/ 132 h 134"/>
              <a:gd name="T44" fmla="*/ 30 w 120"/>
              <a:gd name="T45" fmla="*/ 85 h 134"/>
              <a:gd name="T46" fmla="*/ 41 w 120"/>
              <a:gd name="T47" fmla="*/ 71 h 134"/>
              <a:gd name="T48" fmla="*/ 42 w 120"/>
              <a:gd name="T49" fmla="*/ 71 h 134"/>
              <a:gd name="T50" fmla="*/ 50 w 120"/>
              <a:gd name="T51" fmla="*/ 68 h 134"/>
              <a:gd name="T52" fmla="*/ 53 w 120"/>
              <a:gd name="T53" fmla="*/ 67 h 134"/>
              <a:gd name="T54" fmla="*/ 56 w 120"/>
              <a:gd name="T55" fmla="*/ 67 h 134"/>
              <a:gd name="T56" fmla="*/ 58 w 120"/>
              <a:gd name="T57" fmla="*/ 64 h 134"/>
              <a:gd name="T58" fmla="*/ 66 w 120"/>
              <a:gd name="T59" fmla="*/ 61 h 134"/>
              <a:gd name="T60" fmla="*/ 76 w 120"/>
              <a:gd name="T61" fmla="*/ 49 h 134"/>
              <a:gd name="T62" fmla="*/ 76 w 120"/>
              <a:gd name="T63" fmla="*/ 38 h 134"/>
              <a:gd name="T64" fmla="*/ 76 w 120"/>
              <a:gd name="T65" fmla="*/ 37 h 134"/>
              <a:gd name="T66" fmla="*/ 79 w 120"/>
              <a:gd name="T67" fmla="*/ 34 h 134"/>
              <a:gd name="T68" fmla="*/ 80 w 120"/>
              <a:gd name="T69" fmla="*/ 33 h 134"/>
              <a:gd name="T70" fmla="*/ 83 w 120"/>
              <a:gd name="T71" fmla="*/ 29 h 134"/>
              <a:gd name="T72" fmla="*/ 80 w 120"/>
              <a:gd name="T73" fmla="*/ 25 h 134"/>
              <a:gd name="T74" fmla="*/ 77 w 120"/>
              <a:gd name="T75" fmla="*/ 16 h 134"/>
              <a:gd name="T76" fmla="*/ 83 w 120"/>
              <a:gd name="T77" fmla="*/ 0 h 134"/>
              <a:gd name="T78" fmla="*/ 87 w 120"/>
              <a:gd name="T79" fmla="*/ 0 h 134"/>
              <a:gd name="T80" fmla="*/ 91 w 120"/>
              <a:gd name="T81" fmla="*/ 1 h 134"/>
              <a:gd name="T82" fmla="*/ 95 w 120"/>
              <a:gd name="T83" fmla="*/ 1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34">
                <a:moveTo>
                  <a:pt x="95" y="1"/>
                </a:moveTo>
                <a:lnTo>
                  <a:pt x="90" y="16"/>
                </a:lnTo>
                <a:lnTo>
                  <a:pt x="91" y="16"/>
                </a:lnTo>
                <a:lnTo>
                  <a:pt x="102" y="15"/>
                </a:lnTo>
                <a:lnTo>
                  <a:pt x="112" y="15"/>
                </a:lnTo>
                <a:lnTo>
                  <a:pt x="116" y="19"/>
                </a:lnTo>
                <a:lnTo>
                  <a:pt x="117" y="20"/>
                </a:lnTo>
                <a:lnTo>
                  <a:pt x="114" y="44"/>
                </a:lnTo>
                <a:lnTo>
                  <a:pt x="117" y="50"/>
                </a:lnTo>
                <a:lnTo>
                  <a:pt x="120" y="63"/>
                </a:lnTo>
                <a:lnTo>
                  <a:pt x="105" y="65"/>
                </a:lnTo>
                <a:lnTo>
                  <a:pt x="99" y="60"/>
                </a:lnTo>
                <a:lnTo>
                  <a:pt x="97" y="72"/>
                </a:lnTo>
                <a:lnTo>
                  <a:pt x="94" y="79"/>
                </a:lnTo>
                <a:lnTo>
                  <a:pt x="94" y="80"/>
                </a:lnTo>
                <a:lnTo>
                  <a:pt x="87" y="86"/>
                </a:lnTo>
                <a:lnTo>
                  <a:pt x="88" y="90"/>
                </a:lnTo>
                <a:lnTo>
                  <a:pt x="88" y="91"/>
                </a:lnTo>
                <a:lnTo>
                  <a:pt x="53" y="105"/>
                </a:lnTo>
                <a:lnTo>
                  <a:pt x="50" y="106"/>
                </a:lnTo>
                <a:lnTo>
                  <a:pt x="2" y="134"/>
                </a:lnTo>
                <a:lnTo>
                  <a:pt x="0" y="132"/>
                </a:lnTo>
                <a:lnTo>
                  <a:pt x="30" y="85"/>
                </a:lnTo>
                <a:lnTo>
                  <a:pt x="41" y="71"/>
                </a:lnTo>
                <a:lnTo>
                  <a:pt x="42" y="71"/>
                </a:lnTo>
                <a:lnTo>
                  <a:pt x="50" y="68"/>
                </a:lnTo>
                <a:lnTo>
                  <a:pt x="53" y="67"/>
                </a:lnTo>
                <a:lnTo>
                  <a:pt x="56" y="67"/>
                </a:lnTo>
                <a:lnTo>
                  <a:pt x="58" y="64"/>
                </a:lnTo>
                <a:lnTo>
                  <a:pt x="66" y="61"/>
                </a:lnTo>
                <a:lnTo>
                  <a:pt x="76" y="49"/>
                </a:lnTo>
                <a:lnTo>
                  <a:pt x="76" y="38"/>
                </a:lnTo>
                <a:lnTo>
                  <a:pt x="76" y="37"/>
                </a:lnTo>
                <a:lnTo>
                  <a:pt x="79" y="34"/>
                </a:lnTo>
                <a:lnTo>
                  <a:pt x="80" y="33"/>
                </a:lnTo>
                <a:lnTo>
                  <a:pt x="83" y="29"/>
                </a:lnTo>
                <a:lnTo>
                  <a:pt x="80" y="25"/>
                </a:lnTo>
                <a:lnTo>
                  <a:pt x="77" y="16"/>
                </a:lnTo>
                <a:lnTo>
                  <a:pt x="83" y="0"/>
                </a:lnTo>
                <a:lnTo>
                  <a:pt x="87" y="0"/>
                </a:lnTo>
                <a:lnTo>
                  <a:pt x="91" y="1"/>
                </a:lnTo>
                <a:lnTo>
                  <a:pt x="95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1" name="Freeform 207">
            <a:extLst>
              <a:ext uri="{FF2B5EF4-FFF2-40B4-BE49-F238E27FC236}">
                <a16:creationId xmlns:a16="http://schemas.microsoft.com/office/drawing/2014/main" id="{485A2B07-F587-66F9-FB42-824442469F2C}"/>
              </a:ext>
            </a:extLst>
          </p:cNvPr>
          <p:cNvSpPr>
            <a:spLocks/>
          </p:cNvSpPr>
          <p:nvPr/>
        </p:nvSpPr>
        <p:spPr bwMode="auto">
          <a:xfrm>
            <a:off x="4581534" y="6102360"/>
            <a:ext cx="115888" cy="165100"/>
          </a:xfrm>
          <a:custGeom>
            <a:avLst/>
            <a:gdLst>
              <a:gd name="T0" fmla="*/ 37 w 73"/>
              <a:gd name="T1" fmla="*/ 0 h 104"/>
              <a:gd name="T2" fmla="*/ 39 w 73"/>
              <a:gd name="T3" fmla="*/ 8 h 104"/>
              <a:gd name="T4" fmla="*/ 41 w 73"/>
              <a:gd name="T5" fmla="*/ 21 h 104"/>
              <a:gd name="T6" fmla="*/ 45 w 73"/>
              <a:gd name="T7" fmla="*/ 29 h 104"/>
              <a:gd name="T8" fmla="*/ 51 w 73"/>
              <a:gd name="T9" fmla="*/ 26 h 104"/>
              <a:gd name="T10" fmla="*/ 58 w 73"/>
              <a:gd name="T11" fmla="*/ 25 h 104"/>
              <a:gd name="T12" fmla="*/ 60 w 73"/>
              <a:gd name="T13" fmla="*/ 14 h 104"/>
              <a:gd name="T14" fmla="*/ 63 w 73"/>
              <a:gd name="T15" fmla="*/ 15 h 104"/>
              <a:gd name="T16" fmla="*/ 67 w 73"/>
              <a:gd name="T17" fmla="*/ 15 h 104"/>
              <a:gd name="T18" fmla="*/ 73 w 73"/>
              <a:gd name="T19" fmla="*/ 16 h 104"/>
              <a:gd name="T20" fmla="*/ 71 w 73"/>
              <a:gd name="T21" fmla="*/ 22 h 104"/>
              <a:gd name="T22" fmla="*/ 64 w 73"/>
              <a:gd name="T23" fmla="*/ 29 h 104"/>
              <a:gd name="T24" fmla="*/ 66 w 73"/>
              <a:gd name="T25" fmla="*/ 36 h 104"/>
              <a:gd name="T26" fmla="*/ 60 w 73"/>
              <a:gd name="T27" fmla="*/ 38 h 104"/>
              <a:gd name="T28" fmla="*/ 64 w 73"/>
              <a:gd name="T29" fmla="*/ 45 h 104"/>
              <a:gd name="T30" fmla="*/ 48 w 73"/>
              <a:gd name="T31" fmla="*/ 67 h 104"/>
              <a:gd name="T32" fmla="*/ 52 w 73"/>
              <a:gd name="T33" fmla="*/ 68 h 104"/>
              <a:gd name="T34" fmla="*/ 49 w 73"/>
              <a:gd name="T35" fmla="*/ 72 h 104"/>
              <a:gd name="T36" fmla="*/ 55 w 73"/>
              <a:gd name="T37" fmla="*/ 83 h 104"/>
              <a:gd name="T38" fmla="*/ 47 w 73"/>
              <a:gd name="T39" fmla="*/ 82 h 104"/>
              <a:gd name="T40" fmla="*/ 43 w 73"/>
              <a:gd name="T41" fmla="*/ 85 h 104"/>
              <a:gd name="T42" fmla="*/ 47 w 73"/>
              <a:gd name="T43" fmla="*/ 90 h 104"/>
              <a:gd name="T44" fmla="*/ 36 w 73"/>
              <a:gd name="T45" fmla="*/ 102 h 104"/>
              <a:gd name="T46" fmla="*/ 30 w 73"/>
              <a:gd name="T47" fmla="*/ 101 h 104"/>
              <a:gd name="T48" fmla="*/ 30 w 73"/>
              <a:gd name="T49" fmla="*/ 104 h 104"/>
              <a:gd name="T50" fmla="*/ 25 w 73"/>
              <a:gd name="T51" fmla="*/ 101 h 104"/>
              <a:gd name="T52" fmla="*/ 24 w 73"/>
              <a:gd name="T53" fmla="*/ 101 h 104"/>
              <a:gd name="T54" fmla="*/ 26 w 73"/>
              <a:gd name="T55" fmla="*/ 96 h 104"/>
              <a:gd name="T56" fmla="*/ 22 w 73"/>
              <a:gd name="T57" fmla="*/ 93 h 104"/>
              <a:gd name="T58" fmla="*/ 18 w 73"/>
              <a:gd name="T59" fmla="*/ 96 h 104"/>
              <a:gd name="T60" fmla="*/ 17 w 73"/>
              <a:gd name="T61" fmla="*/ 93 h 104"/>
              <a:gd name="T62" fmla="*/ 9 w 73"/>
              <a:gd name="T63" fmla="*/ 91 h 104"/>
              <a:gd name="T64" fmla="*/ 14 w 73"/>
              <a:gd name="T65" fmla="*/ 86 h 104"/>
              <a:gd name="T66" fmla="*/ 11 w 73"/>
              <a:gd name="T67" fmla="*/ 83 h 104"/>
              <a:gd name="T68" fmla="*/ 11 w 73"/>
              <a:gd name="T69" fmla="*/ 75 h 104"/>
              <a:gd name="T70" fmla="*/ 13 w 73"/>
              <a:gd name="T71" fmla="*/ 68 h 104"/>
              <a:gd name="T72" fmla="*/ 17 w 73"/>
              <a:gd name="T73" fmla="*/ 68 h 104"/>
              <a:gd name="T74" fmla="*/ 19 w 73"/>
              <a:gd name="T75" fmla="*/ 67 h 104"/>
              <a:gd name="T76" fmla="*/ 19 w 73"/>
              <a:gd name="T77" fmla="*/ 57 h 104"/>
              <a:gd name="T78" fmla="*/ 21 w 73"/>
              <a:gd name="T79" fmla="*/ 55 h 104"/>
              <a:gd name="T80" fmla="*/ 22 w 73"/>
              <a:gd name="T81" fmla="*/ 51 h 104"/>
              <a:gd name="T82" fmla="*/ 15 w 73"/>
              <a:gd name="T83" fmla="*/ 49 h 104"/>
              <a:gd name="T84" fmla="*/ 21 w 73"/>
              <a:gd name="T85" fmla="*/ 44 h 104"/>
              <a:gd name="T86" fmla="*/ 13 w 73"/>
              <a:gd name="T87" fmla="*/ 41 h 104"/>
              <a:gd name="T88" fmla="*/ 6 w 73"/>
              <a:gd name="T89" fmla="*/ 30 h 104"/>
              <a:gd name="T90" fmla="*/ 2 w 73"/>
              <a:gd name="T91" fmla="*/ 31 h 104"/>
              <a:gd name="T92" fmla="*/ 0 w 73"/>
              <a:gd name="T93" fmla="*/ 27 h 104"/>
              <a:gd name="T94" fmla="*/ 0 w 73"/>
              <a:gd name="T95" fmla="*/ 18 h 104"/>
              <a:gd name="T96" fmla="*/ 13 w 73"/>
              <a:gd name="T97" fmla="*/ 16 h 104"/>
              <a:gd name="T98" fmla="*/ 21 w 73"/>
              <a:gd name="T99" fmla="*/ 18 h 104"/>
              <a:gd name="T100" fmla="*/ 29 w 73"/>
              <a:gd name="T101" fmla="*/ 15 h 104"/>
              <a:gd name="T102" fmla="*/ 29 w 73"/>
              <a:gd name="T103" fmla="*/ 1 h 104"/>
              <a:gd name="T104" fmla="*/ 32 w 73"/>
              <a:gd name="T105" fmla="*/ 3 h 104"/>
              <a:gd name="T106" fmla="*/ 37 w 73"/>
              <a:gd name="T107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3" h="104">
                <a:moveTo>
                  <a:pt x="37" y="0"/>
                </a:moveTo>
                <a:lnTo>
                  <a:pt x="39" y="8"/>
                </a:lnTo>
                <a:lnTo>
                  <a:pt x="41" y="21"/>
                </a:lnTo>
                <a:lnTo>
                  <a:pt x="45" y="29"/>
                </a:lnTo>
                <a:lnTo>
                  <a:pt x="51" y="26"/>
                </a:lnTo>
                <a:lnTo>
                  <a:pt x="58" y="25"/>
                </a:lnTo>
                <a:lnTo>
                  <a:pt x="60" y="14"/>
                </a:lnTo>
                <a:lnTo>
                  <a:pt x="63" y="15"/>
                </a:lnTo>
                <a:lnTo>
                  <a:pt x="67" y="15"/>
                </a:lnTo>
                <a:lnTo>
                  <a:pt x="73" y="16"/>
                </a:lnTo>
                <a:lnTo>
                  <a:pt x="71" y="22"/>
                </a:lnTo>
                <a:lnTo>
                  <a:pt x="64" y="29"/>
                </a:lnTo>
                <a:lnTo>
                  <a:pt x="66" y="36"/>
                </a:lnTo>
                <a:lnTo>
                  <a:pt x="60" y="38"/>
                </a:lnTo>
                <a:lnTo>
                  <a:pt x="64" y="45"/>
                </a:lnTo>
                <a:lnTo>
                  <a:pt x="48" y="67"/>
                </a:lnTo>
                <a:lnTo>
                  <a:pt x="52" y="68"/>
                </a:lnTo>
                <a:lnTo>
                  <a:pt x="49" y="72"/>
                </a:lnTo>
                <a:lnTo>
                  <a:pt x="55" y="83"/>
                </a:lnTo>
                <a:lnTo>
                  <a:pt x="47" y="82"/>
                </a:lnTo>
                <a:lnTo>
                  <a:pt x="43" y="85"/>
                </a:lnTo>
                <a:lnTo>
                  <a:pt x="47" y="90"/>
                </a:lnTo>
                <a:lnTo>
                  <a:pt x="36" y="102"/>
                </a:lnTo>
                <a:lnTo>
                  <a:pt x="30" y="101"/>
                </a:lnTo>
                <a:lnTo>
                  <a:pt x="30" y="104"/>
                </a:lnTo>
                <a:lnTo>
                  <a:pt x="25" y="101"/>
                </a:lnTo>
                <a:lnTo>
                  <a:pt x="24" y="101"/>
                </a:lnTo>
                <a:lnTo>
                  <a:pt x="26" y="96"/>
                </a:lnTo>
                <a:lnTo>
                  <a:pt x="22" y="93"/>
                </a:lnTo>
                <a:lnTo>
                  <a:pt x="18" y="96"/>
                </a:lnTo>
                <a:lnTo>
                  <a:pt x="17" y="93"/>
                </a:lnTo>
                <a:lnTo>
                  <a:pt x="9" y="91"/>
                </a:lnTo>
                <a:lnTo>
                  <a:pt x="14" y="86"/>
                </a:lnTo>
                <a:lnTo>
                  <a:pt x="11" y="83"/>
                </a:lnTo>
                <a:lnTo>
                  <a:pt x="11" y="75"/>
                </a:lnTo>
                <a:lnTo>
                  <a:pt x="13" y="68"/>
                </a:lnTo>
                <a:lnTo>
                  <a:pt x="17" y="68"/>
                </a:lnTo>
                <a:lnTo>
                  <a:pt x="19" y="67"/>
                </a:lnTo>
                <a:lnTo>
                  <a:pt x="19" y="57"/>
                </a:lnTo>
                <a:lnTo>
                  <a:pt x="21" y="55"/>
                </a:lnTo>
                <a:lnTo>
                  <a:pt x="22" y="51"/>
                </a:lnTo>
                <a:lnTo>
                  <a:pt x="15" y="49"/>
                </a:lnTo>
                <a:lnTo>
                  <a:pt x="21" y="44"/>
                </a:lnTo>
                <a:lnTo>
                  <a:pt x="13" y="41"/>
                </a:lnTo>
                <a:lnTo>
                  <a:pt x="6" y="30"/>
                </a:lnTo>
                <a:lnTo>
                  <a:pt x="2" y="31"/>
                </a:lnTo>
                <a:lnTo>
                  <a:pt x="0" y="27"/>
                </a:lnTo>
                <a:lnTo>
                  <a:pt x="0" y="18"/>
                </a:lnTo>
                <a:lnTo>
                  <a:pt x="13" y="16"/>
                </a:lnTo>
                <a:lnTo>
                  <a:pt x="21" y="18"/>
                </a:lnTo>
                <a:lnTo>
                  <a:pt x="29" y="15"/>
                </a:lnTo>
                <a:lnTo>
                  <a:pt x="29" y="1"/>
                </a:lnTo>
                <a:lnTo>
                  <a:pt x="32" y="3"/>
                </a:lnTo>
                <a:lnTo>
                  <a:pt x="37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2" name="Freeform 208">
            <a:extLst>
              <a:ext uri="{FF2B5EF4-FFF2-40B4-BE49-F238E27FC236}">
                <a16:creationId xmlns:a16="http://schemas.microsoft.com/office/drawing/2014/main" id="{7DD079C5-A8C9-2D09-E95C-588AFD8930A7}"/>
              </a:ext>
            </a:extLst>
          </p:cNvPr>
          <p:cNvSpPr>
            <a:spLocks/>
          </p:cNvSpPr>
          <p:nvPr/>
        </p:nvSpPr>
        <p:spPr bwMode="auto">
          <a:xfrm>
            <a:off x="4705359" y="6130935"/>
            <a:ext cx="185738" cy="150813"/>
          </a:xfrm>
          <a:custGeom>
            <a:avLst/>
            <a:gdLst>
              <a:gd name="T0" fmla="*/ 45 w 117"/>
              <a:gd name="T1" fmla="*/ 0 h 95"/>
              <a:gd name="T2" fmla="*/ 51 w 117"/>
              <a:gd name="T3" fmla="*/ 5 h 95"/>
              <a:gd name="T4" fmla="*/ 52 w 117"/>
              <a:gd name="T5" fmla="*/ 7 h 95"/>
              <a:gd name="T6" fmla="*/ 53 w 117"/>
              <a:gd name="T7" fmla="*/ 16 h 95"/>
              <a:gd name="T8" fmla="*/ 60 w 117"/>
              <a:gd name="T9" fmla="*/ 13 h 95"/>
              <a:gd name="T10" fmla="*/ 61 w 117"/>
              <a:gd name="T11" fmla="*/ 8 h 95"/>
              <a:gd name="T12" fmla="*/ 64 w 117"/>
              <a:gd name="T13" fmla="*/ 7 h 95"/>
              <a:gd name="T14" fmla="*/ 68 w 117"/>
              <a:gd name="T15" fmla="*/ 5 h 95"/>
              <a:gd name="T16" fmla="*/ 78 w 117"/>
              <a:gd name="T17" fmla="*/ 18 h 95"/>
              <a:gd name="T18" fmla="*/ 117 w 117"/>
              <a:gd name="T19" fmla="*/ 53 h 95"/>
              <a:gd name="T20" fmla="*/ 116 w 117"/>
              <a:gd name="T21" fmla="*/ 54 h 95"/>
              <a:gd name="T22" fmla="*/ 108 w 117"/>
              <a:gd name="T23" fmla="*/ 63 h 95"/>
              <a:gd name="T24" fmla="*/ 72 w 117"/>
              <a:gd name="T25" fmla="*/ 95 h 95"/>
              <a:gd name="T26" fmla="*/ 36 w 117"/>
              <a:gd name="T27" fmla="*/ 57 h 95"/>
              <a:gd name="T28" fmla="*/ 27 w 117"/>
              <a:gd name="T29" fmla="*/ 53 h 95"/>
              <a:gd name="T30" fmla="*/ 25 w 117"/>
              <a:gd name="T31" fmla="*/ 52 h 95"/>
              <a:gd name="T32" fmla="*/ 22 w 117"/>
              <a:gd name="T33" fmla="*/ 52 h 95"/>
              <a:gd name="T34" fmla="*/ 21 w 117"/>
              <a:gd name="T35" fmla="*/ 50 h 95"/>
              <a:gd name="T36" fmla="*/ 11 w 117"/>
              <a:gd name="T37" fmla="*/ 49 h 95"/>
              <a:gd name="T38" fmla="*/ 11 w 117"/>
              <a:gd name="T39" fmla="*/ 43 h 95"/>
              <a:gd name="T40" fmla="*/ 6 w 117"/>
              <a:gd name="T41" fmla="*/ 49 h 95"/>
              <a:gd name="T42" fmla="*/ 0 w 117"/>
              <a:gd name="T43" fmla="*/ 24 h 95"/>
              <a:gd name="T44" fmla="*/ 0 w 117"/>
              <a:gd name="T45" fmla="*/ 22 h 95"/>
              <a:gd name="T46" fmla="*/ 4 w 117"/>
              <a:gd name="T47" fmla="*/ 26 h 95"/>
              <a:gd name="T48" fmla="*/ 4 w 117"/>
              <a:gd name="T49" fmla="*/ 34 h 95"/>
              <a:gd name="T50" fmla="*/ 8 w 117"/>
              <a:gd name="T51" fmla="*/ 34 h 95"/>
              <a:gd name="T52" fmla="*/ 12 w 117"/>
              <a:gd name="T53" fmla="*/ 37 h 95"/>
              <a:gd name="T54" fmla="*/ 14 w 117"/>
              <a:gd name="T55" fmla="*/ 37 h 95"/>
              <a:gd name="T56" fmla="*/ 15 w 117"/>
              <a:gd name="T57" fmla="*/ 31 h 95"/>
              <a:gd name="T58" fmla="*/ 16 w 117"/>
              <a:gd name="T59" fmla="*/ 31 h 95"/>
              <a:gd name="T60" fmla="*/ 23 w 117"/>
              <a:gd name="T61" fmla="*/ 30 h 95"/>
              <a:gd name="T62" fmla="*/ 23 w 117"/>
              <a:gd name="T63" fmla="*/ 27 h 95"/>
              <a:gd name="T64" fmla="*/ 22 w 117"/>
              <a:gd name="T65" fmla="*/ 24 h 95"/>
              <a:gd name="T66" fmla="*/ 34 w 117"/>
              <a:gd name="T67" fmla="*/ 18 h 95"/>
              <a:gd name="T68" fmla="*/ 38 w 117"/>
              <a:gd name="T69" fmla="*/ 1 h 95"/>
              <a:gd name="T70" fmla="*/ 42 w 117"/>
              <a:gd name="T71" fmla="*/ 4 h 95"/>
              <a:gd name="T72" fmla="*/ 45 w 117"/>
              <a:gd name="T7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7" h="95">
                <a:moveTo>
                  <a:pt x="45" y="0"/>
                </a:moveTo>
                <a:lnTo>
                  <a:pt x="51" y="5"/>
                </a:lnTo>
                <a:lnTo>
                  <a:pt x="52" y="7"/>
                </a:lnTo>
                <a:lnTo>
                  <a:pt x="53" y="16"/>
                </a:lnTo>
                <a:lnTo>
                  <a:pt x="60" y="13"/>
                </a:lnTo>
                <a:lnTo>
                  <a:pt x="61" y="8"/>
                </a:lnTo>
                <a:lnTo>
                  <a:pt x="64" y="7"/>
                </a:lnTo>
                <a:lnTo>
                  <a:pt x="68" y="5"/>
                </a:lnTo>
                <a:lnTo>
                  <a:pt x="78" y="18"/>
                </a:lnTo>
                <a:lnTo>
                  <a:pt x="117" y="53"/>
                </a:lnTo>
                <a:lnTo>
                  <a:pt x="116" y="54"/>
                </a:lnTo>
                <a:lnTo>
                  <a:pt x="108" y="63"/>
                </a:lnTo>
                <a:lnTo>
                  <a:pt x="72" y="95"/>
                </a:lnTo>
                <a:lnTo>
                  <a:pt x="36" y="57"/>
                </a:lnTo>
                <a:lnTo>
                  <a:pt x="27" y="53"/>
                </a:lnTo>
                <a:lnTo>
                  <a:pt x="25" y="52"/>
                </a:lnTo>
                <a:lnTo>
                  <a:pt x="22" y="52"/>
                </a:lnTo>
                <a:lnTo>
                  <a:pt x="21" y="50"/>
                </a:lnTo>
                <a:lnTo>
                  <a:pt x="11" y="49"/>
                </a:lnTo>
                <a:lnTo>
                  <a:pt x="11" y="43"/>
                </a:lnTo>
                <a:lnTo>
                  <a:pt x="6" y="49"/>
                </a:lnTo>
                <a:lnTo>
                  <a:pt x="0" y="24"/>
                </a:lnTo>
                <a:lnTo>
                  <a:pt x="0" y="22"/>
                </a:lnTo>
                <a:lnTo>
                  <a:pt x="4" y="26"/>
                </a:lnTo>
                <a:lnTo>
                  <a:pt x="4" y="34"/>
                </a:lnTo>
                <a:lnTo>
                  <a:pt x="8" y="34"/>
                </a:lnTo>
                <a:lnTo>
                  <a:pt x="12" y="37"/>
                </a:lnTo>
                <a:lnTo>
                  <a:pt x="14" y="37"/>
                </a:lnTo>
                <a:lnTo>
                  <a:pt x="15" y="31"/>
                </a:lnTo>
                <a:lnTo>
                  <a:pt x="16" y="31"/>
                </a:lnTo>
                <a:lnTo>
                  <a:pt x="23" y="30"/>
                </a:lnTo>
                <a:lnTo>
                  <a:pt x="23" y="27"/>
                </a:lnTo>
                <a:lnTo>
                  <a:pt x="22" y="24"/>
                </a:lnTo>
                <a:lnTo>
                  <a:pt x="34" y="18"/>
                </a:lnTo>
                <a:lnTo>
                  <a:pt x="38" y="1"/>
                </a:lnTo>
                <a:lnTo>
                  <a:pt x="42" y="4"/>
                </a:lnTo>
                <a:lnTo>
                  <a:pt x="4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3" name="Freeform 209">
            <a:extLst>
              <a:ext uri="{FF2B5EF4-FFF2-40B4-BE49-F238E27FC236}">
                <a16:creationId xmlns:a16="http://schemas.microsoft.com/office/drawing/2014/main" id="{E63B36DA-9F17-7B67-4B14-4D9F262B19F2}"/>
              </a:ext>
            </a:extLst>
          </p:cNvPr>
          <p:cNvSpPr>
            <a:spLocks/>
          </p:cNvSpPr>
          <p:nvPr/>
        </p:nvSpPr>
        <p:spPr bwMode="auto">
          <a:xfrm>
            <a:off x="4545022" y="6130935"/>
            <a:ext cx="71438" cy="103188"/>
          </a:xfrm>
          <a:custGeom>
            <a:avLst/>
            <a:gdLst>
              <a:gd name="T0" fmla="*/ 36 w 45"/>
              <a:gd name="T1" fmla="*/ 50 h 65"/>
              <a:gd name="T2" fmla="*/ 23 w 45"/>
              <a:gd name="T3" fmla="*/ 57 h 65"/>
              <a:gd name="T4" fmla="*/ 21 w 45"/>
              <a:gd name="T5" fmla="*/ 65 h 65"/>
              <a:gd name="T6" fmla="*/ 12 w 45"/>
              <a:gd name="T7" fmla="*/ 54 h 65"/>
              <a:gd name="T8" fmla="*/ 15 w 45"/>
              <a:gd name="T9" fmla="*/ 46 h 65"/>
              <a:gd name="T10" fmla="*/ 7 w 45"/>
              <a:gd name="T11" fmla="*/ 41 h 65"/>
              <a:gd name="T12" fmla="*/ 3 w 45"/>
              <a:gd name="T13" fmla="*/ 37 h 65"/>
              <a:gd name="T14" fmla="*/ 2 w 45"/>
              <a:gd name="T15" fmla="*/ 37 h 65"/>
              <a:gd name="T16" fmla="*/ 0 w 45"/>
              <a:gd name="T17" fmla="*/ 35 h 65"/>
              <a:gd name="T18" fmla="*/ 2 w 45"/>
              <a:gd name="T19" fmla="*/ 34 h 65"/>
              <a:gd name="T20" fmla="*/ 4 w 45"/>
              <a:gd name="T21" fmla="*/ 28 h 65"/>
              <a:gd name="T22" fmla="*/ 4 w 45"/>
              <a:gd name="T23" fmla="*/ 23 h 65"/>
              <a:gd name="T24" fmla="*/ 2 w 45"/>
              <a:gd name="T25" fmla="*/ 13 h 65"/>
              <a:gd name="T26" fmla="*/ 14 w 45"/>
              <a:gd name="T27" fmla="*/ 12 h 65"/>
              <a:gd name="T28" fmla="*/ 14 w 45"/>
              <a:gd name="T29" fmla="*/ 1 h 65"/>
              <a:gd name="T30" fmla="*/ 23 w 45"/>
              <a:gd name="T31" fmla="*/ 0 h 65"/>
              <a:gd name="T32" fmla="*/ 23 w 45"/>
              <a:gd name="T33" fmla="*/ 9 h 65"/>
              <a:gd name="T34" fmla="*/ 25 w 45"/>
              <a:gd name="T35" fmla="*/ 13 h 65"/>
              <a:gd name="T36" fmla="*/ 29 w 45"/>
              <a:gd name="T37" fmla="*/ 12 h 65"/>
              <a:gd name="T38" fmla="*/ 36 w 45"/>
              <a:gd name="T39" fmla="*/ 23 h 65"/>
              <a:gd name="T40" fmla="*/ 44 w 45"/>
              <a:gd name="T41" fmla="*/ 26 h 65"/>
              <a:gd name="T42" fmla="*/ 38 w 45"/>
              <a:gd name="T43" fmla="*/ 31 h 65"/>
              <a:gd name="T44" fmla="*/ 45 w 45"/>
              <a:gd name="T45" fmla="*/ 33 h 65"/>
              <a:gd name="T46" fmla="*/ 44 w 45"/>
              <a:gd name="T47" fmla="*/ 37 h 65"/>
              <a:gd name="T48" fmla="*/ 42 w 45"/>
              <a:gd name="T49" fmla="*/ 39 h 65"/>
              <a:gd name="T50" fmla="*/ 42 w 45"/>
              <a:gd name="T51" fmla="*/ 49 h 65"/>
              <a:gd name="T52" fmla="*/ 40 w 45"/>
              <a:gd name="T53" fmla="*/ 50 h 65"/>
              <a:gd name="T54" fmla="*/ 36 w 45"/>
              <a:gd name="T55" fmla="*/ 5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65">
                <a:moveTo>
                  <a:pt x="36" y="50"/>
                </a:moveTo>
                <a:lnTo>
                  <a:pt x="23" y="57"/>
                </a:lnTo>
                <a:lnTo>
                  <a:pt x="21" y="65"/>
                </a:lnTo>
                <a:lnTo>
                  <a:pt x="12" y="54"/>
                </a:lnTo>
                <a:lnTo>
                  <a:pt x="15" y="46"/>
                </a:lnTo>
                <a:lnTo>
                  <a:pt x="7" y="41"/>
                </a:lnTo>
                <a:lnTo>
                  <a:pt x="3" y="37"/>
                </a:lnTo>
                <a:lnTo>
                  <a:pt x="2" y="37"/>
                </a:lnTo>
                <a:lnTo>
                  <a:pt x="0" y="35"/>
                </a:lnTo>
                <a:lnTo>
                  <a:pt x="2" y="34"/>
                </a:lnTo>
                <a:lnTo>
                  <a:pt x="4" y="28"/>
                </a:lnTo>
                <a:lnTo>
                  <a:pt x="4" y="23"/>
                </a:lnTo>
                <a:lnTo>
                  <a:pt x="2" y="13"/>
                </a:lnTo>
                <a:lnTo>
                  <a:pt x="14" y="12"/>
                </a:lnTo>
                <a:lnTo>
                  <a:pt x="14" y="1"/>
                </a:lnTo>
                <a:lnTo>
                  <a:pt x="23" y="0"/>
                </a:lnTo>
                <a:lnTo>
                  <a:pt x="23" y="9"/>
                </a:lnTo>
                <a:lnTo>
                  <a:pt x="25" y="13"/>
                </a:lnTo>
                <a:lnTo>
                  <a:pt x="29" y="12"/>
                </a:lnTo>
                <a:lnTo>
                  <a:pt x="36" y="23"/>
                </a:lnTo>
                <a:lnTo>
                  <a:pt x="44" y="26"/>
                </a:lnTo>
                <a:lnTo>
                  <a:pt x="38" y="31"/>
                </a:lnTo>
                <a:lnTo>
                  <a:pt x="45" y="33"/>
                </a:lnTo>
                <a:lnTo>
                  <a:pt x="44" y="37"/>
                </a:lnTo>
                <a:lnTo>
                  <a:pt x="42" y="39"/>
                </a:lnTo>
                <a:lnTo>
                  <a:pt x="42" y="49"/>
                </a:lnTo>
                <a:lnTo>
                  <a:pt x="40" y="50"/>
                </a:lnTo>
                <a:lnTo>
                  <a:pt x="36" y="5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4" name="Freeform 210">
            <a:extLst>
              <a:ext uri="{FF2B5EF4-FFF2-40B4-BE49-F238E27FC236}">
                <a16:creationId xmlns:a16="http://schemas.microsoft.com/office/drawing/2014/main" id="{8C7AB475-FEEC-016F-ECC8-1B80DA7F0B2A}"/>
              </a:ext>
            </a:extLst>
          </p:cNvPr>
          <p:cNvSpPr>
            <a:spLocks/>
          </p:cNvSpPr>
          <p:nvPr/>
        </p:nvSpPr>
        <p:spPr bwMode="auto">
          <a:xfrm>
            <a:off x="4419609" y="6135698"/>
            <a:ext cx="71438" cy="120650"/>
          </a:xfrm>
          <a:custGeom>
            <a:avLst/>
            <a:gdLst>
              <a:gd name="T0" fmla="*/ 45 w 45"/>
              <a:gd name="T1" fmla="*/ 1 h 76"/>
              <a:gd name="T2" fmla="*/ 45 w 45"/>
              <a:gd name="T3" fmla="*/ 5 h 76"/>
              <a:gd name="T4" fmla="*/ 45 w 45"/>
              <a:gd name="T5" fmla="*/ 13 h 76"/>
              <a:gd name="T6" fmla="*/ 35 w 45"/>
              <a:gd name="T7" fmla="*/ 16 h 76"/>
              <a:gd name="T8" fmla="*/ 35 w 45"/>
              <a:gd name="T9" fmla="*/ 17 h 76"/>
              <a:gd name="T10" fmla="*/ 38 w 45"/>
              <a:gd name="T11" fmla="*/ 27 h 76"/>
              <a:gd name="T12" fmla="*/ 26 w 45"/>
              <a:gd name="T13" fmla="*/ 35 h 76"/>
              <a:gd name="T14" fmla="*/ 27 w 45"/>
              <a:gd name="T15" fmla="*/ 45 h 76"/>
              <a:gd name="T16" fmla="*/ 26 w 45"/>
              <a:gd name="T17" fmla="*/ 54 h 76"/>
              <a:gd name="T18" fmla="*/ 19 w 45"/>
              <a:gd name="T19" fmla="*/ 60 h 76"/>
              <a:gd name="T20" fmla="*/ 25 w 45"/>
              <a:gd name="T21" fmla="*/ 62 h 76"/>
              <a:gd name="T22" fmla="*/ 25 w 45"/>
              <a:gd name="T23" fmla="*/ 65 h 76"/>
              <a:gd name="T24" fmla="*/ 20 w 45"/>
              <a:gd name="T25" fmla="*/ 76 h 76"/>
              <a:gd name="T26" fmla="*/ 11 w 45"/>
              <a:gd name="T27" fmla="*/ 73 h 76"/>
              <a:gd name="T28" fmla="*/ 11 w 45"/>
              <a:gd name="T29" fmla="*/ 68 h 76"/>
              <a:gd name="T30" fmla="*/ 0 w 45"/>
              <a:gd name="T31" fmla="*/ 72 h 76"/>
              <a:gd name="T32" fmla="*/ 4 w 45"/>
              <a:gd name="T33" fmla="*/ 62 h 76"/>
              <a:gd name="T34" fmla="*/ 0 w 45"/>
              <a:gd name="T35" fmla="*/ 53 h 76"/>
              <a:gd name="T36" fmla="*/ 8 w 45"/>
              <a:gd name="T37" fmla="*/ 51 h 76"/>
              <a:gd name="T38" fmla="*/ 7 w 45"/>
              <a:gd name="T39" fmla="*/ 47 h 76"/>
              <a:gd name="T40" fmla="*/ 11 w 45"/>
              <a:gd name="T41" fmla="*/ 45 h 76"/>
              <a:gd name="T42" fmla="*/ 11 w 45"/>
              <a:gd name="T43" fmla="*/ 36 h 76"/>
              <a:gd name="T44" fmla="*/ 15 w 45"/>
              <a:gd name="T45" fmla="*/ 32 h 76"/>
              <a:gd name="T46" fmla="*/ 12 w 45"/>
              <a:gd name="T47" fmla="*/ 19 h 76"/>
              <a:gd name="T48" fmla="*/ 22 w 45"/>
              <a:gd name="T49" fmla="*/ 15 h 76"/>
              <a:gd name="T50" fmla="*/ 22 w 45"/>
              <a:gd name="T51" fmla="*/ 15 h 76"/>
              <a:gd name="T52" fmla="*/ 20 w 45"/>
              <a:gd name="T53" fmla="*/ 8 h 76"/>
              <a:gd name="T54" fmla="*/ 26 w 45"/>
              <a:gd name="T55" fmla="*/ 0 h 76"/>
              <a:gd name="T56" fmla="*/ 30 w 45"/>
              <a:gd name="T57" fmla="*/ 6 h 76"/>
              <a:gd name="T58" fmla="*/ 31 w 45"/>
              <a:gd name="T59" fmla="*/ 8 h 76"/>
              <a:gd name="T60" fmla="*/ 45 w 45"/>
              <a:gd name="T61" fmla="*/ 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76">
                <a:moveTo>
                  <a:pt x="45" y="1"/>
                </a:moveTo>
                <a:lnTo>
                  <a:pt x="45" y="5"/>
                </a:lnTo>
                <a:lnTo>
                  <a:pt x="45" y="13"/>
                </a:lnTo>
                <a:lnTo>
                  <a:pt x="35" y="16"/>
                </a:lnTo>
                <a:lnTo>
                  <a:pt x="35" y="17"/>
                </a:lnTo>
                <a:lnTo>
                  <a:pt x="38" y="27"/>
                </a:lnTo>
                <a:lnTo>
                  <a:pt x="26" y="35"/>
                </a:lnTo>
                <a:lnTo>
                  <a:pt x="27" y="45"/>
                </a:lnTo>
                <a:lnTo>
                  <a:pt x="26" y="54"/>
                </a:lnTo>
                <a:lnTo>
                  <a:pt x="19" y="60"/>
                </a:lnTo>
                <a:lnTo>
                  <a:pt x="25" y="62"/>
                </a:lnTo>
                <a:lnTo>
                  <a:pt x="25" y="65"/>
                </a:lnTo>
                <a:lnTo>
                  <a:pt x="20" y="76"/>
                </a:lnTo>
                <a:lnTo>
                  <a:pt x="11" y="73"/>
                </a:lnTo>
                <a:lnTo>
                  <a:pt x="11" y="68"/>
                </a:lnTo>
                <a:lnTo>
                  <a:pt x="0" y="72"/>
                </a:lnTo>
                <a:lnTo>
                  <a:pt x="4" y="62"/>
                </a:lnTo>
                <a:lnTo>
                  <a:pt x="0" y="53"/>
                </a:lnTo>
                <a:lnTo>
                  <a:pt x="8" y="51"/>
                </a:lnTo>
                <a:lnTo>
                  <a:pt x="7" y="47"/>
                </a:lnTo>
                <a:lnTo>
                  <a:pt x="11" y="45"/>
                </a:lnTo>
                <a:lnTo>
                  <a:pt x="11" y="36"/>
                </a:lnTo>
                <a:lnTo>
                  <a:pt x="15" y="32"/>
                </a:lnTo>
                <a:lnTo>
                  <a:pt x="12" y="19"/>
                </a:lnTo>
                <a:lnTo>
                  <a:pt x="22" y="15"/>
                </a:lnTo>
                <a:lnTo>
                  <a:pt x="22" y="15"/>
                </a:lnTo>
                <a:lnTo>
                  <a:pt x="20" y="8"/>
                </a:lnTo>
                <a:lnTo>
                  <a:pt x="26" y="0"/>
                </a:lnTo>
                <a:lnTo>
                  <a:pt x="30" y="6"/>
                </a:lnTo>
                <a:lnTo>
                  <a:pt x="31" y="8"/>
                </a:lnTo>
                <a:lnTo>
                  <a:pt x="45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5" name="Freeform 211">
            <a:extLst>
              <a:ext uri="{FF2B5EF4-FFF2-40B4-BE49-F238E27FC236}">
                <a16:creationId xmlns:a16="http://schemas.microsoft.com/office/drawing/2014/main" id="{13B86E63-7BF5-469A-EE13-206F83F7CFB7}"/>
              </a:ext>
            </a:extLst>
          </p:cNvPr>
          <p:cNvSpPr>
            <a:spLocks/>
          </p:cNvSpPr>
          <p:nvPr/>
        </p:nvSpPr>
        <p:spPr bwMode="auto">
          <a:xfrm>
            <a:off x="4449771" y="6156335"/>
            <a:ext cx="73025" cy="142875"/>
          </a:xfrm>
          <a:custGeom>
            <a:avLst/>
            <a:gdLst>
              <a:gd name="T0" fmla="*/ 46 w 46"/>
              <a:gd name="T1" fmla="*/ 10 h 90"/>
              <a:gd name="T2" fmla="*/ 37 w 46"/>
              <a:gd name="T3" fmla="*/ 29 h 90"/>
              <a:gd name="T4" fmla="*/ 34 w 46"/>
              <a:gd name="T5" fmla="*/ 32 h 90"/>
              <a:gd name="T6" fmla="*/ 27 w 46"/>
              <a:gd name="T7" fmla="*/ 30 h 90"/>
              <a:gd name="T8" fmla="*/ 26 w 46"/>
              <a:gd name="T9" fmla="*/ 40 h 90"/>
              <a:gd name="T10" fmla="*/ 21 w 46"/>
              <a:gd name="T11" fmla="*/ 44 h 90"/>
              <a:gd name="T12" fmla="*/ 21 w 46"/>
              <a:gd name="T13" fmla="*/ 55 h 90"/>
              <a:gd name="T14" fmla="*/ 46 w 46"/>
              <a:gd name="T15" fmla="*/ 72 h 90"/>
              <a:gd name="T16" fmla="*/ 45 w 46"/>
              <a:gd name="T17" fmla="*/ 74 h 90"/>
              <a:gd name="T18" fmla="*/ 41 w 46"/>
              <a:gd name="T19" fmla="*/ 83 h 90"/>
              <a:gd name="T20" fmla="*/ 40 w 46"/>
              <a:gd name="T21" fmla="*/ 90 h 90"/>
              <a:gd name="T22" fmla="*/ 31 w 46"/>
              <a:gd name="T23" fmla="*/ 86 h 90"/>
              <a:gd name="T24" fmla="*/ 22 w 46"/>
              <a:gd name="T25" fmla="*/ 90 h 90"/>
              <a:gd name="T26" fmla="*/ 18 w 46"/>
              <a:gd name="T27" fmla="*/ 86 h 90"/>
              <a:gd name="T28" fmla="*/ 15 w 46"/>
              <a:gd name="T29" fmla="*/ 82 h 90"/>
              <a:gd name="T30" fmla="*/ 8 w 46"/>
              <a:gd name="T31" fmla="*/ 85 h 90"/>
              <a:gd name="T32" fmla="*/ 7 w 46"/>
              <a:gd name="T33" fmla="*/ 67 h 90"/>
              <a:gd name="T34" fmla="*/ 1 w 46"/>
              <a:gd name="T35" fmla="*/ 63 h 90"/>
              <a:gd name="T36" fmla="*/ 6 w 46"/>
              <a:gd name="T37" fmla="*/ 52 h 90"/>
              <a:gd name="T38" fmla="*/ 6 w 46"/>
              <a:gd name="T39" fmla="*/ 49 h 90"/>
              <a:gd name="T40" fmla="*/ 0 w 46"/>
              <a:gd name="T41" fmla="*/ 47 h 90"/>
              <a:gd name="T42" fmla="*/ 7 w 46"/>
              <a:gd name="T43" fmla="*/ 41 h 90"/>
              <a:gd name="T44" fmla="*/ 8 w 46"/>
              <a:gd name="T45" fmla="*/ 32 h 90"/>
              <a:gd name="T46" fmla="*/ 7 w 46"/>
              <a:gd name="T47" fmla="*/ 22 h 90"/>
              <a:gd name="T48" fmla="*/ 19 w 46"/>
              <a:gd name="T49" fmla="*/ 14 h 90"/>
              <a:gd name="T50" fmla="*/ 16 w 46"/>
              <a:gd name="T51" fmla="*/ 4 h 90"/>
              <a:gd name="T52" fmla="*/ 16 w 46"/>
              <a:gd name="T53" fmla="*/ 3 h 90"/>
              <a:gd name="T54" fmla="*/ 26 w 46"/>
              <a:gd name="T55" fmla="*/ 0 h 90"/>
              <a:gd name="T56" fmla="*/ 31 w 46"/>
              <a:gd name="T57" fmla="*/ 7 h 90"/>
              <a:gd name="T58" fmla="*/ 38 w 46"/>
              <a:gd name="T59" fmla="*/ 4 h 90"/>
              <a:gd name="T60" fmla="*/ 46 w 46"/>
              <a:gd name="T61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" h="90">
                <a:moveTo>
                  <a:pt x="46" y="10"/>
                </a:moveTo>
                <a:lnTo>
                  <a:pt x="37" y="29"/>
                </a:lnTo>
                <a:lnTo>
                  <a:pt x="34" y="32"/>
                </a:lnTo>
                <a:lnTo>
                  <a:pt x="27" y="30"/>
                </a:lnTo>
                <a:lnTo>
                  <a:pt x="26" y="40"/>
                </a:lnTo>
                <a:lnTo>
                  <a:pt x="21" y="44"/>
                </a:lnTo>
                <a:lnTo>
                  <a:pt x="21" y="55"/>
                </a:lnTo>
                <a:lnTo>
                  <a:pt x="46" y="72"/>
                </a:lnTo>
                <a:lnTo>
                  <a:pt x="45" y="74"/>
                </a:lnTo>
                <a:lnTo>
                  <a:pt x="41" y="83"/>
                </a:lnTo>
                <a:lnTo>
                  <a:pt x="40" y="90"/>
                </a:lnTo>
                <a:lnTo>
                  <a:pt x="31" y="86"/>
                </a:lnTo>
                <a:lnTo>
                  <a:pt x="22" y="90"/>
                </a:lnTo>
                <a:lnTo>
                  <a:pt x="18" y="86"/>
                </a:lnTo>
                <a:lnTo>
                  <a:pt x="15" y="82"/>
                </a:lnTo>
                <a:lnTo>
                  <a:pt x="8" y="85"/>
                </a:lnTo>
                <a:lnTo>
                  <a:pt x="7" y="67"/>
                </a:lnTo>
                <a:lnTo>
                  <a:pt x="1" y="63"/>
                </a:lnTo>
                <a:lnTo>
                  <a:pt x="6" y="52"/>
                </a:lnTo>
                <a:lnTo>
                  <a:pt x="6" y="49"/>
                </a:lnTo>
                <a:lnTo>
                  <a:pt x="0" y="47"/>
                </a:lnTo>
                <a:lnTo>
                  <a:pt x="7" y="41"/>
                </a:lnTo>
                <a:lnTo>
                  <a:pt x="8" y="32"/>
                </a:lnTo>
                <a:lnTo>
                  <a:pt x="7" y="22"/>
                </a:lnTo>
                <a:lnTo>
                  <a:pt x="19" y="14"/>
                </a:lnTo>
                <a:lnTo>
                  <a:pt x="16" y="4"/>
                </a:lnTo>
                <a:lnTo>
                  <a:pt x="16" y="3"/>
                </a:lnTo>
                <a:lnTo>
                  <a:pt x="26" y="0"/>
                </a:lnTo>
                <a:lnTo>
                  <a:pt x="31" y="7"/>
                </a:lnTo>
                <a:lnTo>
                  <a:pt x="38" y="4"/>
                </a:lnTo>
                <a:lnTo>
                  <a:pt x="46" y="1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6" name="Freeform 212">
            <a:extLst>
              <a:ext uri="{FF2B5EF4-FFF2-40B4-BE49-F238E27FC236}">
                <a16:creationId xmlns:a16="http://schemas.microsoft.com/office/drawing/2014/main" id="{57C4A8C1-158C-8283-E3CB-C773748C1843}"/>
              </a:ext>
            </a:extLst>
          </p:cNvPr>
          <p:cNvSpPr>
            <a:spLocks/>
          </p:cNvSpPr>
          <p:nvPr/>
        </p:nvSpPr>
        <p:spPr bwMode="auto">
          <a:xfrm>
            <a:off x="4508509" y="6162685"/>
            <a:ext cx="95250" cy="111125"/>
          </a:xfrm>
          <a:custGeom>
            <a:avLst/>
            <a:gdLst>
              <a:gd name="T0" fmla="*/ 27 w 60"/>
              <a:gd name="T1" fmla="*/ 3 h 70"/>
              <a:gd name="T2" fmla="*/ 27 w 60"/>
              <a:gd name="T3" fmla="*/ 8 h 70"/>
              <a:gd name="T4" fmla="*/ 25 w 60"/>
              <a:gd name="T5" fmla="*/ 14 h 70"/>
              <a:gd name="T6" fmla="*/ 23 w 60"/>
              <a:gd name="T7" fmla="*/ 15 h 70"/>
              <a:gd name="T8" fmla="*/ 25 w 60"/>
              <a:gd name="T9" fmla="*/ 17 h 70"/>
              <a:gd name="T10" fmla="*/ 26 w 60"/>
              <a:gd name="T11" fmla="*/ 17 h 70"/>
              <a:gd name="T12" fmla="*/ 30 w 60"/>
              <a:gd name="T13" fmla="*/ 21 h 70"/>
              <a:gd name="T14" fmla="*/ 38 w 60"/>
              <a:gd name="T15" fmla="*/ 26 h 70"/>
              <a:gd name="T16" fmla="*/ 35 w 60"/>
              <a:gd name="T17" fmla="*/ 34 h 70"/>
              <a:gd name="T18" fmla="*/ 44 w 60"/>
              <a:gd name="T19" fmla="*/ 45 h 70"/>
              <a:gd name="T20" fmla="*/ 46 w 60"/>
              <a:gd name="T21" fmla="*/ 37 h 70"/>
              <a:gd name="T22" fmla="*/ 59 w 60"/>
              <a:gd name="T23" fmla="*/ 30 h 70"/>
              <a:gd name="T24" fmla="*/ 57 w 60"/>
              <a:gd name="T25" fmla="*/ 37 h 70"/>
              <a:gd name="T26" fmla="*/ 57 w 60"/>
              <a:gd name="T27" fmla="*/ 45 h 70"/>
              <a:gd name="T28" fmla="*/ 60 w 60"/>
              <a:gd name="T29" fmla="*/ 48 h 70"/>
              <a:gd name="T30" fmla="*/ 55 w 60"/>
              <a:gd name="T31" fmla="*/ 53 h 70"/>
              <a:gd name="T32" fmla="*/ 50 w 60"/>
              <a:gd name="T33" fmla="*/ 58 h 70"/>
              <a:gd name="T34" fmla="*/ 42 w 60"/>
              <a:gd name="T35" fmla="*/ 70 h 70"/>
              <a:gd name="T36" fmla="*/ 38 w 60"/>
              <a:gd name="T37" fmla="*/ 68 h 70"/>
              <a:gd name="T38" fmla="*/ 37 w 60"/>
              <a:gd name="T39" fmla="*/ 67 h 70"/>
              <a:gd name="T40" fmla="*/ 34 w 60"/>
              <a:gd name="T41" fmla="*/ 60 h 70"/>
              <a:gd name="T42" fmla="*/ 30 w 60"/>
              <a:gd name="T43" fmla="*/ 62 h 70"/>
              <a:gd name="T44" fmla="*/ 29 w 60"/>
              <a:gd name="T45" fmla="*/ 63 h 70"/>
              <a:gd name="T46" fmla="*/ 19 w 60"/>
              <a:gd name="T47" fmla="*/ 59 h 70"/>
              <a:gd name="T48" fmla="*/ 18 w 60"/>
              <a:gd name="T49" fmla="*/ 63 h 70"/>
              <a:gd name="T50" fmla="*/ 12 w 60"/>
              <a:gd name="T51" fmla="*/ 66 h 70"/>
              <a:gd name="T52" fmla="*/ 4 w 60"/>
              <a:gd name="T53" fmla="*/ 55 h 70"/>
              <a:gd name="T54" fmla="*/ 11 w 60"/>
              <a:gd name="T55" fmla="*/ 47 h 70"/>
              <a:gd name="T56" fmla="*/ 9 w 60"/>
              <a:gd name="T57" fmla="*/ 38 h 70"/>
              <a:gd name="T58" fmla="*/ 11 w 60"/>
              <a:gd name="T59" fmla="*/ 34 h 70"/>
              <a:gd name="T60" fmla="*/ 4 w 60"/>
              <a:gd name="T61" fmla="*/ 37 h 70"/>
              <a:gd name="T62" fmla="*/ 1 w 60"/>
              <a:gd name="T63" fmla="*/ 37 h 70"/>
              <a:gd name="T64" fmla="*/ 0 w 60"/>
              <a:gd name="T65" fmla="*/ 34 h 70"/>
              <a:gd name="T66" fmla="*/ 0 w 60"/>
              <a:gd name="T67" fmla="*/ 30 h 70"/>
              <a:gd name="T68" fmla="*/ 0 w 60"/>
              <a:gd name="T69" fmla="*/ 25 h 70"/>
              <a:gd name="T70" fmla="*/ 9 w 60"/>
              <a:gd name="T71" fmla="*/ 6 h 70"/>
              <a:gd name="T72" fmla="*/ 12 w 60"/>
              <a:gd name="T73" fmla="*/ 0 h 70"/>
              <a:gd name="T74" fmla="*/ 23 w 60"/>
              <a:gd name="T75" fmla="*/ 3 h 70"/>
              <a:gd name="T76" fmla="*/ 26 w 60"/>
              <a:gd name="T77" fmla="*/ 3 h 70"/>
              <a:gd name="T78" fmla="*/ 27 w 60"/>
              <a:gd name="T79" fmla="*/ 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70">
                <a:moveTo>
                  <a:pt x="27" y="3"/>
                </a:moveTo>
                <a:lnTo>
                  <a:pt x="27" y="8"/>
                </a:lnTo>
                <a:lnTo>
                  <a:pt x="25" y="14"/>
                </a:lnTo>
                <a:lnTo>
                  <a:pt x="23" y="15"/>
                </a:lnTo>
                <a:lnTo>
                  <a:pt x="25" y="17"/>
                </a:lnTo>
                <a:lnTo>
                  <a:pt x="26" y="17"/>
                </a:lnTo>
                <a:lnTo>
                  <a:pt x="30" y="21"/>
                </a:lnTo>
                <a:lnTo>
                  <a:pt x="38" y="26"/>
                </a:lnTo>
                <a:lnTo>
                  <a:pt x="35" y="34"/>
                </a:lnTo>
                <a:lnTo>
                  <a:pt x="44" y="45"/>
                </a:lnTo>
                <a:lnTo>
                  <a:pt x="46" y="37"/>
                </a:lnTo>
                <a:lnTo>
                  <a:pt x="59" y="30"/>
                </a:lnTo>
                <a:lnTo>
                  <a:pt x="57" y="37"/>
                </a:lnTo>
                <a:lnTo>
                  <a:pt x="57" y="45"/>
                </a:lnTo>
                <a:lnTo>
                  <a:pt x="60" y="48"/>
                </a:lnTo>
                <a:lnTo>
                  <a:pt x="55" y="53"/>
                </a:lnTo>
                <a:lnTo>
                  <a:pt x="50" y="58"/>
                </a:lnTo>
                <a:lnTo>
                  <a:pt x="42" y="70"/>
                </a:lnTo>
                <a:lnTo>
                  <a:pt x="38" y="68"/>
                </a:lnTo>
                <a:lnTo>
                  <a:pt x="37" y="67"/>
                </a:lnTo>
                <a:lnTo>
                  <a:pt x="34" y="60"/>
                </a:lnTo>
                <a:lnTo>
                  <a:pt x="30" y="62"/>
                </a:lnTo>
                <a:lnTo>
                  <a:pt x="29" y="63"/>
                </a:lnTo>
                <a:lnTo>
                  <a:pt x="19" y="59"/>
                </a:lnTo>
                <a:lnTo>
                  <a:pt x="18" y="63"/>
                </a:lnTo>
                <a:lnTo>
                  <a:pt x="12" y="66"/>
                </a:lnTo>
                <a:lnTo>
                  <a:pt x="4" y="55"/>
                </a:lnTo>
                <a:lnTo>
                  <a:pt x="11" y="47"/>
                </a:lnTo>
                <a:lnTo>
                  <a:pt x="9" y="38"/>
                </a:lnTo>
                <a:lnTo>
                  <a:pt x="11" y="34"/>
                </a:lnTo>
                <a:lnTo>
                  <a:pt x="4" y="37"/>
                </a:lnTo>
                <a:lnTo>
                  <a:pt x="1" y="37"/>
                </a:lnTo>
                <a:lnTo>
                  <a:pt x="0" y="34"/>
                </a:lnTo>
                <a:lnTo>
                  <a:pt x="0" y="30"/>
                </a:lnTo>
                <a:lnTo>
                  <a:pt x="0" y="25"/>
                </a:lnTo>
                <a:lnTo>
                  <a:pt x="9" y="6"/>
                </a:lnTo>
                <a:lnTo>
                  <a:pt x="12" y="0"/>
                </a:lnTo>
                <a:lnTo>
                  <a:pt x="23" y="3"/>
                </a:lnTo>
                <a:lnTo>
                  <a:pt x="26" y="3"/>
                </a:lnTo>
                <a:lnTo>
                  <a:pt x="27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7" name="Freeform 213">
            <a:extLst>
              <a:ext uri="{FF2B5EF4-FFF2-40B4-BE49-F238E27FC236}">
                <a16:creationId xmlns:a16="http://schemas.microsoft.com/office/drawing/2014/main" id="{0EED4F69-C246-B147-D0EE-A059802E3231}"/>
              </a:ext>
            </a:extLst>
          </p:cNvPr>
          <p:cNvSpPr>
            <a:spLocks/>
          </p:cNvSpPr>
          <p:nvPr/>
        </p:nvSpPr>
        <p:spPr bwMode="auto">
          <a:xfrm>
            <a:off x="4165608" y="6237298"/>
            <a:ext cx="190500" cy="173038"/>
          </a:xfrm>
          <a:custGeom>
            <a:avLst/>
            <a:gdLst>
              <a:gd name="T0" fmla="*/ 90 w 120"/>
              <a:gd name="T1" fmla="*/ 2 h 109"/>
              <a:gd name="T2" fmla="*/ 92 w 120"/>
              <a:gd name="T3" fmla="*/ 5 h 109"/>
              <a:gd name="T4" fmla="*/ 99 w 120"/>
              <a:gd name="T5" fmla="*/ 2 h 109"/>
              <a:gd name="T6" fmla="*/ 110 w 120"/>
              <a:gd name="T7" fmla="*/ 5 h 109"/>
              <a:gd name="T8" fmla="*/ 112 w 120"/>
              <a:gd name="T9" fmla="*/ 9 h 109"/>
              <a:gd name="T10" fmla="*/ 112 w 120"/>
              <a:gd name="T11" fmla="*/ 16 h 109"/>
              <a:gd name="T12" fmla="*/ 107 w 120"/>
              <a:gd name="T13" fmla="*/ 16 h 109"/>
              <a:gd name="T14" fmla="*/ 103 w 120"/>
              <a:gd name="T15" fmla="*/ 23 h 109"/>
              <a:gd name="T16" fmla="*/ 103 w 120"/>
              <a:gd name="T17" fmla="*/ 24 h 109"/>
              <a:gd name="T18" fmla="*/ 112 w 120"/>
              <a:gd name="T19" fmla="*/ 30 h 109"/>
              <a:gd name="T20" fmla="*/ 112 w 120"/>
              <a:gd name="T21" fmla="*/ 32 h 109"/>
              <a:gd name="T22" fmla="*/ 112 w 120"/>
              <a:gd name="T23" fmla="*/ 35 h 109"/>
              <a:gd name="T24" fmla="*/ 114 w 120"/>
              <a:gd name="T25" fmla="*/ 36 h 109"/>
              <a:gd name="T26" fmla="*/ 119 w 120"/>
              <a:gd name="T27" fmla="*/ 38 h 109"/>
              <a:gd name="T28" fmla="*/ 120 w 120"/>
              <a:gd name="T29" fmla="*/ 42 h 109"/>
              <a:gd name="T30" fmla="*/ 116 w 120"/>
              <a:gd name="T31" fmla="*/ 47 h 109"/>
              <a:gd name="T32" fmla="*/ 105 w 120"/>
              <a:gd name="T33" fmla="*/ 62 h 109"/>
              <a:gd name="T34" fmla="*/ 80 w 120"/>
              <a:gd name="T35" fmla="*/ 109 h 109"/>
              <a:gd name="T36" fmla="*/ 51 w 120"/>
              <a:gd name="T37" fmla="*/ 92 h 109"/>
              <a:gd name="T38" fmla="*/ 41 w 120"/>
              <a:gd name="T39" fmla="*/ 87 h 109"/>
              <a:gd name="T40" fmla="*/ 40 w 120"/>
              <a:gd name="T41" fmla="*/ 86 h 109"/>
              <a:gd name="T42" fmla="*/ 28 w 120"/>
              <a:gd name="T43" fmla="*/ 77 h 109"/>
              <a:gd name="T44" fmla="*/ 14 w 120"/>
              <a:gd name="T45" fmla="*/ 61 h 109"/>
              <a:gd name="T46" fmla="*/ 0 w 120"/>
              <a:gd name="T47" fmla="*/ 45 h 109"/>
              <a:gd name="T48" fmla="*/ 48 w 120"/>
              <a:gd name="T49" fmla="*/ 17 h 109"/>
              <a:gd name="T50" fmla="*/ 51 w 120"/>
              <a:gd name="T51" fmla="*/ 16 h 109"/>
              <a:gd name="T52" fmla="*/ 86 w 120"/>
              <a:gd name="T53" fmla="*/ 2 h 109"/>
              <a:gd name="T54" fmla="*/ 89 w 120"/>
              <a:gd name="T55" fmla="*/ 0 h 109"/>
              <a:gd name="T56" fmla="*/ 90 w 120"/>
              <a:gd name="T57" fmla="*/ 2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09">
                <a:moveTo>
                  <a:pt x="90" y="2"/>
                </a:moveTo>
                <a:lnTo>
                  <a:pt x="92" y="5"/>
                </a:lnTo>
                <a:lnTo>
                  <a:pt x="99" y="2"/>
                </a:lnTo>
                <a:lnTo>
                  <a:pt x="110" y="5"/>
                </a:lnTo>
                <a:lnTo>
                  <a:pt x="112" y="9"/>
                </a:lnTo>
                <a:lnTo>
                  <a:pt x="112" y="16"/>
                </a:lnTo>
                <a:lnTo>
                  <a:pt x="107" y="16"/>
                </a:lnTo>
                <a:lnTo>
                  <a:pt x="103" y="23"/>
                </a:lnTo>
                <a:lnTo>
                  <a:pt x="103" y="24"/>
                </a:lnTo>
                <a:lnTo>
                  <a:pt x="112" y="30"/>
                </a:lnTo>
                <a:lnTo>
                  <a:pt x="112" y="32"/>
                </a:lnTo>
                <a:lnTo>
                  <a:pt x="112" y="35"/>
                </a:lnTo>
                <a:lnTo>
                  <a:pt x="114" y="36"/>
                </a:lnTo>
                <a:lnTo>
                  <a:pt x="119" y="38"/>
                </a:lnTo>
                <a:lnTo>
                  <a:pt x="120" y="42"/>
                </a:lnTo>
                <a:lnTo>
                  <a:pt x="116" y="47"/>
                </a:lnTo>
                <a:lnTo>
                  <a:pt x="105" y="62"/>
                </a:lnTo>
                <a:lnTo>
                  <a:pt x="80" y="109"/>
                </a:lnTo>
                <a:lnTo>
                  <a:pt x="51" y="92"/>
                </a:lnTo>
                <a:lnTo>
                  <a:pt x="41" y="87"/>
                </a:lnTo>
                <a:lnTo>
                  <a:pt x="40" y="86"/>
                </a:lnTo>
                <a:lnTo>
                  <a:pt x="28" y="77"/>
                </a:lnTo>
                <a:lnTo>
                  <a:pt x="14" y="61"/>
                </a:lnTo>
                <a:lnTo>
                  <a:pt x="0" y="45"/>
                </a:lnTo>
                <a:lnTo>
                  <a:pt x="48" y="17"/>
                </a:lnTo>
                <a:lnTo>
                  <a:pt x="51" y="16"/>
                </a:lnTo>
                <a:lnTo>
                  <a:pt x="86" y="2"/>
                </a:lnTo>
                <a:lnTo>
                  <a:pt x="89" y="0"/>
                </a:lnTo>
                <a:lnTo>
                  <a:pt x="90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8" name="Freeform 214">
            <a:extLst>
              <a:ext uri="{FF2B5EF4-FFF2-40B4-BE49-F238E27FC236}">
                <a16:creationId xmlns:a16="http://schemas.microsoft.com/office/drawing/2014/main" id="{85534E57-8FC5-290C-EFBB-33B9BBE166D6}"/>
              </a:ext>
            </a:extLst>
          </p:cNvPr>
          <p:cNvSpPr>
            <a:spLocks/>
          </p:cNvSpPr>
          <p:nvPr/>
        </p:nvSpPr>
        <p:spPr bwMode="auto">
          <a:xfrm>
            <a:off x="4324359" y="6243648"/>
            <a:ext cx="138113" cy="203200"/>
          </a:xfrm>
          <a:custGeom>
            <a:avLst/>
            <a:gdLst>
              <a:gd name="T0" fmla="*/ 78 w 87"/>
              <a:gd name="T1" fmla="*/ 47 h 128"/>
              <a:gd name="T2" fmla="*/ 71 w 87"/>
              <a:gd name="T3" fmla="*/ 52 h 128"/>
              <a:gd name="T4" fmla="*/ 68 w 87"/>
              <a:gd name="T5" fmla="*/ 52 h 128"/>
              <a:gd name="T6" fmla="*/ 65 w 87"/>
              <a:gd name="T7" fmla="*/ 52 h 128"/>
              <a:gd name="T8" fmla="*/ 64 w 87"/>
              <a:gd name="T9" fmla="*/ 60 h 128"/>
              <a:gd name="T10" fmla="*/ 53 w 87"/>
              <a:gd name="T11" fmla="*/ 67 h 128"/>
              <a:gd name="T12" fmla="*/ 53 w 87"/>
              <a:gd name="T13" fmla="*/ 76 h 128"/>
              <a:gd name="T14" fmla="*/ 46 w 87"/>
              <a:gd name="T15" fmla="*/ 128 h 128"/>
              <a:gd name="T16" fmla="*/ 31 w 87"/>
              <a:gd name="T17" fmla="*/ 127 h 128"/>
              <a:gd name="T18" fmla="*/ 23 w 87"/>
              <a:gd name="T19" fmla="*/ 124 h 128"/>
              <a:gd name="T20" fmla="*/ 0 w 87"/>
              <a:gd name="T21" fmla="*/ 116 h 128"/>
              <a:gd name="T22" fmla="*/ 18 w 87"/>
              <a:gd name="T23" fmla="*/ 65 h 128"/>
              <a:gd name="T24" fmla="*/ 22 w 87"/>
              <a:gd name="T25" fmla="*/ 53 h 128"/>
              <a:gd name="T26" fmla="*/ 41 w 87"/>
              <a:gd name="T27" fmla="*/ 43 h 128"/>
              <a:gd name="T28" fmla="*/ 45 w 87"/>
              <a:gd name="T29" fmla="*/ 35 h 128"/>
              <a:gd name="T30" fmla="*/ 46 w 87"/>
              <a:gd name="T31" fmla="*/ 32 h 128"/>
              <a:gd name="T32" fmla="*/ 48 w 87"/>
              <a:gd name="T33" fmla="*/ 32 h 128"/>
              <a:gd name="T34" fmla="*/ 53 w 87"/>
              <a:gd name="T35" fmla="*/ 28 h 128"/>
              <a:gd name="T36" fmla="*/ 56 w 87"/>
              <a:gd name="T37" fmla="*/ 8 h 128"/>
              <a:gd name="T38" fmla="*/ 60 w 87"/>
              <a:gd name="T39" fmla="*/ 4 h 128"/>
              <a:gd name="T40" fmla="*/ 71 w 87"/>
              <a:gd name="T41" fmla="*/ 0 h 128"/>
              <a:gd name="T42" fmla="*/ 71 w 87"/>
              <a:gd name="T43" fmla="*/ 5 h 128"/>
              <a:gd name="T44" fmla="*/ 80 w 87"/>
              <a:gd name="T45" fmla="*/ 8 h 128"/>
              <a:gd name="T46" fmla="*/ 86 w 87"/>
              <a:gd name="T47" fmla="*/ 12 h 128"/>
              <a:gd name="T48" fmla="*/ 87 w 87"/>
              <a:gd name="T49" fmla="*/ 30 h 128"/>
              <a:gd name="T50" fmla="*/ 85 w 87"/>
              <a:gd name="T51" fmla="*/ 38 h 128"/>
              <a:gd name="T52" fmla="*/ 78 w 87"/>
              <a:gd name="T53" fmla="*/ 39 h 128"/>
              <a:gd name="T54" fmla="*/ 75 w 87"/>
              <a:gd name="T55" fmla="*/ 45 h 128"/>
              <a:gd name="T56" fmla="*/ 78 w 87"/>
              <a:gd name="T57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7" h="128">
                <a:moveTo>
                  <a:pt x="78" y="47"/>
                </a:moveTo>
                <a:lnTo>
                  <a:pt x="71" y="52"/>
                </a:lnTo>
                <a:lnTo>
                  <a:pt x="68" y="52"/>
                </a:lnTo>
                <a:lnTo>
                  <a:pt x="65" y="52"/>
                </a:lnTo>
                <a:lnTo>
                  <a:pt x="64" y="60"/>
                </a:lnTo>
                <a:lnTo>
                  <a:pt x="53" y="67"/>
                </a:lnTo>
                <a:lnTo>
                  <a:pt x="53" y="76"/>
                </a:lnTo>
                <a:lnTo>
                  <a:pt x="46" y="128"/>
                </a:lnTo>
                <a:lnTo>
                  <a:pt x="31" y="127"/>
                </a:lnTo>
                <a:lnTo>
                  <a:pt x="23" y="124"/>
                </a:lnTo>
                <a:lnTo>
                  <a:pt x="0" y="116"/>
                </a:lnTo>
                <a:lnTo>
                  <a:pt x="18" y="65"/>
                </a:lnTo>
                <a:lnTo>
                  <a:pt x="22" y="53"/>
                </a:lnTo>
                <a:lnTo>
                  <a:pt x="41" y="43"/>
                </a:lnTo>
                <a:lnTo>
                  <a:pt x="45" y="35"/>
                </a:lnTo>
                <a:lnTo>
                  <a:pt x="46" y="32"/>
                </a:lnTo>
                <a:lnTo>
                  <a:pt x="48" y="32"/>
                </a:lnTo>
                <a:lnTo>
                  <a:pt x="53" y="28"/>
                </a:lnTo>
                <a:lnTo>
                  <a:pt x="56" y="8"/>
                </a:lnTo>
                <a:lnTo>
                  <a:pt x="60" y="4"/>
                </a:lnTo>
                <a:lnTo>
                  <a:pt x="71" y="0"/>
                </a:lnTo>
                <a:lnTo>
                  <a:pt x="71" y="5"/>
                </a:lnTo>
                <a:lnTo>
                  <a:pt x="80" y="8"/>
                </a:lnTo>
                <a:lnTo>
                  <a:pt x="86" y="12"/>
                </a:lnTo>
                <a:lnTo>
                  <a:pt x="87" y="30"/>
                </a:lnTo>
                <a:lnTo>
                  <a:pt x="85" y="38"/>
                </a:lnTo>
                <a:lnTo>
                  <a:pt x="78" y="39"/>
                </a:lnTo>
                <a:lnTo>
                  <a:pt x="75" y="45"/>
                </a:lnTo>
                <a:lnTo>
                  <a:pt x="78" y="4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9" name="Freeform 215">
            <a:extLst>
              <a:ext uri="{FF2B5EF4-FFF2-40B4-BE49-F238E27FC236}">
                <a16:creationId xmlns:a16="http://schemas.microsoft.com/office/drawing/2014/main" id="{2A8CCF09-2CC8-2BA1-744C-8960C66D3C26}"/>
              </a:ext>
            </a:extLst>
          </p:cNvPr>
          <p:cNvSpPr>
            <a:spLocks/>
          </p:cNvSpPr>
          <p:nvPr/>
        </p:nvSpPr>
        <p:spPr bwMode="auto">
          <a:xfrm>
            <a:off x="4397384" y="6286511"/>
            <a:ext cx="139700" cy="171450"/>
          </a:xfrm>
          <a:custGeom>
            <a:avLst/>
            <a:gdLst>
              <a:gd name="T0" fmla="*/ 64 w 88"/>
              <a:gd name="T1" fmla="*/ 19 h 108"/>
              <a:gd name="T2" fmla="*/ 59 w 88"/>
              <a:gd name="T3" fmla="*/ 27 h 108"/>
              <a:gd name="T4" fmla="*/ 63 w 88"/>
              <a:gd name="T5" fmla="*/ 29 h 108"/>
              <a:gd name="T6" fmla="*/ 63 w 88"/>
              <a:gd name="T7" fmla="*/ 35 h 108"/>
              <a:gd name="T8" fmla="*/ 66 w 88"/>
              <a:gd name="T9" fmla="*/ 35 h 108"/>
              <a:gd name="T10" fmla="*/ 67 w 88"/>
              <a:gd name="T11" fmla="*/ 37 h 108"/>
              <a:gd name="T12" fmla="*/ 67 w 88"/>
              <a:gd name="T13" fmla="*/ 44 h 108"/>
              <a:gd name="T14" fmla="*/ 73 w 88"/>
              <a:gd name="T15" fmla="*/ 50 h 108"/>
              <a:gd name="T16" fmla="*/ 88 w 88"/>
              <a:gd name="T17" fmla="*/ 100 h 108"/>
              <a:gd name="T18" fmla="*/ 82 w 88"/>
              <a:gd name="T19" fmla="*/ 102 h 108"/>
              <a:gd name="T20" fmla="*/ 73 w 88"/>
              <a:gd name="T21" fmla="*/ 105 h 108"/>
              <a:gd name="T22" fmla="*/ 62 w 88"/>
              <a:gd name="T23" fmla="*/ 106 h 108"/>
              <a:gd name="T24" fmla="*/ 45 w 88"/>
              <a:gd name="T25" fmla="*/ 108 h 108"/>
              <a:gd name="T26" fmla="*/ 29 w 88"/>
              <a:gd name="T27" fmla="*/ 105 h 108"/>
              <a:gd name="T28" fmla="*/ 0 w 88"/>
              <a:gd name="T29" fmla="*/ 101 h 108"/>
              <a:gd name="T30" fmla="*/ 7 w 88"/>
              <a:gd name="T31" fmla="*/ 49 h 108"/>
              <a:gd name="T32" fmla="*/ 7 w 88"/>
              <a:gd name="T33" fmla="*/ 40 h 108"/>
              <a:gd name="T34" fmla="*/ 18 w 88"/>
              <a:gd name="T35" fmla="*/ 33 h 108"/>
              <a:gd name="T36" fmla="*/ 19 w 88"/>
              <a:gd name="T37" fmla="*/ 25 h 108"/>
              <a:gd name="T38" fmla="*/ 22 w 88"/>
              <a:gd name="T39" fmla="*/ 25 h 108"/>
              <a:gd name="T40" fmla="*/ 25 w 88"/>
              <a:gd name="T41" fmla="*/ 25 h 108"/>
              <a:gd name="T42" fmla="*/ 32 w 88"/>
              <a:gd name="T43" fmla="*/ 20 h 108"/>
              <a:gd name="T44" fmla="*/ 29 w 88"/>
              <a:gd name="T45" fmla="*/ 18 h 108"/>
              <a:gd name="T46" fmla="*/ 32 w 88"/>
              <a:gd name="T47" fmla="*/ 12 h 108"/>
              <a:gd name="T48" fmla="*/ 39 w 88"/>
              <a:gd name="T49" fmla="*/ 11 h 108"/>
              <a:gd name="T50" fmla="*/ 41 w 88"/>
              <a:gd name="T51" fmla="*/ 3 h 108"/>
              <a:gd name="T52" fmla="*/ 48 w 88"/>
              <a:gd name="T53" fmla="*/ 0 h 108"/>
              <a:gd name="T54" fmla="*/ 51 w 88"/>
              <a:gd name="T55" fmla="*/ 4 h 108"/>
              <a:gd name="T56" fmla="*/ 55 w 88"/>
              <a:gd name="T57" fmla="*/ 8 h 108"/>
              <a:gd name="T58" fmla="*/ 55 w 88"/>
              <a:gd name="T59" fmla="*/ 14 h 108"/>
              <a:gd name="T60" fmla="*/ 63 w 88"/>
              <a:gd name="T61" fmla="*/ 18 h 108"/>
              <a:gd name="T62" fmla="*/ 64 w 88"/>
              <a:gd name="T63" fmla="*/ 1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8" h="108">
                <a:moveTo>
                  <a:pt x="64" y="19"/>
                </a:moveTo>
                <a:lnTo>
                  <a:pt x="59" y="27"/>
                </a:lnTo>
                <a:lnTo>
                  <a:pt x="63" y="29"/>
                </a:lnTo>
                <a:lnTo>
                  <a:pt x="63" y="35"/>
                </a:lnTo>
                <a:lnTo>
                  <a:pt x="66" y="35"/>
                </a:lnTo>
                <a:lnTo>
                  <a:pt x="67" y="37"/>
                </a:lnTo>
                <a:lnTo>
                  <a:pt x="67" y="44"/>
                </a:lnTo>
                <a:lnTo>
                  <a:pt x="73" y="50"/>
                </a:lnTo>
                <a:lnTo>
                  <a:pt x="88" y="100"/>
                </a:lnTo>
                <a:lnTo>
                  <a:pt x="82" y="102"/>
                </a:lnTo>
                <a:lnTo>
                  <a:pt x="73" y="105"/>
                </a:lnTo>
                <a:lnTo>
                  <a:pt x="62" y="106"/>
                </a:lnTo>
                <a:lnTo>
                  <a:pt x="45" y="108"/>
                </a:lnTo>
                <a:lnTo>
                  <a:pt x="29" y="105"/>
                </a:lnTo>
                <a:lnTo>
                  <a:pt x="0" y="101"/>
                </a:lnTo>
                <a:lnTo>
                  <a:pt x="7" y="49"/>
                </a:lnTo>
                <a:lnTo>
                  <a:pt x="7" y="40"/>
                </a:lnTo>
                <a:lnTo>
                  <a:pt x="18" y="33"/>
                </a:lnTo>
                <a:lnTo>
                  <a:pt x="19" y="25"/>
                </a:lnTo>
                <a:lnTo>
                  <a:pt x="22" y="25"/>
                </a:lnTo>
                <a:lnTo>
                  <a:pt x="25" y="25"/>
                </a:lnTo>
                <a:lnTo>
                  <a:pt x="32" y="20"/>
                </a:lnTo>
                <a:lnTo>
                  <a:pt x="29" y="18"/>
                </a:lnTo>
                <a:lnTo>
                  <a:pt x="32" y="12"/>
                </a:lnTo>
                <a:lnTo>
                  <a:pt x="39" y="11"/>
                </a:lnTo>
                <a:lnTo>
                  <a:pt x="41" y="3"/>
                </a:lnTo>
                <a:lnTo>
                  <a:pt x="48" y="0"/>
                </a:lnTo>
                <a:lnTo>
                  <a:pt x="51" y="4"/>
                </a:lnTo>
                <a:lnTo>
                  <a:pt x="55" y="8"/>
                </a:lnTo>
                <a:lnTo>
                  <a:pt x="55" y="14"/>
                </a:lnTo>
                <a:lnTo>
                  <a:pt x="63" y="18"/>
                </a:lnTo>
                <a:lnTo>
                  <a:pt x="64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0" name="Freeform 216">
            <a:extLst>
              <a:ext uri="{FF2B5EF4-FFF2-40B4-BE49-F238E27FC236}">
                <a16:creationId xmlns:a16="http://schemas.microsoft.com/office/drawing/2014/main" id="{3EDCDBF4-0EA7-B910-19D9-7C76A245427A}"/>
              </a:ext>
            </a:extLst>
          </p:cNvPr>
          <p:cNvSpPr>
            <a:spLocks/>
          </p:cNvSpPr>
          <p:nvPr/>
        </p:nvSpPr>
        <p:spPr bwMode="auto">
          <a:xfrm>
            <a:off x="4483109" y="6202373"/>
            <a:ext cx="169863" cy="242888"/>
          </a:xfrm>
          <a:custGeom>
            <a:avLst/>
            <a:gdLst>
              <a:gd name="T0" fmla="*/ 88 w 107"/>
              <a:gd name="T1" fmla="*/ 80 h 153"/>
              <a:gd name="T2" fmla="*/ 84 w 107"/>
              <a:gd name="T3" fmla="*/ 76 h 153"/>
              <a:gd name="T4" fmla="*/ 88 w 107"/>
              <a:gd name="T5" fmla="*/ 69 h 153"/>
              <a:gd name="T6" fmla="*/ 84 w 107"/>
              <a:gd name="T7" fmla="*/ 68 h 153"/>
              <a:gd name="T8" fmla="*/ 84 w 107"/>
              <a:gd name="T9" fmla="*/ 67 h 153"/>
              <a:gd name="T10" fmla="*/ 81 w 107"/>
              <a:gd name="T11" fmla="*/ 60 h 153"/>
              <a:gd name="T12" fmla="*/ 86 w 107"/>
              <a:gd name="T13" fmla="*/ 53 h 153"/>
              <a:gd name="T14" fmla="*/ 92 w 107"/>
              <a:gd name="T15" fmla="*/ 41 h 153"/>
              <a:gd name="T16" fmla="*/ 87 w 107"/>
              <a:gd name="T17" fmla="*/ 38 h 153"/>
              <a:gd name="T18" fmla="*/ 86 w 107"/>
              <a:gd name="T19" fmla="*/ 38 h 153"/>
              <a:gd name="T20" fmla="*/ 88 w 107"/>
              <a:gd name="T21" fmla="*/ 33 h 153"/>
              <a:gd name="T22" fmla="*/ 84 w 107"/>
              <a:gd name="T23" fmla="*/ 30 h 153"/>
              <a:gd name="T24" fmla="*/ 80 w 107"/>
              <a:gd name="T25" fmla="*/ 33 h 153"/>
              <a:gd name="T26" fmla="*/ 79 w 107"/>
              <a:gd name="T27" fmla="*/ 30 h 153"/>
              <a:gd name="T28" fmla="*/ 71 w 107"/>
              <a:gd name="T29" fmla="*/ 28 h 153"/>
              <a:gd name="T30" fmla="*/ 66 w 107"/>
              <a:gd name="T31" fmla="*/ 33 h 153"/>
              <a:gd name="T32" fmla="*/ 58 w 107"/>
              <a:gd name="T33" fmla="*/ 45 h 153"/>
              <a:gd name="T34" fmla="*/ 54 w 107"/>
              <a:gd name="T35" fmla="*/ 43 h 153"/>
              <a:gd name="T36" fmla="*/ 53 w 107"/>
              <a:gd name="T37" fmla="*/ 42 h 153"/>
              <a:gd name="T38" fmla="*/ 50 w 107"/>
              <a:gd name="T39" fmla="*/ 35 h 153"/>
              <a:gd name="T40" fmla="*/ 46 w 107"/>
              <a:gd name="T41" fmla="*/ 37 h 153"/>
              <a:gd name="T42" fmla="*/ 45 w 107"/>
              <a:gd name="T43" fmla="*/ 38 h 153"/>
              <a:gd name="T44" fmla="*/ 35 w 107"/>
              <a:gd name="T45" fmla="*/ 34 h 153"/>
              <a:gd name="T46" fmla="*/ 34 w 107"/>
              <a:gd name="T47" fmla="*/ 38 h 153"/>
              <a:gd name="T48" fmla="*/ 28 w 107"/>
              <a:gd name="T49" fmla="*/ 41 h 153"/>
              <a:gd name="T50" fmla="*/ 20 w 107"/>
              <a:gd name="T51" fmla="*/ 30 h 153"/>
              <a:gd name="T52" fmla="*/ 27 w 107"/>
              <a:gd name="T53" fmla="*/ 22 h 153"/>
              <a:gd name="T54" fmla="*/ 25 w 107"/>
              <a:gd name="T55" fmla="*/ 13 h 153"/>
              <a:gd name="T56" fmla="*/ 27 w 107"/>
              <a:gd name="T57" fmla="*/ 9 h 153"/>
              <a:gd name="T58" fmla="*/ 20 w 107"/>
              <a:gd name="T59" fmla="*/ 12 h 153"/>
              <a:gd name="T60" fmla="*/ 17 w 107"/>
              <a:gd name="T61" fmla="*/ 12 h 153"/>
              <a:gd name="T62" fmla="*/ 16 w 107"/>
              <a:gd name="T63" fmla="*/ 9 h 153"/>
              <a:gd name="T64" fmla="*/ 16 w 107"/>
              <a:gd name="T65" fmla="*/ 5 h 153"/>
              <a:gd name="T66" fmla="*/ 16 w 107"/>
              <a:gd name="T67" fmla="*/ 0 h 153"/>
              <a:gd name="T68" fmla="*/ 13 w 107"/>
              <a:gd name="T69" fmla="*/ 3 h 153"/>
              <a:gd name="T70" fmla="*/ 6 w 107"/>
              <a:gd name="T71" fmla="*/ 1 h 153"/>
              <a:gd name="T72" fmla="*/ 5 w 107"/>
              <a:gd name="T73" fmla="*/ 11 h 153"/>
              <a:gd name="T74" fmla="*/ 0 w 107"/>
              <a:gd name="T75" fmla="*/ 15 h 153"/>
              <a:gd name="T76" fmla="*/ 0 w 107"/>
              <a:gd name="T77" fmla="*/ 26 h 153"/>
              <a:gd name="T78" fmla="*/ 25 w 107"/>
              <a:gd name="T79" fmla="*/ 43 h 153"/>
              <a:gd name="T80" fmla="*/ 24 w 107"/>
              <a:gd name="T81" fmla="*/ 45 h 153"/>
              <a:gd name="T82" fmla="*/ 20 w 107"/>
              <a:gd name="T83" fmla="*/ 54 h 153"/>
              <a:gd name="T84" fmla="*/ 19 w 107"/>
              <a:gd name="T85" fmla="*/ 61 h 153"/>
              <a:gd name="T86" fmla="*/ 10 w 107"/>
              <a:gd name="T87" fmla="*/ 57 h 153"/>
              <a:gd name="T88" fmla="*/ 1 w 107"/>
              <a:gd name="T89" fmla="*/ 61 h 153"/>
              <a:gd name="T90" fmla="*/ 1 w 107"/>
              <a:gd name="T91" fmla="*/ 67 h 153"/>
              <a:gd name="T92" fmla="*/ 9 w 107"/>
              <a:gd name="T93" fmla="*/ 71 h 153"/>
              <a:gd name="T94" fmla="*/ 10 w 107"/>
              <a:gd name="T95" fmla="*/ 72 h 153"/>
              <a:gd name="T96" fmla="*/ 5 w 107"/>
              <a:gd name="T97" fmla="*/ 80 h 153"/>
              <a:gd name="T98" fmla="*/ 9 w 107"/>
              <a:gd name="T99" fmla="*/ 82 h 153"/>
              <a:gd name="T100" fmla="*/ 9 w 107"/>
              <a:gd name="T101" fmla="*/ 88 h 153"/>
              <a:gd name="T102" fmla="*/ 12 w 107"/>
              <a:gd name="T103" fmla="*/ 88 h 153"/>
              <a:gd name="T104" fmla="*/ 13 w 107"/>
              <a:gd name="T105" fmla="*/ 90 h 153"/>
              <a:gd name="T106" fmla="*/ 13 w 107"/>
              <a:gd name="T107" fmla="*/ 97 h 153"/>
              <a:gd name="T108" fmla="*/ 19 w 107"/>
              <a:gd name="T109" fmla="*/ 103 h 153"/>
              <a:gd name="T110" fmla="*/ 34 w 107"/>
              <a:gd name="T111" fmla="*/ 153 h 153"/>
              <a:gd name="T112" fmla="*/ 53 w 107"/>
              <a:gd name="T113" fmla="*/ 147 h 153"/>
              <a:gd name="T114" fmla="*/ 65 w 107"/>
              <a:gd name="T115" fmla="*/ 143 h 153"/>
              <a:gd name="T116" fmla="*/ 95 w 107"/>
              <a:gd name="T117" fmla="*/ 135 h 153"/>
              <a:gd name="T118" fmla="*/ 107 w 107"/>
              <a:gd name="T119" fmla="*/ 131 h 153"/>
              <a:gd name="T120" fmla="*/ 88 w 107"/>
              <a:gd name="T121" fmla="*/ 8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7" h="153">
                <a:moveTo>
                  <a:pt x="88" y="80"/>
                </a:moveTo>
                <a:lnTo>
                  <a:pt x="84" y="76"/>
                </a:lnTo>
                <a:lnTo>
                  <a:pt x="88" y="69"/>
                </a:lnTo>
                <a:lnTo>
                  <a:pt x="84" y="68"/>
                </a:lnTo>
                <a:lnTo>
                  <a:pt x="84" y="67"/>
                </a:lnTo>
                <a:lnTo>
                  <a:pt x="81" y="60"/>
                </a:lnTo>
                <a:lnTo>
                  <a:pt x="86" y="53"/>
                </a:lnTo>
                <a:lnTo>
                  <a:pt x="92" y="41"/>
                </a:lnTo>
                <a:lnTo>
                  <a:pt x="87" y="38"/>
                </a:lnTo>
                <a:lnTo>
                  <a:pt x="86" y="38"/>
                </a:lnTo>
                <a:lnTo>
                  <a:pt x="88" y="33"/>
                </a:lnTo>
                <a:lnTo>
                  <a:pt x="84" y="30"/>
                </a:lnTo>
                <a:lnTo>
                  <a:pt x="80" y="33"/>
                </a:lnTo>
                <a:lnTo>
                  <a:pt x="79" y="30"/>
                </a:lnTo>
                <a:lnTo>
                  <a:pt x="71" y="28"/>
                </a:lnTo>
                <a:lnTo>
                  <a:pt x="66" y="33"/>
                </a:lnTo>
                <a:lnTo>
                  <a:pt x="58" y="45"/>
                </a:lnTo>
                <a:lnTo>
                  <a:pt x="54" y="43"/>
                </a:lnTo>
                <a:lnTo>
                  <a:pt x="53" y="42"/>
                </a:lnTo>
                <a:lnTo>
                  <a:pt x="50" y="35"/>
                </a:lnTo>
                <a:lnTo>
                  <a:pt x="46" y="37"/>
                </a:lnTo>
                <a:lnTo>
                  <a:pt x="45" y="38"/>
                </a:lnTo>
                <a:lnTo>
                  <a:pt x="35" y="34"/>
                </a:lnTo>
                <a:lnTo>
                  <a:pt x="34" y="38"/>
                </a:lnTo>
                <a:lnTo>
                  <a:pt x="28" y="41"/>
                </a:lnTo>
                <a:lnTo>
                  <a:pt x="20" y="30"/>
                </a:lnTo>
                <a:lnTo>
                  <a:pt x="27" y="22"/>
                </a:lnTo>
                <a:lnTo>
                  <a:pt x="25" y="13"/>
                </a:lnTo>
                <a:lnTo>
                  <a:pt x="27" y="9"/>
                </a:lnTo>
                <a:lnTo>
                  <a:pt x="20" y="12"/>
                </a:lnTo>
                <a:lnTo>
                  <a:pt x="17" y="12"/>
                </a:lnTo>
                <a:lnTo>
                  <a:pt x="16" y="9"/>
                </a:lnTo>
                <a:lnTo>
                  <a:pt x="16" y="5"/>
                </a:lnTo>
                <a:lnTo>
                  <a:pt x="16" y="0"/>
                </a:lnTo>
                <a:lnTo>
                  <a:pt x="13" y="3"/>
                </a:lnTo>
                <a:lnTo>
                  <a:pt x="6" y="1"/>
                </a:lnTo>
                <a:lnTo>
                  <a:pt x="5" y="11"/>
                </a:lnTo>
                <a:lnTo>
                  <a:pt x="0" y="15"/>
                </a:lnTo>
                <a:lnTo>
                  <a:pt x="0" y="26"/>
                </a:lnTo>
                <a:lnTo>
                  <a:pt x="25" y="43"/>
                </a:lnTo>
                <a:lnTo>
                  <a:pt x="24" y="45"/>
                </a:lnTo>
                <a:lnTo>
                  <a:pt x="20" y="54"/>
                </a:lnTo>
                <a:lnTo>
                  <a:pt x="19" y="61"/>
                </a:lnTo>
                <a:lnTo>
                  <a:pt x="10" y="57"/>
                </a:lnTo>
                <a:lnTo>
                  <a:pt x="1" y="61"/>
                </a:lnTo>
                <a:lnTo>
                  <a:pt x="1" y="67"/>
                </a:lnTo>
                <a:lnTo>
                  <a:pt x="9" y="71"/>
                </a:lnTo>
                <a:lnTo>
                  <a:pt x="10" y="72"/>
                </a:lnTo>
                <a:lnTo>
                  <a:pt x="5" y="80"/>
                </a:lnTo>
                <a:lnTo>
                  <a:pt x="9" y="82"/>
                </a:lnTo>
                <a:lnTo>
                  <a:pt x="9" y="88"/>
                </a:lnTo>
                <a:lnTo>
                  <a:pt x="12" y="88"/>
                </a:lnTo>
                <a:lnTo>
                  <a:pt x="13" y="90"/>
                </a:lnTo>
                <a:lnTo>
                  <a:pt x="13" y="97"/>
                </a:lnTo>
                <a:lnTo>
                  <a:pt x="19" y="103"/>
                </a:lnTo>
                <a:lnTo>
                  <a:pt x="34" y="153"/>
                </a:lnTo>
                <a:lnTo>
                  <a:pt x="53" y="147"/>
                </a:lnTo>
                <a:lnTo>
                  <a:pt x="65" y="143"/>
                </a:lnTo>
                <a:lnTo>
                  <a:pt x="95" y="135"/>
                </a:lnTo>
                <a:lnTo>
                  <a:pt x="107" y="131"/>
                </a:lnTo>
                <a:lnTo>
                  <a:pt x="88" y="8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1" name="Freeform 217">
            <a:extLst>
              <a:ext uri="{FF2B5EF4-FFF2-40B4-BE49-F238E27FC236}">
                <a16:creationId xmlns:a16="http://schemas.microsoft.com/office/drawing/2014/main" id="{DB1EDFC9-1E52-5BAC-B2D8-D50742CB85DB}"/>
              </a:ext>
            </a:extLst>
          </p:cNvPr>
          <p:cNvSpPr>
            <a:spLocks/>
          </p:cNvSpPr>
          <p:nvPr/>
        </p:nvSpPr>
        <p:spPr bwMode="auto">
          <a:xfrm>
            <a:off x="3971933" y="5946785"/>
            <a:ext cx="144463" cy="77788"/>
          </a:xfrm>
          <a:custGeom>
            <a:avLst/>
            <a:gdLst>
              <a:gd name="T0" fmla="*/ 66 w 91"/>
              <a:gd name="T1" fmla="*/ 3 h 49"/>
              <a:gd name="T2" fmla="*/ 73 w 91"/>
              <a:gd name="T3" fmla="*/ 8 h 49"/>
              <a:gd name="T4" fmla="*/ 75 w 91"/>
              <a:gd name="T5" fmla="*/ 4 h 49"/>
              <a:gd name="T6" fmla="*/ 84 w 91"/>
              <a:gd name="T7" fmla="*/ 11 h 49"/>
              <a:gd name="T8" fmla="*/ 87 w 91"/>
              <a:gd name="T9" fmla="*/ 12 h 49"/>
              <a:gd name="T10" fmla="*/ 91 w 91"/>
              <a:gd name="T11" fmla="*/ 15 h 49"/>
              <a:gd name="T12" fmla="*/ 79 w 91"/>
              <a:gd name="T13" fmla="*/ 29 h 49"/>
              <a:gd name="T14" fmla="*/ 77 w 91"/>
              <a:gd name="T15" fmla="*/ 29 h 49"/>
              <a:gd name="T16" fmla="*/ 73 w 91"/>
              <a:gd name="T17" fmla="*/ 30 h 49"/>
              <a:gd name="T18" fmla="*/ 71 w 91"/>
              <a:gd name="T19" fmla="*/ 31 h 49"/>
              <a:gd name="T20" fmla="*/ 71 w 91"/>
              <a:gd name="T21" fmla="*/ 35 h 49"/>
              <a:gd name="T22" fmla="*/ 72 w 91"/>
              <a:gd name="T23" fmla="*/ 38 h 49"/>
              <a:gd name="T24" fmla="*/ 69 w 91"/>
              <a:gd name="T25" fmla="*/ 38 h 49"/>
              <a:gd name="T26" fmla="*/ 60 w 91"/>
              <a:gd name="T27" fmla="*/ 39 h 49"/>
              <a:gd name="T28" fmla="*/ 58 w 91"/>
              <a:gd name="T29" fmla="*/ 39 h 49"/>
              <a:gd name="T30" fmla="*/ 6 w 91"/>
              <a:gd name="T31" fmla="*/ 49 h 49"/>
              <a:gd name="T32" fmla="*/ 5 w 91"/>
              <a:gd name="T33" fmla="*/ 42 h 49"/>
              <a:gd name="T34" fmla="*/ 0 w 91"/>
              <a:gd name="T35" fmla="*/ 12 h 49"/>
              <a:gd name="T36" fmla="*/ 0 w 91"/>
              <a:gd name="T37" fmla="*/ 5 h 49"/>
              <a:gd name="T38" fmla="*/ 51 w 91"/>
              <a:gd name="T39" fmla="*/ 1 h 49"/>
              <a:gd name="T40" fmla="*/ 64 w 91"/>
              <a:gd name="T41" fmla="*/ 0 h 49"/>
              <a:gd name="T42" fmla="*/ 66 w 91"/>
              <a:gd name="T43" fmla="*/ 3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1" h="49">
                <a:moveTo>
                  <a:pt x="66" y="3"/>
                </a:moveTo>
                <a:lnTo>
                  <a:pt x="73" y="8"/>
                </a:lnTo>
                <a:lnTo>
                  <a:pt x="75" y="4"/>
                </a:lnTo>
                <a:lnTo>
                  <a:pt x="84" y="11"/>
                </a:lnTo>
                <a:lnTo>
                  <a:pt x="87" y="12"/>
                </a:lnTo>
                <a:lnTo>
                  <a:pt x="91" y="15"/>
                </a:lnTo>
                <a:lnTo>
                  <a:pt x="79" y="29"/>
                </a:lnTo>
                <a:lnTo>
                  <a:pt x="77" y="29"/>
                </a:lnTo>
                <a:lnTo>
                  <a:pt x="73" y="30"/>
                </a:lnTo>
                <a:lnTo>
                  <a:pt x="71" y="31"/>
                </a:lnTo>
                <a:lnTo>
                  <a:pt x="71" y="35"/>
                </a:lnTo>
                <a:lnTo>
                  <a:pt x="72" y="38"/>
                </a:lnTo>
                <a:lnTo>
                  <a:pt x="69" y="38"/>
                </a:lnTo>
                <a:lnTo>
                  <a:pt x="60" y="39"/>
                </a:lnTo>
                <a:lnTo>
                  <a:pt x="58" y="39"/>
                </a:lnTo>
                <a:lnTo>
                  <a:pt x="6" y="49"/>
                </a:lnTo>
                <a:lnTo>
                  <a:pt x="5" y="42"/>
                </a:lnTo>
                <a:lnTo>
                  <a:pt x="0" y="12"/>
                </a:lnTo>
                <a:lnTo>
                  <a:pt x="0" y="5"/>
                </a:lnTo>
                <a:lnTo>
                  <a:pt x="51" y="1"/>
                </a:lnTo>
                <a:lnTo>
                  <a:pt x="64" y="0"/>
                </a:lnTo>
                <a:lnTo>
                  <a:pt x="66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2" name="Freeform 218">
            <a:extLst>
              <a:ext uri="{FF2B5EF4-FFF2-40B4-BE49-F238E27FC236}">
                <a16:creationId xmlns:a16="http://schemas.microsoft.com/office/drawing/2014/main" id="{D6184A39-99FD-885A-EE16-59D1470C55CC}"/>
              </a:ext>
            </a:extLst>
          </p:cNvPr>
          <p:cNvSpPr>
            <a:spLocks/>
          </p:cNvSpPr>
          <p:nvPr/>
        </p:nvSpPr>
        <p:spPr bwMode="auto">
          <a:xfrm>
            <a:off x="4602172" y="5957898"/>
            <a:ext cx="169863" cy="163513"/>
          </a:xfrm>
          <a:custGeom>
            <a:avLst/>
            <a:gdLst>
              <a:gd name="T0" fmla="*/ 41 w 107"/>
              <a:gd name="T1" fmla="*/ 7 h 103"/>
              <a:gd name="T2" fmla="*/ 49 w 107"/>
              <a:gd name="T3" fmla="*/ 16 h 103"/>
              <a:gd name="T4" fmla="*/ 72 w 107"/>
              <a:gd name="T5" fmla="*/ 28 h 103"/>
              <a:gd name="T6" fmla="*/ 79 w 107"/>
              <a:gd name="T7" fmla="*/ 24 h 103"/>
              <a:gd name="T8" fmla="*/ 81 w 107"/>
              <a:gd name="T9" fmla="*/ 22 h 103"/>
              <a:gd name="T10" fmla="*/ 86 w 107"/>
              <a:gd name="T11" fmla="*/ 19 h 103"/>
              <a:gd name="T12" fmla="*/ 95 w 107"/>
              <a:gd name="T13" fmla="*/ 35 h 103"/>
              <a:gd name="T14" fmla="*/ 107 w 107"/>
              <a:gd name="T15" fmla="*/ 47 h 103"/>
              <a:gd name="T16" fmla="*/ 96 w 107"/>
              <a:gd name="T17" fmla="*/ 54 h 103"/>
              <a:gd name="T18" fmla="*/ 87 w 107"/>
              <a:gd name="T19" fmla="*/ 69 h 103"/>
              <a:gd name="T20" fmla="*/ 91 w 107"/>
              <a:gd name="T21" fmla="*/ 80 h 103"/>
              <a:gd name="T22" fmla="*/ 99 w 107"/>
              <a:gd name="T23" fmla="*/ 82 h 103"/>
              <a:gd name="T24" fmla="*/ 101 w 107"/>
              <a:gd name="T25" fmla="*/ 84 h 103"/>
              <a:gd name="T26" fmla="*/ 103 w 107"/>
              <a:gd name="T27" fmla="*/ 94 h 103"/>
              <a:gd name="T28" fmla="*/ 105 w 107"/>
              <a:gd name="T29" fmla="*/ 94 h 103"/>
              <a:gd name="T30" fmla="*/ 103 w 107"/>
              <a:gd name="T31" fmla="*/ 98 h 103"/>
              <a:gd name="T32" fmla="*/ 96 w 107"/>
              <a:gd name="T33" fmla="*/ 103 h 103"/>
              <a:gd name="T34" fmla="*/ 90 w 107"/>
              <a:gd name="T35" fmla="*/ 94 h 103"/>
              <a:gd name="T36" fmla="*/ 86 w 107"/>
              <a:gd name="T37" fmla="*/ 92 h 103"/>
              <a:gd name="T38" fmla="*/ 69 w 107"/>
              <a:gd name="T39" fmla="*/ 86 h 103"/>
              <a:gd name="T40" fmla="*/ 65 w 107"/>
              <a:gd name="T41" fmla="*/ 87 h 103"/>
              <a:gd name="T42" fmla="*/ 69 w 107"/>
              <a:gd name="T43" fmla="*/ 94 h 103"/>
              <a:gd name="T44" fmla="*/ 60 w 107"/>
              <a:gd name="T45" fmla="*/ 98 h 103"/>
              <a:gd name="T46" fmla="*/ 56 w 107"/>
              <a:gd name="T47" fmla="*/ 94 h 103"/>
              <a:gd name="T48" fmla="*/ 51 w 107"/>
              <a:gd name="T49" fmla="*/ 90 h 103"/>
              <a:gd name="T50" fmla="*/ 50 w 107"/>
              <a:gd name="T51" fmla="*/ 77 h 103"/>
              <a:gd name="T52" fmla="*/ 45 w 107"/>
              <a:gd name="T53" fmla="*/ 82 h 103"/>
              <a:gd name="T54" fmla="*/ 42 w 107"/>
              <a:gd name="T55" fmla="*/ 76 h 103"/>
              <a:gd name="T56" fmla="*/ 34 w 107"/>
              <a:gd name="T57" fmla="*/ 75 h 103"/>
              <a:gd name="T58" fmla="*/ 30 w 107"/>
              <a:gd name="T59" fmla="*/ 69 h 103"/>
              <a:gd name="T60" fmla="*/ 21 w 107"/>
              <a:gd name="T61" fmla="*/ 73 h 103"/>
              <a:gd name="T62" fmla="*/ 0 w 107"/>
              <a:gd name="T63" fmla="*/ 69 h 103"/>
              <a:gd name="T64" fmla="*/ 1 w 107"/>
              <a:gd name="T65" fmla="*/ 45 h 103"/>
              <a:gd name="T66" fmla="*/ 2 w 107"/>
              <a:gd name="T67" fmla="*/ 43 h 103"/>
              <a:gd name="T68" fmla="*/ 8 w 107"/>
              <a:gd name="T69" fmla="*/ 32 h 103"/>
              <a:gd name="T70" fmla="*/ 5 w 107"/>
              <a:gd name="T71" fmla="*/ 28 h 103"/>
              <a:gd name="T72" fmla="*/ 5 w 107"/>
              <a:gd name="T73" fmla="*/ 26 h 103"/>
              <a:gd name="T74" fmla="*/ 8 w 107"/>
              <a:gd name="T75" fmla="*/ 22 h 103"/>
              <a:gd name="T76" fmla="*/ 2 w 107"/>
              <a:gd name="T77" fmla="*/ 16 h 103"/>
              <a:gd name="T78" fmla="*/ 9 w 107"/>
              <a:gd name="T79" fmla="*/ 1 h 103"/>
              <a:gd name="T80" fmla="*/ 20 w 107"/>
              <a:gd name="T81" fmla="*/ 8 h 103"/>
              <a:gd name="T82" fmla="*/ 27 w 107"/>
              <a:gd name="T83" fmla="*/ 5 h 103"/>
              <a:gd name="T84" fmla="*/ 19 w 107"/>
              <a:gd name="T85" fmla="*/ 1 h 103"/>
              <a:gd name="T86" fmla="*/ 21 w 107"/>
              <a:gd name="T87" fmla="*/ 0 h 103"/>
              <a:gd name="T88" fmla="*/ 32 w 107"/>
              <a:gd name="T89" fmla="*/ 0 h 103"/>
              <a:gd name="T90" fmla="*/ 41 w 107"/>
              <a:gd name="T91" fmla="*/ 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03">
                <a:moveTo>
                  <a:pt x="41" y="7"/>
                </a:moveTo>
                <a:lnTo>
                  <a:pt x="49" y="16"/>
                </a:lnTo>
                <a:lnTo>
                  <a:pt x="72" y="28"/>
                </a:lnTo>
                <a:lnTo>
                  <a:pt x="79" y="24"/>
                </a:lnTo>
                <a:lnTo>
                  <a:pt x="81" y="22"/>
                </a:lnTo>
                <a:lnTo>
                  <a:pt x="86" y="19"/>
                </a:lnTo>
                <a:lnTo>
                  <a:pt x="95" y="35"/>
                </a:lnTo>
                <a:lnTo>
                  <a:pt x="107" y="47"/>
                </a:lnTo>
                <a:lnTo>
                  <a:pt x="96" y="54"/>
                </a:lnTo>
                <a:lnTo>
                  <a:pt x="87" y="69"/>
                </a:lnTo>
                <a:lnTo>
                  <a:pt x="91" y="80"/>
                </a:lnTo>
                <a:lnTo>
                  <a:pt x="99" y="82"/>
                </a:lnTo>
                <a:lnTo>
                  <a:pt x="101" y="84"/>
                </a:lnTo>
                <a:lnTo>
                  <a:pt x="103" y="94"/>
                </a:lnTo>
                <a:lnTo>
                  <a:pt x="105" y="94"/>
                </a:lnTo>
                <a:lnTo>
                  <a:pt x="103" y="98"/>
                </a:lnTo>
                <a:lnTo>
                  <a:pt x="96" y="103"/>
                </a:lnTo>
                <a:lnTo>
                  <a:pt x="90" y="94"/>
                </a:lnTo>
                <a:lnTo>
                  <a:pt x="86" y="92"/>
                </a:lnTo>
                <a:lnTo>
                  <a:pt x="69" y="86"/>
                </a:lnTo>
                <a:lnTo>
                  <a:pt x="65" y="87"/>
                </a:lnTo>
                <a:lnTo>
                  <a:pt x="69" y="94"/>
                </a:lnTo>
                <a:lnTo>
                  <a:pt x="60" y="98"/>
                </a:lnTo>
                <a:lnTo>
                  <a:pt x="56" y="94"/>
                </a:lnTo>
                <a:lnTo>
                  <a:pt x="51" y="90"/>
                </a:lnTo>
                <a:lnTo>
                  <a:pt x="50" y="77"/>
                </a:lnTo>
                <a:lnTo>
                  <a:pt x="45" y="82"/>
                </a:lnTo>
                <a:lnTo>
                  <a:pt x="42" y="76"/>
                </a:lnTo>
                <a:lnTo>
                  <a:pt x="34" y="75"/>
                </a:lnTo>
                <a:lnTo>
                  <a:pt x="30" y="69"/>
                </a:lnTo>
                <a:lnTo>
                  <a:pt x="21" y="73"/>
                </a:lnTo>
                <a:lnTo>
                  <a:pt x="0" y="69"/>
                </a:lnTo>
                <a:lnTo>
                  <a:pt x="1" y="45"/>
                </a:lnTo>
                <a:lnTo>
                  <a:pt x="2" y="43"/>
                </a:lnTo>
                <a:lnTo>
                  <a:pt x="8" y="32"/>
                </a:lnTo>
                <a:lnTo>
                  <a:pt x="5" y="28"/>
                </a:lnTo>
                <a:lnTo>
                  <a:pt x="5" y="26"/>
                </a:lnTo>
                <a:lnTo>
                  <a:pt x="8" y="22"/>
                </a:lnTo>
                <a:lnTo>
                  <a:pt x="2" y="16"/>
                </a:lnTo>
                <a:lnTo>
                  <a:pt x="9" y="1"/>
                </a:lnTo>
                <a:lnTo>
                  <a:pt x="20" y="8"/>
                </a:lnTo>
                <a:lnTo>
                  <a:pt x="27" y="5"/>
                </a:lnTo>
                <a:lnTo>
                  <a:pt x="19" y="1"/>
                </a:lnTo>
                <a:lnTo>
                  <a:pt x="21" y="0"/>
                </a:lnTo>
                <a:lnTo>
                  <a:pt x="32" y="0"/>
                </a:lnTo>
                <a:lnTo>
                  <a:pt x="41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3" name="Freeform 219">
            <a:extLst>
              <a:ext uri="{FF2B5EF4-FFF2-40B4-BE49-F238E27FC236}">
                <a16:creationId xmlns:a16="http://schemas.microsoft.com/office/drawing/2014/main" id="{E2F76DAE-99CD-844F-7674-09E0B14BB836}"/>
              </a:ext>
            </a:extLst>
          </p:cNvPr>
          <p:cNvSpPr>
            <a:spLocks/>
          </p:cNvSpPr>
          <p:nvPr/>
        </p:nvSpPr>
        <p:spPr bwMode="auto">
          <a:xfrm>
            <a:off x="4084646" y="5970598"/>
            <a:ext cx="66675" cy="79375"/>
          </a:xfrm>
          <a:custGeom>
            <a:avLst/>
            <a:gdLst>
              <a:gd name="T0" fmla="*/ 31 w 42"/>
              <a:gd name="T1" fmla="*/ 7 h 50"/>
              <a:gd name="T2" fmla="*/ 27 w 42"/>
              <a:gd name="T3" fmla="*/ 14 h 50"/>
              <a:gd name="T4" fmla="*/ 32 w 42"/>
              <a:gd name="T5" fmla="*/ 14 h 50"/>
              <a:gd name="T6" fmla="*/ 34 w 42"/>
              <a:gd name="T7" fmla="*/ 19 h 50"/>
              <a:gd name="T8" fmla="*/ 36 w 42"/>
              <a:gd name="T9" fmla="*/ 26 h 50"/>
              <a:gd name="T10" fmla="*/ 34 w 42"/>
              <a:gd name="T11" fmla="*/ 30 h 50"/>
              <a:gd name="T12" fmla="*/ 42 w 42"/>
              <a:gd name="T13" fmla="*/ 34 h 50"/>
              <a:gd name="T14" fmla="*/ 32 w 42"/>
              <a:gd name="T15" fmla="*/ 38 h 50"/>
              <a:gd name="T16" fmla="*/ 36 w 42"/>
              <a:gd name="T17" fmla="*/ 49 h 50"/>
              <a:gd name="T18" fmla="*/ 23 w 42"/>
              <a:gd name="T19" fmla="*/ 50 h 50"/>
              <a:gd name="T20" fmla="*/ 24 w 42"/>
              <a:gd name="T21" fmla="*/ 46 h 50"/>
              <a:gd name="T22" fmla="*/ 17 w 42"/>
              <a:gd name="T23" fmla="*/ 42 h 50"/>
              <a:gd name="T24" fmla="*/ 13 w 42"/>
              <a:gd name="T25" fmla="*/ 30 h 50"/>
              <a:gd name="T26" fmla="*/ 12 w 42"/>
              <a:gd name="T27" fmla="*/ 33 h 50"/>
              <a:gd name="T28" fmla="*/ 5 w 42"/>
              <a:gd name="T29" fmla="*/ 26 h 50"/>
              <a:gd name="T30" fmla="*/ 1 w 42"/>
              <a:gd name="T31" fmla="*/ 23 h 50"/>
              <a:gd name="T32" fmla="*/ 0 w 42"/>
              <a:gd name="T33" fmla="*/ 20 h 50"/>
              <a:gd name="T34" fmla="*/ 0 w 42"/>
              <a:gd name="T35" fmla="*/ 16 h 50"/>
              <a:gd name="T36" fmla="*/ 2 w 42"/>
              <a:gd name="T37" fmla="*/ 15 h 50"/>
              <a:gd name="T38" fmla="*/ 6 w 42"/>
              <a:gd name="T39" fmla="*/ 14 h 50"/>
              <a:gd name="T40" fmla="*/ 8 w 42"/>
              <a:gd name="T41" fmla="*/ 14 h 50"/>
              <a:gd name="T42" fmla="*/ 20 w 42"/>
              <a:gd name="T43" fmla="*/ 0 h 50"/>
              <a:gd name="T44" fmla="*/ 31 w 42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50">
                <a:moveTo>
                  <a:pt x="31" y="7"/>
                </a:moveTo>
                <a:lnTo>
                  <a:pt x="27" y="14"/>
                </a:lnTo>
                <a:lnTo>
                  <a:pt x="32" y="14"/>
                </a:lnTo>
                <a:lnTo>
                  <a:pt x="34" y="19"/>
                </a:lnTo>
                <a:lnTo>
                  <a:pt x="36" y="26"/>
                </a:lnTo>
                <a:lnTo>
                  <a:pt x="34" y="30"/>
                </a:lnTo>
                <a:lnTo>
                  <a:pt x="42" y="34"/>
                </a:lnTo>
                <a:lnTo>
                  <a:pt x="32" y="38"/>
                </a:lnTo>
                <a:lnTo>
                  <a:pt x="36" y="49"/>
                </a:lnTo>
                <a:lnTo>
                  <a:pt x="23" y="50"/>
                </a:lnTo>
                <a:lnTo>
                  <a:pt x="24" y="46"/>
                </a:lnTo>
                <a:lnTo>
                  <a:pt x="17" y="42"/>
                </a:lnTo>
                <a:lnTo>
                  <a:pt x="13" y="30"/>
                </a:lnTo>
                <a:lnTo>
                  <a:pt x="12" y="33"/>
                </a:lnTo>
                <a:lnTo>
                  <a:pt x="5" y="26"/>
                </a:lnTo>
                <a:lnTo>
                  <a:pt x="1" y="23"/>
                </a:lnTo>
                <a:lnTo>
                  <a:pt x="0" y="20"/>
                </a:lnTo>
                <a:lnTo>
                  <a:pt x="0" y="16"/>
                </a:lnTo>
                <a:lnTo>
                  <a:pt x="2" y="15"/>
                </a:lnTo>
                <a:lnTo>
                  <a:pt x="6" y="14"/>
                </a:lnTo>
                <a:lnTo>
                  <a:pt x="8" y="14"/>
                </a:lnTo>
                <a:lnTo>
                  <a:pt x="20" y="0"/>
                </a:lnTo>
                <a:lnTo>
                  <a:pt x="31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4" name="Freeform 220">
            <a:extLst>
              <a:ext uri="{FF2B5EF4-FFF2-40B4-BE49-F238E27FC236}">
                <a16:creationId xmlns:a16="http://schemas.microsoft.com/office/drawing/2014/main" id="{499DBF65-7DAF-0AB4-6B5D-241C9DB4CD41}"/>
              </a:ext>
            </a:extLst>
          </p:cNvPr>
          <p:cNvSpPr>
            <a:spLocks/>
          </p:cNvSpPr>
          <p:nvPr/>
        </p:nvSpPr>
        <p:spPr bwMode="auto">
          <a:xfrm>
            <a:off x="4418021" y="5983298"/>
            <a:ext cx="115888" cy="165100"/>
          </a:xfrm>
          <a:custGeom>
            <a:avLst/>
            <a:gdLst>
              <a:gd name="T0" fmla="*/ 68 w 73"/>
              <a:gd name="T1" fmla="*/ 45 h 104"/>
              <a:gd name="T2" fmla="*/ 65 w 73"/>
              <a:gd name="T3" fmla="*/ 56 h 104"/>
              <a:gd name="T4" fmla="*/ 64 w 73"/>
              <a:gd name="T5" fmla="*/ 56 h 104"/>
              <a:gd name="T6" fmla="*/ 60 w 73"/>
              <a:gd name="T7" fmla="*/ 55 h 104"/>
              <a:gd name="T8" fmla="*/ 54 w 73"/>
              <a:gd name="T9" fmla="*/ 53 h 104"/>
              <a:gd name="T10" fmla="*/ 51 w 73"/>
              <a:gd name="T11" fmla="*/ 70 h 104"/>
              <a:gd name="T12" fmla="*/ 53 w 73"/>
              <a:gd name="T13" fmla="*/ 70 h 104"/>
              <a:gd name="T14" fmla="*/ 60 w 73"/>
              <a:gd name="T15" fmla="*/ 78 h 104"/>
              <a:gd name="T16" fmla="*/ 54 w 73"/>
              <a:gd name="T17" fmla="*/ 87 h 104"/>
              <a:gd name="T18" fmla="*/ 53 w 73"/>
              <a:gd name="T19" fmla="*/ 90 h 104"/>
              <a:gd name="T20" fmla="*/ 47 w 73"/>
              <a:gd name="T21" fmla="*/ 91 h 104"/>
              <a:gd name="T22" fmla="*/ 46 w 73"/>
              <a:gd name="T23" fmla="*/ 96 h 104"/>
              <a:gd name="T24" fmla="*/ 46 w 73"/>
              <a:gd name="T25" fmla="*/ 97 h 104"/>
              <a:gd name="T26" fmla="*/ 32 w 73"/>
              <a:gd name="T27" fmla="*/ 104 h 104"/>
              <a:gd name="T28" fmla="*/ 31 w 73"/>
              <a:gd name="T29" fmla="*/ 102 h 104"/>
              <a:gd name="T30" fmla="*/ 27 w 73"/>
              <a:gd name="T31" fmla="*/ 96 h 104"/>
              <a:gd name="T32" fmla="*/ 17 w 73"/>
              <a:gd name="T33" fmla="*/ 93 h 104"/>
              <a:gd name="T34" fmla="*/ 9 w 73"/>
              <a:gd name="T35" fmla="*/ 83 h 104"/>
              <a:gd name="T36" fmla="*/ 11 w 73"/>
              <a:gd name="T37" fmla="*/ 66 h 104"/>
              <a:gd name="T38" fmla="*/ 6 w 73"/>
              <a:gd name="T39" fmla="*/ 64 h 104"/>
              <a:gd name="T40" fmla="*/ 0 w 73"/>
              <a:gd name="T41" fmla="*/ 51 h 104"/>
              <a:gd name="T42" fmla="*/ 5 w 73"/>
              <a:gd name="T43" fmla="*/ 34 h 104"/>
              <a:gd name="T44" fmla="*/ 1 w 73"/>
              <a:gd name="T45" fmla="*/ 23 h 104"/>
              <a:gd name="T46" fmla="*/ 5 w 73"/>
              <a:gd name="T47" fmla="*/ 12 h 104"/>
              <a:gd name="T48" fmla="*/ 6 w 73"/>
              <a:gd name="T49" fmla="*/ 7 h 104"/>
              <a:gd name="T50" fmla="*/ 32 w 73"/>
              <a:gd name="T51" fmla="*/ 7 h 104"/>
              <a:gd name="T52" fmla="*/ 46 w 73"/>
              <a:gd name="T53" fmla="*/ 0 h 104"/>
              <a:gd name="T54" fmla="*/ 49 w 73"/>
              <a:gd name="T55" fmla="*/ 6 h 104"/>
              <a:gd name="T56" fmla="*/ 54 w 73"/>
              <a:gd name="T57" fmla="*/ 6 h 104"/>
              <a:gd name="T58" fmla="*/ 57 w 73"/>
              <a:gd name="T59" fmla="*/ 6 h 104"/>
              <a:gd name="T60" fmla="*/ 62 w 73"/>
              <a:gd name="T61" fmla="*/ 8 h 104"/>
              <a:gd name="T62" fmla="*/ 72 w 73"/>
              <a:gd name="T63" fmla="*/ 31 h 104"/>
              <a:gd name="T64" fmla="*/ 73 w 73"/>
              <a:gd name="T65" fmla="*/ 33 h 104"/>
              <a:gd name="T66" fmla="*/ 69 w 73"/>
              <a:gd name="T67" fmla="*/ 42 h 104"/>
              <a:gd name="T68" fmla="*/ 68 w 73"/>
              <a:gd name="T69" fmla="*/ 4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04">
                <a:moveTo>
                  <a:pt x="68" y="45"/>
                </a:moveTo>
                <a:lnTo>
                  <a:pt x="65" y="56"/>
                </a:lnTo>
                <a:lnTo>
                  <a:pt x="64" y="56"/>
                </a:lnTo>
                <a:lnTo>
                  <a:pt x="60" y="55"/>
                </a:lnTo>
                <a:lnTo>
                  <a:pt x="54" y="53"/>
                </a:lnTo>
                <a:lnTo>
                  <a:pt x="51" y="70"/>
                </a:lnTo>
                <a:lnTo>
                  <a:pt x="53" y="70"/>
                </a:lnTo>
                <a:lnTo>
                  <a:pt x="60" y="78"/>
                </a:lnTo>
                <a:lnTo>
                  <a:pt x="54" y="87"/>
                </a:lnTo>
                <a:lnTo>
                  <a:pt x="53" y="90"/>
                </a:lnTo>
                <a:lnTo>
                  <a:pt x="47" y="91"/>
                </a:lnTo>
                <a:lnTo>
                  <a:pt x="46" y="96"/>
                </a:lnTo>
                <a:lnTo>
                  <a:pt x="46" y="97"/>
                </a:lnTo>
                <a:lnTo>
                  <a:pt x="32" y="104"/>
                </a:lnTo>
                <a:lnTo>
                  <a:pt x="31" y="102"/>
                </a:lnTo>
                <a:lnTo>
                  <a:pt x="27" y="96"/>
                </a:lnTo>
                <a:lnTo>
                  <a:pt x="17" y="93"/>
                </a:lnTo>
                <a:lnTo>
                  <a:pt x="9" y="83"/>
                </a:lnTo>
                <a:lnTo>
                  <a:pt x="11" y="66"/>
                </a:lnTo>
                <a:lnTo>
                  <a:pt x="6" y="64"/>
                </a:lnTo>
                <a:lnTo>
                  <a:pt x="0" y="51"/>
                </a:lnTo>
                <a:lnTo>
                  <a:pt x="5" y="34"/>
                </a:lnTo>
                <a:lnTo>
                  <a:pt x="1" y="23"/>
                </a:lnTo>
                <a:lnTo>
                  <a:pt x="5" y="12"/>
                </a:lnTo>
                <a:lnTo>
                  <a:pt x="6" y="7"/>
                </a:lnTo>
                <a:lnTo>
                  <a:pt x="32" y="7"/>
                </a:lnTo>
                <a:lnTo>
                  <a:pt x="46" y="0"/>
                </a:lnTo>
                <a:lnTo>
                  <a:pt x="49" y="6"/>
                </a:lnTo>
                <a:lnTo>
                  <a:pt x="54" y="6"/>
                </a:lnTo>
                <a:lnTo>
                  <a:pt x="57" y="6"/>
                </a:lnTo>
                <a:lnTo>
                  <a:pt x="62" y="8"/>
                </a:lnTo>
                <a:lnTo>
                  <a:pt x="72" y="31"/>
                </a:lnTo>
                <a:lnTo>
                  <a:pt x="73" y="33"/>
                </a:lnTo>
                <a:lnTo>
                  <a:pt x="69" y="42"/>
                </a:lnTo>
                <a:lnTo>
                  <a:pt x="68" y="4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5" name="Freeform 221">
            <a:extLst>
              <a:ext uri="{FF2B5EF4-FFF2-40B4-BE49-F238E27FC236}">
                <a16:creationId xmlns:a16="http://schemas.microsoft.com/office/drawing/2014/main" id="{C360630D-9B11-7BB5-9710-D8C88FEC08F0}"/>
              </a:ext>
            </a:extLst>
          </p:cNvPr>
          <p:cNvSpPr>
            <a:spLocks/>
          </p:cNvSpPr>
          <p:nvPr/>
        </p:nvSpPr>
        <p:spPr bwMode="auto">
          <a:xfrm>
            <a:off x="4132271" y="5984885"/>
            <a:ext cx="173038" cy="112713"/>
          </a:xfrm>
          <a:custGeom>
            <a:avLst/>
            <a:gdLst>
              <a:gd name="T0" fmla="*/ 61 w 109"/>
              <a:gd name="T1" fmla="*/ 7 h 71"/>
              <a:gd name="T2" fmla="*/ 61 w 109"/>
              <a:gd name="T3" fmla="*/ 15 h 71"/>
              <a:gd name="T4" fmla="*/ 66 w 109"/>
              <a:gd name="T5" fmla="*/ 18 h 71"/>
              <a:gd name="T6" fmla="*/ 72 w 109"/>
              <a:gd name="T7" fmla="*/ 20 h 71"/>
              <a:gd name="T8" fmla="*/ 76 w 109"/>
              <a:gd name="T9" fmla="*/ 20 h 71"/>
              <a:gd name="T10" fmla="*/ 96 w 109"/>
              <a:gd name="T11" fmla="*/ 13 h 71"/>
              <a:gd name="T12" fmla="*/ 103 w 109"/>
              <a:gd name="T13" fmla="*/ 14 h 71"/>
              <a:gd name="T14" fmla="*/ 109 w 109"/>
              <a:gd name="T15" fmla="*/ 35 h 71"/>
              <a:gd name="T16" fmla="*/ 87 w 109"/>
              <a:gd name="T17" fmla="*/ 39 h 71"/>
              <a:gd name="T18" fmla="*/ 80 w 109"/>
              <a:gd name="T19" fmla="*/ 44 h 71"/>
              <a:gd name="T20" fmla="*/ 76 w 109"/>
              <a:gd name="T21" fmla="*/ 47 h 71"/>
              <a:gd name="T22" fmla="*/ 72 w 109"/>
              <a:gd name="T23" fmla="*/ 47 h 71"/>
              <a:gd name="T24" fmla="*/ 65 w 109"/>
              <a:gd name="T25" fmla="*/ 45 h 71"/>
              <a:gd name="T26" fmla="*/ 61 w 109"/>
              <a:gd name="T27" fmla="*/ 54 h 71"/>
              <a:gd name="T28" fmla="*/ 40 w 109"/>
              <a:gd name="T29" fmla="*/ 56 h 71"/>
              <a:gd name="T30" fmla="*/ 30 w 109"/>
              <a:gd name="T31" fmla="*/ 63 h 71"/>
              <a:gd name="T32" fmla="*/ 27 w 109"/>
              <a:gd name="T33" fmla="*/ 66 h 71"/>
              <a:gd name="T34" fmla="*/ 25 w 109"/>
              <a:gd name="T35" fmla="*/ 67 h 71"/>
              <a:gd name="T36" fmla="*/ 24 w 109"/>
              <a:gd name="T37" fmla="*/ 69 h 71"/>
              <a:gd name="T38" fmla="*/ 19 w 109"/>
              <a:gd name="T39" fmla="*/ 71 h 71"/>
              <a:gd name="T40" fmla="*/ 8 w 109"/>
              <a:gd name="T41" fmla="*/ 65 h 71"/>
              <a:gd name="T42" fmla="*/ 4 w 109"/>
              <a:gd name="T43" fmla="*/ 59 h 71"/>
              <a:gd name="T44" fmla="*/ 0 w 109"/>
              <a:gd name="T45" fmla="*/ 55 h 71"/>
              <a:gd name="T46" fmla="*/ 6 w 109"/>
              <a:gd name="T47" fmla="*/ 48 h 71"/>
              <a:gd name="T48" fmla="*/ 6 w 109"/>
              <a:gd name="T49" fmla="*/ 40 h 71"/>
              <a:gd name="T50" fmla="*/ 2 w 109"/>
              <a:gd name="T51" fmla="*/ 29 h 71"/>
              <a:gd name="T52" fmla="*/ 12 w 109"/>
              <a:gd name="T53" fmla="*/ 25 h 71"/>
              <a:gd name="T54" fmla="*/ 15 w 109"/>
              <a:gd name="T55" fmla="*/ 28 h 71"/>
              <a:gd name="T56" fmla="*/ 19 w 109"/>
              <a:gd name="T57" fmla="*/ 28 h 71"/>
              <a:gd name="T58" fmla="*/ 24 w 109"/>
              <a:gd name="T59" fmla="*/ 26 h 71"/>
              <a:gd name="T60" fmla="*/ 23 w 109"/>
              <a:gd name="T61" fmla="*/ 24 h 71"/>
              <a:gd name="T62" fmla="*/ 28 w 109"/>
              <a:gd name="T63" fmla="*/ 17 h 71"/>
              <a:gd name="T64" fmla="*/ 34 w 109"/>
              <a:gd name="T65" fmla="*/ 11 h 71"/>
              <a:gd name="T66" fmla="*/ 43 w 109"/>
              <a:gd name="T67" fmla="*/ 14 h 71"/>
              <a:gd name="T68" fmla="*/ 49 w 109"/>
              <a:gd name="T69" fmla="*/ 0 h 71"/>
              <a:gd name="T70" fmla="*/ 61 w 109"/>
              <a:gd name="T71" fmla="*/ 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71">
                <a:moveTo>
                  <a:pt x="61" y="7"/>
                </a:moveTo>
                <a:lnTo>
                  <a:pt x="61" y="15"/>
                </a:lnTo>
                <a:lnTo>
                  <a:pt x="66" y="18"/>
                </a:lnTo>
                <a:lnTo>
                  <a:pt x="72" y="20"/>
                </a:lnTo>
                <a:lnTo>
                  <a:pt x="76" y="20"/>
                </a:lnTo>
                <a:lnTo>
                  <a:pt x="96" y="13"/>
                </a:lnTo>
                <a:lnTo>
                  <a:pt x="103" y="14"/>
                </a:lnTo>
                <a:lnTo>
                  <a:pt x="109" y="35"/>
                </a:lnTo>
                <a:lnTo>
                  <a:pt x="87" y="39"/>
                </a:lnTo>
                <a:lnTo>
                  <a:pt x="80" y="44"/>
                </a:lnTo>
                <a:lnTo>
                  <a:pt x="76" y="47"/>
                </a:lnTo>
                <a:lnTo>
                  <a:pt x="72" y="47"/>
                </a:lnTo>
                <a:lnTo>
                  <a:pt x="65" y="45"/>
                </a:lnTo>
                <a:lnTo>
                  <a:pt x="61" y="54"/>
                </a:lnTo>
                <a:lnTo>
                  <a:pt x="40" y="56"/>
                </a:lnTo>
                <a:lnTo>
                  <a:pt x="30" y="63"/>
                </a:lnTo>
                <a:lnTo>
                  <a:pt x="27" y="66"/>
                </a:lnTo>
                <a:lnTo>
                  <a:pt x="25" y="67"/>
                </a:lnTo>
                <a:lnTo>
                  <a:pt x="24" y="69"/>
                </a:lnTo>
                <a:lnTo>
                  <a:pt x="19" y="71"/>
                </a:lnTo>
                <a:lnTo>
                  <a:pt x="8" y="65"/>
                </a:lnTo>
                <a:lnTo>
                  <a:pt x="4" y="59"/>
                </a:lnTo>
                <a:lnTo>
                  <a:pt x="0" y="55"/>
                </a:lnTo>
                <a:lnTo>
                  <a:pt x="6" y="48"/>
                </a:lnTo>
                <a:lnTo>
                  <a:pt x="6" y="40"/>
                </a:lnTo>
                <a:lnTo>
                  <a:pt x="2" y="29"/>
                </a:lnTo>
                <a:lnTo>
                  <a:pt x="12" y="25"/>
                </a:lnTo>
                <a:lnTo>
                  <a:pt x="15" y="28"/>
                </a:lnTo>
                <a:lnTo>
                  <a:pt x="19" y="28"/>
                </a:lnTo>
                <a:lnTo>
                  <a:pt x="24" y="26"/>
                </a:lnTo>
                <a:lnTo>
                  <a:pt x="23" y="24"/>
                </a:lnTo>
                <a:lnTo>
                  <a:pt x="28" y="17"/>
                </a:lnTo>
                <a:lnTo>
                  <a:pt x="34" y="11"/>
                </a:lnTo>
                <a:lnTo>
                  <a:pt x="43" y="14"/>
                </a:lnTo>
                <a:lnTo>
                  <a:pt x="49" y="0"/>
                </a:lnTo>
                <a:lnTo>
                  <a:pt x="61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6" name="Freeform 222">
            <a:extLst>
              <a:ext uri="{FF2B5EF4-FFF2-40B4-BE49-F238E27FC236}">
                <a16:creationId xmlns:a16="http://schemas.microsoft.com/office/drawing/2014/main" id="{BAD53B71-3BB7-F19C-737E-5704A70230D8}"/>
              </a:ext>
            </a:extLst>
          </p:cNvPr>
          <p:cNvSpPr>
            <a:spLocks/>
          </p:cNvSpPr>
          <p:nvPr/>
        </p:nvSpPr>
        <p:spPr bwMode="auto">
          <a:xfrm>
            <a:off x="7678752" y="654051"/>
            <a:ext cx="211138" cy="609601"/>
          </a:xfrm>
          <a:custGeom>
            <a:avLst/>
            <a:gdLst>
              <a:gd name="T0" fmla="*/ 36 w 133"/>
              <a:gd name="T1" fmla="*/ 383 h 384"/>
              <a:gd name="T2" fmla="*/ 19 w 133"/>
              <a:gd name="T3" fmla="*/ 384 h 384"/>
              <a:gd name="T4" fmla="*/ 10 w 133"/>
              <a:gd name="T5" fmla="*/ 356 h 384"/>
              <a:gd name="T6" fmla="*/ 14 w 133"/>
              <a:gd name="T7" fmla="*/ 338 h 384"/>
              <a:gd name="T8" fmla="*/ 11 w 133"/>
              <a:gd name="T9" fmla="*/ 333 h 384"/>
              <a:gd name="T10" fmla="*/ 17 w 133"/>
              <a:gd name="T11" fmla="*/ 320 h 384"/>
              <a:gd name="T12" fmla="*/ 6 w 133"/>
              <a:gd name="T13" fmla="*/ 298 h 384"/>
              <a:gd name="T14" fmla="*/ 6 w 133"/>
              <a:gd name="T15" fmla="*/ 286 h 384"/>
              <a:gd name="T16" fmla="*/ 4 w 133"/>
              <a:gd name="T17" fmla="*/ 279 h 384"/>
              <a:gd name="T18" fmla="*/ 4 w 133"/>
              <a:gd name="T19" fmla="*/ 275 h 384"/>
              <a:gd name="T20" fmla="*/ 6 w 133"/>
              <a:gd name="T21" fmla="*/ 273 h 384"/>
              <a:gd name="T22" fmla="*/ 9 w 133"/>
              <a:gd name="T23" fmla="*/ 258 h 384"/>
              <a:gd name="T24" fmla="*/ 9 w 133"/>
              <a:gd name="T25" fmla="*/ 233 h 384"/>
              <a:gd name="T26" fmla="*/ 7 w 133"/>
              <a:gd name="T27" fmla="*/ 226 h 384"/>
              <a:gd name="T28" fmla="*/ 4 w 133"/>
              <a:gd name="T29" fmla="*/ 217 h 384"/>
              <a:gd name="T30" fmla="*/ 0 w 133"/>
              <a:gd name="T31" fmla="*/ 204 h 384"/>
              <a:gd name="T32" fmla="*/ 9 w 133"/>
              <a:gd name="T33" fmla="*/ 196 h 384"/>
              <a:gd name="T34" fmla="*/ 7 w 133"/>
              <a:gd name="T35" fmla="*/ 189 h 384"/>
              <a:gd name="T36" fmla="*/ 21 w 133"/>
              <a:gd name="T37" fmla="*/ 157 h 384"/>
              <a:gd name="T38" fmla="*/ 30 w 133"/>
              <a:gd name="T39" fmla="*/ 142 h 384"/>
              <a:gd name="T40" fmla="*/ 35 w 133"/>
              <a:gd name="T41" fmla="*/ 116 h 384"/>
              <a:gd name="T42" fmla="*/ 36 w 133"/>
              <a:gd name="T43" fmla="*/ 103 h 384"/>
              <a:gd name="T44" fmla="*/ 39 w 133"/>
              <a:gd name="T45" fmla="*/ 61 h 384"/>
              <a:gd name="T46" fmla="*/ 45 w 133"/>
              <a:gd name="T47" fmla="*/ 7 h 384"/>
              <a:gd name="T48" fmla="*/ 105 w 133"/>
              <a:gd name="T49" fmla="*/ 0 h 384"/>
              <a:gd name="T50" fmla="*/ 107 w 133"/>
              <a:gd name="T51" fmla="*/ 52 h 384"/>
              <a:gd name="T52" fmla="*/ 107 w 133"/>
              <a:gd name="T53" fmla="*/ 53 h 384"/>
              <a:gd name="T54" fmla="*/ 108 w 133"/>
              <a:gd name="T55" fmla="*/ 56 h 384"/>
              <a:gd name="T56" fmla="*/ 112 w 133"/>
              <a:gd name="T57" fmla="*/ 65 h 384"/>
              <a:gd name="T58" fmla="*/ 110 w 133"/>
              <a:gd name="T59" fmla="*/ 78 h 384"/>
              <a:gd name="T60" fmla="*/ 118 w 133"/>
              <a:gd name="T61" fmla="*/ 91 h 384"/>
              <a:gd name="T62" fmla="*/ 133 w 133"/>
              <a:gd name="T63" fmla="*/ 138 h 384"/>
              <a:gd name="T64" fmla="*/ 133 w 133"/>
              <a:gd name="T65" fmla="*/ 142 h 384"/>
              <a:gd name="T66" fmla="*/ 112 w 133"/>
              <a:gd name="T67" fmla="*/ 191 h 384"/>
              <a:gd name="T68" fmla="*/ 112 w 133"/>
              <a:gd name="T69" fmla="*/ 200 h 384"/>
              <a:gd name="T70" fmla="*/ 112 w 133"/>
              <a:gd name="T71" fmla="*/ 210 h 384"/>
              <a:gd name="T72" fmla="*/ 122 w 133"/>
              <a:gd name="T73" fmla="*/ 233 h 384"/>
              <a:gd name="T74" fmla="*/ 123 w 133"/>
              <a:gd name="T75" fmla="*/ 236 h 384"/>
              <a:gd name="T76" fmla="*/ 129 w 133"/>
              <a:gd name="T77" fmla="*/ 249 h 384"/>
              <a:gd name="T78" fmla="*/ 126 w 133"/>
              <a:gd name="T79" fmla="*/ 258 h 384"/>
              <a:gd name="T80" fmla="*/ 129 w 133"/>
              <a:gd name="T81" fmla="*/ 278 h 384"/>
              <a:gd name="T82" fmla="*/ 101 w 133"/>
              <a:gd name="T83" fmla="*/ 304 h 384"/>
              <a:gd name="T84" fmla="*/ 104 w 133"/>
              <a:gd name="T85" fmla="*/ 320 h 384"/>
              <a:gd name="T86" fmla="*/ 81 w 133"/>
              <a:gd name="T87" fmla="*/ 327 h 384"/>
              <a:gd name="T88" fmla="*/ 40 w 133"/>
              <a:gd name="T89" fmla="*/ 353 h 384"/>
              <a:gd name="T90" fmla="*/ 45 w 133"/>
              <a:gd name="T91" fmla="*/ 373 h 384"/>
              <a:gd name="T92" fmla="*/ 36 w 133"/>
              <a:gd name="T93" fmla="*/ 383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3" h="384">
                <a:moveTo>
                  <a:pt x="36" y="383"/>
                </a:moveTo>
                <a:lnTo>
                  <a:pt x="19" y="384"/>
                </a:lnTo>
                <a:lnTo>
                  <a:pt x="10" y="356"/>
                </a:lnTo>
                <a:lnTo>
                  <a:pt x="14" y="338"/>
                </a:lnTo>
                <a:lnTo>
                  <a:pt x="11" y="333"/>
                </a:lnTo>
                <a:lnTo>
                  <a:pt x="17" y="320"/>
                </a:lnTo>
                <a:lnTo>
                  <a:pt x="6" y="298"/>
                </a:lnTo>
                <a:lnTo>
                  <a:pt x="6" y="286"/>
                </a:lnTo>
                <a:lnTo>
                  <a:pt x="4" y="279"/>
                </a:lnTo>
                <a:lnTo>
                  <a:pt x="4" y="275"/>
                </a:lnTo>
                <a:lnTo>
                  <a:pt x="6" y="273"/>
                </a:lnTo>
                <a:lnTo>
                  <a:pt x="9" y="258"/>
                </a:lnTo>
                <a:lnTo>
                  <a:pt x="9" y="233"/>
                </a:lnTo>
                <a:lnTo>
                  <a:pt x="7" y="226"/>
                </a:lnTo>
                <a:lnTo>
                  <a:pt x="4" y="217"/>
                </a:lnTo>
                <a:lnTo>
                  <a:pt x="0" y="204"/>
                </a:lnTo>
                <a:lnTo>
                  <a:pt x="9" y="196"/>
                </a:lnTo>
                <a:lnTo>
                  <a:pt x="7" y="189"/>
                </a:lnTo>
                <a:lnTo>
                  <a:pt x="21" y="157"/>
                </a:lnTo>
                <a:lnTo>
                  <a:pt x="30" y="142"/>
                </a:lnTo>
                <a:lnTo>
                  <a:pt x="35" y="116"/>
                </a:lnTo>
                <a:lnTo>
                  <a:pt x="36" y="103"/>
                </a:lnTo>
                <a:lnTo>
                  <a:pt x="39" y="61"/>
                </a:lnTo>
                <a:lnTo>
                  <a:pt x="45" y="7"/>
                </a:lnTo>
                <a:lnTo>
                  <a:pt x="105" y="0"/>
                </a:lnTo>
                <a:lnTo>
                  <a:pt x="107" y="52"/>
                </a:lnTo>
                <a:lnTo>
                  <a:pt x="107" y="53"/>
                </a:lnTo>
                <a:lnTo>
                  <a:pt x="108" y="56"/>
                </a:lnTo>
                <a:lnTo>
                  <a:pt x="112" y="65"/>
                </a:lnTo>
                <a:lnTo>
                  <a:pt x="110" y="78"/>
                </a:lnTo>
                <a:lnTo>
                  <a:pt x="118" y="91"/>
                </a:lnTo>
                <a:lnTo>
                  <a:pt x="133" y="138"/>
                </a:lnTo>
                <a:lnTo>
                  <a:pt x="133" y="142"/>
                </a:lnTo>
                <a:lnTo>
                  <a:pt x="112" y="191"/>
                </a:lnTo>
                <a:lnTo>
                  <a:pt x="112" y="200"/>
                </a:lnTo>
                <a:lnTo>
                  <a:pt x="112" y="210"/>
                </a:lnTo>
                <a:lnTo>
                  <a:pt x="122" y="233"/>
                </a:lnTo>
                <a:lnTo>
                  <a:pt x="123" y="236"/>
                </a:lnTo>
                <a:lnTo>
                  <a:pt x="129" y="249"/>
                </a:lnTo>
                <a:lnTo>
                  <a:pt x="126" y="258"/>
                </a:lnTo>
                <a:lnTo>
                  <a:pt x="129" y="278"/>
                </a:lnTo>
                <a:lnTo>
                  <a:pt x="101" y="304"/>
                </a:lnTo>
                <a:lnTo>
                  <a:pt x="104" y="320"/>
                </a:lnTo>
                <a:lnTo>
                  <a:pt x="81" y="327"/>
                </a:lnTo>
                <a:lnTo>
                  <a:pt x="40" y="353"/>
                </a:lnTo>
                <a:lnTo>
                  <a:pt x="45" y="373"/>
                </a:lnTo>
                <a:lnTo>
                  <a:pt x="36" y="38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7" name="Freeform 223">
            <a:extLst>
              <a:ext uri="{FF2B5EF4-FFF2-40B4-BE49-F238E27FC236}">
                <a16:creationId xmlns:a16="http://schemas.microsoft.com/office/drawing/2014/main" id="{F7617BAD-5FF3-2F48-7F10-5766077D8F49}"/>
              </a:ext>
            </a:extLst>
          </p:cNvPr>
          <p:cNvSpPr>
            <a:spLocks/>
          </p:cNvSpPr>
          <p:nvPr/>
        </p:nvSpPr>
        <p:spPr bwMode="auto">
          <a:xfrm>
            <a:off x="7688277" y="869951"/>
            <a:ext cx="434976" cy="455613"/>
          </a:xfrm>
          <a:custGeom>
            <a:avLst/>
            <a:gdLst>
              <a:gd name="T0" fmla="*/ 254 w 274"/>
              <a:gd name="T1" fmla="*/ 53 h 287"/>
              <a:gd name="T2" fmla="*/ 274 w 274"/>
              <a:gd name="T3" fmla="*/ 57 h 287"/>
              <a:gd name="T4" fmla="*/ 258 w 274"/>
              <a:gd name="T5" fmla="*/ 81 h 287"/>
              <a:gd name="T6" fmla="*/ 220 w 274"/>
              <a:gd name="T7" fmla="*/ 123 h 287"/>
              <a:gd name="T8" fmla="*/ 214 w 274"/>
              <a:gd name="T9" fmla="*/ 153 h 287"/>
              <a:gd name="T10" fmla="*/ 229 w 274"/>
              <a:gd name="T11" fmla="*/ 207 h 287"/>
              <a:gd name="T12" fmla="*/ 232 w 274"/>
              <a:gd name="T13" fmla="*/ 229 h 287"/>
              <a:gd name="T14" fmla="*/ 224 w 274"/>
              <a:gd name="T15" fmla="*/ 227 h 287"/>
              <a:gd name="T16" fmla="*/ 207 w 274"/>
              <a:gd name="T17" fmla="*/ 218 h 287"/>
              <a:gd name="T18" fmla="*/ 196 w 274"/>
              <a:gd name="T19" fmla="*/ 207 h 287"/>
              <a:gd name="T20" fmla="*/ 192 w 274"/>
              <a:gd name="T21" fmla="*/ 199 h 287"/>
              <a:gd name="T22" fmla="*/ 187 w 274"/>
              <a:gd name="T23" fmla="*/ 186 h 287"/>
              <a:gd name="T24" fmla="*/ 185 w 274"/>
              <a:gd name="T25" fmla="*/ 183 h 287"/>
              <a:gd name="T26" fmla="*/ 164 w 274"/>
              <a:gd name="T27" fmla="*/ 191 h 287"/>
              <a:gd name="T28" fmla="*/ 157 w 274"/>
              <a:gd name="T29" fmla="*/ 194 h 287"/>
              <a:gd name="T30" fmla="*/ 153 w 274"/>
              <a:gd name="T31" fmla="*/ 198 h 287"/>
              <a:gd name="T32" fmla="*/ 147 w 274"/>
              <a:gd name="T33" fmla="*/ 210 h 287"/>
              <a:gd name="T34" fmla="*/ 143 w 274"/>
              <a:gd name="T35" fmla="*/ 213 h 287"/>
              <a:gd name="T36" fmla="*/ 132 w 274"/>
              <a:gd name="T37" fmla="*/ 222 h 287"/>
              <a:gd name="T38" fmla="*/ 131 w 274"/>
              <a:gd name="T39" fmla="*/ 225 h 287"/>
              <a:gd name="T40" fmla="*/ 135 w 274"/>
              <a:gd name="T41" fmla="*/ 229 h 287"/>
              <a:gd name="T42" fmla="*/ 132 w 274"/>
              <a:gd name="T43" fmla="*/ 232 h 287"/>
              <a:gd name="T44" fmla="*/ 121 w 274"/>
              <a:gd name="T45" fmla="*/ 240 h 287"/>
              <a:gd name="T46" fmla="*/ 117 w 274"/>
              <a:gd name="T47" fmla="*/ 244 h 287"/>
              <a:gd name="T48" fmla="*/ 113 w 274"/>
              <a:gd name="T49" fmla="*/ 247 h 287"/>
              <a:gd name="T50" fmla="*/ 106 w 274"/>
              <a:gd name="T51" fmla="*/ 242 h 287"/>
              <a:gd name="T52" fmla="*/ 102 w 274"/>
              <a:gd name="T53" fmla="*/ 243 h 287"/>
              <a:gd name="T54" fmla="*/ 98 w 274"/>
              <a:gd name="T55" fmla="*/ 244 h 287"/>
              <a:gd name="T56" fmla="*/ 89 w 274"/>
              <a:gd name="T57" fmla="*/ 239 h 287"/>
              <a:gd name="T58" fmla="*/ 79 w 274"/>
              <a:gd name="T59" fmla="*/ 240 h 287"/>
              <a:gd name="T60" fmla="*/ 64 w 274"/>
              <a:gd name="T61" fmla="*/ 248 h 287"/>
              <a:gd name="T62" fmla="*/ 61 w 274"/>
              <a:gd name="T63" fmla="*/ 255 h 287"/>
              <a:gd name="T64" fmla="*/ 60 w 274"/>
              <a:gd name="T65" fmla="*/ 263 h 287"/>
              <a:gd name="T66" fmla="*/ 49 w 274"/>
              <a:gd name="T67" fmla="*/ 285 h 287"/>
              <a:gd name="T68" fmla="*/ 34 w 274"/>
              <a:gd name="T69" fmla="*/ 287 h 287"/>
              <a:gd name="T70" fmla="*/ 12 w 274"/>
              <a:gd name="T71" fmla="*/ 280 h 287"/>
              <a:gd name="T72" fmla="*/ 0 w 274"/>
              <a:gd name="T73" fmla="*/ 270 h 287"/>
              <a:gd name="T74" fmla="*/ 13 w 274"/>
              <a:gd name="T75" fmla="*/ 248 h 287"/>
              <a:gd name="T76" fmla="*/ 34 w 274"/>
              <a:gd name="T77" fmla="*/ 217 h 287"/>
              <a:gd name="T78" fmla="*/ 95 w 274"/>
              <a:gd name="T79" fmla="*/ 168 h 287"/>
              <a:gd name="T80" fmla="*/ 123 w 274"/>
              <a:gd name="T81" fmla="*/ 113 h 287"/>
              <a:gd name="T82" fmla="*/ 136 w 274"/>
              <a:gd name="T83" fmla="*/ 77 h 287"/>
              <a:gd name="T84" fmla="*/ 179 w 274"/>
              <a:gd name="T85" fmla="*/ 17 h 287"/>
              <a:gd name="T86" fmla="*/ 192 w 274"/>
              <a:gd name="T87" fmla="*/ 18 h 287"/>
              <a:gd name="T88" fmla="*/ 211 w 274"/>
              <a:gd name="T89" fmla="*/ 3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4" h="287">
                <a:moveTo>
                  <a:pt x="225" y="40"/>
                </a:moveTo>
                <a:lnTo>
                  <a:pt x="235" y="59"/>
                </a:lnTo>
                <a:lnTo>
                  <a:pt x="254" y="53"/>
                </a:lnTo>
                <a:lnTo>
                  <a:pt x="259" y="56"/>
                </a:lnTo>
                <a:lnTo>
                  <a:pt x="265" y="59"/>
                </a:lnTo>
                <a:lnTo>
                  <a:pt x="274" y="57"/>
                </a:lnTo>
                <a:lnTo>
                  <a:pt x="265" y="67"/>
                </a:lnTo>
                <a:lnTo>
                  <a:pt x="263" y="79"/>
                </a:lnTo>
                <a:lnTo>
                  <a:pt x="258" y="81"/>
                </a:lnTo>
                <a:lnTo>
                  <a:pt x="247" y="102"/>
                </a:lnTo>
                <a:lnTo>
                  <a:pt x="224" y="107"/>
                </a:lnTo>
                <a:lnTo>
                  <a:pt x="220" y="123"/>
                </a:lnTo>
                <a:lnTo>
                  <a:pt x="217" y="138"/>
                </a:lnTo>
                <a:lnTo>
                  <a:pt x="213" y="149"/>
                </a:lnTo>
                <a:lnTo>
                  <a:pt x="214" y="153"/>
                </a:lnTo>
                <a:lnTo>
                  <a:pt x="214" y="154"/>
                </a:lnTo>
                <a:lnTo>
                  <a:pt x="217" y="177"/>
                </a:lnTo>
                <a:lnTo>
                  <a:pt x="229" y="207"/>
                </a:lnTo>
                <a:lnTo>
                  <a:pt x="232" y="216"/>
                </a:lnTo>
                <a:lnTo>
                  <a:pt x="232" y="221"/>
                </a:lnTo>
                <a:lnTo>
                  <a:pt x="232" y="229"/>
                </a:lnTo>
                <a:lnTo>
                  <a:pt x="228" y="228"/>
                </a:lnTo>
                <a:lnTo>
                  <a:pt x="225" y="227"/>
                </a:lnTo>
                <a:lnTo>
                  <a:pt x="224" y="227"/>
                </a:lnTo>
                <a:lnTo>
                  <a:pt x="214" y="222"/>
                </a:lnTo>
                <a:lnTo>
                  <a:pt x="211" y="221"/>
                </a:lnTo>
                <a:lnTo>
                  <a:pt x="207" y="218"/>
                </a:lnTo>
                <a:lnTo>
                  <a:pt x="202" y="213"/>
                </a:lnTo>
                <a:lnTo>
                  <a:pt x="198" y="209"/>
                </a:lnTo>
                <a:lnTo>
                  <a:pt x="196" y="207"/>
                </a:lnTo>
                <a:lnTo>
                  <a:pt x="196" y="206"/>
                </a:lnTo>
                <a:lnTo>
                  <a:pt x="194" y="202"/>
                </a:lnTo>
                <a:lnTo>
                  <a:pt x="192" y="199"/>
                </a:lnTo>
                <a:lnTo>
                  <a:pt x="189" y="192"/>
                </a:lnTo>
                <a:lnTo>
                  <a:pt x="189" y="190"/>
                </a:lnTo>
                <a:lnTo>
                  <a:pt x="187" y="186"/>
                </a:lnTo>
                <a:lnTo>
                  <a:pt x="187" y="184"/>
                </a:lnTo>
                <a:lnTo>
                  <a:pt x="185" y="184"/>
                </a:lnTo>
                <a:lnTo>
                  <a:pt x="185" y="183"/>
                </a:lnTo>
                <a:lnTo>
                  <a:pt x="172" y="190"/>
                </a:lnTo>
                <a:lnTo>
                  <a:pt x="168" y="194"/>
                </a:lnTo>
                <a:lnTo>
                  <a:pt x="164" y="191"/>
                </a:lnTo>
                <a:lnTo>
                  <a:pt x="162" y="191"/>
                </a:lnTo>
                <a:lnTo>
                  <a:pt x="161" y="191"/>
                </a:lnTo>
                <a:lnTo>
                  <a:pt x="157" y="194"/>
                </a:lnTo>
                <a:lnTo>
                  <a:pt x="154" y="197"/>
                </a:lnTo>
                <a:lnTo>
                  <a:pt x="154" y="198"/>
                </a:lnTo>
                <a:lnTo>
                  <a:pt x="153" y="198"/>
                </a:lnTo>
                <a:lnTo>
                  <a:pt x="151" y="207"/>
                </a:lnTo>
                <a:lnTo>
                  <a:pt x="151" y="209"/>
                </a:lnTo>
                <a:lnTo>
                  <a:pt x="147" y="210"/>
                </a:lnTo>
                <a:lnTo>
                  <a:pt x="146" y="210"/>
                </a:lnTo>
                <a:lnTo>
                  <a:pt x="143" y="212"/>
                </a:lnTo>
                <a:lnTo>
                  <a:pt x="143" y="213"/>
                </a:lnTo>
                <a:lnTo>
                  <a:pt x="138" y="221"/>
                </a:lnTo>
                <a:lnTo>
                  <a:pt x="134" y="221"/>
                </a:lnTo>
                <a:lnTo>
                  <a:pt x="132" y="222"/>
                </a:lnTo>
                <a:lnTo>
                  <a:pt x="131" y="222"/>
                </a:lnTo>
                <a:lnTo>
                  <a:pt x="131" y="224"/>
                </a:lnTo>
                <a:lnTo>
                  <a:pt x="131" y="225"/>
                </a:lnTo>
                <a:lnTo>
                  <a:pt x="132" y="227"/>
                </a:lnTo>
                <a:lnTo>
                  <a:pt x="132" y="228"/>
                </a:lnTo>
                <a:lnTo>
                  <a:pt x="135" y="229"/>
                </a:lnTo>
                <a:lnTo>
                  <a:pt x="134" y="231"/>
                </a:lnTo>
                <a:lnTo>
                  <a:pt x="134" y="232"/>
                </a:lnTo>
                <a:lnTo>
                  <a:pt x="132" y="232"/>
                </a:lnTo>
                <a:lnTo>
                  <a:pt x="129" y="233"/>
                </a:lnTo>
                <a:lnTo>
                  <a:pt x="124" y="239"/>
                </a:lnTo>
                <a:lnTo>
                  <a:pt x="121" y="240"/>
                </a:lnTo>
                <a:lnTo>
                  <a:pt x="120" y="243"/>
                </a:lnTo>
                <a:lnTo>
                  <a:pt x="119" y="244"/>
                </a:lnTo>
                <a:lnTo>
                  <a:pt x="117" y="244"/>
                </a:lnTo>
                <a:lnTo>
                  <a:pt x="116" y="246"/>
                </a:lnTo>
                <a:lnTo>
                  <a:pt x="114" y="247"/>
                </a:lnTo>
                <a:lnTo>
                  <a:pt x="113" y="247"/>
                </a:lnTo>
                <a:lnTo>
                  <a:pt x="112" y="246"/>
                </a:lnTo>
                <a:lnTo>
                  <a:pt x="108" y="242"/>
                </a:lnTo>
                <a:lnTo>
                  <a:pt x="106" y="242"/>
                </a:lnTo>
                <a:lnTo>
                  <a:pt x="105" y="242"/>
                </a:lnTo>
                <a:lnTo>
                  <a:pt x="104" y="242"/>
                </a:lnTo>
                <a:lnTo>
                  <a:pt x="102" y="243"/>
                </a:lnTo>
                <a:lnTo>
                  <a:pt x="99" y="244"/>
                </a:lnTo>
                <a:lnTo>
                  <a:pt x="98" y="244"/>
                </a:lnTo>
                <a:lnTo>
                  <a:pt x="98" y="244"/>
                </a:lnTo>
                <a:lnTo>
                  <a:pt x="97" y="243"/>
                </a:lnTo>
                <a:lnTo>
                  <a:pt x="95" y="237"/>
                </a:lnTo>
                <a:lnTo>
                  <a:pt x="89" y="239"/>
                </a:lnTo>
                <a:lnTo>
                  <a:pt x="83" y="244"/>
                </a:lnTo>
                <a:lnTo>
                  <a:pt x="79" y="239"/>
                </a:lnTo>
                <a:lnTo>
                  <a:pt x="79" y="240"/>
                </a:lnTo>
                <a:lnTo>
                  <a:pt x="68" y="247"/>
                </a:lnTo>
                <a:lnTo>
                  <a:pt x="65" y="247"/>
                </a:lnTo>
                <a:lnTo>
                  <a:pt x="64" y="248"/>
                </a:lnTo>
                <a:lnTo>
                  <a:pt x="61" y="250"/>
                </a:lnTo>
                <a:lnTo>
                  <a:pt x="61" y="251"/>
                </a:lnTo>
                <a:lnTo>
                  <a:pt x="61" y="255"/>
                </a:lnTo>
                <a:lnTo>
                  <a:pt x="60" y="257"/>
                </a:lnTo>
                <a:lnTo>
                  <a:pt x="59" y="261"/>
                </a:lnTo>
                <a:lnTo>
                  <a:pt x="60" y="263"/>
                </a:lnTo>
                <a:lnTo>
                  <a:pt x="59" y="266"/>
                </a:lnTo>
                <a:lnTo>
                  <a:pt x="59" y="273"/>
                </a:lnTo>
                <a:lnTo>
                  <a:pt x="49" y="285"/>
                </a:lnTo>
                <a:lnTo>
                  <a:pt x="48" y="285"/>
                </a:lnTo>
                <a:lnTo>
                  <a:pt x="46" y="285"/>
                </a:lnTo>
                <a:lnTo>
                  <a:pt x="34" y="287"/>
                </a:lnTo>
                <a:lnTo>
                  <a:pt x="31" y="280"/>
                </a:lnTo>
                <a:lnTo>
                  <a:pt x="19" y="284"/>
                </a:lnTo>
                <a:lnTo>
                  <a:pt x="12" y="280"/>
                </a:lnTo>
                <a:lnTo>
                  <a:pt x="5" y="281"/>
                </a:lnTo>
                <a:lnTo>
                  <a:pt x="5" y="273"/>
                </a:lnTo>
                <a:lnTo>
                  <a:pt x="0" y="270"/>
                </a:lnTo>
                <a:lnTo>
                  <a:pt x="4" y="257"/>
                </a:lnTo>
                <a:lnTo>
                  <a:pt x="11" y="251"/>
                </a:lnTo>
                <a:lnTo>
                  <a:pt x="13" y="248"/>
                </a:lnTo>
                <a:lnTo>
                  <a:pt x="30" y="247"/>
                </a:lnTo>
                <a:lnTo>
                  <a:pt x="39" y="237"/>
                </a:lnTo>
                <a:lnTo>
                  <a:pt x="34" y="217"/>
                </a:lnTo>
                <a:lnTo>
                  <a:pt x="75" y="191"/>
                </a:lnTo>
                <a:lnTo>
                  <a:pt x="98" y="184"/>
                </a:lnTo>
                <a:lnTo>
                  <a:pt x="95" y="168"/>
                </a:lnTo>
                <a:lnTo>
                  <a:pt x="123" y="142"/>
                </a:lnTo>
                <a:lnTo>
                  <a:pt x="120" y="122"/>
                </a:lnTo>
                <a:lnTo>
                  <a:pt x="123" y="113"/>
                </a:lnTo>
                <a:lnTo>
                  <a:pt x="128" y="108"/>
                </a:lnTo>
                <a:lnTo>
                  <a:pt x="129" y="104"/>
                </a:lnTo>
                <a:lnTo>
                  <a:pt x="136" y="77"/>
                </a:lnTo>
                <a:lnTo>
                  <a:pt x="157" y="62"/>
                </a:lnTo>
                <a:lnTo>
                  <a:pt x="177" y="29"/>
                </a:lnTo>
                <a:lnTo>
                  <a:pt x="179" y="17"/>
                </a:lnTo>
                <a:lnTo>
                  <a:pt x="179" y="3"/>
                </a:lnTo>
                <a:lnTo>
                  <a:pt x="185" y="0"/>
                </a:lnTo>
                <a:lnTo>
                  <a:pt x="192" y="18"/>
                </a:lnTo>
                <a:lnTo>
                  <a:pt x="200" y="22"/>
                </a:lnTo>
                <a:lnTo>
                  <a:pt x="209" y="25"/>
                </a:lnTo>
                <a:lnTo>
                  <a:pt x="211" y="30"/>
                </a:lnTo>
                <a:lnTo>
                  <a:pt x="225" y="4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8" name="Freeform 224">
            <a:extLst>
              <a:ext uri="{FF2B5EF4-FFF2-40B4-BE49-F238E27FC236}">
                <a16:creationId xmlns:a16="http://schemas.microsoft.com/office/drawing/2014/main" id="{39AFC685-A79F-8406-3600-FABBA2361C9B}"/>
              </a:ext>
            </a:extLst>
          </p:cNvPr>
          <p:cNvSpPr>
            <a:spLocks/>
          </p:cNvSpPr>
          <p:nvPr/>
        </p:nvSpPr>
        <p:spPr bwMode="auto">
          <a:xfrm>
            <a:off x="8056577" y="1082677"/>
            <a:ext cx="403226" cy="488951"/>
          </a:xfrm>
          <a:custGeom>
            <a:avLst/>
            <a:gdLst>
              <a:gd name="T0" fmla="*/ 228 w 254"/>
              <a:gd name="T1" fmla="*/ 67 h 308"/>
              <a:gd name="T2" fmla="*/ 232 w 254"/>
              <a:gd name="T3" fmla="*/ 72 h 308"/>
              <a:gd name="T4" fmla="*/ 234 w 254"/>
              <a:gd name="T5" fmla="*/ 73 h 308"/>
              <a:gd name="T6" fmla="*/ 239 w 254"/>
              <a:gd name="T7" fmla="*/ 83 h 308"/>
              <a:gd name="T8" fmla="*/ 241 w 254"/>
              <a:gd name="T9" fmla="*/ 87 h 308"/>
              <a:gd name="T10" fmla="*/ 245 w 254"/>
              <a:gd name="T11" fmla="*/ 90 h 308"/>
              <a:gd name="T12" fmla="*/ 245 w 254"/>
              <a:gd name="T13" fmla="*/ 94 h 308"/>
              <a:gd name="T14" fmla="*/ 252 w 254"/>
              <a:gd name="T15" fmla="*/ 112 h 308"/>
              <a:gd name="T16" fmla="*/ 254 w 254"/>
              <a:gd name="T17" fmla="*/ 118 h 308"/>
              <a:gd name="T18" fmla="*/ 237 w 254"/>
              <a:gd name="T19" fmla="*/ 133 h 308"/>
              <a:gd name="T20" fmla="*/ 226 w 254"/>
              <a:gd name="T21" fmla="*/ 135 h 308"/>
              <a:gd name="T22" fmla="*/ 198 w 254"/>
              <a:gd name="T23" fmla="*/ 123 h 308"/>
              <a:gd name="T24" fmla="*/ 176 w 254"/>
              <a:gd name="T25" fmla="*/ 113 h 308"/>
              <a:gd name="T26" fmla="*/ 172 w 254"/>
              <a:gd name="T27" fmla="*/ 120 h 308"/>
              <a:gd name="T28" fmla="*/ 181 w 254"/>
              <a:gd name="T29" fmla="*/ 129 h 308"/>
              <a:gd name="T30" fmla="*/ 187 w 254"/>
              <a:gd name="T31" fmla="*/ 142 h 308"/>
              <a:gd name="T32" fmla="*/ 184 w 254"/>
              <a:gd name="T33" fmla="*/ 151 h 308"/>
              <a:gd name="T34" fmla="*/ 184 w 254"/>
              <a:gd name="T35" fmla="*/ 155 h 308"/>
              <a:gd name="T36" fmla="*/ 181 w 254"/>
              <a:gd name="T37" fmla="*/ 176 h 308"/>
              <a:gd name="T38" fmla="*/ 174 w 254"/>
              <a:gd name="T39" fmla="*/ 185 h 308"/>
              <a:gd name="T40" fmla="*/ 170 w 254"/>
              <a:gd name="T41" fmla="*/ 183 h 308"/>
              <a:gd name="T42" fmla="*/ 161 w 254"/>
              <a:gd name="T43" fmla="*/ 188 h 308"/>
              <a:gd name="T44" fmla="*/ 155 w 254"/>
              <a:gd name="T45" fmla="*/ 196 h 308"/>
              <a:gd name="T46" fmla="*/ 146 w 254"/>
              <a:gd name="T47" fmla="*/ 217 h 308"/>
              <a:gd name="T48" fmla="*/ 138 w 254"/>
              <a:gd name="T49" fmla="*/ 218 h 308"/>
              <a:gd name="T50" fmla="*/ 125 w 254"/>
              <a:gd name="T51" fmla="*/ 223 h 308"/>
              <a:gd name="T52" fmla="*/ 124 w 254"/>
              <a:gd name="T53" fmla="*/ 241 h 308"/>
              <a:gd name="T54" fmla="*/ 128 w 254"/>
              <a:gd name="T55" fmla="*/ 245 h 308"/>
              <a:gd name="T56" fmla="*/ 128 w 254"/>
              <a:gd name="T57" fmla="*/ 253 h 308"/>
              <a:gd name="T58" fmla="*/ 128 w 254"/>
              <a:gd name="T59" fmla="*/ 259 h 308"/>
              <a:gd name="T60" fmla="*/ 128 w 254"/>
              <a:gd name="T61" fmla="*/ 266 h 308"/>
              <a:gd name="T62" fmla="*/ 128 w 254"/>
              <a:gd name="T63" fmla="*/ 277 h 308"/>
              <a:gd name="T64" fmla="*/ 118 w 254"/>
              <a:gd name="T65" fmla="*/ 298 h 308"/>
              <a:gd name="T66" fmla="*/ 116 w 254"/>
              <a:gd name="T67" fmla="*/ 308 h 308"/>
              <a:gd name="T68" fmla="*/ 113 w 254"/>
              <a:gd name="T69" fmla="*/ 304 h 308"/>
              <a:gd name="T70" fmla="*/ 109 w 254"/>
              <a:gd name="T71" fmla="*/ 303 h 308"/>
              <a:gd name="T72" fmla="*/ 103 w 254"/>
              <a:gd name="T73" fmla="*/ 300 h 308"/>
              <a:gd name="T74" fmla="*/ 95 w 254"/>
              <a:gd name="T75" fmla="*/ 294 h 308"/>
              <a:gd name="T76" fmla="*/ 87 w 254"/>
              <a:gd name="T77" fmla="*/ 283 h 308"/>
              <a:gd name="T78" fmla="*/ 86 w 254"/>
              <a:gd name="T79" fmla="*/ 266 h 308"/>
              <a:gd name="T80" fmla="*/ 87 w 254"/>
              <a:gd name="T81" fmla="*/ 249 h 308"/>
              <a:gd name="T82" fmla="*/ 97 w 254"/>
              <a:gd name="T83" fmla="*/ 225 h 308"/>
              <a:gd name="T84" fmla="*/ 103 w 254"/>
              <a:gd name="T85" fmla="*/ 213 h 308"/>
              <a:gd name="T86" fmla="*/ 112 w 254"/>
              <a:gd name="T87" fmla="*/ 189 h 308"/>
              <a:gd name="T88" fmla="*/ 110 w 254"/>
              <a:gd name="T89" fmla="*/ 176 h 308"/>
              <a:gd name="T90" fmla="*/ 103 w 254"/>
              <a:gd name="T91" fmla="*/ 163 h 308"/>
              <a:gd name="T92" fmla="*/ 95 w 254"/>
              <a:gd name="T93" fmla="*/ 153 h 308"/>
              <a:gd name="T94" fmla="*/ 91 w 254"/>
              <a:gd name="T95" fmla="*/ 144 h 308"/>
              <a:gd name="T96" fmla="*/ 86 w 254"/>
              <a:gd name="T97" fmla="*/ 135 h 308"/>
              <a:gd name="T98" fmla="*/ 82 w 254"/>
              <a:gd name="T99" fmla="*/ 128 h 308"/>
              <a:gd name="T100" fmla="*/ 68 w 254"/>
              <a:gd name="T101" fmla="*/ 125 h 308"/>
              <a:gd name="T102" fmla="*/ 49 w 254"/>
              <a:gd name="T103" fmla="*/ 120 h 308"/>
              <a:gd name="T104" fmla="*/ 33 w 254"/>
              <a:gd name="T105" fmla="*/ 117 h 308"/>
              <a:gd name="T106" fmla="*/ 20 w 254"/>
              <a:gd name="T107" fmla="*/ 114 h 308"/>
              <a:gd name="T108" fmla="*/ 9 w 254"/>
              <a:gd name="T109" fmla="*/ 112 h 308"/>
              <a:gd name="T110" fmla="*/ 31 w 254"/>
              <a:gd name="T111" fmla="*/ 75 h 308"/>
              <a:gd name="T112" fmla="*/ 79 w 254"/>
              <a:gd name="T113" fmla="*/ 54 h 308"/>
              <a:gd name="T114" fmla="*/ 78 w 254"/>
              <a:gd name="T115" fmla="*/ 27 h 308"/>
              <a:gd name="T116" fmla="*/ 195 w 254"/>
              <a:gd name="T117" fmla="*/ 20 h 308"/>
              <a:gd name="T118" fmla="*/ 239 w 254"/>
              <a:gd name="T119" fmla="*/ 11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4" h="308">
                <a:moveTo>
                  <a:pt x="239" y="11"/>
                </a:moveTo>
                <a:lnTo>
                  <a:pt x="226" y="64"/>
                </a:lnTo>
                <a:lnTo>
                  <a:pt x="228" y="67"/>
                </a:lnTo>
                <a:lnTo>
                  <a:pt x="228" y="68"/>
                </a:lnTo>
                <a:lnTo>
                  <a:pt x="230" y="71"/>
                </a:lnTo>
                <a:lnTo>
                  <a:pt x="232" y="72"/>
                </a:lnTo>
                <a:lnTo>
                  <a:pt x="233" y="72"/>
                </a:lnTo>
                <a:lnTo>
                  <a:pt x="233" y="75"/>
                </a:lnTo>
                <a:lnTo>
                  <a:pt x="234" y="73"/>
                </a:lnTo>
                <a:lnTo>
                  <a:pt x="234" y="78"/>
                </a:lnTo>
                <a:lnTo>
                  <a:pt x="237" y="78"/>
                </a:lnTo>
                <a:lnTo>
                  <a:pt x="239" y="83"/>
                </a:lnTo>
                <a:lnTo>
                  <a:pt x="237" y="84"/>
                </a:lnTo>
                <a:lnTo>
                  <a:pt x="240" y="87"/>
                </a:lnTo>
                <a:lnTo>
                  <a:pt x="241" y="87"/>
                </a:lnTo>
                <a:lnTo>
                  <a:pt x="244" y="90"/>
                </a:lnTo>
                <a:lnTo>
                  <a:pt x="244" y="88"/>
                </a:lnTo>
                <a:lnTo>
                  <a:pt x="245" y="90"/>
                </a:lnTo>
                <a:lnTo>
                  <a:pt x="247" y="93"/>
                </a:lnTo>
                <a:lnTo>
                  <a:pt x="245" y="91"/>
                </a:lnTo>
                <a:lnTo>
                  <a:pt x="245" y="94"/>
                </a:lnTo>
                <a:lnTo>
                  <a:pt x="248" y="99"/>
                </a:lnTo>
                <a:lnTo>
                  <a:pt x="251" y="103"/>
                </a:lnTo>
                <a:lnTo>
                  <a:pt x="252" y="112"/>
                </a:lnTo>
                <a:lnTo>
                  <a:pt x="251" y="113"/>
                </a:lnTo>
                <a:lnTo>
                  <a:pt x="254" y="117"/>
                </a:lnTo>
                <a:lnTo>
                  <a:pt x="254" y="118"/>
                </a:lnTo>
                <a:lnTo>
                  <a:pt x="254" y="121"/>
                </a:lnTo>
                <a:lnTo>
                  <a:pt x="245" y="133"/>
                </a:lnTo>
                <a:lnTo>
                  <a:pt x="237" y="133"/>
                </a:lnTo>
                <a:lnTo>
                  <a:pt x="236" y="133"/>
                </a:lnTo>
                <a:lnTo>
                  <a:pt x="233" y="133"/>
                </a:lnTo>
                <a:lnTo>
                  <a:pt x="226" y="135"/>
                </a:lnTo>
                <a:lnTo>
                  <a:pt x="217" y="138"/>
                </a:lnTo>
                <a:lnTo>
                  <a:pt x="204" y="127"/>
                </a:lnTo>
                <a:lnTo>
                  <a:pt x="198" y="123"/>
                </a:lnTo>
                <a:lnTo>
                  <a:pt x="187" y="117"/>
                </a:lnTo>
                <a:lnTo>
                  <a:pt x="184" y="116"/>
                </a:lnTo>
                <a:lnTo>
                  <a:pt x="176" y="113"/>
                </a:lnTo>
                <a:lnTo>
                  <a:pt x="173" y="116"/>
                </a:lnTo>
                <a:lnTo>
                  <a:pt x="170" y="117"/>
                </a:lnTo>
                <a:lnTo>
                  <a:pt x="172" y="120"/>
                </a:lnTo>
                <a:lnTo>
                  <a:pt x="176" y="120"/>
                </a:lnTo>
                <a:lnTo>
                  <a:pt x="180" y="128"/>
                </a:lnTo>
                <a:lnTo>
                  <a:pt x="181" y="129"/>
                </a:lnTo>
                <a:lnTo>
                  <a:pt x="184" y="135"/>
                </a:lnTo>
                <a:lnTo>
                  <a:pt x="185" y="138"/>
                </a:lnTo>
                <a:lnTo>
                  <a:pt x="187" y="142"/>
                </a:lnTo>
                <a:lnTo>
                  <a:pt x="187" y="143"/>
                </a:lnTo>
                <a:lnTo>
                  <a:pt x="187" y="146"/>
                </a:lnTo>
                <a:lnTo>
                  <a:pt x="184" y="151"/>
                </a:lnTo>
                <a:lnTo>
                  <a:pt x="183" y="153"/>
                </a:lnTo>
                <a:lnTo>
                  <a:pt x="183" y="153"/>
                </a:lnTo>
                <a:lnTo>
                  <a:pt x="184" y="155"/>
                </a:lnTo>
                <a:lnTo>
                  <a:pt x="184" y="161"/>
                </a:lnTo>
                <a:lnTo>
                  <a:pt x="185" y="165"/>
                </a:lnTo>
                <a:lnTo>
                  <a:pt x="181" y="176"/>
                </a:lnTo>
                <a:lnTo>
                  <a:pt x="180" y="181"/>
                </a:lnTo>
                <a:lnTo>
                  <a:pt x="179" y="181"/>
                </a:lnTo>
                <a:lnTo>
                  <a:pt x="174" y="185"/>
                </a:lnTo>
                <a:lnTo>
                  <a:pt x="173" y="185"/>
                </a:lnTo>
                <a:lnTo>
                  <a:pt x="172" y="185"/>
                </a:lnTo>
                <a:lnTo>
                  <a:pt x="170" y="183"/>
                </a:lnTo>
                <a:lnTo>
                  <a:pt x="165" y="183"/>
                </a:lnTo>
                <a:lnTo>
                  <a:pt x="164" y="184"/>
                </a:lnTo>
                <a:lnTo>
                  <a:pt x="161" y="188"/>
                </a:lnTo>
                <a:lnTo>
                  <a:pt x="161" y="191"/>
                </a:lnTo>
                <a:lnTo>
                  <a:pt x="155" y="193"/>
                </a:lnTo>
                <a:lnTo>
                  <a:pt x="155" y="196"/>
                </a:lnTo>
                <a:lnTo>
                  <a:pt x="154" y="199"/>
                </a:lnTo>
                <a:lnTo>
                  <a:pt x="154" y="202"/>
                </a:lnTo>
                <a:lnTo>
                  <a:pt x="146" y="217"/>
                </a:lnTo>
                <a:lnTo>
                  <a:pt x="142" y="218"/>
                </a:lnTo>
                <a:lnTo>
                  <a:pt x="140" y="215"/>
                </a:lnTo>
                <a:lnTo>
                  <a:pt x="138" y="218"/>
                </a:lnTo>
                <a:lnTo>
                  <a:pt x="131" y="219"/>
                </a:lnTo>
                <a:lnTo>
                  <a:pt x="128" y="218"/>
                </a:lnTo>
                <a:lnTo>
                  <a:pt x="125" y="223"/>
                </a:lnTo>
                <a:lnTo>
                  <a:pt x="121" y="228"/>
                </a:lnTo>
                <a:lnTo>
                  <a:pt x="123" y="238"/>
                </a:lnTo>
                <a:lnTo>
                  <a:pt x="124" y="241"/>
                </a:lnTo>
                <a:lnTo>
                  <a:pt x="125" y="241"/>
                </a:lnTo>
                <a:lnTo>
                  <a:pt x="128" y="243"/>
                </a:lnTo>
                <a:lnTo>
                  <a:pt x="128" y="245"/>
                </a:lnTo>
                <a:lnTo>
                  <a:pt x="128" y="251"/>
                </a:lnTo>
                <a:lnTo>
                  <a:pt x="128" y="251"/>
                </a:lnTo>
                <a:lnTo>
                  <a:pt x="128" y="253"/>
                </a:lnTo>
                <a:lnTo>
                  <a:pt x="128" y="255"/>
                </a:lnTo>
                <a:lnTo>
                  <a:pt x="128" y="259"/>
                </a:lnTo>
                <a:lnTo>
                  <a:pt x="128" y="259"/>
                </a:lnTo>
                <a:lnTo>
                  <a:pt x="128" y="262"/>
                </a:lnTo>
                <a:lnTo>
                  <a:pt x="127" y="264"/>
                </a:lnTo>
                <a:lnTo>
                  <a:pt x="128" y="266"/>
                </a:lnTo>
                <a:lnTo>
                  <a:pt x="127" y="270"/>
                </a:lnTo>
                <a:lnTo>
                  <a:pt x="128" y="275"/>
                </a:lnTo>
                <a:lnTo>
                  <a:pt x="128" y="277"/>
                </a:lnTo>
                <a:lnTo>
                  <a:pt x="124" y="290"/>
                </a:lnTo>
                <a:lnTo>
                  <a:pt x="123" y="292"/>
                </a:lnTo>
                <a:lnTo>
                  <a:pt x="118" y="298"/>
                </a:lnTo>
                <a:lnTo>
                  <a:pt x="118" y="301"/>
                </a:lnTo>
                <a:lnTo>
                  <a:pt x="117" y="307"/>
                </a:lnTo>
                <a:lnTo>
                  <a:pt x="116" y="308"/>
                </a:lnTo>
                <a:lnTo>
                  <a:pt x="114" y="305"/>
                </a:lnTo>
                <a:lnTo>
                  <a:pt x="113" y="305"/>
                </a:lnTo>
                <a:lnTo>
                  <a:pt x="113" y="304"/>
                </a:lnTo>
                <a:lnTo>
                  <a:pt x="110" y="304"/>
                </a:lnTo>
                <a:lnTo>
                  <a:pt x="110" y="303"/>
                </a:lnTo>
                <a:lnTo>
                  <a:pt x="109" y="303"/>
                </a:lnTo>
                <a:lnTo>
                  <a:pt x="108" y="301"/>
                </a:lnTo>
                <a:lnTo>
                  <a:pt x="106" y="301"/>
                </a:lnTo>
                <a:lnTo>
                  <a:pt x="103" y="300"/>
                </a:lnTo>
                <a:lnTo>
                  <a:pt x="102" y="300"/>
                </a:lnTo>
                <a:lnTo>
                  <a:pt x="97" y="296"/>
                </a:lnTo>
                <a:lnTo>
                  <a:pt x="95" y="294"/>
                </a:lnTo>
                <a:lnTo>
                  <a:pt x="93" y="292"/>
                </a:lnTo>
                <a:lnTo>
                  <a:pt x="88" y="286"/>
                </a:lnTo>
                <a:lnTo>
                  <a:pt x="87" y="283"/>
                </a:lnTo>
                <a:lnTo>
                  <a:pt x="87" y="274"/>
                </a:lnTo>
                <a:lnTo>
                  <a:pt x="87" y="270"/>
                </a:lnTo>
                <a:lnTo>
                  <a:pt x="86" y="266"/>
                </a:lnTo>
                <a:lnTo>
                  <a:pt x="84" y="260"/>
                </a:lnTo>
                <a:lnTo>
                  <a:pt x="83" y="256"/>
                </a:lnTo>
                <a:lnTo>
                  <a:pt x="87" y="249"/>
                </a:lnTo>
                <a:lnTo>
                  <a:pt x="90" y="244"/>
                </a:lnTo>
                <a:lnTo>
                  <a:pt x="94" y="234"/>
                </a:lnTo>
                <a:lnTo>
                  <a:pt x="97" y="225"/>
                </a:lnTo>
                <a:lnTo>
                  <a:pt x="101" y="218"/>
                </a:lnTo>
                <a:lnTo>
                  <a:pt x="101" y="218"/>
                </a:lnTo>
                <a:lnTo>
                  <a:pt x="103" y="213"/>
                </a:lnTo>
                <a:lnTo>
                  <a:pt x="108" y="203"/>
                </a:lnTo>
                <a:lnTo>
                  <a:pt x="110" y="193"/>
                </a:lnTo>
                <a:lnTo>
                  <a:pt x="112" y="189"/>
                </a:lnTo>
                <a:lnTo>
                  <a:pt x="112" y="188"/>
                </a:lnTo>
                <a:lnTo>
                  <a:pt x="114" y="180"/>
                </a:lnTo>
                <a:lnTo>
                  <a:pt x="110" y="176"/>
                </a:lnTo>
                <a:lnTo>
                  <a:pt x="106" y="169"/>
                </a:lnTo>
                <a:lnTo>
                  <a:pt x="103" y="165"/>
                </a:lnTo>
                <a:lnTo>
                  <a:pt x="103" y="163"/>
                </a:lnTo>
                <a:lnTo>
                  <a:pt x="101" y="161"/>
                </a:lnTo>
                <a:lnTo>
                  <a:pt x="98" y="155"/>
                </a:lnTo>
                <a:lnTo>
                  <a:pt x="95" y="153"/>
                </a:lnTo>
                <a:lnTo>
                  <a:pt x="94" y="150"/>
                </a:lnTo>
                <a:lnTo>
                  <a:pt x="93" y="147"/>
                </a:lnTo>
                <a:lnTo>
                  <a:pt x="91" y="144"/>
                </a:lnTo>
                <a:lnTo>
                  <a:pt x="90" y="142"/>
                </a:lnTo>
                <a:lnTo>
                  <a:pt x="87" y="138"/>
                </a:lnTo>
                <a:lnTo>
                  <a:pt x="86" y="135"/>
                </a:lnTo>
                <a:lnTo>
                  <a:pt x="84" y="132"/>
                </a:lnTo>
                <a:lnTo>
                  <a:pt x="83" y="128"/>
                </a:lnTo>
                <a:lnTo>
                  <a:pt x="82" y="128"/>
                </a:lnTo>
                <a:lnTo>
                  <a:pt x="80" y="127"/>
                </a:lnTo>
                <a:lnTo>
                  <a:pt x="72" y="125"/>
                </a:lnTo>
                <a:lnTo>
                  <a:pt x="68" y="125"/>
                </a:lnTo>
                <a:lnTo>
                  <a:pt x="61" y="123"/>
                </a:lnTo>
                <a:lnTo>
                  <a:pt x="58" y="123"/>
                </a:lnTo>
                <a:lnTo>
                  <a:pt x="49" y="120"/>
                </a:lnTo>
                <a:lnTo>
                  <a:pt x="45" y="120"/>
                </a:lnTo>
                <a:lnTo>
                  <a:pt x="37" y="118"/>
                </a:lnTo>
                <a:lnTo>
                  <a:pt x="33" y="117"/>
                </a:lnTo>
                <a:lnTo>
                  <a:pt x="31" y="117"/>
                </a:lnTo>
                <a:lnTo>
                  <a:pt x="30" y="116"/>
                </a:lnTo>
                <a:lnTo>
                  <a:pt x="20" y="114"/>
                </a:lnTo>
                <a:lnTo>
                  <a:pt x="18" y="113"/>
                </a:lnTo>
                <a:lnTo>
                  <a:pt x="13" y="113"/>
                </a:lnTo>
                <a:lnTo>
                  <a:pt x="9" y="112"/>
                </a:lnTo>
                <a:lnTo>
                  <a:pt x="7" y="110"/>
                </a:lnTo>
                <a:lnTo>
                  <a:pt x="0" y="105"/>
                </a:lnTo>
                <a:lnTo>
                  <a:pt x="31" y="75"/>
                </a:lnTo>
                <a:lnTo>
                  <a:pt x="73" y="57"/>
                </a:lnTo>
                <a:lnTo>
                  <a:pt x="76" y="56"/>
                </a:lnTo>
                <a:lnTo>
                  <a:pt x="79" y="54"/>
                </a:lnTo>
                <a:lnTo>
                  <a:pt x="83" y="54"/>
                </a:lnTo>
                <a:lnTo>
                  <a:pt x="80" y="42"/>
                </a:lnTo>
                <a:lnTo>
                  <a:pt x="78" y="27"/>
                </a:lnTo>
                <a:lnTo>
                  <a:pt x="135" y="34"/>
                </a:lnTo>
                <a:lnTo>
                  <a:pt x="147" y="35"/>
                </a:lnTo>
                <a:lnTo>
                  <a:pt x="195" y="20"/>
                </a:lnTo>
                <a:lnTo>
                  <a:pt x="221" y="1"/>
                </a:lnTo>
                <a:lnTo>
                  <a:pt x="245" y="0"/>
                </a:lnTo>
                <a:lnTo>
                  <a:pt x="239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9" name="Freeform 225">
            <a:extLst>
              <a:ext uri="{FF2B5EF4-FFF2-40B4-BE49-F238E27FC236}">
                <a16:creationId xmlns:a16="http://schemas.microsoft.com/office/drawing/2014/main" id="{36A1CCC2-24A0-9B13-28A1-4ED0D0FF0989}"/>
              </a:ext>
            </a:extLst>
          </p:cNvPr>
          <p:cNvSpPr>
            <a:spLocks/>
          </p:cNvSpPr>
          <p:nvPr/>
        </p:nvSpPr>
        <p:spPr bwMode="auto">
          <a:xfrm>
            <a:off x="7183451" y="1430340"/>
            <a:ext cx="523876" cy="461963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4 h 291"/>
              <a:gd name="T6" fmla="*/ 198 w 330"/>
              <a:gd name="T7" fmla="*/ 79 h 291"/>
              <a:gd name="T8" fmla="*/ 243 w 330"/>
              <a:gd name="T9" fmla="*/ 130 h 291"/>
              <a:gd name="T10" fmla="*/ 261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59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4 h 291"/>
              <a:gd name="T72" fmla="*/ 70 w 330"/>
              <a:gd name="T73" fmla="*/ 270 h 291"/>
              <a:gd name="T74" fmla="*/ 52 w 330"/>
              <a:gd name="T75" fmla="*/ 274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0 w 330"/>
              <a:gd name="T87" fmla="*/ 159 h 291"/>
              <a:gd name="T88" fmla="*/ 23 w 330"/>
              <a:gd name="T89" fmla="*/ 105 h 291"/>
              <a:gd name="T90" fmla="*/ 56 w 330"/>
              <a:gd name="T91" fmla="*/ 64 h 291"/>
              <a:gd name="T92" fmla="*/ 56 w 330"/>
              <a:gd name="T93" fmla="*/ 52 h 291"/>
              <a:gd name="T94" fmla="*/ 65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4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79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50" y="135"/>
                </a:lnTo>
                <a:lnTo>
                  <a:pt x="255" y="153"/>
                </a:lnTo>
                <a:lnTo>
                  <a:pt x="261" y="164"/>
                </a:lnTo>
                <a:lnTo>
                  <a:pt x="265" y="167"/>
                </a:lnTo>
                <a:lnTo>
                  <a:pt x="282" y="175"/>
                </a:lnTo>
                <a:lnTo>
                  <a:pt x="291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1" y="199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29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59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10" y="264"/>
                </a:lnTo>
                <a:lnTo>
                  <a:pt x="307" y="265"/>
                </a:lnTo>
                <a:lnTo>
                  <a:pt x="306" y="266"/>
                </a:lnTo>
                <a:lnTo>
                  <a:pt x="306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6" y="261"/>
                </a:lnTo>
                <a:lnTo>
                  <a:pt x="274" y="261"/>
                </a:lnTo>
                <a:lnTo>
                  <a:pt x="271" y="259"/>
                </a:lnTo>
                <a:lnTo>
                  <a:pt x="266" y="257"/>
                </a:lnTo>
                <a:lnTo>
                  <a:pt x="263" y="257"/>
                </a:lnTo>
                <a:lnTo>
                  <a:pt x="261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1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4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29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29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4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0" y="274"/>
                </a:lnTo>
                <a:lnTo>
                  <a:pt x="79" y="274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5" y="273"/>
                </a:lnTo>
                <a:lnTo>
                  <a:pt x="52" y="274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5" y="225"/>
                </a:lnTo>
                <a:lnTo>
                  <a:pt x="25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5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0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5" y="64"/>
                </a:lnTo>
                <a:lnTo>
                  <a:pt x="55" y="64"/>
                </a:lnTo>
                <a:lnTo>
                  <a:pt x="56" y="64"/>
                </a:lnTo>
                <a:lnTo>
                  <a:pt x="55" y="56"/>
                </a:lnTo>
                <a:lnTo>
                  <a:pt x="53" y="55"/>
                </a:lnTo>
                <a:lnTo>
                  <a:pt x="55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5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0" name="Freeform 226">
            <a:extLst>
              <a:ext uri="{FF2B5EF4-FFF2-40B4-BE49-F238E27FC236}">
                <a16:creationId xmlns:a16="http://schemas.microsoft.com/office/drawing/2014/main" id="{8BFDE238-B6EB-D352-2AC7-433D5EB43269}"/>
              </a:ext>
            </a:extLst>
          </p:cNvPr>
          <p:cNvSpPr>
            <a:spLocks/>
          </p:cNvSpPr>
          <p:nvPr/>
        </p:nvSpPr>
        <p:spPr bwMode="auto">
          <a:xfrm>
            <a:off x="6826263" y="1587503"/>
            <a:ext cx="227013" cy="179388"/>
          </a:xfrm>
          <a:custGeom>
            <a:avLst/>
            <a:gdLst>
              <a:gd name="T0" fmla="*/ 98 w 143"/>
              <a:gd name="T1" fmla="*/ 36 h 113"/>
              <a:gd name="T2" fmla="*/ 113 w 143"/>
              <a:gd name="T3" fmla="*/ 46 h 113"/>
              <a:gd name="T4" fmla="*/ 125 w 143"/>
              <a:gd name="T5" fmla="*/ 49 h 113"/>
              <a:gd name="T6" fmla="*/ 131 w 143"/>
              <a:gd name="T7" fmla="*/ 55 h 113"/>
              <a:gd name="T8" fmla="*/ 129 w 143"/>
              <a:gd name="T9" fmla="*/ 60 h 113"/>
              <a:gd name="T10" fmla="*/ 128 w 143"/>
              <a:gd name="T11" fmla="*/ 66 h 113"/>
              <a:gd name="T12" fmla="*/ 134 w 143"/>
              <a:gd name="T13" fmla="*/ 76 h 113"/>
              <a:gd name="T14" fmla="*/ 138 w 143"/>
              <a:gd name="T15" fmla="*/ 84 h 113"/>
              <a:gd name="T16" fmla="*/ 140 w 143"/>
              <a:gd name="T17" fmla="*/ 98 h 113"/>
              <a:gd name="T18" fmla="*/ 132 w 143"/>
              <a:gd name="T19" fmla="*/ 103 h 113"/>
              <a:gd name="T20" fmla="*/ 116 w 143"/>
              <a:gd name="T21" fmla="*/ 95 h 113"/>
              <a:gd name="T22" fmla="*/ 109 w 143"/>
              <a:gd name="T23" fmla="*/ 90 h 113"/>
              <a:gd name="T24" fmla="*/ 105 w 143"/>
              <a:gd name="T25" fmla="*/ 88 h 113"/>
              <a:gd name="T26" fmla="*/ 104 w 143"/>
              <a:gd name="T27" fmla="*/ 90 h 113"/>
              <a:gd name="T28" fmla="*/ 99 w 143"/>
              <a:gd name="T29" fmla="*/ 95 h 113"/>
              <a:gd name="T30" fmla="*/ 98 w 143"/>
              <a:gd name="T31" fmla="*/ 96 h 113"/>
              <a:gd name="T32" fmla="*/ 94 w 143"/>
              <a:gd name="T33" fmla="*/ 100 h 113"/>
              <a:gd name="T34" fmla="*/ 91 w 143"/>
              <a:gd name="T35" fmla="*/ 105 h 113"/>
              <a:gd name="T36" fmla="*/ 83 w 143"/>
              <a:gd name="T37" fmla="*/ 106 h 113"/>
              <a:gd name="T38" fmla="*/ 78 w 143"/>
              <a:gd name="T39" fmla="*/ 107 h 113"/>
              <a:gd name="T40" fmla="*/ 57 w 143"/>
              <a:gd name="T41" fmla="*/ 111 h 113"/>
              <a:gd name="T42" fmla="*/ 45 w 143"/>
              <a:gd name="T43" fmla="*/ 113 h 113"/>
              <a:gd name="T44" fmla="*/ 37 w 143"/>
              <a:gd name="T45" fmla="*/ 100 h 113"/>
              <a:gd name="T46" fmla="*/ 27 w 143"/>
              <a:gd name="T47" fmla="*/ 72 h 113"/>
              <a:gd name="T48" fmla="*/ 18 w 143"/>
              <a:gd name="T49" fmla="*/ 68 h 113"/>
              <a:gd name="T50" fmla="*/ 8 w 143"/>
              <a:gd name="T51" fmla="*/ 64 h 113"/>
              <a:gd name="T52" fmla="*/ 9 w 143"/>
              <a:gd name="T53" fmla="*/ 47 h 113"/>
              <a:gd name="T54" fmla="*/ 20 w 143"/>
              <a:gd name="T55" fmla="*/ 20 h 113"/>
              <a:gd name="T56" fmla="*/ 43 w 143"/>
              <a:gd name="T57" fmla="*/ 16 h 113"/>
              <a:gd name="T58" fmla="*/ 54 w 143"/>
              <a:gd name="T59" fmla="*/ 0 h 113"/>
              <a:gd name="T60" fmla="*/ 61 w 143"/>
              <a:gd name="T61" fmla="*/ 1 h 113"/>
              <a:gd name="T62" fmla="*/ 75 w 143"/>
              <a:gd name="T63" fmla="*/ 4 h 113"/>
              <a:gd name="T64" fmla="*/ 83 w 143"/>
              <a:gd name="T65" fmla="*/ 3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3" h="113">
                <a:moveTo>
                  <a:pt x="83" y="31"/>
                </a:moveTo>
                <a:lnTo>
                  <a:pt x="98" y="36"/>
                </a:lnTo>
                <a:lnTo>
                  <a:pt x="113" y="36"/>
                </a:lnTo>
                <a:lnTo>
                  <a:pt x="113" y="46"/>
                </a:lnTo>
                <a:lnTo>
                  <a:pt x="123" y="53"/>
                </a:lnTo>
                <a:lnTo>
                  <a:pt x="125" y="49"/>
                </a:lnTo>
                <a:lnTo>
                  <a:pt x="132" y="55"/>
                </a:lnTo>
                <a:lnTo>
                  <a:pt x="131" y="55"/>
                </a:lnTo>
                <a:lnTo>
                  <a:pt x="129" y="58"/>
                </a:lnTo>
                <a:lnTo>
                  <a:pt x="129" y="60"/>
                </a:lnTo>
                <a:lnTo>
                  <a:pt x="129" y="62"/>
                </a:lnTo>
                <a:lnTo>
                  <a:pt x="128" y="66"/>
                </a:lnTo>
                <a:lnTo>
                  <a:pt x="131" y="70"/>
                </a:lnTo>
                <a:lnTo>
                  <a:pt x="134" y="76"/>
                </a:lnTo>
                <a:lnTo>
                  <a:pt x="136" y="80"/>
                </a:lnTo>
                <a:lnTo>
                  <a:pt x="138" y="84"/>
                </a:lnTo>
                <a:lnTo>
                  <a:pt x="143" y="90"/>
                </a:lnTo>
                <a:lnTo>
                  <a:pt x="140" y="98"/>
                </a:lnTo>
                <a:lnTo>
                  <a:pt x="139" y="107"/>
                </a:lnTo>
                <a:lnTo>
                  <a:pt x="132" y="103"/>
                </a:lnTo>
                <a:lnTo>
                  <a:pt x="121" y="96"/>
                </a:lnTo>
                <a:lnTo>
                  <a:pt x="116" y="95"/>
                </a:lnTo>
                <a:lnTo>
                  <a:pt x="110" y="91"/>
                </a:lnTo>
                <a:lnTo>
                  <a:pt x="109" y="90"/>
                </a:lnTo>
                <a:lnTo>
                  <a:pt x="108" y="90"/>
                </a:lnTo>
                <a:lnTo>
                  <a:pt x="105" y="88"/>
                </a:lnTo>
                <a:lnTo>
                  <a:pt x="105" y="90"/>
                </a:lnTo>
                <a:lnTo>
                  <a:pt x="104" y="90"/>
                </a:lnTo>
                <a:lnTo>
                  <a:pt x="101" y="94"/>
                </a:lnTo>
                <a:lnTo>
                  <a:pt x="99" y="95"/>
                </a:lnTo>
                <a:lnTo>
                  <a:pt x="98" y="96"/>
                </a:lnTo>
                <a:lnTo>
                  <a:pt x="98" y="96"/>
                </a:lnTo>
                <a:lnTo>
                  <a:pt x="97" y="98"/>
                </a:lnTo>
                <a:lnTo>
                  <a:pt x="94" y="100"/>
                </a:lnTo>
                <a:lnTo>
                  <a:pt x="91" y="103"/>
                </a:lnTo>
                <a:lnTo>
                  <a:pt x="91" y="105"/>
                </a:lnTo>
                <a:lnTo>
                  <a:pt x="90" y="105"/>
                </a:lnTo>
                <a:lnTo>
                  <a:pt x="83" y="106"/>
                </a:lnTo>
                <a:lnTo>
                  <a:pt x="80" y="107"/>
                </a:lnTo>
                <a:lnTo>
                  <a:pt x="78" y="107"/>
                </a:lnTo>
                <a:lnTo>
                  <a:pt x="68" y="109"/>
                </a:lnTo>
                <a:lnTo>
                  <a:pt x="57" y="111"/>
                </a:lnTo>
                <a:lnTo>
                  <a:pt x="52" y="111"/>
                </a:lnTo>
                <a:lnTo>
                  <a:pt x="45" y="113"/>
                </a:lnTo>
                <a:lnTo>
                  <a:pt x="35" y="106"/>
                </a:lnTo>
                <a:lnTo>
                  <a:pt x="37" y="100"/>
                </a:lnTo>
                <a:lnTo>
                  <a:pt x="34" y="99"/>
                </a:lnTo>
                <a:lnTo>
                  <a:pt x="27" y="72"/>
                </a:lnTo>
                <a:lnTo>
                  <a:pt x="20" y="69"/>
                </a:lnTo>
                <a:lnTo>
                  <a:pt x="18" y="68"/>
                </a:lnTo>
                <a:lnTo>
                  <a:pt x="13" y="65"/>
                </a:lnTo>
                <a:lnTo>
                  <a:pt x="8" y="64"/>
                </a:lnTo>
                <a:lnTo>
                  <a:pt x="0" y="54"/>
                </a:lnTo>
                <a:lnTo>
                  <a:pt x="9" y="47"/>
                </a:lnTo>
                <a:lnTo>
                  <a:pt x="8" y="38"/>
                </a:lnTo>
                <a:lnTo>
                  <a:pt x="20" y="20"/>
                </a:lnTo>
                <a:lnTo>
                  <a:pt x="38" y="17"/>
                </a:lnTo>
                <a:lnTo>
                  <a:pt x="43" y="16"/>
                </a:lnTo>
                <a:lnTo>
                  <a:pt x="50" y="15"/>
                </a:lnTo>
                <a:lnTo>
                  <a:pt x="54" y="0"/>
                </a:lnTo>
                <a:lnTo>
                  <a:pt x="58" y="1"/>
                </a:lnTo>
                <a:lnTo>
                  <a:pt x="61" y="1"/>
                </a:lnTo>
                <a:lnTo>
                  <a:pt x="63" y="1"/>
                </a:lnTo>
                <a:lnTo>
                  <a:pt x="75" y="4"/>
                </a:lnTo>
                <a:lnTo>
                  <a:pt x="78" y="23"/>
                </a:lnTo>
                <a:lnTo>
                  <a:pt x="83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1" name="Freeform 227">
            <a:extLst>
              <a:ext uri="{FF2B5EF4-FFF2-40B4-BE49-F238E27FC236}">
                <a16:creationId xmlns:a16="http://schemas.microsoft.com/office/drawing/2014/main" id="{24DFBAC6-B860-FAEC-BED1-1AC8F41D1876}"/>
              </a:ext>
            </a:extLst>
          </p:cNvPr>
          <p:cNvSpPr>
            <a:spLocks/>
          </p:cNvSpPr>
          <p:nvPr/>
        </p:nvSpPr>
        <p:spPr bwMode="auto">
          <a:xfrm>
            <a:off x="6505587" y="1879603"/>
            <a:ext cx="95250" cy="96838"/>
          </a:xfrm>
          <a:custGeom>
            <a:avLst/>
            <a:gdLst>
              <a:gd name="T0" fmla="*/ 30 w 60"/>
              <a:gd name="T1" fmla="*/ 0 h 61"/>
              <a:gd name="T2" fmla="*/ 34 w 60"/>
              <a:gd name="T3" fmla="*/ 4 h 61"/>
              <a:gd name="T4" fmla="*/ 35 w 60"/>
              <a:gd name="T5" fmla="*/ 1 h 61"/>
              <a:gd name="T6" fmla="*/ 35 w 60"/>
              <a:gd name="T7" fmla="*/ 0 h 61"/>
              <a:gd name="T8" fmla="*/ 39 w 60"/>
              <a:gd name="T9" fmla="*/ 2 h 61"/>
              <a:gd name="T10" fmla="*/ 45 w 60"/>
              <a:gd name="T11" fmla="*/ 6 h 61"/>
              <a:gd name="T12" fmla="*/ 53 w 60"/>
              <a:gd name="T13" fmla="*/ 11 h 61"/>
              <a:gd name="T14" fmla="*/ 50 w 60"/>
              <a:gd name="T15" fmla="*/ 20 h 61"/>
              <a:gd name="T16" fmla="*/ 56 w 60"/>
              <a:gd name="T17" fmla="*/ 23 h 61"/>
              <a:gd name="T18" fmla="*/ 56 w 60"/>
              <a:gd name="T19" fmla="*/ 27 h 61"/>
              <a:gd name="T20" fmla="*/ 57 w 60"/>
              <a:gd name="T21" fmla="*/ 31 h 61"/>
              <a:gd name="T22" fmla="*/ 60 w 60"/>
              <a:gd name="T23" fmla="*/ 34 h 61"/>
              <a:gd name="T24" fmla="*/ 60 w 60"/>
              <a:gd name="T25" fmla="*/ 36 h 61"/>
              <a:gd name="T26" fmla="*/ 60 w 60"/>
              <a:gd name="T27" fmla="*/ 42 h 61"/>
              <a:gd name="T28" fmla="*/ 60 w 60"/>
              <a:gd name="T29" fmla="*/ 45 h 61"/>
              <a:gd name="T30" fmla="*/ 56 w 60"/>
              <a:gd name="T31" fmla="*/ 46 h 61"/>
              <a:gd name="T32" fmla="*/ 59 w 60"/>
              <a:gd name="T33" fmla="*/ 57 h 61"/>
              <a:gd name="T34" fmla="*/ 38 w 60"/>
              <a:gd name="T35" fmla="*/ 61 h 61"/>
              <a:gd name="T36" fmla="*/ 39 w 60"/>
              <a:gd name="T37" fmla="*/ 45 h 61"/>
              <a:gd name="T38" fmla="*/ 39 w 60"/>
              <a:gd name="T39" fmla="*/ 43 h 61"/>
              <a:gd name="T40" fmla="*/ 41 w 60"/>
              <a:gd name="T41" fmla="*/ 41 h 61"/>
              <a:gd name="T42" fmla="*/ 41 w 60"/>
              <a:gd name="T43" fmla="*/ 36 h 61"/>
              <a:gd name="T44" fmla="*/ 33 w 60"/>
              <a:gd name="T45" fmla="*/ 35 h 61"/>
              <a:gd name="T46" fmla="*/ 27 w 60"/>
              <a:gd name="T47" fmla="*/ 34 h 61"/>
              <a:gd name="T48" fmla="*/ 18 w 60"/>
              <a:gd name="T49" fmla="*/ 32 h 61"/>
              <a:gd name="T50" fmla="*/ 18 w 60"/>
              <a:gd name="T51" fmla="*/ 24 h 61"/>
              <a:gd name="T52" fmla="*/ 18 w 60"/>
              <a:gd name="T53" fmla="*/ 20 h 61"/>
              <a:gd name="T54" fmla="*/ 14 w 60"/>
              <a:gd name="T55" fmla="*/ 19 h 61"/>
              <a:gd name="T56" fmla="*/ 4 w 60"/>
              <a:gd name="T57" fmla="*/ 13 h 61"/>
              <a:gd name="T58" fmla="*/ 0 w 60"/>
              <a:gd name="T59" fmla="*/ 11 h 61"/>
              <a:gd name="T60" fmla="*/ 0 w 60"/>
              <a:gd name="T61" fmla="*/ 11 h 61"/>
              <a:gd name="T62" fmla="*/ 1 w 60"/>
              <a:gd name="T63" fmla="*/ 6 h 61"/>
              <a:gd name="T64" fmla="*/ 3 w 60"/>
              <a:gd name="T65" fmla="*/ 2 h 61"/>
              <a:gd name="T66" fmla="*/ 4 w 60"/>
              <a:gd name="T67" fmla="*/ 4 h 61"/>
              <a:gd name="T68" fmla="*/ 16 w 60"/>
              <a:gd name="T69" fmla="*/ 9 h 61"/>
              <a:gd name="T70" fmla="*/ 18 w 60"/>
              <a:gd name="T71" fmla="*/ 6 h 61"/>
              <a:gd name="T72" fmla="*/ 19 w 60"/>
              <a:gd name="T73" fmla="*/ 2 h 61"/>
              <a:gd name="T74" fmla="*/ 30 w 60"/>
              <a:gd name="T7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34" y="4"/>
                </a:lnTo>
                <a:lnTo>
                  <a:pt x="35" y="1"/>
                </a:lnTo>
                <a:lnTo>
                  <a:pt x="35" y="0"/>
                </a:lnTo>
                <a:lnTo>
                  <a:pt x="39" y="2"/>
                </a:lnTo>
                <a:lnTo>
                  <a:pt x="45" y="6"/>
                </a:lnTo>
                <a:lnTo>
                  <a:pt x="53" y="11"/>
                </a:lnTo>
                <a:lnTo>
                  <a:pt x="50" y="20"/>
                </a:lnTo>
                <a:lnTo>
                  <a:pt x="56" y="23"/>
                </a:lnTo>
                <a:lnTo>
                  <a:pt x="56" y="27"/>
                </a:lnTo>
                <a:lnTo>
                  <a:pt x="57" y="31"/>
                </a:lnTo>
                <a:lnTo>
                  <a:pt x="60" y="34"/>
                </a:lnTo>
                <a:lnTo>
                  <a:pt x="60" y="36"/>
                </a:lnTo>
                <a:lnTo>
                  <a:pt x="60" y="42"/>
                </a:lnTo>
                <a:lnTo>
                  <a:pt x="60" y="45"/>
                </a:lnTo>
                <a:lnTo>
                  <a:pt x="56" y="46"/>
                </a:lnTo>
                <a:lnTo>
                  <a:pt x="59" y="57"/>
                </a:lnTo>
                <a:lnTo>
                  <a:pt x="38" y="61"/>
                </a:lnTo>
                <a:lnTo>
                  <a:pt x="39" y="45"/>
                </a:lnTo>
                <a:lnTo>
                  <a:pt x="39" y="43"/>
                </a:lnTo>
                <a:lnTo>
                  <a:pt x="41" y="41"/>
                </a:lnTo>
                <a:lnTo>
                  <a:pt x="41" y="36"/>
                </a:lnTo>
                <a:lnTo>
                  <a:pt x="33" y="35"/>
                </a:lnTo>
                <a:lnTo>
                  <a:pt x="27" y="34"/>
                </a:lnTo>
                <a:lnTo>
                  <a:pt x="18" y="32"/>
                </a:lnTo>
                <a:lnTo>
                  <a:pt x="18" y="24"/>
                </a:lnTo>
                <a:lnTo>
                  <a:pt x="18" y="20"/>
                </a:lnTo>
                <a:lnTo>
                  <a:pt x="14" y="19"/>
                </a:lnTo>
                <a:lnTo>
                  <a:pt x="4" y="13"/>
                </a:lnTo>
                <a:lnTo>
                  <a:pt x="0" y="11"/>
                </a:lnTo>
                <a:lnTo>
                  <a:pt x="0" y="11"/>
                </a:lnTo>
                <a:lnTo>
                  <a:pt x="1" y="6"/>
                </a:lnTo>
                <a:lnTo>
                  <a:pt x="3" y="2"/>
                </a:lnTo>
                <a:lnTo>
                  <a:pt x="4" y="4"/>
                </a:lnTo>
                <a:lnTo>
                  <a:pt x="16" y="9"/>
                </a:lnTo>
                <a:lnTo>
                  <a:pt x="18" y="6"/>
                </a:lnTo>
                <a:lnTo>
                  <a:pt x="19" y="2"/>
                </a:lnTo>
                <a:lnTo>
                  <a:pt x="3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2" name="Freeform 228">
            <a:extLst>
              <a:ext uri="{FF2B5EF4-FFF2-40B4-BE49-F238E27FC236}">
                <a16:creationId xmlns:a16="http://schemas.microsoft.com/office/drawing/2014/main" id="{4F360872-2998-797F-A66B-A940A0F58C60}"/>
              </a:ext>
            </a:extLst>
          </p:cNvPr>
          <p:cNvSpPr>
            <a:spLocks/>
          </p:cNvSpPr>
          <p:nvPr/>
        </p:nvSpPr>
        <p:spPr bwMode="auto">
          <a:xfrm>
            <a:off x="6154749" y="1978028"/>
            <a:ext cx="160338" cy="187325"/>
          </a:xfrm>
          <a:custGeom>
            <a:avLst/>
            <a:gdLst>
              <a:gd name="T0" fmla="*/ 87 w 101"/>
              <a:gd name="T1" fmla="*/ 21 h 118"/>
              <a:gd name="T2" fmla="*/ 90 w 101"/>
              <a:gd name="T3" fmla="*/ 22 h 118"/>
              <a:gd name="T4" fmla="*/ 97 w 101"/>
              <a:gd name="T5" fmla="*/ 19 h 118"/>
              <a:gd name="T6" fmla="*/ 98 w 101"/>
              <a:gd name="T7" fmla="*/ 21 h 118"/>
              <a:gd name="T8" fmla="*/ 101 w 101"/>
              <a:gd name="T9" fmla="*/ 25 h 118"/>
              <a:gd name="T10" fmla="*/ 99 w 101"/>
              <a:gd name="T11" fmla="*/ 28 h 118"/>
              <a:gd name="T12" fmla="*/ 89 w 101"/>
              <a:gd name="T13" fmla="*/ 51 h 118"/>
              <a:gd name="T14" fmla="*/ 89 w 101"/>
              <a:gd name="T15" fmla="*/ 63 h 118"/>
              <a:gd name="T16" fmla="*/ 84 w 101"/>
              <a:gd name="T17" fmla="*/ 67 h 118"/>
              <a:gd name="T18" fmla="*/ 76 w 101"/>
              <a:gd name="T19" fmla="*/ 79 h 118"/>
              <a:gd name="T20" fmla="*/ 68 w 101"/>
              <a:gd name="T21" fmla="*/ 88 h 118"/>
              <a:gd name="T22" fmla="*/ 65 w 101"/>
              <a:gd name="T23" fmla="*/ 99 h 118"/>
              <a:gd name="T24" fmla="*/ 22 w 101"/>
              <a:gd name="T25" fmla="*/ 111 h 118"/>
              <a:gd name="T26" fmla="*/ 9 w 101"/>
              <a:gd name="T27" fmla="*/ 118 h 118"/>
              <a:gd name="T28" fmla="*/ 4 w 101"/>
              <a:gd name="T29" fmla="*/ 94 h 118"/>
              <a:gd name="T30" fmla="*/ 7 w 101"/>
              <a:gd name="T31" fmla="*/ 89 h 118"/>
              <a:gd name="T32" fmla="*/ 0 w 101"/>
              <a:gd name="T33" fmla="*/ 86 h 118"/>
              <a:gd name="T34" fmla="*/ 15 w 101"/>
              <a:gd name="T35" fmla="*/ 73 h 118"/>
              <a:gd name="T36" fmla="*/ 8 w 101"/>
              <a:gd name="T37" fmla="*/ 71 h 118"/>
              <a:gd name="T38" fmla="*/ 1 w 101"/>
              <a:gd name="T39" fmla="*/ 71 h 118"/>
              <a:gd name="T40" fmla="*/ 4 w 101"/>
              <a:gd name="T41" fmla="*/ 63 h 118"/>
              <a:gd name="T42" fmla="*/ 14 w 101"/>
              <a:gd name="T43" fmla="*/ 56 h 118"/>
              <a:gd name="T44" fmla="*/ 15 w 101"/>
              <a:gd name="T45" fmla="*/ 55 h 118"/>
              <a:gd name="T46" fmla="*/ 18 w 101"/>
              <a:gd name="T47" fmla="*/ 47 h 118"/>
              <a:gd name="T48" fmla="*/ 29 w 101"/>
              <a:gd name="T49" fmla="*/ 45 h 118"/>
              <a:gd name="T50" fmla="*/ 29 w 101"/>
              <a:gd name="T51" fmla="*/ 44 h 118"/>
              <a:gd name="T52" fmla="*/ 29 w 101"/>
              <a:gd name="T53" fmla="*/ 41 h 118"/>
              <a:gd name="T54" fmla="*/ 29 w 101"/>
              <a:gd name="T55" fmla="*/ 37 h 118"/>
              <a:gd name="T56" fmla="*/ 29 w 101"/>
              <a:gd name="T57" fmla="*/ 28 h 118"/>
              <a:gd name="T58" fmla="*/ 29 w 101"/>
              <a:gd name="T59" fmla="*/ 22 h 118"/>
              <a:gd name="T60" fmla="*/ 41 w 101"/>
              <a:gd name="T61" fmla="*/ 21 h 118"/>
              <a:gd name="T62" fmla="*/ 48 w 101"/>
              <a:gd name="T63" fmla="*/ 19 h 118"/>
              <a:gd name="T64" fmla="*/ 48 w 101"/>
              <a:gd name="T65" fmla="*/ 21 h 118"/>
              <a:gd name="T66" fmla="*/ 50 w 101"/>
              <a:gd name="T67" fmla="*/ 28 h 118"/>
              <a:gd name="T68" fmla="*/ 52 w 101"/>
              <a:gd name="T69" fmla="*/ 32 h 118"/>
              <a:gd name="T70" fmla="*/ 53 w 101"/>
              <a:gd name="T71" fmla="*/ 34 h 118"/>
              <a:gd name="T72" fmla="*/ 53 w 101"/>
              <a:gd name="T73" fmla="*/ 36 h 118"/>
              <a:gd name="T74" fmla="*/ 48 w 101"/>
              <a:gd name="T75" fmla="*/ 44 h 118"/>
              <a:gd name="T76" fmla="*/ 50 w 101"/>
              <a:gd name="T77" fmla="*/ 47 h 118"/>
              <a:gd name="T78" fmla="*/ 57 w 101"/>
              <a:gd name="T79" fmla="*/ 37 h 118"/>
              <a:gd name="T80" fmla="*/ 59 w 101"/>
              <a:gd name="T81" fmla="*/ 34 h 118"/>
              <a:gd name="T82" fmla="*/ 63 w 101"/>
              <a:gd name="T83" fmla="*/ 28 h 118"/>
              <a:gd name="T84" fmla="*/ 67 w 101"/>
              <a:gd name="T85" fmla="*/ 24 h 118"/>
              <a:gd name="T86" fmla="*/ 68 w 101"/>
              <a:gd name="T87" fmla="*/ 21 h 118"/>
              <a:gd name="T88" fmla="*/ 75 w 101"/>
              <a:gd name="T89" fmla="*/ 21 h 118"/>
              <a:gd name="T90" fmla="*/ 78 w 101"/>
              <a:gd name="T91" fmla="*/ 11 h 118"/>
              <a:gd name="T92" fmla="*/ 80 w 101"/>
              <a:gd name="T93" fmla="*/ 0 h 118"/>
              <a:gd name="T94" fmla="*/ 86 w 101"/>
              <a:gd name="T95" fmla="*/ 11 h 118"/>
              <a:gd name="T96" fmla="*/ 84 w 101"/>
              <a:gd name="T97" fmla="*/ 19 h 118"/>
              <a:gd name="T98" fmla="*/ 87 w 101"/>
              <a:gd name="T99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1" h="118">
                <a:moveTo>
                  <a:pt x="87" y="21"/>
                </a:moveTo>
                <a:lnTo>
                  <a:pt x="90" y="22"/>
                </a:lnTo>
                <a:lnTo>
                  <a:pt x="97" y="19"/>
                </a:lnTo>
                <a:lnTo>
                  <a:pt x="98" y="21"/>
                </a:lnTo>
                <a:lnTo>
                  <a:pt x="101" y="25"/>
                </a:lnTo>
                <a:lnTo>
                  <a:pt x="99" y="28"/>
                </a:lnTo>
                <a:lnTo>
                  <a:pt x="89" y="51"/>
                </a:lnTo>
                <a:lnTo>
                  <a:pt x="89" y="63"/>
                </a:lnTo>
                <a:lnTo>
                  <a:pt x="84" y="67"/>
                </a:lnTo>
                <a:lnTo>
                  <a:pt x="76" y="79"/>
                </a:lnTo>
                <a:lnTo>
                  <a:pt x="68" y="88"/>
                </a:lnTo>
                <a:lnTo>
                  <a:pt x="65" y="99"/>
                </a:lnTo>
                <a:lnTo>
                  <a:pt x="22" y="111"/>
                </a:lnTo>
                <a:lnTo>
                  <a:pt x="9" y="118"/>
                </a:lnTo>
                <a:lnTo>
                  <a:pt x="4" y="94"/>
                </a:lnTo>
                <a:lnTo>
                  <a:pt x="7" y="89"/>
                </a:lnTo>
                <a:lnTo>
                  <a:pt x="0" y="86"/>
                </a:lnTo>
                <a:lnTo>
                  <a:pt x="15" y="73"/>
                </a:lnTo>
                <a:lnTo>
                  <a:pt x="8" y="71"/>
                </a:lnTo>
                <a:lnTo>
                  <a:pt x="1" y="71"/>
                </a:lnTo>
                <a:lnTo>
                  <a:pt x="4" y="63"/>
                </a:lnTo>
                <a:lnTo>
                  <a:pt x="14" y="56"/>
                </a:lnTo>
                <a:lnTo>
                  <a:pt x="15" y="55"/>
                </a:lnTo>
                <a:lnTo>
                  <a:pt x="18" y="47"/>
                </a:lnTo>
                <a:lnTo>
                  <a:pt x="29" y="45"/>
                </a:lnTo>
                <a:lnTo>
                  <a:pt x="29" y="44"/>
                </a:lnTo>
                <a:lnTo>
                  <a:pt x="29" y="41"/>
                </a:lnTo>
                <a:lnTo>
                  <a:pt x="29" y="37"/>
                </a:lnTo>
                <a:lnTo>
                  <a:pt x="29" y="28"/>
                </a:lnTo>
                <a:lnTo>
                  <a:pt x="29" y="22"/>
                </a:lnTo>
                <a:lnTo>
                  <a:pt x="41" y="21"/>
                </a:lnTo>
                <a:lnTo>
                  <a:pt x="48" y="19"/>
                </a:lnTo>
                <a:lnTo>
                  <a:pt x="48" y="21"/>
                </a:lnTo>
                <a:lnTo>
                  <a:pt x="50" y="28"/>
                </a:lnTo>
                <a:lnTo>
                  <a:pt x="52" y="32"/>
                </a:lnTo>
                <a:lnTo>
                  <a:pt x="53" y="34"/>
                </a:lnTo>
                <a:lnTo>
                  <a:pt x="53" y="36"/>
                </a:lnTo>
                <a:lnTo>
                  <a:pt x="48" y="44"/>
                </a:lnTo>
                <a:lnTo>
                  <a:pt x="50" y="47"/>
                </a:lnTo>
                <a:lnTo>
                  <a:pt x="57" y="37"/>
                </a:lnTo>
                <a:lnTo>
                  <a:pt x="59" y="34"/>
                </a:lnTo>
                <a:lnTo>
                  <a:pt x="63" y="28"/>
                </a:lnTo>
                <a:lnTo>
                  <a:pt x="67" y="24"/>
                </a:lnTo>
                <a:lnTo>
                  <a:pt x="68" y="21"/>
                </a:lnTo>
                <a:lnTo>
                  <a:pt x="75" y="21"/>
                </a:lnTo>
                <a:lnTo>
                  <a:pt x="78" y="11"/>
                </a:lnTo>
                <a:lnTo>
                  <a:pt x="80" y="0"/>
                </a:lnTo>
                <a:lnTo>
                  <a:pt x="86" y="11"/>
                </a:lnTo>
                <a:lnTo>
                  <a:pt x="84" y="19"/>
                </a:lnTo>
                <a:lnTo>
                  <a:pt x="87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3" name="Freeform 229">
            <a:extLst>
              <a:ext uri="{FF2B5EF4-FFF2-40B4-BE49-F238E27FC236}">
                <a16:creationId xmlns:a16="http://schemas.microsoft.com/office/drawing/2014/main" id="{60524A84-2770-22D7-09A1-39DB2C5651B5}"/>
              </a:ext>
            </a:extLst>
          </p:cNvPr>
          <p:cNvSpPr>
            <a:spLocks/>
          </p:cNvSpPr>
          <p:nvPr/>
        </p:nvSpPr>
        <p:spPr bwMode="auto">
          <a:xfrm>
            <a:off x="5886461" y="1981203"/>
            <a:ext cx="292100" cy="279400"/>
          </a:xfrm>
          <a:custGeom>
            <a:avLst/>
            <a:gdLst>
              <a:gd name="T0" fmla="*/ 114 w 184"/>
              <a:gd name="T1" fmla="*/ 60 h 176"/>
              <a:gd name="T2" fmla="*/ 117 w 184"/>
              <a:gd name="T3" fmla="*/ 65 h 176"/>
              <a:gd name="T4" fmla="*/ 118 w 184"/>
              <a:gd name="T5" fmla="*/ 65 h 176"/>
              <a:gd name="T6" fmla="*/ 129 w 184"/>
              <a:gd name="T7" fmla="*/ 64 h 176"/>
              <a:gd name="T8" fmla="*/ 132 w 184"/>
              <a:gd name="T9" fmla="*/ 65 h 176"/>
              <a:gd name="T10" fmla="*/ 133 w 184"/>
              <a:gd name="T11" fmla="*/ 65 h 176"/>
              <a:gd name="T12" fmla="*/ 140 w 184"/>
              <a:gd name="T13" fmla="*/ 71 h 176"/>
              <a:gd name="T14" fmla="*/ 140 w 184"/>
              <a:gd name="T15" fmla="*/ 75 h 176"/>
              <a:gd name="T16" fmla="*/ 144 w 184"/>
              <a:gd name="T17" fmla="*/ 76 h 176"/>
              <a:gd name="T18" fmla="*/ 151 w 184"/>
              <a:gd name="T19" fmla="*/ 77 h 176"/>
              <a:gd name="T20" fmla="*/ 154 w 184"/>
              <a:gd name="T21" fmla="*/ 73 h 176"/>
              <a:gd name="T22" fmla="*/ 158 w 184"/>
              <a:gd name="T23" fmla="*/ 75 h 176"/>
              <a:gd name="T24" fmla="*/ 162 w 184"/>
              <a:gd name="T25" fmla="*/ 75 h 176"/>
              <a:gd name="T26" fmla="*/ 170 w 184"/>
              <a:gd name="T27" fmla="*/ 69 h 176"/>
              <a:gd name="T28" fmla="*/ 177 w 184"/>
              <a:gd name="T29" fmla="*/ 69 h 176"/>
              <a:gd name="T30" fmla="*/ 184 w 184"/>
              <a:gd name="T31" fmla="*/ 71 h 176"/>
              <a:gd name="T32" fmla="*/ 169 w 184"/>
              <a:gd name="T33" fmla="*/ 84 h 176"/>
              <a:gd name="T34" fmla="*/ 176 w 184"/>
              <a:gd name="T35" fmla="*/ 87 h 176"/>
              <a:gd name="T36" fmla="*/ 173 w 184"/>
              <a:gd name="T37" fmla="*/ 92 h 176"/>
              <a:gd name="T38" fmla="*/ 178 w 184"/>
              <a:gd name="T39" fmla="*/ 116 h 176"/>
              <a:gd name="T40" fmla="*/ 162 w 184"/>
              <a:gd name="T41" fmla="*/ 131 h 176"/>
              <a:gd name="T42" fmla="*/ 155 w 184"/>
              <a:gd name="T43" fmla="*/ 135 h 176"/>
              <a:gd name="T44" fmla="*/ 135 w 184"/>
              <a:gd name="T45" fmla="*/ 147 h 176"/>
              <a:gd name="T46" fmla="*/ 69 w 184"/>
              <a:gd name="T47" fmla="*/ 176 h 176"/>
              <a:gd name="T48" fmla="*/ 60 w 184"/>
              <a:gd name="T49" fmla="*/ 137 h 176"/>
              <a:gd name="T50" fmla="*/ 60 w 184"/>
              <a:gd name="T51" fmla="*/ 136 h 176"/>
              <a:gd name="T52" fmla="*/ 62 w 184"/>
              <a:gd name="T53" fmla="*/ 124 h 176"/>
              <a:gd name="T54" fmla="*/ 76 w 184"/>
              <a:gd name="T55" fmla="*/ 110 h 176"/>
              <a:gd name="T56" fmla="*/ 73 w 184"/>
              <a:gd name="T57" fmla="*/ 103 h 176"/>
              <a:gd name="T58" fmla="*/ 77 w 184"/>
              <a:gd name="T59" fmla="*/ 97 h 176"/>
              <a:gd name="T60" fmla="*/ 72 w 184"/>
              <a:gd name="T61" fmla="*/ 90 h 176"/>
              <a:gd name="T62" fmla="*/ 68 w 184"/>
              <a:gd name="T63" fmla="*/ 83 h 176"/>
              <a:gd name="T64" fmla="*/ 62 w 184"/>
              <a:gd name="T65" fmla="*/ 84 h 176"/>
              <a:gd name="T66" fmla="*/ 58 w 184"/>
              <a:gd name="T67" fmla="*/ 68 h 176"/>
              <a:gd name="T68" fmla="*/ 45 w 184"/>
              <a:gd name="T69" fmla="*/ 45 h 176"/>
              <a:gd name="T70" fmla="*/ 16 w 184"/>
              <a:gd name="T71" fmla="*/ 26 h 176"/>
              <a:gd name="T72" fmla="*/ 0 w 184"/>
              <a:gd name="T73" fmla="*/ 16 h 176"/>
              <a:gd name="T74" fmla="*/ 11 w 184"/>
              <a:gd name="T75" fmla="*/ 0 h 176"/>
              <a:gd name="T76" fmla="*/ 53 w 184"/>
              <a:gd name="T77" fmla="*/ 26 h 176"/>
              <a:gd name="T78" fmla="*/ 54 w 184"/>
              <a:gd name="T79" fmla="*/ 28 h 176"/>
              <a:gd name="T80" fmla="*/ 72 w 184"/>
              <a:gd name="T81" fmla="*/ 35 h 176"/>
              <a:gd name="T82" fmla="*/ 77 w 184"/>
              <a:gd name="T83" fmla="*/ 41 h 176"/>
              <a:gd name="T84" fmla="*/ 98 w 184"/>
              <a:gd name="T85" fmla="*/ 43 h 176"/>
              <a:gd name="T86" fmla="*/ 112 w 184"/>
              <a:gd name="T87" fmla="*/ 54 h 176"/>
              <a:gd name="T88" fmla="*/ 114 w 184"/>
              <a:gd name="T89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4" h="176">
                <a:moveTo>
                  <a:pt x="114" y="60"/>
                </a:moveTo>
                <a:lnTo>
                  <a:pt x="117" y="65"/>
                </a:lnTo>
                <a:lnTo>
                  <a:pt x="118" y="65"/>
                </a:lnTo>
                <a:lnTo>
                  <a:pt x="129" y="64"/>
                </a:lnTo>
                <a:lnTo>
                  <a:pt x="132" y="65"/>
                </a:lnTo>
                <a:lnTo>
                  <a:pt x="133" y="65"/>
                </a:lnTo>
                <a:lnTo>
                  <a:pt x="140" y="71"/>
                </a:lnTo>
                <a:lnTo>
                  <a:pt x="140" y="75"/>
                </a:lnTo>
                <a:lnTo>
                  <a:pt x="144" y="76"/>
                </a:lnTo>
                <a:lnTo>
                  <a:pt x="151" y="77"/>
                </a:lnTo>
                <a:lnTo>
                  <a:pt x="154" y="73"/>
                </a:lnTo>
                <a:lnTo>
                  <a:pt x="158" y="75"/>
                </a:lnTo>
                <a:lnTo>
                  <a:pt x="162" y="75"/>
                </a:lnTo>
                <a:lnTo>
                  <a:pt x="170" y="69"/>
                </a:lnTo>
                <a:lnTo>
                  <a:pt x="177" y="69"/>
                </a:lnTo>
                <a:lnTo>
                  <a:pt x="184" y="71"/>
                </a:lnTo>
                <a:lnTo>
                  <a:pt x="169" y="84"/>
                </a:lnTo>
                <a:lnTo>
                  <a:pt x="176" y="87"/>
                </a:lnTo>
                <a:lnTo>
                  <a:pt x="173" y="92"/>
                </a:lnTo>
                <a:lnTo>
                  <a:pt x="178" y="116"/>
                </a:lnTo>
                <a:lnTo>
                  <a:pt x="162" y="131"/>
                </a:lnTo>
                <a:lnTo>
                  <a:pt x="155" y="135"/>
                </a:lnTo>
                <a:lnTo>
                  <a:pt x="135" y="147"/>
                </a:lnTo>
                <a:lnTo>
                  <a:pt x="69" y="176"/>
                </a:lnTo>
                <a:lnTo>
                  <a:pt x="60" y="137"/>
                </a:lnTo>
                <a:lnTo>
                  <a:pt x="60" y="136"/>
                </a:lnTo>
                <a:lnTo>
                  <a:pt x="62" y="124"/>
                </a:lnTo>
                <a:lnTo>
                  <a:pt x="76" y="110"/>
                </a:lnTo>
                <a:lnTo>
                  <a:pt x="73" y="103"/>
                </a:lnTo>
                <a:lnTo>
                  <a:pt x="77" y="97"/>
                </a:lnTo>
                <a:lnTo>
                  <a:pt x="72" y="90"/>
                </a:lnTo>
                <a:lnTo>
                  <a:pt x="68" y="83"/>
                </a:lnTo>
                <a:lnTo>
                  <a:pt x="62" y="84"/>
                </a:lnTo>
                <a:lnTo>
                  <a:pt x="58" y="68"/>
                </a:lnTo>
                <a:lnTo>
                  <a:pt x="45" y="45"/>
                </a:lnTo>
                <a:lnTo>
                  <a:pt x="16" y="26"/>
                </a:lnTo>
                <a:lnTo>
                  <a:pt x="0" y="16"/>
                </a:lnTo>
                <a:lnTo>
                  <a:pt x="11" y="0"/>
                </a:lnTo>
                <a:lnTo>
                  <a:pt x="53" y="26"/>
                </a:lnTo>
                <a:lnTo>
                  <a:pt x="54" y="28"/>
                </a:lnTo>
                <a:lnTo>
                  <a:pt x="72" y="35"/>
                </a:lnTo>
                <a:lnTo>
                  <a:pt x="77" y="41"/>
                </a:lnTo>
                <a:lnTo>
                  <a:pt x="98" y="43"/>
                </a:lnTo>
                <a:lnTo>
                  <a:pt x="112" y="54"/>
                </a:lnTo>
                <a:lnTo>
                  <a:pt x="114" y="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4" name="Freeform 230">
            <a:extLst>
              <a:ext uri="{FF2B5EF4-FFF2-40B4-BE49-F238E27FC236}">
                <a16:creationId xmlns:a16="http://schemas.microsoft.com/office/drawing/2014/main" id="{A579AC6B-9F6B-3F81-C30F-8FBCC688A292}"/>
              </a:ext>
            </a:extLst>
          </p:cNvPr>
          <p:cNvSpPr>
            <a:spLocks/>
          </p:cNvSpPr>
          <p:nvPr/>
        </p:nvSpPr>
        <p:spPr bwMode="auto">
          <a:xfrm>
            <a:off x="6143637" y="2135191"/>
            <a:ext cx="242888" cy="295276"/>
          </a:xfrm>
          <a:custGeom>
            <a:avLst/>
            <a:gdLst>
              <a:gd name="T0" fmla="*/ 105 w 153"/>
              <a:gd name="T1" fmla="*/ 73 h 186"/>
              <a:gd name="T2" fmla="*/ 104 w 153"/>
              <a:gd name="T3" fmla="*/ 90 h 186"/>
              <a:gd name="T4" fmla="*/ 109 w 153"/>
              <a:gd name="T5" fmla="*/ 106 h 186"/>
              <a:gd name="T6" fmla="*/ 124 w 153"/>
              <a:gd name="T7" fmla="*/ 124 h 186"/>
              <a:gd name="T8" fmla="*/ 128 w 153"/>
              <a:gd name="T9" fmla="*/ 133 h 186"/>
              <a:gd name="T10" fmla="*/ 135 w 153"/>
              <a:gd name="T11" fmla="*/ 144 h 186"/>
              <a:gd name="T12" fmla="*/ 145 w 153"/>
              <a:gd name="T13" fmla="*/ 144 h 186"/>
              <a:gd name="T14" fmla="*/ 149 w 153"/>
              <a:gd name="T15" fmla="*/ 166 h 186"/>
              <a:gd name="T16" fmla="*/ 141 w 153"/>
              <a:gd name="T17" fmla="*/ 180 h 186"/>
              <a:gd name="T18" fmla="*/ 136 w 153"/>
              <a:gd name="T19" fmla="*/ 186 h 186"/>
              <a:gd name="T20" fmla="*/ 117 w 153"/>
              <a:gd name="T21" fmla="*/ 166 h 186"/>
              <a:gd name="T22" fmla="*/ 111 w 153"/>
              <a:gd name="T23" fmla="*/ 159 h 186"/>
              <a:gd name="T24" fmla="*/ 112 w 153"/>
              <a:gd name="T25" fmla="*/ 147 h 186"/>
              <a:gd name="T26" fmla="*/ 102 w 153"/>
              <a:gd name="T27" fmla="*/ 143 h 186"/>
              <a:gd name="T28" fmla="*/ 102 w 153"/>
              <a:gd name="T29" fmla="*/ 140 h 186"/>
              <a:gd name="T30" fmla="*/ 94 w 153"/>
              <a:gd name="T31" fmla="*/ 141 h 186"/>
              <a:gd name="T32" fmla="*/ 93 w 153"/>
              <a:gd name="T33" fmla="*/ 128 h 186"/>
              <a:gd name="T34" fmla="*/ 87 w 153"/>
              <a:gd name="T35" fmla="*/ 126 h 186"/>
              <a:gd name="T36" fmla="*/ 86 w 153"/>
              <a:gd name="T37" fmla="*/ 115 h 186"/>
              <a:gd name="T38" fmla="*/ 76 w 153"/>
              <a:gd name="T39" fmla="*/ 107 h 186"/>
              <a:gd name="T40" fmla="*/ 68 w 153"/>
              <a:gd name="T41" fmla="*/ 106 h 186"/>
              <a:gd name="T42" fmla="*/ 63 w 153"/>
              <a:gd name="T43" fmla="*/ 85 h 186"/>
              <a:gd name="T44" fmla="*/ 66 w 153"/>
              <a:gd name="T45" fmla="*/ 79 h 186"/>
              <a:gd name="T46" fmla="*/ 68 w 153"/>
              <a:gd name="T47" fmla="*/ 69 h 186"/>
              <a:gd name="T48" fmla="*/ 27 w 153"/>
              <a:gd name="T49" fmla="*/ 66 h 186"/>
              <a:gd name="T50" fmla="*/ 14 w 153"/>
              <a:gd name="T51" fmla="*/ 45 h 186"/>
              <a:gd name="T52" fmla="*/ 16 w 153"/>
              <a:gd name="T53" fmla="*/ 19 h 186"/>
              <a:gd name="T54" fmla="*/ 72 w 153"/>
              <a:gd name="T55" fmla="*/ 0 h 186"/>
              <a:gd name="T56" fmla="*/ 93 w 153"/>
              <a:gd name="T57" fmla="*/ 9 h 186"/>
              <a:gd name="T58" fmla="*/ 93 w 153"/>
              <a:gd name="T59" fmla="*/ 19 h 186"/>
              <a:gd name="T60" fmla="*/ 96 w 153"/>
              <a:gd name="T61" fmla="*/ 30 h 186"/>
              <a:gd name="T62" fmla="*/ 96 w 153"/>
              <a:gd name="T63" fmla="*/ 35 h 186"/>
              <a:gd name="T64" fmla="*/ 89 w 153"/>
              <a:gd name="T65" fmla="*/ 42 h 186"/>
              <a:gd name="T66" fmla="*/ 85 w 153"/>
              <a:gd name="T67" fmla="*/ 45 h 186"/>
              <a:gd name="T68" fmla="*/ 87 w 153"/>
              <a:gd name="T69" fmla="*/ 50 h 186"/>
              <a:gd name="T70" fmla="*/ 90 w 153"/>
              <a:gd name="T71" fmla="*/ 54 h 186"/>
              <a:gd name="T72" fmla="*/ 97 w 153"/>
              <a:gd name="T73" fmla="*/ 6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3" h="186">
                <a:moveTo>
                  <a:pt x="100" y="65"/>
                </a:moveTo>
                <a:lnTo>
                  <a:pt x="105" y="73"/>
                </a:lnTo>
                <a:lnTo>
                  <a:pt x="101" y="75"/>
                </a:lnTo>
                <a:lnTo>
                  <a:pt x="104" y="90"/>
                </a:lnTo>
                <a:lnTo>
                  <a:pt x="100" y="98"/>
                </a:lnTo>
                <a:lnTo>
                  <a:pt x="109" y="106"/>
                </a:lnTo>
                <a:lnTo>
                  <a:pt x="116" y="128"/>
                </a:lnTo>
                <a:lnTo>
                  <a:pt x="124" y="124"/>
                </a:lnTo>
                <a:lnTo>
                  <a:pt x="132" y="130"/>
                </a:lnTo>
                <a:lnTo>
                  <a:pt x="128" y="133"/>
                </a:lnTo>
                <a:lnTo>
                  <a:pt x="135" y="140"/>
                </a:lnTo>
                <a:lnTo>
                  <a:pt x="135" y="144"/>
                </a:lnTo>
                <a:lnTo>
                  <a:pt x="141" y="145"/>
                </a:lnTo>
                <a:lnTo>
                  <a:pt x="145" y="144"/>
                </a:lnTo>
                <a:lnTo>
                  <a:pt x="153" y="156"/>
                </a:lnTo>
                <a:lnTo>
                  <a:pt x="149" y="166"/>
                </a:lnTo>
                <a:lnTo>
                  <a:pt x="146" y="171"/>
                </a:lnTo>
                <a:lnTo>
                  <a:pt x="141" y="180"/>
                </a:lnTo>
                <a:lnTo>
                  <a:pt x="138" y="186"/>
                </a:lnTo>
                <a:lnTo>
                  <a:pt x="136" y="186"/>
                </a:lnTo>
                <a:lnTo>
                  <a:pt x="127" y="177"/>
                </a:lnTo>
                <a:lnTo>
                  <a:pt x="117" y="166"/>
                </a:lnTo>
                <a:lnTo>
                  <a:pt x="112" y="160"/>
                </a:lnTo>
                <a:lnTo>
                  <a:pt x="111" y="159"/>
                </a:lnTo>
                <a:lnTo>
                  <a:pt x="112" y="151"/>
                </a:lnTo>
                <a:lnTo>
                  <a:pt x="112" y="147"/>
                </a:lnTo>
                <a:lnTo>
                  <a:pt x="108" y="144"/>
                </a:lnTo>
                <a:lnTo>
                  <a:pt x="102" y="143"/>
                </a:lnTo>
                <a:lnTo>
                  <a:pt x="106" y="136"/>
                </a:lnTo>
                <a:lnTo>
                  <a:pt x="102" y="140"/>
                </a:lnTo>
                <a:lnTo>
                  <a:pt x="101" y="135"/>
                </a:lnTo>
                <a:lnTo>
                  <a:pt x="94" y="141"/>
                </a:lnTo>
                <a:lnTo>
                  <a:pt x="93" y="136"/>
                </a:lnTo>
                <a:lnTo>
                  <a:pt x="93" y="128"/>
                </a:lnTo>
                <a:lnTo>
                  <a:pt x="89" y="126"/>
                </a:lnTo>
                <a:lnTo>
                  <a:pt x="87" y="126"/>
                </a:lnTo>
                <a:lnTo>
                  <a:pt x="82" y="124"/>
                </a:lnTo>
                <a:lnTo>
                  <a:pt x="86" y="115"/>
                </a:lnTo>
                <a:lnTo>
                  <a:pt x="82" y="111"/>
                </a:lnTo>
                <a:lnTo>
                  <a:pt x="76" y="107"/>
                </a:lnTo>
                <a:lnTo>
                  <a:pt x="75" y="107"/>
                </a:lnTo>
                <a:lnTo>
                  <a:pt x="68" y="106"/>
                </a:lnTo>
                <a:lnTo>
                  <a:pt x="71" y="100"/>
                </a:lnTo>
                <a:lnTo>
                  <a:pt x="63" y="85"/>
                </a:lnTo>
                <a:lnTo>
                  <a:pt x="70" y="83"/>
                </a:lnTo>
                <a:lnTo>
                  <a:pt x="66" y="79"/>
                </a:lnTo>
                <a:lnTo>
                  <a:pt x="66" y="77"/>
                </a:lnTo>
                <a:lnTo>
                  <a:pt x="68" y="69"/>
                </a:lnTo>
                <a:lnTo>
                  <a:pt x="31" y="80"/>
                </a:lnTo>
                <a:lnTo>
                  <a:pt x="27" y="66"/>
                </a:lnTo>
                <a:lnTo>
                  <a:pt x="23" y="62"/>
                </a:lnTo>
                <a:lnTo>
                  <a:pt x="14" y="45"/>
                </a:lnTo>
                <a:lnTo>
                  <a:pt x="0" y="34"/>
                </a:lnTo>
                <a:lnTo>
                  <a:pt x="16" y="19"/>
                </a:lnTo>
                <a:lnTo>
                  <a:pt x="29" y="12"/>
                </a:lnTo>
                <a:lnTo>
                  <a:pt x="72" y="0"/>
                </a:lnTo>
                <a:lnTo>
                  <a:pt x="87" y="6"/>
                </a:lnTo>
                <a:lnTo>
                  <a:pt x="93" y="9"/>
                </a:lnTo>
                <a:lnTo>
                  <a:pt x="90" y="16"/>
                </a:lnTo>
                <a:lnTo>
                  <a:pt x="93" y="19"/>
                </a:lnTo>
                <a:lnTo>
                  <a:pt x="96" y="21"/>
                </a:lnTo>
                <a:lnTo>
                  <a:pt x="96" y="30"/>
                </a:lnTo>
                <a:lnTo>
                  <a:pt x="96" y="34"/>
                </a:lnTo>
                <a:lnTo>
                  <a:pt x="96" y="35"/>
                </a:lnTo>
                <a:lnTo>
                  <a:pt x="90" y="40"/>
                </a:lnTo>
                <a:lnTo>
                  <a:pt x="89" y="42"/>
                </a:lnTo>
                <a:lnTo>
                  <a:pt x="86" y="45"/>
                </a:lnTo>
                <a:lnTo>
                  <a:pt x="85" y="45"/>
                </a:lnTo>
                <a:lnTo>
                  <a:pt x="86" y="46"/>
                </a:lnTo>
                <a:lnTo>
                  <a:pt x="87" y="50"/>
                </a:lnTo>
                <a:lnTo>
                  <a:pt x="90" y="53"/>
                </a:lnTo>
                <a:lnTo>
                  <a:pt x="90" y="54"/>
                </a:lnTo>
                <a:lnTo>
                  <a:pt x="96" y="60"/>
                </a:lnTo>
                <a:lnTo>
                  <a:pt x="97" y="62"/>
                </a:lnTo>
                <a:lnTo>
                  <a:pt x="100" y="6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5" name="Freeform 231">
            <a:extLst>
              <a:ext uri="{FF2B5EF4-FFF2-40B4-BE49-F238E27FC236}">
                <a16:creationId xmlns:a16="http://schemas.microsoft.com/office/drawing/2014/main" id="{B3A20E73-A169-41E1-6E01-3AF878EDF4A8}"/>
              </a:ext>
            </a:extLst>
          </p:cNvPr>
          <p:cNvSpPr>
            <a:spLocks/>
          </p:cNvSpPr>
          <p:nvPr/>
        </p:nvSpPr>
        <p:spPr bwMode="auto">
          <a:xfrm>
            <a:off x="5316548" y="4954596"/>
            <a:ext cx="192088" cy="201613"/>
          </a:xfrm>
          <a:custGeom>
            <a:avLst/>
            <a:gdLst>
              <a:gd name="T0" fmla="*/ 121 w 121"/>
              <a:gd name="T1" fmla="*/ 64 h 127"/>
              <a:gd name="T2" fmla="*/ 98 w 121"/>
              <a:gd name="T3" fmla="*/ 79 h 127"/>
              <a:gd name="T4" fmla="*/ 94 w 121"/>
              <a:gd name="T5" fmla="*/ 93 h 127"/>
              <a:gd name="T6" fmla="*/ 82 w 121"/>
              <a:gd name="T7" fmla="*/ 100 h 127"/>
              <a:gd name="T8" fmla="*/ 83 w 121"/>
              <a:gd name="T9" fmla="*/ 107 h 127"/>
              <a:gd name="T10" fmla="*/ 79 w 121"/>
              <a:gd name="T11" fmla="*/ 103 h 127"/>
              <a:gd name="T12" fmla="*/ 71 w 121"/>
              <a:gd name="T13" fmla="*/ 112 h 127"/>
              <a:gd name="T14" fmla="*/ 60 w 121"/>
              <a:gd name="T15" fmla="*/ 123 h 127"/>
              <a:gd name="T16" fmla="*/ 50 w 121"/>
              <a:gd name="T17" fmla="*/ 126 h 127"/>
              <a:gd name="T18" fmla="*/ 48 w 121"/>
              <a:gd name="T19" fmla="*/ 126 h 127"/>
              <a:gd name="T20" fmla="*/ 39 w 121"/>
              <a:gd name="T21" fmla="*/ 127 h 127"/>
              <a:gd name="T22" fmla="*/ 33 w 121"/>
              <a:gd name="T23" fmla="*/ 116 h 127"/>
              <a:gd name="T24" fmla="*/ 18 w 121"/>
              <a:gd name="T25" fmla="*/ 100 h 127"/>
              <a:gd name="T26" fmla="*/ 15 w 121"/>
              <a:gd name="T27" fmla="*/ 92 h 127"/>
              <a:gd name="T28" fmla="*/ 3 w 121"/>
              <a:gd name="T29" fmla="*/ 67 h 127"/>
              <a:gd name="T30" fmla="*/ 0 w 121"/>
              <a:gd name="T31" fmla="*/ 62 h 127"/>
              <a:gd name="T32" fmla="*/ 11 w 121"/>
              <a:gd name="T33" fmla="*/ 62 h 127"/>
              <a:gd name="T34" fmla="*/ 23 w 121"/>
              <a:gd name="T35" fmla="*/ 63 h 127"/>
              <a:gd name="T36" fmla="*/ 23 w 121"/>
              <a:gd name="T37" fmla="*/ 67 h 127"/>
              <a:gd name="T38" fmla="*/ 24 w 121"/>
              <a:gd name="T39" fmla="*/ 70 h 127"/>
              <a:gd name="T40" fmla="*/ 29 w 121"/>
              <a:gd name="T41" fmla="*/ 77 h 127"/>
              <a:gd name="T42" fmla="*/ 39 w 121"/>
              <a:gd name="T43" fmla="*/ 75 h 127"/>
              <a:gd name="T44" fmla="*/ 44 w 121"/>
              <a:gd name="T45" fmla="*/ 75 h 127"/>
              <a:gd name="T46" fmla="*/ 45 w 121"/>
              <a:gd name="T47" fmla="*/ 77 h 127"/>
              <a:gd name="T48" fmla="*/ 48 w 121"/>
              <a:gd name="T49" fmla="*/ 74 h 127"/>
              <a:gd name="T50" fmla="*/ 49 w 121"/>
              <a:gd name="T51" fmla="*/ 73 h 127"/>
              <a:gd name="T52" fmla="*/ 49 w 121"/>
              <a:gd name="T53" fmla="*/ 71 h 127"/>
              <a:gd name="T54" fmla="*/ 48 w 121"/>
              <a:gd name="T55" fmla="*/ 69 h 127"/>
              <a:gd name="T56" fmla="*/ 45 w 121"/>
              <a:gd name="T57" fmla="*/ 63 h 127"/>
              <a:gd name="T58" fmla="*/ 45 w 121"/>
              <a:gd name="T59" fmla="*/ 60 h 127"/>
              <a:gd name="T60" fmla="*/ 48 w 121"/>
              <a:gd name="T61" fmla="*/ 59 h 127"/>
              <a:gd name="T62" fmla="*/ 52 w 121"/>
              <a:gd name="T63" fmla="*/ 56 h 127"/>
              <a:gd name="T64" fmla="*/ 53 w 121"/>
              <a:gd name="T65" fmla="*/ 56 h 127"/>
              <a:gd name="T66" fmla="*/ 44 w 121"/>
              <a:gd name="T67" fmla="*/ 22 h 127"/>
              <a:gd name="T68" fmla="*/ 49 w 121"/>
              <a:gd name="T69" fmla="*/ 21 h 127"/>
              <a:gd name="T70" fmla="*/ 52 w 121"/>
              <a:gd name="T71" fmla="*/ 19 h 127"/>
              <a:gd name="T72" fmla="*/ 68 w 121"/>
              <a:gd name="T73" fmla="*/ 17 h 127"/>
              <a:gd name="T74" fmla="*/ 104 w 121"/>
              <a:gd name="T75" fmla="*/ 3 h 127"/>
              <a:gd name="T76" fmla="*/ 106 w 121"/>
              <a:gd name="T77" fmla="*/ 0 h 127"/>
              <a:gd name="T78" fmla="*/ 108 w 121"/>
              <a:gd name="T79" fmla="*/ 4 h 127"/>
              <a:gd name="T80" fmla="*/ 109 w 121"/>
              <a:gd name="T81" fmla="*/ 11 h 127"/>
              <a:gd name="T82" fmla="*/ 112 w 121"/>
              <a:gd name="T83" fmla="*/ 21 h 127"/>
              <a:gd name="T84" fmla="*/ 120 w 121"/>
              <a:gd name="T85" fmla="*/ 56 h 127"/>
              <a:gd name="T86" fmla="*/ 121 w 121"/>
              <a:gd name="T87" fmla="*/ 6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1" h="127">
                <a:moveTo>
                  <a:pt x="121" y="64"/>
                </a:moveTo>
                <a:lnTo>
                  <a:pt x="98" y="79"/>
                </a:lnTo>
                <a:lnTo>
                  <a:pt x="94" y="93"/>
                </a:lnTo>
                <a:lnTo>
                  <a:pt x="82" y="100"/>
                </a:lnTo>
                <a:lnTo>
                  <a:pt x="83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0" y="126"/>
                </a:lnTo>
                <a:lnTo>
                  <a:pt x="48" y="126"/>
                </a:lnTo>
                <a:lnTo>
                  <a:pt x="39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3" y="63"/>
                </a:lnTo>
                <a:lnTo>
                  <a:pt x="23" y="67"/>
                </a:lnTo>
                <a:lnTo>
                  <a:pt x="24" y="70"/>
                </a:lnTo>
                <a:lnTo>
                  <a:pt x="29" y="77"/>
                </a:lnTo>
                <a:lnTo>
                  <a:pt x="39" y="75"/>
                </a:lnTo>
                <a:lnTo>
                  <a:pt x="44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3" y="56"/>
                </a:lnTo>
                <a:lnTo>
                  <a:pt x="44" y="22"/>
                </a:lnTo>
                <a:lnTo>
                  <a:pt x="49" y="21"/>
                </a:lnTo>
                <a:lnTo>
                  <a:pt x="52" y="19"/>
                </a:lnTo>
                <a:lnTo>
                  <a:pt x="68" y="17"/>
                </a:lnTo>
                <a:lnTo>
                  <a:pt x="104" y="3"/>
                </a:lnTo>
                <a:lnTo>
                  <a:pt x="106" y="0"/>
                </a:lnTo>
                <a:lnTo>
                  <a:pt x="108" y="4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1" y="6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6" name="Freeform 232">
            <a:extLst>
              <a:ext uri="{FF2B5EF4-FFF2-40B4-BE49-F238E27FC236}">
                <a16:creationId xmlns:a16="http://schemas.microsoft.com/office/drawing/2014/main" id="{3773A2EA-8D1A-EFB4-88AC-0F0FFCDA2C25}"/>
              </a:ext>
            </a:extLst>
          </p:cNvPr>
          <p:cNvSpPr>
            <a:spLocks/>
          </p:cNvSpPr>
          <p:nvPr/>
        </p:nvSpPr>
        <p:spPr bwMode="auto">
          <a:xfrm>
            <a:off x="4979997" y="4960946"/>
            <a:ext cx="214313" cy="141288"/>
          </a:xfrm>
          <a:custGeom>
            <a:avLst/>
            <a:gdLst>
              <a:gd name="T0" fmla="*/ 55 w 135"/>
              <a:gd name="T1" fmla="*/ 7 h 89"/>
              <a:gd name="T2" fmla="*/ 74 w 135"/>
              <a:gd name="T3" fmla="*/ 5 h 89"/>
              <a:gd name="T4" fmla="*/ 85 w 135"/>
              <a:gd name="T5" fmla="*/ 13 h 89"/>
              <a:gd name="T6" fmla="*/ 86 w 135"/>
              <a:gd name="T7" fmla="*/ 14 h 89"/>
              <a:gd name="T8" fmla="*/ 89 w 135"/>
              <a:gd name="T9" fmla="*/ 15 h 89"/>
              <a:gd name="T10" fmla="*/ 99 w 135"/>
              <a:gd name="T11" fmla="*/ 11 h 89"/>
              <a:gd name="T12" fmla="*/ 107 w 135"/>
              <a:gd name="T13" fmla="*/ 17 h 89"/>
              <a:gd name="T14" fmla="*/ 114 w 135"/>
              <a:gd name="T15" fmla="*/ 22 h 89"/>
              <a:gd name="T16" fmla="*/ 120 w 135"/>
              <a:gd name="T17" fmla="*/ 44 h 89"/>
              <a:gd name="T18" fmla="*/ 133 w 135"/>
              <a:gd name="T19" fmla="*/ 52 h 89"/>
              <a:gd name="T20" fmla="*/ 135 w 135"/>
              <a:gd name="T21" fmla="*/ 55 h 89"/>
              <a:gd name="T22" fmla="*/ 131 w 135"/>
              <a:gd name="T23" fmla="*/ 65 h 89"/>
              <a:gd name="T24" fmla="*/ 131 w 135"/>
              <a:gd name="T25" fmla="*/ 65 h 89"/>
              <a:gd name="T26" fmla="*/ 127 w 135"/>
              <a:gd name="T27" fmla="*/ 66 h 89"/>
              <a:gd name="T28" fmla="*/ 122 w 135"/>
              <a:gd name="T29" fmla="*/ 66 h 89"/>
              <a:gd name="T30" fmla="*/ 114 w 135"/>
              <a:gd name="T31" fmla="*/ 67 h 89"/>
              <a:gd name="T32" fmla="*/ 115 w 135"/>
              <a:gd name="T33" fmla="*/ 71 h 89"/>
              <a:gd name="T34" fmla="*/ 112 w 135"/>
              <a:gd name="T35" fmla="*/ 75 h 89"/>
              <a:gd name="T36" fmla="*/ 118 w 135"/>
              <a:gd name="T37" fmla="*/ 78 h 89"/>
              <a:gd name="T38" fmla="*/ 110 w 135"/>
              <a:gd name="T39" fmla="*/ 89 h 89"/>
              <a:gd name="T40" fmla="*/ 93 w 135"/>
              <a:gd name="T41" fmla="*/ 85 h 89"/>
              <a:gd name="T42" fmla="*/ 86 w 135"/>
              <a:gd name="T43" fmla="*/ 88 h 89"/>
              <a:gd name="T44" fmla="*/ 84 w 135"/>
              <a:gd name="T45" fmla="*/ 80 h 89"/>
              <a:gd name="T46" fmla="*/ 82 w 135"/>
              <a:gd name="T47" fmla="*/ 77 h 89"/>
              <a:gd name="T48" fmla="*/ 65 w 135"/>
              <a:gd name="T49" fmla="*/ 70 h 89"/>
              <a:gd name="T50" fmla="*/ 66 w 135"/>
              <a:gd name="T51" fmla="*/ 75 h 89"/>
              <a:gd name="T52" fmla="*/ 62 w 135"/>
              <a:gd name="T53" fmla="*/ 75 h 89"/>
              <a:gd name="T54" fmla="*/ 59 w 135"/>
              <a:gd name="T55" fmla="*/ 74 h 89"/>
              <a:gd name="T56" fmla="*/ 51 w 135"/>
              <a:gd name="T57" fmla="*/ 70 h 89"/>
              <a:gd name="T58" fmla="*/ 40 w 135"/>
              <a:gd name="T59" fmla="*/ 70 h 89"/>
              <a:gd name="T60" fmla="*/ 32 w 135"/>
              <a:gd name="T61" fmla="*/ 60 h 89"/>
              <a:gd name="T62" fmla="*/ 25 w 135"/>
              <a:gd name="T63" fmla="*/ 52 h 89"/>
              <a:gd name="T64" fmla="*/ 21 w 135"/>
              <a:gd name="T65" fmla="*/ 47 h 89"/>
              <a:gd name="T66" fmla="*/ 13 w 135"/>
              <a:gd name="T67" fmla="*/ 41 h 89"/>
              <a:gd name="T68" fmla="*/ 13 w 135"/>
              <a:gd name="T69" fmla="*/ 40 h 89"/>
              <a:gd name="T70" fmla="*/ 0 w 135"/>
              <a:gd name="T71" fmla="*/ 32 h 89"/>
              <a:gd name="T72" fmla="*/ 7 w 135"/>
              <a:gd name="T73" fmla="*/ 32 h 89"/>
              <a:gd name="T74" fmla="*/ 13 w 135"/>
              <a:gd name="T75" fmla="*/ 26 h 89"/>
              <a:gd name="T76" fmla="*/ 26 w 135"/>
              <a:gd name="T77" fmla="*/ 15 h 89"/>
              <a:gd name="T78" fmla="*/ 32 w 135"/>
              <a:gd name="T79" fmla="*/ 6 h 89"/>
              <a:gd name="T80" fmla="*/ 34 w 135"/>
              <a:gd name="T81" fmla="*/ 0 h 89"/>
              <a:gd name="T82" fmla="*/ 36 w 135"/>
              <a:gd name="T83" fmla="*/ 0 h 89"/>
              <a:gd name="T84" fmla="*/ 36 w 135"/>
              <a:gd name="T85" fmla="*/ 0 h 89"/>
              <a:gd name="T86" fmla="*/ 55 w 135"/>
              <a:gd name="T87" fmla="*/ 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9">
                <a:moveTo>
                  <a:pt x="55" y="7"/>
                </a:moveTo>
                <a:lnTo>
                  <a:pt x="74" y="5"/>
                </a:lnTo>
                <a:lnTo>
                  <a:pt x="85" y="13"/>
                </a:lnTo>
                <a:lnTo>
                  <a:pt x="86" y="14"/>
                </a:lnTo>
                <a:lnTo>
                  <a:pt x="89" y="15"/>
                </a:lnTo>
                <a:lnTo>
                  <a:pt x="99" y="11"/>
                </a:lnTo>
                <a:lnTo>
                  <a:pt x="107" y="17"/>
                </a:lnTo>
                <a:lnTo>
                  <a:pt x="114" y="22"/>
                </a:lnTo>
                <a:lnTo>
                  <a:pt x="120" y="44"/>
                </a:lnTo>
                <a:lnTo>
                  <a:pt x="133" y="52"/>
                </a:lnTo>
                <a:lnTo>
                  <a:pt x="135" y="55"/>
                </a:lnTo>
                <a:lnTo>
                  <a:pt x="131" y="65"/>
                </a:lnTo>
                <a:lnTo>
                  <a:pt x="131" y="65"/>
                </a:lnTo>
                <a:lnTo>
                  <a:pt x="127" y="66"/>
                </a:lnTo>
                <a:lnTo>
                  <a:pt x="122" y="66"/>
                </a:lnTo>
                <a:lnTo>
                  <a:pt x="114" y="67"/>
                </a:lnTo>
                <a:lnTo>
                  <a:pt x="115" y="71"/>
                </a:lnTo>
                <a:lnTo>
                  <a:pt x="112" y="75"/>
                </a:lnTo>
                <a:lnTo>
                  <a:pt x="118" y="78"/>
                </a:lnTo>
                <a:lnTo>
                  <a:pt x="110" y="89"/>
                </a:lnTo>
                <a:lnTo>
                  <a:pt x="93" y="85"/>
                </a:lnTo>
                <a:lnTo>
                  <a:pt x="86" y="88"/>
                </a:lnTo>
                <a:lnTo>
                  <a:pt x="84" y="80"/>
                </a:lnTo>
                <a:lnTo>
                  <a:pt x="82" y="77"/>
                </a:lnTo>
                <a:lnTo>
                  <a:pt x="65" y="70"/>
                </a:lnTo>
                <a:lnTo>
                  <a:pt x="66" y="75"/>
                </a:lnTo>
                <a:lnTo>
                  <a:pt x="62" y="75"/>
                </a:lnTo>
                <a:lnTo>
                  <a:pt x="59" y="74"/>
                </a:lnTo>
                <a:lnTo>
                  <a:pt x="51" y="70"/>
                </a:lnTo>
                <a:lnTo>
                  <a:pt x="40" y="70"/>
                </a:lnTo>
                <a:lnTo>
                  <a:pt x="32" y="60"/>
                </a:lnTo>
                <a:lnTo>
                  <a:pt x="25" y="52"/>
                </a:lnTo>
                <a:lnTo>
                  <a:pt x="21" y="47"/>
                </a:lnTo>
                <a:lnTo>
                  <a:pt x="13" y="41"/>
                </a:lnTo>
                <a:lnTo>
                  <a:pt x="13" y="40"/>
                </a:lnTo>
                <a:lnTo>
                  <a:pt x="0" y="32"/>
                </a:lnTo>
                <a:lnTo>
                  <a:pt x="7" y="32"/>
                </a:lnTo>
                <a:lnTo>
                  <a:pt x="13" y="26"/>
                </a:lnTo>
                <a:lnTo>
                  <a:pt x="26" y="15"/>
                </a:lnTo>
                <a:lnTo>
                  <a:pt x="32" y="6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7" name="Freeform 233">
            <a:extLst>
              <a:ext uri="{FF2B5EF4-FFF2-40B4-BE49-F238E27FC236}">
                <a16:creationId xmlns:a16="http://schemas.microsoft.com/office/drawing/2014/main" id="{D251879B-D02D-97FD-0575-C66AF47A4AB5}"/>
              </a:ext>
            </a:extLst>
          </p:cNvPr>
          <p:cNvSpPr>
            <a:spLocks/>
          </p:cNvSpPr>
          <p:nvPr/>
        </p:nvSpPr>
        <p:spPr bwMode="auto">
          <a:xfrm>
            <a:off x="4508509" y="5011746"/>
            <a:ext cx="257175" cy="157163"/>
          </a:xfrm>
          <a:custGeom>
            <a:avLst/>
            <a:gdLst>
              <a:gd name="T0" fmla="*/ 145 w 162"/>
              <a:gd name="T1" fmla="*/ 34 h 99"/>
              <a:gd name="T2" fmla="*/ 154 w 162"/>
              <a:gd name="T3" fmla="*/ 49 h 99"/>
              <a:gd name="T4" fmla="*/ 158 w 162"/>
              <a:gd name="T5" fmla="*/ 63 h 99"/>
              <a:gd name="T6" fmla="*/ 153 w 162"/>
              <a:gd name="T7" fmla="*/ 72 h 99"/>
              <a:gd name="T8" fmla="*/ 143 w 162"/>
              <a:gd name="T9" fmla="*/ 68 h 99"/>
              <a:gd name="T10" fmla="*/ 113 w 162"/>
              <a:gd name="T11" fmla="*/ 87 h 99"/>
              <a:gd name="T12" fmla="*/ 97 w 162"/>
              <a:gd name="T13" fmla="*/ 86 h 99"/>
              <a:gd name="T14" fmla="*/ 89 w 162"/>
              <a:gd name="T15" fmla="*/ 99 h 99"/>
              <a:gd name="T16" fmla="*/ 60 w 162"/>
              <a:gd name="T17" fmla="*/ 65 h 99"/>
              <a:gd name="T18" fmla="*/ 48 w 162"/>
              <a:gd name="T19" fmla="*/ 57 h 99"/>
              <a:gd name="T20" fmla="*/ 41 w 162"/>
              <a:gd name="T21" fmla="*/ 39 h 99"/>
              <a:gd name="T22" fmla="*/ 34 w 162"/>
              <a:gd name="T23" fmla="*/ 42 h 99"/>
              <a:gd name="T24" fmla="*/ 20 w 162"/>
              <a:gd name="T25" fmla="*/ 31 h 99"/>
              <a:gd name="T26" fmla="*/ 8 w 162"/>
              <a:gd name="T27" fmla="*/ 34 h 99"/>
              <a:gd name="T28" fmla="*/ 7 w 162"/>
              <a:gd name="T29" fmla="*/ 31 h 99"/>
              <a:gd name="T30" fmla="*/ 3 w 162"/>
              <a:gd name="T31" fmla="*/ 31 h 99"/>
              <a:gd name="T32" fmla="*/ 1 w 162"/>
              <a:gd name="T33" fmla="*/ 20 h 99"/>
              <a:gd name="T34" fmla="*/ 27 w 162"/>
              <a:gd name="T35" fmla="*/ 13 h 99"/>
              <a:gd name="T36" fmla="*/ 34 w 162"/>
              <a:gd name="T37" fmla="*/ 8 h 99"/>
              <a:gd name="T38" fmla="*/ 48 w 162"/>
              <a:gd name="T39" fmla="*/ 11 h 99"/>
              <a:gd name="T40" fmla="*/ 64 w 162"/>
              <a:gd name="T41" fmla="*/ 3 h 99"/>
              <a:gd name="T42" fmla="*/ 65 w 162"/>
              <a:gd name="T43" fmla="*/ 8 h 99"/>
              <a:gd name="T44" fmla="*/ 61 w 162"/>
              <a:gd name="T45" fmla="*/ 15 h 99"/>
              <a:gd name="T46" fmla="*/ 78 w 162"/>
              <a:gd name="T47" fmla="*/ 20 h 99"/>
              <a:gd name="T48" fmla="*/ 104 w 162"/>
              <a:gd name="T49" fmla="*/ 27 h 99"/>
              <a:gd name="T50" fmla="*/ 102 w 162"/>
              <a:gd name="T51" fmla="*/ 20 h 99"/>
              <a:gd name="T52" fmla="*/ 116 w 162"/>
              <a:gd name="T53" fmla="*/ 13 h 99"/>
              <a:gd name="T54" fmla="*/ 125 w 162"/>
              <a:gd name="T55" fmla="*/ 4 h 99"/>
              <a:gd name="T56" fmla="*/ 132 w 162"/>
              <a:gd name="T57" fmla="*/ 0 h 99"/>
              <a:gd name="T58" fmla="*/ 135 w 162"/>
              <a:gd name="T59" fmla="*/ 11 h 99"/>
              <a:gd name="T60" fmla="*/ 139 w 162"/>
              <a:gd name="T61" fmla="*/ 15 h 99"/>
              <a:gd name="T62" fmla="*/ 140 w 162"/>
              <a:gd name="T6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2" h="99">
                <a:moveTo>
                  <a:pt x="140" y="20"/>
                </a:moveTo>
                <a:lnTo>
                  <a:pt x="145" y="34"/>
                </a:lnTo>
                <a:lnTo>
                  <a:pt x="160" y="45"/>
                </a:lnTo>
                <a:lnTo>
                  <a:pt x="154" y="49"/>
                </a:lnTo>
                <a:lnTo>
                  <a:pt x="162" y="56"/>
                </a:lnTo>
                <a:lnTo>
                  <a:pt x="158" y="63"/>
                </a:lnTo>
                <a:lnTo>
                  <a:pt x="153" y="63"/>
                </a:lnTo>
                <a:lnTo>
                  <a:pt x="153" y="72"/>
                </a:lnTo>
                <a:lnTo>
                  <a:pt x="143" y="67"/>
                </a:lnTo>
                <a:lnTo>
                  <a:pt x="143" y="68"/>
                </a:lnTo>
                <a:lnTo>
                  <a:pt x="127" y="90"/>
                </a:lnTo>
                <a:lnTo>
                  <a:pt x="113" y="87"/>
                </a:lnTo>
                <a:lnTo>
                  <a:pt x="106" y="79"/>
                </a:lnTo>
                <a:lnTo>
                  <a:pt x="97" y="86"/>
                </a:lnTo>
                <a:lnTo>
                  <a:pt x="93" y="93"/>
                </a:lnTo>
                <a:lnTo>
                  <a:pt x="89" y="99"/>
                </a:lnTo>
                <a:lnTo>
                  <a:pt x="80" y="94"/>
                </a:lnTo>
                <a:lnTo>
                  <a:pt x="60" y="65"/>
                </a:lnTo>
                <a:lnTo>
                  <a:pt x="49" y="57"/>
                </a:lnTo>
                <a:lnTo>
                  <a:pt x="48" y="57"/>
                </a:lnTo>
                <a:lnTo>
                  <a:pt x="41" y="57"/>
                </a:lnTo>
                <a:lnTo>
                  <a:pt x="41" y="39"/>
                </a:lnTo>
                <a:lnTo>
                  <a:pt x="40" y="39"/>
                </a:lnTo>
                <a:lnTo>
                  <a:pt x="34" y="42"/>
                </a:lnTo>
                <a:lnTo>
                  <a:pt x="25" y="38"/>
                </a:lnTo>
                <a:lnTo>
                  <a:pt x="20" y="31"/>
                </a:lnTo>
                <a:lnTo>
                  <a:pt x="8" y="35"/>
                </a:lnTo>
                <a:lnTo>
                  <a:pt x="8" y="34"/>
                </a:lnTo>
                <a:lnTo>
                  <a:pt x="8" y="33"/>
                </a:lnTo>
                <a:lnTo>
                  <a:pt x="7" y="31"/>
                </a:lnTo>
                <a:lnTo>
                  <a:pt x="4" y="31"/>
                </a:lnTo>
                <a:lnTo>
                  <a:pt x="3" y="31"/>
                </a:lnTo>
                <a:lnTo>
                  <a:pt x="0" y="22"/>
                </a:lnTo>
                <a:lnTo>
                  <a:pt x="1" y="20"/>
                </a:lnTo>
                <a:lnTo>
                  <a:pt x="4" y="15"/>
                </a:lnTo>
                <a:lnTo>
                  <a:pt x="27" y="13"/>
                </a:lnTo>
                <a:lnTo>
                  <a:pt x="29" y="8"/>
                </a:lnTo>
                <a:lnTo>
                  <a:pt x="34" y="8"/>
                </a:lnTo>
                <a:lnTo>
                  <a:pt x="42" y="15"/>
                </a:lnTo>
                <a:lnTo>
                  <a:pt x="48" y="11"/>
                </a:lnTo>
                <a:lnTo>
                  <a:pt x="57" y="4"/>
                </a:lnTo>
                <a:lnTo>
                  <a:pt x="64" y="3"/>
                </a:lnTo>
                <a:lnTo>
                  <a:pt x="65" y="7"/>
                </a:lnTo>
                <a:lnTo>
                  <a:pt x="65" y="8"/>
                </a:lnTo>
                <a:lnTo>
                  <a:pt x="64" y="9"/>
                </a:lnTo>
                <a:lnTo>
                  <a:pt x="61" y="15"/>
                </a:lnTo>
                <a:lnTo>
                  <a:pt x="75" y="18"/>
                </a:lnTo>
                <a:lnTo>
                  <a:pt x="78" y="20"/>
                </a:lnTo>
                <a:lnTo>
                  <a:pt x="83" y="27"/>
                </a:lnTo>
                <a:lnTo>
                  <a:pt x="104" y="27"/>
                </a:lnTo>
                <a:lnTo>
                  <a:pt x="106" y="26"/>
                </a:lnTo>
                <a:lnTo>
                  <a:pt x="102" y="20"/>
                </a:lnTo>
                <a:lnTo>
                  <a:pt x="101" y="18"/>
                </a:lnTo>
                <a:lnTo>
                  <a:pt x="116" y="13"/>
                </a:lnTo>
                <a:lnTo>
                  <a:pt x="120" y="5"/>
                </a:lnTo>
                <a:lnTo>
                  <a:pt x="125" y="4"/>
                </a:lnTo>
                <a:lnTo>
                  <a:pt x="124" y="0"/>
                </a:lnTo>
                <a:lnTo>
                  <a:pt x="132" y="0"/>
                </a:lnTo>
                <a:lnTo>
                  <a:pt x="136" y="3"/>
                </a:lnTo>
                <a:lnTo>
                  <a:pt x="135" y="11"/>
                </a:lnTo>
                <a:lnTo>
                  <a:pt x="135" y="13"/>
                </a:lnTo>
                <a:lnTo>
                  <a:pt x="139" y="15"/>
                </a:lnTo>
                <a:lnTo>
                  <a:pt x="140" y="18"/>
                </a:lnTo>
                <a:lnTo>
                  <a:pt x="140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8" name="Freeform 234">
            <a:extLst>
              <a:ext uri="{FF2B5EF4-FFF2-40B4-BE49-F238E27FC236}">
                <a16:creationId xmlns:a16="http://schemas.microsoft.com/office/drawing/2014/main" id="{242BDBE2-4B87-D0D8-02C7-DEEEDD28BFC3}"/>
              </a:ext>
            </a:extLst>
          </p:cNvPr>
          <p:cNvSpPr>
            <a:spLocks/>
          </p:cNvSpPr>
          <p:nvPr/>
        </p:nvSpPr>
        <p:spPr bwMode="auto">
          <a:xfrm>
            <a:off x="4837122" y="5037146"/>
            <a:ext cx="109538" cy="131763"/>
          </a:xfrm>
          <a:custGeom>
            <a:avLst/>
            <a:gdLst>
              <a:gd name="T0" fmla="*/ 52 w 69"/>
              <a:gd name="T1" fmla="*/ 19 h 83"/>
              <a:gd name="T2" fmla="*/ 51 w 69"/>
              <a:gd name="T3" fmla="*/ 27 h 83"/>
              <a:gd name="T4" fmla="*/ 60 w 69"/>
              <a:gd name="T5" fmla="*/ 41 h 83"/>
              <a:gd name="T6" fmla="*/ 69 w 69"/>
              <a:gd name="T7" fmla="*/ 47 h 83"/>
              <a:gd name="T8" fmla="*/ 69 w 69"/>
              <a:gd name="T9" fmla="*/ 49 h 83"/>
              <a:gd name="T10" fmla="*/ 69 w 69"/>
              <a:gd name="T11" fmla="*/ 51 h 83"/>
              <a:gd name="T12" fmla="*/ 59 w 69"/>
              <a:gd name="T13" fmla="*/ 52 h 83"/>
              <a:gd name="T14" fmla="*/ 58 w 69"/>
              <a:gd name="T15" fmla="*/ 52 h 83"/>
              <a:gd name="T16" fmla="*/ 54 w 69"/>
              <a:gd name="T17" fmla="*/ 53 h 83"/>
              <a:gd name="T18" fmla="*/ 51 w 69"/>
              <a:gd name="T19" fmla="*/ 55 h 83"/>
              <a:gd name="T20" fmla="*/ 49 w 69"/>
              <a:gd name="T21" fmla="*/ 55 h 83"/>
              <a:gd name="T22" fmla="*/ 44 w 69"/>
              <a:gd name="T23" fmla="*/ 63 h 83"/>
              <a:gd name="T24" fmla="*/ 29 w 69"/>
              <a:gd name="T25" fmla="*/ 83 h 83"/>
              <a:gd name="T26" fmla="*/ 29 w 69"/>
              <a:gd name="T27" fmla="*/ 83 h 83"/>
              <a:gd name="T28" fmla="*/ 24 w 69"/>
              <a:gd name="T29" fmla="*/ 83 h 83"/>
              <a:gd name="T30" fmla="*/ 19 w 69"/>
              <a:gd name="T31" fmla="*/ 82 h 83"/>
              <a:gd name="T32" fmla="*/ 7 w 69"/>
              <a:gd name="T33" fmla="*/ 74 h 83"/>
              <a:gd name="T34" fmla="*/ 0 w 69"/>
              <a:gd name="T35" fmla="*/ 70 h 83"/>
              <a:gd name="T36" fmla="*/ 3 w 69"/>
              <a:gd name="T37" fmla="*/ 64 h 83"/>
              <a:gd name="T38" fmla="*/ 11 w 69"/>
              <a:gd name="T39" fmla="*/ 55 h 83"/>
              <a:gd name="T40" fmla="*/ 13 w 69"/>
              <a:gd name="T41" fmla="*/ 52 h 83"/>
              <a:gd name="T42" fmla="*/ 14 w 69"/>
              <a:gd name="T43" fmla="*/ 47 h 83"/>
              <a:gd name="T44" fmla="*/ 9 w 69"/>
              <a:gd name="T45" fmla="*/ 42 h 83"/>
              <a:gd name="T46" fmla="*/ 6 w 69"/>
              <a:gd name="T47" fmla="*/ 40 h 83"/>
              <a:gd name="T48" fmla="*/ 18 w 69"/>
              <a:gd name="T49" fmla="*/ 25 h 83"/>
              <a:gd name="T50" fmla="*/ 24 w 69"/>
              <a:gd name="T51" fmla="*/ 18 h 83"/>
              <a:gd name="T52" fmla="*/ 25 w 69"/>
              <a:gd name="T53" fmla="*/ 18 h 83"/>
              <a:gd name="T54" fmla="*/ 25 w 69"/>
              <a:gd name="T55" fmla="*/ 19 h 83"/>
              <a:gd name="T56" fmla="*/ 30 w 69"/>
              <a:gd name="T57" fmla="*/ 21 h 83"/>
              <a:gd name="T58" fmla="*/ 30 w 69"/>
              <a:gd name="T59" fmla="*/ 19 h 83"/>
              <a:gd name="T60" fmla="*/ 32 w 69"/>
              <a:gd name="T61" fmla="*/ 18 h 83"/>
              <a:gd name="T62" fmla="*/ 36 w 69"/>
              <a:gd name="T63" fmla="*/ 4 h 83"/>
              <a:gd name="T64" fmla="*/ 37 w 69"/>
              <a:gd name="T65" fmla="*/ 0 h 83"/>
              <a:gd name="T66" fmla="*/ 41 w 69"/>
              <a:gd name="T67" fmla="*/ 4 h 83"/>
              <a:gd name="T68" fmla="*/ 40 w 69"/>
              <a:gd name="T69" fmla="*/ 4 h 83"/>
              <a:gd name="T70" fmla="*/ 39 w 69"/>
              <a:gd name="T71" fmla="*/ 10 h 83"/>
              <a:gd name="T72" fmla="*/ 41 w 69"/>
              <a:gd name="T73" fmla="*/ 15 h 83"/>
              <a:gd name="T74" fmla="*/ 45 w 69"/>
              <a:gd name="T75" fmla="*/ 17 h 83"/>
              <a:gd name="T76" fmla="*/ 52 w 69"/>
              <a:gd name="T77" fmla="*/ 1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9" h="83">
                <a:moveTo>
                  <a:pt x="52" y="19"/>
                </a:moveTo>
                <a:lnTo>
                  <a:pt x="51" y="27"/>
                </a:lnTo>
                <a:lnTo>
                  <a:pt x="60" y="41"/>
                </a:lnTo>
                <a:lnTo>
                  <a:pt x="69" y="47"/>
                </a:lnTo>
                <a:lnTo>
                  <a:pt x="69" y="49"/>
                </a:lnTo>
                <a:lnTo>
                  <a:pt x="69" y="51"/>
                </a:lnTo>
                <a:lnTo>
                  <a:pt x="59" y="52"/>
                </a:lnTo>
                <a:lnTo>
                  <a:pt x="58" y="52"/>
                </a:lnTo>
                <a:lnTo>
                  <a:pt x="54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4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9" y="42"/>
                </a:lnTo>
                <a:lnTo>
                  <a:pt x="6" y="40"/>
                </a:lnTo>
                <a:lnTo>
                  <a:pt x="18" y="25"/>
                </a:lnTo>
                <a:lnTo>
                  <a:pt x="24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9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9" name="Freeform 235">
            <a:extLst>
              <a:ext uri="{FF2B5EF4-FFF2-40B4-BE49-F238E27FC236}">
                <a16:creationId xmlns:a16="http://schemas.microsoft.com/office/drawing/2014/main" id="{1E12B7C5-E425-C717-CF5F-ECB3255B5E96}"/>
              </a:ext>
            </a:extLst>
          </p:cNvPr>
          <p:cNvSpPr>
            <a:spLocks/>
          </p:cNvSpPr>
          <p:nvPr/>
        </p:nvSpPr>
        <p:spPr bwMode="auto">
          <a:xfrm>
            <a:off x="5126047" y="5048259"/>
            <a:ext cx="147638" cy="95250"/>
          </a:xfrm>
          <a:custGeom>
            <a:avLst/>
            <a:gdLst>
              <a:gd name="T0" fmla="*/ 53 w 93"/>
              <a:gd name="T1" fmla="*/ 5 h 60"/>
              <a:gd name="T2" fmla="*/ 49 w 93"/>
              <a:gd name="T3" fmla="*/ 16 h 60"/>
              <a:gd name="T4" fmla="*/ 52 w 93"/>
              <a:gd name="T5" fmla="*/ 16 h 60"/>
              <a:gd name="T6" fmla="*/ 69 w 93"/>
              <a:gd name="T7" fmla="*/ 11 h 60"/>
              <a:gd name="T8" fmla="*/ 90 w 93"/>
              <a:gd name="T9" fmla="*/ 7 h 60"/>
              <a:gd name="T10" fmla="*/ 93 w 93"/>
              <a:gd name="T11" fmla="*/ 5 h 60"/>
              <a:gd name="T12" fmla="*/ 91 w 93"/>
              <a:gd name="T13" fmla="*/ 8 h 60"/>
              <a:gd name="T14" fmla="*/ 80 w 93"/>
              <a:gd name="T15" fmla="*/ 25 h 60"/>
              <a:gd name="T16" fmla="*/ 68 w 93"/>
              <a:gd name="T17" fmla="*/ 44 h 60"/>
              <a:gd name="T18" fmla="*/ 57 w 93"/>
              <a:gd name="T19" fmla="*/ 46 h 60"/>
              <a:gd name="T20" fmla="*/ 56 w 93"/>
              <a:gd name="T21" fmla="*/ 46 h 60"/>
              <a:gd name="T22" fmla="*/ 53 w 93"/>
              <a:gd name="T23" fmla="*/ 48 h 60"/>
              <a:gd name="T24" fmla="*/ 50 w 93"/>
              <a:gd name="T25" fmla="*/ 49 h 60"/>
              <a:gd name="T26" fmla="*/ 53 w 93"/>
              <a:gd name="T27" fmla="*/ 57 h 60"/>
              <a:gd name="T28" fmla="*/ 49 w 93"/>
              <a:gd name="T29" fmla="*/ 59 h 60"/>
              <a:gd name="T30" fmla="*/ 48 w 93"/>
              <a:gd name="T31" fmla="*/ 59 h 60"/>
              <a:gd name="T32" fmla="*/ 42 w 93"/>
              <a:gd name="T33" fmla="*/ 60 h 60"/>
              <a:gd name="T34" fmla="*/ 38 w 93"/>
              <a:gd name="T35" fmla="*/ 57 h 60"/>
              <a:gd name="T36" fmla="*/ 31 w 93"/>
              <a:gd name="T37" fmla="*/ 55 h 60"/>
              <a:gd name="T38" fmla="*/ 23 w 93"/>
              <a:gd name="T39" fmla="*/ 57 h 60"/>
              <a:gd name="T40" fmla="*/ 19 w 93"/>
              <a:gd name="T41" fmla="*/ 53 h 60"/>
              <a:gd name="T42" fmla="*/ 0 w 93"/>
              <a:gd name="T43" fmla="*/ 38 h 60"/>
              <a:gd name="T44" fmla="*/ 1 w 93"/>
              <a:gd name="T45" fmla="*/ 30 h 60"/>
              <a:gd name="T46" fmla="*/ 18 w 93"/>
              <a:gd name="T47" fmla="*/ 34 h 60"/>
              <a:gd name="T48" fmla="*/ 26 w 93"/>
              <a:gd name="T49" fmla="*/ 23 h 60"/>
              <a:gd name="T50" fmla="*/ 20 w 93"/>
              <a:gd name="T51" fmla="*/ 20 h 60"/>
              <a:gd name="T52" fmla="*/ 23 w 93"/>
              <a:gd name="T53" fmla="*/ 16 h 60"/>
              <a:gd name="T54" fmla="*/ 22 w 93"/>
              <a:gd name="T55" fmla="*/ 12 h 60"/>
              <a:gd name="T56" fmla="*/ 30 w 93"/>
              <a:gd name="T57" fmla="*/ 11 h 60"/>
              <a:gd name="T58" fmla="*/ 35 w 93"/>
              <a:gd name="T59" fmla="*/ 11 h 60"/>
              <a:gd name="T60" fmla="*/ 39 w 93"/>
              <a:gd name="T61" fmla="*/ 10 h 60"/>
              <a:gd name="T62" fmla="*/ 39 w 93"/>
              <a:gd name="T63" fmla="*/ 10 h 60"/>
              <a:gd name="T64" fmla="*/ 43 w 93"/>
              <a:gd name="T65" fmla="*/ 0 h 60"/>
              <a:gd name="T66" fmla="*/ 50 w 93"/>
              <a:gd name="T67" fmla="*/ 3 h 60"/>
              <a:gd name="T68" fmla="*/ 52 w 93"/>
              <a:gd name="T69" fmla="*/ 4 h 60"/>
              <a:gd name="T70" fmla="*/ 53 w 93"/>
              <a:gd name="T71" fmla="*/ 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53" y="5"/>
                </a:moveTo>
                <a:lnTo>
                  <a:pt x="49" y="16"/>
                </a:lnTo>
                <a:lnTo>
                  <a:pt x="52" y="16"/>
                </a:lnTo>
                <a:lnTo>
                  <a:pt x="69" y="11"/>
                </a:lnTo>
                <a:lnTo>
                  <a:pt x="90" y="7"/>
                </a:lnTo>
                <a:lnTo>
                  <a:pt x="93" y="5"/>
                </a:lnTo>
                <a:lnTo>
                  <a:pt x="91" y="8"/>
                </a:lnTo>
                <a:lnTo>
                  <a:pt x="80" y="25"/>
                </a:lnTo>
                <a:lnTo>
                  <a:pt x="68" y="44"/>
                </a:lnTo>
                <a:lnTo>
                  <a:pt x="57" y="46"/>
                </a:lnTo>
                <a:lnTo>
                  <a:pt x="56" y="46"/>
                </a:lnTo>
                <a:lnTo>
                  <a:pt x="53" y="48"/>
                </a:lnTo>
                <a:lnTo>
                  <a:pt x="50" y="49"/>
                </a:lnTo>
                <a:lnTo>
                  <a:pt x="53" y="57"/>
                </a:lnTo>
                <a:lnTo>
                  <a:pt x="49" y="59"/>
                </a:lnTo>
                <a:lnTo>
                  <a:pt x="48" y="59"/>
                </a:lnTo>
                <a:lnTo>
                  <a:pt x="42" y="60"/>
                </a:lnTo>
                <a:lnTo>
                  <a:pt x="38" y="57"/>
                </a:lnTo>
                <a:lnTo>
                  <a:pt x="31" y="55"/>
                </a:lnTo>
                <a:lnTo>
                  <a:pt x="23" y="57"/>
                </a:lnTo>
                <a:lnTo>
                  <a:pt x="19" y="53"/>
                </a:lnTo>
                <a:lnTo>
                  <a:pt x="0" y="38"/>
                </a:lnTo>
                <a:lnTo>
                  <a:pt x="1" y="30"/>
                </a:lnTo>
                <a:lnTo>
                  <a:pt x="18" y="34"/>
                </a:lnTo>
                <a:lnTo>
                  <a:pt x="26" y="23"/>
                </a:lnTo>
                <a:lnTo>
                  <a:pt x="20" y="20"/>
                </a:lnTo>
                <a:lnTo>
                  <a:pt x="23" y="16"/>
                </a:lnTo>
                <a:lnTo>
                  <a:pt x="22" y="12"/>
                </a:lnTo>
                <a:lnTo>
                  <a:pt x="30" y="11"/>
                </a:lnTo>
                <a:lnTo>
                  <a:pt x="35" y="11"/>
                </a:lnTo>
                <a:lnTo>
                  <a:pt x="39" y="10"/>
                </a:lnTo>
                <a:lnTo>
                  <a:pt x="39" y="10"/>
                </a:lnTo>
                <a:lnTo>
                  <a:pt x="43" y="0"/>
                </a:lnTo>
                <a:lnTo>
                  <a:pt x="50" y="3"/>
                </a:lnTo>
                <a:lnTo>
                  <a:pt x="52" y="4"/>
                </a:lnTo>
                <a:lnTo>
                  <a:pt x="53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0" name="Freeform 236">
            <a:extLst>
              <a:ext uri="{FF2B5EF4-FFF2-40B4-BE49-F238E27FC236}">
                <a16:creationId xmlns:a16="http://schemas.microsoft.com/office/drawing/2014/main" id="{ED172C53-5513-D720-B027-3F4446D820E2}"/>
              </a:ext>
            </a:extLst>
          </p:cNvPr>
          <p:cNvSpPr>
            <a:spLocks/>
          </p:cNvSpPr>
          <p:nvPr/>
        </p:nvSpPr>
        <p:spPr bwMode="auto">
          <a:xfrm>
            <a:off x="5307023" y="5060959"/>
            <a:ext cx="63500" cy="196850"/>
          </a:xfrm>
          <a:custGeom>
            <a:avLst/>
            <a:gdLst>
              <a:gd name="T0" fmla="*/ 39 w 40"/>
              <a:gd name="T1" fmla="*/ 109 h 124"/>
              <a:gd name="T2" fmla="*/ 35 w 40"/>
              <a:gd name="T3" fmla="*/ 120 h 124"/>
              <a:gd name="T4" fmla="*/ 28 w 40"/>
              <a:gd name="T5" fmla="*/ 124 h 124"/>
              <a:gd name="T6" fmla="*/ 22 w 40"/>
              <a:gd name="T7" fmla="*/ 120 h 124"/>
              <a:gd name="T8" fmla="*/ 21 w 40"/>
              <a:gd name="T9" fmla="*/ 119 h 124"/>
              <a:gd name="T10" fmla="*/ 19 w 40"/>
              <a:gd name="T11" fmla="*/ 117 h 124"/>
              <a:gd name="T12" fmla="*/ 15 w 40"/>
              <a:gd name="T13" fmla="*/ 119 h 124"/>
              <a:gd name="T14" fmla="*/ 7 w 40"/>
              <a:gd name="T15" fmla="*/ 122 h 124"/>
              <a:gd name="T16" fmla="*/ 0 w 40"/>
              <a:gd name="T17" fmla="*/ 109 h 124"/>
              <a:gd name="T18" fmla="*/ 3 w 40"/>
              <a:gd name="T19" fmla="*/ 109 h 124"/>
              <a:gd name="T20" fmla="*/ 6 w 40"/>
              <a:gd name="T21" fmla="*/ 108 h 124"/>
              <a:gd name="T22" fmla="*/ 10 w 40"/>
              <a:gd name="T23" fmla="*/ 108 h 124"/>
              <a:gd name="T24" fmla="*/ 11 w 40"/>
              <a:gd name="T25" fmla="*/ 111 h 124"/>
              <a:gd name="T26" fmla="*/ 14 w 40"/>
              <a:gd name="T27" fmla="*/ 107 h 124"/>
              <a:gd name="T28" fmla="*/ 17 w 40"/>
              <a:gd name="T29" fmla="*/ 102 h 124"/>
              <a:gd name="T30" fmla="*/ 18 w 40"/>
              <a:gd name="T31" fmla="*/ 101 h 124"/>
              <a:gd name="T32" fmla="*/ 17 w 40"/>
              <a:gd name="T33" fmla="*/ 68 h 124"/>
              <a:gd name="T34" fmla="*/ 22 w 40"/>
              <a:gd name="T35" fmla="*/ 56 h 124"/>
              <a:gd name="T36" fmla="*/ 13 w 40"/>
              <a:gd name="T37" fmla="*/ 36 h 124"/>
              <a:gd name="T38" fmla="*/ 10 w 40"/>
              <a:gd name="T39" fmla="*/ 17 h 124"/>
              <a:gd name="T40" fmla="*/ 9 w 40"/>
              <a:gd name="T41" fmla="*/ 0 h 124"/>
              <a:gd name="T42" fmla="*/ 21 w 40"/>
              <a:gd name="T43" fmla="*/ 25 h 124"/>
              <a:gd name="T44" fmla="*/ 24 w 40"/>
              <a:gd name="T45" fmla="*/ 33 h 124"/>
              <a:gd name="T46" fmla="*/ 39 w 40"/>
              <a:gd name="T47" fmla="*/ 49 h 124"/>
              <a:gd name="T48" fmla="*/ 35 w 40"/>
              <a:gd name="T49" fmla="*/ 78 h 124"/>
              <a:gd name="T50" fmla="*/ 40 w 40"/>
              <a:gd name="T51" fmla="*/ 100 h 124"/>
              <a:gd name="T52" fmla="*/ 40 w 40"/>
              <a:gd name="T53" fmla="*/ 102 h 124"/>
              <a:gd name="T54" fmla="*/ 39 w 40"/>
              <a:gd name="T55" fmla="*/ 10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124">
                <a:moveTo>
                  <a:pt x="39" y="109"/>
                </a:moveTo>
                <a:lnTo>
                  <a:pt x="35" y="120"/>
                </a:lnTo>
                <a:lnTo>
                  <a:pt x="28" y="124"/>
                </a:lnTo>
                <a:lnTo>
                  <a:pt x="22" y="120"/>
                </a:lnTo>
                <a:lnTo>
                  <a:pt x="21" y="119"/>
                </a:lnTo>
                <a:lnTo>
                  <a:pt x="19" y="117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6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7" y="102"/>
                </a:lnTo>
                <a:lnTo>
                  <a:pt x="18" y="101"/>
                </a:lnTo>
                <a:lnTo>
                  <a:pt x="17" y="68"/>
                </a:lnTo>
                <a:lnTo>
                  <a:pt x="22" y="56"/>
                </a:lnTo>
                <a:lnTo>
                  <a:pt x="13" y="36"/>
                </a:lnTo>
                <a:lnTo>
                  <a:pt x="10" y="17"/>
                </a:lnTo>
                <a:lnTo>
                  <a:pt x="9" y="0"/>
                </a:lnTo>
                <a:lnTo>
                  <a:pt x="21" y="25"/>
                </a:lnTo>
                <a:lnTo>
                  <a:pt x="24" y="33"/>
                </a:lnTo>
                <a:lnTo>
                  <a:pt x="39" y="49"/>
                </a:lnTo>
                <a:lnTo>
                  <a:pt x="35" y="78"/>
                </a:lnTo>
                <a:lnTo>
                  <a:pt x="40" y="100"/>
                </a:lnTo>
                <a:lnTo>
                  <a:pt x="40" y="102"/>
                </a:lnTo>
                <a:lnTo>
                  <a:pt x="39" y="10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1" name="Freeform 237">
            <a:extLst>
              <a:ext uri="{FF2B5EF4-FFF2-40B4-BE49-F238E27FC236}">
                <a16:creationId xmlns:a16="http://schemas.microsoft.com/office/drawing/2014/main" id="{84987219-6A33-1A01-412F-8ABC241DC353}"/>
              </a:ext>
            </a:extLst>
          </p:cNvPr>
          <p:cNvSpPr>
            <a:spLocks/>
          </p:cNvSpPr>
          <p:nvPr/>
        </p:nvSpPr>
        <p:spPr bwMode="auto">
          <a:xfrm>
            <a:off x="5043497" y="5072071"/>
            <a:ext cx="119063" cy="185738"/>
          </a:xfrm>
          <a:custGeom>
            <a:avLst/>
            <a:gdLst>
              <a:gd name="T0" fmla="*/ 25 w 75"/>
              <a:gd name="T1" fmla="*/ 0 h 117"/>
              <a:gd name="T2" fmla="*/ 42 w 75"/>
              <a:gd name="T3" fmla="*/ 7 h 117"/>
              <a:gd name="T4" fmla="*/ 44 w 75"/>
              <a:gd name="T5" fmla="*/ 10 h 117"/>
              <a:gd name="T6" fmla="*/ 46 w 75"/>
              <a:gd name="T7" fmla="*/ 18 h 117"/>
              <a:gd name="T8" fmla="*/ 53 w 75"/>
              <a:gd name="T9" fmla="*/ 15 h 117"/>
              <a:gd name="T10" fmla="*/ 52 w 75"/>
              <a:gd name="T11" fmla="*/ 23 h 117"/>
              <a:gd name="T12" fmla="*/ 71 w 75"/>
              <a:gd name="T13" fmla="*/ 38 h 117"/>
              <a:gd name="T14" fmla="*/ 75 w 75"/>
              <a:gd name="T15" fmla="*/ 42 h 117"/>
              <a:gd name="T16" fmla="*/ 64 w 75"/>
              <a:gd name="T17" fmla="*/ 63 h 117"/>
              <a:gd name="T18" fmla="*/ 72 w 75"/>
              <a:gd name="T19" fmla="*/ 80 h 117"/>
              <a:gd name="T20" fmla="*/ 74 w 75"/>
              <a:gd name="T21" fmla="*/ 83 h 117"/>
              <a:gd name="T22" fmla="*/ 72 w 75"/>
              <a:gd name="T23" fmla="*/ 87 h 117"/>
              <a:gd name="T24" fmla="*/ 72 w 75"/>
              <a:gd name="T25" fmla="*/ 90 h 117"/>
              <a:gd name="T26" fmla="*/ 70 w 75"/>
              <a:gd name="T27" fmla="*/ 95 h 117"/>
              <a:gd name="T28" fmla="*/ 63 w 75"/>
              <a:gd name="T29" fmla="*/ 95 h 117"/>
              <a:gd name="T30" fmla="*/ 59 w 75"/>
              <a:gd name="T31" fmla="*/ 95 h 117"/>
              <a:gd name="T32" fmla="*/ 57 w 75"/>
              <a:gd name="T33" fmla="*/ 97 h 117"/>
              <a:gd name="T34" fmla="*/ 57 w 75"/>
              <a:gd name="T35" fmla="*/ 100 h 117"/>
              <a:gd name="T36" fmla="*/ 59 w 75"/>
              <a:gd name="T37" fmla="*/ 102 h 117"/>
              <a:gd name="T38" fmla="*/ 67 w 75"/>
              <a:gd name="T39" fmla="*/ 102 h 117"/>
              <a:gd name="T40" fmla="*/ 60 w 75"/>
              <a:gd name="T41" fmla="*/ 106 h 117"/>
              <a:gd name="T42" fmla="*/ 59 w 75"/>
              <a:gd name="T43" fmla="*/ 106 h 117"/>
              <a:gd name="T44" fmla="*/ 52 w 75"/>
              <a:gd name="T45" fmla="*/ 110 h 117"/>
              <a:gd name="T46" fmla="*/ 42 w 75"/>
              <a:gd name="T47" fmla="*/ 117 h 117"/>
              <a:gd name="T48" fmla="*/ 35 w 75"/>
              <a:gd name="T49" fmla="*/ 116 h 117"/>
              <a:gd name="T50" fmla="*/ 29 w 75"/>
              <a:gd name="T51" fmla="*/ 109 h 117"/>
              <a:gd name="T52" fmla="*/ 22 w 75"/>
              <a:gd name="T53" fmla="*/ 117 h 117"/>
              <a:gd name="T54" fmla="*/ 18 w 75"/>
              <a:gd name="T55" fmla="*/ 116 h 117"/>
              <a:gd name="T56" fmla="*/ 14 w 75"/>
              <a:gd name="T57" fmla="*/ 109 h 117"/>
              <a:gd name="T58" fmla="*/ 16 w 75"/>
              <a:gd name="T59" fmla="*/ 97 h 117"/>
              <a:gd name="T60" fmla="*/ 16 w 75"/>
              <a:gd name="T61" fmla="*/ 94 h 117"/>
              <a:gd name="T62" fmla="*/ 16 w 75"/>
              <a:gd name="T63" fmla="*/ 91 h 117"/>
              <a:gd name="T64" fmla="*/ 16 w 75"/>
              <a:gd name="T65" fmla="*/ 90 h 117"/>
              <a:gd name="T66" fmla="*/ 15 w 75"/>
              <a:gd name="T67" fmla="*/ 90 h 117"/>
              <a:gd name="T68" fmla="*/ 11 w 75"/>
              <a:gd name="T69" fmla="*/ 90 h 117"/>
              <a:gd name="T70" fmla="*/ 16 w 75"/>
              <a:gd name="T71" fmla="*/ 61 h 117"/>
              <a:gd name="T72" fmla="*/ 12 w 75"/>
              <a:gd name="T73" fmla="*/ 33 h 117"/>
              <a:gd name="T74" fmla="*/ 18 w 75"/>
              <a:gd name="T75" fmla="*/ 33 h 117"/>
              <a:gd name="T76" fmla="*/ 18 w 75"/>
              <a:gd name="T77" fmla="*/ 31 h 117"/>
              <a:gd name="T78" fmla="*/ 19 w 75"/>
              <a:gd name="T79" fmla="*/ 25 h 117"/>
              <a:gd name="T80" fmla="*/ 9 w 75"/>
              <a:gd name="T81" fmla="*/ 25 h 117"/>
              <a:gd name="T82" fmla="*/ 9 w 75"/>
              <a:gd name="T83" fmla="*/ 19 h 117"/>
              <a:gd name="T84" fmla="*/ 7 w 75"/>
              <a:gd name="T85" fmla="*/ 10 h 117"/>
              <a:gd name="T86" fmla="*/ 7 w 75"/>
              <a:gd name="T87" fmla="*/ 8 h 117"/>
              <a:gd name="T88" fmla="*/ 0 w 75"/>
              <a:gd name="T89" fmla="*/ 0 h 117"/>
              <a:gd name="T90" fmla="*/ 11 w 75"/>
              <a:gd name="T91" fmla="*/ 0 h 117"/>
              <a:gd name="T92" fmla="*/ 19 w 75"/>
              <a:gd name="T93" fmla="*/ 4 h 117"/>
              <a:gd name="T94" fmla="*/ 22 w 75"/>
              <a:gd name="T95" fmla="*/ 5 h 117"/>
              <a:gd name="T96" fmla="*/ 26 w 75"/>
              <a:gd name="T97" fmla="*/ 5 h 117"/>
              <a:gd name="T98" fmla="*/ 25 w 75"/>
              <a:gd name="T9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25" y="0"/>
                </a:moveTo>
                <a:lnTo>
                  <a:pt x="42" y="7"/>
                </a:lnTo>
                <a:lnTo>
                  <a:pt x="44" y="10"/>
                </a:lnTo>
                <a:lnTo>
                  <a:pt x="46" y="18"/>
                </a:lnTo>
                <a:lnTo>
                  <a:pt x="53" y="15"/>
                </a:lnTo>
                <a:lnTo>
                  <a:pt x="52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0"/>
                </a:lnTo>
                <a:lnTo>
                  <a:pt x="74" y="83"/>
                </a:lnTo>
                <a:lnTo>
                  <a:pt x="72" y="87"/>
                </a:lnTo>
                <a:lnTo>
                  <a:pt x="72" y="90"/>
                </a:lnTo>
                <a:lnTo>
                  <a:pt x="70" y="95"/>
                </a:lnTo>
                <a:lnTo>
                  <a:pt x="63" y="95"/>
                </a:lnTo>
                <a:lnTo>
                  <a:pt x="59" y="95"/>
                </a:lnTo>
                <a:lnTo>
                  <a:pt x="57" y="97"/>
                </a:lnTo>
                <a:lnTo>
                  <a:pt x="57" y="100"/>
                </a:lnTo>
                <a:lnTo>
                  <a:pt x="59" y="102"/>
                </a:lnTo>
                <a:lnTo>
                  <a:pt x="67" y="102"/>
                </a:lnTo>
                <a:lnTo>
                  <a:pt x="60" y="106"/>
                </a:lnTo>
                <a:lnTo>
                  <a:pt x="59" y="106"/>
                </a:lnTo>
                <a:lnTo>
                  <a:pt x="52" y="110"/>
                </a:lnTo>
                <a:lnTo>
                  <a:pt x="42" y="117"/>
                </a:lnTo>
                <a:lnTo>
                  <a:pt x="35" y="116"/>
                </a:lnTo>
                <a:lnTo>
                  <a:pt x="29" y="109"/>
                </a:lnTo>
                <a:lnTo>
                  <a:pt x="22" y="117"/>
                </a:lnTo>
                <a:lnTo>
                  <a:pt x="18" y="116"/>
                </a:lnTo>
                <a:lnTo>
                  <a:pt x="14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8" y="33"/>
                </a:lnTo>
                <a:lnTo>
                  <a:pt x="18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5"/>
                </a:lnTo>
                <a:lnTo>
                  <a:pt x="26" y="5"/>
                </a:lnTo>
                <a:lnTo>
                  <a:pt x="2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2" name="Freeform 238">
            <a:extLst>
              <a:ext uri="{FF2B5EF4-FFF2-40B4-BE49-F238E27FC236}">
                <a16:creationId xmlns:a16="http://schemas.microsoft.com/office/drawing/2014/main" id="{64E278F2-4C17-6201-00FD-106EEEABAC3A}"/>
              </a:ext>
            </a:extLst>
          </p:cNvPr>
          <p:cNvSpPr>
            <a:spLocks/>
          </p:cNvSpPr>
          <p:nvPr/>
        </p:nvSpPr>
        <p:spPr bwMode="auto">
          <a:xfrm>
            <a:off x="4022733" y="5076834"/>
            <a:ext cx="71438" cy="65088"/>
          </a:xfrm>
          <a:custGeom>
            <a:avLst/>
            <a:gdLst>
              <a:gd name="T0" fmla="*/ 40 w 45"/>
              <a:gd name="T1" fmla="*/ 20 h 41"/>
              <a:gd name="T2" fmla="*/ 45 w 45"/>
              <a:gd name="T3" fmla="*/ 24 h 41"/>
              <a:gd name="T4" fmla="*/ 44 w 45"/>
              <a:gd name="T5" fmla="*/ 24 h 41"/>
              <a:gd name="T6" fmla="*/ 41 w 45"/>
              <a:gd name="T7" fmla="*/ 26 h 41"/>
              <a:gd name="T8" fmla="*/ 37 w 45"/>
              <a:gd name="T9" fmla="*/ 24 h 41"/>
              <a:gd name="T10" fmla="*/ 43 w 45"/>
              <a:gd name="T11" fmla="*/ 34 h 41"/>
              <a:gd name="T12" fmla="*/ 40 w 45"/>
              <a:gd name="T13" fmla="*/ 35 h 41"/>
              <a:gd name="T14" fmla="*/ 41 w 45"/>
              <a:gd name="T15" fmla="*/ 41 h 41"/>
              <a:gd name="T16" fmla="*/ 30 w 45"/>
              <a:gd name="T17" fmla="*/ 39 h 41"/>
              <a:gd name="T18" fmla="*/ 11 w 45"/>
              <a:gd name="T19" fmla="*/ 27 h 41"/>
              <a:gd name="T20" fmla="*/ 0 w 45"/>
              <a:gd name="T21" fmla="*/ 5 h 41"/>
              <a:gd name="T22" fmla="*/ 0 w 45"/>
              <a:gd name="T23" fmla="*/ 0 h 41"/>
              <a:gd name="T24" fmla="*/ 4 w 45"/>
              <a:gd name="T25" fmla="*/ 1 h 41"/>
              <a:gd name="T26" fmla="*/ 34 w 45"/>
              <a:gd name="T27" fmla="*/ 11 h 41"/>
              <a:gd name="T28" fmla="*/ 33 w 45"/>
              <a:gd name="T29" fmla="*/ 15 h 41"/>
              <a:gd name="T30" fmla="*/ 39 w 45"/>
              <a:gd name="T31" fmla="*/ 19 h 41"/>
              <a:gd name="T32" fmla="*/ 40 w 45"/>
              <a:gd name="T3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41">
                <a:moveTo>
                  <a:pt x="40" y="20"/>
                </a:moveTo>
                <a:lnTo>
                  <a:pt x="45" y="24"/>
                </a:lnTo>
                <a:lnTo>
                  <a:pt x="44" y="24"/>
                </a:lnTo>
                <a:lnTo>
                  <a:pt x="41" y="26"/>
                </a:lnTo>
                <a:lnTo>
                  <a:pt x="37" y="24"/>
                </a:lnTo>
                <a:lnTo>
                  <a:pt x="43" y="34"/>
                </a:lnTo>
                <a:lnTo>
                  <a:pt x="40" y="35"/>
                </a:lnTo>
                <a:lnTo>
                  <a:pt x="41" y="41"/>
                </a:lnTo>
                <a:lnTo>
                  <a:pt x="30" y="39"/>
                </a:lnTo>
                <a:lnTo>
                  <a:pt x="11" y="27"/>
                </a:lnTo>
                <a:lnTo>
                  <a:pt x="0" y="5"/>
                </a:lnTo>
                <a:lnTo>
                  <a:pt x="0" y="0"/>
                </a:lnTo>
                <a:lnTo>
                  <a:pt x="4" y="1"/>
                </a:lnTo>
                <a:lnTo>
                  <a:pt x="34" y="11"/>
                </a:lnTo>
                <a:lnTo>
                  <a:pt x="33" y="15"/>
                </a:lnTo>
                <a:lnTo>
                  <a:pt x="39" y="19"/>
                </a:lnTo>
                <a:lnTo>
                  <a:pt x="40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3" name="Freeform 239">
            <a:extLst>
              <a:ext uri="{FF2B5EF4-FFF2-40B4-BE49-F238E27FC236}">
                <a16:creationId xmlns:a16="http://schemas.microsoft.com/office/drawing/2014/main" id="{C3FAC979-6D2C-7D88-DA33-C93989CDED2F}"/>
              </a:ext>
            </a:extLst>
          </p:cNvPr>
          <p:cNvSpPr>
            <a:spLocks/>
          </p:cNvSpPr>
          <p:nvPr/>
        </p:nvSpPr>
        <p:spPr bwMode="auto">
          <a:xfrm>
            <a:off x="5378460" y="5080009"/>
            <a:ext cx="176213" cy="193675"/>
          </a:xfrm>
          <a:custGeom>
            <a:avLst/>
            <a:gdLst>
              <a:gd name="T0" fmla="*/ 69 w 111"/>
              <a:gd name="T1" fmla="*/ 13 h 122"/>
              <a:gd name="T2" fmla="*/ 77 w 111"/>
              <a:gd name="T3" fmla="*/ 30 h 122"/>
              <a:gd name="T4" fmla="*/ 77 w 111"/>
              <a:gd name="T5" fmla="*/ 32 h 122"/>
              <a:gd name="T6" fmla="*/ 77 w 111"/>
              <a:gd name="T7" fmla="*/ 33 h 122"/>
              <a:gd name="T8" fmla="*/ 78 w 111"/>
              <a:gd name="T9" fmla="*/ 35 h 122"/>
              <a:gd name="T10" fmla="*/ 80 w 111"/>
              <a:gd name="T11" fmla="*/ 36 h 122"/>
              <a:gd name="T12" fmla="*/ 81 w 111"/>
              <a:gd name="T13" fmla="*/ 37 h 122"/>
              <a:gd name="T14" fmla="*/ 84 w 111"/>
              <a:gd name="T15" fmla="*/ 43 h 122"/>
              <a:gd name="T16" fmla="*/ 85 w 111"/>
              <a:gd name="T17" fmla="*/ 41 h 122"/>
              <a:gd name="T18" fmla="*/ 88 w 111"/>
              <a:gd name="T19" fmla="*/ 39 h 122"/>
              <a:gd name="T20" fmla="*/ 97 w 111"/>
              <a:gd name="T21" fmla="*/ 40 h 122"/>
              <a:gd name="T22" fmla="*/ 103 w 111"/>
              <a:gd name="T23" fmla="*/ 33 h 122"/>
              <a:gd name="T24" fmla="*/ 108 w 111"/>
              <a:gd name="T25" fmla="*/ 36 h 122"/>
              <a:gd name="T26" fmla="*/ 110 w 111"/>
              <a:gd name="T27" fmla="*/ 37 h 122"/>
              <a:gd name="T28" fmla="*/ 111 w 111"/>
              <a:gd name="T29" fmla="*/ 41 h 122"/>
              <a:gd name="T30" fmla="*/ 104 w 111"/>
              <a:gd name="T31" fmla="*/ 48 h 122"/>
              <a:gd name="T32" fmla="*/ 108 w 111"/>
              <a:gd name="T33" fmla="*/ 58 h 122"/>
              <a:gd name="T34" fmla="*/ 107 w 111"/>
              <a:gd name="T35" fmla="*/ 63 h 122"/>
              <a:gd name="T36" fmla="*/ 104 w 111"/>
              <a:gd name="T37" fmla="*/ 67 h 122"/>
              <a:gd name="T38" fmla="*/ 107 w 111"/>
              <a:gd name="T39" fmla="*/ 77 h 122"/>
              <a:gd name="T40" fmla="*/ 100 w 111"/>
              <a:gd name="T41" fmla="*/ 71 h 122"/>
              <a:gd name="T42" fmla="*/ 93 w 111"/>
              <a:gd name="T43" fmla="*/ 71 h 122"/>
              <a:gd name="T44" fmla="*/ 89 w 111"/>
              <a:gd name="T45" fmla="*/ 69 h 122"/>
              <a:gd name="T46" fmla="*/ 88 w 111"/>
              <a:gd name="T47" fmla="*/ 89 h 122"/>
              <a:gd name="T48" fmla="*/ 82 w 111"/>
              <a:gd name="T49" fmla="*/ 92 h 122"/>
              <a:gd name="T50" fmla="*/ 88 w 111"/>
              <a:gd name="T51" fmla="*/ 99 h 122"/>
              <a:gd name="T52" fmla="*/ 82 w 111"/>
              <a:gd name="T53" fmla="*/ 103 h 122"/>
              <a:gd name="T54" fmla="*/ 70 w 111"/>
              <a:gd name="T55" fmla="*/ 108 h 122"/>
              <a:gd name="T56" fmla="*/ 69 w 111"/>
              <a:gd name="T57" fmla="*/ 110 h 122"/>
              <a:gd name="T58" fmla="*/ 60 w 111"/>
              <a:gd name="T59" fmla="*/ 112 h 122"/>
              <a:gd name="T60" fmla="*/ 59 w 111"/>
              <a:gd name="T61" fmla="*/ 119 h 122"/>
              <a:gd name="T62" fmla="*/ 54 w 111"/>
              <a:gd name="T63" fmla="*/ 122 h 122"/>
              <a:gd name="T64" fmla="*/ 52 w 111"/>
              <a:gd name="T65" fmla="*/ 122 h 122"/>
              <a:gd name="T66" fmla="*/ 39 w 111"/>
              <a:gd name="T67" fmla="*/ 122 h 122"/>
              <a:gd name="T68" fmla="*/ 33 w 111"/>
              <a:gd name="T69" fmla="*/ 116 h 122"/>
              <a:gd name="T70" fmla="*/ 25 w 111"/>
              <a:gd name="T71" fmla="*/ 112 h 122"/>
              <a:gd name="T72" fmla="*/ 20 w 111"/>
              <a:gd name="T73" fmla="*/ 88 h 122"/>
              <a:gd name="T74" fmla="*/ 18 w 111"/>
              <a:gd name="T75" fmla="*/ 85 h 122"/>
              <a:gd name="T76" fmla="*/ 18 w 111"/>
              <a:gd name="T77" fmla="*/ 82 h 122"/>
              <a:gd name="T78" fmla="*/ 13 w 111"/>
              <a:gd name="T79" fmla="*/ 67 h 122"/>
              <a:gd name="T80" fmla="*/ 0 w 111"/>
              <a:gd name="T81" fmla="*/ 48 h 122"/>
              <a:gd name="T82" fmla="*/ 9 w 111"/>
              <a:gd name="T83" fmla="*/ 47 h 122"/>
              <a:gd name="T84" fmla="*/ 11 w 111"/>
              <a:gd name="T85" fmla="*/ 47 h 122"/>
              <a:gd name="T86" fmla="*/ 21 w 111"/>
              <a:gd name="T87" fmla="*/ 44 h 122"/>
              <a:gd name="T88" fmla="*/ 32 w 111"/>
              <a:gd name="T89" fmla="*/ 33 h 122"/>
              <a:gd name="T90" fmla="*/ 40 w 111"/>
              <a:gd name="T91" fmla="*/ 24 h 122"/>
              <a:gd name="T92" fmla="*/ 44 w 111"/>
              <a:gd name="T93" fmla="*/ 28 h 122"/>
              <a:gd name="T94" fmla="*/ 43 w 111"/>
              <a:gd name="T95" fmla="*/ 21 h 122"/>
              <a:gd name="T96" fmla="*/ 55 w 111"/>
              <a:gd name="T97" fmla="*/ 14 h 122"/>
              <a:gd name="T98" fmla="*/ 59 w 111"/>
              <a:gd name="T99" fmla="*/ 0 h 122"/>
              <a:gd name="T100" fmla="*/ 69 w 111"/>
              <a:gd name="T101" fmla="*/ 1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1" h="122">
                <a:moveTo>
                  <a:pt x="69" y="13"/>
                </a:moveTo>
                <a:lnTo>
                  <a:pt x="77" y="30"/>
                </a:lnTo>
                <a:lnTo>
                  <a:pt x="77" y="32"/>
                </a:lnTo>
                <a:lnTo>
                  <a:pt x="77" y="33"/>
                </a:lnTo>
                <a:lnTo>
                  <a:pt x="78" y="35"/>
                </a:lnTo>
                <a:lnTo>
                  <a:pt x="80" y="36"/>
                </a:lnTo>
                <a:lnTo>
                  <a:pt x="81" y="37"/>
                </a:lnTo>
                <a:lnTo>
                  <a:pt x="84" y="43"/>
                </a:lnTo>
                <a:lnTo>
                  <a:pt x="85" y="41"/>
                </a:lnTo>
                <a:lnTo>
                  <a:pt x="88" y="39"/>
                </a:lnTo>
                <a:lnTo>
                  <a:pt x="97" y="40"/>
                </a:lnTo>
                <a:lnTo>
                  <a:pt x="103" y="33"/>
                </a:lnTo>
                <a:lnTo>
                  <a:pt x="108" y="36"/>
                </a:lnTo>
                <a:lnTo>
                  <a:pt x="110" y="37"/>
                </a:lnTo>
                <a:lnTo>
                  <a:pt x="111" y="41"/>
                </a:lnTo>
                <a:lnTo>
                  <a:pt x="104" y="48"/>
                </a:lnTo>
                <a:lnTo>
                  <a:pt x="108" y="58"/>
                </a:lnTo>
                <a:lnTo>
                  <a:pt x="107" y="63"/>
                </a:lnTo>
                <a:lnTo>
                  <a:pt x="104" y="67"/>
                </a:lnTo>
                <a:lnTo>
                  <a:pt x="107" y="77"/>
                </a:lnTo>
                <a:lnTo>
                  <a:pt x="100" y="71"/>
                </a:lnTo>
                <a:lnTo>
                  <a:pt x="93" y="71"/>
                </a:lnTo>
                <a:lnTo>
                  <a:pt x="89" y="69"/>
                </a:lnTo>
                <a:lnTo>
                  <a:pt x="88" y="89"/>
                </a:lnTo>
                <a:lnTo>
                  <a:pt x="82" y="92"/>
                </a:lnTo>
                <a:lnTo>
                  <a:pt x="88" y="99"/>
                </a:lnTo>
                <a:lnTo>
                  <a:pt x="82" y="103"/>
                </a:lnTo>
                <a:lnTo>
                  <a:pt x="70" y="108"/>
                </a:lnTo>
                <a:lnTo>
                  <a:pt x="69" y="110"/>
                </a:lnTo>
                <a:lnTo>
                  <a:pt x="60" y="112"/>
                </a:lnTo>
                <a:lnTo>
                  <a:pt x="59" y="119"/>
                </a:lnTo>
                <a:lnTo>
                  <a:pt x="54" y="122"/>
                </a:lnTo>
                <a:lnTo>
                  <a:pt x="52" y="122"/>
                </a:lnTo>
                <a:lnTo>
                  <a:pt x="39" y="122"/>
                </a:lnTo>
                <a:lnTo>
                  <a:pt x="33" y="116"/>
                </a:lnTo>
                <a:lnTo>
                  <a:pt x="25" y="112"/>
                </a:lnTo>
                <a:lnTo>
                  <a:pt x="20" y="88"/>
                </a:lnTo>
                <a:lnTo>
                  <a:pt x="18" y="85"/>
                </a:lnTo>
                <a:lnTo>
                  <a:pt x="18" y="82"/>
                </a:lnTo>
                <a:lnTo>
                  <a:pt x="13" y="67"/>
                </a:lnTo>
                <a:lnTo>
                  <a:pt x="0" y="48"/>
                </a:lnTo>
                <a:lnTo>
                  <a:pt x="9" y="47"/>
                </a:lnTo>
                <a:lnTo>
                  <a:pt x="11" y="47"/>
                </a:lnTo>
                <a:lnTo>
                  <a:pt x="21" y="44"/>
                </a:lnTo>
                <a:lnTo>
                  <a:pt x="32" y="33"/>
                </a:lnTo>
                <a:lnTo>
                  <a:pt x="40" y="24"/>
                </a:lnTo>
                <a:lnTo>
                  <a:pt x="44" y="28"/>
                </a:lnTo>
                <a:lnTo>
                  <a:pt x="43" y="21"/>
                </a:lnTo>
                <a:lnTo>
                  <a:pt x="55" y="14"/>
                </a:lnTo>
                <a:lnTo>
                  <a:pt x="59" y="0"/>
                </a:lnTo>
                <a:lnTo>
                  <a:pt x="69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4" name="Freeform 240">
            <a:extLst>
              <a:ext uri="{FF2B5EF4-FFF2-40B4-BE49-F238E27FC236}">
                <a16:creationId xmlns:a16="http://schemas.microsoft.com/office/drawing/2014/main" id="{F5EA422B-DA28-C02F-F4A4-8D64496CCE1C}"/>
              </a:ext>
            </a:extLst>
          </p:cNvPr>
          <p:cNvSpPr>
            <a:spLocks/>
          </p:cNvSpPr>
          <p:nvPr/>
        </p:nvSpPr>
        <p:spPr bwMode="auto">
          <a:xfrm>
            <a:off x="4246571" y="5094296"/>
            <a:ext cx="239713" cy="196850"/>
          </a:xfrm>
          <a:custGeom>
            <a:avLst/>
            <a:gdLst>
              <a:gd name="T0" fmla="*/ 123 w 151"/>
              <a:gd name="T1" fmla="*/ 8 h 124"/>
              <a:gd name="T2" fmla="*/ 127 w 151"/>
              <a:gd name="T3" fmla="*/ 15 h 124"/>
              <a:gd name="T4" fmla="*/ 135 w 151"/>
              <a:gd name="T5" fmla="*/ 17 h 124"/>
              <a:gd name="T6" fmla="*/ 124 w 151"/>
              <a:gd name="T7" fmla="*/ 26 h 124"/>
              <a:gd name="T8" fmla="*/ 121 w 151"/>
              <a:gd name="T9" fmla="*/ 31 h 124"/>
              <a:gd name="T10" fmla="*/ 135 w 151"/>
              <a:gd name="T11" fmla="*/ 34 h 124"/>
              <a:gd name="T12" fmla="*/ 150 w 151"/>
              <a:gd name="T13" fmla="*/ 35 h 124"/>
              <a:gd name="T14" fmla="*/ 140 w 151"/>
              <a:gd name="T15" fmla="*/ 38 h 124"/>
              <a:gd name="T16" fmla="*/ 151 w 151"/>
              <a:gd name="T17" fmla="*/ 54 h 124"/>
              <a:gd name="T18" fmla="*/ 146 w 151"/>
              <a:gd name="T19" fmla="*/ 69 h 124"/>
              <a:gd name="T20" fmla="*/ 140 w 151"/>
              <a:gd name="T21" fmla="*/ 79 h 124"/>
              <a:gd name="T22" fmla="*/ 134 w 151"/>
              <a:gd name="T23" fmla="*/ 80 h 124"/>
              <a:gd name="T24" fmla="*/ 128 w 151"/>
              <a:gd name="T25" fmla="*/ 90 h 124"/>
              <a:gd name="T26" fmla="*/ 102 w 151"/>
              <a:gd name="T27" fmla="*/ 84 h 124"/>
              <a:gd name="T28" fmla="*/ 98 w 151"/>
              <a:gd name="T29" fmla="*/ 96 h 124"/>
              <a:gd name="T30" fmla="*/ 101 w 151"/>
              <a:gd name="T31" fmla="*/ 103 h 124"/>
              <a:gd name="T32" fmla="*/ 90 w 151"/>
              <a:gd name="T33" fmla="*/ 120 h 124"/>
              <a:gd name="T34" fmla="*/ 79 w 151"/>
              <a:gd name="T35" fmla="*/ 124 h 124"/>
              <a:gd name="T36" fmla="*/ 64 w 151"/>
              <a:gd name="T37" fmla="*/ 113 h 124"/>
              <a:gd name="T38" fmla="*/ 49 w 151"/>
              <a:gd name="T39" fmla="*/ 105 h 124"/>
              <a:gd name="T40" fmla="*/ 29 w 151"/>
              <a:gd name="T41" fmla="*/ 87 h 124"/>
              <a:gd name="T42" fmla="*/ 7 w 151"/>
              <a:gd name="T43" fmla="*/ 80 h 124"/>
              <a:gd name="T44" fmla="*/ 7 w 151"/>
              <a:gd name="T45" fmla="*/ 79 h 124"/>
              <a:gd name="T46" fmla="*/ 8 w 151"/>
              <a:gd name="T47" fmla="*/ 73 h 124"/>
              <a:gd name="T48" fmla="*/ 4 w 151"/>
              <a:gd name="T49" fmla="*/ 60 h 124"/>
              <a:gd name="T50" fmla="*/ 24 w 151"/>
              <a:gd name="T51" fmla="*/ 43 h 124"/>
              <a:gd name="T52" fmla="*/ 37 w 151"/>
              <a:gd name="T53" fmla="*/ 41 h 124"/>
              <a:gd name="T54" fmla="*/ 46 w 151"/>
              <a:gd name="T55" fmla="*/ 39 h 124"/>
              <a:gd name="T56" fmla="*/ 50 w 151"/>
              <a:gd name="T57" fmla="*/ 38 h 124"/>
              <a:gd name="T58" fmla="*/ 54 w 151"/>
              <a:gd name="T59" fmla="*/ 35 h 124"/>
              <a:gd name="T60" fmla="*/ 61 w 151"/>
              <a:gd name="T61" fmla="*/ 32 h 124"/>
              <a:gd name="T62" fmla="*/ 68 w 151"/>
              <a:gd name="T63" fmla="*/ 24 h 124"/>
              <a:gd name="T64" fmla="*/ 68 w 151"/>
              <a:gd name="T65" fmla="*/ 15 h 124"/>
              <a:gd name="T66" fmla="*/ 87 w 151"/>
              <a:gd name="T67" fmla="*/ 5 h 124"/>
              <a:gd name="T68" fmla="*/ 97 w 151"/>
              <a:gd name="T69" fmla="*/ 6 h 124"/>
              <a:gd name="T70" fmla="*/ 99 w 151"/>
              <a:gd name="T71" fmla="*/ 15 h 124"/>
              <a:gd name="T72" fmla="*/ 116 w 151"/>
              <a:gd name="T7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1" h="124">
                <a:moveTo>
                  <a:pt x="121" y="1"/>
                </a:moveTo>
                <a:lnTo>
                  <a:pt x="123" y="8"/>
                </a:lnTo>
                <a:lnTo>
                  <a:pt x="128" y="8"/>
                </a:lnTo>
                <a:lnTo>
                  <a:pt x="127" y="15"/>
                </a:lnTo>
                <a:lnTo>
                  <a:pt x="134" y="12"/>
                </a:lnTo>
                <a:lnTo>
                  <a:pt x="135" y="17"/>
                </a:lnTo>
                <a:lnTo>
                  <a:pt x="135" y="19"/>
                </a:lnTo>
                <a:lnTo>
                  <a:pt x="124" y="26"/>
                </a:lnTo>
                <a:lnTo>
                  <a:pt x="121" y="28"/>
                </a:lnTo>
                <a:lnTo>
                  <a:pt x="121" y="31"/>
                </a:lnTo>
                <a:lnTo>
                  <a:pt x="124" y="34"/>
                </a:lnTo>
                <a:lnTo>
                  <a:pt x="135" y="34"/>
                </a:lnTo>
                <a:lnTo>
                  <a:pt x="139" y="30"/>
                </a:lnTo>
                <a:lnTo>
                  <a:pt x="150" y="35"/>
                </a:lnTo>
                <a:lnTo>
                  <a:pt x="147" y="39"/>
                </a:lnTo>
                <a:lnTo>
                  <a:pt x="140" y="38"/>
                </a:lnTo>
                <a:lnTo>
                  <a:pt x="136" y="53"/>
                </a:lnTo>
                <a:lnTo>
                  <a:pt x="151" y="54"/>
                </a:lnTo>
                <a:lnTo>
                  <a:pt x="151" y="62"/>
                </a:lnTo>
                <a:lnTo>
                  <a:pt x="146" y="69"/>
                </a:lnTo>
                <a:lnTo>
                  <a:pt x="144" y="72"/>
                </a:lnTo>
                <a:lnTo>
                  <a:pt x="140" y="79"/>
                </a:lnTo>
                <a:lnTo>
                  <a:pt x="131" y="77"/>
                </a:lnTo>
                <a:lnTo>
                  <a:pt x="134" y="80"/>
                </a:lnTo>
                <a:lnTo>
                  <a:pt x="132" y="81"/>
                </a:lnTo>
                <a:lnTo>
                  <a:pt x="128" y="90"/>
                </a:lnTo>
                <a:lnTo>
                  <a:pt x="108" y="83"/>
                </a:lnTo>
                <a:lnTo>
                  <a:pt x="102" y="84"/>
                </a:lnTo>
                <a:lnTo>
                  <a:pt x="102" y="88"/>
                </a:lnTo>
                <a:lnTo>
                  <a:pt x="98" y="96"/>
                </a:lnTo>
                <a:lnTo>
                  <a:pt x="97" y="98"/>
                </a:lnTo>
                <a:lnTo>
                  <a:pt x="101" y="103"/>
                </a:lnTo>
                <a:lnTo>
                  <a:pt x="95" y="113"/>
                </a:lnTo>
                <a:lnTo>
                  <a:pt x="90" y="120"/>
                </a:lnTo>
                <a:lnTo>
                  <a:pt x="89" y="121"/>
                </a:lnTo>
                <a:lnTo>
                  <a:pt x="79" y="124"/>
                </a:lnTo>
                <a:lnTo>
                  <a:pt x="68" y="124"/>
                </a:lnTo>
                <a:lnTo>
                  <a:pt x="64" y="113"/>
                </a:lnTo>
                <a:lnTo>
                  <a:pt x="50" y="113"/>
                </a:lnTo>
                <a:lnTo>
                  <a:pt x="49" y="105"/>
                </a:lnTo>
                <a:lnTo>
                  <a:pt x="27" y="105"/>
                </a:lnTo>
                <a:lnTo>
                  <a:pt x="29" y="87"/>
                </a:lnTo>
                <a:lnTo>
                  <a:pt x="13" y="88"/>
                </a:lnTo>
                <a:lnTo>
                  <a:pt x="7" y="80"/>
                </a:lnTo>
                <a:lnTo>
                  <a:pt x="7" y="80"/>
                </a:lnTo>
                <a:lnTo>
                  <a:pt x="7" y="79"/>
                </a:lnTo>
                <a:lnTo>
                  <a:pt x="7" y="75"/>
                </a:lnTo>
                <a:lnTo>
                  <a:pt x="8" y="73"/>
                </a:lnTo>
                <a:lnTo>
                  <a:pt x="0" y="71"/>
                </a:lnTo>
                <a:lnTo>
                  <a:pt x="4" y="60"/>
                </a:lnTo>
                <a:lnTo>
                  <a:pt x="11" y="49"/>
                </a:lnTo>
                <a:lnTo>
                  <a:pt x="24" y="43"/>
                </a:lnTo>
                <a:lnTo>
                  <a:pt x="30" y="53"/>
                </a:lnTo>
                <a:lnTo>
                  <a:pt x="37" y="41"/>
                </a:lnTo>
                <a:lnTo>
                  <a:pt x="42" y="42"/>
                </a:lnTo>
                <a:lnTo>
                  <a:pt x="46" y="39"/>
                </a:lnTo>
                <a:lnTo>
                  <a:pt x="49" y="36"/>
                </a:lnTo>
                <a:lnTo>
                  <a:pt x="50" y="38"/>
                </a:lnTo>
                <a:lnTo>
                  <a:pt x="54" y="43"/>
                </a:lnTo>
                <a:lnTo>
                  <a:pt x="54" y="35"/>
                </a:lnTo>
                <a:lnTo>
                  <a:pt x="54" y="34"/>
                </a:lnTo>
                <a:lnTo>
                  <a:pt x="61" y="32"/>
                </a:lnTo>
                <a:lnTo>
                  <a:pt x="67" y="31"/>
                </a:lnTo>
                <a:lnTo>
                  <a:pt x="68" y="24"/>
                </a:lnTo>
                <a:lnTo>
                  <a:pt x="65" y="20"/>
                </a:lnTo>
                <a:lnTo>
                  <a:pt x="68" y="15"/>
                </a:lnTo>
                <a:lnTo>
                  <a:pt x="80" y="2"/>
                </a:lnTo>
                <a:lnTo>
                  <a:pt x="87" y="5"/>
                </a:lnTo>
                <a:lnTo>
                  <a:pt x="93" y="0"/>
                </a:lnTo>
                <a:lnTo>
                  <a:pt x="97" y="6"/>
                </a:lnTo>
                <a:lnTo>
                  <a:pt x="94" y="11"/>
                </a:lnTo>
                <a:lnTo>
                  <a:pt x="99" y="15"/>
                </a:lnTo>
                <a:lnTo>
                  <a:pt x="114" y="8"/>
                </a:lnTo>
                <a:lnTo>
                  <a:pt x="116" y="0"/>
                </a:lnTo>
                <a:lnTo>
                  <a:pt x="121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5" name="Freeform 241">
            <a:extLst>
              <a:ext uri="{FF2B5EF4-FFF2-40B4-BE49-F238E27FC236}">
                <a16:creationId xmlns:a16="http://schemas.microsoft.com/office/drawing/2014/main" id="{23DF026B-FCB7-238F-0942-98F0AAB81DA0}"/>
              </a:ext>
            </a:extLst>
          </p:cNvPr>
          <p:cNvSpPr>
            <a:spLocks/>
          </p:cNvSpPr>
          <p:nvPr/>
        </p:nvSpPr>
        <p:spPr bwMode="auto">
          <a:xfrm>
            <a:off x="4075121" y="5094296"/>
            <a:ext cx="155575" cy="138113"/>
          </a:xfrm>
          <a:custGeom>
            <a:avLst/>
            <a:gdLst>
              <a:gd name="T0" fmla="*/ 19 w 98"/>
              <a:gd name="T1" fmla="*/ 12 h 87"/>
              <a:gd name="T2" fmla="*/ 53 w 98"/>
              <a:gd name="T3" fmla="*/ 45 h 87"/>
              <a:gd name="T4" fmla="*/ 60 w 98"/>
              <a:gd name="T5" fmla="*/ 43 h 87"/>
              <a:gd name="T6" fmla="*/ 66 w 98"/>
              <a:gd name="T7" fmla="*/ 42 h 87"/>
              <a:gd name="T8" fmla="*/ 66 w 98"/>
              <a:gd name="T9" fmla="*/ 27 h 87"/>
              <a:gd name="T10" fmla="*/ 70 w 98"/>
              <a:gd name="T11" fmla="*/ 21 h 87"/>
              <a:gd name="T12" fmla="*/ 78 w 98"/>
              <a:gd name="T13" fmla="*/ 26 h 87"/>
              <a:gd name="T14" fmla="*/ 85 w 98"/>
              <a:gd name="T15" fmla="*/ 19 h 87"/>
              <a:gd name="T16" fmla="*/ 98 w 98"/>
              <a:gd name="T17" fmla="*/ 12 h 87"/>
              <a:gd name="T18" fmla="*/ 97 w 98"/>
              <a:gd name="T19" fmla="*/ 23 h 87"/>
              <a:gd name="T20" fmla="*/ 93 w 98"/>
              <a:gd name="T21" fmla="*/ 27 h 87"/>
              <a:gd name="T22" fmla="*/ 91 w 98"/>
              <a:gd name="T23" fmla="*/ 30 h 87"/>
              <a:gd name="T24" fmla="*/ 90 w 98"/>
              <a:gd name="T25" fmla="*/ 31 h 87"/>
              <a:gd name="T26" fmla="*/ 87 w 98"/>
              <a:gd name="T27" fmla="*/ 34 h 87"/>
              <a:gd name="T28" fmla="*/ 90 w 98"/>
              <a:gd name="T29" fmla="*/ 41 h 87"/>
              <a:gd name="T30" fmla="*/ 86 w 98"/>
              <a:gd name="T31" fmla="*/ 46 h 87"/>
              <a:gd name="T32" fmla="*/ 79 w 98"/>
              <a:gd name="T33" fmla="*/ 49 h 87"/>
              <a:gd name="T34" fmla="*/ 79 w 98"/>
              <a:gd name="T35" fmla="*/ 60 h 87"/>
              <a:gd name="T36" fmla="*/ 72 w 98"/>
              <a:gd name="T37" fmla="*/ 68 h 87"/>
              <a:gd name="T38" fmla="*/ 64 w 98"/>
              <a:gd name="T39" fmla="*/ 68 h 87"/>
              <a:gd name="T40" fmla="*/ 36 w 98"/>
              <a:gd name="T41" fmla="*/ 87 h 87"/>
              <a:gd name="T42" fmla="*/ 31 w 98"/>
              <a:gd name="T43" fmla="*/ 87 h 87"/>
              <a:gd name="T44" fmla="*/ 30 w 98"/>
              <a:gd name="T45" fmla="*/ 84 h 87"/>
              <a:gd name="T46" fmla="*/ 19 w 98"/>
              <a:gd name="T47" fmla="*/ 72 h 87"/>
              <a:gd name="T48" fmla="*/ 25 w 98"/>
              <a:gd name="T49" fmla="*/ 68 h 87"/>
              <a:gd name="T50" fmla="*/ 23 w 98"/>
              <a:gd name="T51" fmla="*/ 62 h 87"/>
              <a:gd name="T52" fmla="*/ 12 w 98"/>
              <a:gd name="T53" fmla="*/ 46 h 87"/>
              <a:gd name="T54" fmla="*/ 10 w 98"/>
              <a:gd name="T55" fmla="*/ 43 h 87"/>
              <a:gd name="T56" fmla="*/ 10 w 98"/>
              <a:gd name="T57" fmla="*/ 39 h 87"/>
              <a:gd name="T58" fmla="*/ 12 w 98"/>
              <a:gd name="T59" fmla="*/ 42 h 87"/>
              <a:gd name="T60" fmla="*/ 8 w 98"/>
              <a:gd name="T61" fmla="*/ 30 h 87"/>
              <a:gd name="T62" fmla="*/ 7 w 98"/>
              <a:gd name="T63" fmla="*/ 24 h 87"/>
              <a:gd name="T64" fmla="*/ 10 w 98"/>
              <a:gd name="T65" fmla="*/ 23 h 87"/>
              <a:gd name="T66" fmla="*/ 4 w 98"/>
              <a:gd name="T67" fmla="*/ 13 h 87"/>
              <a:gd name="T68" fmla="*/ 8 w 98"/>
              <a:gd name="T69" fmla="*/ 15 h 87"/>
              <a:gd name="T70" fmla="*/ 11 w 98"/>
              <a:gd name="T71" fmla="*/ 13 h 87"/>
              <a:gd name="T72" fmla="*/ 12 w 98"/>
              <a:gd name="T73" fmla="*/ 13 h 87"/>
              <a:gd name="T74" fmla="*/ 7 w 98"/>
              <a:gd name="T75" fmla="*/ 9 h 87"/>
              <a:gd name="T76" fmla="*/ 6 w 98"/>
              <a:gd name="T77" fmla="*/ 8 h 87"/>
              <a:gd name="T78" fmla="*/ 0 w 98"/>
              <a:gd name="T79" fmla="*/ 4 h 87"/>
              <a:gd name="T80" fmla="*/ 1 w 98"/>
              <a:gd name="T81" fmla="*/ 0 h 87"/>
              <a:gd name="T82" fmla="*/ 11 w 98"/>
              <a:gd name="T83" fmla="*/ 4 h 87"/>
              <a:gd name="T84" fmla="*/ 12 w 98"/>
              <a:gd name="T85" fmla="*/ 5 h 87"/>
              <a:gd name="T86" fmla="*/ 19 w 98"/>
              <a:gd name="T87" fmla="*/ 1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" h="87">
                <a:moveTo>
                  <a:pt x="19" y="12"/>
                </a:moveTo>
                <a:lnTo>
                  <a:pt x="53" y="45"/>
                </a:lnTo>
                <a:lnTo>
                  <a:pt x="60" y="43"/>
                </a:lnTo>
                <a:lnTo>
                  <a:pt x="66" y="42"/>
                </a:lnTo>
                <a:lnTo>
                  <a:pt x="66" y="27"/>
                </a:lnTo>
                <a:lnTo>
                  <a:pt x="70" y="21"/>
                </a:lnTo>
                <a:lnTo>
                  <a:pt x="78" y="26"/>
                </a:lnTo>
                <a:lnTo>
                  <a:pt x="85" y="19"/>
                </a:lnTo>
                <a:lnTo>
                  <a:pt x="98" y="12"/>
                </a:lnTo>
                <a:lnTo>
                  <a:pt x="97" y="23"/>
                </a:lnTo>
                <a:lnTo>
                  <a:pt x="93" y="27"/>
                </a:lnTo>
                <a:lnTo>
                  <a:pt x="91" y="30"/>
                </a:lnTo>
                <a:lnTo>
                  <a:pt x="90" y="31"/>
                </a:lnTo>
                <a:lnTo>
                  <a:pt x="87" y="34"/>
                </a:lnTo>
                <a:lnTo>
                  <a:pt x="90" y="41"/>
                </a:lnTo>
                <a:lnTo>
                  <a:pt x="86" y="46"/>
                </a:lnTo>
                <a:lnTo>
                  <a:pt x="79" y="49"/>
                </a:lnTo>
                <a:lnTo>
                  <a:pt x="79" y="60"/>
                </a:lnTo>
                <a:lnTo>
                  <a:pt x="72" y="68"/>
                </a:lnTo>
                <a:lnTo>
                  <a:pt x="64" y="68"/>
                </a:lnTo>
                <a:lnTo>
                  <a:pt x="36" y="87"/>
                </a:lnTo>
                <a:lnTo>
                  <a:pt x="31" y="87"/>
                </a:lnTo>
                <a:lnTo>
                  <a:pt x="30" y="84"/>
                </a:lnTo>
                <a:lnTo>
                  <a:pt x="19" y="72"/>
                </a:lnTo>
                <a:lnTo>
                  <a:pt x="25" y="68"/>
                </a:lnTo>
                <a:lnTo>
                  <a:pt x="23" y="62"/>
                </a:lnTo>
                <a:lnTo>
                  <a:pt x="12" y="46"/>
                </a:lnTo>
                <a:lnTo>
                  <a:pt x="10" y="43"/>
                </a:lnTo>
                <a:lnTo>
                  <a:pt x="10" y="39"/>
                </a:lnTo>
                <a:lnTo>
                  <a:pt x="12" y="42"/>
                </a:lnTo>
                <a:lnTo>
                  <a:pt x="8" y="30"/>
                </a:lnTo>
                <a:lnTo>
                  <a:pt x="7" y="24"/>
                </a:lnTo>
                <a:lnTo>
                  <a:pt x="10" y="23"/>
                </a:lnTo>
                <a:lnTo>
                  <a:pt x="4" y="13"/>
                </a:lnTo>
                <a:lnTo>
                  <a:pt x="8" y="15"/>
                </a:lnTo>
                <a:lnTo>
                  <a:pt x="11" y="13"/>
                </a:lnTo>
                <a:lnTo>
                  <a:pt x="12" y="13"/>
                </a:lnTo>
                <a:lnTo>
                  <a:pt x="7" y="9"/>
                </a:lnTo>
                <a:lnTo>
                  <a:pt x="6" y="8"/>
                </a:lnTo>
                <a:lnTo>
                  <a:pt x="0" y="4"/>
                </a:lnTo>
                <a:lnTo>
                  <a:pt x="1" y="0"/>
                </a:lnTo>
                <a:lnTo>
                  <a:pt x="11" y="4"/>
                </a:lnTo>
                <a:lnTo>
                  <a:pt x="12" y="5"/>
                </a:lnTo>
                <a:lnTo>
                  <a:pt x="19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6" name="Freeform 242">
            <a:extLst>
              <a:ext uri="{FF2B5EF4-FFF2-40B4-BE49-F238E27FC236}">
                <a16:creationId xmlns:a16="http://schemas.microsoft.com/office/drawing/2014/main" id="{64CAC6BF-3770-223A-BD9F-410C0194B698}"/>
              </a:ext>
            </a:extLst>
          </p:cNvPr>
          <p:cNvSpPr>
            <a:spLocks/>
          </p:cNvSpPr>
          <p:nvPr/>
        </p:nvSpPr>
        <p:spPr bwMode="auto">
          <a:xfrm>
            <a:off x="4033846" y="5119696"/>
            <a:ext cx="80963" cy="88900"/>
          </a:xfrm>
          <a:custGeom>
            <a:avLst/>
            <a:gdLst>
              <a:gd name="T0" fmla="*/ 34 w 51"/>
              <a:gd name="T1" fmla="*/ 14 h 56"/>
              <a:gd name="T2" fmla="*/ 38 w 51"/>
              <a:gd name="T3" fmla="*/ 26 h 56"/>
              <a:gd name="T4" fmla="*/ 36 w 51"/>
              <a:gd name="T5" fmla="*/ 23 h 56"/>
              <a:gd name="T6" fmla="*/ 36 w 51"/>
              <a:gd name="T7" fmla="*/ 27 h 56"/>
              <a:gd name="T8" fmla="*/ 38 w 51"/>
              <a:gd name="T9" fmla="*/ 30 h 56"/>
              <a:gd name="T10" fmla="*/ 49 w 51"/>
              <a:gd name="T11" fmla="*/ 46 h 56"/>
              <a:gd name="T12" fmla="*/ 51 w 51"/>
              <a:gd name="T13" fmla="*/ 52 h 56"/>
              <a:gd name="T14" fmla="*/ 45 w 51"/>
              <a:gd name="T15" fmla="*/ 56 h 56"/>
              <a:gd name="T16" fmla="*/ 44 w 51"/>
              <a:gd name="T17" fmla="*/ 55 h 56"/>
              <a:gd name="T18" fmla="*/ 41 w 51"/>
              <a:gd name="T19" fmla="*/ 53 h 56"/>
              <a:gd name="T20" fmla="*/ 33 w 51"/>
              <a:gd name="T21" fmla="*/ 48 h 56"/>
              <a:gd name="T22" fmla="*/ 32 w 51"/>
              <a:gd name="T23" fmla="*/ 44 h 56"/>
              <a:gd name="T24" fmla="*/ 15 w 51"/>
              <a:gd name="T25" fmla="*/ 40 h 56"/>
              <a:gd name="T26" fmla="*/ 11 w 51"/>
              <a:gd name="T27" fmla="*/ 37 h 56"/>
              <a:gd name="T28" fmla="*/ 10 w 51"/>
              <a:gd name="T29" fmla="*/ 33 h 56"/>
              <a:gd name="T30" fmla="*/ 0 w 51"/>
              <a:gd name="T31" fmla="*/ 8 h 56"/>
              <a:gd name="T32" fmla="*/ 4 w 51"/>
              <a:gd name="T33" fmla="*/ 0 h 56"/>
              <a:gd name="T34" fmla="*/ 23 w 51"/>
              <a:gd name="T35" fmla="*/ 12 h 56"/>
              <a:gd name="T36" fmla="*/ 34 w 51"/>
              <a:gd name="T37" fmla="*/ 14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" h="56">
                <a:moveTo>
                  <a:pt x="34" y="14"/>
                </a:moveTo>
                <a:lnTo>
                  <a:pt x="38" y="26"/>
                </a:lnTo>
                <a:lnTo>
                  <a:pt x="36" y="23"/>
                </a:lnTo>
                <a:lnTo>
                  <a:pt x="36" y="27"/>
                </a:lnTo>
                <a:lnTo>
                  <a:pt x="38" y="30"/>
                </a:lnTo>
                <a:lnTo>
                  <a:pt x="49" y="46"/>
                </a:lnTo>
                <a:lnTo>
                  <a:pt x="51" y="52"/>
                </a:lnTo>
                <a:lnTo>
                  <a:pt x="45" y="56"/>
                </a:lnTo>
                <a:lnTo>
                  <a:pt x="44" y="55"/>
                </a:lnTo>
                <a:lnTo>
                  <a:pt x="41" y="53"/>
                </a:lnTo>
                <a:lnTo>
                  <a:pt x="33" y="48"/>
                </a:lnTo>
                <a:lnTo>
                  <a:pt x="32" y="44"/>
                </a:lnTo>
                <a:lnTo>
                  <a:pt x="15" y="40"/>
                </a:lnTo>
                <a:lnTo>
                  <a:pt x="11" y="37"/>
                </a:lnTo>
                <a:lnTo>
                  <a:pt x="10" y="33"/>
                </a:lnTo>
                <a:lnTo>
                  <a:pt x="0" y="8"/>
                </a:lnTo>
                <a:lnTo>
                  <a:pt x="4" y="0"/>
                </a:lnTo>
                <a:lnTo>
                  <a:pt x="23" y="12"/>
                </a:lnTo>
                <a:lnTo>
                  <a:pt x="34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7" name="Freeform 243">
            <a:extLst>
              <a:ext uri="{FF2B5EF4-FFF2-40B4-BE49-F238E27FC236}">
                <a16:creationId xmlns:a16="http://schemas.microsoft.com/office/drawing/2014/main" id="{21BB4BC5-2C48-E288-4051-34B5512EB5A5}"/>
              </a:ext>
            </a:extLst>
          </p:cNvPr>
          <p:cNvSpPr>
            <a:spLocks/>
          </p:cNvSpPr>
          <p:nvPr/>
        </p:nvSpPr>
        <p:spPr bwMode="auto">
          <a:xfrm>
            <a:off x="4656147" y="5137159"/>
            <a:ext cx="207963" cy="201613"/>
          </a:xfrm>
          <a:custGeom>
            <a:avLst/>
            <a:gdLst>
              <a:gd name="T0" fmla="*/ 71 w 131"/>
              <a:gd name="T1" fmla="*/ 20 h 127"/>
              <a:gd name="T2" fmla="*/ 71 w 131"/>
              <a:gd name="T3" fmla="*/ 30 h 127"/>
              <a:gd name="T4" fmla="*/ 77 w 131"/>
              <a:gd name="T5" fmla="*/ 31 h 127"/>
              <a:gd name="T6" fmla="*/ 80 w 131"/>
              <a:gd name="T7" fmla="*/ 30 h 127"/>
              <a:gd name="T8" fmla="*/ 86 w 131"/>
              <a:gd name="T9" fmla="*/ 37 h 127"/>
              <a:gd name="T10" fmla="*/ 86 w 131"/>
              <a:gd name="T11" fmla="*/ 45 h 127"/>
              <a:gd name="T12" fmla="*/ 97 w 131"/>
              <a:gd name="T13" fmla="*/ 41 h 127"/>
              <a:gd name="T14" fmla="*/ 108 w 131"/>
              <a:gd name="T15" fmla="*/ 52 h 127"/>
              <a:gd name="T16" fmla="*/ 117 w 131"/>
              <a:gd name="T17" fmla="*/ 53 h 127"/>
              <a:gd name="T18" fmla="*/ 123 w 131"/>
              <a:gd name="T19" fmla="*/ 69 h 127"/>
              <a:gd name="T20" fmla="*/ 127 w 131"/>
              <a:gd name="T21" fmla="*/ 78 h 127"/>
              <a:gd name="T22" fmla="*/ 127 w 131"/>
              <a:gd name="T23" fmla="*/ 79 h 127"/>
              <a:gd name="T24" fmla="*/ 128 w 131"/>
              <a:gd name="T25" fmla="*/ 80 h 127"/>
              <a:gd name="T26" fmla="*/ 131 w 131"/>
              <a:gd name="T27" fmla="*/ 90 h 127"/>
              <a:gd name="T28" fmla="*/ 123 w 131"/>
              <a:gd name="T29" fmla="*/ 99 h 127"/>
              <a:gd name="T30" fmla="*/ 120 w 131"/>
              <a:gd name="T31" fmla="*/ 101 h 127"/>
              <a:gd name="T32" fmla="*/ 110 w 131"/>
              <a:gd name="T33" fmla="*/ 105 h 127"/>
              <a:gd name="T34" fmla="*/ 114 w 131"/>
              <a:gd name="T35" fmla="*/ 109 h 127"/>
              <a:gd name="T36" fmla="*/ 112 w 131"/>
              <a:gd name="T37" fmla="*/ 113 h 127"/>
              <a:gd name="T38" fmla="*/ 106 w 131"/>
              <a:gd name="T39" fmla="*/ 119 h 127"/>
              <a:gd name="T40" fmla="*/ 77 w 131"/>
              <a:gd name="T41" fmla="*/ 123 h 127"/>
              <a:gd name="T42" fmla="*/ 67 w 131"/>
              <a:gd name="T43" fmla="*/ 127 h 127"/>
              <a:gd name="T44" fmla="*/ 62 w 131"/>
              <a:gd name="T45" fmla="*/ 119 h 127"/>
              <a:gd name="T46" fmla="*/ 65 w 131"/>
              <a:gd name="T47" fmla="*/ 109 h 127"/>
              <a:gd name="T48" fmla="*/ 71 w 131"/>
              <a:gd name="T49" fmla="*/ 108 h 127"/>
              <a:gd name="T50" fmla="*/ 69 w 131"/>
              <a:gd name="T51" fmla="*/ 102 h 127"/>
              <a:gd name="T52" fmla="*/ 72 w 131"/>
              <a:gd name="T53" fmla="*/ 101 h 127"/>
              <a:gd name="T54" fmla="*/ 73 w 131"/>
              <a:gd name="T55" fmla="*/ 97 h 127"/>
              <a:gd name="T56" fmla="*/ 73 w 131"/>
              <a:gd name="T57" fmla="*/ 97 h 127"/>
              <a:gd name="T58" fmla="*/ 75 w 131"/>
              <a:gd name="T59" fmla="*/ 94 h 127"/>
              <a:gd name="T60" fmla="*/ 73 w 131"/>
              <a:gd name="T61" fmla="*/ 87 h 127"/>
              <a:gd name="T62" fmla="*/ 72 w 131"/>
              <a:gd name="T63" fmla="*/ 86 h 127"/>
              <a:gd name="T64" fmla="*/ 67 w 131"/>
              <a:gd name="T65" fmla="*/ 79 h 127"/>
              <a:gd name="T66" fmla="*/ 62 w 131"/>
              <a:gd name="T67" fmla="*/ 78 h 127"/>
              <a:gd name="T68" fmla="*/ 56 w 131"/>
              <a:gd name="T69" fmla="*/ 74 h 127"/>
              <a:gd name="T70" fmla="*/ 56 w 131"/>
              <a:gd name="T71" fmla="*/ 65 h 127"/>
              <a:gd name="T72" fmla="*/ 52 w 131"/>
              <a:gd name="T73" fmla="*/ 64 h 127"/>
              <a:gd name="T74" fmla="*/ 43 w 131"/>
              <a:gd name="T75" fmla="*/ 63 h 127"/>
              <a:gd name="T76" fmla="*/ 45 w 131"/>
              <a:gd name="T77" fmla="*/ 59 h 127"/>
              <a:gd name="T78" fmla="*/ 39 w 131"/>
              <a:gd name="T79" fmla="*/ 59 h 127"/>
              <a:gd name="T80" fmla="*/ 34 w 131"/>
              <a:gd name="T81" fmla="*/ 46 h 127"/>
              <a:gd name="T82" fmla="*/ 26 w 131"/>
              <a:gd name="T83" fmla="*/ 44 h 127"/>
              <a:gd name="T84" fmla="*/ 27 w 131"/>
              <a:gd name="T85" fmla="*/ 38 h 127"/>
              <a:gd name="T86" fmla="*/ 17 w 131"/>
              <a:gd name="T87" fmla="*/ 31 h 127"/>
              <a:gd name="T88" fmla="*/ 15 w 131"/>
              <a:gd name="T89" fmla="*/ 22 h 127"/>
              <a:gd name="T90" fmla="*/ 12 w 131"/>
              <a:gd name="T91" fmla="*/ 24 h 127"/>
              <a:gd name="T92" fmla="*/ 0 w 131"/>
              <a:gd name="T93" fmla="*/ 14 h 127"/>
              <a:gd name="T94" fmla="*/ 4 w 131"/>
              <a:gd name="T95" fmla="*/ 7 h 127"/>
              <a:gd name="T96" fmla="*/ 13 w 131"/>
              <a:gd name="T97" fmla="*/ 0 h 127"/>
              <a:gd name="T98" fmla="*/ 20 w 131"/>
              <a:gd name="T99" fmla="*/ 8 h 127"/>
              <a:gd name="T100" fmla="*/ 34 w 131"/>
              <a:gd name="T101" fmla="*/ 11 h 127"/>
              <a:gd name="T102" fmla="*/ 71 w 131"/>
              <a:gd name="T103" fmla="*/ 2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71" y="20"/>
                </a:move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8" y="52"/>
                </a:lnTo>
                <a:lnTo>
                  <a:pt x="117" y="53"/>
                </a:lnTo>
                <a:lnTo>
                  <a:pt x="123" y="69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3" y="99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4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  <a:lnTo>
                  <a:pt x="71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8" name="Freeform 244">
            <a:extLst>
              <a:ext uri="{FF2B5EF4-FFF2-40B4-BE49-F238E27FC236}">
                <a16:creationId xmlns:a16="http://schemas.microsoft.com/office/drawing/2014/main" id="{186DDD41-EB7A-5905-2555-413736CC0CCC}"/>
              </a:ext>
            </a:extLst>
          </p:cNvPr>
          <p:cNvSpPr>
            <a:spLocks/>
          </p:cNvSpPr>
          <p:nvPr/>
        </p:nvSpPr>
        <p:spPr bwMode="auto">
          <a:xfrm>
            <a:off x="5437198" y="5145096"/>
            <a:ext cx="152400" cy="204788"/>
          </a:xfrm>
          <a:custGeom>
            <a:avLst/>
            <a:gdLst>
              <a:gd name="T0" fmla="*/ 92 w 96"/>
              <a:gd name="T1" fmla="*/ 39 h 129"/>
              <a:gd name="T2" fmla="*/ 94 w 96"/>
              <a:gd name="T3" fmla="*/ 45 h 129"/>
              <a:gd name="T4" fmla="*/ 96 w 96"/>
              <a:gd name="T5" fmla="*/ 49 h 129"/>
              <a:gd name="T6" fmla="*/ 96 w 96"/>
              <a:gd name="T7" fmla="*/ 59 h 129"/>
              <a:gd name="T8" fmla="*/ 88 w 96"/>
              <a:gd name="T9" fmla="*/ 55 h 129"/>
              <a:gd name="T10" fmla="*/ 74 w 96"/>
              <a:gd name="T11" fmla="*/ 47 h 129"/>
              <a:gd name="T12" fmla="*/ 77 w 96"/>
              <a:gd name="T13" fmla="*/ 59 h 129"/>
              <a:gd name="T14" fmla="*/ 62 w 96"/>
              <a:gd name="T15" fmla="*/ 69 h 129"/>
              <a:gd name="T16" fmla="*/ 62 w 96"/>
              <a:gd name="T17" fmla="*/ 73 h 129"/>
              <a:gd name="T18" fmla="*/ 56 w 96"/>
              <a:gd name="T19" fmla="*/ 77 h 129"/>
              <a:gd name="T20" fmla="*/ 44 w 96"/>
              <a:gd name="T21" fmla="*/ 89 h 129"/>
              <a:gd name="T22" fmla="*/ 38 w 96"/>
              <a:gd name="T23" fmla="*/ 96 h 129"/>
              <a:gd name="T24" fmla="*/ 38 w 96"/>
              <a:gd name="T25" fmla="*/ 101 h 129"/>
              <a:gd name="T26" fmla="*/ 40 w 96"/>
              <a:gd name="T27" fmla="*/ 112 h 129"/>
              <a:gd name="T28" fmla="*/ 37 w 96"/>
              <a:gd name="T29" fmla="*/ 118 h 129"/>
              <a:gd name="T30" fmla="*/ 30 w 96"/>
              <a:gd name="T31" fmla="*/ 122 h 129"/>
              <a:gd name="T32" fmla="*/ 3 w 96"/>
              <a:gd name="T33" fmla="*/ 124 h 129"/>
              <a:gd name="T34" fmla="*/ 0 w 96"/>
              <a:gd name="T35" fmla="*/ 108 h 129"/>
              <a:gd name="T36" fmla="*/ 0 w 96"/>
              <a:gd name="T37" fmla="*/ 103 h 129"/>
              <a:gd name="T38" fmla="*/ 0 w 96"/>
              <a:gd name="T39" fmla="*/ 99 h 129"/>
              <a:gd name="T40" fmla="*/ 3 w 96"/>
              <a:gd name="T41" fmla="*/ 94 h 129"/>
              <a:gd name="T42" fmla="*/ 2 w 96"/>
              <a:gd name="T43" fmla="*/ 88 h 129"/>
              <a:gd name="T44" fmla="*/ 15 w 96"/>
              <a:gd name="T45" fmla="*/ 81 h 129"/>
              <a:gd name="T46" fmla="*/ 22 w 96"/>
              <a:gd name="T47" fmla="*/ 78 h 129"/>
              <a:gd name="T48" fmla="*/ 32 w 96"/>
              <a:gd name="T49" fmla="*/ 69 h 129"/>
              <a:gd name="T50" fmla="*/ 45 w 96"/>
              <a:gd name="T51" fmla="*/ 62 h 129"/>
              <a:gd name="T52" fmla="*/ 45 w 96"/>
              <a:gd name="T53" fmla="*/ 51 h 129"/>
              <a:gd name="T54" fmla="*/ 52 w 96"/>
              <a:gd name="T55" fmla="*/ 28 h 129"/>
              <a:gd name="T56" fmla="*/ 63 w 96"/>
              <a:gd name="T57" fmla="*/ 30 h 129"/>
              <a:gd name="T58" fmla="*/ 67 w 96"/>
              <a:gd name="T59" fmla="*/ 26 h 129"/>
              <a:gd name="T60" fmla="*/ 71 w 96"/>
              <a:gd name="T61" fmla="*/ 17 h 129"/>
              <a:gd name="T62" fmla="*/ 74 w 96"/>
              <a:gd name="T63" fmla="*/ 0 h 129"/>
              <a:gd name="T64" fmla="*/ 83 w 96"/>
              <a:gd name="T65" fmla="*/ 17 h 129"/>
              <a:gd name="T66" fmla="*/ 88 w 96"/>
              <a:gd name="T67" fmla="*/ 2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129">
                <a:moveTo>
                  <a:pt x="89" y="33"/>
                </a:moveTo>
                <a:lnTo>
                  <a:pt x="92" y="39"/>
                </a:lnTo>
                <a:lnTo>
                  <a:pt x="93" y="43"/>
                </a:lnTo>
                <a:lnTo>
                  <a:pt x="94" y="45"/>
                </a:lnTo>
                <a:lnTo>
                  <a:pt x="96" y="48"/>
                </a:lnTo>
                <a:lnTo>
                  <a:pt x="96" y="49"/>
                </a:lnTo>
                <a:lnTo>
                  <a:pt x="94" y="56"/>
                </a:lnTo>
                <a:lnTo>
                  <a:pt x="96" y="59"/>
                </a:lnTo>
                <a:lnTo>
                  <a:pt x="92" y="59"/>
                </a:lnTo>
                <a:lnTo>
                  <a:pt x="88" y="55"/>
                </a:lnTo>
                <a:lnTo>
                  <a:pt x="79" y="51"/>
                </a:lnTo>
                <a:lnTo>
                  <a:pt x="74" y="47"/>
                </a:lnTo>
                <a:lnTo>
                  <a:pt x="71" y="48"/>
                </a:lnTo>
                <a:lnTo>
                  <a:pt x="77" y="59"/>
                </a:lnTo>
                <a:lnTo>
                  <a:pt x="75" y="59"/>
                </a:lnTo>
                <a:lnTo>
                  <a:pt x="62" y="69"/>
                </a:lnTo>
                <a:lnTo>
                  <a:pt x="64" y="74"/>
                </a:lnTo>
                <a:lnTo>
                  <a:pt x="62" y="73"/>
                </a:lnTo>
                <a:lnTo>
                  <a:pt x="58" y="75"/>
                </a:lnTo>
                <a:lnTo>
                  <a:pt x="56" y="77"/>
                </a:lnTo>
                <a:lnTo>
                  <a:pt x="47" y="81"/>
                </a:lnTo>
                <a:lnTo>
                  <a:pt x="44" y="89"/>
                </a:lnTo>
                <a:lnTo>
                  <a:pt x="43" y="94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40" y="107"/>
                </a:lnTo>
                <a:lnTo>
                  <a:pt x="40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3" y="124"/>
                </a:lnTo>
                <a:lnTo>
                  <a:pt x="2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2" y="97"/>
                </a:lnTo>
                <a:lnTo>
                  <a:pt x="3" y="94"/>
                </a:lnTo>
                <a:lnTo>
                  <a:pt x="0" y="90"/>
                </a:lnTo>
                <a:lnTo>
                  <a:pt x="2" y="88"/>
                </a:lnTo>
                <a:lnTo>
                  <a:pt x="2" y="81"/>
                </a:lnTo>
                <a:lnTo>
                  <a:pt x="15" y="81"/>
                </a:lnTo>
                <a:lnTo>
                  <a:pt x="17" y="81"/>
                </a:lnTo>
                <a:lnTo>
                  <a:pt x="22" y="78"/>
                </a:lnTo>
                <a:lnTo>
                  <a:pt x="23" y="71"/>
                </a:lnTo>
                <a:lnTo>
                  <a:pt x="32" y="69"/>
                </a:lnTo>
                <a:lnTo>
                  <a:pt x="33" y="67"/>
                </a:lnTo>
                <a:lnTo>
                  <a:pt x="45" y="62"/>
                </a:lnTo>
                <a:lnTo>
                  <a:pt x="51" y="58"/>
                </a:lnTo>
                <a:lnTo>
                  <a:pt x="45" y="51"/>
                </a:lnTo>
                <a:lnTo>
                  <a:pt x="51" y="48"/>
                </a:lnTo>
                <a:lnTo>
                  <a:pt x="52" y="28"/>
                </a:lnTo>
                <a:lnTo>
                  <a:pt x="56" y="30"/>
                </a:lnTo>
                <a:lnTo>
                  <a:pt x="63" y="30"/>
                </a:lnTo>
                <a:lnTo>
                  <a:pt x="70" y="36"/>
                </a:lnTo>
                <a:lnTo>
                  <a:pt x="67" y="26"/>
                </a:lnTo>
                <a:lnTo>
                  <a:pt x="70" y="22"/>
                </a:lnTo>
                <a:lnTo>
                  <a:pt x="71" y="17"/>
                </a:lnTo>
                <a:lnTo>
                  <a:pt x="67" y="7"/>
                </a:lnTo>
                <a:lnTo>
                  <a:pt x="74" y="0"/>
                </a:lnTo>
                <a:lnTo>
                  <a:pt x="82" y="14"/>
                </a:lnTo>
                <a:lnTo>
                  <a:pt x="83" y="17"/>
                </a:lnTo>
                <a:lnTo>
                  <a:pt x="86" y="22"/>
                </a:lnTo>
                <a:lnTo>
                  <a:pt x="88" y="28"/>
                </a:lnTo>
                <a:lnTo>
                  <a:pt x="89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9" name="Freeform 245">
            <a:extLst>
              <a:ext uri="{FF2B5EF4-FFF2-40B4-BE49-F238E27FC236}">
                <a16:creationId xmlns:a16="http://schemas.microsoft.com/office/drawing/2014/main" id="{F48A2B79-6CC7-93BC-69F5-C1DEFD98D4BD}"/>
              </a:ext>
            </a:extLst>
          </p:cNvPr>
          <p:cNvSpPr>
            <a:spLocks/>
          </p:cNvSpPr>
          <p:nvPr/>
        </p:nvSpPr>
        <p:spPr bwMode="auto">
          <a:xfrm>
            <a:off x="4954597" y="5186371"/>
            <a:ext cx="153988" cy="184150"/>
          </a:xfrm>
          <a:custGeom>
            <a:avLst/>
            <a:gdLst>
              <a:gd name="T0" fmla="*/ 29 w 97"/>
              <a:gd name="T1" fmla="*/ 0 h 116"/>
              <a:gd name="T2" fmla="*/ 33 w 97"/>
              <a:gd name="T3" fmla="*/ 8 h 116"/>
              <a:gd name="T4" fmla="*/ 34 w 97"/>
              <a:gd name="T5" fmla="*/ 8 h 116"/>
              <a:gd name="T6" fmla="*/ 38 w 97"/>
              <a:gd name="T7" fmla="*/ 7 h 116"/>
              <a:gd name="T8" fmla="*/ 41 w 97"/>
              <a:gd name="T9" fmla="*/ 6 h 116"/>
              <a:gd name="T10" fmla="*/ 40 w 97"/>
              <a:gd name="T11" fmla="*/ 10 h 116"/>
              <a:gd name="T12" fmla="*/ 49 w 97"/>
              <a:gd name="T13" fmla="*/ 13 h 116"/>
              <a:gd name="T14" fmla="*/ 55 w 97"/>
              <a:gd name="T15" fmla="*/ 15 h 116"/>
              <a:gd name="T16" fmla="*/ 60 w 97"/>
              <a:gd name="T17" fmla="*/ 22 h 116"/>
              <a:gd name="T18" fmla="*/ 65 w 97"/>
              <a:gd name="T19" fmla="*/ 21 h 116"/>
              <a:gd name="T20" fmla="*/ 68 w 97"/>
              <a:gd name="T21" fmla="*/ 21 h 116"/>
              <a:gd name="T22" fmla="*/ 70 w 97"/>
              <a:gd name="T23" fmla="*/ 22 h 116"/>
              <a:gd name="T24" fmla="*/ 72 w 97"/>
              <a:gd name="T25" fmla="*/ 25 h 116"/>
              <a:gd name="T26" fmla="*/ 70 w 97"/>
              <a:gd name="T27" fmla="*/ 37 h 116"/>
              <a:gd name="T28" fmla="*/ 74 w 97"/>
              <a:gd name="T29" fmla="*/ 44 h 116"/>
              <a:gd name="T30" fmla="*/ 78 w 97"/>
              <a:gd name="T31" fmla="*/ 45 h 116"/>
              <a:gd name="T32" fmla="*/ 85 w 97"/>
              <a:gd name="T33" fmla="*/ 37 h 116"/>
              <a:gd name="T34" fmla="*/ 91 w 97"/>
              <a:gd name="T35" fmla="*/ 44 h 116"/>
              <a:gd name="T36" fmla="*/ 97 w 97"/>
              <a:gd name="T37" fmla="*/ 73 h 116"/>
              <a:gd name="T38" fmla="*/ 82 w 97"/>
              <a:gd name="T39" fmla="*/ 73 h 116"/>
              <a:gd name="T40" fmla="*/ 86 w 97"/>
              <a:gd name="T41" fmla="*/ 77 h 116"/>
              <a:gd name="T42" fmla="*/ 79 w 97"/>
              <a:gd name="T43" fmla="*/ 82 h 116"/>
              <a:gd name="T44" fmla="*/ 72 w 97"/>
              <a:gd name="T45" fmla="*/ 88 h 116"/>
              <a:gd name="T46" fmla="*/ 72 w 97"/>
              <a:gd name="T47" fmla="*/ 83 h 116"/>
              <a:gd name="T48" fmla="*/ 67 w 97"/>
              <a:gd name="T49" fmla="*/ 94 h 116"/>
              <a:gd name="T50" fmla="*/ 67 w 97"/>
              <a:gd name="T51" fmla="*/ 100 h 116"/>
              <a:gd name="T52" fmla="*/ 65 w 97"/>
              <a:gd name="T53" fmla="*/ 101 h 116"/>
              <a:gd name="T54" fmla="*/ 67 w 97"/>
              <a:gd name="T55" fmla="*/ 105 h 116"/>
              <a:gd name="T56" fmla="*/ 67 w 97"/>
              <a:gd name="T57" fmla="*/ 112 h 116"/>
              <a:gd name="T58" fmla="*/ 67 w 97"/>
              <a:gd name="T59" fmla="*/ 113 h 116"/>
              <a:gd name="T60" fmla="*/ 67 w 97"/>
              <a:gd name="T61" fmla="*/ 116 h 116"/>
              <a:gd name="T62" fmla="*/ 63 w 97"/>
              <a:gd name="T63" fmla="*/ 115 h 116"/>
              <a:gd name="T64" fmla="*/ 40 w 97"/>
              <a:gd name="T65" fmla="*/ 103 h 116"/>
              <a:gd name="T66" fmla="*/ 40 w 97"/>
              <a:gd name="T67" fmla="*/ 97 h 116"/>
              <a:gd name="T68" fmla="*/ 41 w 97"/>
              <a:gd name="T69" fmla="*/ 94 h 116"/>
              <a:gd name="T70" fmla="*/ 29 w 97"/>
              <a:gd name="T71" fmla="*/ 93 h 116"/>
              <a:gd name="T72" fmla="*/ 23 w 97"/>
              <a:gd name="T73" fmla="*/ 93 h 116"/>
              <a:gd name="T74" fmla="*/ 16 w 97"/>
              <a:gd name="T75" fmla="*/ 88 h 116"/>
              <a:gd name="T76" fmla="*/ 15 w 97"/>
              <a:gd name="T77" fmla="*/ 82 h 116"/>
              <a:gd name="T78" fmla="*/ 18 w 97"/>
              <a:gd name="T79" fmla="*/ 74 h 116"/>
              <a:gd name="T80" fmla="*/ 11 w 97"/>
              <a:gd name="T81" fmla="*/ 63 h 116"/>
              <a:gd name="T82" fmla="*/ 5 w 97"/>
              <a:gd name="T83" fmla="*/ 47 h 116"/>
              <a:gd name="T84" fmla="*/ 7 w 97"/>
              <a:gd name="T85" fmla="*/ 44 h 116"/>
              <a:gd name="T86" fmla="*/ 8 w 97"/>
              <a:gd name="T87" fmla="*/ 38 h 116"/>
              <a:gd name="T88" fmla="*/ 4 w 97"/>
              <a:gd name="T89" fmla="*/ 33 h 116"/>
              <a:gd name="T90" fmla="*/ 0 w 97"/>
              <a:gd name="T91" fmla="*/ 28 h 116"/>
              <a:gd name="T92" fmla="*/ 1 w 97"/>
              <a:gd name="T93" fmla="*/ 25 h 116"/>
              <a:gd name="T94" fmla="*/ 7 w 97"/>
              <a:gd name="T95" fmla="*/ 18 h 116"/>
              <a:gd name="T96" fmla="*/ 14 w 97"/>
              <a:gd name="T97" fmla="*/ 11 h 116"/>
              <a:gd name="T98" fmla="*/ 18 w 97"/>
              <a:gd name="T99" fmla="*/ 10 h 116"/>
              <a:gd name="T100" fmla="*/ 19 w 97"/>
              <a:gd name="T101" fmla="*/ 3 h 116"/>
              <a:gd name="T102" fmla="*/ 27 w 97"/>
              <a:gd name="T103" fmla="*/ 0 h 116"/>
              <a:gd name="T104" fmla="*/ 29 w 97"/>
              <a:gd name="T105" fmla="*/ 0 h 116"/>
              <a:gd name="T106" fmla="*/ 29 w 97"/>
              <a:gd name="T10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7" h="116">
                <a:moveTo>
                  <a:pt x="29" y="0"/>
                </a:moveTo>
                <a:lnTo>
                  <a:pt x="33" y="8"/>
                </a:lnTo>
                <a:lnTo>
                  <a:pt x="34" y="8"/>
                </a:lnTo>
                <a:lnTo>
                  <a:pt x="38" y="7"/>
                </a:lnTo>
                <a:lnTo>
                  <a:pt x="41" y="6"/>
                </a:lnTo>
                <a:lnTo>
                  <a:pt x="40" y="10"/>
                </a:lnTo>
                <a:lnTo>
                  <a:pt x="49" y="13"/>
                </a:lnTo>
                <a:lnTo>
                  <a:pt x="55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70" y="22"/>
                </a:lnTo>
                <a:lnTo>
                  <a:pt x="72" y="25"/>
                </a:lnTo>
                <a:lnTo>
                  <a:pt x="70" y="37"/>
                </a:lnTo>
                <a:lnTo>
                  <a:pt x="74" y="44"/>
                </a:lnTo>
                <a:lnTo>
                  <a:pt x="78" y="45"/>
                </a:lnTo>
                <a:lnTo>
                  <a:pt x="85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3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3"/>
                </a:lnTo>
                <a:lnTo>
                  <a:pt x="67" y="116"/>
                </a:lnTo>
                <a:lnTo>
                  <a:pt x="63" y="115"/>
                </a:lnTo>
                <a:lnTo>
                  <a:pt x="40" y="103"/>
                </a:lnTo>
                <a:lnTo>
                  <a:pt x="40" y="97"/>
                </a:lnTo>
                <a:lnTo>
                  <a:pt x="41" y="94"/>
                </a:lnTo>
                <a:lnTo>
                  <a:pt x="29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8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4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9" y="0"/>
                </a:lnTo>
                <a:lnTo>
                  <a:pt x="2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0" name="Freeform 246">
            <a:extLst>
              <a:ext uri="{FF2B5EF4-FFF2-40B4-BE49-F238E27FC236}">
                <a16:creationId xmlns:a16="http://schemas.microsoft.com/office/drawing/2014/main" id="{1E21C26E-8469-112A-4848-0D8E89A82FF3}"/>
              </a:ext>
            </a:extLst>
          </p:cNvPr>
          <p:cNvSpPr>
            <a:spLocks/>
          </p:cNvSpPr>
          <p:nvPr/>
        </p:nvSpPr>
        <p:spPr bwMode="auto">
          <a:xfrm>
            <a:off x="5441961" y="5219709"/>
            <a:ext cx="195263" cy="166688"/>
          </a:xfrm>
          <a:custGeom>
            <a:avLst/>
            <a:gdLst>
              <a:gd name="T0" fmla="*/ 95 w 123"/>
              <a:gd name="T1" fmla="*/ 27 h 105"/>
              <a:gd name="T2" fmla="*/ 97 w 123"/>
              <a:gd name="T3" fmla="*/ 34 h 105"/>
              <a:gd name="T4" fmla="*/ 101 w 123"/>
              <a:gd name="T5" fmla="*/ 45 h 105"/>
              <a:gd name="T6" fmla="*/ 106 w 123"/>
              <a:gd name="T7" fmla="*/ 56 h 105"/>
              <a:gd name="T8" fmla="*/ 112 w 123"/>
              <a:gd name="T9" fmla="*/ 67 h 105"/>
              <a:gd name="T10" fmla="*/ 112 w 123"/>
              <a:gd name="T11" fmla="*/ 77 h 105"/>
              <a:gd name="T12" fmla="*/ 117 w 123"/>
              <a:gd name="T13" fmla="*/ 84 h 105"/>
              <a:gd name="T14" fmla="*/ 121 w 123"/>
              <a:gd name="T15" fmla="*/ 91 h 105"/>
              <a:gd name="T16" fmla="*/ 106 w 123"/>
              <a:gd name="T17" fmla="*/ 98 h 105"/>
              <a:gd name="T18" fmla="*/ 100 w 123"/>
              <a:gd name="T19" fmla="*/ 91 h 105"/>
              <a:gd name="T20" fmla="*/ 97 w 123"/>
              <a:gd name="T21" fmla="*/ 91 h 105"/>
              <a:gd name="T22" fmla="*/ 95 w 123"/>
              <a:gd name="T23" fmla="*/ 92 h 105"/>
              <a:gd name="T24" fmla="*/ 91 w 123"/>
              <a:gd name="T25" fmla="*/ 94 h 105"/>
              <a:gd name="T26" fmla="*/ 79 w 123"/>
              <a:gd name="T27" fmla="*/ 98 h 105"/>
              <a:gd name="T28" fmla="*/ 78 w 123"/>
              <a:gd name="T29" fmla="*/ 94 h 105"/>
              <a:gd name="T30" fmla="*/ 68 w 123"/>
              <a:gd name="T31" fmla="*/ 90 h 105"/>
              <a:gd name="T32" fmla="*/ 65 w 123"/>
              <a:gd name="T33" fmla="*/ 92 h 105"/>
              <a:gd name="T34" fmla="*/ 53 w 123"/>
              <a:gd name="T35" fmla="*/ 88 h 105"/>
              <a:gd name="T36" fmla="*/ 49 w 123"/>
              <a:gd name="T37" fmla="*/ 92 h 105"/>
              <a:gd name="T38" fmla="*/ 41 w 123"/>
              <a:gd name="T39" fmla="*/ 99 h 105"/>
              <a:gd name="T40" fmla="*/ 18 w 123"/>
              <a:gd name="T41" fmla="*/ 103 h 105"/>
              <a:gd name="T42" fmla="*/ 11 w 123"/>
              <a:gd name="T43" fmla="*/ 101 h 105"/>
              <a:gd name="T44" fmla="*/ 5 w 123"/>
              <a:gd name="T45" fmla="*/ 92 h 105"/>
              <a:gd name="T46" fmla="*/ 4 w 123"/>
              <a:gd name="T47" fmla="*/ 87 h 105"/>
              <a:gd name="T48" fmla="*/ 0 w 123"/>
              <a:gd name="T49" fmla="*/ 80 h 105"/>
              <a:gd name="T50" fmla="*/ 16 w 123"/>
              <a:gd name="T51" fmla="*/ 82 h 105"/>
              <a:gd name="T52" fmla="*/ 34 w 123"/>
              <a:gd name="T53" fmla="*/ 72 h 105"/>
              <a:gd name="T54" fmla="*/ 35 w 123"/>
              <a:gd name="T55" fmla="*/ 68 h 105"/>
              <a:gd name="T56" fmla="*/ 37 w 123"/>
              <a:gd name="T57" fmla="*/ 60 h 105"/>
              <a:gd name="T58" fmla="*/ 35 w 123"/>
              <a:gd name="T59" fmla="*/ 52 h 105"/>
              <a:gd name="T60" fmla="*/ 40 w 123"/>
              <a:gd name="T61" fmla="*/ 47 h 105"/>
              <a:gd name="T62" fmla="*/ 44 w 123"/>
              <a:gd name="T63" fmla="*/ 34 h 105"/>
              <a:gd name="T64" fmla="*/ 55 w 123"/>
              <a:gd name="T65" fmla="*/ 28 h 105"/>
              <a:gd name="T66" fmla="*/ 61 w 123"/>
              <a:gd name="T67" fmla="*/ 27 h 105"/>
              <a:gd name="T68" fmla="*/ 72 w 123"/>
              <a:gd name="T69" fmla="*/ 12 h 105"/>
              <a:gd name="T70" fmla="*/ 68 w 123"/>
              <a:gd name="T71" fmla="*/ 1 h 105"/>
              <a:gd name="T72" fmla="*/ 76 w 123"/>
              <a:gd name="T73" fmla="*/ 4 h 105"/>
              <a:gd name="T74" fmla="*/ 89 w 123"/>
              <a:gd name="T75" fmla="*/ 12 h 105"/>
              <a:gd name="T76" fmla="*/ 93 w 123"/>
              <a:gd name="T77" fmla="*/ 1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4" y="19"/>
                </a:moveTo>
                <a:lnTo>
                  <a:pt x="95" y="27"/>
                </a:lnTo>
                <a:lnTo>
                  <a:pt x="97" y="32"/>
                </a:lnTo>
                <a:lnTo>
                  <a:pt x="97" y="34"/>
                </a:lnTo>
                <a:lnTo>
                  <a:pt x="98" y="41"/>
                </a:lnTo>
                <a:lnTo>
                  <a:pt x="101" y="45"/>
                </a:lnTo>
                <a:lnTo>
                  <a:pt x="102" y="49"/>
                </a:lnTo>
                <a:lnTo>
                  <a:pt x="106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7"/>
                </a:lnTo>
                <a:lnTo>
                  <a:pt x="115" y="82"/>
                </a:lnTo>
                <a:lnTo>
                  <a:pt x="117" y="84"/>
                </a:lnTo>
                <a:lnTo>
                  <a:pt x="119" y="88"/>
                </a:lnTo>
                <a:lnTo>
                  <a:pt x="121" y="91"/>
                </a:lnTo>
                <a:lnTo>
                  <a:pt x="123" y="98"/>
                </a:lnTo>
                <a:lnTo>
                  <a:pt x="106" y="98"/>
                </a:lnTo>
                <a:lnTo>
                  <a:pt x="102" y="94"/>
                </a:lnTo>
                <a:lnTo>
                  <a:pt x="100" y="91"/>
                </a:lnTo>
                <a:lnTo>
                  <a:pt x="98" y="91"/>
                </a:lnTo>
                <a:lnTo>
                  <a:pt x="97" y="91"/>
                </a:lnTo>
                <a:lnTo>
                  <a:pt x="97" y="92"/>
                </a:lnTo>
                <a:lnTo>
                  <a:pt x="95" y="92"/>
                </a:lnTo>
                <a:lnTo>
                  <a:pt x="94" y="94"/>
                </a:lnTo>
                <a:lnTo>
                  <a:pt x="91" y="94"/>
                </a:lnTo>
                <a:lnTo>
                  <a:pt x="87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8" y="90"/>
                </a:lnTo>
                <a:lnTo>
                  <a:pt x="67" y="91"/>
                </a:lnTo>
                <a:lnTo>
                  <a:pt x="65" y="92"/>
                </a:lnTo>
                <a:lnTo>
                  <a:pt x="57" y="90"/>
                </a:lnTo>
                <a:lnTo>
                  <a:pt x="53" y="88"/>
                </a:lnTo>
                <a:lnTo>
                  <a:pt x="50" y="91"/>
                </a:lnTo>
                <a:lnTo>
                  <a:pt x="49" y="92"/>
                </a:lnTo>
                <a:lnTo>
                  <a:pt x="50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2" y="105"/>
                </a:lnTo>
                <a:lnTo>
                  <a:pt x="11" y="101"/>
                </a:lnTo>
                <a:lnTo>
                  <a:pt x="8" y="95"/>
                </a:lnTo>
                <a:lnTo>
                  <a:pt x="5" y="92"/>
                </a:lnTo>
                <a:lnTo>
                  <a:pt x="4" y="87"/>
                </a:lnTo>
                <a:lnTo>
                  <a:pt x="4" y="87"/>
                </a:lnTo>
                <a:lnTo>
                  <a:pt x="0" y="82"/>
                </a:lnTo>
                <a:lnTo>
                  <a:pt x="0" y="80"/>
                </a:lnTo>
                <a:lnTo>
                  <a:pt x="0" y="77"/>
                </a:lnTo>
                <a:lnTo>
                  <a:pt x="16" y="82"/>
                </a:lnTo>
                <a:lnTo>
                  <a:pt x="27" y="75"/>
                </a:lnTo>
                <a:lnTo>
                  <a:pt x="34" y="72"/>
                </a:lnTo>
                <a:lnTo>
                  <a:pt x="34" y="71"/>
                </a:lnTo>
                <a:lnTo>
                  <a:pt x="35" y="68"/>
                </a:lnTo>
                <a:lnTo>
                  <a:pt x="37" y="65"/>
                </a:lnTo>
                <a:lnTo>
                  <a:pt x="37" y="60"/>
                </a:lnTo>
                <a:lnTo>
                  <a:pt x="35" y="54"/>
                </a:lnTo>
                <a:lnTo>
                  <a:pt x="35" y="52"/>
                </a:lnTo>
                <a:lnTo>
                  <a:pt x="35" y="49"/>
                </a:lnTo>
                <a:lnTo>
                  <a:pt x="40" y="47"/>
                </a:lnTo>
                <a:lnTo>
                  <a:pt x="41" y="42"/>
                </a:lnTo>
                <a:lnTo>
                  <a:pt x="44" y="34"/>
                </a:lnTo>
                <a:lnTo>
                  <a:pt x="53" y="30"/>
                </a:lnTo>
                <a:lnTo>
                  <a:pt x="55" y="28"/>
                </a:lnTo>
                <a:lnTo>
                  <a:pt x="59" y="26"/>
                </a:lnTo>
                <a:lnTo>
                  <a:pt x="61" y="27"/>
                </a:lnTo>
                <a:lnTo>
                  <a:pt x="59" y="22"/>
                </a:lnTo>
                <a:lnTo>
                  <a:pt x="72" y="12"/>
                </a:lnTo>
                <a:lnTo>
                  <a:pt x="74" y="12"/>
                </a:lnTo>
                <a:lnTo>
                  <a:pt x="68" y="1"/>
                </a:lnTo>
                <a:lnTo>
                  <a:pt x="71" y="0"/>
                </a:lnTo>
                <a:lnTo>
                  <a:pt x="76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  <a:lnTo>
                  <a:pt x="93" y="13"/>
                </a:lnTo>
                <a:lnTo>
                  <a:pt x="94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1" name="Freeform 247">
            <a:extLst>
              <a:ext uri="{FF2B5EF4-FFF2-40B4-BE49-F238E27FC236}">
                <a16:creationId xmlns:a16="http://schemas.microsoft.com/office/drawing/2014/main" id="{11D2262D-CC87-DC44-02F4-E408E8A665F9}"/>
              </a:ext>
            </a:extLst>
          </p:cNvPr>
          <p:cNvSpPr>
            <a:spLocks/>
          </p:cNvSpPr>
          <p:nvPr/>
        </p:nvSpPr>
        <p:spPr bwMode="auto">
          <a:xfrm>
            <a:off x="3938596" y="5246696"/>
            <a:ext cx="155575" cy="93663"/>
          </a:xfrm>
          <a:custGeom>
            <a:avLst/>
            <a:gdLst>
              <a:gd name="T0" fmla="*/ 66 w 98"/>
              <a:gd name="T1" fmla="*/ 0 h 59"/>
              <a:gd name="T2" fmla="*/ 68 w 98"/>
              <a:gd name="T3" fmla="*/ 7 h 59"/>
              <a:gd name="T4" fmla="*/ 70 w 98"/>
              <a:gd name="T5" fmla="*/ 6 h 59"/>
              <a:gd name="T6" fmla="*/ 72 w 98"/>
              <a:gd name="T7" fmla="*/ 5 h 59"/>
              <a:gd name="T8" fmla="*/ 78 w 98"/>
              <a:gd name="T9" fmla="*/ 0 h 59"/>
              <a:gd name="T10" fmla="*/ 83 w 98"/>
              <a:gd name="T11" fmla="*/ 18 h 59"/>
              <a:gd name="T12" fmla="*/ 87 w 98"/>
              <a:gd name="T13" fmla="*/ 18 h 59"/>
              <a:gd name="T14" fmla="*/ 89 w 98"/>
              <a:gd name="T15" fmla="*/ 18 h 59"/>
              <a:gd name="T16" fmla="*/ 92 w 98"/>
              <a:gd name="T17" fmla="*/ 21 h 59"/>
              <a:gd name="T18" fmla="*/ 97 w 98"/>
              <a:gd name="T19" fmla="*/ 28 h 59"/>
              <a:gd name="T20" fmla="*/ 97 w 98"/>
              <a:gd name="T21" fmla="*/ 30 h 59"/>
              <a:gd name="T22" fmla="*/ 96 w 98"/>
              <a:gd name="T23" fmla="*/ 40 h 59"/>
              <a:gd name="T24" fmla="*/ 98 w 98"/>
              <a:gd name="T25" fmla="*/ 45 h 59"/>
              <a:gd name="T26" fmla="*/ 96 w 98"/>
              <a:gd name="T27" fmla="*/ 52 h 59"/>
              <a:gd name="T28" fmla="*/ 90 w 98"/>
              <a:gd name="T29" fmla="*/ 48 h 59"/>
              <a:gd name="T30" fmla="*/ 90 w 98"/>
              <a:gd name="T31" fmla="*/ 47 h 59"/>
              <a:gd name="T32" fmla="*/ 86 w 98"/>
              <a:gd name="T33" fmla="*/ 51 h 59"/>
              <a:gd name="T34" fmla="*/ 86 w 98"/>
              <a:gd name="T35" fmla="*/ 55 h 59"/>
              <a:gd name="T36" fmla="*/ 87 w 98"/>
              <a:gd name="T37" fmla="*/ 58 h 59"/>
              <a:gd name="T38" fmla="*/ 85 w 98"/>
              <a:gd name="T39" fmla="*/ 55 h 59"/>
              <a:gd name="T40" fmla="*/ 79 w 98"/>
              <a:gd name="T41" fmla="*/ 51 h 59"/>
              <a:gd name="T42" fmla="*/ 75 w 98"/>
              <a:gd name="T43" fmla="*/ 59 h 59"/>
              <a:gd name="T44" fmla="*/ 70 w 98"/>
              <a:gd name="T45" fmla="*/ 47 h 59"/>
              <a:gd name="T46" fmla="*/ 66 w 98"/>
              <a:gd name="T47" fmla="*/ 45 h 59"/>
              <a:gd name="T48" fmla="*/ 66 w 98"/>
              <a:gd name="T49" fmla="*/ 44 h 59"/>
              <a:gd name="T50" fmla="*/ 57 w 98"/>
              <a:gd name="T51" fmla="*/ 50 h 59"/>
              <a:gd name="T52" fmla="*/ 3 w 98"/>
              <a:gd name="T53" fmla="*/ 54 h 59"/>
              <a:gd name="T54" fmla="*/ 3 w 98"/>
              <a:gd name="T55" fmla="*/ 33 h 59"/>
              <a:gd name="T56" fmla="*/ 0 w 98"/>
              <a:gd name="T57" fmla="*/ 10 h 59"/>
              <a:gd name="T58" fmla="*/ 0 w 98"/>
              <a:gd name="T59" fmla="*/ 5 h 59"/>
              <a:gd name="T60" fmla="*/ 53 w 98"/>
              <a:gd name="T61" fmla="*/ 0 h 59"/>
              <a:gd name="T62" fmla="*/ 66 w 98"/>
              <a:gd name="T63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" h="59">
                <a:moveTo>
                  <a:pt x="66" y="0"/>
                </a:moveTo>
                <a:lnTo>
                  <a:pt x="68" y="7"/>
                </a:lnTo>
                <a:lnTo>
                  <a:pt x="70" y="6"/>
                </a:lnTo>
                <a:lnTo>
                  <a:pt x="72" y="5"/>
                </a:lnTo>
                <a:lnTo>
                  <a:pt x="78" y="0"/>
                </a:lnTo>
                <a:lnTo>
                  <a:pt x="83" y="18"/>
                </a:lnTo>
                <a:lnTo>
                  <a:pt x="87" y="18"/>
                </a:lnTo>
                <a:lnTo>
                  <a:pt x="89" y="18"/>
                </a:lnTo>
                <a:lnTo>
                  <a:pt x="92" y="21"/>
                </a:lnTo>
                <a:lnTo>
                  <a:pt x="97" y="28"/>
                </a:lnTo>
                <a:lnTo>
                  <a:pt x="97" y="30"/>
                </a:lnTo>
                <a:lnTo>
                  <a:pt x="96" y="40"/>
                </a:lnTo>
                <a:lnTo>
                  <a:pt x="98" y="45"/>
                </a:lnTo>
                <a:lnTo>
                  <a:pt x="96" y="52"/>
                </a:lnTo>
                <a:lnTo>
                  <a:pt x="90" y="48"/>
                </a:lnTo>
                <a:lnTo>
                  <a:pt x="90" y="47"/>
                </a:lnTo>
                <a:lnTo>
                  <a:pt x="86" y="51"/>
                </a:lnTo>
                <a:lnTo>
                  <a:pt x="86" y="55"/>
                </a:lnTo>
                <a:lnTo>
                  <a:pt x="87" y="58"/>
                </a:lnTo>
                <a:lnTo>
                  <a:pt x="85" y="55"/>
                </a:lnTo>
                <a:lnTo>
                  <a:pt x="79" y="51"/>
                </a:lnTo>
                <a:lnTo>
                  <a:pt x="75" y="59"/>
                </a:lnTo>
                <a:lnTo>
                  <a:pt x="70" y="47"/>
                </a:lnTo>
                <a:lnTo>
                  <a:pt x="66" y="45"/>
                </a:lnTo>
                <a:lnTo>
                  <a:pt x="66" y="44"/>
                </a:lnTo>
                <a:lnTo>
                  <a:pt x="57" y="50"/>
                </a:lnTo>
                <a:lnTo>
                  <a:pt x="3" y="54"/>
                </a:lnTo>
                <a:lnTo>
                  <a:pt x="3" y="33"/>
                </a:lnTo>
                <a:lnTo>
                  <a:pt x="0" y="10"/>
                </a:lnTo>
                <a:lnTo>
                  <a:pt x="0" y="5"/>
                </a:lnTo>
                <a:lnTo>
                  <a:pt x="53" y="0"/>
                </a:lnTo>
                <a:lnTo>
                  <a:pt x="6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2" name="Freeform 248">
            <a:extLst>
              <a:ext uri="{FF2B5EF4-FFF2-40B4-BE49-F238E27FC236}">
                <a16:creationId xmlns:a16="http://schemas.microsoft.com/office/drawing/2014/main" id="{A3653569-8C0C-A803-9E05-B58AFDF8BBB1}"/>
              </a:ext>
            </a:extLst>
          </p:cNvPr>
          <p:cNvSpPr>
            <a:spLocks/>
          </p:cNvSpPr>
          <p:nvPr/>
        </p:nvSpPr>
        <p:spPr bwMode="auto">
          <a:xfrm>
            <a:off x="5240348" y="5251459"/>
            <a:ext cx="100013" cy="128588"/>
          </a:xfrm>
          <a:custGeom>
            <a:avLst/>
            <a:gdLst>
              <a:gd name="T0" fmla="*/ 33 w 63"/>
              <a:gd name="T1" fmla="*/ 79 h 81"/>
              <a:gd name="T2" fmla="*/ 30 w 63"/>
              <a:gd name="T3" fmla="*/ 81 h 81"/>
              <a:gd name="T4" fmla="*/ 8 w 63"/>
              <a:gd name="T5" fmla="*/ 75 h 81"/>
              <a:gd name="T6" fmla="*/ 3 w 63"/>
              <a:gd name="T7" fmla="*/ 66 h 81"/>
              <a:gd name="T8" fmla="*/ 1 w 63"/>
              <a:gd name="T9" fmla="*/ 53 h 81"/>
              <a:gd name="T10" fmla="*/ 1 w 63"/>
              <a:gd name="T11" fmla="*/ 49 h 81"/>
              <a:gd name="T12" fmla="*/ 0 w 63"/>
              <a:gd name="T13" fmla="*/ 41 h 81"/>
              <a:gd name="T14" fmla="*/ 0 w 63"/>
              <a:gd name="T15" fmla="*/ 40 h 81"/>
              <a:gd name="T16" fmla="*/ 4 w 63"/>
              <a:gd name="T17" fmla="*/ 34 h 81"/>
              <a:gd name="T18" fmla="*/ 1 w 63"/>
              <a:gd name="T19" fmla="*/ 30 h 81"/>
              <a:gd name="T20" fmla="*/ 7 w 63"/>
              <a:gd name="T21" fmla="*/ 29 h 81"/>
              <a:gd name="T22" fmla="*/ 12 w 63"/>
              <a:gd name="T23" fmla="*/ 25 h 81"/>
              <a:gd name="T24" fmla="*/ 12 w 63"/>
              <a:gd name="T25" fmla="*/ 17 h 81"/>
              <a:gd name="T26" fmla="*/ 6 w 63"/>
              <a:gd name="T27" fmla="*/ 6 h 81"/>
              <a:gd name="T28" fmla="*/ 7 w 63"/>
              <a:gd name="T29" fmla="*/ 4 h 81"/>
              <a:gd name="T30" fmla="*/ 8 w 63"/>
              <a:gd name="T31" fmla="*/ 3 h 81"/>
              <a:gd name="T32" fmla="*/ 10 w 63"/>
              <a:gd name="T33" fmla="*/ 2 h 81"/>
              <a:gd name="T34" fmla="*/ 12 w 63"/>
              <a:gd name="T35" fmla="*/ 0 h 81"/>
              <a:gd name="T36" fmla="*/ 27 w 63"/>
              <a:gd name="T37" fmla="*/ 7 h 81"/>
              <a:gd name="T38" fmla="*/ 49 w 63"/>
              <a:gd name="T39" fmla="*/ 29 h 81"/>
              <a:gd name="T40" fmla="*/ 63 w 63"/>
              <a:gd name="T41" fmla="*/ 47 h 81"/>
              <a:gd name="T42" fmla="*/ 60 w 63"/>
              <a:gd name="T43" fmla="*/ 51 h 81"/>
              <a:gd name="T44" fmla="*/ 60 w 63"/>
              <a:gd name="T45" fmla="*/ 52 h 81"/>
              <a:gd name="T46" fmla="*/ 56 w 63"/>
              <a:gd name="T47" fmla="*/ 56 h 81"/>
              <a:gd name="T48" fmla="*/ 55 w 63"/>
              <a:gd name="T49" fmla="*/ 70 h 81"/>
              <a:gd name="T50" fmla="*/ 51 w 63"/>
              <a:gd name="T51" fmla="*/ 71 h 81"/>
              <a:gd name="T52" fmla="*/ 34 w 63"/>
              <a:gd name="T53" fmla="*/ 78 h 81"/>
              <a:gd name="T54" fmla="*/ 33 w 63"/>
              <a:gd name="T55" fmla="*/ 7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3" h="81">
                <a:moveTo>
                  <a:pt x="33" y="79"/>
                </a:moveTo>
                <a:lnTo>
                  <a:pt x="30" y="81"/>
                </a:lnTo>
                <a:lnTo>
                  <a:pt x="8" y="75"/>
                </a:lnTo>
                <a:lnTo>
                  <a:pt x="3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6" y="6"/>
                </a:lnTo>
                <a:lnTo>
                  <a:pt x="7" y="4"/>
                </a:lnTo>
                <a:lnTo>
                  <a:pt x="8" y="3"/>
                </a:lnTo>
                <a:lnTo>
                  <a:pt x="10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  <a:lnTo>
                  <a:pt x="63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5" y="70"/>
                </a:lnTo>
                <a:lnTo>
                  <a:pt x="51" y="71"/>
                </a:lnTo>
                <a:lnTo>
                  <a:pt x="34" y="78"/>
                </a:lnTo>
                <a:lnTo>
                  <a:pt x="33" y="7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3" name="Freeform 249">
            <a:extLst>
              <a:ext uri="{FF2B5EF4-FFF2-40B4-BE49-F238E27FC236}">
                <a16:creationId xmlns:a16="http://schemas.microsoft.com/office/drawing/2014/main" id="{0768A5A4-ACAE-BBD0-F893-E88AADCF0761}"/>
              </a:ext>
            </a:extLst>
          </p:cNvPr>
          <p:cNvSpPr>
            <a:spLocks/>
          </p:cNvSpPr>
          <p:nvPr/>
        </p:nvSpPr>
        <p:spPr bwMode="auto">
          <a:xfrm>
            <a:off x="4168783" y="5254634"/>
            <a:ext cx="98425" cy="90488"/>
          </a:xfrm>
          <a:custGeom>
            <a:avLst/>
            <a:gdLst>
              <a:gd name="T0" fmla="*/ 50 w 62"/>
              <a:gd name="T1" fmla="*/ 35 h 57"/>
              <a:gd name="T2" fmla="*/ 49 w 62"/>
              <a:gd name="T3" fmla="*/ 43 h 57"/>
              <a:gd name="T4" fmla="*/ 47 w 62"/>
              <a:gd name="T5" fmla="*/ 51 h 57"/>
              <a:gd name="T6" fmla="*/ 27 w 62"/>
              <a:gd name="T7" fmla="*/ 50 h 57"/>
              <a:gd name="T8" fmla="*/ 26 w 62"/>
              <a:gd name="T9" fmla="*/ 45 h 57"/>
              <a:gd name="T10" fmla="*/ 24 w 62"/>
              <a:gd name="T11" fmla="*/ 42 h 57"/>
              <a:gd name="T12" fmla="*/ 22 w 62"/>
              <a:gd name="T13" fmla="*/ 49 h 57"/>
              <a:gd name="T14" fmla="*/ 17 w 62"/>
              <a:gd name="T15" fmla="*/ 49 h 57"/>
              <a:gd name="T16" fmla="*/ 13 w 62"/>
              <a:gd name="T17" fmla="*/ 49 h 57"/>
              <a:gd name="T18" fmla="*/ 11 w 62"/>
              <a:gd name="T19" fmla="*/ 49 h 57"/>
              <a:gd name="T20" fmla="*/ 8 w 62"/>
              <a:gd name="T21" fmla="*/ 57 h 57"/>
              <a:gd name="T22" fmla="*/ 4 w 62"/>
              <a:gd name="T23" fmla="*/ 55 h 57"/>
              <a:gd name="T24" fmla="*/ 0 w 62"/>
              <a:gd name="T25" fmla="*/ 55 h 57"/>
              <a:gd name="T26" fmla="*/ 2 w 62"/>
              <a:gd name="T27" fmla="*/ 45 h 57"/>
              <a:gd name="T28" fmla="*/ 4 w 62"/>
              <a:gd name="T29" fmla="*/ 40 h 57"/>
              <a:gd name="T30" fmla="*/ 5 w 62"/>
              <a:gd name="T31" fmla="*/ 32 h 57"/>
              <a:gd name="T32" fmla="*/ 15 w 62"/>
              <a:gd name="T33" fmla="*/ 25 h 57"/>
              <a:gd name="T34" fmla="*/ 20 w 62"/>
              <a:gd name="T35" fmla="*/ 19 h 57"/>
              <a:gd name="T36" fmla="*/ 24 w 62"/>
              <a:gd name="T37" fmla="*/ 19 h 57"/>
              <a:gd name="T38" fmla="*/ 35 w 62"/>
              <a:gd name="T39" fmla="*/ 17 h 57"/>
              <a:gd name="T40" fmla="*/ 49 w 62"/>
              <a:gd name="T41" fmla="*/ 10 h 57"/>
              <a:gd name="T42" fmla="*/ 54 w 62"/>
              <a:gd name="T43" fmla="*/ 0 h 57"/>
              <a:gd name="T44" fmla="*/ 62 w 62"/>
              <a:gd name="T45" fmla="*/ 8 h 57"/>
              <a:gd name="T46" fmla="*/ 50 w 62"/>
              <a:gd name="T47" fmla="*/ 31 h 57"/>
              <a:gd name="T48" fmla="*/ 50 w 62"/>
              <a:gd name="T49" fmla="*/ 3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2" h="57">
                <a:moveTo>
                  <a:pt x="50" y="35"/>
                </a:moveTo>
                <a:lnTo>
                  <a:pt x="49" y="43"/>
                </a:lnTo>
                <a:lnTo>
                  <a:pt x="47" y="51"/>
                </a:lnTo>
                <a:lnTo>
                  <a:pt x="27" y="50"/>
                </a:lnTo>
                <a:lnTo>
                  <a:pt x="26" y="45"/>
                </a:lnTo>
                <a:lnTo>
                  <a:pt x="24" y="42"/>
                </a:lnTo>
                <a:lnTo>
                  <a:pt x="22" y="49"/>
                </a:lnTo>
                <a:lnTo>
                  <a:pt x="17" y="49"/>
                </a:lnTo>
                <a:lnTo>
                  <a:pt x="13" y="49"/>
                </a:lnTo>
                <a:lnTo>
                  <a:pt x="11" y="49"/>
                </a:lnTo>
                <a:lnTo>
                  <a:pt x="8" y="57"/>
                </a:lnTo>
                <a:lnTo>
                  <a:pt x="4" y="55"/>
                </a:lnTo>
                <a:lnTo>
                  <a:pt x="0" y="55"/>
                </a:lnTo>
                <a:lnTo>
                  <a:pt x="2" y="45"/>
                </a:lnTo>
                <a:lnTo>
                  <a:pt x="4" y="40"/>
                </a:lnTo>
                <a:lnTo>
                  <a:pt x="5" y="32"/>
                </a:lnTo>
                <a:lnTo>
                  <a:pt x="15" y="25"/>
                </a:lnTo>
                <a:lnTo>
                  <a:pt x="20" y="19"/>
                </a:lnTo>
                <a:lnTo>
                  <a:pt x="24" y="19"/>
                </a:lnTo>
                <a:lnTo>
                  <a:pt x="35" y="17"/>
                </a:lnTo>
                <a:lnTo>
                  <a:pt x="49" y="10"/>
                </a:lnTo>
                <a:lnTo>
                  <a:pt x="54" y="0"/>
                </a:lnTo>
                <a:lnTo>
                  <a:pt x="62" y="8"/>
                </a:lnTo>
                <a:lnTo>
                  <a:pt x="50" y="31"/>
                </a:lnTo>
                <a:lnTo>
                  <a:pt x="50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4" name="Freeform 250">
            <a:extLst>
              <a:ext uri="{FF2B5EF4-FFF2-40B4-BE49-F238E27FC236}">
                <a16:creationId xmlns:a16="http://schemas.microsoft.com/office/drawing/2014/main" id="{052E7443-7ED8-5B85-3653-3539D4DE6546}"/>
              </a:ext>
            </a:extLst>
          </p:cNvPr>
          <p:cNvSpPr>
            <a:spLocks/>
          </p:cNvSpPr>
          <p:nvPr/>
        </p:nvSpPr>
        <p:spPr bwMode="auto">
          <a:xfrm>
            <a:off x="4443421" y="5262571"/>
            <a:ext cx="185738" cy="212725"/>
          </a:xfrm>
          <a:custGeom>
            <a:avLst/>
            <a:gdLst>
              <a:gd name="T0" fmla="*/ 64 w 117"/>
              <a:gd name="T1" fmla="*/ 3 h 134"/>
              <a:gd name="T2" fmla="*/ 81 w 117"/>
              <a:gd name="T3" fmla="*/ 14 h 134"/>
              <a:gd name="T4" fmla="*/ 90 w 117"/>
              <a:gd name="T5" fmla="*/ 16 h 134"/>
              <a:gd name="T6" fmla="*/ 117 w 117"/>
              <a:gd name="T7" fmla="*/ 26 h 134"/>
              <a:gd name="T8" fmla="*/ 109 w 117"/>
              <a:gd name="T9" fmla="*/ 52 h 134"/>
              <a:gd name="T10" fmla="*/ 109 w 117"/>
              <a:gd name="T11" fmla="*/ 53 h 134"/>
              <a:gd name="T12" fmla="*/ 104 w 117"/>
              <a:gd name="T13" fmla="*/ 79 h 134"/>
              <a:gd name="T14" fmla="*/ 104 w 117"/>
              <a:gd name="T15" fmla="*/ 85 h 134"/>
              <a:gd name="T16" fmla="*/ 93 w 117"/>
              <a:gd name="T17" fmla="*/ 97 h 134"/>
              <a:gd name="T18" fmla="*/ 87 w 117"/>
              <a:gd name="T19" fmla="*/ 115 h 134"/>
              <a:gd name="T20" fmla="*/ 74 w 117"/>
              <a:gd name="T21" fmla="*/ 134 h 134"/>
              <a:gd name="T22" fmla="*/ 57 w 117"/>
              <a:gd name="T23" fmla="*/ 124 h 134"/>
              <a:gd name="T24" fmla="*/ 40 w 117"/>
              <a:gd name="T25" fmla="*/ 120 h 134"/>
              <a:gd name="T26" fmla="*/ 41 w 117"/>
              <a:gd name="T27" fmla="*/ 105 h 134"/>
              <a:gd name="T28" fmla="*/ 34 w 117"/>
              <a:gd name="T29" fmla="*/ 97 h 134"/>
              <a:gd name="T30" fmla="*/ 35 w 117"/>
              <a:gd name="T31" fmla="*/ 86 h 134"/>
              <a:gd name="T32" fmla="*/ 45 w 117"/>
              <a:gd name="T33" fmla="*/ 89 h 134"/>
              <a:gd name="T34" fmla="*/ 45 w 117"/>
              <a:gd name="T35" fmla="*/ 85 h 134"/>
              <a:gd name="T36" fmla="*/ 33 w 117"/>
              <a:gd name="T37" fmla="*/ 76 h 134"/>
              <a:gd name="T38" fmla="*/ 30 w 117"/>
              <a:gd name="T39" fmla="*/ 68 h 134"/>
              <a:gd name="T40" fmla="*/ 31 w 117"/>
              <a:gd name="T41" fmla="*/ 63 h 134"/>
              <a:gd name="T42" fmla="*/ 31 w 117"/>
              <a:gd name="T43" fmla="*/ 60 h 134"/>
              <a:gd name="T44" fmla="*/ 25 w 117"/>
              <a:gd name="T45" fmla="*/ 60 h 134"/>
              <a:gd name="T46" fmla="*/ 14 w 117"/>
              <a:gd name="T47" fmla="*/ 60 h 134"/>
              <a:gd name="T48" fmla="*/ 16 w 117"/>
              <a:gd name="T49" fmla="*/ 56 h 134"/>
              <a:gd name="T50" fmla="*/ 23 w 117"/>
              <a:gd name="T51" fmla="*/ 44 h 134"/>
              <a:gd name="T52" fmla="*/ 8 w 117"/>
              <a:gd name="T53" fmla="*/ 40 h 134"/>
              <a:gd name="T54" fmla="*/ 5 w 117"/>
              <a:gd name="T55" fmla="*/ 33 h 134"/>
              <a:gd name="T56" fmla="*/ 0 w 117"/>
              <a:gd name="T57" fmla="*/ 30 h 134"/>
              <a:gd name="T58" fmla="*/ 0 w 117"/>
              <a:gd name="T59" fmla="*/ 29 h 134"/>
              <a:gd name="T60" fmla="*/ 1 w 117"/>
              <a:gd name="T61" fmla="*/ 25 h 134"/>
              <a:gd name="T62" fmla="*/ 1 w 117"/>
              <a:gd name="T63" fmla="*/ 22 h 134"/>
              <a:gd name="T64" fmla="*/ 7 w 117"/>
              <a:gd name="T65" fmla="*/ 23 h 134"/>
              <a:gd name="T66" fmla="*/ 11 w 117"/>
              <a:gd name="T67" fmla="*/ 23 h 134"/>
              <a:gd name="T68" fmla="*/ 16 w 117"/>
              <a:gd name="T69" fmla="*/ 19 h 134"/>
              <a:gd name="T70" fmla="*/ 25 w 117"/>
              <a:gd name="T71" fmla="*/ 12 h 134"/>
              <a:gd name="T72" fmla="*/ 27 w 117"/>
              <a:gd name="T73" fmla="*/ 12 h 134"/>
              <a:gd name="T74" fmla="*/ 49 w 117"/>
              <a:gd name="T75" fmla="*/ 14 h 134"/>
              <a:gd name="T76" fmla="*/ 53 w 117"/>
              <a:gd name="T77" fmla="*/ 1 h 134"/>
              <a:gd name="T78" fmla="*/ 60 w 117"/>
              <a:gd name="T79" fmla="*/ 0 h 134"/>
              <a:gd name="T80" fmla="*/ 64 w 117"/>
              <a:gd name="T81" fmla="*/ 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7" h="134">
                <a:moveTo>
                  <a:pt x="64" y="3"/>
                </a:moveTo>
                <a:lnTo>
                  <a:pt x="81" y="14"/>
                </a:lnTo>
                <a:lnTo>
                  <a:pt x="90" y="16"/>
                </a:lnTo>
                <a:lnTo>
                  <a:pt x="117" y="26"/>
                </a:lnTo>
                <a:lnTo>
                  <a:pt x="109" y="52"/>
                </a:lnTo>
                <a:lnTo>
                  <a:pt x="109" y="53"/>
                </a:lnTo>
                <a:lnTo>
                  <a:pt x="104" y="79"/>
                </a:lnTo>
                <a:lnTo>
                  <a:pt x="104" y="85"/>
                </a:lnTo>
                <a:lnTo>
                  <a:pt x="93" y="97"/>
                </a:lnTo>
                <a:lnTo>
                  <a:pt x="87" y="115"/>
                </a:lnTo>
                <a:lnTo>
                  <a:pt x="74" y="134"/>
                </a:lnTo>
                <a:lnTo>
                  <a:pt x="57" y="124"/>
                </a:lnTo>
                <a:lnTo>
                  <a:pt x="40" y="120"/>
                </a:lnTo>
                <a:lnTo>
                  <a:pt x="41" y="105"/>
                </a:lnTo>
                <a:lnTo>
                  <a:pt x="34" y="97"/>
                </a:lnTo>
                <a:lnTo>
                  <a:pt x="35" y="86"/>
                </a:lnTo>
                <a:lnTo>
                  <a:pt x="45" y="89"/>
                </a:lnTo>
                <a:lnTo>
                  <a:pt x="45" y="85"/>
                </a:lnTo>
                <a:lnTo>
                  <a:pt x="33" y="76"/>
                </a:lnTo>
                <a:lnTo>
                  <a:pt x="30" y="68"/>
                </a:lnTo>
                <a:lnTo>
                  <a:pt x="31" y="63"/>
                </a:lnTo>
                <a:lnTo>
                  <a:pt x="31" y="60"/>
                </a:lnTo>
                <a:lnTo>
                  <a:pt x="25" y="60"/>
                </a:lnTo>
                <a:lnTo>
                  <a:pt x="14" y="60"/>
                </a:lnTo>
                <a:lnTo>
                  <a:pt x="16" y="56"/>
                </a:lnTo>
                <a:lnTo>
                  <a:pt x="23" y="44"/>
                </a:lnTo>
                <a:lnTo>
                  <a:pt x="8" y="40"/>
                </a:lnTo>
                <a:lnTo>
                  <a:pt x="5" y="33"/>
                </a:lnTo>
                <a:lnTo>
                  <a:pt x="0" y="30"/>
                </a:lnTo>
                <a:lnTo>
                  <a:pt x="0" y="29"/>
                </a:lnTo>
                <a:lnTo>
                  <a:pt x="1" y="25"/>
                </a:lnTo>
                <a:lnTo>
                  <a:pt x="1" y="22"/>
                </a:lnTo>
                <a:lnTo>
                  <a:pt x="7" y="23"/>
                </a:lnTo>
                <a:lnTo>
                  <a:pt x="11" y="23"/>
                </a:lnTo>
                <a:lnTo>
                  <a:pt x="16" y="19"/>
                </a:lnTo>
                <a:lnTo>
                  <a:pt x="25" y="12"/>
                </a:lnTo>
                <a:lnTo>
                  <a:pt x="27" y="12"/>
                </a:lnTo>
                <a:lnTo>
                  <a:pt x="49" y="14"/>
                </a:lnTo>
                <a:lnTo>
                  <a:pt x="53" y="1"/>
                </a:lnTo>
                <a:lnTo>
                  <a:pt x="60" y="0"/>
                </a:lnTo>
                <a:lnTo>
                  <a:pt x="64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5" name="Freeform 251">
            <a:extLst>
              <a:ext uri="{FF2B5EF4-FFF2-40B4-BE49-F238E27FC236}">
                <a16:creationId xmlns:a16="http://schemas.microsoft.com/office/drawing/2014/main" id="{44D8EFF1-2570-4908-7255-179B9B95F90D}"/>
              </a:ext>
            </a:extLst>
          </p:cNvPr>
          <p:cNvSpPr>
            <a:spLocks/>
          </p:cNvSpPr>
          <p:nvPr/>
        </p:nvSpPr>
        <p:spPr bwMode="auto">
          <a:xfrm>
            <a:off x="4343409" y="5292734"/>
            <a:ext cx="217488" cy="220663"/>
          </a:xfrm>
          <a:custGeom>
            <a:avLst/>
            <a:gdLst>
              <a:gd name="T0" fmla="*/ 58 w 137"/>
              <a:gd name="T1" fmla="*/ 6 h 139"/>
              <a:gd name="T2" fmla="*/ 64 w 137"/>
              <a:gd name="T3" fmla="*/ 6 h 139"/>
              <a:gd name="T4" fmla="*/ 63 w 137"/>
              <a:gd name="T5" fmla="*/ 11 h 139"/>
              <a:gd name="T6" fmla="*/ 71 w 137"/>
              <a:gd name="T7" fmla="*/ 21 h 139"/>
              <a:gd name="T8" fmla="*/ 79 w 137"/>
              <a:gd name="T9" fmla="*/ 37 h 139"/>
              <a:gd name="T10" fmla="*/ 88 w 137"/>
              <a:gd name="T11" fmla="*/ 41 h 139"/>
              <a:gd name="T12" fmla="*/ 94 w 137"/>
              <a:gd name="T13" fmla="*/ 44 h 139"/>
              <a:gd name="T14" fmla="*/ 96 w 137"/>
              <a:gd name="T15" fmla="*/ 57 h 139"/>
              <a:gd name="T16" fmla="*/ 108 w 137"/>
              <a:gd name="T17" fmla="*/ 70 h 139"/>
              <a:gd name="T18" fmla="*/ 97 w 137"/>
              <a:gd name="T19" fmla="*/ 78 h 139"/>
              <a:gd name="T20" fmla="*/ 103 w 137"/>
              <a:gd name="T21" fmla="*/ 101 h 139"/>
              <a:gd name="T22" fmla="*/ 137 w 137"/>
              <a:gd name="T23" fmla="*/ 115 h 139"/>
              <a:gd name="T24" fmla="*/ 118 w 137"/>
              <a:gd name="T25" fmla="*/ 139 h 139"/>
              <a:gd name="T26" fmla="*/ 83 w 137"/>
              <a:gd name="T27" fmla="*/ 128 h 139"/>
              <a:gd name="T28" fmla="*/ 82 w 137"/>
              <a:gd name="T29" fmla="*/ 121 h 139"/>
              <a:gd name="T30" fmla="*/ 67 w 137"/>
              <a:gd name="T31" fmla="*/ 105 h 139"/>
              <a:gd name="T32" fmla="*/ 40 w 137"/>
              <a:gd name="T33" fmla="*/ 81 h 139"/>
              <a:gd name="T34" fmla="*/ 18 w 137"/>
              <a:gd name="T35" fmla="*/ 83 h 139"/>
              <a:gd name="T36" fmla="*/ 14 w 137"/>
              <a:gd name="T37" fmla="*/ 79 h 139"/>
              <a:gd name="T38" fmla="*/ 8 w 137"/>
              <a:gd name="T39" fmla="*/ 75 h 139"/>
              <a:gd name="T40" fmla="*/ 6 w 137"/>
              <a:gd name="T41" fmla="*/ 68 h 139"/>
              <a:gd name="T42" fmla="*/ 4 w 137"/>
              <a:gd name="T43" fmla="*/ 63 h 139"/>
              <a:gd name="T44" fmla="*/ 6 w 137"/>
              <a:gd name="T45" fmla="*/ 53 h 139"/>
              <a:gd name="T46" fmla="*/ 6 w 137"/>
              <a:gd name="T47" fmla="*/ 42 h 139"/>
              <a:gd name="T48" fmla="*/ 10 w 137"/>
              <a:gd name="T49" fmla="*/ 42 h 139"/>
              <a:gd name="T50" fmla="*/ 18 w 137"/>
              <a:gd name="T51" fmla="*/ 33 h 139"/>
              <a:gd name="T52" fmla="*/ 8 w 137"/>
              <a:gd name="T53" fmla="*/ 36 h 139"/>
              <a:gd name="T54" fmla="*/ 7 w 137"/>
              <a:gd name="T55" fmla="*/ 33 h 139"/>
              <a:gd name="T56" fmla="*/ 0 w 137"/>
              <a:gd name="T57" fmla="*/ 25 h 139"/>
              <a:gd name="T58" fmla="*/ 18 w 137"/>
              <a:gd name="T59" fmla="*/ 11 h 139"/>
              <a:gd name="T60" fmla="*/ 34 w 137"/>
              <a:gd name="T61" fmla="*/ 3 h 139"/>
              <a:gd name="T62" fmla="*/ 43 w 137"/>
              <a:gd name="T63" fmla="*/ 6 h 139"/>
              <a:gd name="T64" fmla="*/ 56 w 137"/>
              <a:gd name="T6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7" h="139">
                <a:moveTo>
                  <a:pt x="56" y="3"/>
                </a:moveTo>
                <a:lnTo>
                  <a:pt x="58" y="6"/>
                </a:lnTo>
                <a:lnTo>
                  <a:pt x="64" y="3"/>
                </a:lnTo>
                <a:lnTo>
                  <a:pt x="64" y="6"/>
                </a:lnTo>
                <a:lnTo>
                  <a:pt x="63" y="10"/>
                </a:lnTo>
                <a:lnTo>
                  <a:pt x="63" y="11"/>
                </a:lnTo>
                <a:lnTo>
                  <a:pt x="68" y="14"/>
                </a:lnTo>
                <a:lnTo>
                  <a:pt x="71" y="21"/>
                </a:lnTo>
                <a:lnTo>
                  <a:pt x="86" y="25"/>
                </a:lnTo>
                <a:lnTo>
                  <a:pt x="79" y="37"/>
                </a:lnTo>
                <a:lnTo>
                  <a:pt x="77" y="41"/>
                </a:lnTo>
                <a:lnTo>
                  <a:pt x="88" y="41"/>
                </a:lnTo>
                <a:lnTo>
                  <a:pt x="94" y="41"/>
                </a:lnTo>
                <a:lnTo>
                  <a:pt x="94" y="44"/>
                </a:lnTo>
                <a:lnTo>
                  <a:pt x="93" y="49"/>
                </a:lnTo>
                <a:lnTo>
                  <a:pt x="96" y="57"/>
                </a:lnTo>
                <a:lnTo>
                  <a:pt x="108" y="66"/>
                </a:lnTo>
                <a:lnTo>
                  <a:pt x="108" y="70"/>
                </a:lnTo>
                <a:lnTo>
                  <a:pt x="98" y="67"/>
                </a:lnTo>
                <a:lnTo>
                  <a:pt x="97" y="78"/>
                </a:lnTo>
                <a:lnTo>
                  <a:pt x="104" y="86"/>
                </a:lnTo>
                <a:lnTo>
                  <a:pt x="103" y="101"/>
                </a:lnTo>
                <a:lnTo>
                  <a:pt x="120" y="105"/>
                </a:lnTo>
                <a:lnTo>
                  <a:pt x="137" y="115"/>
                </a:lnTo>
                <a:lnTo>
                  <a:pt x="126" y="134"/>
                </a:lnTo>
                <a:lnTo>
                  <a:pt x="118" y="139"/>
                </a:lnTo>
                <a:lnTo>
                  <a:pt x="98" y="136"/>
                </a:lnTo>
                <a:lnTo>
                  <a:pt x="83" y="128"/>
                </a:lnTo>
                <a:lnTo>
                  <a:pt x="79" y="123"/>
                </a:lnTo>
                <a:lnTo>
                  <a:pt x="82" y="121"/>
                </a:lnTo>
                <a:lnTo>
                  <a:pt x="79" y="109"/>
                </a:lnTo>
                <a:lnTo>
                  <a:pt x="67" y="105"/>
                </a:lnTo>
                <a:lnTo>
                  <a:pt x="60" y="104"/>
                </a:lnTo>
                <a:lnTo>
                  <a:pt x="40" y="81"/>
                </a:lnTo>
                <a:lnTo>
                  <a:pt x="19" y="83"/>
                </a:lnTo>
                <a:lnTo>
                  <a:pt x="18" y="83"/>
                </a:lnTo>
                <a:lnTo>
                  <a:pt x="17" y="82"/>
                </a:lnTo>
                <a:lnTo>
                  <a:pt x="14" y="79"/>
                </a:lnTo>
                <a:lnTo>
                  <a:pt x="11" y="78"/>
                </a:lnTo>
                <a:lnTo>
                  <a:pt x="8" y="75"/>
                </a:lnTo>
                <a:lnTo>
                  <a:pt x="4" y="71"/>
                </a:lnTo>
                <a:lnTo>
                  <a:pt x="6" y="68"/>
                </a:lnTo>
                <a:lnTo>
                  <a:pt x="4" y="64"/>
                </a:lnTo>
                <a:lnTo>
                  <a:pt x="4" y="63"/>
                </a:lnTo>
                <a:lnTo>
                  <a:pt x="2" y="57"/>
                </a:lnTo>
                <a:lnTo>
                  <a:pt x="6" y="53"/>
                </a:lnTo>
                <a:lnTo>
                  <a:pt x="2" y="45"/>
                </a:lnTo>
                <a:lnTo>
                  <a:pt x="6" y="42"/>
                </a:lnTo>
                <a:lnTo>
                  <a:pt x="13" y="46"/>
                </a:lnTo>
                <a:lnTo>
                  <a:pt x="10" y="42"/>
                </a:lnTo>
                <a:lnTo>
                  <a:pt x="17" y="38"/>
                </a:lnTo>
                <a:lnTo>
                  <a:pt x="18" y="33"/>
                </a:lnTo>
                <a:lnTo>
                  <a:pt x="10" y="31"/>
                </a:lnTo>
                <a:lnTo>
                  <a:pt x="8" y="36"/>
                </a:lnTo>
                <a:lnTo>
                  <a:pt x="7" y="34"/>
                </a:lnTo>
                <a:lnTo>
                  <a:pt x="7" y="33"/>
                </a:lnTo>
                <a:lnTo>
                  <a:pt x="0" y="27"/>
                </a:lnTo>
                <a:lnTo>
                  <a:pt x="0" y="25"/>
                </a:lnTo>
                <a:lnTo>
                  <a:pt x="0" y="21"/>
                </a:lnTo>
                <a:lnTo>
                  <a:pt x="18" y="11"/>
                </a:lnTo>
                <a:lnTo>
                  <a:pt x="32" y="10"/>
                </a:lnTo>
                <a:lnTo>
                  <a:pt x="34" y="3"/>
                </a:lnTo>
                <a:lnTo>
                  <a:pt x="37" y="3"/>
                </a:lnTo>
                <a:lnTo>
                  <a:pt x="43" y="6"/>
                </a:lnTo>
                <a:lnTo>
                  <a:pt x="51" y="0"/>
                </a:lnTo>
                <a:lnTo>
                  <a:pt x="56" y="0"/>
                </a:lnTo>
                <a:lnTo>
                  <a:pt x="56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6" name="Freeform 252">
            <a:extLst>
              <a:ext uri="{FF2B5EF4-FFF2-40B4-BE49-F238E27FC236}">
                <a16:creationId xmlns:a16="http://schemas.microsoft.com/office/drawing/2014/main" id="{4AE82DA6-7075-C3C0-142D-3133F2449DC4}"/>
              </a:ext>
            </a:extLst>
          </p:cNvPr>
          <p:cNvSpPr>
            <a:spLocks/>
          </p:cNvSpPr>
          <p:nvPr/>
        </p:nvSpPr>
        <p:spPr bwMode="auto">
          <a:xfrm>
            <a:off x="5030797" y="5302259"/>
            <a:ext cx="180975" cy="263525"/>
          </a:xfrm>
          <a:custGeom>
            <a:avLst/>
            <a:gdLst>
              <a:gd name="T0" fmla="*/ 60 w 114"/>
              <a:gd name="T1" fmla="*/ 25 h 166"/>
              <a:gd name="T2" fmla="*/ 67 w 114"/>
              <a:gd name="T3" fmla="*/ 62 h 166"/>
              <a:gd name="T4" fmla="*/ 78 w 114"/>
              <a:gd name="T5" fmla="*/ 103 h 166"/>
              <a:gd name="T6" fmla="*/ 83 w 114"/>
              <a:gd name="T7" fmla="*/ 111 h 166"/>
              <a:gd name="T8" fmla="*/ 86 w 114"/>
              <a:gd name="T9" fmla="*/ 111 h 166"/>
              <a:gd name="T10" fmla="*/ 103 w 114"/>
              <a:gd name="T11" fmla="*/ 125 h 166"/>
              <a:gd name="T12" fmla="*/ 113 w 114"/>
              <a:gd name="T13" fmla="*/ 135 h 166"/>
              <a:gd name="T14" fmla="*/ 110 w 114"/>
              <a:gd name="T15" fmla="*/ 141 h 166"/>
              <a:gd name="T16" fmla="*/ 98 w 114"/>
              <a:gd name="T17" fmla="*/ 166 h 166"/>
              <a:gd name="T18" fmla="*/ 95 w 114"/>
              <a:gd name="T19" fmla="*/ 155 h 166"/>
              <a:gd name="T20" fmla="*/ 78 w 114"/>
              <a:gd name="T21" fmla="*/ 148 h 166"/>
              <a:gd name="T22" fmla="*/ 79 w 114"/>
              <a:gd name="T23" fmla="*/ 144 h 166"/>
              <a:gd name="T24" fmla="*/ 73 w 114"/>
              <a:gd name="T25" fmla="*/ 136 h 166"/>
              <a:gd name="T26" fmla="*/ 67 w 114"/>
              <a:gd name="T27" fmla="*/ 137 h 166"/>
              <a:gd name="T28" fmla="*/ 58 w 114"/>
              <a:gd name="T29" fmla="*/ 141 h 166"/>
              <a:gd name="T30" fmla="*/ 48 w 114"/>
              <a:gd name="T31" fmla="*/ 156 h 166"/>
              <a:gd name="T32" fmla="*/ 39 w 114"/>
              <a:gd name="T33" fmla="*/ 156 h 166"/>
              <a:gd name="T34" fmla="*/ 35 w 114"/>
              <a:gd name="T35" fmla="*/ 155 h 166"/>
              <a:gd name="T36" fmla="*/ 28 w 114"/>
              <a:gd name="T37" fmla="*/ 144 h 166"/>
              <a:gd name="T38" fmla="*/ 19 w 114"/>
              <a:gd name="T39" fmla="*/ 121 h 166"/>
              <a:gd name="T40" fmla="*/ 17 w 114"/>
              <a:gd name="T41" fmla="*/ 115 h 166"/>
              <a:gd name="T42" fmla="*/ 15 w 114"/>
              <a:gd name="T43" fmla="*/ 114 h 166"/>
              <a:gd name="T44" fmla="*/ 12 w 114"/>
              <a:gd name="T45" fmla="*/ 113 h 166"/>
              <a:gd name="T46" fmla="*/ 9 w 114"/>
              <a:gd name="T47" fmla="*/ 111 h 166"/>
              <a:gd name="T48" fmla="*/ 8 w 114"/>
              <a:gd name="T49" fmla="*/ 110 h 166"/>
              <a:gd name="T50" fmla="*/ 2 w 114"/>
              <a:gd name="T51" fmla="*/ 96 h 166"/>
              <a:gd name="T52" fmla="*/ 2 w 114"/>
              <a:gd name="T53" fmla="*/ 87 h 166"/>
              <a:gd name="T54" fmla="*/ 1 w 114"/>
              <a:gd name="T55" fmla="*/ 80 h 166"/>
              <a:gd name="T56" fmla="*/ 16 w 114"/>
              <a:gd name="T57" fmla="*/ 68 h 166"/>
              <a:gd name="T58" fmla="*/ 5 w 114"/>
              <a:gd name="T59" fmla="*/ 69 h 166"/>
              <a:gd name="T60" fmla="*/ 15 w 114"/>
              <a:gd name="T61" fmla="*/ 53 h 166"/>
              <a:gd name="T62" fmla="*/ 19 w 114"/>
              <a:gd name="T63" fmla="*/ 47 h 166"/>
              <a:gd name="T64" fmla="*/ 19 w 114"/>
              <a:gd name="T65" fmla="*/ 45 h 166"/>
              <a:gd name="T66" fmla="*/ 19 w 114"/>
              <a:gd name="T67" fmla="*/ 40 h 166"/>
              <a:gd name="T68" fmla="*/ 19 w 114"/>
              <a:gd name="T69" fmla="*/ 32 h 166"/>
              <a:gd name="T70" fmla="*/ 19 w 114"/>
              <a:gd name="T71" fmla="*/ 27 h 166"/>
              <a:gd name="T72" fmla="*/ 24 w 114"/>
              <a:gd name="T73" fmla="*/ 10 h 166"/>
              <a:gd name="T74" fmla="*/ 31 w 114"/>
              <a:gd name="T75" fmla="*/ 9 h 166"/>
              <a:gd name="T76" fmla="*/ 34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49" y="0"/>
                </a:moveTo>
                <a:lnTo>
                  <a:pt x="60" y="25"/>
                </a:lnTo>
                <a:lnTo>
                  <a:pt x="64" y="30"/>
                </a:lnTo>
                <a:lnTo>
                  <a:pt x="67" y="62"/>
                </a:lnTo>
                <a:lnTo>
                  <a:pt x="79" y="99"/>
                </a:lnTo>
                <a:lnTo>
                  <a:pt x="78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6" y="111"/>
                </a:lnTo>
                <a:lnTo>
                  <a:pt x="97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7" y="162"/>
                </a:lnTo>
                <a:lnTo>
                  <a:pt x="95" y="155"/>
                </a:lnTo>
                <a:lnTo>
                  <a:pt x="87" y="155"/>
                </a:lnTo>
                <a:lnTo>
                  <a:pt x="78" y="148"/>
                </a:lnTo>
                <a:lnTo>
                  <a:pt x="80" y="144"/>
                </a:lnTo>
                <a:lnTo>
                  <a:pt x="79" y="144"/>
                </a:lnTo>
                <a:lnTo>
                  <a:pt x="75" y="137"/>
                </a:lnTo>
                <a:lnTo>
                  <a:pt x="73" y="136"/>
                </a:lnTo>
                <a:lnTo>
                  <a:pt x="71" y="136"/>
                </a:lnTo>
                <a:lnTo>
                  <a:pt x="67" y="137"/>
                </a:lnTo>
                <a:lnTo>
                  <a:pt x="63" y="140"/>
                </a:lnTo>
                <a:lnTo>
                  <a:pt x="58" y="141"/>
                </a:lnTo>
                <a:lnTo>
                  <a:pt x="54" y="143"/>
                </a:lnTo>
                <a:lnTo>
                  <a:pt x="48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5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1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7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0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0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7" name="Freeform 253">
            <a:extLst>
              <a:ext uri="{FF2B5EF4-FFF2-40B4-BE49-F238E27FC236}">
                <a16:creationId xmlns:a16="http://schemas.microsoft.com/office/drawing/2014/main" id="{896F3464-34D7-6DC9-4601-7AE2E1827F66}"/>
              </a:ext>
            </a:extLst>
          </p:cNvPr>
          <p:cNvSpPr>
            <a:spLocks/>
          </p:cNvSpPr>
          <p:nvPr/>
        </p:nvSpPr>
        <p:spPr bwMode="auto">
          <a:xfrm>
            <a:off x="4148146" y="5321309"/>
            <a:ext cx="103188" cy="133350"/>
          </a:xfrm>
          <a:custGeom>
            <a:avLst/>
            <a:gdLst>
              <a:gd name="T0" fmla="*/ 45 w 65"/>
              <a:gd name="T1" fmla="*/ 69 h 84"/>
              <a:gd name="T2" fmla="*/ 33 w 65"/>
              <a:gd name="T3" fmla="*/ 83 h 84"/>
              <a:gd name="T4" fmla="*/ 29 w 65"/>
              <a:gd name="T5" fmla="*/ 84 h 84"/>
              <a:gd name="T6" fmla="*/ 26 w 65"/>
              <a:gd name="T7" fmla="*/ 79 h 84"/>
              <a:gd name="T8" fmla="*/ 24 w 65"/>
              <a:gd name="T9" fmla="*/ 82 h 84"/>
              <a:gd name="T10" fmla="*/ 22 w 65"/>
              <a:gd name="T11" fmla="*/ 82 h 84"/>
              <a:gd name="T12" fmla="*/ 22 w 65"/>
              <a:gd name="T13" fmla="*/ 79 h 84"/>
              <a:gd name="T14" fmla="*/ 24 w 65"/>
              <a:gd name="T15" fmla="*/ 68 h 84"/>
              <a:gd name="T16" fmla="*/ 18 w 65"/>
              <a:gd name="T17" fmla="*/ 61 h 84"/>
              <a:gd name="T18" fmla="*/ 7 w 65"/>
              <a:gd name="T19" fmla="*/ 61 h 84"/>
              <a:gd name="T20" fmla="*/ 0 w 65"/>
              <a:gd name="T21" fmla="*/ 56 h 84"/>
              <a:gd name="T22" fmla="*/ 13 w 65"/>
              <a:gd name="T23" fmla="*/ 23 h 84"/>
              <a:gd name="T24" fmla="*/ 21 w 65"/>
              <a:gd name="T25" fmla="*/ 15 h 84"/>
              <a:gd name="T26" fmla="*/ 24 w 65"/>
              <a:gd name="T27" fmla="*/ 7 h 84"/>
              <a:gd name="T28" fmla="*/ 26 w 65"/>
              <a:gd name="T29" fmla="*/ 7 h 84"/>
              <a:gd name="T30" fmla="*/ 30 w 65"/>
              <a:gd name="T31" fmla="*/ 7 h 84"/>
              <a:gd name="T32" fmla="*/ 35 w 65"/>
              <a:gd name="T33" fmla="*/ 7 h 84"/>
              <a:gd name="T34" fmla="*/ 37 w 65"/>
              <a:gd name="T35" fmla="*/ 0 h 84"/>
              <a:gd name="T36" fmla="*/ 39 w 65"/>
              <a:gd name="T37" fmla="*/ 3 h 84"/>
              <a:gd name="T38" fmla="*/ 40 w 65"/>
              <a:gd name="T39" fmla="*/ 8 h 84"/>
              <a:gd name="T40" fmla="*/ 60 w 65"/>
              <a:gd name="T41" fmla="*/ 9 h 84"/>
              <a:gd name="T42" fmla="*/ 62 w 65"/>
              <a:gd name="T43" fmla="*/ 15 h 84"/>
              <a:gd name="T44" fmla="*/ 63 w 65"/>
              <a:gd name="T45" fmla="*/ 26 h 84"/>
              <a:gd name="T46" fmla="*/ 65 w 65"/>
              <a:gd name="T47" fmla="*/ 27 h 84"/>
              <a:gd name="T48" fmla="*/ 62 w 65"/>
              <a:gd name="T49" fmla="*/ 33 h 84"/>
              <a:gd name="T50" fmla="*/ 56 w 65"/>
              <a:gd name="T51" fmla="*/ 43 h 84"/>
              <a:gd name="T52" fmla="*/ 52 w 65"/>
              <a:gd name="T53" fmla="*/ 46 h 84"/>
              <a:gd name="T54" fmla="*/ 48 w 65"/>
              <a:gd name="T55" fmla="*/ 49 h 84"/>
              <a:gd name="T56" fmla="*/ 47 w 65"/>
              <a:gd name="T57" fmla="*/ 49 h 84"/>
              <a:gd name="T58" fmla="*/ 45 w 65"/>
              <a:gd name="T59" fmla="*/ 58 h 84"/>
              <a:gd name="T60" fmla="*/ 45 w 65"/>
              <a:gd name="T61" fmla="*/ 6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5" h="84">
                <a:moveTo>
                  <a:pt x="45" y="69"/>
                </a:moveTo>
                <a:lnTo>
                  <a:pt x="33" y="83"/>
                </a:lnTo>
                <a:lnTo>
                  <a:pt x="29" y="84"/>
                </a:lnTo>
                <a:lnTo>
                  <a:pt x="26" y="79"/>
                </a:lnTo>
                <a:lnTo>
                  <a:pt x="24" y="82"/>
                </a:lnTo>
                <a:lnTo>
                  <a:pt x="22" y="82"/>
                </a:lnTo>
                <a:lnTo>
                  <a:pt x="22" y="79"/>
                </a:lnTo>
                <a:lnTo>
                  <a:pt x="24" y="68"/>
                </a:lnTo>
                <a:lnTo>
                  <a:pt x="18" y="61"/>
                </a:lnTo>
                <a:lnTo>
                  <a:pt x="7" y="61"/>
                </a:lnTo>
                <a:lnTo>
                  <a:pt x="0" y="56"/>
                </a:lnTo>
                <a:lnTo>
                  <a:pt x="13" y="23"/>
                </a:lnTo>
                <a:lnTo>
                  <a:pt x="21" y="15"/>
                </a:lnTo>
                <a:lnTo>
                  <a:pt x="24" y="7"/>
                </a:lnTo>
                <a:lnTo>
                  <a:pt x="26" y="7"/>
                </a:lnTo>
                <a:lnTo>
                  <a:pt x="30" y="7"/>
                </a:lnTo>
                <a:lnTo>
                  <a:pt x="35" y="7"/>
                </a:lnTo>
                <a:lnTo>
                  <a:pt x="37" y="0"/>
                </a:lnTo>
                <a:lnTo>
                  <a:pt x="39" y="3"/>
                </a:lnTo>
                <a:lnTo>
                  <a:pt x="40" y="8"/>
                </a:lnTo>
                <a:lnTo>
                  <a:pt x="60" y="9"/>
                </a:lnTo>
                <a:lnTo>
                  <a:pt x="62" y="15"/>
                </a:lnTo>
                <a:lnTo>
                  <a:pt x="63" y="26"/>
                </a:lnTo>
                <a:lnTo>
                  <a:pt x="65" y="27"/>
                </a:lnTo>
                <a:lnTo>
                  <a:pt x="62" y="33"/>
                </a:lnTo>
                <a:lnTo>
                  <a:pt x="56" y="43"/>
                </a:lnTo>
                <a:lnTo>
                  <a:pt x="52" y="46"/>
                </a:lnTo>
                <a:lnTo>
                  <a:pt x="48" y="49"/>
                </a:lnTo>
                <a:lnTo>
                  <a:pt x="47" y="49"/>
                </a:lnTo>
                <a:lnTo>
                  <a:pt x="45" y="58"/>
                </a:lnTo>
                <a:lnTo>
                  <a:pt x="45" y="6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8" name="Freeform 254">
            <a:extLst>
              <a:ext uri="{FF2B5EF4-FFF2-40B4-BE49-F238E27FC236}">
                <a16:creationId xmlns:a16="http://schemas.microsoft.com/office/drawing/2014/main" id="{6EE753B1-C7A9-C55F-C8BE-8451CF9460F3}"/>
              </a:ext>
            </a:extLst>
          </p:cNvPr>
          <p:cNvSpPr>
            <a:spLocks/>
          </p:cNvSpPr>
          <p:nvPr/>
        </p:nvSpPr>
        <p:spPr bwMode="auto">
          <a:xfrm>
            <a:off x="4560897" y="5326072"/>
            <a:ext cx="363538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5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7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5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5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7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5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9" name="Freeform 255">
            <a:extLst>
              <a:ext uri="{FF2B5EF4-FFF2-40B4-BE49-F238E27FC236}">
                <a16:creationId xmlns:a16="http://schemas.microsoft.com/office/drawing/2014/main" id="{5186200D-BF34-A11F-316F-42FBE1856750}"/>
              </a:ext>
            </a:extLst>
          </p:cNvPr>
          <p:cNvSpPr>
            <a:spLocks/>
          </p:cNvSpPr>
          <p:nvPr/>
        </p:nvSpPr>
        <p:spPr bwMode="auto">
          <a:xfrm>
            <a:off x="5375285" y="5340359"/>
            <a:ext cx="101600" cy="120650"/>
          </a:xfrm>
          <a:custGeom>
            <a:avLst/>
            <a:gdLst>
              <a:gd name="T0" fmla="*/ 42 w 64"/>
              <a:gd name="T1" fmla="*/ 6 h 76"/>
              <a:gd name="T2" fmla="*/ 46 w 64"/>
              <a:gd name="T3" fmla="*/ 11 h 76"/>
              <a:gd name="T4" fmla="*/ 46 w 64"/>
              <a:gd name="T5" fmla="*/ 11 h 76"/>
              <a:gd name="T6" fmla="*/ 47 w 64"/>
              <a:gd name="T7" fmla="*/ 16 h 76"/>
              <a:gd name="T8" fmla="*/ 50 w 64"/>
              <a:gd name="T9" fmla="*/ 19 h 76"/>
              <a:gd name="T10" fmla="*/ 53 w 64"/>
              <a:gd name="T11" fmla="*/ 25 h 76"/>
              <a:gd name="T12" fmla="*/ 54 w 64"/>
              <a:gd name="T13" fmla="*/ 29 h 76"/>
              <a:gd name="T14" fmla="*/ 60 w 64"/>
              <a:gd name="T15" fmla="*/ 27 h 76"/>
              <a:gd name="T16" fmla="*/ 60 w 64"/>
              <a:gd name="T17" fmla="*/ 36 h 76"/>
              <a:gd name="T18" fmla="*/ 64 w 64"/>
              <a:gd name="T19" fmla="*/ 44 h 76"/>
              <a:gd name="T20" fmla="*/ 62 w 64"/>
              <a:gd name="T21" fmla="*/ 51 h 76"/>
              <a:gd name="T22" fmla="*/ 61 w 64"/>
              <a:gd name="T23" fmla="*/ 53 h 76"/>
              <a:gd name="T24" fmla="*/ 61 w 64"/>
              <a:gd name="T25" fmla="*/ 59 h 76"/>
              <a:gd name="T26" fmla="*/ 60 w 64"/>
              <a:gd name="T27" fmla="*/ 61 h 76"/>
              <a:gd name="T28" fmla="*/ 58 w 64"/>
              <a:gd name="T29" fmla="*/ 60 h 76"/>
              <a:gd name="T30" fmla="*/ 58 w 64"/>
              <a:gd name="T31" fmla="*/ 59 h 76"/>
              <a:gd name="T32" fmla="*/ 56 w 64"/>
              <a:gd name="T33" fmla="*/ 59 h 76"/>
              <a:gd name="T34" fmla="*/ 53 w 64"/>
              <a:gd name="T35" fmla="*/ 57 h 76"/>
              <a:gd name="T36" fmla="*/ 50 w 64"/>
              <a:gd name="T37" fmla="*/ 59 h 76"/>
              <a:gd name="T38" fmla="*/ 47 w 64"/>
              <a:gd name="T39" fmla="*/ 61 h 76"/>
              <a:gd name="T40" fmla="*/ 46 w 64"/>
              <a:gd name="T41" fmla="*/ 60 h 76"/>
              <a:gd name="T42" fmla="*/ 34 w 64"/>
              <a:gd name="T43" fmla="*/ 57 h 76"/>
              <a:gd name="T44" fmla="*/ 35 w 64"/>
              <a:gd name="T45" fmla="*/ 66 h 76"/>
              <a:gd name="T46" fmla="*/ 35 w 64"/>
              <a:gd name="T47" fmla="*/ 72 h 76"/>
              <a:gd name="T48" fmla="*/ 32 w 64"/>
              <a:gd name="T49" fmla="*/ 74 h 76"/>
              <a:gd name="T50" fmla="*/ 32 w 64"/>
              <a:gd name="T51" fmla="*/ 75 h 76"/>
              <a:gd name="T52" fmla="*/ 31 w 64"/>
              <a:gd name="T53" fmla="*/ 72 h 76"/>
              <a:gd name="T54" fmla="*/ 30 w 64"/>
              <a:gd name="T55" fmla="*/ 72 h 76"/>
              <a:gd name="T56" fmla="*/ 28 w 64"/>
              <a:gd name="T57" fmla="*/ 72 h 76"/>
              <a:gd name="T58" fmla="*/ 26 w 64"/>
              <a:gd name="T59" fmla="*/ 74 h 76"/>
              <a:gd name="T60" fmla="*/ 23 w 64"/>
              <a:gd name="T61" fmla="*/ 75 h 76"/>
              <a:gd name="T62" fmla="*/ 22 w 64"/>
              <a:gd name="T63" fmla="*/ 76 h 76"/>
              <a:gd name="T64" fmla="*/ 20 w 64"/>
              <a:gd name="T65" fmla="*/ 76 h 76"/>
              <a:gd name="T66" fmla="*/ 9 w 64"/>
              <a:gd name="T67" fmla="*/ 60 h 76"/>
              <a:gd name="T68" fmla="*/ 0 w 64"/>
              <a:gd name="T69" fmla="*/ 31 h 76"/>
              <a:gd name="T70" fmla="*/ 2 w 64"/>
              <a:gd name="T71" fmla="*/ 16 h 76"/>
              <a:gd name="T72" fmla="*/ 13 w 64"/>
              <a:gd name="T73" fmla="*/ 21 h 76"/>
              <a:gd name="T74" fmla="*/ 22 w 64"/>
              <a:gd name="T75" fmla="*/ 19 h 76"/>
              <a:gd name="T76" fmla="*/ 27 w 64"/>
              <a:gd name="T77" fmla="*/ 18 h 76"/>
              <a:gd name="T78" fmla="*/ 27 w 64"/>
              <a:gd name="T79" fmla="*/ 4 h 76"/>
              <a:gd name="T80" fmla="*/ 38 w 64"/>
              <a:gd name="T81" fmla="*/ 0 h 76"/>
              <a:gd name="T82" fmla="*/ 42 w 64"/>
              <a:gd name="T83" fmla="*/ 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6">
                <a:moveTo>
                  <a:pt x="42" y="6"/>
                </a:moveTo>
                <a:lnTo>
                  <a:pt x="46" y="11"/>
                </a:lnTo>
                <a:lnTo>
                  <a:pt x="46" y="11"/>
                </a:lnTo>
                <a:lnTo>
                  <a:pt x="47" y="16"/>
                </a:lnTo>
                <a:lnTo>
                  <a:pt x="50" y="19"/>
                </a:lnTo>
                <a:lnTo>
                  <a:pt x="53" y="25"/>
                </a:lnTo>
                <a:lnTo>
                  <a:pt x="54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2" y="51"/>
                </a:lnTo>
                <a:lnTo>
                  <a:pt x="61" y="53"/>
                </a:lnTo>
                <a:lnTo>
                  <a:pt x="61" y="59"/>
                </a:lnTo>
                <a:lnTo>
                  <a:pt x="60" y="61"/>
                </a:lnTo>
                <a:lnTo>
                  <a:pt x="58" y="60"/>
                </a:lnTo>
                <a:lnTo>
                  <a:pt x="58" y="59"/>
                </a:lnTo>
                <a:lnTo>
                  <a:pt x="56" y="59"/>
                </a:lnTo>
                <a:lnTo>
                  <a:pt x="53" y="57"/>
                </a:lnTo>
                <a:lnTo>
                  <a:pt x="50" y="59"/>
                </a:lnTo>
                <a:lnTo>
                  <a:pt x="47" y="61"/>
                </a:lnTo>
                <a:lnTo>
                  <a:pt x="46" y="60"/>
                </a:lnTo>
                <a:lnTo>
                  <a:pt x="34" y="57"/>
                </a:lnTo>
                <a:lnTo>
                  <a:pt x="35" y="66"/>
                </a:lnTo>
                <a:lnTo>
                  <a:pt x="35" y="72"/>
                </a:lnTo>
                <a:lnTo>
                  <a:pt x="32" y="74"/>
                </a:lnTo>
                <a:lnTo>
                  <a:pt x="32" y="75"/>
                </a:lnTo>
                <a:lnTo>
                  <a:pt x="31" y="72"/>
                </a:lnTo>
                <a:lnTo>
                  <a:pt x="30" y="72"/>
                </a:lnTo>
                <a:lnTo>
                  <a:pt x="28" y="72"/>
                </a:lnTo>
                <a:lnTo>
                  <a:pt x="26" y="74"/>
                </a:lnTo>
                <a:lnTo>
                  <a:pt x="23" y="75"/>
                </a:lnTo>
                <a:lnTo>
                  <a:pt x="22" y="76"/>
                </a:lnTo>
                <a:lnTo>
                  <a:pt x="20" y="76"/>
                </a:lnTo>
                <a:lnTo>
                  <a:pt x="9" y="60"/>
                </a:lnTo>
                <a:lnTo>
                  <a:pt x="0" y="31"/>
                </a:lnTo>
                <a:lnTo>
                  <a:pt x="2" y="16"/>
                </a:lnTo>
                <a:lnTo>
                  <a:pt x="13" y="21"/>
                </a:lnTo>
                <a:lnTo>
                  <a:pt x="22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0" name="Freeform 256">
            <a:extLst>
              <a:ext uri="{FF2B5EF4-FFF2-40B4-BE49-F238E27FC236}">
                <a16:creationId xmlns:a16="http://schemas.microsoft.com/office/drawing/2014/main" id="{CAFD5CD7-4D6C-5A5F-3DE4-8A188B3428F6}"/>
              </a:ext>
            </a:extLst>
          </p:cNvPr>
          <p:cNvSpPr>
            <a:spLocks/>
          </p:cNvSpPr>
          <p:nvPr/>
        </p:nvSpPr>
        <p:spPr bwMode="auto">
          <a:xfrm>
            <a:off x="5470536" y="5359409"/>
            <a:ext cx="168275" cy="119063"/>
          </a:xfrm>
          <a:custGeom>
            <a:avLst/>
            <a:gdLst>
              <a:gd name="T0" fmla="*/ 47 w 106"/>
              <a:gd name="T1" fmla="*/ 4 h 75"/>
              <a:gd name="T2" fmla="*/ 50 w 106"/>
              <a:gd name="T3" fmla="*/ 2 h 75"/>
              <a:gd name="T4" fmla="*/ 60 w 106"/>
              <a:gd name="T5" fmla="*/ 6 h 75"/>
              <a:gd name="T6" fmla="*/ 61 w 106"/>
              <a:gd name="T7" fmla="*/ 10 h 75"/>
              <a:gd name="T8" fmla="*/ 73 w 106"/>
              <a:gd name="T9" fmla="*/ 6 h 75"/>
              <a:gd name="T10" fmla="*/ 77 w 106"/>
              <a:gd name="T11" fmla="*/ 4 h 75"/>
              <a:gd name="T12" fmla="*/ 79 w 106"/>
              <a:gd name="T13" fmla="*/ 3 h 75"/>
              <a:gd name="T14" fmla="*/ 82 w 106"/>
              <a:gd name="T15" fmla="*/ 3 h 75"/>
              <a:gd name="T16" fmla="*/ 88 w 106"/>
              <a:gd name="T17" fmla="*/ 10 h 75"/>
              <a:gd name="T18" fmla="*/ 106 w 106"/>
              <a:gd name="T19" fmla="*/ 13 h 75"/>
              <a:gd name="T20" fmla="*/ 105 w 106"/>
              <a:gd name="T21" fmla="*/ 22 h 75"/>
              <a:gd name="T22" fmla="*/ 105 w 106"/>
              <a:gd name="T23" fmla="*/ 32 h 75"/>
              <a:gd name="T24" fmla="*/ 105 w 106"/>
              <a:gd name="T25" fmla="*/ 43 h 75"/>
              <a:gd name="T26" fmla="*/ 99 w 106"/>
              <a:gd name="T27" fmla="*/ 51 h 75"/>
              <a:gd name="T28" fmla="*/ 95 w 106"/>
              <a:gd name="T29" fmla="*/ 58 h 75"/>
              <a:gd name="T30" fmla="*/ 93 w 106"/>
              <a:gd name="T31" fmla="*/ 60 h 75"/>
              <a:gd name="T32" fmla="*/ 90 w 106"/>
              <a:gd name="T33" fmla="*/ 67 h 75"/>
              <a:gd name="T34" fmla="*/ 90 w 106"/>
              <a:gd name="T35" fmla="*/ 74 h 75"/>
              <a:gd name="T36" fmla="*/ 86 w 106"/>
              <a:gd name="T37" fmla="*/ 71 h 75"/>
              <a:gd name="T38" fmla="*/ 84 w 106"/>
              <a:gd name="T39" fmla="*/ 60 h 75"/>
              <a:gd name="T40" fmla="*/ 82 w 106"/>
              <a:gd name="T41" fmla="*/ 51 h 75"/>
              <a:gd name="T42" fmla="*/ 72 w 106"/>
              <a:gd name="T43" fmla="*/ 48 h 75"/>
              <a:gd name="T44" fmla="*/ 67 w 106"/>
              <a:gd name="T45" fmla="*/ 43 h 75"/>
              <a:gd name="T46" fmla="*/ 62 w 106"/>
              <a:gd name="T47" fmla="*/ 55 h 75"/>
              <a:gd name="T48" fmla="*/ 54 w 106"/>
              <a:gd name="T49" fmla="*/ 60 h 75"/>
              <a:gd name="T50" fmla="*/ 52 w 106"/>
              <a:gd name="T51" fmla="*/ 59 h 75"/>
              <a:gd name="T52" fmla="*/ 46 w 106"/>
              <a:gd name="T53" fmla="*/ 52 h 75"/>
              <a:gd name="T54" fmla="*/ 32 w 106"/>
              <a:gd name="T55" fmla="*/ 47 h 75"/>
              <a:gd name="T56" fmla="*/ 30 w 106"/>
              <a:gd name="T57" fmla="*/ 47 h 75"/>
              <a:gd name="T58" fmla="*/ 26 w 106"/>
              <a:gd name="T59" fmla="*/ 48 h 75"/>
              <a:gd name="T60" fmla="*/ 8 w 106"/>
              <a:gd name="T61" fmla="*/ 51 h 75"/>
              <a:gd name="T62" fmla="*/ 0 w 106"/>
              <a:gd name="T63" fmla="*/ 49 h 75"/>
              <a:gd name="T64" fmla="*/ 1 w 106"/>
              <a:gd name="T65" fmla="*/ 41 h 75"/>
              <a:gd name="T66" fmla="*/ 4 w 106"/>
              <a:gd name="T67" fmla="*/ 32 h 75"/>
              <a:gd name="T68" fmla="*/ 0 w 106"/>
              <a:gd name="T69" fmla="*/ 15 h 75"/>
              <a:gd name="T70" fmla="*/ 23 w 106"/>
              <a:gd name="T71" fmla="*/ 11 h 75"/>
              <a:gd name="T72" fmla="*/ 31 w 106"/>
              <a:gd name="T73" fmla="*/ 4 h 75"/>
              <a:gd name="T74" fmla="*/ 35 w 106"/>
              <a:gd name="T75" fmla="*/ 0 h 75"/>
              <a:gd name="T76" fmla="*/ 39 w 106"/>
              <a:gd name="T77" fmla="*/ 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" h="75">
                <a:moveTo>
                  <a:pt x="39" y="2"/>
                </a:moveTo>
                <a:lnTo>
                  <a:pt x="47" y="4"/>
                </a:lnTo>
                <a:lnTo>
                  <a:pt x="49" y="3"/>
                </a:lnTo>
                <a:lnTo>
                  <a:pt x="50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69" y="7"/>
                </a:lnTo>
                <a:lnTo>
                  <a:pt x="73" y="6"/>
                </a:lnTo>
                <a:lnTo>
                  <a:pt x="76" y="6"/>
                </a:lnTo>
                <a:lnTo>
                  <a:pt x="77" y="4"/>
                </a:lnTo>
                <a:lnTo>
                  <a:pt x="79" y="4"/>
                </a:lnTo>
                <a:lnTo>
                  <a:pt x="79" y="3"/>
                </a:lnTo>
                <a:lnTo>
                  <a:pt x="80" y="3"/>
                </a:lnTo>
                <a:lnTo>
                  <a:pt x="82" y="3"/>
                </a:lnTo>
                <a:lnTo>
                  <a:pt x="84" y="6"/>
                </a:lnTo>
                <a:lnTo>
                  <a:pt x="88" y="10"/>
                </a:lnTo>
                <a:lnTo>
                  <a:pt x="105" y="10"/>
                </a:ln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99" y="51"/>
                </a:lnTo>
                <a:lnTo>
                  <a:pt x="97" y="56"/>
                </a:lnTo>
                <a:lnTo>
                  <a:pt x="95" y="58"/>
                </a:lnTo>
                <a:lnTo>
                  <a:pt x="94" y="58"/>
                </a:lnTo>
                <a:lnTo>
                  <a:pt x="93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4" y="67"/>
                </a:lnTo>
                <a:lnTo>
                  <a:pt x="84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49"/>
                </a:lnTo>
                <a:lnTo>
                  <a:pt x="67" y="43"/>
                </a:lnTo>
                <a:lnTo>
                  <a:pt x="60" y="43"/>
                </a:lnTo>
                <a:lnTo>
                  <a:pt x="62" y="55"/>
                </a:lnTo>
                <a:lnTo>
                  <a:pt x="54" y="56"/>
                </a:lnTo>
                <a:lnTo>
                  <a:pt x="54" y="60"/>
                </a:lnTo>
                <a:lnTo>
                  <a:pt x="54" y="66"/>
                </a:lnTo>
                <a:lnTo>
                  <a:pt x="52" y="59"/>
                </a:lnTo>
                <a:lnTo>
                  <a:pt x="49" y="56"/>
                </a:lnTo>
                <a:lnTo>
                  <a:pt x="46" y="52"/>
                </a:lnTo>
                <a:lnTo>
                  <a:pt x="34" y="48"/>
                </a:lnTo>
                <a:lnTo>
                  <a:pt x="32" y="47"/>
                </a:lnTo>
                <a:lnTo>
                  <a:pt x="31" y="47"/>
                </a:lnTo>
                <a:lnTo>
                  <a:pt x="30" y="47"/>
                </a:lnTo>
                <a:lnTo>
                  <a:pt x="28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2" y="51"/>
                </a:lnTo>
                <a:lnTo>
                  <a:pt x="0" y="49"/>
                </a:lnTo>
                <a:lnTo>
                  <a:pt x="1" y="47"/>
                </a:lnTo>
                <a:lnTo>
                  <a:pt x="1" y="41"/>
                </a:lnTo>
                <a:lnTo>
                  <a:pt x="2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2" y="11"/>
                </a:lnTo>
                <a:lnTo>
                  <a:pt x="31" y="4"/>
                </a:lnTo>
                <a:lnTo>
                  <a:pt x="32" y="3"/>
                </a:lnTo>
                <a:lnTo>
                  <a:pt x="35" y="0"/>
                </a:lnTo>
                <a:lnTo>
                  <a:pt x="39" y="2"/>
                </a:lnTo>
                <a:lnTo>
                  <a:pt x="39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1" name="Freeform 257">
            <a:extLst>
              <a:ext uri="{FF2B5EF4-FFF2-40B4-BE49-F238E27FC236}">
                <a16:creationId xmlns:a16="http://schemas.microsoft.com/office/drawing/2014/main" id="{0800E3BB-8DAC-473D-0CE8-CAA80D93E98C}"/>
              </a:ext>
            </a:extLst>
          </p:cNvPr>
          <p:cNvSpPr>
            <a:spLocks/>
          </p:cNvSpPr>
          <p:nvPr/>
        </p:nvSpPr>
        <p:spPr bwMode="auto">
          <a:xfrm>
            <a:off x="4911735" y="5397509"/>
            <a:ext cx="138113" cy="206375"/>
          </a:xfrm>
          <a:custGeom>
            <a:avLst/>
            <a:gdLst>
              <a:gd name="T0" fmla="*/ 87 w 87"/>
              <a:gd name="T1" fmla="*/ 113 h 130"/>
              <a:gd name="T2" fmla="*/ 83 w 87"/>
              <a:gd name="T3" fmla="*/ 117 h 130"/>
              <a:gd name="T4" fmla="*/ 76 w 87"/>
              <a:gd name="T5" fmla="*/ 114 h 130"/>
              <a:gd name="T6" fmla="*/ 73 w 87"/>
              <a:gd name="T7" fmla="*/ 115 h 130"/>
              <a:gd name="T8" fmla="*/ 73 w 87"/>
              <a:gd name="T9" fmla="*/ 117 h 130"/>
              <a:gd name="T10" fmla="*/ 68 w 87"/>
              <a:gd name="T11" fmla="*/ 120 h 130"/>
              <a:gd name="T12" fmla="*/ 69 w 87"/>
              <a:gd name="T13" fmla="*/ 128 h 130"/>
              <a:gd name="T14" fmla="*/ 71 w 87"/>
              <a:gd name="T15" fmla="*/ 130 h 130"/>
              <a:gd name="T16" fmla="*/ 65 w 87"/>
              <a:gd name="T17" fmla="*/ 128 h 130"/>
              <a:gd name="T18" fmla="*/ 60 w 87"/>
              <a:gd name="T19" fmla="*/ 122 h 130"/>
              <a:gd name="T20" fmla="*/ 56 w 87"/>
              <a:gd name="T21" fmla="*/ 117 h 130"/>
              <a:gd name="T22" fmla="*/ 52 w 87"/>
              <a:gd name="T23" fmla="*/ 110 h 130"/>
              <a:gd name="T24" fmla="*/ 46 w 87"/>
              <a:gd name="T25" fmla="*/ 110 h 130"/>
              <a:gd name="T26" fmla="*/ 34 w 87"/>
              <a:gd name="T27" fmla="*/ 100 h 130"/>
              <a:gd name="T28" fmla="*/ 27 w 87"/>
              <a:gd name="T29" fmla="*/ 87 h 130"/>
              <a:gd name="T30" fmla="*/ 26 w 87"/>
              <a:gd name="T31" fmla="*/ 84 h 130"/>
              <a:gd name="T32" fmla="*/ 22 w 87"/>
              <a:gd name="T33" fmla="*/ 77 h 130"/>
              <a:gd name="T34" fmla="*/ 12 w 87"/>
              <a:gd name="T35" fmla="*/ 75 h 130"/>
              <a:gd name="T36" fmla="*/ 8 w 87"/>
              <a:gd name="T37" fmla="*/ 57 h 130"/>
              <a:gd name="T38" fmla="*/ 2 w 87"/>
              <a:gd name="T39" fmla="*/ 40 h 130"/>
              <a:gd name="T40" fmla="*/ 4 w 87"/>
              <a:gd name="T41" fmla="*/ 21 h 130"/>
              <a:gd name="T42" fmla="*/ 0 w 87"/>
              <a:gd name="T43" fmla="*/ 16 h 130"/>
              <a:gd name="T44" fmla="*/ 1 w 87"/>
              <a:gd name="T45" fmla="*/ 15 h 130"/>
              <a:gd name="T46" fmla="*/ 4 w 87"/>
              <a:gd name="T47" fmla="*/ 0 h 130"/>
              <a:gd name="T48" fmla="*/ 7 w 87"/>
              <a:gd name="T49" fmla="*/ 1 h 130"/>
              <a:gd name="T50" fmla="*/ 12 w 87"/>
              <a:gd name="T51" fmla="*/ 4 h 130"/>
              <a:gd name="T52" fmla="*/ 30 w 87"/>
              <a:gd name="T53" fmla="*/ 10 h 130"/>
              <a:gd name="T54" fmla="*/ 42 w 87"/>
              <a:gd name="T55" fmla="*/ 21 h 130"/>
              <a:gd name="T56" fmla="*/ 46 w 87"/>
              <a:gd name="T57" fmla="*/ 38 h 130"/>
              <a:gd name="T58" fmla="*/ 45 w 87"/>
              <a:gd name="T59" fmla="*/ 40 h 130"/>
              <a:gd name="T60" fmla="*/ 43 w 87"/>
              <a:gd name="T61" fmla="*/ 57 h 130"/>
              <a:gd name="T62" fmla="*/ 46 w 87"/>
              <a:gd name="T63" fmla="*/ 60 h 130"/>
              <a:gd name="T64" fmla="*/ 52 w 87"/>
              <a:gd name="T65" fmla="*/ 62 h 130"/>
              <a:gd name="T66" fmla="*/ 56 w 87"/>
              <a:gd name="T67" fmla="*/ 66 h 130"/>
              <a:gd name="T68" fmla="*/ 76 w 87"/>
              <a:gd name="T69" fmla="*/ 85 h 130"/>
              <a:gd name="T70" fmla="*/ 87 w 87"/>
              <a:gd name="T71" fmla="*/ 11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0">
                <a:moveTo>
                  <a:pt x="87" y="113"/>
                </a:moveTo>
                <a:lnTo>
                  <a:pt x="83" y="117"/>
                </a:lnTo>
                <a:lnTo>
                  <a:pt x="76" y="114"/>
                </a:lnTo>
                <a:lnTo>
                  <a:pt x="73" y="115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1" y="130"/>
                </a:lnTo>
                <a:lnTo>
                  <a:pt x="65" y="128"/>
                </a:lnTo>
                <a:lnTo>
                  <a:pt x="60" y="122"/>
                </a:lnTo>
                <a:lnTo>
                  <a:pt x="56" y="117"/>
                </a:lnTo>
                <a:lnTo>
                  <a:pt x="52" y="110"/>
                </a:lnTo>
                <a:lnTo>
                  <a:pt x="46" y="110"/>
                </a:lnTo>
                <a:lnTo>
                  <a:pt x="34" y="100"/>
                </a:lnTo>
                <a:lnTo>
                  <a:pt x="27" y="87"/>
                </a:lnTo>
                <a:lnTo>
                  <a:pt x="26" y="84"/>
                </a:lnTo>
                <a:lnTo>
                  <a:pt x="22" y="77"/>
                </a:lnTo>
                <a:lnTo>
                  <a:pt x="12" y="75"/>
                </a:lnTo>
                <a:lnTo>
                  <a:pt x="8" y="57"/>
                </a:lnTo>
                <a:lnTo>
                  <a:pt x="2" y="40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7" y="1"/>
                </a:lnTo>
                <a:lnTo>
                  <a:pt x="12" y="4"/>
                </a:lnTo>
                <a:lnTo>
                  <a:pt x="30" y="10"/>
                </a:lnTo>
                <a:lnTo>
                  <a:pt x="42" y="21"/>
                </a:lnTo>
                <a:lnTo>
                  <a:pt x="46" y="38"/>
                </a:lnTo>
                <a:lnTo>
                  <a:pt x="45" y="40"/>
                </a:lnTo>
                <a:lnTo>
                  <a:pt x="43" y="57"/>
                </a:lnTo>
                <a:lnTo>
                  <a:pt x="46" y="60"/>
                </a:lnTo>
                <a:lnTo>
                  <a:pt x="52" y="62"/>
                </a:lnTo>
                <a:lnTo>
                  <a:pt x="56" y="66"/>
                </a:lnTo>
                <a:lnTo>
                  <a:pt x="76" y="85"/>
                </a:lnTo>
                <a:lnTo>
                  <a:pt x="87" y="1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2" name="Freeform 258">
            <a:extLst>
              <a:ext uri="{FF2B5EF4-FFF2-40B4-BE49-F238E27FC236}">
                <a16:creationId xmlns:a16="http://schemas.microsoft.com/office/drawing/2014/main" id="{8FDB923E-AAD3-40A4-86C9-7A015769264E}"/>
              </a:ext>
            </a:extLst>
          </p:cNvPr>
          <p:cNvSpPr>
            <a:spLocks/>
          </p:cNvSpPr>
          <p:nvPr/>
        </p:nvSpPr>
        <p:spPr bwMode="auto">
          <a:xfrm>
            <a:off x="5473711" y="5427672"/>
            <a:ext cx="146050" cy="173038"/>
          </a:xfrm>
          <a:custGeom>
            <a:avLst/>
            <a:gdLst>
              <a:gd name="T0" fmla="*/ 66 w 92"/>
              <a:gd name="T1" fmla="*/ 6 h 109"/>
              <a:gd name="T2" fmla="*/ 74 w 92"/>
              <a:gd name="T3" fmla="*/ 11 h 109"/>
              <a:gd name="T4" fmla="*/ 81 w 92"/>
              <a:gd name="T5" fmla="*/ 12 h 109"/>
              <a:gd name="T6" fmla="*/ 82 w 92"/>
              <a:gd name="T7" fmla="*/ 24 h 109"/>
              <a:gd name="T8" fmla="*/ 88 w 92"/>
              <a:gd name="T9" fmla="*/ 32 h 109"/>
              <a:gd name="T10" fmla="*/ 89 w 92"/>
              <a:gd name="T11" fmla="*/ 38 h 109"/>
              <a:gd name="T12" fmla="*/ 89 w 92"/>
              <a:gd name="T13" fmla="*/ 46 h 109"/>
              <a:gd name="T14" fmla="*/ 89 w 92"/>
              <a:gd name="T15" fmla="*/ 62 h 109"/>
              <a:gd name="T16" fmla="*/ 88 w 92"/>
              <a:gd name="T17" fmla="*/ 69 h 109"/>
              <a:gd name="T18" fmla="*/ 85 w 92"/>
              <a:gd name="T19" fmla="*/ 77 h 109"/>
              <a:gd name="T20" fmla="*/ 85 w 92"/>
              <a:gd name="T21" fmla="*/ 80 h 109"/>
              <a:gd name="T22" fmla="*/ 81 w 92"/>
              <a:gd name="T23" fmla="*/ 92 h 109"/>
              <a:gd name="T24" fmla="*/ 75 w 92"/>
              <a:gd name="T25" fmla="*/ 99 h 109"/>
              <a:gd name="T26" fmla="*/ 69 w 92"/>
              <a:gd name="T27" fmla="*/ 103 h 109"/>
              <a:gd name="T28" fmla="*/ 67 w 92"/>
              <a:gd name="T29" fmla="*/ 107 h 109"/>
              <a:gd name="T30" fmla="*/ 63 w 92"/>
              <a:gd name="T31" fmla="*/ 103 h 109"/>
              <a:gd name="T32" fmla="*/ 62 w 92"/>
              <a:gd name="T33" fmla="*/ 99 h 109"/>
              <a:gd name="T34" fmla="*/ 59 w 92"/>
              <a:gd name="T35" fmla="*/ 92 h 109"/>
              <a:gd name="T36" fmla="*/ 51 w 92"/>
              <a:gd name="T37" fmla="*/ 84 h 109"/>
              <a:gd name="T38" fmla="*/ 54 w 92"/>
              <a:gd name="T39" fmla="*/ 71 h 109"/>
              <a:gd name="T40" fmla="*/ 41 w 92"/>
              <a:gd name="T41" fmla="*/ 68 h 109"/>
              <a:gd name="T42" fmla="*/ 37 w 92"/>
              <a:gd name="T43" fmla="*/ 69 h 109"/>
              <a:gd name="T44" fmla="*/ 32 w 92"/>
              <a:gd name="T45" fmla="*/ 72 h 109"/>
              <a:gd name="T46" fmla="*/ 26 w 92"/>
              <a:gd name="T47" fmla="*/ 79 h 109"/>
              <a:gd name="T48" fmla="*/ 7 w 92"/>
              <a:gd name="T49" fmla="*/ 77 h 109"/>
              <a:gd name="T50" fmla="*/ 7 w 92"/>
              <a:gd name="T51" fmla="*/ 71 h 109"/>
              <a:gd name="T52" fmla="*/ 6 w 92"/>
              <a:gd name="T53" fmla="*/ 68 h 109"/>
              <a:gd name="T54" fmla="*/ 10 w 92"/>
              <a:gd name="T55" fmla="*/ 60 h 109"/>
              <a:gd name="T56" fmla="*/ 10 w 92"/>
              <a:gd name="T57" fmla="*/ 57 h 109"/>
              <a:gd name="T58" fmla="*/ 9 w 92"/>
              <a:gd name="T59" fmla="*/ 56 h 109"/>
              <a:gd name="T60" fmla="*/ 6 w 92"/>
              <a:gd name="T61" fmla="*/ 51 h 109"/>
              <a:gd name="T62" fmla="*/ 9 w 92"/>
              <a:gd name="T63" fmla="*/ 47 h 109"/>
              <a:gd name="T64" fmla="*/ 10 w 92"/>
              <a:gd name="T65" fmla="*/ 46 h 109"/>
              <a:gd name="T66" fmla="*/ 13 w 92"/>
              <a:gd name="T67" fmla="*/ 34 h 109"/>
              <a:gd name="T68" fmla="*/ 13 w 92"/>
              <a:gd name="T69" fmla="*/ 30 h 109"/>
              <a:gd name="T70" fmla="*/ 11 w 92"/>
              <a:gd name="T71" fmla="*/ 24 h 109"/>
              <a:gd name="T72" fmla="*/ 0 w 92"/>
              <a:gd name="T73" fmla="*/ 8 h 109"/>
              <a:gd name="T74" fmla="*/ 13 w 92"/>
              <a:gd name="T75" fmla="*/ 9 h 109"/>
              <a:gd name="T76" fmla="*/ 26 w 92"/>
              <a:gd name="T77" fmla="*/ 5 h 109"/>
              <a:gd name="T78" fmla="*/ 29 w 92"/>
              <a:gd name="T79" fmla="*/ 4 h 109"/>
              <a:gd name="T80" fmla="*/ 32 w 92"/>
              <a:gd name="T81" fmla="*/ 5 h 109"/>
              <a:gd name="T82" fmla="*/ 47 w 92"/>
              <a:gd name="T83" fmla="*/ 13 h 109"/>
              <a:gd name="T84" fmla="*/ 52 w 92"/>
              <a:gd name="T85" fmla="*/ 23 h 109"/>
              <a:gd name="T86" fmla="*/ 52 w 92"/>
              <a:gd name="T87" fmla="*/ 13 h 109"/>
              <a:gd name="T88" fmla="*/ 58 w 92"/>
              <a:gd name="T89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2" h="109">
                <a:moveTo>
                  <a:pt x="65" y="0"/>
                </a:moveTo>
                <a:lnTo>
                  <a:pt x="66" y="6"/>
                </a:lnTo>
                <a:lnTo>
                  <a:pt x="70" y="5"/>
                </a:lnTo>
                <a:lnTo>
                  <a:pt x="74" y="11"/>
                </a:lnTo>
                <a:lnTo>
                  <a:pt x="80" y="8"/>
                </a:lnTo>
                <a:lnTo>
                  <a:pt x="81" y="12"/>
                </a:lnTo>
                <a:lnTo>
                  <a:pt x="82" y="17"/>
                </a:lnTo>
                <a:lnTo>
                  <a:pt x="82" y="24"/>
                </a:lnTo>
                <a:lnTo>
                  <a:pt x="84" y="28"/>
                </a:lnTo>
                <a:lnTo>
                  <a:pt x="88" y="32"/>
                </a:lnTo>
                <a:lnTo>
                  <a:pt x="88" y="34"/>
                </a:lnTo>
                <a:lnTo>
                  <a:pt x="89" y="38"/>
                </a:lnTo>
                <a:lnTo>
                  <a:pt x="89" y="42"/>
                </a:lnTo>
                <a:lnTo>
                  <a:pt x="89" y="46"/>
                </a:lnTo>
                <a:lnTo>
                  <a:pt x="92" y="54"/>
                </a:lnTo>
                <a:lnTo>
                  <a:pt x="89" y="62"/>
                </a:lnTo>
                <a:lnTo>
                  <a:pt x="89" y="66"/>
                </a:lnTo>
                <a:lnTo>
                  <a:pt x="88" y="69"/>
                </a:lnTo>
                <a:lnTo>
                  <a:pt x="86" y="76"/>
                </a:lnTo>
                <a:lnTo>
                  <a:pt x="85" y="77"/>
                </a:lnTo>
                <a:lnTo>
                  <a:pt x="85" y="79"/>
                </a:lnTo>
                <a:lnTo>
                  <a:pt x="85" y="80"/>
                </a:lnTo>
                <a:lnTo>
                  <a:pt x="82" y="86"/>
                </a:lnTo>
                <a:lnTo>
                  <a:pt x="81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9" y="103"/>
                </a:lnTo>
                <a:lnTo>
                  <a:pt x="69" y="105"/>
                </a:lnTo>
                <a:lnTo>
                  <a:pt x="67" y="107"/>
                </a:lnTo>
                <a:lnTo>
                  <a:pt x="66" y="109"/>
                </a:lnTo>
                <a:lnTo>
                  <a:pt x="63" y="103"/>
                </a:lnTo>
                <a:lnTo>
                  <a:pt x="62" y="101"/>
                </a:lnTo>
                <a:lnTo>
                  <a:pt x="62" y="99"/>
                </a:lnTo>
                <a:lnTo>
                  <a:pt x="60" y="96"/>
                </a:lnTo>
                <a:lnTo>
                  <a:pt x="59" y="92"/>
                </a:lnTo>
                <a:lnTo>
                  <a:pt x="60" y="91"/>
                </a:lnTo>
                <a:lnTo>
                  <a:pt x="51" y="84"/>
                </a:lnTo>
                <a:lnTo>
                  <a:pt x="56" y="79"/>
                </a:lnTo>
                <a:lnTo>
                  <a:pt x="54" y="71"/>
                </a:lnTo>
                <a:lnTo>
                  <a:pt x="51" y="68"/>
                </a:lnTo>
                <a:lnTo>
                  <a:pt x="41" y="68"/>
                </a:lnTo>
                <a:lnTo>
                  <a:pt x="40" y="66"/>
                </a:lnTo>
                <a:lnTo>
                  <a:pt x="37" y="69"/>
                </a:lnTo>
                <a:lnTo>
                  <a:pt x="35" y="71"/>
                </a:lnTo>
                <a:lnTo>
                  <a:pt x="32" y="72"/>
                </a:lnTo>
                <a:lnTo>
                  <a:pt x="28" y="77"/>
                </a:lnTo>
                <a:lnTo>
                  <a:pt x="26" y="79"/>
                </a:lnTo>
                <a:lnTo>
                  <a:pt x="9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6" y="68"/>
                </a:lnTo>
                <a:lnTo>
                  <a:pt x="10" y="62"/>
                </a:lnTo>
                <a:lnTo>
                  <a:pt x="10" y="60"/>
                </a:lnTo>
                <a:lnTo>
                  <a:pt x="10" y="58"/>
                </a:lnTo>
                <a:lnTo>
                  <a:pt x="10" y="57"/>
                </a:lnTo>
                <a:lnTo>
                  <a:pt x="9" y="57"/>
                </a:lnTo>
                <a:lnTo>
                  <a:pt x="9" y="56"/>
                </a:lnTo>
                <a:lnTo>
                  <a:pt x="7" y="53"/>
                </a:lnTo>
                <a:lnTo>
                  <a:pt x="6" y="51"/>
                </a:lnTo>
                <a:lnTo>
                  <a:pt x="7" y="50"/>
                </a:lnTo>
                <a:lnTo>
                  <a:pt x="9" y="47"/>
                </a:lnTo>
                <a:lnTo>
                  <a:pt x="10" y="47"/>
                </a:lnTo>
                <a:lnTo>
                  <a:pt x="10" y="46"/>
                </a:lnTo>
                <a:lnTo>
                  <a:pt x="7" y="38"/>
                </a:lnTo>
                <a:lnTo>
                  <a:pt x="13" y="34"/>
                </a:lnTo>
                <a:lnTo>
                  <a:pt x="13" y="31"/>
                </a:lnTo>
                <a:lnTo>
                  <a:pt x="13" y="30"/>
                </a:lnTo>
                <a:lnTo>
                  <a:pt x="11" y="28"/>
                </a:lnTo>
                <a:lnTo>
                  <a:pt x="11" y="24"/>
                </a:lnTo>
                <a:lnTo>
                  <a:pt x="10" y="23"/>
                </a:lnTo>
                <a:lnTo>
                  <a:pt x="0" y="8"/>
                </a:lnTo>
                <a:lnTo>
                  <a:pt x="6" y="8"/>
                </a:lnTo>
                <a:lnTo>
                  <a:pt x="13" y="9"/>
                </a:lnTo>
                <a:lnTo>
                  <a:pt x="24" y="5"/>
                </a:lnTo>
                <a:lnTo>
                  <a:pt x="26" y="5"/>
                </a:lnTo>
                <a:lnTo>
                  <a:pt x="28" y="4"/>
                </a:lnTo>
                <a:lnTo>
                  <a:pt x="29" y="4"/>
                </a:lnTo>
                <a:lnTo>
                  <a:pt x="30" y="4"/>
                </a:lnTo>
                <a:lnTo>
                  <a:pt x="32" y="5"/>
                </a:lnTo>
                <a:lnTo>
                  <a:pt x="44" y="9"/>
                </a:lnTo>
                <a:lnTo>
                  <a:pt x="47" y="13"/>
                </a:lnTo>
                <a:lnTo>
                  <a:pt x="50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8" y="0"/>
                </a:lnTo>
                <a:lnTo>
                  <a:pt x="6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3" name="Freeform 259">
            <a:extLst>
              <a:ext uri="{FF2B5EF4-FFF2-40B4-BE49-F238E27FC236}">
                <a16:creationId xmlns:a16="http://schemas.microsoft.com/office/drawing/2014/main" id="{7E96166B-893E-AA81-9687-21E2E66967F4}"/>
              </a:ext>
            </a:extLst>
          </p:cNvPr>
          <p:cNvSpPr>
            <a:spLocks/>
          </p:cNvSpPr>
          <p:nvPr/>
        </p:nvSpPr>
        <p:spPr bwMode="auto">
          <a:xfrm>
            <a:off x="5407035" y="5430847"/>
            <a:ext cx="87313" cy="139700"/>
          </a:xfrm>
          <a:custGeom>
            <a:avLst/>
            <a:gdLst>
              <a:gd name="T0" fmla="*/ 42 w 55"/>
              <a:gd name="T1" fmla="*/ 6 h 88"/>
              <a:gd name="T2" fmla="*/ 53 w 55"/>
              <a:gd name="T3" fmla="*/ 22 h 88"/>
              <a:gd name="T4" fmla="*/ 55 w 55"/>
              <a:gd name="T5" fmla="*/ 28 h 88"/>
              <a:gd name="T6" fmla="*/ 55 w 55"/>
              <a:gd name="T7" fmla="*/ 32 h 88"/>
              <a:gd name="T8" fmla="*/ 52 w 55"/>
              <a:gd name="T9" fmla="*/ 44 h 88"/>
              <a:gd name="T10" fmla="*/ 51 w 55"/>
              <a:gd name="T11" fmla="*/ 45 h 88"/>
              <a:gd name="T12" fmla="*/ 48 w 55"/>
              <a:gd name="T13" fmla="*/ 49 h 88"/>
              <a:gd name="T14" fmla="*/ 51 w 55"/>
              <a:gd name="T15" fmla="*/ 54 h 88"/>
              <a:gd name="T16" fmla="*/ 52 w 55"/>
              <a:gd name="T17" fmla="*/ 55 h 88"/>
              <a:gd name="T18" fmla="*/ 52 w 55"/>
              <a:gd name="T19" fmla="*/ 58 h 88"/>
              <a:gd name="T20" fmla="*/ 48 w 55"/>
              <a:gd name="T21" fmla="*/ 66 h 88"/>
              <a:gd name="T22" fmla="*/ 49 w 55"/>
              <a:gd name="T23" fmla="*/ 69 h 88"/>
              <a:gd name="T24" fmla="*/ 49 w 55"/>
              <a:gd name="T25" fmla="*/ 75 h 88"/>
              <a:gd name="T26" fmla="*/ 49 w 55"/>
              <a:gd name="T27" fmla="*/ 81 h 88"/>
              <a:gd name="T28" fmla="*/ 37 w 55"/>
              <a:gd name="T29" fmla="*/ 86 h 88"/>
              <a:gd name="T30" fmla="*/ 29 w 55"/>
              <a:gd name="T31" fmla="*/ 74 h 88"/>
              <a:gd name="T32" fmla="*/ 23 w 55"/>
              <a:gd name="T33" fmla="*/ 70 h 88"/>
              <a:gd name="T34" fmla="*/ 8 w 55"/>
              <a:gd name="T35" fmla="*/ 54 h 88"/>
              <a:gd name="T36" fmla="*/ 7 w 55"/>
              <a:gd name="T37" fmla="*/ 52 h 88"/>
              <a:gd name="T38" fmla="*/ 7 w 55"/>
              <a:gd name="T39" fmla="*/ 47 h 88"/>
              <a:gd name="T40" fmla="*/ 8 w 55"/>
              <a:gd name="T41" fmla="*/ 40 h 88"/>
              <a:gd name="T42" fmla="*/ 10 w 55"/>
              <a:gd name="T43" fmla="*/ 32 h 88"/>
              <a:gd name="T44" fmla="*/ 0 w 55"/>
              <a:gd name="T45" fmla="*/ 19 h 88"/>
              <a:gd name="T46" fmla="*/ 3 w 55"/>
              <a:gd name="T47" fmla="*/ 18 h 88"/>
              <a:gd name="T48" fmla="*/ 8 w 55"/>
              <a:gd name="T49" fmla="*/ 15 h 88"/>
              <a:gd name="T50" fmla="*/ 11 w 55"/>
              <a:gd name="T51" fmla="*/ 15 h 88"/>
              <a:gd name="T52" fmla="*/ 12 w 55"/>
              <a:gd name="T53" fmla="*/ 17 h 88"/>
              <a:gd name="T54" fmla="*/ 15 w 55"/>
              <a:gd name="T55" fmla="*/ 9 h 88"/>
              <a:gd name="T56" fmla="*/ 26 w 55"/>
              <a:gd name="T57" fmla="*/ 3 h 88"/>
              <a:gd name="T58" fmla="*/ 30 w 55"/>
              <a:gd name="T59" fmla="*/ 2 h 88"/>
              <a:gd name="T60" fmla="*/ 36 w 55"/>
              <a:gd name="T61" fmla="*/ 2 h 88"/>
              <a:gd name="T62" fmla="*/ 38 w 55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88">
                <a:moveTo>
                  <a:pt x="40" y="4"/>
                </a:moveTo>
                <a:lnTo>
                  <a:pt x="42" y="6"/>
                </a:lnTo>
                <a:lnTo>
                  <a:pt x="52" y="21"/>
                </a:lnTo>
                <a:lnTo>
                  <a:pt x="53" y="22"/>
                </a:lnTo>
                <a:lnTo>
                  <a:pt x="53" y="26"/>
                </a:lnTo>
                <a:lnTo>
                  <a:pt x="55" y="28"/>
                </a:lnTo>
                <a:lnTo>
                  <a:pt x="55" y="29"/>
                </a:lnTo>
                <a:lnTo>
                  <a:pt x="55" y="32"/>
                </a:lnTo>
                <a:lnTo>
                  <a:pt x="49" y="36"/>
                </a:lnTo>
                <a:lnTo>
                  <a:pt x="52" y="44"/>
                </a:lnTo>
                <a:lnTo>
                  <a:pt x="52" y="45"/>
                </a:lnTo>
                <a:lnTo>
                  <a:pt x="51" y="45"/>
                </a:lnTo>
                <a:lnTo>
                  <a:pt x="49" y="48"/>
                </a:lnTo>
                <a:lnTo>
                  <a:pt x="48" y="49"/>
                </a:lnTo>
                <a:lnTo>
                  <a:pt x="49" y="51"/>
                </a:lnTo>
                <a:lnTo>
                  <a:pt x="51" y="54"/>
                </a:lnTo>
                <a:lnTo>
                  <a:pt x="51" y="55"/>
                </a:lnTo>
                <a:lnTo>
                  <a:pt x="52" y="55"/>
                </a:lnTo>
                <a:lnTo>
                  <a:pt x="52" y="56"/>
                </a:lnTo>
                <a:lnTo>
                  <a:pt x="52" y="58"/>
                </a:lnTo>
                <a:lnTo>
                  <a:pt x="52" y="60"/>
                </a:lnTo>
                <a:lnTo>
                  <a:pt x="48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1" y="77"/>
                </a:lnTo>
                <a:lnTo>
                  <a:pt x="49" y="81"/>
                </a:lnTo>
                <a:lnTo>
                  <a:pt x="40" y="82"/>
                </a:lnTo>
                <a:lnTo>
                  <a:pt x="37" y="86"/>
                </a:lnTo>
                <a:lnTo>
                  <a:pt x="33" y="88"/>
                </a:lnTo>
                <a:lnTo>
                  <a:pt x="29" y="74"/>
                </a:lnTo>
                <a:lnTo>
                  <a:pt x="25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7" y="54"/>
                </a:lnTo>
                <a:lnTo>
                  <a:pt x="7" y="52"/>
                </a:lnTo>
                <a:lnTo>
                  <a:pt x="6" y="52"/>
                </a:lnTo>
                <a:lnTo>
                  <a:pt x="7" y="47"/>
                </a:lnTo>
                <a:lnTo>
                  <a:pt x="7" y="45"/>
                </a:lnTo>
                <a:lnTo>
                  <a:pt x="8" y="40"/>
                </a:lnTo>
                <a:lnTo>
                  <a:pt x="10" y="33"/>
                </a:lnTo>
                <a:lnTo>
                  <a:pt x="10" y="32"/>
                </a:lnTo>
                <a:lnTo>
                  <a:pt x="11" y="28"/>
                </a:lnTo>
                <a:lnTo>
                  <a:pt x="0" y="19"/>
                </a:lnTo>
                <a:lnTo>
                  <a:pt x="2" y="19"/>
                </a:lnTo>
                <a:lnTo>
                  <a:pt x="3" y="18"/>
                </a:lnTo>
                <a:lnTo>
                  <a:pt x="6" y="17"/>
                </a:lnTo>
                <a:lnTo>
                  <a:pt x="8" y="15"/>
                </a:lnTo>
                <a:lnTo>
                  <a:pt x="10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4" y="0"/>
                </a:lnTo>
                <a:lnTo>
                  <a:pt x="26" y="3"/>
                </a:lnTo>
                <a:lnTo>
                  <a:pt x="27" y="4"/>
                </a:lnTo>
                <a:lnTo>
                  <a:pt x="30" y="2"/>
                </a:lnTo>
                <a:lnTo>
                  <a:pt x="33" y="0"/>
                </a:lnTo>
                <a:lnTo>
                  <a:pt x="36" y="2"/>
                </a:lnTo>
                <a:lnTo>
                  <a:pt x="38" y="2"/>
                </a:lnTo>
                <a:lnTo>
                  <a:pt x="38" y="3"/>
                </a:lnTo>
                <a:lnTo>
                  <a:pt x="40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4" name="Freeform 260">
            <a:extLst>
              <a:ext uri="{FF2B5EF4-FFF2-40B4-BE49-F238E27FC236}">
                <a16:creationId xmlns:a16="http://schemas.microsoft.com/office/drawing/2014/main" id="{9D0C4EB2-D4F8-6E9D-5931-229E53155431}"/>
              </a:ext>
            </a:extLst>
          </p:cNvPr>
          <p:cNvSpPr>
            <a:spLocks/>
          </p:cNvSpPr>
          <p:nvPr/>
        </p:nvSpPr>
        <p:spPr bwMode="auto">
          <a:xfrm>
            <a:off x="5187960" y="5434022"/>
            <a:ext cx="85725" cy="85725"/>
          </a:xfrm>
          <a:custGeom>
            <a:avLst/>
            <a:gdLst>
              <a:gd name="T0" fmla="*/ 33 w 54"/>
              <a:gd name="T1" fmla="*/ 0 h 54"/>
              <a:gd name="T2" fmla="*/ 39 w 54"/>
              <a:gd name="T3" fmla="*/ 7 h 54"/>
              <a:gd name="T4" fmla="*/ 54 w 54"/>
              <a:gd name="T5" fmla="*/ 8 h 54"/>
              <a:gd name="T6" fmla="*/ 47 w 54"/>
              <a:gd name="T7" fmla="*/ 17 h 54"/>
              <a:gd name="T8" fmla="*/ 40 w 54"/>
              <a:gd name="T9" fmla="*/ 30 h 54"/>
              <a:gd name="T10" fmla="*/ 39 w 54"/>
              <a:gd name="T11" fmla="*/ 39 h 54"/>
              <a:gd name="T12" fmla="*/ 39 w 54"/>
              <a:gd name="T13" fmla="*/ 41 h 54"/>
              <a:gd name="T14" fmla="*/ 39 w 54"/>
              <a:gd name="T15" fmla="*/ 43 h 54"/>
              <a:gd name="T16" fmla="*/ 37 w 54"/>
              <a:gd name="T17" fmla="*/ 47 h 54"/>
              <a:gd name="T18" fmla="*/ 37 w 54"/>
              <a:gd name="T19" fmla="*/ 49 h 54"/>
              <a:gd name="T20" fmla="*/ 37 w 54"/>
              <a:gd name="T21" fmla="*/ 50 h 54"/>
              <a:gd name="T22" fmla="*/ 33 w 54"/>
              <a:gd name="T23" fmla="*/ 49 h 54"/>
              <a:gd name="T24" fmla="*/ 33 w 54"/>
              <a:gd name="T25" fmla="*/ 47 h 54"/>
              <a:gd name="T26" fmla="*/ 32 w 54"/>
              <a:gd name="T27" fmla="*/ 47 h 54"/>
              <a:gd name="T28" fmla="*/ 32 w 54"/>
              <a:gd name="T29" fmla="*/ 49 h 54"/>
              <a:gd name="T30" fmla="*/ 30 w 54"/>
              <a:gd name="T31" fmla="*/ 49 h 54"/>
              <a:gd name="T32" fmla="*/ 28 w 54"/>
              <a:gd name="T33" fmla="*/ 50 h 54"/>
              <a:gd name="T34" fmla="*/ 26 w 54"/>
              <a:gd name="T35" fmla="*/ 54 h 54"/>
              <a:gd name="T36" fmla="*/ 15 w 54"/>
              <a:gd name="T37" fmla="*/ 54 h 54"/>
              <a:gd name="T38" fmla="*/ 14 w 54"/>
              <a:gd name="T39" fmla="*/ 52 h 54"/>
              <a:gd name="T40" fmla="*/ 10 w 54"/>
              <a:gd name="T41" fmla="*/ 45 h 54"/>
              <a:gd name="T42" fmla="*/ 13 w 54"/>
              <a:gd name="T43" fmla="*/ 35 h 54"/>
              <a:gd name="T44" fmla="*/ 9 w 54"/>
              <a:gd name="T45" fmla="*/ 31 h 54"/>
              <a:gd name="T46" fmla="*/ 7 w 54"/>
              <a:gd name="T47" fmla="*/ 13 h 54"/>
              <a:gd name="T48" fmla="*/ 7 w 54"/>
              <a:gd name="T49" fmla="*/ 12 h 54"/>
              <a:gd name="T50" fmla="*/ 4 w 54"/>
              <a:gd name="T51" fmla="*/ 12 h 54"/>
              <a:gd name="T52" fmla="*/ 0 w 54"/>
              <a:gd name="T53" fmla="*/ 11 h 54"/>
              <a:gd name="T54" fmla="*/ 0 w 54"/>
              <a:gd name="T55" fmla="*/ 8 h 54"/>
              <a:gd name="T56" fmla="*/ 0 w 54"/>
              <a:gd name="T57" fmla="*/ 2 h 54"/>
              <a:gd name="T58" fmla="*/ 4 w 54"/>
              <a:gd name="T59" fmla="*/ 2 h 54"/>
              <a:gd name="T60" fmla="*/ 11 w 54"/>
              <a:gd name="T61" fmla="*/ 1 h 54"/>
              <a:gd name="T62" fmla="*/ 15 w 54"/>
              <a:gd name="T63" fmla="*/ 2 h 54"/>
              <a:gd name="T64" fmla="*/ 17 w 54"/>
              <a:gd name="T65" fmla="*/ 4 h 54"/>
              <a:gd name="T66" fmla="*/ 19 w 54"/>
              <a:gd name="T67" fmla="*/ 2 h 54"/>
              <a:gd name="T68" fmla="*/ 26 w 54"/>
              <a:gd name="T69" fmla="*/ 1 h 54"/>
              <a:gd name="T70" fmla="*/ 33 w 54"/>
              <a:gd name="T7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4" h="54">
                <a:moveTo>
                  <a:pt x="33" y="0"/>
                </a:moveTo>
                <a:lnTo>
                  <a:pt x="39" y="7"/>
                </a:lnTo>
                <a:lnTo>
                  <a:pt x="54" y="8"/>
                </a:lnTo>
                <a:lnTo>
                  <a:pt x="47" y="17"/>
                </a:lnTo>
                <a:lnTo>
                  <a:pt x="40" y="30"/>
                </a:lnTo>
                <a:lnTo>
                  <a:pt x="39" y="39"/>
                </a:lnTo>
                <a:lnTo>
                  <a:pt x="39" y="41"/>
                </a:lnTo>
                <a:lnTo>
                  <a:pt x="39" y="43"/>
                </a:lnTo>
                <a:lnTo>
                  <a:pt x="37" y="47"/>
                </a:lnTo>
                <a:lnTo>
                  <a:pt x="37" y="49"/>
                </a:lnTo>
                <a:lnTo>
                  <a:pt x="37" y="50"/>
                </a:lnTo>
                <a:lnTo>
                  <a:pt x="33" y="49"/>
                </a:lnTo>
                <a:lnTo>
                  <a:pt x="33" y="47"/>
                </a:lnTo>
                <a:lnTo>
                  <a:pt x="32" y="47"/>
                </a:lnTo>
                <a:lnTo>
                  <a:pt x="32" y="49"/>
                </a:lnTo>
                <a:lnTo>
                  <a:pt x="30" y="49"/>
                </a:lnTo>
                <a:lnTo>
                  <a:pt x="28" y="50"/>
                </a:lnTo>
                <a:lnTo>
                  <a:pt x="26" y="54"/>
                </a:lnTo>
                <a:lnTo>
                  <a:pt x="15" y="54"/>
                </a:lnTo>
                <a:lnTo>
                  <a:pt x="14" y="52"/>
                </a:lnTo>
                <a:lnTo>
                  <a:pt x="10" y="45"/>
                </a:lnTo>
                <a:lnTo>
                  <a:pt x="13" y="35"/>
                </a:lnTo>
                <a:lnTo>
                  <a:pt x="9" y="31"/>
                </a:lnTo>
                <a:lnTo>
                  <a:pt x="7" y="13"/>
                </a:lnTo>
                <a:lnTo>
                  <a:pt x="7" y="12"/>
                </a:lnTo>
                <a:lnTo>
                  <a:pt x="4" y="12"/>
                </a:lnTo>
                <a:lnTo>
                  <a:pt x="0" y="11"/>
                </a:lnTo>
                <a:lnTo>
                  <a:pt x="0" y="8"/>
                </a:lnTo>
                <a:lnTo>
                  <a:pt x="0" y="2"/>
                </a:lnTo>
                <a:lnTo>
                  <a:pt x="4" y="2"/>
                </a:lnTo>
                <a:lnTo>
                  <a:pt x="11" y="1"/>
                </a:lnTo>
                <a:lnTo>
                  <a:pt x="15" y="2"/>
                </a:lnTo>
                <a:lnTo>
                  <a:pt x="17" y="4"/>
                </a:lnTo>
                <a:lnTo>
                  <a:pt x="19" y="2"/>
                </a:lnTo>
                <a:lnTo>
                  <a:pt x="26" y="1"/>
                </a:lnTo>
                <a:lnTo>
                  <a:pt x="3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5" name="Freeform 261">
            <a:extLst>
              <a:ext uri="{FF2B5EF4-FFF2-40B4-BE49-F238E27FC236}">
                <a16:creationId xmlns:a16="http://schemas.microsoft.com/office/drawing/2014/main" id="{3BB08F6D-180D-3005-C486-9B96C619AA2C}"/>
              </a:ext>
            </a:extLst>
          </p:cNvPr>
          <p:cNvSpPr>
            <a:spLocks/>
          </p:cNvSpPr>
          <p:nvPr/>
        </p:nvSpPr>
        <p:spPr bwMode="auto">
          <a:xfrm>
            <a:off x="5351473" y="5435609"/>
            <a:ext cx="114300" cy="153988"/>
          </a:xfrm>
          <a:custGeom>
            <a:avLst/>
            <a:gdLst>
              <a:gd name="T0" fmla="*/ 64 w 72"/>
              <a:gd name="T1" fmla="*/ 71 h 97"/>
              <a:gd name="T2" fmla="*/ 68 w 72"/>
              <a:gd name="T3" fmla="*/ 85 h 97"/>
              <a:gd name="T4" fmla="*/ 72 w 72"/>
              <a:gd name="T5" fmla="*/ 83 h 97"/>
              <a:gd name="T6" fmla="*/ 71 w 72"/>
              <a:gd name="T7" fmla="*/ 91 h 97"/>
              <a:gd name="T8" fmla="*/ 65 w 72"/>
              <a:gd name="T9" fmla="*/ 96 h 97"/>
              <a:gd name="T10" fmla="*/ 61 w 72"/>
              <a:gd name="T11" fmla="*/ 94 h 97"/>
              <a:gd name="T12" fmla="*/ 52 w 72"/>
              <a:gd name="T13" fmla="*/ 96 h 97"/>
              <a:gd name="T14" fmla="*/ 49 w 72"/>
              <a:gd name="T15" fmla="*/ 94 h 97"/>
              <a:gd name="T16" fmla="*/ 35 w 72"/>
              <a:gd name="T17" fmla="*/ 90 h 97"/>
              <a:gd name="T18" fmla="*/ 31 w 72"/>
              <a:gd name="T19" fmla="*/ 91 h 97"/>
              <a:gd name="T20" fmla="*/ 22 w 72"/>
              <a:gd name="T21" fmla="*/ 97 h 97"/>
              <a:gd name="T22" fmla="*/ 20 w 72"/>
              <a:gd name="T23" fmla="*/ 96 h 97"/>
              <a:gd name="T24" fmla="*/ 19 w 72"/>
              <a:gd name="T25" fmla="*/ 96 h 97"/>
              <a:gd name="T26" fmla="*/ 17 w 72"/>
              <a:gd name="T27" fmla="*/ 94 h 97"/>
              <a:gd name="T28" fmla="*/ 17 w 72"/>
              <a:gd name="T29" fmla="*/ 93 h 97"/>
              <a:gd name="T30" fmla="*/ 15 w 72"/>
              <a:gd name="T31" fmla="*/ 91 h 97"/>
              <a:gd name="T32" fmla="*/ 15 w 72"/>
              <a:gd name="T33" fmla="*/ 90 h 97"/>
              <a:gd name="T34" fmla="*/ 9 w 72"/>
              <a:gd name="T35" fmla="*/ 86 h 97"/>
              <a:gd name="T36" fmla="*/ 9 w 72"/>
              <a:gd name="T37" fmla="*/ 85 h 97"/>
              <a:gd name="T38" fmla="*/ 8 w 72"/>
              <a:gd name="T39" fmla="*/ 83 h 97"/>
              <a:gd name="T40" fmla="*/ 7 w 72"/>
              <a:gd name="T41" fmla="*/ 82 h 97"/>
              <a:gd name="T42" fmla="*/ 1 w 72"/>
              <a:gd name="T43" fmla="*/ 76 h 97"/>
              <a:gd name="T44" fmla="*/ 4 w 72"/>
              <a:gd name="T45" fmla="*/ 75 h 97"/>
              <a:gd name="T46" fmla="*/ 5 w 72"/>
              <a:gd name="T47" fmla="*/ 64 h 97"/>
              <a:gd name="T48" fmla="*/ 7 w 72"/>
              <a:gd name="T49" fmla="*/ 60 h 97"/>
              <a:gd name="T50" fmla="*/ 8 w 72"/>
              <a:gd name="T51" fmla="*/ 60 h 97"/>
              <a:gd name="T52" fmla="*/ 7 w 72"/>
              <a:gd name="T53" fmla="*/ 59 h 97"/>
              <a:gd name="T54" fmla="*/ 8 w 72"/>
              <a:gd name="T55" fmla="*/ 55 h 97"/>
              <a:gd name="T56" fmla="*/ 8 w 72"/>
              <a:gd name="T57" fmla="*/ 52 h 97"/>
              <a:gd name="T58" fmla="*/ 8 w 72"/>
              <a:gd name="T59" fmla="*/ 51 h 97"/>
              <a:gd name="T60" fmla="*/ 8 w 72"/>
              <a:gd name="T61" fmla="*/ 49 h 97"/>
              <a:gd name="T62" fmla="*/ 8 w 72"/>
              <a:gd name="T63" fmla="*/ 48 h 97"/>
              <a:gd name="T64" fmla="*/ 5 w 72"/>
              <a:gd name="T65" fmla="*/ 44 h 97"/>
              <a:gd name="T66" fmla="*/ 7 w 72"/>
              <a:gd name="T67" fmla="*/ 42 h 97"/>
              <a:gd name="T68" fmla="*/ 8 w 72"/>
              <a:gd name="T69" fmla="*/ 41 h 97"/>
              <a:gd name="T70" fmla="*/ 2 w 72"/>
              <a:gd name="T71" fmla="*/ 34 h 97"/>
              <a:gd name="T72" fmla="*/ 1 w 72"/>
              <a:gd name="T73" fmla="*/ 30 h 97"/>
              <a:gd name="T74" fmla="*/ 0 w 72"/>
              <a:gd name="T75" fmla="*/ 26 h 97"/>
              <a:gd name="T76" fmla="*/ 5 w 72"/>
              <a:gd name="T77" fmla="*/ 26 h 97"/>
              <a:gd name="T78" fmla="*/ 7 w 72"/>
              <a:gd name="T79" fmla="*/ 23 h 97"/>
              <a:gd name="T80" fmla="*/ 9 w 72"/>
              <a:gd name="T81" fmla="*/ 21 h 97"/>
              <a:gd name="T82" fmla="*/ 11 w 72"/>
              <a:gd name="T83" fmla="*/ 21 h 97"/>
              <a:gd name="T84" fmla="*/ 11 w 72"/>
              <a:gd name="T85" fmla="*/ 19 h 97"/>
              <a:gd name="T86" fmla="*/ 20 w 72"/>
              <a:gd name="T87" fmla="*/ 12 h 97"/>
              <a:gd name="T88" fmla="*/ 24 w 72"/>
              <a:gd name="T89" fmla="*/ 0 h 97"/>
              <a:gd name="T90" fmla="*/ 35 w 72"/>
              <a:gd name="T91" fmla="*/ 16 h 97"/>
              <a:gd name="T92" fmla="*/ 46 w 72"/>
              <a:gd name="T93" fmla="*/ 25 h 97"/>
              <a:gd name="T94" fmla="*/ 45 w 72"/>
              <a:gd name="T95" fmla="*/ 29 h 97"/>
              <a:gd name="T96" fmla="*/ 45 w 72"/>
              <a:gd name="T97" fmla="*/ 30 h 97"/>
              <a:gd name="T98" fmla="*/ 43 w 72"/>
              <a:gd name="T99" fmla="*/ 37 h 97"/>
              <a:gd name="T100" fmla="*/ 42 w 72"/>
              <a:gd name="T101" fmla="*/ 42 h 97"/>
              <a:gd name="T102" fmla="*/ 42 w 72"/>
              <a:gd name="T103" fmla="*/ 44 h 97"/>
              <a:gd name="T104" fmla="*/ 41 w 72"/>
              <a:gd name="T105" fmla="*/ 49 h 97"/>
              <a:gd name="T106" fmla="*/ 42 w 72"/>
              <a:gd name="T107" fmla="*/ 49 h 97"/>
              <a:gd name="T108" fmla="*/ 42 w 72"/>
              <a:gd name="T109" fmla="*/ 51 h 97"/>
              <a:gd name="T110" fmla="*/ 43 w 72"/>
              <a:gd name="T111" fmla="*/ 51 h 97"/>
              <a:gd name="T112" fmla="*/ 43 w 72"/>
              <a:gd name="T113" fmla="*/ 53 h 97"/>
              <a:gd name="T114" fmla="*/ 58 w 72"/>
              <a:gd name="T115" fmla="*/ 67 h 97"/>
              <a:gd name="T116" fmla="*/ 60 w 72"/>
              <a:gd name="T117" fmla="*/ 68 h 97"/>
              <a:gd name="T118" fmla="*/ 64 w 72"/>
              <a:gd name="T119" fmla="*/ 7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64" y="71"/>
                </a:moveTo>
                <a:lnTo>
                  <a:pt x="68" y="85"/>
                </a:lnTo>
                <a:lnTo>
                  <a:pt x="72" y="83"/>
                </a:lnTo>
                <a:lnTo>
                  <a:pt x="71" y="91"/>
                </a:lnTo>
                <a:lnTo>
                  <a:pt x="65" y="96"/>
                </a:lnTo>
                <a:lnTo>
                  <a:pt x="61" y="94"/>
                </a:lnTo>
                <a:lnTo>
                  <a:pt x="52" y="96"/>
                </a:lnTo>
                <a:lnTo>
                  <a:pt x="49" y="94"/>
                </a:lnTo>
                <a:lnTo>
                  <a:pt x="35" y="90"/>
                </a:lnTo>
                <a:lnTo>
                  <a:pt x="31" y="91"/>
                </a:lnTo>
                <a:lnTo>
                  <a:pt x="22" y="97"/>
                </a:lnTo>
                <a:lnTo>
                  <a:pt x="20" y="96"/>
                </a:lnTo>
                <a:lnTo>
                  <a:pt x="19" y="96"/>
                </a:lnTo>
                <a:lnTo>
                  <a:pt x="17" y="94"/>
                </a:lnTo>
                <a:lnTo>
                  <a:pt x="17" y="93"/>
                </a:lnTo>
                <a:lnTo>
                  <a:pt x="15" y="91"/>
                </a:lnTo>
                <a:lnTo>
                  <a:pt x="15" y="90"/>
                </a:lnTo>
                <a:lnTo>
                  <a:pt x="9" y="86"/>
                </a:lnTo>
                <a:lnTo>
                  <a:pt x="9" y="85"/>
                </a:lnTo>
                <a:lnTo>
                  <a:pt x="8" y="83"/>
                </a:lnTo>
                <a:lnTo>
                  <a:pt x="7" y="82"/>
                </a:lnTo>
                <a:lnTo>
                  <a:pt x="1" y="76"/>
                </a:lnTo>
                <a:lnTo>
                  <a:pt x="4" y="75"/>
                </a:lnTo>
                <a:lnTo>
                  <a:pt x="5" y="64"/>
                </a:lnTo>
                <a:lnTo>
                  <a:pt x="7" y="60"/>
                </a:lnTo>
                <a:lnTo>
                  <a:pt x="8" y="60"/>
                </a:lnTo>
                <a:lnTo>
                  <a:pt x="7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5" y="44"/>
                </a:lnTo>
                <a:lnTo>
                  <a:pt x="7" y="42"/>
                </a:lnTo>
                <a:lnTo>
                  <a:pt x="8" y="41"/>
                </a:lnTo>
                <a:lnTo>
                  <a:pt x="2" y="34"/>
                </a:lnTo>
                <a:lnTo>
                  <a:pt x="1" y="30"/>
                </a:lnTo>
                <a:lnTo>
                  <a:pt x="0" y="26"/>
                </a:lnTo>
                <a:lnTo>
                  <a:pt x="5" y="26"/>
                </a:lnTo>
                <a:lnTo>
                  <a:pt x="7" y="23"/>
                </a:lnTo>
                <a:lnTo>
                  <a:pt x="9" y="21"/>
                </a:lnTo>
                <a:lnTo>
                  <a:pt x="11" y="21"/>
                </a:lnTo>
                <a:lnTo>
                  <a:pt x="11" y="19"/>
                </a:lnTo>
                <a:lnTo>
                  <a:pt x="20" y="12"/>
                </a:lnTo>
                <a:lnTo>
                  <a:pt x="24" y="0"/>
                </a:lnTo>
                <a:lnTo>
                  <a:pt x="35" y="16"/>
                </a:lnTo>
                <a:lnTo>
                  <a:pt x="46" y="25"/>
                </a:lnTo>
                <a:lnTo>
                  <a:pt x="45" y="29"/>
                </a:lnTo>
                <a:lnTo>
                  <a:pt x="45" y="30"/>
                </a:lnTo>
                <a:lnTo>
                  <a:pt x="43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3" y="51"/>
                </a:lnTo>
                <a:lnTo>
                  <a:pt x="43" y="53"/>
                </a:lnTo>
                <a:lnTo>
                  <a:pt x="58" y="67"/>
                </a:lnTo>
                <a:lnTo>
                  <a:pt x="60" y="68"/>
                </a:lnTo>
                <a:lnTo>
                  <a:pt x="64" y="7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6" name="Freeform 262">
            <a:extLst>
              <a:ext uri="{FF2B5EF4-FFF2-40B4-BE49-F238E27FC236}">
                <a16:creationId xmlns:a16="http://schemas.microsoft.com/office/drawing/2014/main" id="{4982899A-BB70-0DF1-3136-07F4EE2CF786}"/>
              </a:ext>
            </a:extLst>
          </p:cNvPr>
          <p:cNvSpPr>
            <a:spLocks/>
          </p:cNvSpPr>
          <p:nvPr/>
        </p:nvSpPr>
        <p:spPr bwMode="auto">
          <a:xfrm>
            <a:off x="4460884" y="5465772"/>
            <a:ext cx="260350" cy="277813"/>
          </a:xfrm>
          <a:custGeom>
            <a:avLst/>
            <a:gdLst>
              <a:gd name="T0" fmla="*/ 104 w 164"/>
              <a:gd name="T1" fmla="*/ 10 h 175"/>
              <a:gd name="T2" fmla="*/ 123 w 164"/>
              <a:gd name="T3" fmla="*/ 11 h 175"/>
              <a:gd name="T4" fmla="*/ 131 w 164"/>
              <a:gd name="T5" fmla="*/ 22 h 175"/>
              <a:gd name="T6" fmla="*/ 140 w 164"/>
              <a:gd name="T7" fmla="*/ 30 h 175"/>
              <a:gd name="T8" fmla="*/ 139 w 164"/>
              <a:gd name="T9" fmla="*/ 40 h 175"/>
              <a:gd name="T10" fmla="*/ 145 w 164"/>
              <a:gd name="T11" fmla="*/ 75 h 175"/>
              <a:gd name="T12" fmla="*/ 143 w 164"/>
              <a:gd name="T13" fmla="*/ 79 h 175"/>
              <a:gd name="T14" fmla="*/ 157 w 164"/>
              <a:gd name="T15" fmla="*/ 86 h 175"/>
              <a:gd name="T16" fmla="*/ 164 w 164"/>
              <a:gd name="T17" fmla="*/ 87 h 175"/>
              <a:gd name="T18" fmla="*/ 160 w 164"/>
              <a:gd name="T19" fmla="*/ 90 h 175"/>
              <a:gd name="T20" fmla="*/ 160 w 164"/>
              <a:gd name="T21" fmla="*/ 93 h 175"/>
              <a:gd name="T22" fmla="*/ 158 w 164"/>
              <a:gd name="T23" fmla="*/ 111 h 175"/>
              <a:gd name="T24" fmla="*/ 151 w 164"/>
              <a:gd name="T25" fmla="*/ 111 h 175"/>
              <a:gd name="T26" fmla="*/ 146 w 164"/>
              <a:gd name="T27" fmla="*/ 116 h 175"/>
              <a:gd name="T28" fmla="*/ 150 w 164"/>
              <a:gd name="T29" fmla="*/ 124 h 175"/>
              <a:gd name="T30" fmla="*/ 149 w 164"/>
              <a:gd name="T31" fmla="*/ 135 h 175"/>
              <a:gd name="T32" fmla="*/ 150 w 164"/>
              <a:gd name="T33" fmla="*/ 145 h 175"/>
              <a:gd name="T34" fmla="*/ 149 w 164"/>
              <a:gd name="T35" fmla="*/ 150 h 175"/>
              <a:gd name="T36" fmla="*/ 138 w 164"/>
              <a:gd name="T37" fmla="*/ 156 h 175"/>
              <a:gd name="T38" fmla="*/ 128 w 164"/>
              <a:gd name="T39" fmla="*/ 158 h 175"/>
              <a:gd name="T40" fmla="*/ 119 w 164"/>
              <a:gd name="T41" fmla="*/ 156 h 175"/>
              <a:gd name="T42" fmla="*/ 113 w 164"/>
              <a:gd name="T43" fmla="*/ 156 h 175"/>
              <a:gd name="T44" fmla="*/ 113 w 164"/>
              <a:gd name="T45" fmla="*/ 156 h 175"/>
              <a:gd name="T46" fmla="*/ 110 w 164"/>
              <a:gd name="T47" fmla="*/ 168 h 175"/>
              <a:gd name="T48" fmla="*/ 106 w 164"/>
              <a:gd name="T49" fmla="*/ 173 h 175"/>
              <a:gd name="T50" fmla="*/ 91 w 164"/>
              <a:gd name="T51" fmla="*/ 145 h 175"/>
              <a:gd name="T52" fmla="*/ 91 w 164"/>
              <a:gd name="T53" fmla="*/ 142 h 175"/>
              <a:gd name="T54" fmla="*/ 78 w 164"/>
              <a:gd name="T55" fmla="*/ 143 h 175"/>
              <a:gd name="T56" fmla="*/ 55 w 164"/>
              <a:gd name="T57" fmla="*/ 142 h 175"/>
              <a:gd name="T58" fmla="*/ 44 w 164"/>
              <a:gd name="T59" fmla="*/ 126 h 175"/>
              <a:gd name="T60" fmla="*/ 41 w 164"/>
              <a:gd name="T61" fmla="*/ 122 h 175"/>
              <a:gd name="T62" fmla="*/ 37 w 164"/>
              <a:gd name="T63" fmla="*/ 119 h 175"/>
              <a:gd name="T64" fmla="*/ 34 w 164"/>
              <a:gd name="T65" fmla="*/ 127 h 175"/>
              <a:gd name="T66" fmla="*/ 29 w 164"/>
              <a:gd name="T67" fmla="*/ 123 h 175"/>
              <a:gd name="T68" fmla="*/ 0 w 164"/>
              <a:gd name="T69" fmla="*/ 105 h 175"/>
              <a:gd name="T70" fmla="*/ 9 w 164"/>
              <a:gd name="T71" fmla="*/ 72 h 175"/>
              <a:gd name="T72" fmla="*/ 9 w 164"/>
              <a:gd name="T73" fmla="*/ 57 h 175"/>
              <a:gd name="T74" fmla="*/ 24 w 164"/>
              <a:gd name="T75" fmla="*/ 37 h 175"/>
              <a:gd name="T76" fmla="*/ 44 w 164"/>
              <a:gd name="T77" fmla="*/ 30 h 175"/>
              <a:gd name="T78" fmla="*/ 63 w 164"/>
              <a:gd name="T79" fmla="*/ 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4" h="175">
                <a:moveTo>
                  <a:pt x="83" y="0"/>
                </a:moveTo>
                <a:lnTo>
                  <a:pt x="104" y="10"/>
                </a:lnTo>
                <a:lnTo>
                  <a:pt x="110" y="7"/>
                </a:lnTo>
                <a:lnTo>
                  <a:pt x="123" y="11"/>
                </a:lnTo>
                <a:lnTo>
                  <a:pt x="131" y="21"/>
                </a:lnTo>
                <a:lnTo>
                  <a:pt x="131" y="22"/>
                </a:lnTo>
                <a:lnTo>
                  <a:pt x="131" y="26"/>
                </a:lnTo>
                <a:lnTo>
                  <a:pt x="140" y="30"/>
                </a:lnTo>
                <a:lnTo>
                  <a:pt x="143" y="37"/>
                </a:lnTo>
                <a:lnTo>
                  <a:pt x="139" y="40"/>
                </a:lnTo>
                <a:lnTo>
                  <a:pt x="150" y="59"/>
                </a:lnTo>
                <a:lnTo>
                  <a:pt x="145" y="75"/>
                </a:lnTo>
                <a:lnTo>
                  <a:pt x="145" y="77"/>
                </a:lnTo>
                <a:lnTo>
                  <a:pt x="143" y="79"/>
                </a:lnTo>
                <a:lnTo>
                  <a:pt x="157" y="89"/>
                </a:lnTo>
                <a:lnTo>
                  <a:pt x="157" y="86"/>
                </a:lnTo>
                <a:lnTo>
                  <a:pt x="157" y="85"/>
                </a:lnTo>
                <a:lnTo>
                  <a:pt x="164" y="87"/>
                </a:lnTo>
                <a:lnTo>
                  <a:pt x="162" y="89"/>
                </a:lnTo>
                <a:lnTo>
                  <a:pt x="160" y="90"/>
                </a:lnTo>
                <a:lnTo>
                  <a:pt x="160" y="92"/>
                </a:lnTo>
                <a:lnTo>
                  <a:pt x="160" y="93"/>
                </a:lnTo>
                <a:lnTo>
                  <a:pt x="161" y="101"/>
                </a:lnTo>
                <a:lnTo>
                  <a:pt x="158" y="111"/>
                </a:lnTo>
                <a:lnTo>
                  <a:pt x="155" y="111"/>
                </a:lnTo>
                <a:lnTo>
                  <a:pt x="151" y="111"/>
                </a:lnTo>
                <a:lnTo>
                  <a:pt x="149" y="113"/>
                </a:lnTo>
                <a:lnTo>
                  <a:pt x="146" y="116"/>
                </a:lnTo>
                <a:lnTo>
                  <a:pt x="149" y="122"/>
                </a:lnTo>
                <a:lnTo>
                  <a:pt x="150" y="124"/>
                </a:lnTo>
                <a:lnTo>
                  <a:pt x="146" y="127"/>
                </a:lnTo>
                <a:lnTo>
                  <a:pt x="149" y="135"/>
                </a:lnTo>
                <a:lnTo>
                  <a:pt x="151" y="143"/>
                </a:lnTo>
                <a:lnTo>
                  <a:pt x="150" y="145"/>
                </a:lnTo>
                <a:lnTo>
                  <a:pt x="153" y="147"/>
                </a:lnTo>
                <a:lnTo>
                  <a:pt x="149" y="150"/>
                </a:lnTo>
                <a:lnTo>
                  <a:pt x="147" y="154"/>
                </a:lnTo>
                <a:lnTo>
                  <a:pt x="138" y="156"/>
                </a:lnTo>
                <a:lnTo>
                  <a:pt x="136" y="161"/>
                </a:lnTo>
                <a:lnTo>
                  <a:pt x="128" y="158"/>
                </a:lnTo>
                <a:lnTo>
                  <a:pt x="127" y="153"/>
                </a:lnTo>
                <a:lnTo>
                  <a:pt x="119" y="156"/>
                </a:lnTo>
                <a:lnTo>
                  <a:pt x="116" y="156"/>
                </a:lnTo>
                <a:lnTo>
                  <a:pt x="113" y="156"/>
                </a:lnTo>
                <a:lnTo>
                  <a:pt x="112" y="156"/>
                </a:lnTo>
                <a:lnTo>
                  <a:pt x="113" y="156"/>
                </a:lnTo>
                <a:lnTo>
                  <a:pt x="113" y="165"/>
                </a:lnTo>
                <a:lnTo>
                  <a:pt x="110" y="168"/>
                </a:lnTo>
                <a:lnTo>
                  <a:pt x="106" y="175"/>
                </a:lnTo>
                <a:lnTo>
                  <a:pt x="106" y="173"/>
                </a:lnTo>
                <a:lnTo>
                  <a:pt x="93" y="157"/>
                </a:lnTo>
                <a:lnTo>
                  <a:pt x="91" y="145"/>
                </a:lnTo>
                <a:lnTo>
                  <a:pt x="95" y="142"/>
                </a:lnTo>
                <a:lnTo>
                  <a:pt x="91" y="142"/>
                </a:lnTo>
                <a:lnTo>
                  <a:pt x="85" y="142"/>
                </a:lnTo>
                <a:lnTo>
                  <a:pt x="78" y="143"/>
                </a:lnTo>
                <a:lnTo>
                  <a:pt x="67" y="139"/>
                </a:lnTo>
                <a:lnTo>
                  <a:pt x="55" y="142"/>
                </a:lnTo>
                <a:lnTo>
                  <a:pt x="46" y="130"/>
                </a:lnTo>
                <a:lnTo>
                  <a:pt x="44" y="126"/>
                </a:lnTo>
                <a:lnTo>
                  <a:pt x="42" y="124"/>
                </a:lnTo>
                <a:lnTo>
                  <a:pt x="41" y="122"/>
                </a:lnTo>
                <a:lnTo>
                  <a:pt x="39" y="120"/>
                </a:lnTo>
                <a:lnTo>
                  <a:pt x="37" y="119"/>
                </a:lnTo>
                <a:lnTo>
                  <a:pt x="35" y="120"/>
                </a:lnTo>
                <a:lnTo>
                  <a:pt x="34" y="127"/>
                </a:lnTo>
                <a:lnTo>
                  <a:pt x="33" y="126"/>
                </a:lnTo>
                <a:lnTo>
                  <a:pt x="29" y="123"/>
                </a:lnTo>
                <a:lnTo>
                  <a:pt x="12" y="112"/>
                </a:lnTo>
                <a:lnTo>
                  <a:pt x="0" y="105"/>
                </a:lnTo>
                <a:lnTo>
                  <a:pt x="0" y="82"/>
                </a:lnTo>
                <a:lnTo>
                  <a:pt x="9" y="72"/>
                </a:lnTo>
                <a:lnTo>
                  <a:pt x="9" y="67"/>
                </a:lnTo>
                <a:lnTo>
                  <a:pt x="9" y="57"/>
                </a:lnTo>
                <a:lnTo>
                  <a:pt x="9" y="56"/>
                </a:lnTo>
                <a:lnTo>
                  <a:pt x="24" y="37"/>
                </a:lnTo>
                <a:lnTo>
                  <a:pt x="30" y="32"/>
                </a:lnTo>
                <a:lnTo>
                  <a:pt x="44" y="30"/>
                </a:lnTo>
                <a:lnTo>
                  <a:pt x="52" y="25"/>
                </a:lnTo>
                <a:lnTo>
                  <a:pt x="63" y="6"/>
                </a:lnTo>
                <a:lnTo>
                  <a:pt x="8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7" name="Freeform 263">
            <a:extLst>
              <a:ext uri="{FF2B5EF4-FFF2-40B4-BE49-F238E27FC236}">
                <a16:creationId xmlns:a16="http://schemas.microsoft.com/office/drawing/2014/main" id="{883A3D52-AF77-4FF6-9601-425819677800}"/>
              </a:ext>
            </a:extLst>
          </p:cNvPr>
          <p:cNvSpPr>
            <a:spLocks/>
          </p:cNvSpPr>
          <p:nvPr/>
        </p:nvSpPr>
        <p:spPr bwMode="auto">
          <a:xfrm>
            <a:off x="4867285" y="5487997"/>
            <a:ext cx="103188" cy="114300"/>
          </a:xfrm>
          <a:custGeom>
            <a:avLst/>
            <a:gdLst>
              <a:gd name="T0" fmla="*/ 40 w 65"/>
              <a:gd name="T1" fmla="*/ 18 h 72"/>
              <a:gd name="T2" fmla="*/ 50 w 65"/>
              <a:gd name="T3" fmla="*/ 20 h 72"/>
              <a:gd name="T4" fmla="*/ 54 w 65"/>
              <a:gd name="T5" fmla="*/ 27 h 72"/>
              <a:gd name="T6" fmla="*/ 55 w 65"/>
              <a:gd name="T7" fmla="*/ 30 h 72"/>
              <a:gd name="T8" fmla="*/ 62 w 65"/>
              <a:gd name="T9" fmla="*/ 43 h 72"/>
              <a:gd name="T10" fmla="*/ 65 w 65"/>
              <a:gd name="T11" fmla="*/ 46 h 72"/>
              <a:gd name="T12" fmla="*/ 51 w 65"/>
              <a:gd name="T13" fmla="*/ 63 h 72"/>
              <a:gd name="T14" fmla="*/ 48 w 65"/>
              <a:gd name="T15" fmla="*/ 64 h 72"/>
              <a:gd name="T16" fmla="*/ 45 w 65"/>
              <a:gd name="T17" fmla="*/ 64 h 72"/>
              <a:gd name="T18" fmla="*/ 35 w 65"/>
              <a:gd name="T19" fmla="*/ 68 h 72"/>
              <a:gd name="T20" fmla="*/ 25 w 65"/>
              <a:gd name="T21" fmla="*/ 72 h 72"/>
              <a:gd name="T22" fmla="*/ 25 w 65"/>
              <a:gd name="T23" fmla="*/ 68 h 72"/>
              <a:gd name="T24" fmla="*/ 25 w 65"/>
              <a:gd name="T25" fmla="*/ 63 h 72"/>
              <a:gd name="T26" fmla="*/ 25 w 65"/>
              <a:gd name="T27" fmla="*/ 58 h 72"/>
              <a:gd name="T28" fmla="*/ 21 w 65"/>
              <a:gd name="T29" fmla="*/ 56 h 72"/>
              <a:gd name="T30" fmla="*/ 6 w 65"/>
              <a:gd name="T31" fmla="*/ 42 h 72"/>
              <a:gd name="T32" fmla="*/ 2 w 65"/>
              <a:gd name="T33" fmla="*/ 42 h 72"/>
              <a:gd name="T34" fmla="*/ 3 w 65"/>
              <a:gd name="T35" fmla="*/ 37 h 72"/>
              <a:gd name="T36" fmla="*/ 2 w 65"/>
              <a:gd name="T37" fmla="*/ 27 h 72"/>
              <a:gd name="T38" fmla="*/ 0 w 65"/>
              <a:gd name="T39" fmla="*/ 16 h 72"/>
              <a:gd name="T40" fmla="*/ 6 w 65"/>
              <a:gd name="T41" fmla="*/ 18 h 72"/>
              <a:gd name="T42" fmla="*/ 15 w 65"/>
              <a:gd name="T43" fmla="*/ 20 h 72"/>
              <a:gd name="T44" fmla="*/ 17 w 65"/>
              <a:gd name="T45" fmla="*/ 16 h 72"/>
              <a:gd name="T46" fmla="*/ 18 w 65"/>
              <a:gd name="T47" fmla="*/ 16 h 72"/>
              <a:gd name="T48" fmla="*/ 22 w 65"/>
              <a:gd name="T49" fmla="*/ 8 h 72"/>
              <a:gd name="T50" fmla="*/ 36 w 65"/>
              <a:gd name="T51" fmla="*/ 0 h 72"/>
              <a:gd name="T52" fmla="*/ 40 w 65"/>
              <a:gd name="T53" fmla="*/ 1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72">
                <a:moveTo>
                  <a:pt x="40" y="18"/>
                </a:moveTo>
                <a:lnTo>
                  <a:pt x="50" y="20"/>
                </a:lnTo>
                <a:lnTo>
                  <a:pt x="54" y="27"/>
                </a:lnTo>
                <a:lnTo>
                  <a:pt x="55" y="30"/>
                </a:lnTo>
                <a:lnTo>
                  <a:pt x="62" y="43"/>
                </a:lnTo>
                <a:lnTo>
                  <a:pt x="65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5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8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8" name="Freeform 264">
            <a:extLst>
              <a:ext uri="{FF2B5EF4-FFF2-40B4-BE49-F238E27FC236}">
                <a16:creationId xmlns:a16="http://schemas.microsoft.com/office/drawing/2014/main" id="{1D219F80-DF40-B192-98C8-4F51DFAB5F0E}"/>
              </a:ext>
            </a:extLst>
          </p:cNvPr>
          <p:cNvSpPr>
            <a:spLocks/>
          </p:cNvSpPr>
          <p:nvPr/>
        </p:nvSpPr>
        <p:spPr bwMode="auto">
          <a:xfrm>
            <a:off x="5019685" y="5494347"/>
            <a:ext cx="120650" cy="131763"/>
          </a:xfrm>
          <a:custGeom>
            <a:avLst/>
            <a:gdLst>
              <a:gd name="T0" fmla="*/ 46 w 76"/>
              <a:gd name="T1" fmla="*/ 35 h 83"/>
              <a:gd name="T2" fmla="*/ 50 w 76"/>
              <a:gd name="T3" fmla="*/ 38 h 83"/>
              <a:gd name="T4" fmla="*/ 55 w 76"/>
              <a:gd name="T5" fmla="*/ 35 h 83"/>
              <a:gd name="T6" fmla="*/ 64 w 76"/>
              <a:gd name="T7" fmla="*/ 39 h 83"/>
              <a:gd name="T8" fmla="*/ 76 w 76"/>
              <a:gd name="T9" fmla="*/ 54 h 83"/>
              <a:gd name="T10" fmla="*/ 74 w 76"/>
              <a:gd name="T11" fmla="*/ 56 h 83"/>
              <a:gd name="T12" fmla="*/ 63 w 76"/>
              <a:gd name="T13" fmla="*/ 59 h 83"/>
              <a:gd name="T14" fmla="*/ 52 w 76"/>
              <a:gd name="T15" fmla="*/ 61 h 83"/>
              <a:gd name="T16" fmla="*/ 53 w 76"/>
              <a:gd name="T17" fmla="*/ 72 h 83"/>
              <a:gd name="T18" fmla="*/ 44 w 76"/>
              <a:gd name="T19" fmla="*/ 82 h 83"/>
              <a:gd name="T20" fmla="*/ 27 w 76"/>
              <a:gd name="T21" fmla="*/ 76 h 83"/>
              <a:gd name="T22" fmla="*/ 26 w 76"/>
              <a:gd name="T23" fmla="*/ 76 h 83"/>
              <a:gd name="T24" fmla="*/ 22 w 76"/>
              <a:gd name="T25" fmla="*/ 78 h 83"/>
              <a:gd name="T26" fmla="*/ 22 w 76"/>
              <a:gd name="T27" fmla="*/ 83 h 83"/>
              <a:gd name="T28" fmla="*/ 22 w 76"/>
              <a:gd name="T29" fmla="*/ 82 h 83"/>
              <a:gd name="T30" fmla="*/ 20 w 76"/>
              <a:gd name="T31" fmla="*/ 82 h 83"/>
              <a:gd name="T32" fmla="*/ 19 w 76"/>
              <a:gd name="T33" fmla="*/ 80 h 83"/>
              <a:gd name="T34" fmla="*/ 11 w 76"/>
              <a:gd name="T35" fmla="*/ 75 h 83"/>
              <a:gd name="T36" fmla="*/ 3 w 76"/>
              <a:gd name="T37" fmla="*/ 69 h 83"/>
              <a:gd name="T38" fmla="*/ 1 w 76"/>
              <a:gd name="T39" fmla="*/ 67 h 83"/>
              <a:gd name="T40" fmla="*/ 0 w 76"/>
              <a:gd name="T41" fmla="*/ 59 h 83"/>
              <a:gd name="T42" fmla="*/ 5 w 76"/>
              <a:gd name="T43" fmla="*/ 56 h 83"/>
              <a:gd name="T44" fmla="*/ 5 w 76"/>
              <a:gd name="T45" fmla="*/ 54 h 83"/>
              <a:gd name="T46" fmla="*/ 8 w 76"/>
              <a:gd name="T47" fmla="*/ 53 h 83"/>
              <a:gd name="T48" fmla="*/ 15 w 76"/>
              <a:gd name="T49" fmla="*/ 56 h 83"/>
              <a:gd name="T50" fmla="*/ 19 w 76"/>
              <a:gd name="T51" fmla="*/ 52 h 83"/>
              <a:gd name="T52" fmla="*/ 8 w 76"/>
              <a:gd name="T53" fmla="*/ 24 h 83"/>
              <a:gd name="T54" fmla="*/ 8 w 76"/>
              <a:gd name="T55" fmla="*/ 23 h 83"/>
              <a:gd name="T56" fmla="*/ 14 w 76"/>
              <a:gd name="T57" fmla="*/ 19 h 83"/>
              <a:gd name="T58" fmla="*/ 15 w 76"/>
              <a:gd name="T59" fmla="*/ 19 h 83"/>
              <a:gd name="T60" fmla="*/ 16 w 76"/>
              <a:gd name="T61" fmla="*/ 18 h 83"/>
              <a:gd name="T62" fmla="*/ 26 w 76"/>
              <a:gd name="T63" fmla="*/ 9 h 83"/>
              <a:gd name="T64" fmla="*/ 26 w 76"/>
              <a:gd name="T65" fmla="*/ 0 h 83"/>
              <a:gd name="T66" fmla="*/ 38 w 76"/>
              <a:gd name="T67" fmla="*/ 1 h 83"/>
              <a:gd name="T68" fmla="*/ 35 w 76"/>
              <a:gd name="T69" fmla="*/ 23 h 83"/>
              <a:gd name="T70" fmla="*/ 41 w 76"/>
              <a:gd name="T71" fmla="*/ 33 h 83"/>
              <a:gd name="T72" fmla="*/ 42 w 76"/>
              <a:gd name="T73" fmla="*/ 34 h 83"/>
              <a:gd name="T74" fmla="*/ 45 w 76"/>
              <a:gd name="T75" fmla="*/ 35 h 83"/>
              <a:gd name="T76" fmla="*/ 46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46" y="35"/>
                </a:moveTo>
                <a:lnTo>
                  <a:pt x="50" y="38"/>
                </a:lnTo>
                <a:lnTo>
                  <a:pt x="55" y="35"/>
                </a:lnTo>
                <a:lnTo>
                  <a:pt x="64" y="39"/>
                </a:lnTo>
                <a:lnTo>
                  <a:pt x="76" y="54"/>
                </a:lnTo>
                <a:lnTo>
                  <a:pt x="74" y="56"/>
                </a:lnTo>
                <a:lnTo>
                  <a:pt x="63" y="59"/>
                </a:lnTo>
                <a:lnTo>
                  <a:pt x="52" y="61"/>
                </a:lnTo>
                <a:lnTo>
                  <a:pt x="53" y="72"/>
                </a:lnTo>
                <a:lnTo>
                  <a:pt x="44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3" y="69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4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4"/>
                </a:lnTo>
                <a:lnTo>
                  <a:pt x="8" y="23"/>
                </a:lnTo>
                <a:lnTo>
                  <a:pt x="14" y="19"/>
                </a:lnTo>
                <a:lnTo>
                  <a:pt x="15" y="19"/>
                </a:lnTo>
                <a:lnTo>
                  <a:pt x="16" y="18"/>
                </a:lnTo>
                <a:lnTo>
                  <a:pt x="26" y="9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9" name="Freeform 265">
            <a:extLst>
              <a:ext uri="{FF2B5EF4-FFF2-40B4-BE49-F238E27FC236}">
                <a16:creationId xmlns:a16="http://schemas.microsoft.com/office/drawing/2014/main" id="{8D313681-EF81-D8CE-6BEC-A1A8FFC63972}"/>
              </a:ext>
            </a:extLst>
          </p:cNvPr>
          <p:cNvSpPr>
            <a:spLocks/>
          </p:cNvSpPr>
          <p:nvPr/>
        </p:nvSpPr>
        <p:spPr bwMode="auto">
          <a:xfrm>
            <a:off x="5276860" y="5526097"/>
            <a:ext cx="41275" cy="41275"/>
          </a:xfrm>
          <a:custGeom>
            <a:avLst/>
            <a:gdLst>
              <a:gd name="T0" fmla="*/ 11 w 26"/>
              <a:gd name="T1" fmla="*/ 0 h 26"/>
              <a:gd name="T2" fmla="*/ 11 w 26"/>
              <a:gd name="T3" fmla="*/ 6 h 26"/>
              <a:gd name="T4" fmla="*/ 15 w 26"/>
              <a:gd name="T5" fmla="*/ 6 h 26"/>
              <a:gd name="T6" fmla="*/ 17 w 26"/>
              <a:gd name="T7" fmla="*/ 6 h 26"/>
              <a:gd name="T8" fmla="*/ 22 w 26"/>
              <a:gd name="T9" fmla="*/ 2 h 26"/>
              <a:gd name="T10" fmla="*/ 26 w 26"/>
              <a:gd name="T11" fmla="*/ 6 h 26"/>
              <a:gd name="T12" fmla="*/ 23 w 26"/>
              <a:gd name="T13" fmla="*/ 19 h 26"/>
              <a:gd name="T14" fmla="*/ 19 w 26"/>
              <a:gd name="T15" fmla="*/ 21 h 26"/>
              <a:gd name="T16" fmla="*/ 19 w 26"/>
              <a:gd name="T17" fmla="*/ 22 h 26"/>
              <a:gd name="T18" fmla="*/ 17 w 26"/>
              <a:gd name="T19" fmla="*/ 26 h 26"/>
              <a:gd name="T20" fmla="*/ 15 w 26"/>
              <a:gd name="T21" fmla="*/ 26 h 26"/>
              <a:gd name="T22" fmla="*/ 14 w 26"/>
              <a:gd name="T23" fmla="*/ 26 h 26"/>
              <a:gd name="T24" fmla="*/ 13 w 26"/>
              <a:gd name="T25" fmla="*/ 25 h 26"/>
              <a:gd name="T26" fmla="*/ 7 w 26"/>
              <a:gd name="T27" fmla="*/ 22 h 26"/>
              <a:gd name="T28" fmla="*/ 2 w 26"/>
              <a:gd name="T29" fmla="*/ 18 h 26"/>
              <a:gd name="T30" fmla="*/ 0 w 26"/>
              <a:gd name="T31" fmla="*/ 0 h 26"/>
              <a:gd name="T32" fmla="*/ 11 w 26"/>
              <a:gd name="T3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11" y="0"/>
                </a:moveTo>
                <a:lnTo>
                  <a:pt x="11" y="6"/>
                </a:lnTo>
                <a:lnTo>
                  <a:pt x="15" y="6"/>
                </a:lnTo>
                <a:lnTo>
                  <a:pt x="17" y="6"/>
                </a:lnTo>
                <a:lnTo>
                  <a:pt x="22" y="2"/>
                </a:lnTo>
                <a:lnTo>
                  <a:pt x="26" y="6"/>
                </a:lnTo>
                <a:lnTo>
                  <a:pt x="23" y="19"/>
                </a:lnTo>
                <a:lnTo>
                  <a:pt x="19" y="21"/>
                </a:lnTo>
                <a:lnTo>
                  <a:pt x="19" y="22"/>
                </a:lnTo>
                <a:lnTo>
                  <a:pt x="17" y="26"/>
                </a:lnTo>
                <a:lnTo>
                  <a:pt x="15" y="26"/>
                </a:lnTo>
                <a:lnTo>
                  <a:pt x="14" y="26"/>
                </a:lnTo>
                <a:lnTo>
                  <a:pt x="13" y="25"/>
                </a:lnTo>
                <a:lnTo>
                  <a:pt x="7" y="22"/>
                </a:lnTo>
                <a:lnTo>
                  <a:pt x="2" y="18"/>
                </a:lnTo>
                <a:lnTo>
                  <a:pt x="0" y="0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0" name="Freeform 266">
            <a:extLst>
              <a:ext uri="{FF2B5EF4-FFF2-40B4-BE49-F238E27FC236}">
                <a16:creationId xmlns:a16="http://schemas.microsoft.com/office/drawing/2014/main" id="{B3075106-9A9A-007A-AD93-C15BDDDA2D31}"/>
              </a:ext>
            </a:extLst>
          </p:cNvPr>
          <p:cNvSpPr>
            <a:spLocks/>
          </p:cNvSpPr>
          <p:nvPr/>
        </p:nvSpPr>
        <p:spPr bwMode="auto">
          <a:xfrm>
            <a:off x="5457836" y="5532447"/>
            <a:ext cx="120650" cy="123825"/>
          </a:xfrm>
          <a:custGeom>
            <a:avLst/>
            <a:gdLst>
              <a:gd name="T0" fmla="*/ 73 w 76"/>
              <a:gd name="T1" fmla="*/ 48 h 78"/>
              <a:gd name="T2" fmla="*/ 64 w 76"/>
              <a:gd name="T3" fmla="*/ 54 h 78"/>
              <a:gd name="T4" fmla="*/ 60 w 76"/>
              <a:gd name="T5" fmla="*/ 56 h 78"/>
              <a:gd name="T6" fmla="*/ 55 w 76"/>
              <a:gd name="T7" fmla="*/ 62 h 78"/>
              <a:gd name="T8" fmla="*/ 50 w 76"/>
              <a:gd name="T9" fmla="*/ 67 h 78"/>
              <a:gd name="T10" fmla="*/ 43 w 76"/>
              <a:gd name="T11" fmla="*/ 66 h 78"/>
              <a:gd name="T12" fmla="*/ 34 w 76"/>
              <a:gd name="T13" fmla="*/ 67 h 78"/>
              <a:gd name="T14" fmla="*/ 31 w 76"/>
              <a:gd name="T15" fmla="*/ 67 h 78"/>
              <a:gd name="T16" fmla="*/ 30 w 76"/>
              <a:gd name="T17" fmla="*/ 66 h 78"/>
              <a:gd name="T18" fmla="*/ 25 w 76"/>
              <a:gd name="T19" fmla="*/ 63 h 78"/>
              <a:gd name="T20" fmla="*/ 19 w 76"/>
              <a:gd name="T21" fmla="*/ 67 h 78"/>
              <a:gd name="T22" fmla="*/ 17 w 76"/>
              <a:gd name="T23" fmla="*/ 67 h 78"/>
              <a:gd name="T24" fmla="*/ 17 w 76"/>
              <a:gd name="T25" fmla="*/ 69 h 78"/>
              <a:gd name="T26" fmla="*/ 15 w 76"/>
              <a:gd name="T27" fmla="*/ 70 h 78"/>
              <a:gd name="T28" fmla="*/ 10 w 76"/>
              <a:gd name="T29" fmla="*/ 70 h 78"/>
              <a:gd name="T30" fmla="*/ 12 w 76"/>
              <a:gd name="T31" fmla="*/ 73 h 78"/>
              <a:gd name="T32" fmla="*/ 9 w 76"/>
              <a:gd name="T33" fmla="*/ 75 h 78"/>
              <a:gd name="T34" fmla="*/ 5 w 76"/>
              <a:gd name="T35" fmla="*/ 78 h 78"/>
              <a:gd name="T36" fmla="*/ 2 w 76"/>
              <a:gd name="T37" fmla="*/ 66 h 78"/>
              <a:gd name="T38" fmla="*/ 1 w 76"/>
              <a:gd name="T39" fmla="*/ 56 h 78"/>
              <a:gd name="T40" fmla="*/ 0 w 76"/>
              <a:gd name="T41" fmla="*/ 44 h 78"/>
              <a:gd name="T42" fmla="*/ 4 w 76"/>
              <a:gd name="T43" fmla="*/ 30 h 78"/>
              <a:gd name="T44" fmla="*/ 8 w 76"/>
              <a:gd name="T45" fmla="*/ 18 h 78"/>
              <a:gd name="T46" fmla="*/ 19 w 76"/>
              <a:gd name="T47" fmla="*/ 13 h 78"/>
              <a:gd name="T48" fmla="*/ 38 w 76"/>
              <a:gd name="T49" fmla="*/ 11 h 78"/>
              <a:gd name="T50" fmla="*/ 45 w 76"/>
              <a:gd name="T51" fmla="*/ 5 h 78"/>
              <a:gd name="T52" fmla="*/ 50 w 76"/>
              <a:gd name="T53" fmla="*/ 0 h 78"/>
              <a:gd name="T54" fmla="*/ 61 w 76"/>
              <a:gd name="T55" fmla="*/ 2 h 78"/>
              <a:gd name="T56" fmla="*/ 66 w 76"/>
              <a:gd name="T57" fmla="*/ 13 h 78"/>
              <a:gd name="T58" fmla="*/ 70 w 76"/>
              <a:gd name="T59" fmla="*/ 25 h 78"/>
              <a:gd name="T60" fmla="*/ 70 w 76"/>
              <a:gd name="T61" fmla="*/ 30 h 78"/>
              <a:gd name="T62" fmla="*/ 72 w 76"/>
              <a:gd name="T63" fmla="*/ 35 h 78"/>
              <a:gd name="T64" fmla="*/ 76 w 76"/>
              <a:gd name="T65" fmla="*/ 4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8">
                <a:moveTo>
                  <a:pt x="76" y="43"/>
                </a:moveTo>
                <a:lnTo>
                  <a:pt x="73" y="48"/>
                </a:lnTo>
                <a:lnTo>
                  <a:pt x="70" y="50"/>
                </a:lnTo>
                <a:lnTo>
                  <a:pt x="64" y="54"/>
                </a:lnTo>
                <a:lnTo>
                  <a:pt x="60" y="56"/>
                </a:lnTo>
                <a:lnTo>
                  <a:pt x="60" y="56"/>
                </a:lnTo>
                <a:lnTo>
                  <a:pt x="58" y="58"/>
                </a:lnTo>
                <a:lnTo>
                  <a:pt x="55" y="62"/>
                </a:lnTo>
                <a:lnTo>
                  <a:pt x="53" y="65"/>
                </a:lnTo>
                <a:lnTo>
                  <a:pt x="50" y="67"/>
                </a:lnTo>
                <a:lnTo>
                  <a:pt x="47" y="67"/>
                </a:lnTo>
                <a:lnTo>
                  <a:pt x="43" y="66"/>
                </a:lnTo>
                <a:lnTo>
                  <a:pt x="40" y="67"/>
                </a:lnTo>
                <a:lnTo>
                  <a:pt x="34" y="67"/>
                </a:lnTo>
                <a:lnTo>
                  <a:pt x="32" y="67"/>
                </a:lnTo>
                <a:lnTo>
                  <a:pt x="31" y="67"/>
                </a:lnTo>
                <a:lnTo>
                  <a:pt x="30" y="67"/>
                </a:lnTo>
                <a:lnTo>
                  <a:pt x="30" y="66"/>
                </a:lnTo>
                <a:lnTo>
                  <a:pt x="25" y="65"/>
                </a:lnTo>
                <a:lnTo>
                  <a:pt x="25" y="63"/>
                </a:lnTo>
                <a:lnTo>
                  <a:pt x="20" y="66"/>
                </a:lnTo>
                <a:lnTo>
                  <a:pt x="19" y="67"/>
                </a:lnTo>
                <a:lnTo>
                  <a:pt x="17" y="67"/>
                </a:lnTo>
                <a:lnTo>
                  <a:pt x="17" y="67"/>
                </a:lnTo>
                <a:lnTo>
                  <a:pt x="16" y="67"/>
                </a:lnTo>
                <a:lnTo>
                  <a:pt x="17" y="69"/>
                </a:lnTo>
                <a:lnTo>
                  <a:pt x="16" y="70"/>
                </a:lnTo>
                <a:lnTo>
                  <a:pt x="15" y="70"/>
                </a:lnTo>
                <a:lnTo>
                  <a:pt x="12" y="70"/>
                </a:lnTo>
                <a:lnTo>
                  <a:pt x="10" y="70"/>
                </a:lnTo>
                <a:lnTo>
                  <a:pt x="10" y="71"/>
                </a:lnTo>
                <a:lnTo>
                  <a:pt x="12" y="73"/>
                </a:lnTo>
                <a:lnTo>
                  <a:pt x="12" y="74"/>
                </a:lnTo>
                <a:lnTo>
                  <a:pt x="9" y="75"/>
                </a:lnTo>
                <a:lnTo>
                  <a:pt x="5" y="77"/>
                </a:lnTo>
                <a:lnTo>
                  <a:pt x="5" y="78"/>
                </a:lnTo>
                <a:lnTo>
                  <a:pt x="4" y="70"/>
                </a:lnTo>
                <a:lnTo>
                  <a:pt x="2" y="66"/>
                </a:lnTo>
                <a:lnTo>
                  <a:pt x="2" y="65"/>
                </a:lnTo>
                <a:lnTo>
                  <a:pt x="1" y="56"/>
                </a:lnTo>
                <a:lnTo>
                  <a:pt x="4" y="54"/>
                </a:lnTo>
                <a:lnTo>
                  <a:pt x="0" y="44"/>
                </a:lnTo>
                <a:lnTo>
                  <a:pt x="6" y="32"/>
                </a:lnTo>
                <a:lnTo>
                  <a:pt x="4" y="30"/>
                </a:lnTo>
                <a:lnTo>
                  <a:pt x="5" y="22"/>
                </a:lnTo>
                <a:lnTo>
                  <a:pt x="8" y="18"/>
                </a:lnTo>
                <a:lnTo>
                  <a:pt x="17" y="17"/>
                </a:lnTo>
                <a:lnTo>
                  <a:pt x="19" y="13"/>
                </a:lnTo>
                <a:lnTo>
                  <a:pt x="36" y="13"/>
                </a:lnTo>
                <a:lnTo>
                  <a:pt x="38" y="11"/>
                </a:lnTo>
                <a:lnTo>
                  <a:pt x="42" y="6"/>
                </a:lnTo>
                <a:lnTo>
                  <a:pt x="45" y="5"/>
                </a:lnTo>
                <a:lnTo>
                  <a:pt x="47" y="3"/>
                </a:lnTo>
                <a:lnTo>
                  <a:pt x="50" y="0"/>
                </a:lnTo>
                <a:lnTo>
                  <a:pt x="51" y="2"/>
                </a:lnTo>
                <a:lnTo>
                  <a:pt x="61" y="2"/>
                </a:lnTo>
                <a:lnTo>
                  <a:pt x="64" y="5"/>
                </a:lnTo>
                <a:lnTo>
                  <a:pt x="66" y="13"/>
                </a:lnTo>
                <a:lnTo>
                  <a:pt x="61" y="18"/>
                </a:lnTo>
                <a:lnTo>
                  <a:pt x="70" y="25"/>
                </a:lnTo>
                <a:lnTo>
                  <a:pt x="69" y="26"/>
                </a:lnTo>
                <a:lnTo>
                  <a:pt x="70" y="30"/>
                </a:lnTo>
                <a:lnTo>
                  <a:pt x="72" y="33"/>
                </a:lnTo>
                <a:lnTo>
                  <a:pt x="72" y="35"/>
                </a:lnTo>
                <a:lnTo>
                  <a:pt x="73" y="37"/>
                </a:lnTo>
                <a:lnTo>
                  <a:pt x="76" y="4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1" name="Freeform 267">
            <a:extLst>
              <a:ext uri="{FF2B5EF4-FFF2-40B4-BE49-F238E27FC236}">
                <a16:creationId xmlns:a16="http://schemas.microsoft.com/office/drawing/2014/main" id="{DB83F197-D3DE-30BC-378C-DB96F0E9441B}"/>
              </a:ext>
            </a:extLst>
          </p:cNvPr>
          <p:cNvSpPr>
            <a:spLocks/>
          </p:cNvSpPr>
          <p:nvPr/>
        </p:nvSpPr>
        <p:spPr bwMode="auto">
          <a:xfrm>
            <a:off x="5303848" y="5549909"/>
            <a:ext cx="82550" cy="85725"/>
          </a:xfrm>
          <a:custGeom>
            <a:avLst/>
            <a:gdLst>
              <a:gd name="T0" fmla="*/ 31 w 52"/>
              <a:gd name="T1" fmla="*/ 4 h 54"/>
              <a:gd name="T2" fmla="*/ 37 w 52"/>
              <a:gd name="T3" fmla="*/ 10 h 54"/>
              <a:gd name="T4" fmla="*/ 38 w 52"/>
              <a:gd name="T5" fmla="*/ 11 h 54"/>
              <a:gd name="T6" fmla="*/ 39 w 52"/>
              <a:gd name="T7" fmla="*/ 13 h 54"/>
              <a:gd name="T8" fmla="*/ 39 w 52"/>
              <a:gd name="T9" fmla="*/ 14 h 54"/>
              <a:gd name="T10" fmla="*/ 45 w 52"/>
              <a:gd name="T11" fmla="*/ 18 h 54"/>
              <a:gd name="T12" fmla="*/ 45 w 52"/>
              <a:gd name="T13" fmla="*/ 19 h 54"/>
              <a:gd name="T14" fmla="*/ 47 w 52"/>
              <a:gd name="T15" fmla="*/ 21 h 54"/>
              <a:gd name="T16" fmla="*/ 47 w 52"/>
              <a:gd name="T17" fmla="*/ 22 h 54"/>
              <a:gd name="T18" fmla="*/ 49 w 52"/>
              <a:gd name="T19" fmla="*/ 24 h 54"/>
              <a:gd name="T20" fmla="*/ 50 w 52"/>
              <a:gd name="T21" fmla="*/ 24 h 54"/>
              <a:gd name="T22" fmla="*/ 52 w 52"/>
              <a:gd name="T23" fmla="*/ 25 h 54"/>
              <a:gd name="T24" fmla="*/ 45 w 52"/>
              <a:gd name="T25" fmla="*/ 29 h 54"/>
              <a:gd name="T26" fmla="*/ 39 w 52"/>
              <a:gd name="T27" fmla="*/ 34 h 54"/>
              <a:gd name="T28" fmla="*/ 38 w 52"/>
              <a:gd name="T29" fmla="*/ 40 h 54"/>
              <a:gd name="T30" fmla="*/ 37 w 52"/>
              <a:gd name="T31" fmla="*/ 43 h 54"/>
              <a:gd name="T32" fmla="*/ 34 w 52"/>
              <a:gd name="T33" fmla="*/ 49 h 54"/>
              <a:gd name="T34" fmla="*/ 32 w 52"/>
              <a:gd name="T35" fmla="*/ 54 h 54"/>
              <a:gd name="T36" fmla="*/ 27 w 52"/>
              <a:gd name="T37" fmla="*/ 49 h 54"/>
              <a:gd name="T38" fmla="*/ 26 w 52"/>
              <a:gd name="T39" fmla="*/ 40 h 54"/>
              <a:gd name="T40" fmla="*/ 23 w 52"/>
              <a:gd name="T41" fmla="*/ 33 h 54"/>
              <a:gd name="T42" fmla="*/ 20 w 52"/>
              <a:gd name="T43" fmla="*/ 29 h 54"/>
              <a:gd name="T44" fmla="*/ 20 w 52"/>
              <a:gd name="T45" fmla="*/ 28 h 54"/>
              <a:gd name="T46" fmla="*/ 20 w 52"/>
              <a:gd name="T47" fmla="*/ 26 h 54"/>
              <a:gd name="T48" fmla="*/ 19 w 52"/>
              <a:gd name="T49" fmla="*/ 26 h 54"/>
              <a:gd name="T50" fmla="*/ 16 w 52"/>
              <a:gd name="T51" fmla="*/ 24 h 54"/>
              <a:gd name="T52" fmla="*/ 11 w 52"/>
              <a:gd name="T53" fmla="*/ 24 h 54"/>
              <a:gd name="T54" fmla="*/ 6 w 52"/>
              <a:gd name="T55" fmla="*/ 19 h 54"/>
              <a:gd name="T56" fmla="*/ 5 w 52"/>
              <a:gd name="T57" fmla="*/ 18 h 54"/>
              <a:gd name="T58" fmla="*/ 1 w 52"/>
              <a:gd name="T59" fmla="*/ 14 h 54"/>
              <a:gd name="T60" fmla="*/ 0 w 52"/>
              <a:gd name="T61" fmla="*/ 11 h 54"/>
              <a:gd name="T62" fmla="*/ 2 w 52"/>
              <a:gd name="T63" fmla="*/ 7 h 54"/>
              <a:gd name="T64" fmla="*/ 2 w 52"/>
              <a:gd name="T65" fmla="*/ 6 h 54"/>
              <a:gd name="T66" fmla="*/ 6 w 52"/>
              <a:gd name="T67" fmla="*/ 4 h 54"/>
              <a:gd name="T68" fmla="*/ 8 w 52"/>
              <a:gd name="T69" fmla="*/ 4 h 54"/>
              <a:gd name="T70" fmla="*/ 12 w 52"/>
              <a:gd name="T71" fmla="*/ 4 h 54"/>
              <a:gd name="T72" fmla="*/ 13 w 52"/>
              <a:gd name="T73" fmla="*/ 4 h 54"/>
              <a:gd name="T74" fmla="*/ 19 w 52"/>
              <a:gd name="T75" fmla="*/ 4 h 54"/>
              <a:gd name="T76" fmla="*/ 21 w 52"/>
              <a:gd name="T77" fmla="*/ 4 h 54"/>
              <a:gd name="T78" fmla="*/ 24 w 52"/>
              <a:gd name="T79" fmla="*/ 7 h 54"/>
              <a:gd name="T80" fmla="*/ 26 w 52"/>
              <a:gd name="T81" fmla="*/ 3 h 54"/>
              <a:gd name="T82" fmla="*/ 27 w 52"/>
              <a:gd name="T83" fmla="*/ 0 h 54"/>
              <a:gd name="T84" fmla="*/ 31 w 52"/>
              <a:gd name="T85" fmla="*/ 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2" h="54">
                <a:moveTo>
                  <a:pt x="31" y="4"/>
                </a:moveTo>
                <a:lnTo>
                  <a:pt x="37" y="10"/>
                </a:lnTo>
                <a:lnTo>
                  <a:pt x="38" y="11"/>
                </a:lnTo>
                <a:lnTo>
                  <a:pt x="39" y="13"/>
                </a:lnTo>
                <a:lnTo>
                  <a:pt x="39" y="14"/>
                </a:lnTo>
                <a:lnTo>
                  <a:pt x="45" y="18"/>
                </a:lnTo>
                <a:lnTo>
                  <a:pt x="45" y="19"/>
                </a:lnTo>
                <a:lnTo>
                  <a:pt x="47" y="21"/>
                </a:lnTo>
                <a:lnTo>
                  <a:pt x="47" y="22"/>
                </a:lnTo>
                <a:lnTo>
                  <a:pt x="49" y="24"/>
                </a:lnTo>
                <a:lnTo>
                  <a:pt x="50" y="24"/>
                </a:lnTo>
                <a:lnTo>
                  <a:pt x="52" y="25"/>
                </a:lnTo>
                <a:lnTo>
                  <a:pt x="45" y="29"/>
                </a:lnTo>
                <a:lnTo>
                  <a:pt x="39" y="34"/>
                </a:lnTo>
                <a:lnTo>
                  <a:pt x="38" y="40"/>
                </a:lnTo>
                <a:lnTo>
                  <a:pt x="37" y="43"/>
                </a:lnTo>
                <a:lnTo>
                  <a:pt x="34" y="49"/>
                </a:lnTo>
                <a:lnTo>
                  <a:pt x="32" y="54"/>
                </a:lnTo>
                <a:lnTo>
                  <a:pt x="27" y="49"/>
                </a:lnTo>
                <a:lnTo>
                  <a:pt x="26" y="40"/>
                </a:lnTo>
                <a:lnTo>
                  <a:pt x="23" y="33"/>
                </a:lnTo>
                <a:lnTo>
                  <a:pt x="20" y="29"/>
                </a:lnTo>
                <a:lnTo>
                  <a:pt x="20" y="28"/>
                </a:lnTo>
                <a:lnTo>
                  <a:pt x="20" y="26"/>
                </a:lnTo>
                <a:lnTo>
                  <a:pt x="19" y="26"/>
                </a:lnTo>
                <a:lnTo>
                  <a:pt x="16" y="24"/>
                </a:lnTo>
                <a:lnTo>
                  <a:pt x="11" y="24"/>
                </a:lnTo>
                <a:lnTo>
                  <a:pt x="6" y="19"/>
                </a:lnTo>
                <a:lnTo>
                  <a:pt x="5" y="18"/>
                </a:lnTo>
                <a:lnTo>
                  <a:pt x="1" y="14"/>
                </a:lnTo>
                <a:lnTo>
                  <a:pt x="0" y="11"/>
                </a:lnTo>
                <a:lnTo>
                  <a:pt x="2" y="7"/>
                </a:lnTo>
                <a:lnTo>
                  <a:pt x="2" y="6"/>
                </a:lnTo>
                <a:lnTo>
                  <a:pt x="6" y="4"/>
                </a:lnTo>
                <a:lnTo>
                  <a:pt x="8" y="4"/>
                </a:lnTo>
                <a:lnTo>
                  <a:pt x="12" y="4"/>
                </a:lnTo>
                <a:lnTo>
                  <a:pt x="13" y="4"/>
                </a:lnTo>
                <a:lnTo>
                  <a:pt x="19" y="4"/>
                </a:lnTo>
                <a:lnTo>
                  <a:pt x="21" y="4"/>
                </a:lnTo>
                <a:lnTo>
                  <a:pt x="24" y="7"/>
                </a:lnTo>
                <a:lnTo>
                  <a:pt x="26" y="3"/>
                </a:lnTo>
                <a:lnTo>
                  <a:pt x="27" y="0"/>
                </a:lnTo>
                <a:lnTo>
                  <a:pt x="31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2" name="Freeform 268">
            <a:extLst>
              <a:ext uri="{FF2B5EF4-FFF2-40B4-BE49-F238E27FC236}">
                <a16:creationId xmlns:a16="http://schemas.microsoft.com/office/drawing/2014/main" id="{2E6A3E9C-7E9D-0AA7-9AD6-05E0C597E808}"/>
              </a:ext>
            </a:extLst>
          </p:cNvPr>
          <p:cNvSpPr>
            <a:spLocks/>
          </p:cNvSpPr>
          <p:nvPr/>
        </p:nvSpPr>
        <p:spPr bwMode="auto">
          <a:xfrm>
            <a:off x="4905385" y="5556259"/>
            <a:ext cx="109538" cy="122238"/>
          </a:xfrm>
          <a:custGeom>
            <a:avLst/>
            <a:gdLst>
              <a:gd name="T0" fmla="*/ 69 w 69"/>
              <a:gd name="T1" fmla="*/ 28 h 77"/>
              <a:gd name="T2" fmla="*/ 69 w 69"/>
              <a:gd name="T3" fmla="*/ 29 h 77"/>
              <a:gd name="T4" fmla="*/ 65 w 69"/>
              <a:gd name="T5" fmla="*/ 28 h 77"/>
              <a:gd name="T6" fmla="*/ 69 w 69"/>
              <a:gd name="T7" fmla="*/ 41 h 77"/>
              <a:gd name="T8" fmla="*/ 69 w 69"/>
              <a:gd name="T9" fmla="*/ 45 h 77"/>
              <a:gd name="T10" fmla="*/ 69 w 69"/>
              <a:gd name="T11" fmla="*/ 48 h 77"/>
              <a:gd name="T12" fmla="*/ 69 w 69"/>
              <a:gd name="T13" fmla="*/ 56 h 77"/>
              <a:gd name="T14" fmla="*/ 69 w 69"/>
              <a:gd name="T15" fmla="*/ 71 h 77"/>
              <a:gd name="T16" fmla="*/ 60 w 69"/>
              <a:gd name="T17" fmla="*/ 73 h 77"/>
              <a:gd name="T18" fmla="*/ 58 w 69"/>
              <a:gd name="T19" fmla="*/ 73 h 77"/>
              <a:gd name="T20" fmla="*/ 53 w 69"/>
              <a:gd name="T21" fmla="*/ 77 h 77"/>
              <a:gd name="T22" fmla="*/ 51 w 69"/>
              <a:gd name="T23" fmla="*/ 75 h 77"/>
              <a:gd name="T24" fmla="*/ 50 w 69"/>
              <a:gd name="T25" fmla="*/ 74 h 77"/>
              <a:gd name="T26" fmla="*/ 49 w 69"/>
              <a:gd name="T27" fmla="*/ 71 h 77"/>
              <a:gd name="T28" fmla="*/ 35 w 69"/>
              <a:gd name="T29" fmla="*/ 70 h 77"/>
              <a:gd name="T30" fmla="*/ 34 w 69"/>
              <a:gd name="T31" fmla="*/ 70 h 77"/>
              <a:gd name="T32" fmla="*/ 32 w 69"/>
              <a:gd name="T33" fmla="*/ 67 h 77"/>
              <a:gd name="T34" fmla="*/ 32 w 69"/>
              <a:gd name="T35" fmla="*/ 66 h 77"/>
              <a:gd name="T36" fmla="*/ 31 w 69"/>
              <a:gd name="T37" fmla="*/ 65 h 77"/>
              <a:gd name="T38" fmla="*/ 30 w 69"/>
              <a:gd name="T39" fmla="*/ 63 h 77"/>
              <a:gd name="T40" fmla="*/ 21 w 69"/>
              <a:gd name="T41" fmla="*/ 56 h 77"/>
              <a:gd name="T42" fmla="*/ 0 w 69"/>
              <a:gd name="T43" fmla="*/ 43 h 77"/>
              <a:gd name="T44" fmla="*/ 1 w 69"/>
              <a:gd name="T45" fmla="*/ 29 h 77"/>
              <a:gd name="T46" fmla="*/ 11 w 69"/>
              <a:gd name="T47" fmla="*/ 25 h 77"/>
              <a:gd name="T48" fmla="*/ 21 w 69"/>
              <a:gd name="T49" fmla="*/ 21 h 77"/>
              <a:gd name="T50" fmla="*/ 24 w 69"/>
              <a:gd name="T51" fmla="*/ 21 h 77"/>
              <a:gd name="T52" fmla="*/ 27 w 69"/>
              <a:gd name="T53" fmla="*/ 20 h 77"/>
              <a:gd name="T54" fmla="*/ 41 w 69"/>
              <a:gd name="T55" fmla="*/ 3 h 77"/>
              <a:gd name="T56" fmla="*/ 38 w 69"/>
              <a:gd name="T57" fmla="*/ 0 h 77"/>
              <a:gd name="T58" fmla="*/ 50 w 69"/>
              <a:gd name="T59" fmla="*/ 10 h 77"/>
              <a:gd name="T60" fmla="*/ 56 w 69"/>
              <a:gd name="T61" fmla="*/ 10 h 77"/>
              <a:gd name="T62" fmla="*/ 60 w 69"/>
              <a:gd name="T63" fmla="*/ 17 h 77"/>
              <a:gd name="T64" fmla="*/ 64 w 69"/>
              <a:gd name="T65" fmla="*/ 22 h 77"/>
              <a:gd name="T66" fmla="*/ 69 w 69"/>
              <a:gd name="T67" fmla="*/ 2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77">
                <a:moveTo>
                  <a:pt x="69" y="28"/>
                </a:moveTo>
                <a:lnTo>
                  <a:pt x="69" y="29"/>
                </a:lnTo>
                <a:lnTo>
                  <a:pt x="65" y="28"/>
                </a:lnTo>
                <a:lnTo>
                  <a:pt x="69" y="41"/>
                </a:lnTo>
                <a:lnTo>
                  <a:pt x="69" y="45"/>
                </a:lnTo>
                <a:lnTo>
                  <a:pt x="69" y="48"/>
                </a:lnTo>
                <a:lnTo>
                  <a:pt x="69" y="56"/>
                </a:lnTo>
                <a:lnTo>
                  <a:pt x="69" y="71"/>
                </a:lnTo>
                <a:lnTo>
                  <a:pt x="60" y="73"/>
                </a:lnTo>
                <a:lnTo>
                  <a:pt x="58" y="73"/>
                </a:lnTo>
                <a:lnTo>
                  <a:pt x="53" y="77"/>
                </a:lnTo>
                <a:lnTo>
                  <a:pt x="51" y="75"/>
                </a:lnTo>
                <a:lnTo>
                  <a:pt x="50" y="74"/>
                </a:lnTo>
                <a:lnTo>
                  <a:pt x="49" y="71"/>
                </a:lnTo>
                <a:lnTo>
                  <a:pt x="35" y="70"/>
                </a:lnTo>
                <a:lnTo>
                  <a:pt x="34" y="70"/>
                </a:lnTo>
                <a:lnTo>
                  <a:pt x="32" y="67"/>
                </a:lnTo>
                <a:lnTo>
                  <a:pt x="32" y="66"/>
                </a:lnTo>
                <a:lnTo>
                  <a:pt x="31" y="65"/>
                </a:lnTo>
                <a:lnTo>
                  <a:pt x="30" y="63"/>
                </a:lnTo>
                <a:lnTo>
                  <a:pt x="21" y="56"/>
                </a:lnTo>
                <a:lnTo>
                  <a:pt x="0" y="43"/>
                </a:lnTo>
                <a:lnTo>
                  <a:pt x="1" y="29"/>
                </a:lnTo>
                <a:lnTo>
                  <a:pt x="11" y="25"/>
                </a:lnTo>
                <a:lnTo>
                  <a:pt x="21" y="21"/>
                </a:lnTo>
                <a:lnTo>
                  <a:pt x="24" y="21"/>
                </a:lnTo>
                <a:lnTo>
                  <a:pt x="27" y="20"/>
                </a:lnTo>
                <a:lnTo>
                  <a:pt x="41" y="3"/>
                </a:lnTo>
                <a:lnTo>
                  <a:pt x="38" y="0"/>
                </a:lnTo>
                <a:lnTo>
                  <a:pt x="50" y="10"/>
                </a:lnTo>
                <a:lnTo>
                  <a:pt x="56" y="10"/>
                </a:lnTo>
                <a:lnTo>
                  <a:pt x="60" y="17"/>
                </a:lnTo>
                <a:lnTo>
                  <a:pt x="64" y="22"/>
                </a:lnTo>
                <a:lnTo>
                  <a:pt x="69" y="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3" name="Freeform 269">
            <a:extLst>
              <a:ext uri="{FF2B5EF4-FFF2-40B4-BE49-F238E27FC236}">
                <a16:creationId xmlns:a16="http://schemas.microsoft.com/office/drawing/2014/main" id="{9CFB7320-07E4-E5C1-DF59-09AD24F5AB0E}"/>
              </a:ext>
            </a:extLst>
          </p:cNvPr>
          <p:cNvSpPr>
            <a:spLocks/>
          </p:cNvSpPr>
          <p:nvPr/>
        </p:nvSpPr>
        <p:spPr bwMode="auto">
          <a:xfrm>
            <a:off x="4257684" y="5559434"/>
            <a:ext cx="119063" cy="107950"/>
          </a:xfrm>
          <a:custGeom>
            <a:avLst/>
            <a:gdLst>
              <a:gd name="T0" fmla="*/ 30 w 75"/>
              <a:gd name="T1" fmla="*/ 63 h 68"/>
              <a:gd name="T2" fmla="*/ 23 w 75"/>
              <a:gd name="T3" fmla="*/ 68 h 68"/>
              <a:gd name="T4" fmla="*/ 17 w 75"/>
              <a:gd name="T5" fmla="*/ 68 h 68"/>
              <a:gd name="T6" fmla="*/ 13 w 75"/>
              <a:gd name="T7" fmla="*/ 68 h 68"/>
              <a:gd name="T8" fmla="*/ 12 w 75"/>
              <a:gd name="T9" fmla="*/ 67 h 68"/>
              <a:gd name="T10" fmla="*/ 5 w 75"/>
              <a:gd name="T11" fmla="*/ 64 h 68"/>
              <a:gd name="T12" fmla="*/ 0 w 75"/>
              <a:gd name="T13" fmla="*/ 60 h 68"/>
              <a:gd name="T14" fmla="*/ 1 w 75"/>
              <a:gd name="T15" fmla="*/ 46 h 68"/>
              <a:gd name="T16" fmla="*/ 9 w 75"/>
              <a:gd name="T17" fmla="*/ 34 h 68"/>
              <a:gd name="T18" fmla="*/ 15 w 75"/>
              <a:gd name="T19" fmla="*/ 30 h 68"/>
              <a:gd name="T20" fmla="*/ 17 w 75"/>
              <a:gd name="T21" fmla="*/ 20 h 68"/>
              <a:gd name="T22" fmla="*/ 26 w 75"/>
              <a:gd name="T23" fmla="*/ 11 h 68"/>
              <a:gd name="T24" fmla="*/ 39 w 75"/>
              <a:gd name="T25" fmla="*/ 11 h 68"/>
              <a:gd name="T26" fmla="*/ 54 w 75"/>
              <a:gd name="T27" fmla="*/ 0 h 68"/>
              <a:gd name="T28" fmla="*/ 71 w 75"/>
              <a:gd name="T29" fmla="*/ 0 h 68"/>
              <a:gd name="T30" fmla="*/ 75 w 75"/>
              <a:gd name="T31" fmla="*/ 4 h 68"/>
              <a:gd name="T32" fmla="*/ 73 w 75"/>
              <a:gd name="T33" fmla="*/ 20 h 68"/>
              <a:gd name="T34" fmla="*/ 67 w 75"/>
              <a:gd name="T35" fmla="*/ 35 h 68"/>
              <a:gd name="T36" fmla="*/ 71 w 75"/>
              <a:gd name="T37" fmla="*/ 39 h 68"/>
              <a:gd name="T38" fmla="*/ 50 w 75"/>
              <a:gd name="T39" fmla="*/ 57 h 68"/>
              <a:gd name="T40" fmla="*/ 30 w 75"/>
              <a:gd name="T41" fmla="*/ 6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5" h="68">
                <a:moveTo>
                  <a:pt x="30" y="63"/>
                </a:moveTo>
                <a:lnTo>
                  <a:pt x="23" y="68"/>
                </a:lnTo>
                <a:lnTo>
                  <a:pt x="17" y="68"/>
                </a:lnTo>
                <a:lnTo>
                  <a:pt x="13" y="68"/>
                </a:lnTo>
                <a:lnTo>
                  <a:pt x="12" y="67"/>
                </a:ln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9" y="34"/>
                </a:lnTo>
                <a:lnTo>
                  <a:pt x="15" y="30"/>
                </a:lnTo>
                <a:lnTo>
                  <a:pt x="17" y="20"/>
                </a:lnTo>
                <a:lnTo>
                  <a:pt x="26" y="11"/>
                </a:lnTo>
                <a:lnTo>
                  <a:pt x="39" y="11"/>
                </a:lnTo>
                <a:lnTo>
                  <a:pt x="54" y="0"/>
                </a:lnTo>
                <a:lnTo>
                  <a:pt x="71" y="0"/>
                </a:lnTo>
                <a:lnTo>
                  <a:pt x="75" y="4"/>
                </a:lnTo>
                <a:lnTo>
                  <a:pt x="73" y="20"/>
                </a:lnTo>
                <a:lnTo>
                  <a:pt x="67" y="35"/>
                </a:lnTo>
                <a:lnTo>
                  <a:pt x="71" y="39"/>
                </a:lnTo>
                <a:lnTo>
                  <a:pt x="50" y="57"/>
                </a:lnTo>
                <a:lnTo>
                  <a:pt x="30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4" name="Freeform 270">
            <a:extLst>
              <a:ext uri="{FF2B5EF4-FFF2-40B4-BE49-F238E27FC236}">
                <a16:creationId xmlns:a16="http://schemas.microsoft.com/office/drawing/2014/main" id="{8B690ADC-05A4-4042-B5ED-BA16B1B0C9B8}"/>
              </a:ext>
            </a:extLst>
          </p:cNvPr>
          <p:cNvSpPr>
            <a:spLocks/>
          </p:cNvSpPr>
          <p:nvPr/>
        </p:nvSpPr>
        <p:spPr bwMode="auto">
          <a:xfrm>
            <a:off x="5276860" y="5561022"/>
            <a:ext cx="52388" cy="46038"/>
          </a:xfrm>
          <a:custGeom>
            <a:avLst/>
            <a:gdLst>
              <a:gd name="T0" fmla="*/ 19 w 33"/>
              <a:gd name="T1" fmla="*/ 22 h 29"/>
              <a:gd name="T2" fmla="*/ 22 w 33"/>
              <a:gd name="T3" fmla="*/ 25 h 29"/>
              <a:gd name="T4" fmla="*/ 21 w 33"/>
              <a:gd name="T5" fmla="*/ 26 h 29"/>
              <a:gd name="T6" fmla="*/ 18 w 33"/>
              <a:gd name="T7" fmla="*/ 29 h 29"/>
              <a:gd name="T8" fmla="*/ 17 w 33"/>
              <a:gd name="T9" fmla="*/ 27 h 29"/>
              <a:gd name="T10" fmla="*/ 14 w 33"/>
              <a:gd name="T11" fmla="*/ 25 h 29"/>
              <a:gd name="T12" fmla="*/ 13 w 33"/>
              <a:gd name="T13" fmla="*/ 25 h 29"/>
              <a:gd name="T14" fmla="*/ 11 w 33"/>
              <a:gd name="T15" fmla="*/ 23 h 29"/>
              <a:gd name="T16" fmla="*/ 11 w 33"/>
              <a:gd name="T17" fmla="*/ 25 h 29"/>
              <a:gd name="T18" fmla="*/ 10 w 33"/>
              <a:gd name="T19" fmla="*/ 27 h 29"/>
              <a:gd name="T20" fmla="*/ 10 w 33"/>
              <a:gd name="T21" fmla="*/ 26 h 29"/>
              <a:gd name="T22" fmla="*/ 8 w 33"/>
              <a:gd name="T23" fmla="*/ 25 h 29"/>
              <a:gd name="T24" fmla="*/ 4 w 33"/>
              <a:gd name="T25" fmla="*/ 22 h 29"/>
              <a:gd name="T26" fmla="*/ 3 w 33"/>
              <a:gd name="T27" fmla="*/ 23 h 29"/>
              <a:gd name="T28" fmla="*/ 3 w 33"/>
              <a:gd name="T29" fmla="*/ 25 h 29"/>
              <a:gd name="T30" fmla="*/ 0 w 33"/>
              <a:gd name="T31" fmla="*/ 18 h 29"/>
              <a:gd name="T32" fmla="*/ 4 w 33"/>
              <a:gd name="T33" fmla="*/ 17 h 29"/>
              <a:gd name="T34" fmla="*/ 6 w 33"/>
              <a:gd name="T35" fmla="*/ 17 h 29"/>
              <a:gd name="T36" fmla="*/ 8 w 33"/>
              <a:gd name="T37" fmla="*/ 15 h 29"/>
              <a:gd name="T38" fmla="*/ 10 w 33"/>
              <a:gd name="T39" fmla="*/ 12 h 29"/>
              <a:gd name="T40" fmla="*/ 8 w 33"/>
              <a:gd name="T41" fmla="*/ 11 h 29"/>
              <a:gd name="T42" fmla="*/ 7 w 33"/>
              <a:gd name="T43" fmla="*/ 8 h 29"/>
              <a:gd name="T44" fmla="*/ 7 w 33"/>
              <a:gd name="T45" fmla="*/ 7 h 29"/>
              <a:gd name="T46" fmla="*/ 6 w 33"/>
              <a:gd name="T47" fmla="*/ 6 h 29"/>
              <a:gd name="T48" fmla="*/ 6 w 33"/>
              <a:gd name="T49" fmla="*/ 4 h 29"/>
              <a:gd name="T50" fmla="*/ 7 w 33"/>
              <a:gd name="T51" fmla="*/ 0 h 29"/>
              <a:gd name="T52" fmla="*/ 13 w 33"/>
              <a:gd name="T53" fmla="*/ 3 h 29"/>
              <a:gd name="T54" fmla="*/ 14 w 33"/>
              <a:gd name="T55" fmla="*/ 4 h 29"/>
              <a:gd name="T56" fmla="*/ 15 w 33"/>
              <a:gd name="T57" fmla="*/ 4 h 29"/>
              <a:gd name="T58" fmla="*/ 17 w 33"/>
              <a:gd name="T59" fmla="*/ 4 h 29"/>
              <a:gd name="T60" fmla="*/ 18 w 33"/>
              <a:gd name="T61" fmla="*/ 7 h 29"/>
              <a:gd name="T62" fmla="*/ 22 w 33"/>
              <a:gd name="T63" fmla="*/ 11 h 29"/>
              <a:gd name="T64" fmla="*/ 23 w 33"/>
              <a:gd name="T65" fmla="*/ 12 h 29"/>
              <a:gd name="T66" fmla="*/ 28 w 33"/>
              <a:gd name="T67" fmla="*/ 17 h 29"/>
              <a:gd name="T68" fmla="*/ 33 w 33"/>
              <a:gd name="T69" fmla="*/ 17 h 29"/>
              <a:gd name="T70" fmla="*/ 29 w 33"/>
              <a:gd name="T71" fmla="*/ 21 h 29"/>
              <a:gd name="T72" fmla="*/ 22 w 33"/>
              <a:gd name="T73" fmla="*/ 21 h 29"/>
              <a:gd name="T74" fmla="*/ 18 w 33"/>
              <a:gd name="T75" fmla="*/ 21 h 29"/>
              <a:gd name="T76" fmla="*/ 19 w 33"/>
              <a:gd name="T77" fmla="*/ 2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" h="29">
                <a:moveTo>
                  <a:pt x="19" y="22"/>
                </a:moveTo>
                <a:lnTo>
                  <a:pt x="22" y="25"/>
                </a:lnTo>
                <a:lnTo>
                  <a:pt x="21" y="26"/>
                </a:lnTo>
                <a:lnTo>
                  <a:pt x="18" y="29"/>
                </a:lnTo>
                <a:lnTo>
                  <a:pt x="17" y="27"/>
                </a:lnTo>
                <a:lnTo>
                  <a:pt x="14" y="25"/>
                </a:lnTo>
                <a:lnTo>
                  <a:pt x="13" y="25"/>
                </a:lnTo>
                <a:lnTo>
                  <a:pt x="11" y="23"/>
                </a:lnTo>
                <a:lnTo>
                  <a:pt x="11" y="25"/>
                </a:lnTo>
                <a:lnTo>
                  <a:pt x="10" y="27"/>
                </a:lnTo>
                <a:lnTo>
                  <a:pt x="10" y="26"/>
                </a:lnTo>
                <a:lnTo>
                  <a:pt x="8" y="25"/>
                </a:lnTo>
                <a:lnTo>
                  <a:pt x="4" y="22"/>
                </a:lnTo>
                <a:lnTo>
                  <a:pt x="3" y="23"/>
                </a:lnTo>
                <a:lnTo>
                  <a:pt x="3" y="25"/>
                </a:lnTo>
                <a:lnTo>
                  <a:pt x="0" y="18"/>
                </a:lnTo>
                <a:lnTo>
                  <a:pt x="4" y="17"/>
                </a:lnTo>
                <a:lnTo>
                  <a:pt x="6" y="17"/>
                </a:lnTo>
                <a:lnTo>
                  <a:pt x="8" y="15"/>
                </a:lnTo>
                <a:lnTo>
                  <a:pt x="10" y="12"/>
                </a:lnTo>
                <a:lnTo>
                  <a:pt x="8" y="11"/>
                </a:lnTo>
                <a:lnTo>
                  <a:pt x="7" y="8"/>
                </a:lnTo>
                <a:lnTo>
                  <a:pt x="7" y="7"/>
                </a:lnTo>
                <a:lnTo>
                  <a:pt x="6" y="6"/>
                </a:lnTo>
                <a:lnTo>
                  <a:pt x="6" y="4"/>
                </a:lnTo>
                <a:lnTo>
                  <a:pt x="7" y="0"/>
                </a:lnTo>
                <a:lnTo>
                  <a:pt x="13" y="3"/>
                </a:lnTo>
                <a:lnTo>
                  <a:pt x="14" y="4"/>
                </a:lnTo>
                <a:lnTo>
                  <a:pt x="15" y="4"/>
                </a:lnTo>
                <a:lnTo>
                  <a:pt x="17" y="4"/>
                </a:lnTo>
                <a:lnTo>
                  <a:pt x="18" y="7"/>
                </a:lnTo>
                <a:lnTo>
                  <a:pt x="22" y="11"/>
                </a:lnTo>
                <a:lnTo>
                  <a:pt x="23" y="12"/>
                </a:lnTo>
                <a:lnTo>
                  <a:pt x="28" y="17"/>
                </a:lnTo>
                <a:lnTo>
                  <a:pt x="33" y="17"/>
                </a:lnTo>
                <a:lnTo>
                  <a:pt x="29" y="21"/>
                </a:lnTo>
                <a:lnTo>
                  <a:pt x="22" y="21"/>
                </a:lnTo>
                <a:lnTo>
                  <a:pt x="18" y="21"/>
                </a:lnTo>
                <a:lnTo>
                  <a:pt x="19" y="2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5" name="Freeform 271">
            <a:extLst>
              <a:ext uri="{FF2B5EF4-FFF2-40B4-BE49-F238E27FC236}">
                <a16:creationId xmlns:a16="http://schemas.microsoft.com/office/drawing/2014/main" id="{3ED25CFB-24D9-18B5-D3B4-E5293ADD542B}"/>
              </a:ext>
            </a:extLst>
          </p:cNvPr>
          <p:cNvSpPr>
            <a:spLocks/>
          </p:cNvSpPr>
          <p:nvPr/>
        </p:nvSpPr>
        <p:spPr bwMode="auto">
          <a:xfrm>
            <a:off x="4043371" y="5567372"/>
            <a:ext cx="96838" cy="107950"/>
          </a:xfrm>
          <a:custGeom>
            <a:avLst/>
            <a:gdLst>
              <a:gd name="T0" fmla="*/ 35 w 61"/>
              <a:gd name="T1" fmla="*/ 60 h 68"/>
              <a:gd name="T2" fmla="*/ 34 w 61"/>
              <a:gd name="T3" fmla="*/ 64 h 68"/>
              <a:gd name="T4" fmla="*/ 32 w 61"/>
              <a:gd name="T5" fmla="*/ 64 h 68"/>
              <a:gd name="T6" fmla="*/ 32 w 61"/>
              <a:gd name="T7" fmla="*/ 64 h 68"/>
              <a:gd name="T8" fmla="*/ 30 w 61"/>
              <a:gd name="T9" fmla="*/ 63 h 68"/>
              <a:gd name="T10" fmla="*/ 26 w 61"/>
              <a:gd name="T11" fmla="*/ 67 h 68"/>
              <a:gd name="T12" fmla="*/ 23 w 61"/>
              <a:gd name="T13" fmla="*/ 63 h 68"/>
              <a:gd name="T14" fmla="*/ 15 w 61"/>
              <a:gd name="T15" fmla="*/ 68 h 68"/>
              <a:gd name="T16" fmla="*/ 13 w 61"/>
              <a:gd name="T17" fmla="*/ 67 h 68"/>
              <a:gd name="T18" fmla="*/ 8 w 61"/>
              <a:gd name="T19" fmla="*/ 62 h 68"/>
              <a:gd name="T20" fmla="*/ 0 w 61"/>
              <a:gd name="T21" fmla="*/ 55 h 68"/>
              <a:gd name="T22" fmla="*/ 1 w 61"/>
              <a:gd name="T23" fmla="*/ 45 h 68"/>
              <a:gd name="T24" fmla="*/ 8 w 61"/>
              <a:gd name="T25" fmla="*/ 41 h 68"/>
              <a:gd name="T26" fmla="*/ 17 w 61"/>
              <a:gd name="T27" fmla="*/ 22 h 68"/>
              <a:gd name="T28" fmla="*/ 35 w 61"/>
              <a:gd name="T29" fmla="*/ 13 h 68"/>
              <a:gd name="T30" fmla="*/ 42 w 61"/>
              <a:gd name="T31" fmla="*/ 7 h 68"/>
              <a:gd name="T32" fmla="*/ 45 w 61"/>
              <a:gd name="T33" fmla="*/ 4 h 68"/>
              <a:gd name="T34" fmla="*/ 61 w 61"/>
              <a:gd name="T35" fmla="*/ 0 h 68"/>
              <a:gd name="T36" fmla="*/ 46 w 61"/>
              <a:gd name="T37" fmla="*/ 52 h 68"/>
              <a:gd name="T38" fmla="*/ 42 w 61"/>
              <a:gd name="T39" fmla="*/ 59 h 68"/>
              <a:gd name="T40" fmla="*/ 35 w 61"/>
              <a:gd name="T41" fmla="*/ 6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1" h="68">
                <a:moveTo>
                  <a:pt x="35" y="60"/>
                </a:moveTo>
                <a:lnTo>
                  <a:pt x="34" y="64"/>
                </a:lnTo>
                <a:lnTo>
                  <a:pt x="32" y="64"/>
                </a:lnTo>
                <a:lnTo>
                  <a:pt x="32" y="64"/>
                </a:lnTo>
                <a:lnTo>
                  <a:pt x="30" y="63"/>
                </a:lnTo>
                <a:lnTo>
                  <a:pt x="26" y="67"/>
                </a:lnTo>
                <a:lnTo>
                  <a:pt x="23" y="63"/>
                </a:lnTo>
                <a:lnTo>
                  <a:pt x="15" y="68"/>
                </a:lnTo>
                <a:lnTo>
                  <a:pt x="13" y="67"/>
                </a:lnTo>
                <a:lnTo>
                  <a:pt x="8" y="62"/>
                </a:lnTo>
                <a:lnTo>
                  <a:pt x="0" y="55"/>
                </a:lnTo>
                <a:lnTo>
                  <a:pt x="1" y="45"/>
                </a:lnTo>
                <a:lnTo>
                  <a:pt x="8" y="41"/>
                </a:lnTo>
                <a:lnTo>
                  <a:pt x="17" y="22"/>
                </a:lnTo>
                <a:lnTo>
                  <a:pt x="35" y="13"/>
                </a:lnTo>
                <a:lnTo>
                  <a:pt x="42" y="7"/>
                </a:lnTo>
                <a:lnTo>
                  <a:pt x="45" y="4"/>
                </a:lnTo>
                <a:lnTo>
                  <a:pt x="61" y="0"/>
                </a:lnTo>
                <a:lnTo>
                  <a:pt x="46" y="52"/>
                </a:lnTo>
                <a:lnTo>
                  <a:pt x="42" y="59"/>
                </a:lnTo>
                <a:lnTo>
                  <a:pt x="35" y="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6" name="Freeform 272">
            <a:extLst>
              <a:ext uri="{FF2B5EF4-FFF2-40B4-BE49-F238E27FC236}">
                <a16:creationId xmlns:a16="http://schemas.microsoft.com/office/drawing/2014/main" id="{3748BA51-89CB-AB52-0615-290DF20EBEB9}"/>
              </a:ext>
            </a:extLst>
          </p:cNvPr>
          <p:cNvSpPr>
            <a:spLocks/>
          </p:cNvSpPr>
          <p:nvPr/>
        </p:nvSpPr>
        <p:spPr bwMode="auto">
          <a:xfrm>
            <a:off x="5345123" y="5578484"/>
            <a:ext cx="138113" cy="177800"/>
          </a:xfrm>
          <a:custGeom>
            <a:avLst/>
            <a:gdLst>
              <a:gd name="T0" fmla="*/ 53 w 87"/>
              <a:gd name="T1" fmla="*/ 4 h 112"/>
              <a:gd name="T2" fmla="*/ 56 w 87"/>
              <a:gd name="T3" fmla="*/ 6 h 112"/>
              <a:gd name="T4" fmla="*/ 65 w 87"/>
              <a:gd name="T5" fmla="*/ 4 h 112"/>
              <a:gd name="T6" fmla="*/ 69 w 87"/>
              <a:gd name="T7" fmla="*/ 6 h 112"/>
              <a:gd name="T8" fmla="*/ 75 w 87"/>
              <a:gd name="T9" fmla="*/ 1 h 112"/>
              <a:gd name="T10" fmla="*/ 77 w 87"/>
              <a:gd name="T11" fmla="*/ 3 h 112"/>
              <a:gd name="T12" fmla="*/ 71 w 87"/>
              <a:gd name="T13" fmla="*/ 15 h 112"/>
              <a:gd name="T14" fmla="*/ 75 w 87"/>
              <a:gd name="T15" fmla="*/ 25 h 112"/>
              <a:gd name="T16" fmla="*/ 72 w 87"/>
              <a:gd name="T17" fmla="*/ 27 h 112"/>
              <a:gd name="T18" fmla="*/ 73 w 87"/>
              <a:gd name="T19" fmla="*/ 36 h 112"/>
              <a:gd name="T20" fmla="*/ 73 w 87"/>
              <a:gd name="T21" fmla="*/ 37 h 112"/>
              <a:gd name="T22" fmla="*/ 75 w 87"/>
              <a:gd name="T23" fmla="*/ 41 h 112"/>
              <a:gd name="T24" fmla="*/ 76 w 87"/>
              <a:gd name="T25" fmla="*/ 49 h 112"/>
              <a:gd name="T26" fmla="*/ 77 w 87"/>
              <a:gd name="T27" fmla="*/ 51 h 112"/>
              <a:gd name="T28" fmla="*/ 77 w 87"/>
              <a:gd name="T29" fmla="*/ 52 h 112"/>
              <a:gd name="T30" fmla="*/ 79 w 87"/>
              <a:gd name="T31" fmla="*/ 52 h 112"/>
              <a:gd name="T32" fmla="*/ 80 w 87"/>
              <a:gd name="T33" fmla="*/ 52 h 112"/>
              <a:gd name="T34" fmla="*/ 81 w 87"/>
              <a:gd name="T35" fmla="*/ 53 h 112"/>
              <a:gd name="T36" fmla="*/ 83 w 87"/>
              <a:gd name="T37" fmla="*/ 56 h 112"/>
              <a:gd name="T38" fmla="*/ 84 w 87"/>
              <a:gd name="T39" fmla="*/ 57 h 112"/>
              <a:gd name="T40" fmla="*/ 84 w 87"/>
              <a:gd name="T41" fmla="*/ 59 h 112"/>
              <a:gd name="T42" fmla="*/ 86 w 87"/>
              <a:gd name="T43" fmla="*/ 60 h 112"/>
              <a:gd name="T44" fmla="*/ 87 w 87"/>
              <a:gd name="T45" fmla="*/ 63 h 112"/>
              <a:gd name="T46" fmla="*/ 69 w 87"/>
              <a:gd name="T47" fmla="*/ 64 h 112"/>
              <a:gd name="T48" fmla="*/ 68 w 87"/>
              <a:gd name="T49" fmla="*/ 64 h 112"/>
              <a:gd name="T50" fmla="*/ 62 w 87"/>
              <a:gd name="T51" fmla="*/ 71 h 112"/>
              <a:gd name="T52" fmla="*/ 53 w 87"/>
              <a:gd name="T53" fmla="*/ 74 h 112"/>
              <a:gd name="T54" fmla="*/ 57 w 87"/>
              <a:gd name="T55" fmla="*/ 79 h 112"/>
              <a:gd name="T56" fmla="*/ 53 w 87"/>
              <a:gd name="T57" fmla="*/ 85 h 112"/>
              <a:gd name="T58" fmla="*/ 49 w 87"/>
              <a:gd name="T59" fmla="*/ 93 h 112"/>
              <a:gd name="T60" fmla="*/ 45 w 87"/>
              <a:gd name="T61" fmla="*/ 91 h 112"/>
              <a:gd name="T62" fmla="*/ 39 w 87"/>
              <a:gd name="T63" fmla="*/ 98 h 112"/>
              <a:gd name="T64" fmla="*/ 36 w 87"/>
              <a:gd name="T65" fmla="*/ 100 h 112"/>
              <a:gd name="T66" fmla="*/ 34 w 87"/>
              <a:gd name="T67" fmla="*/ 101 h 112"/>
              <a:gd name="T68" fmla="*/ 32 w 87"/>
              <a:gd name="T69" fmla="*/ 101 h 112"/>
              <a:gd name="T70" fmla="*/ 32 w 87"/>
              <a:gd name="T71" fmla="*/ 105 h 112"/>
              <a:gd name="T72" fmla="*/ 31 w 87"/>
              <a:gd name="T73" fmla="*/ 109 h 112"/>
              <a:gd name="T74" fmla="*/ 27 w 87"/>
              <a:gd name="T75" fmla="*/ 112 h 112"/>
              <a:gd name="T76" fmla="*/ 24 w 87"/>
              <a:gd name="T77" fmla="*/ 111 h 112"/>
              <a:gd name="T78" fmla="*/ 26 w 87"/>
              <a:gd name="T79" fmla="*/ 104 h 112"/>
              <a:gd name="T80" fmla="*/ 28 w 87"/>
              <a:gd name="T81" fmla="*/ 104 h 112"/>
              <a:gd name="T82" fmla="*/ 26 w 87"/>
              <a:gd name="T83" fmla="*/ 96 h 112"/>
              <a:gd name="T84" fmla="*/ 15 w 87"/>
              <a:gd name="T85" fmla="*/ 87 h 112"/>
              <a:gd name="T86" fmla="*/ 13 w 87"/>
              <a:gd name="T87" fmla="*/ 85 h 112"/>
              <a:gd name="T88" fmla="*/ 11 w 87"/>
              <a:gd name="T89" fmla="*/ 83 h 112"/>
              <a:gd name="T90" fmla="*/ 8 w 87"/>
              <a:gd name="T91" fmla="*/ 68 h 112"/>
              <a:gd name="T92" fmla="*/ 4 w 87"/>
              <a:gd name="T93" fmla="*/ 57 h 112"/>
              <a:gd name="T94" fmla="*/ 1 w 87"/>
              <a:gd name="T95" fmla="*/ 55 h 112"/>
              <a:gd name="T96" fmla="*/ 0 w 87"/>
              <a:gd name="T97" fmla="*/ 51 h 112"/>
              <a:gd name="T98" fmla="*/ 5 w 87"/>
              <a:gd name="T99" fmla="*/ 45 h 112"/>
              <a:gd name="T100" fmla="*/ 11 w 87"/>
              <a:gd name="T101" fmla="*/ 42 h 112"/>
              <a:gd name="T102" fmla="*/ 12 w 87"/>
              <a:gd name="T103" fmla="*/ 38 h 112"/>
              <a:gd name="T104" fmla="*/ 6 w 87"/>
              <a:gd name="T105" fmla="*/ 36 h 112"/>
              <a:gd name="T106" fmla="*/ 8 w 87"/>
              <a:gd name="T107" fmla="*/ 31 h 112"/>
              <a:gd name="T108" fmla="*/ 11 w 87"/>
              <a:gd name="T109" fmla="*/ 25 h 112"/>
              <a:gd name="T110" fmla="*/ 12 w 87"/>
              <a:gd name="T111" fmla="*/ 22 h 112"/>
              <a:gd name="T112" fmla="*/ 13 w 87"/>
              <a:gd name="T113" fmla="*/ 16 h 112"/>
              <a:gd name="T114" fmla="*/ 19 w 87"/>
              <a:gd name="T115" fmla="*/ 11 h 112"/>
              <a:gd name="T116" fmla="*/ 26 w 87"/>
              <a:gd name="T117" fmla="*/ 7 h 112"/>
              <a:gd name="T118" fmla="*/ 35 w 87"/>
              <a:gd name="T119" fmla="*/ 1 h 112"/>
              <a:gd name="T120" fmla="*/ 39 w 87"/>
              <a:gd name="T121" fmla="*/ 0 h 112"/>
              <a:gd name="T122" fmla="*/ 53 w 87"/>
              <a:gd name="T123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" h="112">
                <a:moveTo>
                  <a:pt x="53" y="4"/>
                </a:moveTo>
                <a:lnTo>
                  <a:pt x="56" y="6"/>
                </a:lnTo>
                <a:lnTo>
                  <a:pt x="65" y="4"/>
                </a:lnTo>
                <a:lnTo>
                  <a:pt x="69" y="6"/>
                </a:lnTo>
                <a:lnTo>
                  <a:pt x="75" y="1"/>
                </a:lnTo>
                <a:lnTo>
                  <a:pt x="77" y="3"/>
                </a:lnTo>
                <a:lnTo>
                  <a:pt x="71" y="15"/>
                </a:lnTo>
                <a:lnTo>
                  <a:pt x="75" y="25"/>
                </a:lnTo>
                <a:lnTo>
                  <a:pt x="72" y="27"/>
                </a:lnTo>
                <a:lnTo>
                  <a:pt x="73" y="36"/>
                </a:lnTo>
                <a:lnTo>
                  <a:pt x="73" y="37"/>
                </a:lnTo>
                <a:lnTo>
                  <a:pt x="75" y="41"/>
                </a:lnTo>
                <a:lnTo>
                  <a:pt x="76" y="49"/>
                </a:lnTo>
                <a:lnTo>
                  <a:pt x="77" y="51"/>
                </a:lnTo>
                <a:lnTo>
                  <a:pt x="77" y="52"/>
                </a:lnTo>
                <a:lnTo>
                  <a:pt x="79" y="52"/>
                </a:lnTo>
                <a:lnTo>
                  <a:pt x="80" y="52"/>
                </a:lnTo>
                <a:lnTo>
                  <a:pt x="81" y="53"/>
                </a:lnTo>
                <a:lnTo>
                  <a:pt x="83" y="56"/>
                </a:lnTo>
                <a:lnTo>
                  <a:pt x="84" y="57"/>
                </a:lnTo>
                <a:lnTo>
                  <a:pt x="84" y="59"/>
                </a:lnTo>
                <a:lnTo>
                  <a:pt x="86" y="60"/>
                </a:lnTo>
                <a:lnTo>
                  <a:pt x="87" y="63"/>
                </a:lnTo>
                <a:lnTo>
                  <a:pt x="69" y="64"/>
                </a:lnTo>
                <a:lnTo>
                  <a:pt x="68" y="64"/>
                </a:lnTo>
                <a:lnTo>
                  <a:pt x="62" y="71"/>
                </a:lnTo>
                <a:lnTo>
                  <a:pt x="53" y="74"/>
                </a:lnTo>
                <a:lnTo>
                  <a:pt x="57" y="79"/>
                </a:lnTo>
                <a:lnTo>
                  <a:pt x="53" y="85"/>
                </a:lnTo>
                <a:lnTo>
                  <a:pt x="49" y="93"/>
                </a:lnTo>
                <a:lnTo>
                  <a:pt x="45" y="91"/>
                </a:lnTo>
                <a:lnTo>
                  <a:pt x="39" y="98"/>
                </a:lnTo>
                <a:lnTo>
                  <a:pt x="36" y="100"/>
                </a:lnTo>
                <a:lnTo>
                  <a:pt x="34" y="101"/>
                </a:lnTo>
                <a:lnTo>
                  <a:pt x="32" y="101"/>
                </a:lnTo>
                <a:lnTo>
                  <a:pt x="32" y="105"/>
                </a:lnTo>
                <a:lnTo>
                  <a:pt x="31" y="109"/>
                </a:lnTo>
                <a:lnTo>
                  <a:pt x="27" y="112"/>
                </a:lnTo>
                <a:lnTo>
                  <a:pt x="24" y="111"/>
                </a:lnTo>
                <a:lnTo>
                  <a:pt x="26" y="104"/>
                </a:lnTo>
                <a:lnTo>
                  <a:pt x="28" y="104"/>
                </a:lnTo>
                <a:lnTo>
                  <a:pt x="26" y="96"/>
                </a:lnTo>
                <a:lnTo>
                  <a:pt x="15" y="87"/>
                </a:lnTo>
                <a:lnTo>
                  <a:pt x="13" y="85"/>
                </a:lnTo>
                <a:lnTo>
                  <a:pt x="11" y="83"/>
                </a:lnTo>
                <a:lnTo>
                  <a:pt x="8" y="68"/>
                </a:lnTo>
                <a:lnTo>
                  <a:pt x="4" y="57"/>
                </a:lnTo>
                <a:lnTo>
                  <a:pt x="1" y="55"/>
                </a:lnTo>
                <a:lnTo>
                  <a:pt x="0" y="51"/>
                </a:lnTo>
                <a:lnTo>
                  <a:pt x="5" y="45"/>
                </a:lnTo>
                <a:lnTo>
                  <a:pt x="11" y="42"/>
                </a:lnTo>
                <a:lnTo>
                  <a:pt x="12" y="38"/>
                </a:lnTo>
                <a:lnTo>
                  <a:pt x="6" y="36"/>
                </a:lnTo>
                <a:lnTo>
                  <a:pt x="8" y="31"/>
                </a:lnTo>
                <a:lnTo>
                  <a:pt x="11" y="25"/>
                </a:lnTo>
                <a:lnTo>
                  <a:pt x="12" y="22"/>
                </a:lnTo>
                <a:lnTo>
                  <a:pt x="13" y="16"/>
                </a:lnTo>
                <a:lnTo>
                  <a:pt x="19" y="11"/>
                </a:lnTo>
                <a:lnTo>
                  <a:pt x="26" y="7"/>
                </a:lnTo>
                <a:lnTo>
                  <a:pt x="35" y="1"/>
                </a:lnTo>
                <a:lnTo>
                  <a:pt x="39" y="0"/>
                </a:lnTo>
                <a:lnTo>
                  <a:pt x="53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7" name="Freeform 273">
            <a:extLst>
              <a:ext uri="{FF2B5EF4-FFF2-40B4-BE49-F238E27FC236}">
                <a16:creationId xmlns:a16="http://schemas.microsoft.com/office/drawing/2014/main" id="{EF7C7E6B-3A53-1992-0C0E-5574BCB129A2}"/>
              </a:ext>
            </a:extLst>
          </p:cNvPr>
          <p:cNvSpPr>
            <a:spLocks/>
          </p:cNvSpPr>
          <p:nvPr/>
        </p:nvSpPr>
        <p:spPr bwMode="auto">
          <a:xfrm>
            <a:off x="5089535" y="5580072"/>
            <a:ext cx="65088" cy="109538"/>
          </a:xfrm>
          <a:custGeom>
            <a:avLst/>
            <a:gdLst>
              <a:gd name="T0" fmla="*/ 31 w 41"/>
              <a:gd name="T1" fmla="*/ 67 h 69"/>
              <a:gd name="T2" fmla="*/ 28 w 41"/>
              <a:gd name="T3" fmla="*/ 69 h 69"/>
              <a:gd name="T4" fmla="*/ 23 w 41"/>
              <a:gd name="T5" fmla="*/ 62 h 69"/>
              <a:gd name="T6" fmla="*/ 21 w 41"/>
              <a:gd name="T7" fmla="*/ 60 h 69"/>
              <a:gd name="T8" fmla="*/ 17 w 41"/>
              <a:gd name="T9" fmla="*/ 55 h 69"/>
              <a:gd name="T10" fmla="*/ 4 w 41"/>
              <a:gd name="T11" fmla="*/ 40 h 69"/>
              <a:gd name="T12" fmla="*/ 1 w 41"/>
              <a:gd name="T13" fmla="*/ 29 h 69"/>
              <a:gd name="T14" fmla="*/ 0 w 41"/>
              <a:gd name="T15" fmla="*/ 28 h 69"/>
              <a:gd name="T16" fmla="*/ 9 w 41"/>
              <a:gd name="T17" fmla="*/ 18 h 69"/>
              <a:gd name="T18" fmla="*/ 8 w 41"/>
              <a:gd name="T19" fmla="*/ 7 h 69"/>
              <a:gd name="T20" fmla="*/ 19 w 41"/>
              <a:gd name="T21" fmla="*/ 5 h 69"/>
              <a:gd name="T22" fmla="*/ 30 w 41"/>
              <a:gd name="T23" fmla="*/ 2 h 69"/>
              <a:gd name="T24" fmla="*/ 32 w 41"/>
              <a:gd name="T25" fmla="*/ 0 h 69"/>
              <a:gd name="T26" fmla="*/ 35 w 41"/>
              <a:gd name="T27" fmla="*/ 3 h 69"/>
              <a:gd name="T28" fmla="*/ 41 w 41"/>
              <a:gd name="T29" fmla="*/ 5 h 69"/>
              <a:gd name="T30" fmla="*/ 41 w 41"/>
              <a:gd name="T31" fmla="*/ 20 h 69"/>
              <a:gd name="T32" fmla="*/ 41 w 41"/>
              <a:gd name="T33" fmla="*/ 22 h 69"/>
              <a:gd name="T34" fmla="*/ 41 w 41"/>
              <a:gd name="T35" fmla="*/ 24 h 69"/>
              <a:gd name="T36" fmla="*/ 39 w 41"/>
              <a:gd name="T37" fmla="*/ 25 h 69"/>
              <a:gd name="T38" fmla="*/ 39 w 41"/>
              <a:gd name="T39" fmla="*/ 26 h 69"/>
              <a:gd name="T40" fmla="*/ 36 w 41"/>
              <a:gd name="T41" fmla="*/ 29 h 69"/>
              <a:gd name="T42" fmla="*/ 36 w 41"/>
              <a:gd name="T43" fmla="*/ 32 h 69"/>
              <a:gd name="T44" fmla="*/ 36 w 41"/>
              <a:gd name="T45" fmla="*/ 33 h 69"/>
              <a:gd name="T46" fmla="*/ 36 w 41"/>
              <a:gd name="T47" fmla="*/ 35 h 69"/>
              <a:gd name="T48" fmla="*/ 38 w 41"/>
              <a:gd name="T49" fmla="*/ 36 h 69"/>
              <a:gd name="T50" fmla="*/ 38 w 41"/>
              <a:gd name="T51" fmla="*/ 37 h 69"/>
              <a:gd name="T52" fmla="*/ 38 w 41"/>
              <a:gd name="T53" fmla="*/ 37 h 69"/>
              <a:gd name="T54" fmla="*/ 38 w 41"/>
              <a:gd name="T55" fmla="*/ 41 h 69"/>
              <a:gd name="T56" fmla="*/ 36 w 41"/>
              <a:gd name="T57" fmla="*/ 48 h 69"/>
              <a:gd name="T58" fmla="*/ 34 w 41"/>
              <a:gd name="T59" fmla="*/ 52 h 69"/>
              <a:gd name="T60" fmla="*/ 34 w 41"/>
              <a:gd name="T61" fmla="*/ 54 h 69"/>
              <a:gd name="T62" fmla="*/ 31 w 41"/>
              <a:gd name="T63" fmla="*/ 63 h 69"/>
              <a:gd name="T64" fmla="*/ 31 w 41"/>
              <a:gd name="T65" fmla="*/ 66 h 69"/>
              <a:gd name="T66" fmla="*/ 31 w 41"/>
              <a:gd name="T67" fmla="*/ 67 h 69"/>
              <a:gd name="T68" fmla="*/ 31 w 41"/>
              <a:gd name="T69" fmla="*/ 67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1" h="69">
                <a:moveTo>
                  <a:pt x="31" y="67"/>
                </a:moveTo>
                <a:lnTo>
                  <a:pt x="28" y="69"/>
                </a:lnTo>
                <a:lnTo>
                  <a:pt x="23" y="62"/>
                </a:lnTo>
                <a:lnTo>
                  <a:pt x="21" y="60"/>
                </a:lnTo>
                <a:lnTo>
                  <a:pt x="17" y="55"/>
                </a:lnTo>
                <a:lnTo>
                  <a:pt x="4" y="40"/>
                </a:lnTo>
                <a:lnTo>
                  <a:pt x="1" y="29"/>
                </a:lnTo>
                <a:lnTo>
                  <a:pt x="0" y="28"/>
                </a:lnTo>
                <a:lnTo>
                  <a:pt x="9" y="18"/>
                </a:lnTo>
                <a:lnTo>
                  <a:pt x="8" y="7"/>
                </a:lnTo>
                <a:lnTo>
                  <a:pt x="19" y="5"/>
                </a:lnTo>
                <a:lnTo>
                  <a:pt x="30" y="2"/>
                </a:lnTo>
                <a:lnTo>
                  <a:pt x="32" y="0"/>
                </a:lnTo>
                <a:lnTo>
                  <a:pt x="35" y="3"/>
                </a:lnTo>
                <a:lnTo>
                  <a:pt x="41" y="5"/>
                </a:lnTo>
                <a:lnTo>
                  <a:pt x="41" y="20"/>
                </a:lnTo>
                <a:lnTo>
                  <a:pt x="41" y="22"/>
                </a:lnTo>
                <a:lnTo>
                  <a:pt x="41" y="24"/>
                </a:lnTo>
                <a:lnTo>
                  <a:pt x="39" y="25"/>
                </a:lnTo>
                <a:lnTo>
                  <a:pt x="39" y="26"/>
                </a:lnTo>
                <a:lnTo>
                  <a:pt x="36" y="29"/>
                </a:lnTo>
                <a:lnTo>
                  <a:pt x="36" y="32"/>
                </a:lnTo>
                <a:lnTo>
                  <a:pt x="36" y="33"/>
                </a:lnTo>
                <a:lnTo>
                  <a:pt x="36" y="35"/>
                </a:lnTo>
                <a:lnTo>
                  <a:pt x="38" y="36"/>
                </a:lnTo>
                <a:lnTo>
                  <a:pt x="38" y="37"/>
                </a:lnTo>
                <a:lnTo>
                  <a:pt x="38" y="37"/>
                </a:lnTo>
                <a:lnTo>
                  <a:pt x="38" y="41"/>
                </a:lnTo>
                <a:lnTo>
                  <a:pt x="36" y="48"/>
                </a:lnTo>
                <a:lnTo>
                  <a:pt x="34" y="52"/>
                </a:lnTo>
                <a:lnTo>
                  <a:pt x="34" y="54"/>
                </a:lnTo>
                <a:lnTo>
                  <a:pt x="31" y="63"/>
                </a:lnTo>
                <a:lnTo>
                  <a:pt x="31" y="66"/>
                </a:lnTo>
                <a:lnTo>
                  <a:pt x="31" y="67"/>
                </a:lnTo>
                <a:lnTo>
                  <a:pt x="31" y="6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8" name="Freeform 274">
            <a:extLst>
              <a:ext uri="{FF2B5EF4-FFF2-40B4-BE49-F238E27FC236}">
                <a16:creationId xmlns:a16="http://schemas.microsoft.com/office/drawing/2014/main" id="{D7DCCF15-2D8E-7648-5EC7-50332FBE3CE9}"/>
              </a:ext>
            </a:extLst>
          </p:cNvPr>
          <p:cNvSpPr>
            <a:spLocks/>
          </p:cNvSpPr>
          <p:nvPr/>
        </p:nvSpPr>
        <p:spPr bwMode="auto">
          <a:xfrm>
            <a:off x="5305435" y="5588010"/>
            <a:ext cx="58738" cy="98425"/>
          </a:xfrm>
          <a:custGeom>
            <a:avLst/>
            <a:gdLst>
              <a:gd name="T0" fmla="*/ 29 w 37"/>
              <a:gd name="T1" fmla="*/ 51 h 62"/>
              <a:gd name="T2" fmla="*/ 33 w 37"/>
              <a:gd name="T3" fmla="*/ 62 h 62"/>
              <a:gd name="T4" fmla="*/ 27 w 37"/>
              <a:gd name="T5" fmla="*/ 61 h 62"/>
              <a:gd name="T6" fmla="*/ 26 w 37"/>
              <a:gd name="T7" fmla="*/ 61 h 62"/>
              <a:gd name="T8" fmla="*/ 25 w 37"/>
              <a:gd name="T9" fmla="*/ 60 h 62"/>
              <a:gd name="T10" fmla="*/ 22 w 37"/>
              <a:gd name="T11" fmla="*/ 58 h 62"/>
              <a:gd name="T12" fmla="*/ 22 w 37"/>
              <a:gd name="T13" fmla="*/ 60 h 62"/>
              <a:gd name="T14" fmla="*/ 20 w 37"/>
              <a:gd name="T15" fmla="*/ 61 h 62"/>
              <a:gd name="T16" fmla="*/ 12 w 37"/>
              <a:gd name="T17" fmla="*/ 34 h 62"/>
              <a:gd name="T18" fmla="*/ 0 w 37"/>
              <a:gd name="T19" fmla="*/ 12 h 62"/>
              <a:gd name="T20" fmla="*/ 3 w 37"/>
              <a:gd name="T21" fmla="*/ 9 h 62"/>
              <a:gd name="T22" fmla="*/ 4 w 37"/>
              <a:gd name="T23" fmla="*/ 8 h 62"/>
              <a:gd name="T24" fmla="*/ 1 w 37"/>
              <a:gd name="T25" fmla="*/ 5 h 62"/>
              <a:gd name="T26" fmla="*/ 0 w 37"/>
              <a:gd name="T27" fmla="*/ 4 h 62"/>
              <a:gd name="T28" fmla="*/ 4 w 37"/>
              <a:gd name="T29" fmla="*/ 4 h 62"/>
              <a:gd name="T30" fmla="*/ 11 w 37"/>
              <a:gd name="T31" fmla="*/ 4 h 62"/>
              <a:gd name="T32" fmla="*/ 15 w 37"/>
              <a:gd name="T33" fmla="*/ 0 h 62"/>
              <a:gd name="T34" fmla="*/ 18 w 37"/>
              <a:gd name="T35" fmla="*/ 2 h 62"/>
              <a:gd name="T36" fmla="*/ 19 w 37"/>
              <a:gd name="T37" fmla="*/ 2 h 62"/>
              <a:gd name="T38" fmla="*/ 19 w 37"/>
              <a:gd name="T39" fmla="*/ 4 h 62"/>
              <a:gd name="T40" fmla="*/ 19 w 37"/>
              <a:gd name="T41" fmla="*/ 5 h 62"/>
              <a:gd name="T42" fmla="*/ 22 w 37"/>
              <a:gd name="T43" fmla="*/ 9 h 62"/>
              <a:gd name="T44" fmla="*/ 25 w 37"/>
              <a:gd name="T45" fmla="*/ 16 h 62"/>
              <a:gd name="T46" fmla="*/ 26 w 37"/>
              <a:gd name="T47" fmla="*/ 25 h 62"/>
              <a:gd name="T48" fmla="*/ 31 w 37"/>
              <a:gd name="T49" fmla="*/ 30 h 62"/>
              <a:gd name="T50" fmla="*/ 37 w 37"/>
              <a:gd name="T51" fmla="*/ 32 h 62"/>
              <a:gd name="T52" fmla="*/ 36 w 37"/>
              <a:gd name="T53" fmla="*/ 36 h 62"/>
              <a:gd name="T54" fmla="*/ 30 w 37"/>
              <a:gd name="T55" fmla="*/ 39 h 62"/>
              <a:gd name="T56" fmla="*/ 25 w 37"/>
              <a:gd name="T57" fmla="*/ 45 h 62"/>
              <a:gd name="T58" fmla="*/ 26 w 37"/>
              <a:gd name="T59" fmla="*/ 49 h 62"/>
              <a:gd name="T60" fmla="*/ 29 w 37"/>
              <a:gd name="T61" fmla="*/ 5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" h="62">
                <a:moveTo>
                  <a:pt x="29" y="51"/>
                </a:moveTo>
                <a:lnTo>
                  <a:pt x="33" y="62"/>
                </a:lnTo>
                <a:lnTo>
                  <a:pt x="27" y="61"/>
                </a:lnTo>
                <a:lnTo>
                  <a:pt x="26" y="61"/>
                </a:lnTo>
                <a:lnTo>
                  <a:pt x="25" y="60"/>
                </a:lnTo>
                <a:lnTo>
                  <a:pt x="22" y="58"/>
                </a:lnTo>
                <a:lnTo>
                  <a:pt x="22" y="60"/>
                </a:lnTo>
                <a:lnTo>
                  <a:pt x="20" y="61"/>
                </a:lnTo>
                <a:lnTo>
                  <a:pt x="12" y="34"/>
                </a:lnTo>
                <a:lnTo>
                  <a:pt x="0" y="12"/>
                </a:lnTo>
                <a:lnTo>
                  <a:pt x="3" y="9"/>
                </a:lnTo>
                <a:lnTo>
                  <a:pt x="4" y="8"/>
                </a:lnTo>
                <a:lnTo>
                  <a:pt x="1" y="5"/>
                </a:lnTo>
                <a:lnTo>
                  <a:pt x="0" y="4"/>
                </a:lnTo>
                <a:lnTo>
                  <a:pt x="4" y="4"/>
                </a:lnTo>
                <a:lnTo>
                  <a:pt x="11" y="4"/>
                </a:lnTo>
                <a:lnTo>
                  <a:pt x="15" y="0"/>
                </a:lnTo>
                <a:lnTo>
                  <a:pt x="18" y="2"/>
                </a:lnTo>
                <a:lnTo>
                  <a:pt x="19" y="2"/>
                </a:lnTo>
                <a:lnTo>
                  <a:pt x="19" y="4"/>
                </a:lnTo>
                <a:lnTo>
                  <a:pt x="19" y="5"/>
                </a:lnTo>
                <a:lnTo>
                  <a:pt x="22" y="9"/>
                </a:lnTo>
                <a:lnTo>
                  <a:pt x="25" y="16"/>
                </a:lnTo>
                <a:lnTo>
                  <a:pt x="26" y="25"/>
                </a:lnTo>
                <a:lnTo>
                  <a:pt x="31" y="30"/>
                </a:lnTo>
                <a:lnTo>
                  <a:pt x="37" y="32"/>
                </a:lnTo>
                <a:lnTo>
                  <a:pt x="36" y="36"/>
                </a:lnTo>
                <a:lnTo>
                  <a:pt x="30" y="39"/>
                </a:lnTo>
                <a:lnTo>
                  <a:pt x="25" y="45"/>
                </a:lnTo>
                <a:lnTo>
                  <a:pt x="26" y="49"/>
                </a:lnTo>
                <a:lnTo>
                  <a:pt x="29" y="5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9" name="Freeform 275">
            <a:extLst>
              <a:ext uri="{FF2B5EF4-FFF2-40B4-BE49-F238E27FC236}">
                <a16:creationId xmlns:a16="http://schemas.microsoft.com/office/drawing/2014/main" id="{29CF4F51-07B3-CD39-6F55-CB17680C51EC}"/>
              </a:ext>
            </a:extLst>
          </p:cNvPr>
          <p:cNvSpPr>
            <a:spLocks/>
          </p:cNvSpPr>
          <p:nvPr/>
        </p:nvSpPr>
        <p:spPr bwMode="auto">
          <a:xfrm>
            <a:off x="4806959" y="5588010"/>
            <a:ext cx="147638" cy="179388"/>
          </a:xfrm>
          <a:custGeom>
            <a:avLst/>
            <a:gdLst>
              <a:gd name="T0" fmla="*/ 41 w 93"/>
              <a:gd name="T1" fmla="*/ 36 h 113"/>
              <a:gd name="T2" fmla="*/ 41 w 93"/>
              <a:gd name="T3" fmla="*/ 38 h 113"/>
              <a:gd name="T4" fmla="*/ 52 w 93"/>
              <a:gd name="T5" fmla="*/ 34 h 113"/>
              <a:gd name="T6" fmla="*/ 53 w 93"/>
              <a:gd name="T7" fmla="*/ 32 h 113"/>
              <a:gd name="T8" fmla="*/ 62 w 93"/>
              <a:gd name="T9" fmla="*/ 23 h 113"/>
              <a:gd name="T10" fmla="*/ 83 w 93"/>
              <a:gd name="T11" fmla="*/ 36 h 113"/>
              <a:gd name="T12" fmla="*/ 81 w 93"/>
              <a:gd name="T13" fmla="*/ 47 h 113"/>
              <a:gd name="T14" fmla="*/ 79 w 93"/>
              <a:gd name="T15" fmla="*/ 50 h 113"/>
              <a:gd name="T16" fmla="*/ 77 w 93"/>
              <a:gd name="T17" fmla="*/ 61 h 113"/>
              <a:gd name="T18" fmla="*/ 88 w 93"/>
              <a:gd name="T19" fmla="*/ 64 h 113"/>
              <a:gd name="T20" fmla="*/ 90 w 93"/>
              <a:gd name="T21" fmla="*/ 80 h 113"/>
              <a:gd name="T22" fmla="*/ 90 w 93"/>
              <a:gd name="T23" fmla="*/ 84 h 113"/>
              <a:gd name="T24" fmla="*/ 93 w 93"/>
              <a:gd name="T25" fmla="*/ 98 h 113"/>
              <a:gd name="T26" fmla="*/ 85 w 93"/>
              <a:gd name="T27" fmla="*/ 98 h 113"/>
              <a:gd name="T28" fmla="*/ 79 w 93"/>
              <a:gd name="T29" fmla="*/ 100 h 113"/>
              <a:gd name="T30" fmla="*/ 74 w 93"/>
              <a:gd name="T31" fmla="*/ 105 h 113"/>
              <a:gd name="T32" fmla="*/ 73 w 93"/>
              <a:gd name="T33" fmla="*/ 106 h 113"/>
              <a:gd name="T34" fmla="*/ 71 w 93"/>
              <a:gd name="T35" fmla="*/ 106 h 113"/>
              <a:gd name="T36" fmla="*/ 68 w 93"/>
              <a:gd name="T37" fmla="*/ 107 h 113"/>
              <a:gd name="T38" fmla="*/ 63 w 93"/>
              <a:gd name="T39" fmla="*/ 107 h 113"/>
              <a:gd name="T40" fmla="*/ 59 w 93"/>
              <a:gd name="T41" fmla="*/ 107 h 113"/>
              <a:gd name="T42" fmla="*/ 52 w 93"/>
              <a:gd name="T43" fmla="*/ 113 h 113"/>
              <a:gd name="T44" fmla="*/ 45 w 93"/>
              <a:gd name="T45" fmla="*/ 99 h 113"/>
              <a:gd name="T46" fmla="*/ 40 w 93"/>
              <a:gd name="T47" fmla="*/ 100 h 113"/>
              <a:gd name="T48" fmla="*/ 33 w 93"/>
              <a:gd name="T49" fmla="*/ 98 h 113"/>
              <a:gd name="T50" fmla="*/ 28 w 93"/>
              <a:gd name="T51" fmla="*/ 103 h 113"/>
              <a:gd name="T52" fmla="*/ 23 w 93"/>
              <a:gd name="T53" fmla="*/ 105 h 113"/>
              <a:gd name="T54" fmla="*/ 13 w 93"/>
              <a:gd name="T55" fmla="*/ 107 h 113"/>
              <a:gd name="T56" fmla="*/ 4 w 93"/>
              <a:gd name="T57" fmla="*/ 106 h 113"/>
              <a:gd name="T58" fmla="*/ 0 w 93"/>
              <a:gd name="T59" fmla="*/ 98 h 113"/>
              <a:gd name="T60" fmla="*/ 10 w 93"/>
              <a:gd name="T61" fmla="*/ 94 h 113"/>
              <a:gd name="T62" fmla="*/ 15 w 93"/>
              <a:gd name="T63" fmla="*/ 92 h 113"/>
              <a:gd name="T64" fmla="*/ 28 w 93"/>
              <a:gd name="T65" fmla="*/ 87 h 113"/>
              <a:gd name="T66" fmla="*/ 34 w 93"/>
              <a:gd name="T67" fmla="*/ 77 h 113"/>
              <a:gd name="T68" fmla="*/ 33 w 93"/>
              <a:gd name="T69" fmla="*/ 68 h 113"/>
              <a:gd name="T70" fmla="*/ 22 w 93"/>
              <a:gd name="T71" fmla="*/ 61 h 113"/>
              <a:gd name="T72" fmla="*/ 17 w 93"/>
              <a:gd name="T73" fmla="*/ 62 h 113"/>
              <a:gd name="T74" fmla="*/ 15 w 93"/>
              <a:gd name="T75" fmla="*/ 58 h 113"/>
              <a:gd name="T76" fmla="*/ 18 w 93"/>
              <a:gd name="T77" fmla="*/ 58 h 113"/>
              <a:gd name="T78" fmla="*/ 21 w 93"/>
              <a:gd name="T79" fmla="*/ 58 h 113"/>
              <a:gd name="T80" fmla="*/ 21 w 93"/>
              <a:gd name="T81" fmla="*/ 47 h 113"/>
              <a:gd name="T82" fmla="*/ 17 w 93"/>
              <a:gd name="T83" fmla="*/ 17 h 113"/>
              <a:gd name="T84" fmla="*/ 13 w 93"/>
              <a:gd name="T85" fmla="*/ 15 h 113"/>
              <a:gd name="T86" fmla="*/ 11 w 93"/>
              <a:gd name="T87" fmla="*/ 12 h 113"/>
              <a:gd name="T88" fmla="*/ 19 w 93"/>
              <a:gd name="T89" fmla="*/ 5 h 113"/>
              <a:gd name="T90" fmla="*/ 22 w 93"/>
              <a:gd name="T91" fmla="*/ 4 h 113"/>
              <a:gd name="T92" fmla="*/ 23 w 93"/>
              <a:gd name="T93" fmla="*/ 2 h 113"/>
              <a:gd name="T94" fmla="*/ 26 w 93"/>
              <a:gd name="T95" fmla="*/ 0 h 113"/>
              <a:gd name="T96" fmla="*/ 32 w 93"/>
              <a:gd name="T97" fmla="*/ 15 h 113"/>
              <a:gd name="T98" fmla="*/ 40 w 93"/>
              <a:gd name="T99" fmla="*/ 21 h 113"/>
              <a:gd name="T100" fmla="*/ 37 w 93"/>
              <a:gd name="T101" fmla="*/ 31 h 113"/>
              <a:gd name="T102" fmla="*/ 41 w 93"/>
              <a:gd name="T103" fmla="*/ 3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" h="113">
                <a:moveTo>
                  <a:pt x="41" y="36"/>
                </a:moveTo>
                <a:lnTo>
                  <a:pt x="41" y="38"/>
                </a:lnTo>
                <a:lnTo>
                  <a:pt x="52" y="34"/>
                </a:lnTo>
                <a:lnTo>
                  <a:pt x="53" y="32"/>
                </a:lnTo>
                <a:lnTo>
                  <a:pt x="62" y="23"/>
                </a:lnTo>
                <a:lnTo>
                  <a:pt x="83" y="36"/>
                </a:lnTo>
                <a:lnTo>
                  <a:pt x="81" y="47"/>
                </a:lnTo>
                <a:lnTo>
                  <a:pt x="79" y="50"/>
                </a:lnTo>
                <a:lnTo>
                  <a:pt x="77" y="61"/>
                </a:lnTo>
                <a:lnTo>
                  <a:pt x="88" y="64"/>
                </a:lnTo>
                <a:lnTo>
                  <a:pt x="90" y="80"/>
                </a:lnTo>
                <a:lnTo>
                  <a:pt x="90" y="84"/>
                </a:lnTo>
                <a:lnTo>
                  <a:pt x="93" y="98"/>
                </a:lnTo>
                <a:lnTo>
                  <a:pt x="85" y="98"/>
                </a:lnTo>
                <a:lnTo>
                  <a:pt x="79" y="100"/>
                </a:lnTo>
                <a:lnTo>
                  <a:pt x="74" y="105"/>
                </a:lnTo>
                <a:lnTo>
                  <a:pt x="73" y="106"/>
                </a:lnTo>
                <a:lnTo>
                  <a:pt x="71" y="106"/>
                </a:ln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0"/>
                </a:lnTo>
                <a:lnTo>
                  <a:pt x="33" y="98"/>
                </a:lnTo>
                <a:lnTo>
                  <a:pt x="28" y="103"/>
                </a:lnTo>
                <a:lnTo>
                  <a:pt x="23" y="105"/>
                </a:lnTo>
                <a:lnTo>
                  <a:pt x="13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8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3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0" name="Freeform 276">
            <a:extLst>
              <a:ext uri="{FF2B5EF4-FFF2-40B4-BE49-F238E27FC236}">
                <a16:creationId xmlns:a16="http://schemas.microsoft.com/office/drawing/2014/main" id="{4560DD70-59D4-7B3D-17C6-4F08205192BF}"/>
              </a:ext>
            </a:extLst>
          </p:cNvPr>
          <p:cNvSpPr>
            <a:spLocks/>
          </p:cNvSpPr>
          <p:nvPr/>
        </p:nvSpPr>
        <p:spPr bwMode="auto">
          <a:xfrm>
            <a:off x="5268923" y="5595947"/>
            <a:ext cx="25400" cy="52388"/>
          </a:xfrm>
          <a:custGeom>
            <a:avLst/>
            <a:gdLst>
              <a:gd name="T0" fmla="*/ 15 w 16"/>
              <a:gd name="T1" fmla="*/ 27 h 33"/>
              <a:gd name="T2" fmla="*/ 15 w 16"/>
              <a:gd name="T3" fmla="*/ 33 h 33"/>
              <a:gd name="T4" fmla="*/ 3 w 16"/>
              <a:gd name="T5" fmla="*/ 33 h 33"/>
              <a:gd name="T6" fmla="*/ 0 w 16"/>
              <a:gd name="T7" fmla="*/ 20 h 33"/>
              <a:gd name="T8" fmla="*/ 4 w 16"/>
              <a:gd name="T9" fmla="*/ 11 h 33"/>
              <a:gd name="T10" fmla="*/ 5 w 16"/>
              <a:gd name="T11" fmla="*/ 8 h 33"/>
              <a:gd name="T12" fmla="*/ 5 w 16"/>
              <a:gd name="T13" fmla="*/ 5 h 33"/>
              <a:gd name="T14" fmla="*/ 7 w 16"/>
              <a:gd name="T15" fmla="*/ 4 h 33"/>
              <a:gd name="T16" fmla="*/ 8 w 16"/>
              <a:gd name="T17" fmla="*/ 3 h 33"/>
              <a:gd name="T18" fmla="*/ 8 w 16"/>
              <a:gd name="T19" fmla="*/ 1 h 33"/>
              <a:gd name="T20" fmla="*/ 9 w 16"/>
              <a:gd name="T21" fmla="*/ 0 h 33"/>
              <a:gd name="T22" fmla="*/ 13 w 16"/>
              <a:gd name="T23" fmla="*/ 3 h 33"/>
              <a:gd name="T24" fmla="*/ 15 w 16"/>
              <a:gd name="T25" fmla="*/ 4 h 33"/>
              <a:gd name="T26" fmla="*/ 15 w 16"/>
              <a:gd name="T27" fmla="*/ 5 h 33"/>
              <a:gd name="T28" fmla="*/ 16 w 16"/>
              <a:gd name="T29" fmla="*/ 10 h 33"/>
              <a:gd name="T30" fmla="*/ 16 w 16"/>
              <a:gd name="T31" fmla="*/ 11 h 33"/>
              <a:gd name="T32" fmla="*/ 15 w 16"/>
              <a:gd name="T33" fmla="*/ 22 h 33"/>
              <a:gd name="T34" fmla="*/ 15 w 16"/>
              <a:gd name="T35" fmla="*/ 26 h 33"/>
              <a:gd name="T36" fmla="*/ 15 w 16"/>
              <a:gd name="T37" fmla="*/ 2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33">
                <a:moveTo>
                  <a:pt x="15" y="27"/>
                </a:moveTo>
                <a:lnTo>
                  <a:pt x="15" y="33"/>
                </a:lnTo>
                <a:lnTo>
                  <a:pt x="3" y="33"/>
                </a:lnTo>
                <a:lnTo>
                  <a:pt x="0" y="20"/>
                </a:lnTo>
                <a:lnTo>
                  <a:pt x="4" y="11"/>
                </a:lnTo>
                <a:lnTo>
                  <a:pt x="5" y="8"/>
                </a:lnTo>
                <a:lnTo>
                  <a:pt x="5" y="5"/>
                </a:lnTo>
                <a:lnTo>
                  <a:pt x="7" y="4"/>
                </a:lnTo>
                <a:lnTo>
                  <a:pt x="8" y="3"/>
                </a:lnTo>
                <a:lnTo>
                  <a:pt x="8" y="1"/>
                </a:lnTo>
                <a:lnTo>
                  <a:pt x="9" y="0"/>
                </a:lnTo>
                <a:lnTo>
                  <a:pt x="13" y="3"/>
                </a:lnTo>
                <a:lnTo>
                  <a:pt x="15" y="4"/>
                </a:lnTo>
                <a:lnTo>
                  <a:pt x="15" y="5"/>
                </a:lnTo>
                <a:lnTo>
                  <a:pt x="16" y="10"/>
                </a:lnTo>
                <a:lnTo>
                  <a:pt x="16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1" name="Freeform 277">
            <a:extLst>
              <a:ext uri="{FF2B5EF4-FFF2-40B4-BE49-F238E27FC236}">
                <a16:creationId xmlns:a16="http://schemas.microsoft.com/office/drawing/2014/main" id="{DBBA7270-3C03-317E-FDD2-E9581B7E52EA}"/>
              </a:ext>
            </a:extLst>
          </p:cNvPr>
          <p:cNvSpPr>
            <a:spLocks/>
          </p:cNvSpPr>
          <p:nvPr/>
        </p:nvSpPr>
        <p:spPr bwMode="auto">
          <a:xfrm>
            <a:off x="3908433" y="5618172"/>
            <a:ext cx="176213" cy="95250"/>
          </a:xfrm>
          <a:custGeom>
            <a:avLst/>
            <a:gdLst>
              <a:gd name="T0" fmla="*/ 8 w 111"/>
              <a:gd name="T1" fmla="*/ 0 h 60"/>
              <a:gd name="T2" fmla="*/ 55 w 111"/>
              <a:gd name="T3" fmla="*/ 23 h 60"/>
              <a:gd name="T4" fmla="*/ 85 w 111"/>
              <a:gd name="T5" fmla="*/ 23 h 60"/>
              <a:gd name="T6" fmla="*/ 93 w 111"/>
              <a:gd name="T7" fmla="*/ 30 h 60"/>
              <a:gd name="T8" fmla="*/ 98 w 111"/>
              <a:gd name="T9" fmla="*/ 35 h 60"/>
              <a:gd name="T10" fmla="*/ 100 w 111"/>
              <a:gd name="T11" fmla="*/ 36 h 60"/>
              <a:gd name="T12" fmla="*/ 108 w 111"/>
              <a:gd name="T13" fmla="*/ 31 h 60"/>
              <a:gd name="T14" fmla="*/ 111 w 111"/>
              <a:gd name="T15" fmla="*/ 35 h 60"/>
              <a:gd name="T16" fmla="*/ 102 w 111"/>
              <a:gd name="T17" fmla="*/ 45 h 60"/>
              <a:gd name="T18" fmla="*/ 102 w 111"/>
              <a:gd name="T19" fmla="*/ 51 h 60"/>
              <a:gd name="T20" fmla="*/ 102 w 111"/>
              <a:gd name="T21" fmla="*/ 53 h 60"/>
              <a:gd name="T22" fmla="*/ 100 w 111"/>
              <a:gd name="T23" fmla="*/ 57 h 60"/>
              <a:gd name="T24" fmla="*/ 94 w 111"/>
              <a:gd name="T25" fmla="*/ 60 h 60"/>
              <a:gd name="T26" fmla="*/ 93 w 111"/>
              <a:gd name="T27" fmla="*/ 60 h 60"/>
              <a:gd name="T28" fmla="*/ 85 w 111"/>
              <a:gd name="T29" fmla="*/ 47 h 60"/>
              <a:gd name="T30" fmla="*/ 72 w 111"/>
              <a:gd name="T31" fmla="*/ 47 h 60"/>
              <a:gd name="T32" fmla="*/ 70 w 111"/>
              <a:gd name="T33" fmla="*/ 46 h 60"/>
              <a:gd name="T34" fmla="*/ 61 w 111"/>
              <a:gd name="T35" fmla="*/ 47 h 60"/>
              <a:gd name="T36" fmla="*/ 49 w 111"/>
              <a:gd name="T37" fmla="*/ 38 h 60"/>
              <a:gd name="T38" fmla="*/ 0 w 111"/>
              <a:gd name="T39" fmla="*/ 13 h 60"/>
              <a:gd name="T40" fmla="*/ 8 w 111"/>
              <a:gd name="T41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1" h="60">
                <a:moveTo>
                  <a:pt x="8" y="0"/>
                </a:moveTo>
                <a:lnTo>
                  <a:pt x="55" y="23"/>
                </a:lnTo>
                <a:lnTo>
                  <a:pt x="85" y="23"/>
                </a:lnTo>
                <a:lnTo>
                  <a:pt x="93" y="30"/>
                </a:lnTo>
                <a:lnTo>
                  <a:pt x="98" y="35"/>
                </a:lnTo>
                <a:lnTo>
                  <a:pt x="100" y="36"/>
                </a:lnTo>
                <a:lnTo>
                  <a:pt x="108" y="31"/>
                </a:lnTo>
                <a:lnTo>
                  <a:pt x="111" y="35"/>
                </a:lnTo>
                <a:lnTo>
                  <a:pt x="102" y="45"/>
                </a:lnTo>
                <a:lnTo>
                  <a:pt x="102" y="51"/>
                </a:lnTo>
                <a:lnTo>
                  <a:pt x="102" y="53"/>
                </a:lnTo>
                <a:lnTo>
                  <a:pt x="100" y="57"/>
                </a:lnTo>
                <a:lnTo>
                  <a:pt x="94" y="60"/>
                </a:lnTo>
                <a:lnTo>
                  <a:pt x="93" y="60"/>
                </a:lnTo>
                <a:lnTo>
                  <a:pt x="85" y="47"/>
                </a:lnTo>
                <a:lnTo>
                  <a:pt x="72" y="47"/>
                </a:lnTo>
                <a:lnTo>
                  <a:pt x="70" y="46"/>
                </a:lnTo>
                <a:lnTo>
                  <a:pt x="61" y="47"/>
                </a:lnTo>
                <a:lnTo>
                  <a:pt x="49" y="38"/>
                </a:lnTo>
                <a:lnTo>
                  <a:pt x="0" y="13"/>
                </a:lnTo>
                <a:lnTo>
                  <a:pt x="8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2" name="Freeform 278">
            <a:extLst>
              <a:ext uri="{FF2B5EF4-FFF2-40B4-BE49-F238E27FC236}">
                <a16:creationId xmlns:a16="http://schemas.microsoft.com/office/drawing/2014/main" id="{AB017766-5C1A-55D4-FF9F-3B10291AA771}"/>
              </a:ext>
            </a:extLst>
          </p:cNvPr>
          <p:cNvSpPr>
            <a:spLocks/>
          </p:cNvSpPr>
          <p:nvPr/>
        </p:nvSpPr>
        <p:spPr bwMode="auto">
          <a:xfrm>
            <a:off x="5187960" y="5624522"/>
            <a:ext cx="46038" cy="66675"/>
          </a:xfrm>
          <a:custGeom>
            <a:avLst/>
            <a:gdLst>
              <a:gd name="T0" fmla="*/ 13 w 29"/>
              <a:gd name="T1" fmla="*/ 41 h 42"/>
              <a:gd name="T2" fmla="*/ 11 w 29"/>
              <a:gd name="T3" fmla="*/ 42 h 42"/>
              <a:gd name="T4" fmla="*/ 6 w 29"/>
              <a:gd name="T5" fmla="*/ 41 h 42"/>
              <a:gd name="T6" fmla="*/ 4 w 29"/>
              <a:gd name="T7" fmla="*/ 41 h 42"/>
              <a:gd name="T8" fmla="*/ 4 w 29"/>
              <a:gd name="T9" fmla="*/ 31 h 42"/>
              <a:gd name="T10" fmla="*/ 0 w 29"/>
              <a:gd name="T11" fmla="*/ 28 h 42"/>
              <a:gd name="T12" fmla="*/ 0 w 29"/>
              <a:gd name="T13" fmla="*/ 24 h 42"/>
              <a:gd name="T14" fmla="*/ 4 w 29"/>
              <a:gd name="T15" fmla="*/ 13 h 42"/>
              <a:gd name="T16" fmla="*/ 18 w 29"/>
              <a:gd name="T17" fmla="*/ 0 h 42"/>
              <a:gd name="T18" fmla="*/ 28 w 29"/>
              <a:gd name="T19" fmla="*/ 2 h 42"/>
              <a:gd name="T20" fmla="*/ 29 w 29"/>
              <a:gd name="T21" fmla="*/ 12 h 42"/>
              <a:gd name="T22" fmla="*/ 25 w 29"/>
              <a:gd name="T23" fmla="*/ 28 h 42"/>
              <a:gd name="T24" fmla="*/ 21 w 29"/>
              <a:gd name="T25" fmla="*/ 30 h 42"/>
              <a:gd name="T26" fmla="*/ 18 w 29"/>
              <a:gd name="T27" fmla="*/ 30 h 42"/>
              <a:gd name="T28" fmla="*/ 14 w 29"/>
              <a:gd name="T29" fmla="*/ 34 h 42"/>
              <a:gd name="T30" fmla="*/ 13 w 29"/>
              <a:gd name="T31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" h="42">
                <a:moveTo>
                  <a:pt x="13" y="41"/>
                </a:moveTo>
                <a:lnTo>
                  <a:pt x="11" y="42"/>
                </a:lnTo>
                <a:lnTo>
                  <a:pt x="6" y="41"/>
                </a:lnTo>
                <a:lnTo>
                  <a:pt x="4" y="41"/>
                </a:lnTo>
                <a:lnTo>
                  <a:pt x="4" y="31"/>
                </a:lnTo>
                <a:lnTo>
                  <a:pt x="0" y="28"/>
                </a:lnTo>
                <a:lnTo>
                  <a:pt x="0" y="24"/>
                </a:lnTo>
                <a:lnTo>
                  <a:pt x="4" y="13"/>
                </a:lnTo>
                <a:lnTo>
                  <a:pt x="18" y="0"/>
                </a:lnTo>
                <a:lnTo>
                  <a:pt x="28" y="2"/>
                </a:lnTo>
                <a:lnTo>
                  <a:pt x="29" y="12"/>
                </a:lnTo>
                <a:lnTo>
                  <a:pt x="25" y="28"/>
                </a:lnTo>
                <a:lnTo>
                  <a:pt x="21" y="30"/>
                </a:lnTo>
                <a:lnTo>
                  <a:pt x="18" y="30"/>
                </a:lnTo>
                <a:lnTo>
                  <a:pt x="14" y="34"/>
                </a:lnTo>
                <a:lnTo>
                  <a:pt x="13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3" name="Freeform 279">
            <a:extLst>
              <a:ext uri="{FF2B5EF4-FFF2-40B4-BE49-F238E27FC236}">
                <a16:creationId xmlns:a16="http://schemas.microsoft.com/office/drawing/2014/main" id="{5609936A-3F90-0128-BD01-4AA423775C3D}"/>
              </a:ext>
            </a:extLst>
          </p:cNvPr>
          <p:cNvSpPr>
            <a:spLocks/>
          </p:cNvSpPr>
          <p:nvPr/>
        </p:nvSpPr>
        <p:spPr bwMode="auto">
          <a:xfrm>
            <a:off x="5273685" y="5641985"/>
            <a:ext cx="63500" cy="73025"/>
          </a:xfrm>
          <a:custGeom>
            <a:avLst/>
            <a:gdLst>
              <a:gd name="T0" fmla="*/ 32 w 40"/>
              <a:gd name="T1" fmla="*/ 0 h 46"/>
              <a:gd name="T2" fmla="*/ 40 w 40"/>
              <a:gd name="T3" fmla="*/ 27 h 46"/>
              <a:gd name="T4" fmla="*/ 38 w 40"/>
              <a:gd name="T5" fmla="*/ 46 h 46"/>
              <a:gd name="T6" fmla="*/ 35 w 40"/>
              <a:gd name="T7" fmla="*/ 46 h 46"/>
              <a:gd name="T8" fmla="*/ 34 w 40"/>
              <a:gd name="T9" fmla="*/ 46 h 46"/>
              <a:gd name="T10" fmla="*/ 27 w 40"/>
              <a:gd name="T11" fmla="*/ 46 h 46"/>
              <a:gd name="T12" fmla="*/ 24 w 40"/>
              <a:gd name="T13" fmla="*/ 41 h 46"/>
              <a:gd name="T14" fmla="*/ 20 w 40"/>
              <a:gd name="T15" fmla="*/ 43 h 46"/>
              <a:gd name="T16" fmla="*/ 20 w 40"/>
              <a:gd name="T17" fmla="*/ 39 h 46"/>
              <a:gd name="T18" fmla="*/ 16 w 40"/>
              <a:gd name="T19" fmla="*/ 41 h 46"/>
              <a:gd name="T20" fmla="*/ 12 w 40"/>
              <a:gd name="T21" fmla="*/ 42 h 46"/>
              <a:gd name="T22" fmla="*/ 6 w 40"/>
              <a:gd name="T23" fmla="*/ 38 h 46"/>
              <a:gd name="T24" fmla="*/ 6 w 40"/>
              <a:gd name="T25" fmla="*/ 31 h 46"/>
              <a:gd name="T26" fmla="*/ 2 w 40"/>
              <a:gd name="T27" fmla="*/ 24 h 46"/>
              <a:gd name="T28" fmla="*/ 5 w 40"/>
              <a:gd name="T29" fmla="*/ 23 h 46"/>
              <a:gd name="T30" fmla="*/ 6 w 40"/>
              <a:gd name="T31" fmla="*/ 13 h 46"/>
              <a:gd name="T32" fmla="*/ 1 w 40"/>
              <a:gd name="T33" fmla="*/ 4 h 46"/>
              <a:gd name="T34" fmla="*/ 0 w 40"/>
              <a:gd name="T35" fmla="*/ 4 h 46"/>
              <a:gd name="T36" fmla="*/ 12 w 40"/>
              <a:gd name="T37" fmla="*/ 4 h 46"/>
              <a:gd name="T38" fmla="*/ 17 w 40"/>
              <a:gd name="T39" fmla="*/ 5 h 46"/>
              <a:gd name="T40" fmla="*/ 23 w 40"/>
              <a:gd name="T41" fmla="*/ 6 h 46"/>
              <a:gd name="T42" fmla="*/ 23 w 40"/>
              <a:gd name="T43" fmla="*/ 2 h 46"/>
              <a:gd name="T44" fmla="*/ 25 w 40"/>
              <a:gd name="T45" fmla="*/ 4 h 46"/>
              <a:gd name="T46" fmla="*/ 28 w 40"/>
              <a:gd name="T47" fmla="*/ 4 h 46"/>
              <a:gd name="T48" fmla="*/ 32 w 40"/>
              <a:gd name="T4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46">
                <a:moveTo>
                  <a:pt x="32" y="0"/>
                </a:moveTo>
                <a:lnTo>
                  <a:pt x="40" y="27"/>
                </a:lnTo>
                <a:lnTo>
                  <a:pt x="38" y="46"/>
                </a:lnTo>
                <a:lnTo>
                  <a:pt x="35" y="46"/>
                </a:lnTo>
                <a:lnTo>
                  <a:pt x="34" y="46"/>
                </a:lnTo>
                <a:lnTo>
                  <a:pt x="27" y="46"/>
                </a:lnTo>
                <a:lnTo>
                  <a:pt x="24" y="41"/>
                </a:lnTo>
                <a:lnTo>
                  <a:pt x="20" y="43"/>
                </a:lnTo>
                <a:lnTo>
                  <a:pt x="20" y="39"/>
                </a:lnTo>
                <a:lnTo>
                  <a:pt x="16" y="41"/>
                </a:lnTo>
                <a:lnTo>
                  <a:pt x="12" y="42"/>
                </a:lnTo>
                <a:lnTo>
                  <a:pt x="6" y="38"/>
                </a:lnTo>
                <a:lnTo>
                  <a:pt x="6" y="31"/>
                </a:lnTo>
                <a:lnTo>
                  <a:pt x="2" y="24"/>
                </a:lnTo>
                <a:lnTo>
                  <a:pt x="5" y="23"/>
                </a:lnTo>
                <a:lnTo>
                  <a:pt x="6" y="13"/>
                </a:lnTo>
                <a:lnTo>
                  <a:pt x="1" y="4"/>
                </a:lnTo>
                <a:lnTo>
                  <a:pt x="0" y="4"/>
                </a:lnTo>
                <a:lnTo>
                  <a:pt x="12" y="4"/>
                </a:lnTo>
                <a:lnTo>
                  <a:pt x="17" y="5"/>
                </a:lnTo>
                <a:lnTo>
                  <a:pt x="23" y="6"/>
                </a:lnTo>
                <a:lnTo>
                  <a:pt x="23" y="2"/>
                </a:lnTo>
                <a:lnTo>
                  <a:pt x="25" y="4"/>
                </a:lnTo>
                <a:lnTo>
                  <a:pt x="28" y="4"/>
                </a:lnTo>
                <a:lnTo>
                  <a:pt x="32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4" name="Freeform 280">
            <a:extLst>
              <a:ext uri="{FF2B5EF4-FFF2-40B4-BE49-F238E27FC236}">
                <a16:creationId xmlns:a16="http://schemas.microsoft.com/office/drawing/2014/main" id="{21A80858-8AF3-FC41-8DAE-6D36247C7576}"/>
              </a:ext>
            </a:extLst>
          </p:cNvPr>
          <p:cNvSpPr>
            <a:spLocks/>
          </p:cNvSpPr>
          <p:nvPr/>
        </p:nvSpPr>
        <p:spPr bwMode="auto">
          <a:xfrm>
            <a:off x="4929197" y="5645160"/>
            <a:ext cx="149225" cy="163513"/>
          </a:xfrm>
          <a:custGeom>
            <a:avLst/>
            <a:gdLst>
              <a:gd name="T0" fmla="*/ 36 w 94"/>
              <a:gd name="T1" fmla="*/ 19 h 103"/>
              <a:gd name="T2" fmla="*/ 38 w 94"/>
              <a:gd name="T3" fmla="*/ 21 h 103"/>
              <a:gd name="T4" fmla="*/ 43 w 94"/>
              <a:gd name="T5" fmla="*/ 17 h 103"/>
              <a:gd name="T6" fmla="*/ 45 w 94"/>
              <a:gd name="T7" fmla="*/ 28 h 103"/>
              <a:gd name="T8" fmla="*/ 51 w 94"/>
              <a:gd name="T9" fmla="*/ 33 h 103"/>
              <a:gd name="T10" fmla="*/ 56 w 94"/>
              <a:gd name="T11" fmla="*/ 37 h 103"/>
              <a:gd name="T12" fmla="*/ 60 w 94"/>
              <a:gd name="T13" fmla="*/ 39 h 103"/>
              <a:gd name="T14" fmla="*/ 65 w 94"/>
              <a:gd name="T15" fmla="*/ 43 h 103"/>
              <a:gd name="T16" fmla="*/ 76 w 94"/>
              <a:gd name="T17" fmla="*/ 60 h 103"/>
              <a:gd name="T18" fmla="*/ 91 w 94"/>
              <a:gd name="T19" fmla="*/ 85 h 103"/>
              <a:gd name="T20" fmla="*/ 94 w 94"/>
              <a:gd name="T21" fmla="*/ 90 h 103"/>
              <a:gd name="T22" fmla="*/ 88 w 94"/>
              <a:gd name="T23" fmla="*/ 93 h 103"/>
              <a:gd name="T24" fmla="*/ 87 w 94"/>
              <a:gd name="T25" fmla="*/ 93 h 103"/>
              <a:gd name="T26" fmla="*/ 86 w 94"/>
              <a:gd name="T27" fmla="*/ 93 h 103"/>
              <a:gd name="T28" fmla="*/ 77 w 94"/>
              <a:gd name="T29" fmla="*/ 90 h 103"/>
              <a:gd name="T30" fmla="*/ 75 w 94"/>
              <a:gd name="T31" fmla="*/ 93 h 103"/>
              <a:gd name="T32" fmla="*/ 61 w 94"/>
              <a:gd name="T33" fmla="*/ 89 h 103"/>
              <a:gd name="T34" fmla="*/ 53 w 94"/>
              <a:gd name="T35" fmla="*/ 90 h 103"/>
              <a:gd name="T36" fmla="*/ 54 w 94"/>
              <a:gd name="T37" fmla="*/ 97 h 103"/>
              <a:gd name="T38" fmla="*/ 54 w 94"/>
              <a:gd name="T39" fmla="*/ 103 h 103"/>
              <a:gd name="T40" fmla="*/ 45 w 94"/>
              <a:gd name="T41" fmla="*/ 103 h 103"/>
              <a:gd name="T42" fmla="*/ 38 w 94"/>
              <a:gd name="T43" fmla="*/ 103 h 103"/>
              <a:gd name="T44" fmla="*/ 34 w 94"/>
              <a:gd name="T45" fmla="*/ 97 h 103"/>
              <a:gd name="T46" fmla="*/ 32 w 94"/>
              <a:gd name="T47" fmla="*/ 97 h 103"/>
              <a:gd name="T48" fmla="*/ 26 w 94"/>
              <a:gd name="T49" fmla="*/ 81 h 103"/>
              <a:gd name="T50" fmla="*/ 19 w 94"/>
              <a:gd name="T51" fmla="*/ 81 h 103"/>
              <a:gd name="T52" fmla="*/ 15 w 94"/>
              <a:gd name="T53" fmla="*/ 81 h 103"/>
              <a:gd name="T54" fmla="*/ 21 w 94"/>
              <a:gd name="T55" fmla="*/ 66 h 103"/>
              <a:gd name="T56" fmla="*/ 16 w 94"/>
              <a:gd name="T57" fmla="*/ 62 h 103"/>
              <a:gd name="T58" fmla="*/ 13 w 94"/>
              <a:gd name="T59" fmla="*/ 48 h 103"/>
              <a:gd name="T60" fmla="*/ 13 w 94"/>
              <a:gd name="T61" fmla="*/ 44 h 103"/>
              <a:gd name="T62" fmla="*/ 11 w 94"/>
              <a:gd name="T63" fmla="*/ 28 h 103"/>
              <a:gd name="T64" fmla="*/ 0 w 94"/>
              <a:gd name="T65" fmla="*/ 25 h 103"/>
              <a:gd name="T66" fmla="*/ 2 w 94"/>
              <a:gd name="T67" fmla="*/ 14 h 103"/>
              <a:gd name="T68" fmla="*/ 4 w 94"/>
              <a:gd name="T69" fmla="*/ 11 h 103"/>
              <a:gd name="T70" fmla="*/ 6 w 94"/>
              <a:gd name="T71" fmla="*/ 0 h 103"/>
              <a:gd name="T72" fmla="*/ 15 w 94"/>
              <a:gd name="T73" fmla="*/ 7 h 103"/>
              <a:gd name="T74" fmla="*/ 16 w 94"/>
              <a:gd name="T75" fmla="*/ 9 h 103"/>
              <a:gd name="T76" fmla="*/ 17 w 94"/>
              <a:gd name="T77" fmla="*/ 10 h 103"/>
              <a:gd name="T78" fmla="*/ 17 w 94"/>
              <a:gd name="T79" fmla="*/ 11 h 103"/>
              <a:gd name="T80" fmla="*/ 19 w 94"/>
              <a:gd name="T81" fmla="*/ 14 h 103"/>
              <a:gd name="T82" fmla="*/ 20 w 94"/>
              <a:gd name="T83" fmla="*/ 14 h 103"/>
              <a:gd name="T84" fmla="*/ 34 w 94"/>
              <a:gd name="T85" fmla="*/ 15 h 103"/>
              <a:gd name="T86" fmla="*/ 35 w 94"/>
              <a:gd name="T87" fmla="*/ 18 h 103"/>
              <a:gd name="T88" fmla="*/ 36 w 94"/>
              <a:gd name="T89" fmla="*/ 19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4" h="103">
                <a:moveTo>
                  <a:pt x="36" y="19"/>
                </a:moveTo>
                <a:lnTo>
                  <a:pt x="38" y="21"/>
                </a:lnTo>
                <a:lnTo>
                  <a:pt x="43" y="17"/>
                </a:lnTo>
                <a:lnTo>
                  <a:pt x="45" y="28"/>
                </a:lnTo>
                <a:lnTo>
                  <a:pt x="51" y="33"/>
                </a:lnTo>
                <a:lnTo>
                  <a:pt x="56" y="37"/>
                </a:lnTo>
                <a:lnTo>
                  <a:pt x="60" y="39"/>
                </a:lnTo>
                <a:lnTo>
                  <a:pt x="65" y="43"/>
                </a:lnTo>
                <a:lnTo>
                  <a:pt x="76" y="60"/>
                </a:lnTo>
                <a:lnTo>
                  <a:pt x="91" y="85"/>
                </a:lnTo>
                <a:lnTo>
                  <a:pt x="94" y="90"/>
                </a:lnTo>
                <a:lnTo>
                  <a:pt x="88" y="93"/>
                </a:lnTo>
                <a:lnTo>
                  <a:pt x="87" y="93"/>
                </a:lnTo>
                <a:lnTo>
                  <a:pt x="86" y="93"/>
                </a:lnTo>
                <a:lnTo>
                  <a:pt x="77" y="90"/>
                </a:lnTo>
                <a:lnTo>
                  <a:pt x="75" y="93"/>
                </a:lnTo>
                <a:lnTo>
                  <a:pt x="61" y="89"/>
                </a:lnTo>
                <a:lnTo>
                  <a:pt x="53" y="90"/>
                </a:lnTo>
                <a:lnTo>
                  <a:pt x="54" y="97"/>
                </a:lnTo>
                <a:lnTo>
                  <a:pt x="54" y="103"/>
                </a:lnTo>
                <a:lnTo>
                  <a:pt x="45" y="103"/>
                </a:lnTo>
                <a:lnTo>
                  <a:pt x="38" y="103"/>
                </a:lnTo>
                <a:lnTo>
                  <a:pt x="34" y="97"/>
                </a:lnTo>
                <a:lnTo>
                  <a:pt x="32" y="97"/>
                </a:lnTo>
                <a:lnTo>
                  <a:pt x="26" y="81"/>
                </a:lnTo>
                <a:lnTo>
                  <a:pt x="19" y="81"/>
                </a:lnTo>
                <a:lnTo>
                  <a:pt x="15" y="81"/>
                </a:lnTo>
                <a:lnTo>
                  <a:pt x="21" y="66"/>
                </a:lnTo>
                <a:lnTo>
                  <a:pt x="16" y="62"/>
                </a:lnTo>
                <a:lnTo>
                  <a:pt x="13" y="48"/>
                </a:lnTo>
                <a:lnTo>
                  <a:pt x="13" y="44"/>
                </a:lnTo>
                <a:lnTo>
                  <a:pt x="11" y="28"/>
                </a:lnTo>
                <a:lnTo>
                  <a:pt x="0" y="25"/>
                </a:lnTo>
                <a:lnTo>
                  <a:pt x="2" y="14"/>
                </a:lnTo>
                <a:lnTo>
                  <a:pt x="4" y="11"/>
                </a:lnTo>
                <a:lnTo>
                  <a:pt x="6" y="0"/>
                </a:lnTo>
                <a:lnTo>
                  <a:pt x="15" y="7"/>
                </a:lnTo>
                <a:lnTo>
                  <a:pt x="16" y="9"/>
                </a:lnTo>
                <a:lnTo>
                  <a:pt x="17" y="10"/>
                </a:lnTo>
                <a:lnTo>
                  <a:pt x="17" y="11"/>
                </a:lnTo>
                <a:lnTo>
                  <a:pt x="19" y="14"/>
                </a:lnTo>
                <a:lnTo>
                  <a:pt x="20" y="14"/>
                </a:lnTo>
                <a:lnTo>
                  <a:pt x="34" y="15"/>
                </a:lnTo>
                <a:lnTo>
                  <a:pt x="35" y="18"/>
                </a:lnTo>
                <a:lnTo>
                  <a:pt x="36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5" name="Freeform 281">
            <a:extLst>
              <a:ext uri="{FF2B5EF4-FFF2-40B4-BE49-F238E27FC236}">
                <a16:creationId xmlns:a16="http://schemas.microsoft.com/office/drawing/2014/main" id="{5DA3CB05-2452-7A0D-9436-DC3D93D4A083}"/>
              </a:ext>
            </a:extLst>
          </p:cNvPr>
          <p:cNvSpPr>
            <a:spLocks/>
          </p:cNvSpPr>
          <p:nvPr/>
        </p:nvSpPr>
        <p:spPr bwMode="auto">
          <a:xfrm>
            <a:off x="5133985" y="5656272"/>
            <a:ext cx="53975" cy="52388"/>
          </a:xfrm>
          <a:custGeom>
            <a:avLst/>
            <a:gdLst>
              <a:gd name="T0" fmla="*/ 19 w 34"/>
              <a:gd name="T1" fmla="*/ 7 h 33"/>
              <a:gd name="T2" fmla="*/ 29 w 34"/>
              <a:gd name="T3" fmla="*/ 6 h 33"/>
              <a:gd name="T4" fmla="*/ 34 w 34"/>
              <a:gd name="T5" fmla="*/ 4 h 33"/>
              <a:gd name="T6" fmla="*/ 34 w 34"/>
              <a:gd name="T7" fmla="*/ 8 h 33"/>
              <a:gd name="T8" fmla="*/ 34 w 34"/>
              <a:gd name="T9" fmla="*/ 32 h 33"/>
              <a:gd name="T10" fmla="*/ 32 w 34"/>
              <a:gd name="T11" fmla="*/ 32 h 33"/>
              <a:gd name="T12" fmla="*/ 29 w 34"/>
              <a:gd name="T13" fmla="*/ 32 h 33"/>
              <a:gd name="T14" fmla="*/ 17 w 34"/>
              <a:gd name="T15" fmla="*/ 33 h 33"/>
              <a:gd name="T16" fmla="*/ 14 w 34"/>
              <a:gd name="T17" fmla="*/ 33 h 33"/>
              <a:gd name="T18" fmla="*/ 4 w 34"/>
              <a:gd name="T19" fmla="*/ 25 h 33"/>
              <a:gd name="T20" fmla="*/ 0 w 34"/>
              <a:gd name="T21" fmla="*/ 21 h 33"/>
              <a:gd name="T22" fmla="*/ 3 w 34"/>
              <a:gd name="T23" fmla="*/ 19 h 33"/>
              <a:gd name="T24" fmla="*/ 3 w 34"/>
              <a:gd name="T25" fmla="*/ 18 h 33"/>
              <a:gd name="T26" fmla="*/ 3 w 34"/>
              <a:gd name="T27" fmla="*/ 15 h 33"/>
              <a:gd name="T28" fmla="*/ 6 w 34"/>
              <a:gd name="T29" fmla="*/ 6 h 33"/>
              <a:gd name="T30" fmla="*/ 6 w 34"/>
              <a:gd name="T31" fmla="*/ 4 h 33"/>
              <a:gd name="T32" fmla="*/ 8 w 34"/>
              <a:gd name="T33" fmla="*/ 0 h 33"/>
              <a:gd name="T34" fmla="*/ 11 w 34"/>
              <a:gd name="T35" fmla="*/ 2 h 33"/>
              <a:gd name="T36" fmla="*/ 18 w 34"/>
              <a:gd name="T37" fmla="*/ 4 h 33"/>
              <a:gd name="T38" fmla="*/ 19 w 34"/>
              <a:gd name="T39" fmla="*/ 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33">
                <a:moveTo>
                  <a:pt x="19" y="7"/>
                </a:moveTo>
                <a:lnTo>
                  <a:pt x="29" y="6"/>
                </a:lnTo>
                <a:lnTo>
                  <a:pt x="34" y="4"/>
                </a:lnTo>
                <a:lnTo>
                  <a:pt x="34" y="8"/>
                </a:lnTo>
                <a:lnTo>
                  <a:pt x="34" y="32"/>
                </a:lnTo>
                <a:lnTo>
                  <a:pt x="32" y="32"/>
                </a:lnTo>
                <a:lnTo>
                  <a:pt x="29" y="32"/>
                </a:lnTo>
                <a:lnTo>
                  <a:pt x="17" y="33"/>
                </a:lnTo>
                <a:lnTo>
                  <a:pt x="14" y="33"/>
                </a:lnTo>
                <a:lnTo>
                  <a:pt x="4" y="25"/>
                </a:lnTo>
                <a:lnTo>
                  <a:pt x="0" y="21"/>
                </a:lnTo>
                <a:lnTo>
                  <a:pt x="3" y="19"/>
                </a:lnTo>
                <a:lnTo>
                  <a:pt x="3" y="18"/>
                </a:lnTo>
                <a:lnTo>
                  <a:pt x="3" y="15"/>
                </a:lnTo>
                <a:lnTo>
                  <a:pt x="6" y="6"/>
                </a:lnTo>
                <a:lnTo>
                  <a:pt x="6" y="4"/>
                </a:lnTo>
                <a:lnTo>
                  <a:pt x="8" y="0"/>
                </a:lnTo>
                <a:lnTo>
                  <a:pt x="11" y="2"/>
                </a:lnTo>
                <a:lnTo>
                  <a:pt x="18" y="4"/>
                </a:lnTo>
                <a:lnTo>
                  <a:pt x="19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6" name="Freeform 282">
            <a:extLst>
              <a:ext uri="{FF2B5EF4-FFF2-40B4-BE49-F238E27FC236}">
                <a16:creationId xmlns:a16="http://schemas.microsoft.com/office/drawing/2014/main" id="{33D73E51-3D95-6239-B454-F227E8A92470}"/>
              </a:ext>
            </a:extLst>
          </p:cNvPr>
          <p:cNvSpPr>
            <a:spLocks/>
          </p:cNvSpPr>
          <p:nvPr/>
        </p:nvSpPr>
        <p:spPr bwMode="auto">
          <a:xfrm>
            <a:off x="5322898" y="5680085"/>
            <a:ext cx="66675" cy="82550"/>
          </a:xfrm>
          <a:custGeom>
            <a:avLst/>
            <a:gdLst>
              <a:gd name="T0" fmla="*/ 40 w 42"/>
              <a:gd name="T1" fmla="*/ 40 h 52"/>
              <a:gd name="T2" fmla="*/ 38 w 42"/>
              <a:gd name="T3" fmla="*/ 47 h 52"/>
              <a:gd name="T4" fmla="*/ 34 w 42"/>
              <a:gd name="T5" fmla="*/ 45 h 52"/>
              <a:gd name="T6" fmla="*/ 27 w 42"/>
              <a:gd name="T7" fmla="*/ 44 h 52"/>
              <a:gd name="T8" fmla="*/ 27 w 42"/>
              <a:gd name="T9" fmla="*/ 48 h 52"/>
              <a:gd name="T10" fmla="*/ 25 w 42"/>
              <a:gd name="T11" fmla="*/ 47 h 52"/>
              <a:gd name="T12" fmla="*/ 18 w 42"/>
              <a:gd name="T13" fmla="*/ 51 h 52"/>
              <a:gd name="T14" fmla="*/ 15 w 42"/>
              <a:gd name="T15" fmla="*/ 52 h 52"/>
              <a:gd name="T16" fmla="*/ 14 w 42"/>
              <a:gd name="T17" fmla="*/ 51 h 52"/>
              <a:gd name="T18" fmla="*/ 11 w 42"/>
              <a:gd name="T19" fmla="*/ 47 h 52"/>
              <a:gd name="T20" fmla="*/ 14 w 42"/>
              <a:gd name="T21" fmla="*/ 45 h 52"/>
              <a:gd name="T22" fmla="*/ 14 w 42"/>
              <a:gd name="T23" fmla="*/ 44 h 52"/>
              <a:gd name="T24" fmla="*/ 8 w 42"/>
              <a:gd name="T25" fmla="*/ 44 h 52"/>
              <a:gd name="T26" fmla="*/ 4 w 42"/>
              <a:gd name="T27" fmla="*/ 37 h 52"/>
              <a:gd name="T28" fmla="*/ 3 w 42"/>
              <a:gd name="T29" fmla="*/ 34 h 52"/>
              <a:gd name="T30" fmla="*/ 0 w 42"/>
              <a:gd name="T31" fmla="*/ 30 h 52"/>
              <a:gd name="T32" fmla="*/ 4 w 42"/>
              <a:gd name="T33" fmla="*/ 29 h 52"/>
              <a:gd name="T34" fmla="*/ 8 w 42"/>
              <a:gd name="T35" fmla="*/ 27 h 52"/>
              <a:gd name="T36" fmla="*/ 7 w 42"/>
              <a:gd name="T37" fmla="*/ 22 h 52"/>
              <a:gd name="T38" fmla="*/ 9 w 42"/>
              <a:gd name="T39" fmla="*/ 3 h 52"/>
              <a:gd name="T40" fmla="*/ 11 w 42"/>
              <a:gd name="T41" fmla="*/ 2 h 52"/>
              <a:gd name="T42" fmla="*/ 11 w 42"/>
              <a:gd name="T43" fmla="*/ 0 h 52"/>
              <a:gd name="T44" fmla="*/ 14 w 42"/>
              <a:gd name="T45" fmla="*/ 2 h 52"/>
              <a:gd name="T46" fmla="*/ 15 w 42"/>
              <a:gd name="T47" fmla="*/ 3 h 52"/>
              <a:gd name="T48" fmla="*/ 16 w 42"/>
              <a:gd name="T49" fmla="*/ 3 h 52"/>
              <a:gd name="T50" fmla="*/ 22 w 42"/>
              <a:gd name="T51" fmla="*/ 4 h 52"/>
              <a:gd name="T52" fmla="*/ 25 w 42"/>
              <a:gd name="T53" fmla="*/ 19 h 52"/>
              <a:gd name="T54" fmla="*/ 27 w 42"/>
              <a:gd name="T55" fmla="*/ 21 h 52"/>
              <a:gd name="T56" fmla="*/ 29 w 42"/>
              <a:gd name="T57" fmla="*/ 23 h 52"/>
              <a:gd name="T58" fmla="*/ 40 w 42"/>
              <a:gd name="T59" fmla="*/ 32 h 52"/>
              <a:gd name="T60" fmla="*/ 42 w 42"/>
              <a:gd name="T61" fmla="*/ 40 h 52"/>
              <a:gd name="T62" fmla="*/ 40 w 42"/>
              <a:gd name="T63" fmla="*/ 40 h 52"/>
              <a:gd name="T64" fmla="*/ 40 w 42"/>
              <a:gd name="T65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" h="52">
                <a:moveTo>
                  <a:pt x="40" y="40"/>
                </a:moveTo>
                <a:lnTo>
                  <a:pt x="38" y="47"/>
                </a:lnTo>
                <a:lnTo>
                  <a:pt x="34" y="45"/>
                </a:lnTo>
                <a:lnTo>
                  <a:pt x="27" y="44"/>
                </a:lnTo>
                <a:lnTo>
                  <a:pt x="27" y="48"/>
                </a:lnTo>
                <a:lnTo>
                  <a:pt x="25" y="47"/>
                </a:lnTo>
                <a:lnTo>
                  <a:pt x="18" y="51"/>
                </a:lnTo>
                <a:lnTo>
                  <a:pt x="15" y="52"/>
                </a:lnTo>
                <a:lnTo>
                  <a:pt x="14" y="51"/>
                </a:lnTo>
                <a:lnTo>
                  <a:pt x="11" y="47"/>
                </a:lnTo>
                <a:lnTo>
                  <a:pt x="14" y="45"/>
                </a:lnTo>
                <a:lnTo>
                  <a:pt x="14" y="44"/>
                </a:lnTo>
                <a:lnTo>
                  <a:pt x="8" y="44"/>
                </a:lnTo>
                <a:lnTo>
                  <a:pt x="4" y="37"/>
                </a:lnTo>
                <a:lnTo>
                  <a:pt x="3" y="34"/>
                </a:lnTo>
                <a:lnTo>
                  <a:pt x="0" y="30"/>
                </a:lnTo>
                <a:lnTo>
                  <a:pt x="4" y="29"/>
                </a:lnTo>
                <a:lnTo>
                  <a:pt x="8" y="27"/>
                </a:lnTo>
                <a:lnTo>
                  <a:pt x="7" y="22"/>
                </a:lnTo>
                <a:lnTo>
                  <a:pt x="9" y="3"/>
                </a:lnTo>
                <a:lnTo>
                  <a:pt x="11" y="2"/>
                </a:lnTo>
                <a:lnTo>
                  <a:pt x="11" y="0"/>
                </a:lnTo>
                <a:lnTo>
                  <a:pt x="14" y="2"/>
                </a:lnTo>
                <a:lnTo>
                  <a:pt x="15" y="3"/>
                </a:lnTo>
                <a:lnTo>
                  <a:pt x="16" y="3"/>
                </a:lnTo>
                <a:lnTo>
                  <a:pt x="22" y="4"/>
                </a:lnTo>
                <a:lnTo>
                  <a:pt x="25" y="19"/>
                </a:lnTo>
                <a:lnTo>
                  <a:pt x="27" y="21"/>
                </a:lnTo>
                <a:lnTo>
                  <a:pt x="29" y="23"/>
                </a:lnTo>
                <a:lnTo>
                  <a:pt x="40" y="32"/>
                </a:lnTo>
                <a:lnTo>
                  <a:pt x="42" y="40"/>
                </a:lnTo>
                <a:lnTo>
                  <a:pt x="40" y="40"/>
                </a:lnTo>
                <a:lnTo>
                  <a:pt x="40" y="4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7" name="Freeform 283">
            <a:extLst>
              <a:ext uri="{FF2B5EF4-FFF2-40B4-BE49-F238E27FC236}">
                <a16:creationId xmlns:a16="http://schemas.microsoft.com/office/drawing/2014/main" id="{DBD412FD-7D23-4B05-A62B-6ED1F2A4B993}"/>
              </a:ext>
            </a:extLst>
          </p:cNvPr>
          <p:cNvSpPr>
            <a:spLocks/>
          </p:cNvSpPr>
          <p:nvPr/>
        </p:nvSpPr>
        <p:spPr bwMode="auto">
          <a:xfrm>
            <a:off x="5137160" y="5695960"/>
            <a:ext cx="20638" cy="73025"/>
          </a:xfrm>
          <a:custGeom>
            <a:avLst/>
            <a:gdLst>
              <a:gd name="T0" fmla="*/ 13 w 13"/>
              <a:gd name="T1" fmla="*/ 28 h 46"/>
              <a:gd name="T2" fmla="*/ 9 w 13"/>
              <a:gd name="T3" fmla="*/ 46 h 46"/>
              <a:gd name="T4" fmla="*/ 8 w 13"/>
              <a:gd name="T5" fmla="*/ 43 h 46"/>
              <a:gd name="T6" fmla="*/ 5 w 13"/>
              <a:gd name="T7" fmla="*/ 41 h 46"/>
              <a:gd name="T8" fmla="*/ 4 w 13"/>
              <a:gd name="T9" fmla="*/ 39 h 46"/>
              <a:gd name="T10" fmla="*/ 1 w 13"/>
              <a:gd name="T11" fmla="*/ 26 h 46"/>
              <a:gd name="T12" fmla="*/ 2 w 13"/>
              <a:gd name="T13" fmla="*/ 19 h 46"/>
              <a:gd name="T14" fmla="*/ 0 w 13"/>
              <a:gd name="T15" fmla="*/ 8 h 46"/>
              <a:gd name="T16" fmla="*/ 0 w 13"/>
              <a:gd name="T17" fmla="*/ 4 h 46"/>
              <a:gd name="T18" fmla="*/ 1 w 13"/>
              <a:gd name="T19" fmla="*/ 2 h 46"/>
              <a:gd name="T20" fmla="*/ 2 w 13"/>
              <a:gd name="T21" fmla="*/ 0 h 46"/>
              <a:gd name="T22" fmla="*/ 12 w 13"/>
              <a:gd name="T23" fmla="*/ 8 h 46"/>
              <a:gd name="T24" fmla="*/ 13 w 13"/>
              <a:gd name="T25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46">
                <a:moveTo>
                  <a:pt x="13" y="28"/>
                </a:moveTo>
                <a:lnTo>
                  <a:pt x="9" y="46"/>
                </a:lnTo>
                <a:lnTo>
                  <a:pt x="8" y="43"/>
                </a:lnTo>
                <a:lnTo>
                  <a:pt x="5" y="41"/>
                </a:lnTo>
                <a:lnTo>
                  <a:pt x="4" y="39"/>
                </a:lnTo>
                <a:lnTo>
                  <a:pt x="1" y="26"/>
                </a:lnTo>
                <a:lnTo>
                  <a:pt x="2" y="19"/>
                </a:lnTo>
                <a:lnTo>
                  <a:pt x="0" y="8"/>
                </a:lnTo>
                <a:lnTo>
                  <a:pt x="0" y="4"/>
                </a:lnTo>
                <a:lnTo>
                  <a:pt x="1" y="2"/>
                </a:lnTo>
                <a:lnTo>
                  <a:pt x="2" y="0"/>
                </a:lnTo>
                <a:lnTo>
                  <a:pt x="12" y="8"/>
                </a:lnTo>
                <a:lnTo>
                  <a:pt x="13" y="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8" name="Freeform 284">
            <a:extLst>
              <a:ext uri="{FF2B5EF4-FFF2-40B4-BE49-F238E27FC236}">
                <a16:creationId xmlns:a16="http://schemas.microsoft.com/office/drawing/2014/main" id="{F799840F-9521-E59C-6B5F-59D2F641BEF3}"/>
              </a:ext>
            </a:extLst>
          </p:cNvPr>
          <p:cNvSpPr>
            <a:spLocks/>
          </p:cNvSpPr>
          <p:nvPr/>
        </p:nvSpPr>
        <p:spPr bwMode="auto">
          <a:xfrm>
            <a:off x="5149860" y="5707072"/>
            <a:ext cx="53975" cy="95250"/>
          </a:xfrm>
          <a:custGeom>
            <a:avLst/>
            <a:gdLst>
              <a:gd name="T0" fmla="*/ 20 w 34"/>
              <a:gd name="T1" fmla="*/ 58 h 60"/>
              <a:gd name="T2" fmla="*/ 20 w 34"/>
              <a:gd name="T3" fmla="*/ 60 h 60"/>
              <a:gd name="T4" fmla="*/ 18 w 34"/>
              <a:gd name="T5" fmla="*/ 58 h 60"/>
              <a:gd name="T6" fmla="*/ 8 w 34"/>
              <a:gd name="T7" fmla="*/ 53 h 60"/>
              <a:gd name="T8" fmla="*/ 0 w 34"/>
              <a:gd name="T9" fmla="*/ 43 h 60"/>
              <a:gd name="T10" fmla="*/ 1 w 34"/>
              <a:gd name="T11" fmla="*/ 39 h 60"/>
              <a:gd name="T12" fmla="*/ 5 w 34"/>
              <a:gd name="T13" fmla="*/ 21 h 60"/>
              <a:gd name="T14" fmla="*/ 4 w 34"/>
              <a:gd name="T15" fmla="*/ 1 h 60"/>
              <a:gd name="T16" fmla="*/ 7 w 34"/>
              <a:gd name="T17" fmla="*/ 1 h 60"/>
              <a:gd name="T18" fmla="*/ 19 w 34"/>
              <a:gd name="T19" fmla="*/ 0 h 60"/>
              <a:gd name="T20" fmla="*/ 22 w 34"/>
              <a:gd name="T21" fmla="*/ 0 h 60"/>
              <a:gd name="T22" fmla="*/ 24 w 34"/>
              <a:gd name="T23" fmla="*/ 0 h 60"/>
              <a:gd name="T24" fmla="*/ 31 w 34"/>
              <a:gd name="T25" fmla="*/ 6 h 60"/>
              <a:gd name="T26" fmla="*/ 33 w 34"/>
              <a:gd name="T27" fmla="*/ 6 h 60"/>
              <a:gd name="T28" fmla="*/ 34 w 34"/>
              <a:gd name="T29" fmla="*/ 19 h 60"/>
              <a:gd name="T30" fmla="*/ 30 w 34"/>
              <a:gd name="T31" fmla="*/ 39 h 60"/>
              <a:gd name="T32" fmla="*/ 20 w 34"/>
              <a:gd name="T33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60">
                <a:moveTo>
                  <a:pt x="20" y="58"/>
                </a:moveTo>
                <a:lnTo>
                  <a:pt x="20" y="60"/>
                </a:lnTo>
                <a:lnTo>
                  <a:pt x="18" y="58"/>
                </a:lnTo>
                <a:lnTo>
                  <a:pt x="8" y="53"/>
                </a:lnTo>
                <a:lnTo>
                  <a:pt x="0" y="43"/>
                </a:lnTo>
                <a:lnTo>
                  <a:pt x="1" y="39"/>
                </a:lnTo>
                <a:lnTo>
                  <a:pt x="5" y="21"/>
                </a:lnTo>
                <a:lnTo>
                  <a:pt x="4" y="1"/>
                </a:lnTo>
                <a:lnTo>
                  <a:pt x="7" y="1"/>
                </a:lnTo>
                <a:lnTo>
                  <a:pt x="19" y="0"/>
                </a:lnTo>
                <a:lnTo>
                  <a:pt x="22" y="0"/>
                </a:lnTo>
                <a:lnTo>
                  <a:pt x="24" y="0"/>
                </a:lnTo>
                <a:lnTo>
                  <a:pt x="31" y="6"/>
                </a:lnTo>
                <a:lnTo>
                  <a:pt x="33" y="6"/>
                </a:lnTo>
                <a:lnTo>
                  <a:pt x="34" y="19"/>
                </a:lnTo>
                <a:lnTo>
                  <a:pt x="30" y="39"/>
                </a:lnTo>
                <a:lnTo>
                  <a:pt x="20" y="5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9" name="Freeform 285">
            <a:extLst>
              <a:ext uri="{FF2B5EF4-FFF2-40B4-BE49-F238E27FC236}">
                <a16:creationId xmlns:a16="http://schemas.microsoft.com/office/drawing/2014/main" id="{856E120E-1B9F-75C8-84B9-7724EAC800C6}"/>
              </a:ext>
            </a:extLst>
          </p:cNvPr>
          <p:cNvSpPr>
            <a:spLocks/>
          </p:cNvSpPr>
          <p:nvPr/>
        </p:nvSpPr>
        <p:spPr bwMode="auto">
          <a:xfrm>
            <a:off x="5049847" y="5707072"/>
            <a:ext cx="49213" cy="92075"/>
          </a:xfrm>
          <a:custGeom>
            <a:avLst/>
            <a:gdLst>
              <a:gd name="T0" fmla="*/ 29 w 31"/>
              <a:gd name="T1" fmla="*/ 58 h 58"/>
              <a:gd name="T2" fmla="*/ 27 w 31"/>
              <a:gd name="T3" fmla="*/ 58 h 58"/>
              <a:gd name="T4" fmla="*/ 18 w 31"/>
              <a:gd name="T5" fmla="*/ 55 h 58"/>
              <a:gd name="T6" fmla="*/ 18 w 31"/>
              <a:gd name="T7" fmla="*/ 51 h 58"/>
              <a:gd name="T8" fmla="*/ 15 w 31"/>
              <a:gd name="T9" fmla="*/ 46 h 58"/>
              <a:gd name="T10" fmla="*/ 0 w 31"/>
              <a:gd name="T11" fmla="*/ 21 h 58"/>
              <a:gd name="T12" fmla="*/ 10 w 31"/>
              <a:gd name="T13" fmla="*/ 12 h 58"/>
              <a:gd name="T14" fmla="*/ 12 w 31"/>
              <a:gd name="T15" fmla="*/ 5 h 58"/>
              <a:gd name="T16" fmla="*/ 14 w 31"/>
              <a:gd name="T17" fmla="*/ 0 h 58"/>
              <a:gd name="T18" fmla="*/ 15 w 31"/>
              <a:gd name="T19" fmla="*/ 0 h 58"/>
              <a:gd name="T20" fmla="*/ 18 w 31"/>
              <a:gd name="T21" fmla="*/ 6 h 58"/>
              <a:gd name="T22" fmla="*/ 30 w 31"/>
              <a:gd name="T23" fmla="*/ 24 h 58"/>
              <a:gd name="T24" fmla="*/ 27 w 31"/>
              <a:gd name="T25" fmla="*/ 28 h 58"/>
              <a:gd name="T26" fmla="*/ 29 w 31"/>
              <a:gd name="T27" fmla="*/ 32 h 58"/>
              <a:gd name="T28" fmla="*/ 31 w 31"/>
              <a:gd name="T29" fmla="*/ 43 h 58"/>
              <a:gd name="T30" fmla="*/ 29 w 31"/>
              <a:gd name="T31" fmla="*/ 46 h 58"/>
              <a:gd name="T32" fmla="*/ 26 w 31"/>
              <a:gd name="T33" fmla="*/ 49 h 58"/>
              <a:gd name="T34" fmla="*/ 29 w 31"/>
              <a:gd name="T35" fmla="*/ 55 h 58"/>
              <a:gd name="T36" fmla="*/ 29 w 31"/>
              <a:gd name="T37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58">
                <a:moveTo>
                  <a:pt x="29" y="58"/>
                </a:moveTo>
                <a:lnTo>
                  <a:pt x="27" y="58"/>
                </a:lnTo>
                <a:lnTo>
                  <a:pt x="18" y="55"/>
                </a:lnTo>
                <a:lnTo>
                  <a:pt x="18" y="51"/>
                </a:lnTo>
                <a:lnTo>
                  <a:pt x="15" y="46"/>
                </a:lnTo>
                <a:lnTo>
                  <a:pt x="0" y="21"/>
                </a:lnTo>
                <a:lnTo>
                  <a:pt x="10" y="12"/>
                </a:lnTo>
                <a:lnTo>
                  <a:pt x="12" y="5"/>
                </a:lnTo>
                <a:lnTo>
                  <a:pt x="14" y="0"/>
                </a:lnTo>
                <a:lnTo>
                  <a:pt x="15" y="0"/>
                </a:lnTo>
                <a:lnTo>
                  <a:pt x="18" y="6"/>
                </a:lnTo>
                <a:lnTo>
                  <a:pt x="30" y="24"/>
                </a:lnTo>
                <a:lnTo>
                  <a:pt x="27" y="28"/>
                </a:lnTo>
                <a:lnTo>
                  <a:pt x="29" y="32"/>
                </a:lnTo>
                <a:lnTo>
                  <a:pt x="31" y="43"/>
                </a:lnTo>
                <a:lnTo>
                  <a:pt x="29" y="46"/>
                </a:lnTo>
                <a:lnTo>
                  <a:pt x="26" y="49"/>
                </a:lnTo>
                <a:lnTo>
                  <a:pt x="29" y="55"/>
                </a:lnTo>
                <a:lnTo>
                  <a:pt x="29" y="5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0" name="Freeform 286">
            <a:extLst>
              <a:ext uri="{FF2B5EF4-FFF2-40B4-BE49-F238E27FC236}">
                <a16:creationId xmlns:a16="http://schemas.microsoft.com/office/drawing/2014/main" id="{7158E95A-ADE0-1C52-413C-2F6073C4D1FC}"/>
              </a:ext>
            </a:extLst>
          </p:cNvPr>
          <p:cNvSpPr>
            <a:spLocks/>
          </p:cNvSpPr>
          <p:nvPr/>
        </p:nvSpPr>
        <p:spPr bwMode="auto">
          <a:xfrm>
            <a:off x="4110046" y="5761047"/>
            <a:ext cx="109538" cy="95250"/>
          </a:xfrm>
          <a:custGeom>
            <a:avLst/>
            <a:gdLst>
              <a:gd name="T0" fmla="*/ 65 w 69"/>
              <a:gd name="T1" fmla="*/ 8 h 60"/>
              <a:gd name="T2" fmla="*/ 60 w 69"/>
              <a:gd name="T3" fmla="*/ 17 h 60"/>
              <a:gd name="T4" fmla="*/ 53 w 69"/>
              <a:gd name="T5" fmla="*/ 17 h 60"/>
              <a:gd name="T6" fmla="*/ 54 w 69"/>
              <a:gd name="T7" fmla="*/ 20 h 60"/>
              <a:gd name="T8" fmla="*/ 57 w 69"/>
              <a:gd name="T9" fmla="*/ 24 h 60"/>
              <a:gd name="T10" fmla="*/ 49 w 69"/>
              <a:gd name="T11" fmla="*/ 26 h 60"/>
              <a:gd name="T12" fmla="*/ 56 w 69"/>
              <a:gd name="T13" fmla="*/ 42 h 60"/>
              <a:gd name="T14" fmla="*/ 50 w 69"/>
              <a:gd name="T15" fmla="*/ 49 h 60"/>
              <a:gd name="T16" fmla="*/ 31 w 69"/>
              <a:gd name="T17" fmla="*/ 60 h 60"/>
              <a:gd name="T18" fmla="*/ 24 w 69"/>
              <a:gd name="T19" fmla="*/ 54 h 60"/>
              <a:gd name="T20" fmla="*/ 22 w 69"/>
              <a:gd name="T21" fmla="*/ 46 h 60"/>
              <a:gd name="T22" fmla="*/ 0 w 69"/>
              <a:gd name="T23" fmla="*/ 26 h 60"/>
              <a:gd name="T24" fmla="*/ 3 w 69"/>
              <a:gd name="T25" fmla="*/ 24 h 60"/>
              <a:gd name="T26" fmla="*/ 7 w 69"/>
              <a:gd name="T27" fmla="*/ 21 h 60"/>
              <a:gd name="T28" fmla="*/ 14 w 69"/>
              <a:gd name="T29" fmla="*/ 19 h 60"/>
              <a:gd name="T30" fmla="*/ 26 w 69"/>
              <a:gd name="T31" fmla="*/ 0 h 60"/>
              <a:gd name="T32" fmla="*/ 45 w 69"/>
              <a:gd name="T33" fmla="*/ 1 h 60"/>
              <a:gd name="T34" fmla="*/ 69 w 69"/>
              <a:gd name="T35" fmla="*/ 4 h 60"/>
              <a:gd name="T36" fmla="*/ 65 w 69"/>
              <a:gd name="T37" fmla="*/ 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" h="60">
                <a:moveTo>
                  <a:pt x="65" y="8"/>
                </a:moveTo>
                <a:lnTo>
                  <a:pt x="60" y="17"/>
                </a:lnTo>
                <a:lnTo>
                  <a:pt x="53" y="17"/>
                </a:lnTo>
                <a:lnTo>
                  <a:pt x="54" y="20"/>
                </a:lnTo>
                <a:lnTo>
                  <a:pt x="57" y="24"/>
                </a:lnTo>
                <a:lnTo>
                  <a:pt x="49" y="26"/>
                </a:lnTo>
                <a:lnTo>
                  <a:pt x="56" y="42"/>
                </a:lnTo>
                <a:lnTo>
                  <a:pt x="50" y="49"/>
                </a:lnTo>
                <a:lnTo>
                  <a:pt x="31" y="60"/>
                </a:lnTo>
                <a:lnTo>
                  <a:pt x="24" y="54"/>
                </a:lnTo>
                <a:lnTo>
                  <a:pt x="22" y="46"/>
                </a:lnTo>
                <a:lnTo>
                  <a:pt x="0" y="26"/>
                </a:lnTo>
                <a:lnTo>
                  <a:pt x="3" y="24"/>
                </a:lnTo>
                <a:lnTo>
                  <a:pt x="7" y="21"/>
                </a:lnTo>
                <a:lnTo>
                  <a:pt x="14" y="19"/>
                </a:lnTo>
                <a:lnTo>
                  <a:pt x="26" y="0"/>
                </a:lnTo>
                <a:lnTo>
                  <a:pt x="45" y="1"/>
                </a:lnTo>
                <a:lnTo>
                  <a:pt x="69" y="4"/>
                </a:lnTo>
                <a:lnTo>
                  <a:pt x="65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1" name="Freeform 287">
            <a:extLst>
              <a:ext uri="{FF2B5EF4-FFF2-40B4-BE49-F238E27FC236}">
                <a16:creationId xmlns:a16="http://schemas.microsoft.com/office/drawing/2014/main" id="{A94FB869-660A-B8F1-CC85-529BE2D300FF}"/>
              </a:ext>
            </a:extLst>
          </p:cNvPr>
          <p:cNvSpPr>
            <a:spLocks/>
          </p:cNvSpPr>
          <p:nvPr/>
        </p:nvSpPr>
        <p:spPr bwMode="auto">
          <a:xfrm>
            <a:off x="4051308" y="5762635"/>
            <a:ext cx="69850" cy="66675"/>
          </a:xfrm>
          <a:custGeom>
            <a:avLst/>
            <a:gdLst>
              <a:gd name="T0" fmla="*/ 3 w 44"/>
              <a:gd name="T1" fmla="*/ 41 h 42"/>
              <a:gd name="T2" fmla="*/ 3 w 44"/>
              <a:gd name="T3" fmla="*/ 42 h 42"/>
              <a:gd name="T4" fmla="*/ 3 w 44"/>
              <a:gd name="T5" fmla="*/ 41 h 42"/>
              <a:gd name="T6" fmla="*/ 0 w 44"/>
              <a:gd name="T7" fmla="*/ 31 h 42"/>
              <a:gd name="T8" fmla="*/ 1 w 44"/>
              <a:gd name="T9" fmla="*/ 23 h 42"/>
              <a:gd name="T10" fmla="*/ 4 w 44"/>
              <a:gd name="T11" fmla="*/ 11 h 42"/>
              <a:gd name="T12" fmla="*/ 10 w 44"/>
              <a:gd name="T13" fmla="*/ 3 h 42"/>
              <a:gd name="T14" fmla="*/ 16 w 44"/>
              <a:gd name="T15" fmla="*/ 1 h 42"/>
              <a:gd name="T16" fmla="*/ 23 w 44"/>
              <a:gd name="T17" fmla="*/ 0 h 42"/>
              <a:gd name="T18" fmla="*/ 23 w 44"/>
              <a:gd name="T19" fmla="*/ 1 h 42"/>
              <a:gd name="T20" fmla="*/ 27 w 44"/>
              <a:gd name="T21" fmla="*/ 10 h 42"/>
              <a:gd name="T22" fmla="*/ 38 w 44"/>
              <a:gd name="T23" fmla="*/ 15 h 42"/>
              <a:gd name="T24" fmla="*/ 44 w 44"/>
              <a:gd name="T25" fmla="*/ 20 h 42"/>
              <a:gd name="T26" fmla="*/ 40 w 44"/>
              <a:gd name="T27" fmla="*/ 23 h 42"/>
              <a:gd name="T28" fmla="*/ 37 w 44"/>
              <a:gd name="T29" fmla="*/ 25 h 42"/>
              <a:gd name="T30" fmla="*/ 27 w 44"/>
              <a:gd name="T31" fmla="*/ 34 h 42"/>
              <a:gd name="T32" fmla="*/ 21 w 44"/>
              <a:gd name="T33" fmla="*/ 40 h 42"/>
              <a:gd name="T34" fmla="*/ 3 w 44"/>
              <a:gd name="T35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" h="42">
                <a:moveTo>
                  <a:pt x="3" y="41"/>
                </a:moveTo>
                <a:lnTo>
                  <a:pt x="3" y="42"/>
                </a:lnTo>
                <a:lnTo>
                  <a:pt x="3" y="41"/>
                </a:lnTo>
                <a:lnTo>
                  <a:pt x="0" y="31"/>
                </a:lnTo>
                <a:lnTo>
                  <a:pt x="1" y="23"/>
                </a:lnTo>
                <a:lnTo>
                  <a:pt x="4" y="11"/>
                </a:lnTo>
                <a:lnTo>
                  <a:pt x="10" y="3"/>
                </a:lnTo>
                <a:lnTo>
                  <a:pt x="16" y="1"/>
                </a:lnTo>
                <a:lnTo>
                  <a:pt x="23" y="0"/>
                </a:lnTo>
                <a:lnTo>
                  <a:pt x="23" y="1"/>
                </a:lnTo>
                <a:lnTo>
                  <a:pt x="27" y="10"/>
                </a:lnTo>
                <a:lnTo>
                  <a:pt x="38" y="15"/>
                </a:lnTo>
                <a:lnTo>
                  <a:pt x="44" y="20"/>
                </a:lnTo>
                <a:lnTo>
                  <a:pt x="40" y="23"/>
                </a:lnTo>
                <a:lnTo>
                  <a:pt x="37" y="25"/>
                </a:lnTo>
                <a:lnTo>
                  <a:pt x="27" y="34"/>
                </a:lnTo>
                <a:lnTo>
                  <a:pt x="21" y="40"/>
                </a:lnTo>
                <a:lnTo>
                  <a:pt x="3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2" name="Freeform 288">
            <a:extLst>
              <a:ext uri="{FF2B5EF4-FFF2-40B4-BE49-F238E27FC236}">
                <a16:creationId xmlns:a16="http://schemas.microsoft.com/office/drawing/2014/main" id="{3C0B657B-DE01-35B5-1DEA-691287B807FF}"/>
              </a:ext>
            </a:extLst>
          </p:cNvPr>
          <p:cNvSpPr>
            <a:spLocks/>
          </p:cNvSpPr>
          <p:nvPr/>
        </p:nvSpPr>
        <p:spPr bwMode="auto">
          <a:xfrm>
            <a:off x="5292735" y="5770572"/>
            <a:ext cx="38100" cy="68263"/>
          </a:xfrm>
          <a:custGeom>
            <a:avLst/>
            <a:gdLst>
              <a:gd name="T0" fmla="*/ 13 w 24"/>
              <a:gd name="T1" fmla="*/ 40 h 43"/>
              <a:gd name="T2" fmla="*/ 11 w 24"/>
              <a:gd name="T3" fmla="*/ 43 h 43"/>
              <a:gd name="T4" fmla="*/ 8 w 24"/>
              <a:gd name="T5" fmla="*/ 36 h 43"/>
              <a:gd name="T6" fmla="*/ 8 w 24"/>
              <a:gd name="T7" fmla="*/ 35 h 43"/>
              <a:gd name="T8" fmla="*/ 8 w 24"/>
              <a:gd name="T9" fmla="*/ 33 h 43"/>
              <a:gd name="T10" fmla="*/ 1 w 24"/>
              <a:gd name="T11" fmla="*/ 18 h 43"/>
              <a:gd name="T12" fmla="*/ 0 w 24"/>
              <a:gd name="T13" fmla="*/ 15 h 43"/>
              <a:gd name="T14" fmla="*/ 0 w 24"/>
              <a:gd name="T15" fmla="*/ 14 h 43"/>
              <a:gd name="T16" fmla="*/ 0 w 24"/>
              <a:gd name="T17" fmla="*/ 11 h 43"/>
              <a:gd name="T18" fmla="*/ 0 w 24"/>
              <a:gd name="T19" fmla="*/ 11 h 43"/>
              <a:gd name="T20" fmla="*/ 5 w 24"/>
              <a:gd name="T21" fmla="*/ 6 h 43"/>
              <a:gd name="T22" fmla="*/ 11 w 24"/>
              <a:gd name="T23" fmla="*/ 0 h 43"/>
              <a:gd name="T24" fmla="*/ 18 w 24"/>
              <a:gd name="T25" fmla="*/ 3 h 43"/>
              <a:gd name="T26" fmla="*/ 24 w 24"/>
              <a:gd name="T27" fmla="*/ 15 h 43"/>
              <a:gd name="T28" fmla="*/ 23 w 24"/>
              <a:gd name="T29" fmla="*/ 18 h 43"/>
              <a:gd name="T30" fmla="*/ 23 w 24"/>
              <a:gd name="T31" fmla="*/ 21 h 43"/>
              <a:gd name="T32" fmla="*/ 16 w 24"/>
              <a:gd name="T33" fmla="*/ 39 h 43"/>
              <a:gd name="T34" fmla="*/ 15 w 24"/>
              <a:gd name="T35" fmla="*/ 39 h 43"/>
              <a:gd name="T36" fmla="*/ 13 w 24"/>
              <a:gd name="T37" fmla="*/ 4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43">
                <a:moveTo>
                  <a:pt x="13" y="40"/>
                </a:moveTo>
                <a:lnTo>
                  <a:pt x="11" y="43"/>
                </a:lnTo>
                <a:lnTo>
                  <a:pt x="8" y="36"/>
                </a:lnTo>
                <a:lnTo>
                  <a:pt x="8" y="35"/>
                </a:lnTo>
                <a:lnTo>
                  <a:pt x="8" y="33"/>
                </a:lnTo>
                <a:lnTo>
                  <a:pt x="1" y="18"/>
                </a:lnTo>
                <a:lnTo>
                  <a:pt x="0" y="15"/>
                </a:lnTo>
                <a:lnTo>
                  <a:pt x="0" y="14"/>
                </a:lnTo>
                <a:lnTo>
                  <a:pt x="0" y="11"/>
                </a:lnTo>
                <a:lnTo>
                  <a:pt x="0" y="11"/>
                </a:lnTo>
                <a:lnTo>
                  <a:pt x="5" y="6"/>
                </a:lnTo>
                <a:lnTo>
                  <a:pt x="11" y="0"/>
                </a:lnTo>
                <a:lnTo>
                  <a:pt x="18" y="3"/>
                </a:lnTo>
                <a:lnTo>
                  <a:pt x="24" y="15"/>
                </a:lnTo>
                <a:lnTo>
                  <a:pt x="23" y="18"/>
                </a:lnTo>
                <a:lnTo>
                  <a:pt x="23" y="21"/>
                </a:lnTo>
                <a:lnTo>
                  <a:pt x="16" y="39"/>
                </a:lnTo>
                <a:lnTo>
                  <a:pt x="15" y="39"/>
                </a:lnTo>
                <a:lnTo>
                  <a:pt x="13" y="4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3" name="Freeform 289">
            <a:extLst>
              <a:ext uri="{FF2B5EF4-FFF2-40B4-BE49-F238E27FC236}">
                <a16:creationId xmlns:a16="http://schemas.microsoft.com/office/drawing/2014/main" id="{90C4CA59-A08B-A2C8-244D-E2EA1FC12429}"/>
              </a:ext>
            </a:extLst>
          </p:cNvPr>
          <p:cNvSpPr>
            <a:spLocks/>
          </p:cNvSpPr>
          <p:nvPr/>
        </p:nvSpPr>
        <p:spPr bwMode="auto">
          <a:xfrm>
            <a:off x="5072072" y="5775335"/>
            <a:ext cx="90488" cy="87313"/>
          </a:xfrm>
          <a:custGeom>
            <a:avLst/>
            <a:gdLst>
              <a:gd name="T0" fmla="*/ 47 w 57"/>
              <a:gd name="T1" fmla="*/ 15 h 55"/>
              <a:gd name="T2" fmla="*/ 43 w 57"/>
              <a:gd name="T3" fmla="*/ 17 h 55"/>
              <a:gd name="T4" fmla="*/ 42 w 57"/>
              <a:gd name="T5" fmla="*/ 18 h 55"/>
              <a:gd name="T6" fmla="*/ 41 w 57"/>
              <a:gd name="T7" fmla="*/ 21 h 55"/>
              <a:gd name="T8" fmla="*/ 41 w 57"/>
              <a:gd name="T9" fmla="*/ 22 h 55"/>
              <a:gd name="T10" fmla="*/ 39 w 57"/>
              <a:gd name="T11" fmla="*/ 26 h 55"/>
              <a:gd name="T12" fmla="*/ 42 w 57"/>
              <a:gd name="T13" fmla="*/ 30 h 55"/>
              <a:gd name="T14" fmla="*/ 45 w 57"/>
              <a:gd name="T15" fmla="*/ 30 h 55"/>
              <a:gd name="T16" fmla="*/ 43 w 57"/>
              <a:gd name="T17" fmla="*/ 36 h 55"/>
              <a:gd name="T18" fmla="*/ 46 w 57"/>
              <a:gd name="T19" fmla="*/ 37 h 55"/>
              <a:gd name="T20" fmla="*/ 45 w 57"/>
              <a:gd name="T21" fmla="*/ 44 h 55"/>
              <a:gd name="T22" fmla="*/ 43 w 57"/>
              <a:gd name="T23" fmla="*/ 45 h 55"/>
              <a:gd name="T24" fmla="*/ 41 w 57"/>
              <a:gd name="T25" fmla="*/ 44 h 55"/>
              <a:gd name="T26" fmla="*/ 41 w 57"/>
              <a:gd name="T27" fmla="*/ 48 h 55"/>
              <a:gd name="T28" fmla="*/ 41 w 57"/>
              <a:gd name="T29" fmla="*/ 51 h 55"/>
              <a:gd name="T30" fmla="*/ 39 w 57"/>
              <a:gd name="T31" fmla="*/ 51 h 55"/>
              <a:gd name="T32" fmla="*/ 34 w 57"/>
              <a:gd name="T33" fmla="*/ 52 h 55"/>
              <a:gd name="T34" fmla="*/ 32 w 57"/>
              <a:gd name="T35" fmla="*/ 53 h 55"/>
              <a:gd name="T36" fmla="*/ 30 w 57"/>
              <a:gd name="T37" fmla="*/ 55 h 55"/>
              <a:gd name="T38" fmla="*/ 27 w 57"/>
              <a:gd name="T39" fmla="*/ 49 h 55"/>
              <a:gd name="T40" fmla="*/ 23 w 57"/>
              <a:gd name="T41" fmla="*/ 51 h 55"/>
              <a:gd name="T42" fmla="*/ 22 w 57"/>
              <a:gd name="T43" fmla="*/ 47 h 55"/>
              <a:gd name="T44" fmla="*/ 15 w 57"/>
              <a:gd name="T45" fmla="*/ 32 h 55"/>
              <a:gd name="T46" fmla="*/ 11 w 57"/>
              <a:gd name="T47" fmla="*/ 33 h 55"/>
              <a:gd name="T48" fmla="*/ 0 w 57"/>
              <a:gd name="T49" fmla="*/ 32 h 55"/>
              <a:gd name="T50" fmla="*/ 4 w 57"/>
              <a:gd name="T51" fmla="*/ 15 h 55"/>
              <a:gd name="T52" fmla="*/ 4 w 57"/>
              <a:gd name="T53" fmla="*/ 12 h 55"/>
              <a:gd name="T54" fmla="*/ 13 w 57"/>
              <a:gd name="T55" fmla="*/ 15 h 55"/>
              <a:gd name="T56" fmla="*/ 15 w 57"/>
              <a:gd name="T57" fmla="*/ 15 h 55"/>
              <a:gd name="T58" fmla="*/ 15 w 57"/>
              <a:gd name="T59" fmla="*/ 12 h 55"/>
              <a:gd name="T60" fmla="*/ 16 w 57"/>
              <a:gd name="T61" fmla="*/ 11 h 55"/>
              <a:gd name="T62" fmla="*/ 20 w 57"/>
              <a:gd name="T63" fmla="*/ 8 h 55"/>
              <a:gd name="T64" fmla="*/ 24 w 57"/>
              <a:gd name="T65" fmla="*/ 7 h 55"/>
              <a:gd name="T66" fmla="*/ 26 w 57"/>
              <a:gd name="T67" fmla="*/ 15 h 55"/>
              <a:gd name="T68" fmla="*/ 28 w 57"/>
              <a:gd name="T69" fmla="*/ 15 h 55"/>
              <a:gd name="T70" fmla="*/ 32 w 57"/>
              <a:gd name="T71" fmla="*/ 12 h 55"/>
              <a:gd name="T72" fmla="*/ 35 w 57"/>
              <a:gd name="T73" fmla="*/ 14 h 55"/>
              <a:gd name="T74" fmla="*/ 38 w 57"/>
              <a:gd name="T75" fmla="*/ 15 h 55"/>
              <a:gd name="T76" fmla="*/ 39 w 57"/>
              <a:gd name="T77" fmla="*/ 15 h 55"/>
              <a:gd name="T78" fmla="*/ 39 w 57"/>
              <a:gd name="T79" fmla="*/ 14 h 55"/>
              <a:gd name="T80" fmla="*/ 41 w 57"/>
              <a:gd name="T81" fmla="*/ 12 h 55"/>
              <a:gd name="T82" fmla="*/ 41 w 57"/>
              <a:gd name="T83" fmla="*/ 11 h 55"/>
              <a:gd name="T84" fmla="*/ 42 w 57"/>
              <a:gd name="T85" fmla="*/ 6 h 55"/>
              <a:gd name="T86" fmla="*/ 49 w 57"/>
              <a:gd name="T87" fmla="*/ 0 h 55"/>
              <a:gd name="T88" fmla="*/ 57 w 57"/>
              <a:gd name="T89" fmla="*/ 10 h 55"/>
              <a:gd name="T90" fmla="*/ 47 w 57"/>
              <a:gd name="T91" fmla="*/ 1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7" h="55">
                <a:moveTo>
                  <a:pt x="47" y="15"/>
                </a:moveTo>
                <a:lnTo>
                  <a:pt x="43" y="17"/>
                </a:lnTo>
                <a:lnTo>
                  <a:pt x="42" y="18"/>
                </a:lnTo>
                <a:lnTo>
                  <a:pt x="41" y="21"/>
                </a:lnTo>
                <a:lnTo>
                  <a:pt x="41" y="22"/>
                </a:lnTo>
                <a:lnTo>
                  <a:pt x="39" y="26"/>
                </a:lnTo>
                <a:lnTo>
                  <a:pt x="42" y="30"/>
                </a:lnTo>
                <a:lnTo>
                  <a:pt x="45" y="30"/>
                </a:lnTo>
                <a:lnTo>
                  <a:pt x="43" y="36"/>
                </a:lnTo>
                <a:lnTo>
                  <a:pt x="46" y="37"/>
                </a:lnTo>
                <a:lnTo>
                  <a:pt x="45" y="44"/>
                </a:lnTo>
                <a:lnTo>
                  <a:pt x="43" y="45"/>
                </a:lnTo>
                <a:lnTo>
                  <a:pt x="41" y="44"/>
                </a:lnTo>
                <a:lnTo>
                  <a:pt x="41" y="48"/>
                </a:lnTo>
                <a:lnTo>
                  <a:pt x="41" y="51"/>
                </a:lnTo>
                <a:lnTo>
                  <a:pt x="39" y="51"/>
                </a:lnTo>
                <a:lnTo>
                  <a:pt x="34" y="52"/>
                </a:lnTo>
                <a:lnTo>
                  <a:pt x="32" y="53"/>
                </a:lnTo>
                <a:lnTo>
                  <a:pt x="30" y="55"/>
                </a:lnTo>
                <a:lnTo>
                  <a:pt x="27" y="49"/>
                </a:lnTo>
                <a:lnTo>
                  <a:pt x="23" y="51"/>
                </a:lnTo>
                <a:lnTo>
                  <a:pt x="22" y="47"/>
                </a:lnTo>
                <a:lnTo>
                  <a:pt x="15" y="32"/>
                </a:lnTo>
                <a:lnTo>
                  <a:pt x="11" y="33"/>
                </a:lnTo>
                <a:lnTo>
                  <a:pt x="0" y="32"/>
                </a:lnTo>
                <a:lnTo>
                  <a:pt x="4" y="15"/>
                </a:lnTo>
                <a:lnTo>
                  <a:pt x="4" y="12"/>
                </a:lnTo>
                <a:lnTo>
                  <a:pt x="13" y="15"/>
                </a:lnTo>
                <a:lnTo>
                  <a:pt x="15" y="15"/>
                </a:lnTo>
                <a:lnTo>
                  <a:pt x="15" y="12"/>
                </a:lnTo>
                <a:lnTo>
                  <a:pt x="16" y="11"/>
                </a:lnTo>
                <a:lnTo>
                  <a:pt x="20" y="8"/>
                </a:lnTo>
                <a:lnTo>
                  <a:pt x="24" y="7"/>
                </a:lnTo>
                <a:lnTo>
                  <a:pt x="26" y="15"/>
                </a:lnTo>
                <a:lnTo>
                  <a:pt x="28" y="15"/>
                </a:lnTo>
                <a:lnTo>
                  <a:pt x="32" y="12"/>
                </a:lnTo>
                <a:lnTo>
                  <a:pt x="35" y="14"/>
                </a:lnTo>
                <a:lnTo>
                  <a:pt x="38" y="15"/>
                </a:lnTo>
                <a:lnTo>
                  <a:pt x="39" y="15"/>
                </a:lnTo>
                <a:lnTo>
                  <a:pt x="39" y="14"/>
                </a:lnTo>
                <a:lnTo>
                  <a:pt x="41" y="12"/>
                </a:lnTo>
                <a:lnTo>
                  <a:pt x="41" y="11"/>
                </a:lnTo>
                <a:lnTo>
                  <a:pt x="42" y="6"/>
                </a:lnTo>
                <a:lnTo>
                  <a:pt x="49" y="0"/>
                </a:lnTo>
                <a:lnTo>
                  <a:pt x="57" y="10"/>
                </a:lnTo>
                <a:lnTo>
                  <a:pt x="47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4" name="Freeform 290">
            <a:extLst>
              <a:ext uri="{FF2B5EF4-FFF2-40B4-BE49-F238E27FC236}">
                <a16:creationId xmlns:a16="http://schemas.microsoft.com/office/drawing/2014/main" id="{6001EEF1-8D80-CC63-3541-5ACB20E726A3}"/>
              </a:ext>
            </a:extLst>
          </p:cNvPr>
          <p:cNvSpPr>
            <a:spLocks/>
          </p:cNvSpPr>
          <p:nvPr/>
        </p:nvSpPr>
        <p:spPr bwMode="auto">
          <a:xfrm>
            <a:off x="5133985" y="5791210"/>
            <a:ext cx="53975" cy="58738"/>
          </a:xfrm>
          <a:custGeom>
            <a:avLst/>
            <a:gdLst>
              <a:gd name="T0" fmla="*/ 29 w 34"/>
              <a:gd name="T1" fmla="*/ 19 h 37"/>
              <a:gd name="T2" fmla="*/ 32 w 34"/>
              <a:gd name="T3" fmla="*/ 20 h 37"/>
              <a:gd name="T4" fmla="*/ 34 w 34"/>
              <a:gd name="T5" fmla="*/ 24 h 37"/>
              <a:gd name="T6" fmla="*/ 33 w 34"/>
              <a:gd name="T7" fmla="*/ 37 h 37"/>
              <a:gd name="T8" fmla="*/ 22 w 34"/>
              <a:gd name="T9" fmla="*/ 34 h 37"/>
              <a:gd name="T10" fmla="*/ 18 w 34"/>
              <a:gd name="T11" fmla="*/ 35 h 37"/>
              <a:gd name="T12" fmla="*/ 15 w 34"/>
              <a:gd name="T13" fmla="*/ 35 h 37"/>
              <a:gd name="T14" fmla="*/ 13 w 34"/>
              <a:gd name="T15" fmla="*/ 34 h 37"/>
              <a:gd name="T16" fmla="*/ 11 w 34"/>
              <a:gd name="T17" fmla="*/ 32 h 37"/>
              <a:gd name="T18" fmla="*/ 10 w 34"/>
              <a:gd name="T19" fmla="*/ 32 h 37"/>
              <a:gd name="T20" fmla="*/ 8 w 34"/>
              <a:gd name="T21" fmla="*/ 32 h 37"/>
              <a:gd name="T22" fmla="*/ 6 w 34"/>
              <a:gd name="T23" fmla="*/ 34 h 37"/>
              <a:gd name="T24" fmla="*/ 7 w 34"/>
              <a:gd name="T25" fmla="*/ 27 h 37"/>
              <a:gd name="T26" fmla="*/ 4 w 34"/>
              <a:gd name="T27" fmla="*/ 26 h 37"/>
              <a:gd name="T28" fmla="*/ 6 w 34"/>
              <a:gd name="T29" fmla="*/ 20 h 37"/>
              <a:gd name="T30" fmla="*/ 3 w 34"/>
              <a:gd name="T31" fmla="*/ 20 h 37"/>
              <a:gd name="T32" fmla="*/ 0 w 34"/>
              <a:gd name="T33" fmla="*/ 16 h 37"/>
              <a:gd name="T34" fmla="*/ 2 w 34"/>
              <a:gd name="T35" fmla="*/ 12 h 37"/>
              <a:gd name="T36" fmla="*/ 2 w 34"/>
              <a:gd name="T37" fmla="*/ 11 h 37"/>
              <a:gd name="T38" fmla="*/ 3 w 34"/>
              <a:gd name="T39" fmla="*/ 8 h 37"/>
              <a:gd name="T40" fmla="*/ 4 w 34"/>
              <a:gd name="T41" fmla="*/ 7 h 37"/>
              <a:gd name="T42" fmla="*/ 8 w 34"/>
              <a:gd name="T43" fmla="*/ 5 h 37"/>
              <a:gd name="T44" fmla="*/ 18 w 34"/>
              <a:gd name="T45" fmla="*/ 0 h 37"/>
              <a:gd name="T46" fmla="*/ 28 w 34"/>
              <a:gd name="T47" fmla="*/ 5 h 37"/>
              <a:gd name="T48" fmla="*/ 30 w 34"/>
              <a:gd name="T49" fmla="*/ 7 h 37"/>
              <a:gd name="T50" fmla="*/ 29 w 34"/>
              <a:gd name="T51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" h="37">
                <a:moveTo>
                  <a:pt x="29" y="19"/>
                </a:moveTo>
                <a:lnTo>
                  <a:pt x="32" y="20"/>
                </a:lnTo>
                <a:lnTo>
                  <a:pt x="34" y="24"/>
                </a:lnTo>
                <a:lnTo>
                  <a:pt x="33" y="37"/>
                </a:lnTo>
                <a:lnTo>
                  <a:pt x="22" y="34"/>
                </a:lnTo>
                <a:lnTo>
                  <a:pt x="18" y="35"/>
                </a:lnTo>
                <a:lnTo>
                  <a:pt x="15" y="35"/>
                </a:lnTo>
                <a:lnTo>
                  <a:pt x="13" y="34"/>
                </a:lnTo>
                <a:lnTo>
                  <a:pt x="11" y="32"/>
                </a:lnTo>
                <a:lnTo>
                  <a:pt x="10" y="32"/>
                </a:lnTo>
                <a:lnTo>
                  <a:pt x="8" y="32"/>
                </a:lnTo>
                <a:lnTo>
                  <a:pt x="6" y="34"/>
                </a:lnTo>
                <a:lnTo>
                  <a:pt x="7" y="27"/>
                </a:lnTo>
                <a:lnTo>
                  <a:pt x="4" y="26"/>
                </a:lnTo>
                <a:lnTo>
                  <a:pt x="6" y="20"/>
                </a:lnTo>
                <a:lnTo>
                  <a:pt x="3" y="20"/>
                </a:lnTo>
                <a:lnTo>
                  <a:pt x="0" y="16"/>
                </a:lnTo>
                <a:lnTo>
                  <a:pt x="2" y="12"/>
                </a:lnTo>
                <a:lnTo>
                  <a:pt x="2" y="11"/>
                </a:lnTo>
                <a:lnTo>
                  <a:pt x="3" y="8"/>
                </a:lnTo>
                <a:lnTo>
                  <a:pt x="4" y="7"/>
                </a:lnTo>
                <a:lnTo>
                  <a:pt x="8" y="5"/>
                </a:lnTo>
                <a:lnTo>
                  <a:pt x="18" y="0"/>
                </a:lnTo>
                <a:lnTo>
                  <a:pt x="28" y="5"/>
                </a:lnTo>
                <a:lnTo>
                  <a:pt x="30" y="7"/>
                </a:lnTo>
                <a:lnTo>
                  <a:pt x="29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5" name="Freeform 291">
            <a:extLst>
              <a:ext uri="{FF2B5EF4-FFF2-40B4-BE49-F238E27FC236}">
                <a16:creationId xmlns:a16="http://schemas.microsoft.com/office/drawing/2014/main" id="{71EE972C-0A13-004A-D61F-448B037D7E78}"/>
              </a:ext>
            </a:extLst>
          </p:cNvPr>
          <p:cNvSpPr>
            <a:spLocks/>
          </p:cNvSpPr>
          <p:nvPr/>
        </p:nvSpPr>
        <p:spPr bwMode="auto">
          <a:xfrm>
            <a:off x="5186373" y="5811847"/>
            <a:ext cx="52388" cy="58738"/>
          </a:xfrm>
          <a:custGeom>
            <a:avLst/>
            <a:gdLst>
              <a:gd name="T0" fmla="*/ 23 w 33"/>
              <a:gd name="T1" fmla="*/ 0 h 37"/>
              <a:gd name="T2" fmla="*/ 20 w 33"/>
              <a:gd name="T3" fmla="*/ 7 h 37"/>
              <a:gd name="T4" fmla="*/ 27 w 33"/>
              <a:gd name="T5" fmla="*/ 6 h 37"/>
              <a:gd name="T6" fmla="*/ 33 w 33"/>
              <a:gd name="T7" fmla="*/ 13 h 37"/>
              <a:gd name="T8" fmla="*/ 30 w 33"/>
              <a:gd name="T9" fmla="*/ 17 h 37"/>
              <a:gd name="T10" fmla="*/ 29 w 33"/>
              <a:gd name="T11" fmla="*/ 18 h 37"/>
              <a:gd name="T12" fmla="*/ 27 w 33"/>
              <a:gd name="T13" fmla="*/ 22 h 37"/>
              <a:gd name="T14" fmla="*/ 20 w 33"/>
              <a:gd name="T15" fmla="*/ 29 h 37"/>
              <a:gd name="T16" fmla="*/ 15 w 33"/>
              <a:gd name="T17" fmla="*/ 37 h 37"/>
              <a:gd name="T18" fmla="*/ 12 w 33"/>
              <a:gd name="T19" fmla="*/ 34 h 37"/>
              <a:gd name="T20" fmla="*/ 11 w 33"/>
              <a:gd name="T21" fmla="*/ 33 h 37"/>
              <a:gd name="T22" fmla="*/ 0 w 33"/>
              <a:gd name="T23" fmla="*/ 36 h 37"/>
              <a:gd name="T24" fmla="*/ 0 w 33"/>
              <a:gd name="T25" fmla="*/ 24 h 37"/>
              <a:gd name="T26" fmla="*/ 1 w 33"/>
              <a:gd name="T27" fmla="*/ 11 h 37"/>
              <a:gd name="T28" fmla="*/ 11 w 33"/>
              <a:gd name="T29" fmla="*/ 6 h 37"/>
              <a:gd name="T30" fmla="*/ 14 w 33"/>
              <a:gd name="T31" fmla="*/ 4 h 37"/>
              <a:gd name="T32" fmla="*/ 18 w 33"/>
              <a:gd name="T33" fmla="*/ 2 h 37"/>
              <a:gd name="T34" fmla="*/ 23 w 33"/>
              <a:gd name="T3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" h="37">
                <a:moveTo>
                  <a:pt x="23" y="0"/>
                </a:moveTo>
                <a:lnTo>
                  <a:pt x="20" y="7"/>
                </a:lnTo>
                <a:lnTo>
                  <a:pt x="27" y="6"/>
                </a:lnTo>
                <a:lnTo>
                  <a:pt x="33" y="13"/>
                </a:lnTo>
                <a:lnTo>
                  <a:pt x="30" y="17"/>
                </a:lnTo>
                <a:lnTo>
                  <a:pt x="29" y="18"/>
                </a:lnTo>
                <a:lnTo>
                  <a:pt x="27" y="22"/>
                </a:lnTo>
                <a:lnTo>
                  <a:pt x="20" y="29"/>
                </a:lnTo>
                <a:lnTo>
                  <a:pt x="15" y="37"/>
                </a:lnTo>
                <a:lnTo>
                  <a:pt x="12" y="34"/>
                </a:lnTo>
                <a:lnTo>
                  <a:pt x="11" y="33"/>
                </a:lnTo>
                <a:lnTo>
                  <a:pt x="0" y="36"/>
                </a:lnTo>
                <a:lnTo>
                  <a:pt x="0" y="24"/>
                </a:lnTo>
                <a:lnTo>
                  <a:pt x="1" y="11"/>
                </a:lnTo>
                <a:lnTo>
                  <a:pt x="11" y="6"/>
                </a:lnTo>
                <a:lnTo>
                  <a:pt x="14" y="4"/>
                </a:lnTo>
                <a:lnTo>
                  <a:pt x="18" y="2"/>
                </a:lnTo>
                <a:lnTo>
                  <a:pt x="2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6" name="Freeform 292">
            <a:extLst>
              <a:ext uri="{FF2B5EF4-FFF2-40B4-BE49-F238E27FC236}">
                <a16:creationId xmlns:a16="http://schemas.microsoft.com/office/drawing/2014/main" id="{03BBD242-D756-70C2-4C77-83E4E58C4C7A}"/>
              </a:ext>
            </a:extLst>
          </p:cNvPr>
          <p:cNvSpPr>
            <a:spLocks/>
          </p:cNvSpPr>
          <p:nvPr/>
        </p:nvSpPr>
        <p:spPr bwMode="auto">
          <a:xfrm>
            <a:off x="5056197" y="5826135"/>
            <a:ext cx="50800" cy="84138"/>
          </a:xfrm>
          <a:custGeom>
            <a:avLst/>
            <a:gdLst>
              <a:gd name="T0" fmla="*/ 25 w 32"/>
              <a:gd name="T1" fmla="*/ 0 h 53"/>
              <a:gd name="T2" fmla="*/ 32 w 32"/>
              <a:gd name="T3" fmla="*/ 15 h 53"/>
              <a:gd name="T4" fmla="*/ 32 w 32"/>
              <a:gd name="T5" fmla="*/ 20 h 53"/>
              <a:gd name="T6" fmla="*/ 30 w 32"/>
              <a:gd name="T7" fmla="*/ 25 h 53"/>
              <a:gd name="T8" fmla="*/ 29 w 32"/>
              <a:gd name="T9" fmla="*/ 27 h 53"/>
              <a:gd name="T10" fmla="*/ 23 w 32"/>
              <a:gd name="T11" fmla="*/ 35 h 53"/>
              <a:gd name="T12" fmla="*/ 21 w 32"/>
              <a:gd name="T13" fmla="*/ 34 h 53"/>
              <a:gd name="T14" fmla="*/ 21 w 32"/>
              <a:gd name="T15" fmla="*/ 38 h 53"/>
              <a:gd name="T16" fmla="*/ 25 w 32"/>
              <a:gd name="T17" fmla="*/ 47 h 53"/>
              <a:gd name="T18" fmla="*/ 19 w 32"/>
              <a:gd name="T19" fmla="*/ 46 h 53"/>
              <a:gd name="T20" fmla="*/ 18 w 32"/>
              <a:gd name="T21" fmla="*/ 53 h 53"/>
              <a:gd name="T22" fmla="*/ 11 w 32"/>
              <a:gd name="T23" fmla="*/ 46 h 53"/>
              <a:gd name="T24" fmla="*/ 0 w 32"/>
              <a:gd name="T25" fmla="*/ 30 h 53"/>
              <a:gd name="T26" fmla="*/ 4 w 32"/>
              <a:gd name="T27" fmla="*/ 21 h 53"/>
              <a:gd name="T28" fmla="*/ 4 w 32"/>
              <a:gd name="T29" fmla="*/ 13 h 53"/>
              <a:gd name="T30" fmla="*/ 10 w 32"/>
              <a:gd name="T31" fmla="*/ 0 h 53"/>
              <a:gd name="T32" fmla="*/ 21 w 32"/>
              <a:gd name="T33" fmla="*/ 1 h 53"/>
              <a:gd name="T34" fmla="*/ 25 w 32"/>
              <a:gd name="T3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" h="53">
                <a:moveTo>
                  <a:pt x="25" y="0"/>
                </a:moveTo>
                <a:lnTo>
                  <a:pt x="32" y="15"/>
                </a:lnTo>
                <a:lnTo>
                  <a:pt x="32" y="20"/>
                </a:lnTo>
                <a:lnTo>
                  <a:pt x="30" y="25"/>
                </a:lnTo>
                <a:lnTo>
                  <a:pt x="29" y="27"/>
                </a:lnTo>
                <a:lnTo>
                  <a:pt x="23" y="35"/>
                </a:lnTo>
                <a:lnTo>
                  <a:pt x="21" y="34"/>
                </a:lnTo>
                <a:lnTo>
                  <a:pt x="21" y="38"/>
                </a:lnTo>
                <a:lnTo>
                  <a:pt x="25" y="47"/>
                </a:lnTo>
                <a:lnTo>
                  <a:pt x="19" y="46"/>
                </a:lnTo>
                <a:lnTo>
                  <a:pt x="18" y="53"/>
                </a:lnTo>
                <a:lnTo>
                  <a:pt x="11" y="46"/>
                </a:lnTo>
                <a:lnTo>
                  <a:pt x="0" y="30"/>
                </a:lnTo>
                <a:lnTo>
                  <a:pt x="4" y="21"/>
                </a:lnTo>
                <a:lnTo>
                  <a:pt x="4" y="13"/>
                </a:lnTo>
                <a:lnTo>
                  <a:pt x="10" y="0"/>
                </a:lnTo>
                <a:lnTo>
                  <a:pt x="21" y="1"/>
                </a:lnTo>
                <a:lnTo>
                  <a:pt x="2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7" name="Freeform 293">
            <a:extLst>
              <a:ext uri="{FF2B5EF4-FFF2-40B4-BE49-F238E27FC236}">
                <a16:creationId xmlns:a16="http://schemas.microsoft.com/office/drawing/2014/main" id="{F8BD9B2C-94FA-AC85-15DE-D22A236941D0}"/>
              </a:ext>
            </a:extLst>
          </p:cNvPr>
          <p:cNvSpPr>
            <a:spLocks/>
          </p:cNvSpPr>
          <p:nvPr/>
        </p:nvSpPr>
        <p:spPr bwMode="auto">
          <a:xfrm>
            <a:off x="5264160" y="5827722"/>
            <a:ext cx="82550" cy="133350"/>
          </a:xfrm>
          <a:custGeom>
            <a:avLst/>
            <a:gdLst>
              <a:gd name="T0" fmla="*/ 26 w 52"/>
              <a:gd name="T1" fmla="*/ 0 h 84"/>
              <a:gd name="T2" fmla="*/ 29 w 52"/>
              <a:gd name="T3" fmla="*/ 7 h 84"/>
              <a:gd name="T4" fmla="*/ 31 w 52"/>
              <a:gd name="T5" fmla="*/ 4 h 84"/>
              <a:gd name="T6" fmla="*/ 33 w 52"/>
              <a:gd name="T7" fmla="*/ 3 h 84"/>
              <a:gd name="T8" fmla="*/ 36 w 52"/>
              <a:gd name="T9" fmla="*/ 4 h 84"/>
              <a:gd name="T10" fmla="*/ 37 w 52"/>
              <a:gd name="T11" fmla="*/ 4 h 84"/>
              <a:gd name="T12" fmla="*/ 42 w 52"/>
              <a:gd name="T13" fmla="*/ 8 h 84"/>
              <a:gd name="T14" fmla="*/ 44 w 52"/>
              <a:gd name="T15" fmla="*/ 18 h 84"/>
              <a:gd name="T16" fmla="*/ 45 w 52"/>
              <a:gd name="T17" fmla="*/ 19 h 84"/>
              <a:gd name="T18" fmla="*/ 48 w 52"/>
              <a:gd name="T19" fmla="*/ 22 h 84"/>
              <a:gd name="T20" fmla="*/ 48 w 52"/>
              <a:gd name="T21" fmla="*/ 24 h 84"/>
              <a:gd name="T22" fmla="*/ 52 w 52"/>
              <a:gd name="T23" fmla="*/ 44 h 84"/>
              <a:gd name="T24" fmla="*/ 38 w 52"/>
              <a:gd name="T25" fmla="*/ 64 h 84"/>
              <a:gd name="T26" fmla="*/ 38 w 52"/>
              <a:gd name="T27" fmla="*/ 65 h 84"/>
              <a:gd name="T28" fmla="*/ 37 w 52"/>
              <a:gd name="T29" fmla="*/ 67 h 84"/>
              <a:gd name="T30" fmla="*/ 37 w 52"/>
              <a:gd name="T31" fmla="*/ 72 h 84"/>
              <a:gd name="T32" fmla="*/ 36 w 52"/>
              <a:gd name="T33" fmla="*/ 74 h 84"/>
              <a:gd name="T34" fmla="*/ 31 w 52"/>
              <a:gd name="T35" fmla="*/ 78 h 84"/>
              <a:gd name="T36" fmla="*/ 26 w 52"/>
              <a:gd name="T37" fmla="*/ 84 h 84"/>
              <a:gd name="T38" fmla="*/ 25 w 52"/>
              <a:gd name="T39" fmla="*/ 78 h 84"/>
              <a:gd name="T40" fmla="*/ 21 w 52"/>
              <a:gd name="T41" fmla="*/ 75 h 84"/>
              <a:gd name="T42" fmla="*/ 19 w 52"/>
              <a:gd name="T43" fmla="*/ 71 h 84"/>
              <a:gd name="T44" fmla="*/ 18 w 52"/>
              <a:gd name="T45" fmla="*/ 65 h 84"/>
              <a:gd name="T46" fmla="*/ 15 w 52"/>
              <a:gd name="T47" fmla="*/ 54 h 84"/>
              <a:gd name="T48" fmla="*/ 19 w 52"/>
              <a:gd name="T49" fmla="*/ 48 h 84"/>
              <a:gd name="T50" fmla="*/ 19 w 52"/>
              <a:gd name="T51" fmla="*/ 46 h 84"/>
              <a:gd name="T52" fmla="*/ 22 w 52"/>
              <a:gd name="T53" fmla="*/ 45 h 84"/>
              <a:gd name="T54" fmla="*/ 21 w 52"/>
              <a:gd name="T55" fmla="*/ 41 h 84"/>
              <a:gd name="T56" fmla="*/ 18 w 52"/>
              <a:gd name="T57" fmla="*/ 38 h 84"/>
              <a:gd name="T58" fmla="*/ 11 w 52"/>
              <a:gd name="T59" fmla="*/ 39 h 84"/>
              <a:gd name="T60" fmla="*/ 10 w 52"/>
              <a:gd name="T61" fmla="*/ 38 h 84"/>
              <a:gd name="T62" fmla="*/ 7 w 52"/>
              <a:gd name="T63" fmla="*/ 29 h 84"/>
              <a:gd name="T64" fmla="*/ 6 w 52"/>
              <a:gd name="T65" fmla="*/ 29 h 84"/>
              <a:gd name="T66" fmla="*/ 0 w 52"/>
              <a:gd name="T67" fmla="*/ 23 h 84"/>
              <a:gd name="T68" fmla="*/ 0 w 52"/>
              <a:gd name="T69" fmla="*/ 22 h 84"/>
              <a:gd name="T70" fmla="*/ 0 w 52"/>
              <a:gd name="T71" fmla="*/ 20 h 84"/>
              <a:gd name="T72" fmla="*/ 0 w 52"/>
              <a:gd name="T73" fmla="*/ 19 h 84"/>
              <a:gd name="T74" fmla="*/ 0 w 52"/>
              <a:gd name="T75" fmla="*/ 18 h 84"/>
              <a:gd name="T76" fmla="*/ 3 w 52"/>
              <a:gd name="T77" fmla="*/ 14 h 84"/>
              <a:gd name="T78" fmla="*/ 4 w 52"/>
              <a:gd name="T79" fmla="*/ 11 h 84"/>
              <a:gd name="T80" fmla="*/ 4 w 52"/>
              <a:gd name="T81" fmla="*/ 4 h 84"/>
              <a:gd name="T82" fmla="*/ 18 w 52"/>
              <a:gd name="T83" fmla="*/ 5 h 84"/>
              <a:gd name="T84" fmla="*/ 26 w 52"/>
              <a:gd name="T8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2" h="84">
                <a:moveTo>
                  <a:pt x="26" y="0"/>
                </a:moveTo>
                <a:lnTo>
                  <a:pt x="29" y="7"/>
                </a:lnTo>
                <a:lnTo>
                  <a:pt x="31" y="4"/>
                </a:lnTo>
                <a:lnTo>
                  <a:pt x="33" y="3"/>
                </a:lnTo>
                <a:lnTo>
                  <a:pt x="36" y="4"/>
                </a:lnTo>
                <a:lnTo>
                  <a:pt x="37" y="4"/>
                </a:lnTo>
                <a:lnTo>
                  <a:pt x="42" y="8"/>
                </a:lnTo>
                <a:lnTo>
                  <a:pt x="44" y="18"/>
                </a:lnTo>
                <a:lnTo>
                  <a:pt x="45" y="19"/>
                </a:lnTo>
                <a:lnTo>
                  <a:pt x="48" y="22"/>
                </a:lnTo>
                <a:lnTo>
                  <a:pt x="48" y="24"/>
                </a:lnTo>
                <a:lnTo>
                  <a:pt x="52" y="44"/>
                </a:lnTo>
                <a:lnTo>
                  <a:pt x="38" y="64"/>
                </a:lnTo>
                <a:lnTo>
                  <a:pt x="38" y="65"/>
                </a:lnTo>
                <a:lnTo>
                  <a:pt x="37" y="67"/>
                </a:lnTo>
                <a:lnTo>
                  <a:pt x="37" y="72"/>
                </a:lnTo>
                <a:lnTo>
                  <a:pt x="36" y="74"/>
                </a:lnTo>
                <a:lnTo>
                  <a:pt x="31" y="78"/>
                </a:lnTo>
                <a:lnTo>
                  <a:pt x="26" y="84"/>
                </a:lnTo>
                <a:lnTo>
                  <a:pt x="25" y="78"/>
                </a:lnTo>
                <a:lnTo>
                  <a:pt x="21" y="75"/>
                </a:lnTo>
                <a:lnTo>
                  <a:pt x="19" y="71"/>
                </a:lnTo>
                <a:lnTo>
                  <a:pt x="18" y="65"/>
                </a:lnTo>
                <a:lnTo>
                  <a:pt x="15" y="54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1" y="41"/>
                </a:lnTo>
                <a:lnTo>
                  <a:pt x="18" y="38"/>
                </a:lnTo>
                <a:lnTo>
                  <a:pt x="11" y="39"/>
                </a:lnTo>
                <a:lnTo>
                  <a:pt x="10" y="38"/>
                </a:lnTo>
                <a:lnTo>
                  <a:pt x="7" y="29"/>
                </a:lnTo>
                <a:lnTo>
                  <a:pt x="6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3" y="14"/>
                </a:lnTo>
                <a:lnTo>
                  <a:pt x="4" y="11"/>
                </a:lnTo>
                <a:lnTo>
                  <a:pt x="4" y="4"/>
                </a:lnTo>
                <a:lnTo>
                  <a:pt x="18" y="5"/>
                </a:lnTo>
                <a:lnTo>
                  <a:pt x="2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8" name="Freeform 294">
            <a:extLst>
              <a:ext uri="{FF2B5EF4-FFF2-40B4-BE49-F238E27FC236}">
                <a16:creationId xmlns:a16="http://schemas.microsoft.com/office/drawing/2014/main" id="{E2CBE6EF-0BF1-EADA-C340-3BD75E7CF374}"/>
              </a:ext>
            </a:extLst>
          </p:cNvPr>
          <p:cNvSpPr>
            <a:spLocks/>
          </p:cNvSpPr>
          <p:nvPr/>
        </p:nvSpPr>
        <p:spPr bwMode="auto">
          <a:xfrm>
            <a:off x="4140208" y="5838835"/>
            <a:ext cx="95250" cy="74613"/>
          </a:xfrm>
          <a:custGeom>
            <a:avLst/>
            <a:gdLst>
              <a:gd name="T0" fmla="*/ 31 w 60"/>
              <a:gd name="T1" fmla="*/ 0 h 47"/>
              <a:gd name="T2" fmla="*/ 34 w 60"/>
              <a:gd name="T3" fmla="*/ 2 h 47"/>
              <a:gd name="T4" fmla="*/ 49 w 60"/>
              <a:gd name="T5" fmla="*/ 1 h 47"/>
              <a:gd name="T6" fmla="*/ 52 w 60"/>
              <a:gd name="T7" fmla="*/ 0 h 47"/>
              <a:gd name="T8" fmla="*/ 53 w 60"/>
              <a:gd name="T9" fmla="*/ 5 h 47"/>
              <a:gd name="T10" fmla="*/ 53 w 60"/>
              <a:gd name="T11" fmla="*/ 7 h 47"/>
              <a:gd name="T12" fmla="*/ 53 w 60"/>
              <a:gd name="T13" fmla="*/ 9 h 47"/>
              <a:gd name="T14" fmla="*/ 48 w 60"/>
              <a:gd name="T15" fmla="*/ 12 h 47"/>
              <a:gd name="T16" fmla="*/ 46 w 60"/>
              <a:gd name="T17" fmla="*/ 15 h 47"/>
              <a:gd name="T18" fmla="*/ 48 w 60"/>
              <a:gd name="T19" fmla="*/ 16 h 47"/>
              <a:gd name="T20" fmla="*/ 49 w 60"/>
              <a:gd name="T21" fmla="*/ 22 h 47"/>
              <a:gd name="T22" fmla="*/ 52 w 60"/>
              <a:gd name="T23" fmla="*/ 22 h 47"/>
              <a:gd name="T24" fmla="*/ 57 w 60"/>
              <a:gd name="T25" fmla="*/ 24 h 47"/>
              <a:gd name="T26" fmla="*/ 60 w 60"/>
              <a:gd name="T27" fmla="*/ 30 h 47"/>
              <a:gd name="T28" fmla="*/ 42 w 60"/>
              <a:gd name="T29" fmla="*/ 47 h 47"/>
              <a:gd name="T30" fmla="*/ 41 w 60"/>
              <a:gd name="T31" fmla="*/ 46 h 47"/>
              <a:gd name="T32" fmla="*/ 33 w 60"/>
              <a:gd name="T33" fmla="*/ 42 h 47"/>
              <a:gd name="T34" fmla="*/ 27 w 60"/>
              <a:gd name="T35" fmla="*/ 43 h 47"/>
              <a:gd name="T36" fmla="*/ 23 w 60"/>
              <a:gd name="T37" fmla="*/ 45 h 47"/>
              <a:gd name="T38" fmla="*/ 8 w 60"/>
              <a:gd name="T39" fmla="*/ 37 h 47"/>
              <a:gd name="T40" fmla="*/ 5 w 60"/>
              <a:gd name="T41" fmla="*/ 30 h 47"/>
              <a:gd name="T42" fmla="*/ 0 w 60"/>
              <a:gd name="T43" fmla="*/ 22 h 47"/>
              <a:gd name="T44" fmla="*/ 1 w 60"/>
              <a:gd name="T45" fmla="*/ 15 h 47"/>
              <a:gd name="T46" fmla="*/ 12 w 60"/>
              <a:gd name="T47" fmla="*/ 11 h 47"/>
              <a:gd name="T48" fmla="*/ 31 w 60"/>
              <a:gd name="T4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0" h="47">
                <a:moveTo>
                  <a:pt x="31" y="0"/>
                </a:moveTo>
                <a:lnTo>
                  <a:pt x="34" y="2"/>
                </a:lnTo>
                <a:lnTo>
                  <a:pt x="49" y="1"/>
                </a:lnTo>
                <a:lnTo>
                  <a:pt x="52" y="0"/>
                </a:lnTo>
                <a:lnTo>
                  <a:pt x="53" y="5"/>
                </a:lnTo>
                <a:lnTo>
                  <a:pt x="53" y="7"/>
                </a:lnTo>
                <a:lnTo>
                  <a:pt x="53" y="9"/>
                </a:lnTo>
                <a:lnTo>
                  <a:pt x="48" y="12"/>
                </a:lnTo>
                <a:lnTo>
                  <a:pt x="46" y="15"/>
                </a:lnTo>
                <a:lnTo>
                  <a:pt x="48" y="16"/>
                </a:lnTo>
                <a:lnTo>
                  <a:pt x="49" y="22"/>
                </a:lnTo>
                <a:lnTo>
                  <a:pt x="52" y="22"/>
                </a:lnTo>
                <a:lnTo>
                  <a:pt x="57" y="24"/>
                </a:lnTo>
                <a:lnTo>
                  <a:pt x="60" y="30"/>
                </a:lnTo>
                <a:lnTo>
                  <a:pt x="42" y="47"/>
                </a:lnTo>
                <a:lnTo>
                  <a:pt x="41" y="46"/>
                </a:lnTo>
                <a:lnTo>
                  <a:pt x="33" y="42"/>
                </a:lnTo>
                <a:lnTo>
                  <a:pt x="27" y="43"/>
                </a:lnTo>
                <a:lnTo>
                  <a:pt x="23" y="45"/>
                </a:lnTo>
                <a:lnTo>
                  <a:pt x="8" y="37"/>
                </a:lnTo>
                <a:lnTo>
                  <a:pt x="5" y="30"/>
                </a:lnTo>
                <a:lnTo>
                  <a:pt x="0" y="22"/>
                </a:lnTo>
                <a:lnTo>
                  <a:pt x="1" y="15"/>
                </a:lnTo>
                <a:lnTo>
                  <a:pt x="12" y="11"/>
                </a:lnTo>
                <a:lnTo>
                  <a:pt x="3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9" name="Freeform 295">
            <a:extLst>
              <a:ext uri="{FF2B5EF4-FFF2-40B4-BE49-F238E27FC236}">
                <a16:creationId xmlns:a16="http://schemas.microsoft.com/office/drawing/2014/main" id="{5FE3DB23-D56A-5580-F81A-3E4ACF5524B5}"/>
              </a:ext>
            </a:extLst>
          </p:cNvPr>
          <p:cNvSpPr>
            <a:spLocks/>
          </p:cNvSpPr>
          <p:nvPr/>
        </p:nvSpPr>
        <p:spPr bwMode="auto">
          <a:xfrm>
            <a:off x="4064008" y="5849947"/>
            <a:ext cx="52388" cy="47625"/>
          </a:xfrm>
          <a:custGeom>
            <a:avLst/>
            <a:gdLst>
              <a:gd name="T0" fmla="*/ 28 w 33"/>
              <a:gd name="T1" fmla="*/ 24 h 30"/>
              <a:gd name="T2" fmla="*/ 29 w 33"/>
              <a:gd name="T3" fmla="*/ 30 h 30"/>
              <a:gd name="T4" fmla="*/ 19 w 33"/>
              <a:gd name="T5" fmla="*/ 28 h 30"/>
              <a:gd name="T6" fmla="*/ 17 w 33"/>
              <a:gd name="T7" fmla="*/ 28 h 30"/>
              <a:gd name="T8" fmla="*/ 0 w 33"/>
              <a:gd name="T9" fmla="*/ 23 h 30"/>
              <a:gd name="T10" fmla="*/ 10 w 33"/>
              <a:gd name="T11" fmla="*/ 5 h 30"/>
              <a:gd name="T12" fmla="*/ 11 w 33"/>
              <a:gd name="T13" fmla="*/ 4 h 30"/>
              <a:gd name="T14" fmla="*/ 15 w 33"/>
              <a:gd name="T15" fmla="*/ 1 h 30"/>
              <a:gd name="T16" fmla="*/ 18 w 33"/>
              <a:gd name="T17" fmla="*/ 0 h 30"/>
              <a:gd name="T18" fmla="*/ 28 w 33"/>
              <a:gd name="T19" fmla="*/ 12 h 30"/>
              <a:gd name="T20" fmla="*/ 33 w 33"/>
              <a:gd name="T21" fmla="*/ 19 h 30"/>
              <a:gd name="T22" fmla="*/ 30 w 33"/>
              <a:gd name="T23" fmla="*/ 21 h 30"/>
              <a:gd name="T24" fmla="*/ 29 w 33"/>
              <a:gd name="T25" fmla="*/ 23 h 30"/>
              <a:gd name="T26" fmla="*/ 28 w 33"/>
              <a:gd name="T27" fmla="*/ 2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30">
                <a:moveTo>
                  <a:pt x="28" y="24"/>
                </a:moveTo>
                <a:lnTo>
                  <a:pt x="29" y="30"/>
                </a:lnTo>
                <a:lnTo>
                  <a:pt x="19" y="28"/>
                </a:lnTo>
                <a:lnTo>
                  <a:pt x="17" y="28"/>
                </a:lnTo>
                <a:lnTo>
                  <a:pt x="0" y="23"/>
                </a:lnTo>
                <a:lnTo>
                  <a:pt x="10" y="5"/>
                </a:lnTo>
                <a:lnTo>
                  <a:pt x="11" y="4"/>
                </a:lnTo>
                <a:lnTo>
                  <a:pt x="15" y="1"/>
                </a:lnTo>
                <a:lnTo>
                  <a:pt x="18" y="0"/>
                </a:lnTo>
                <a:lnTo>
                  <a:pt x="28" y="12"/>
                </a:lnTo>
                <a:lnTo>
                  <a:pt x="33" y="19"/>
                </a:lnTo>
                <a:lnTo>
                  <a:pt x="30" y="21"/>
                </a:lnTo>
                <a:lnTo>
                  <a:pt x="29" y="23"/>
                </a:lnTo>
                <a:lnTo>
                  <a:pt x="28" y="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0" name="Freeform 296">
            <a:extLst>
              <a:ext uri="{FF2B5EF4-FFF2-40B4-BE49-F238E27FC236}">
                <a16:creationId xmlns:a16="http://schemas.microsoft.com/office/drawing/2014/main" id="{9408A4A7-B53C-34D4-6C2B-34753713FA37}"/>
              </a:ext>
            </a:extLst>
          </p:cNvPr>
          <p:cNvSpPr>
            <a:spLocks/>
          </p:cNvSpPr>
          <p:nvPr/>
        </p:nvSpPr>
        <p:spPr bwMode="auto">
          <a:xfrm>
            <a:off x="5126047" y="5876935"/>
            <a:ext cx="71438" cy="71438"/>
          </a:xfrm>
          <a:custGeom>
            <a:avLst/>
            <a:gdLst>
              <a:gd name="T0" fmla="*/ 11 w 45"/>
              <a:gd name="T1" fmla="*/ 0 h 45"/>
              <a:gd name="T2" fmla="*/ 22 w 45"/>
              <a:gd name="T3" fmla="*/ 14 h 45"/>
              <a:gd name="T4" fmla="*/ 23 w 45"/>
              <a:gd name="T5" fmla="*/ 7 h 45"/>
              <a:gd name="T6" fmla="*/ 26 w 45"/>
              <a:gd name="T7" fmla="*/ 10 h 45"/>
              <a:gd name="T8" fmla="*/ 38 w 45"/>
              <a:gd name="T9" fmla="*/ 3 h 45"/>
              <a:gd name="T10" fmla="*/ 39 w 45"/>
              <a:gd name="T11" fmla="*/ 7 h 45"/>
              <a:gd name="T12" fmla="*/ 45 w 45"/>
              <a:gd name="T13" fmla="*/ 23 h 45"/>
              <a:gd name="T14" fmla="*/ 42 w 45"/>
              <a:gd name="T15" fmla="*/ 40 h 45"/>
              <a:gd name="T16" fmla="*/ 39 w 45"/>
              <a:gd name="T17" fmla="*/ 45 h 45"/>
              <a:gd name="T18" fmla="*/ 13 w 45"/>
              <a:gd name="T19" fmla="*/ 29 h 45"/>
              <a:gd name="T20" fmla="*/ 9 w 45"/>
              <a:gd name="T21" fmla="*/ 26 h 45"/>
              <a:gd name="T22" fmla="*/ 7 w 45"/>
              <a:gd name="T23" fmla="*/ 28 h 45"/>
              <a:gd name="T24" fmla="*/ 7 w 45"/>
              <a:gd name="T25" fmla="*/ 29 h 45"/>
              <a:gd name="T26" fmla="*/ 5 w 45"/>
              <a:gd name="T27" fmla="*/ 36 h 45"/>
              <a:gd name="T28" fmla="*/ 1 w 45"/>
              <a:gd name="T29" fmla="*/ 36 h 45"/>
              <a:gd name="T30" fmla="*/ 0 w 45"/>
              <a:gd name="T31" fmla="*/ 32 h 45"/>
              <a:gd name="T32" fmla="*/ 8 w 45"/>
              <a:gd name="T33" fmla="*/ 4 h 45"/>
              <a:gd name="T34" fmla="*/ 9 w 45"/>
              <a:gd name="T35" fmla="*/ 3 h 45"/>
              <a:gd name="T36" fmla="*/ 9 w 45"/>
              <a:gd name="T37" fmla="*/ 2 h 45"/>
              <a:gd name="T38" fmla="*/ 11 w 45"/>
              <a:gd name="T3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45">
                <a:moveTo>
                  <a:pt x="11" y="0"/>
                </a:moveTo>
                <a:lnTo>
                  <a:pt x="22" y="14"/>
                </a:lnTo>
                <a:lnTo>
                  <a:pt x="23" y="7"/>
                </a:lnTo>
                <a:lnTo>
                  <a:pt x="26" y="10"/>
                </a:lnTo>
                <a:lnTo>
                  <a:pt x="38" y="3"/>
                </a:lnTo>
                <a:lnTo>
                  <a:pt x="39" y="7"/>
                </a:lnTo>
                <a:lnTo>
                  <a:pt x="45" y="23"/>
                </a:lnTo>
                <a:lnTo>
                  <a:pt x="42" y="40"/>
                </a:lnTo>
                <a:lnTo>
                  <a:pt x="39" y="45"/>
                </a:lnTo>
                <a:lnTo>
                  <a:pt x="13" y="29"/>
                </a:lnTo>
                <a:lnTo>
                  <a:pt x="9" y="26"/>
                </a:lnTo>
                <a:lnTo>
                  <a:pt x="7" y="28"/>
                </a:lnTo>
                <a:lnTo>
                  <a:pt x="7" y="29"/>
                </a:lnTo>
                <a:lnTo>
                  <a:pt x="5" y="36"/>
                </a:lnTo>
                <a:lnTo>
                  <a:pt x="1" y="36"/>
                </a:lnTo>
                <a:lnTo>
                  <a:pt x="0" y="32"/>
                </a:lnTo>
                <a:lnTo>
                  <a:pt x="8" y="4"/>
                </a:lnTo>
                <a:lnTo>
                  <a:pt x="9" y="3"/>
                </a:lnTo>
                <a:lnTo>
                  <a:pt x="9" y="2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1" name="Freeform 297">
            <a:extLst>
              <a:ext uri="{FF2B5EF4-FFF2-40B4-BE49-F238E27FC236}">
                <a16:creationId xmlns:a16="http://schemas.microsoft.com/office/drawing/2014/main" id="{6396D743-B353-72CF-75DB-E3BFE77A59A8}"/>
              </a:ext>
            </a:extLst>
          </p:cNvPr>
          <p:cNvSpPr>
            <a:spLocks/>
          </p:cNvSpPr>
          <p:nvPr/>
        </p:nvSpPr>
        <p:spPr bwMode="auto">
          <a:xfrm>
            <a:off x="3963996" y="5886460"/>
            <a:ext cx="152400" cy="73025"/>
          </a:xfrm>
          <a:custGeom>
            <a:avLst/>
            <a:gdLst>
              <a:gd name="T0" fmla="*/ 85 w 96"/>
              <a:gd name="T1" fmla="*/ 9 h 46"/>
              <a:gd name="T2" fmla="*/ 88 w 96"/>
              <a:gd name="T3" fmla="*/ 17 h 46"/>
              <a:gd name="T4" fmla="*/ 89 w 96"/>
              <a:gd name="T5" fmla="*/ 17 h 46"/>
              <a:gd name="T6" fmla="*/ 96 w 96"/>
              <a:gd name="T7" fmla="*/ 16 h 46"/>
              <a:gd name="T8" fmla="*/ 92 w 96"/>
              <a:gd name="T9" fmla="*/ 22 h 46"/>
              <a:gd name="T10" fmla="*/ 93 w 96"/>
              <a:gd name="T11" fmla="*/ 27 h 46"/>
              <a:gd name="T12" fmla="*/ 89 w 96"/>
              <a:gd name="T13" fmla="*/ 31 h 46"/>
              <a:gd name="T14" fmla="*/ 80 w 96"/>
              <a:gd name="T15" fmla="*/ 42 h 46"/>
              <a:gd name="T16" fmla="*/ 78 w 96"/>
              <a:gd name="T17" fmla="*/ 46 h 46"/>
              <a:gd name="T18" fmla="*/ 71 w 96"/>
              <a:gd name="T19" fmla="*/ 41 h 46"/>
              <a:gd name="T20" fmla="*/ 69 w 96"/>
              <a:gd name="T21" fmla="*/ 38 h 46"/>
              <a:gd name="T22" fmla="*/ 56 w 96"/>
              <a:gd name="T23" fmla="*/ 39 h 46"/>
              <a:gd name="T24" fmla="*/ 5 w 96"/>
              <a:gd name="T25" fmla="*/ 43 h 46"/>
              <a:gd name="T26" fmla="*/ 3 w 96"/>
              <a:gd name="T27" fmla="*/ 35 h 46"/>
              <a:gd name="T28" fmla="*/ 0 w 96"/>
              <a:gd name="T29" fmla="*/ 8 h 46"/>
              <a:gd name="T30" fmla="*/ 54 w 96"/>
              <a:gd name="T31" fmla="*/ 2 h 46"/>
              <a:gd name="T32" fmla="*/ 63 w 96"/>
              <a:gd name="T33" fmla="*/ 0 h 46"/>
              <a:gd name="T34" fmla="*/ 80 w 96"/>
              <a:gd name="T35" fmla="*/ 5 h 46"/>
              <a:gd name="T36" fmla="*/ 82 w 96"/>
              <a:gd name="T37" fmla="*/ 8 h 46"/>
              <a:gd name="T38" fmla="*/ 84 w 96"/>
              <a:gd name="T39" fmla="*/ 8 h 46"/>
              <a:gd name="T40" fmla="*/ 85 w 96"/>
              <a:gd name="T41" fmla="*/ 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6" h="46">
                <a:moveTo>
                  <a:pt x="85" y="9"/>
                </a:moveTo>
                <a:lnTo>
                  <a:pt x="88" y="17"/>
                </a:lnTo>
                <a:lnTo>
                  <a:pt x="89" y="17"/>
                </a:lnTo>
                <a:lnTo>
                  <a:pt x="96" y="16"/>
                </a:lnTo>
                <a:lnTo>
                  <a:pt x="92" y="22"/>
                </a:lnTo>
                <a:lnTo>
                  <a:pt x="93" y="27"/>
                </a:lnTo>
                <a:lnTo>
                  <a:pt x="89" y="31"/>
                </a:lnTo>
                <a:lnTo>
                  <a:pt x="80" y="42"/>
                </a:lnTo>
                <a:lnTo>
                  <a:pt x="78" y="46"/>
                </a:lnTo>
                <a:lnTo>
                  <a:pt x="71" y="41"/>
                </a:lnTo>
                <a:lnTo>
                  <a:pt x="69" y="38"/>
                </a:lnTo>
                <a:lnTo>
                  <a:pt x="56" y="39"/>
                </a:lnTo>
                <a:lnTo>
                  <a:pt x="5" y="43"/>
                </a:lnTo>
                <a:lnTo>
                  <a:pt x="3" y="35"/>
                </a:lnTo>
                <a:lnTo>
                  <a:pt x="0" y="8"/>
                </a:lnTo>
                <a:lnTo>
                  <a:pt x="54" y="2"/>
                </a:lnTo>
                <a:lnTo>
                  <a:pt x="63" y="0"/>
                </a:lnTo>
                <a:lnTo>
                  <a:pt x="80" y="5"/>
                </a:lnTo>
                <a:lnTo>
                  <a:pt x="82" y="8"/>
                </a:lnTo>
                <a:lnTo>
                  <a:pt x="84" y="8"/>
                </a:lnTo>
                <a:lnTo>
                  <a:pt x="85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2" name="Freeform 298">
            <a:extLst>
              <a:ext uri="{FF2B5EF4-FFF2-40B4-BE49-F238E27FC236}">
                <a16:creationId xmlns:a16="http://schemas.microsoft.com/office/drawing/2014/main" id="{3516FB8E-E98D-F144-37AB-3DC2AC9E9222}"/>
              </a:ext>
            </a:extLst>
          </p:cNvPr>
          <p:cNvSpPr>
            <a:spLocks/>
          </p:cNvSpPr>
          <p:nvPr/>
        </p:nvSpPr>
        <p:spPr bwMode="auto">
          <a:xfrm>
            <a:off x="4090996" y="5897573"/>
            <a:ext cx="109538" cy="84138"/>
          </a:xfrm>
          <a:custGeom>
            <a:avLst/>
            <a:gdLst>
              <a:gd name="T0" fmla="*/ 54 w 69"/>
              <a:gd name="T1" fmla="*/ 8 h 53"/>
              <a:gd name="T2" fmla="*/ 65 w 69"/>
              <a:gd name="T3" fmla="*/ 25 h 53"/>
              <a:gd name="T4" fmla="*/ 69 w 69"/>
              <a:gd name="T5" fmla="*/ 34 h 53"/>
              <a:gd name="T6" fmla="*/ 68 w 69"/>
              <a:gd name="T7" fmla="*/ 35 h 53"/>
              <a:gd name="T8" fmla="*/ 64 w 69"/>
              <a:gd name="T9" fmla="*/ 36 h 53"/>
              <a:gd name="T10" fmla="*/ 57 w 69"/>
              <a:gd name="T11" fmla="*/ 39 h 53"/>
              <a:gd name="T12" fmla="*/ 54 w 69"/>
              <a:gd name="T13" fmla="*/ 42 h 53"/>
              <a:gd name="T14" fmla="*/ 51 w 69"/>
              <a:gd name="T15" fmla="*/ 46 h 53"/>
              <a:gd name="T16" fmla="*/ 50 w 69"/>
              <a:gd name="T17" fmla="*/ 47 h 53"/>
              <a:gd name="T18" fmla="*/ 47 w 69"/>
              <a:gd name="T19" fmla="*/ 46 h 53"/>
              <a:gd name="T20" fmla="*/ 47 w 69"/>
              <a:gd name="T21" fmla="*/ 45 h 53"/>
              <a:gd name="T22" fmla="*/ 28 w 69"/>
              <a:gd name="T23" fmla="*/ 53 h 53"/>
              <a:gd name="T24" fmla="*/ 27 w 69"/>
              <a:gd name="T25" fmla="*/ 53 h 53"/>
              <a:gd name="T26" fmla="*/ 16 w 69"/>
              <a:gd name="T27" fmla="*/ 46 h 53"/>
              <a:gd name="T28" fmla="*/ 12 w 69"/>
              <a:gd name="T29" fmla="*/ 43 h 53"/>
              <a:gd name="T30" fmla="*/ 9 w 69"/>
              <a:gd name="T31" fmla="*/ 42 h 53"/>
              <a:gd name="T32" fmla="*/ 0 w 69"/>
              <a:gd name="T33" fmla="*/ 35 h 53"/>
              <a:gd name="T34" fmla="*/ 9 w 69"/>
              <a:gd name="T35" fmla="*/ 24 h 53"/>
              <a:gd name="T36" fmla="*/ 13 w 69"/>
              <a:gd name="T37" fmla="*/ 20 h 53"/>
              <a:gd name="T38" fmla="*/ 16 w 69"/>
              <a:gd name="T39" fmla="*/ 21 h 53"/>
              <a:gd name="T40" fmla="*/ 19 w 69"/>
              <a:gd name="T41" fmla="*/ 23 h 53"/>
              <a:gd name="T42" fmla="*/ 21 w 69"/>
              <a:gd name="T43" fmla="*/ 24 h 53"/>
              <a:gd name="T44" fmla="*/ 27 w 69"/>
              <a:gd name="T45" fmla="*/ 8 h 53"/>
              <a:gd name="T46" fmla="*/ 39 w 69"/>
              <a:gd name="T47" fmla="*/ 0 h 53"/>
              <a:gd name="T48" fmla="*/ 54 w 69"/>
              <a:gd name="T49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9" h="53">
                <a:moveTo>
                  <a:pt x="54" y="8"/>
                </a:moveTo>
                <a:lnTo>
                  <a:pt x="65" y="25"/>
                </a:lnTo>
                <a:lnTo>
                  <a:pt x="69" y="34"/>
                </a:lnTo>
                <a:lnTo>
                  <a:pt x="68" y="35"/>
                </a:lnTo>
                <a:lnTo>
                  <a:pt x="64" y="36"/>
                </a:lnTo>
                <a:lnTo>
                  <a:pt x="57" y="39"/>
                </a:lnTo>
                <a:lnTo>
                  <a:pt x="54" y="42"/>
                </a:lnTo>
                <a:lnTo>
                  <a:pt x="51" y="46"/>
                </a:lnTo>
                <a:lnTo>
                  <a:pt x="50" y="47"/>
                </a:lnTo>
                <a:lnTo>
                  <a:pt x="47" y="46"/>
                </a:lnTo>
                <a:lnTo>
                  <a:pt x="47" y="45"/>
                </a:lnTo>
                <a:lnTo>
                  <a:pt x="28" y="53"/>
                </a:lnTo>
                <a:lnTo>
                  <a:pt x="27" y="53"/>
                </a:lnTo>
                <a:lnTo>
                  <a:pt x="16" y="46"/>
                </a:lnTo>
                <a:lnTo>
                  <a:pt x="12" y="43"/>
                </a:lnTo>
                <a:lnTo>
                  <a:pt x="9" y="42"/>
                </a:lnTo>
                <a:lnTo>
                  <a:pt x="0" y="35"/>
                </a:lnTo>
                <a:lnTo>
                  <a:pt x="9" y="24"/>
                </a:lnTo>
                <a:lnTo>
                  <a:pt x="13" y="20"/>
                </a:lnTo>
                <a:lnTo>
                  <a:pt x="16" y="21"/>
                </a:lnTo>
                <a:lnTo>
                  <a:pt x="19" y="23"/>
                </a:lnTo>
                <a:lnTo>
                  <a:pt x="21" y="24"/>
                </a:lnTo>
                <a:lnTo>
                  <a:pt x="27" y="8"/>
                </a:lnTo>
                <a:lnTo>
                  <a:pt x="39" y="0"/>
                </a:lnTo>
                <a:lnTo>
                  <a:pt x="54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3" name="Freeform 299">
            <a:extLst>
              <a:ext uri="{FF2B5EF4-FFF2-40B4-BE49-F238E27FC236}">
                <a16:creationId xmlns:a16="http://schemas.microsoft.com/office/drawing/2014/main" id="{5926D19D-6005-2291-71C6-0405FE141F1C}"/>
              </a:ext>
            </a:extLst>
          </p:cNvPr>
          <p:cNvSpPr>
            <a:spLocks/>
          </p:cNvSpPr>
          <p:nvPr/>
        </p:nvSpPr>
        <p:spPr bwMode="auto">
          <a:xfrm>
            <a:off x="5084772" y="5899160"/>
            <a:ext cx="47625" cy="188913"/>
          </a:xfrm>
          <a:custGeom>
            <a:avLst/>
            <a:gdLst>
              <a:gd name="T0" fmla="*/ 15 w 30"/>
              <a:gd name="T1" fmla="*/ 1 h 119"/>
              <a:gd name="T2" fmla="*/ 20 w 30"/>
              <a:gd name="T3" fmla="*/ 7 h 119"/>
              <a:gd name="T4" fmla="*/ 26 w 30"/>
              <a:gd name="T5" fmla="*/ 12 h 119"/>
              <a:gd name="T6" fmla="*/ 26 w 30"/>
              <a:gd name="T7" fmla="*/ 18 h 119"/>
              <a:gd name="T8" fmla="*/ 27 w 30"/>
              <a:gd name="T9" fmla="*/ 22 h 119"/>
              <a:gd name="T10" fmla="*/ 30 w 30"/>
              <a:gd name="T11" fmla="*/ 37 h 119"/>
              <a:gd name="T12" fmla="*/ 24 w 30"/>
              <a:gd name="T13" fmla="*/ 48 h 119"/>
              <a:gd name="T14" fmla="*/ 29 w 30"/>
              <a:gd name="T15" fmla="*/ 65 h 119"/>
              <a:gd name="T16" fmla="*/ 23 w 30"/>
              <a:gd name="T17" fmla="*/ 119 h 119"/>
              <a:gd name="T18" fmla="*/ 12 w 30"/>
              <a:gd name="T19" fmla="*/ 117 h 119"/>
              <a:gd name="T20" fmla="*/ 18 w 30"/>
              <a:gd name="T21" fmla="*/ 64 h 119"/>
              <a:gd name="T22" fmla="*/ 14 w 30"/>
              <a:gd name="T23" fmla="*/ 41 h 119"/>
              <a:gd name="T24" fmla="*/ 7 w 30"/>
              <a:gd name="T25" fmla="*/ 33 h 119"/>
              <a:gd name="T26" fmla="*/ 5 w 30"/>
              <a:gd name="T27" fmla="*/ 31 h 119"/>
              <a:gd name="T28" fmla="*/ 3 w 30"/>
              <a:gd name="T29" fmla="*/ 29 h 119"/>
              <a:gd name="T30" fmla="*/ 0 w 30"/>
              <a:gd name="T31" fmla="*/ 26 h 119"/>
              <a:gd name="T32" fmla="*/ 0 w 30"/>
              <a:gd name="T33" fmla="*/ 24 h 119"/>
              <a:gd name="T34" fmla="*/ 0 w 30"/>
              <a:gd name="T35" fmla="*/ 20 h 119"/>
              <a:gd name="T36" fmla="*/ 0 w 30"/>
              <a:gd name="T37" fmla="*/ 7 h 119"/>
              <a:gd name="T38" fmla="*/ 1 w 30"/>
              <a:gd name="T39" fmla="*/ 0 h 119"/>
              <a:gd name="T40" fmla="*/ 7 w 30"/>
              <a:gd name="T41" fmla="*/ 1 h 119"/>
              <a:gd name="T42" fmla="*/ 12 w 30"/>
              <a:gd name="T43" fmla="*/ 0 h 119"/>
              <a:gd name="T44" fmla="*/ 14 w 30"/>
              <a:gd name="T45" fmla="*/ 0 h 119"/>
              <a:gd name="T46" fmla="*/ 15 w 30"/>
              <a:gd name="T47" fmla="*/ 0 h 119"/>
              <a:gd name="T48" fmla="*/ 15 w 30"/>
              <a:gd name="T49" fmla="*/ 1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" h="119">
                <a:moveTo>
                  <a:pt x="15" y="1"/>
                </a:moveTo>
                <a:lnTo>
                  <a:pt x="20" y="7"/>
                </a:lnTo>
                <a:lnTo>
                  <a:pt x="26" y="12"/>
                </a:lnTo>
                <a:lnTo>
                  <a:pt x="26" y="18"/>
                </a:lnTo>
                <a:lnTo>
                  <a:pt x="27" y="22"/>
                </a:lnTo>
                <a:lnTo>
                  <a:pt x="30" y="37"/>
                </a:lnTo>
                <a:lnTo>
                  <a:pt x="24" y="48"/>
                </a:lnTo>
                <a:lnTo>
                  <a:pt x="29" y="65"/>
                </a:lnTo>
                <a:lnTo>
                  <a:pt x="23" y="119"/>
                </a:lnTo>
                <a:lnTo>
                  <a:pt x="12" y="117"/>
                </a:lnTo>
                <a:lnTo>
                  <a:pt x="18" y="64"/>
                </a:lnTo>
                <a:lnTo>
                  <a:pt x="14" y="41"/>
                </a:lnTo>
                <a:lnTo>
                  <a:pt x="7" y="33"/>
                </a:lnTo>
                <a:lnTo>
                  <a:pt x="5" y="31"/>
                </a:lnTo>
                <a:lnTo>
                  <a:pt x="3" y="29"/>
                </a:lnTo>
                <a:lnTo>
                  <a:pt x="0" y="26"/>
                </a:lnTo>
                <a:lnTo>
                  <a:pt x="0" y="24"/>
                </a:lnTo>
                <a:lnTo>
                  <a:pt x="0" y="20"/>
                </a:lnTo>
                <a:lnTo>
                  <a:pt x="0" y="7"/>
                </a:lnTo>
                <a:lnTo>
                  <a:pt x="1" y="0"/>
                </a:lnTo>
                <a:lnTo>
                  <a:pt x="7" y="1"/>
                </a:lnTo>
                <a:lnTo>
                  <a:pt x="12" y="0"/>
                </a:lnTo>
                <a:lnTo>
                  <a:pt x="14" y="0"/>
                </a:lnTo>
                <a:lnTo>
                  <a:pt x="15" y="0"/>
                </a:lnTo>
                <a:lnTo>
                  <a:pt x="15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4" name="Freeform 300">
            <a:extLst>
              <a:ext uri="{FF2B5EF4-FFF2-40B4-BE49-F238E27FC236}">
                <a16:creationId xmlns:a16="http://schemas.microsoft.com/office/drawing/2014/main" id="{5DFFB9E7-273C-F68E-C2E4-A54CBCFD82D4}"/>
              </a:ext>
            </a:extLst>
          </p:cNvPr>
          <p:cNvSpPr>
            <a:spLocks/>
          </p:cNvSpPr>
          <p:nvPr/>
        </p:nvSpPr>
        <p:spPr bwMode="auto">
          <a:xfrm>
            <a:off x="5121285" y="5918210"/>
            <a:ext cx="76200" cy="177800"/>
          </a:xfrm>
          <a:custGeom>
            <a:avLst/>
            <a:gdLst>
              <a:gd name="T0" fmla="*/ 16 w 48"/>
              <a:gd name="T1" fmla="*/ 3 h 112"/>
              <a:gd name="T2" fmla="*/ 42 w 48"/>
              <a:gd name="T3" fmla="*/ 19 h 112"/>
              <a:gd name="T4" fmla="*/ 48 w 48"/>
              <a:gd name="T5" fmla="*/ 37 h 112"/>
              <a:gd name="T6" fmla="*/ 41 w 48"/>
              <a:gd name="T7" fmla="*/ 59 h 112"/>
              <a:gd name="T8" fmla="*/ 31 w 48"/>
              <a:gd name="T9" fmla="*/ 112 h 112"/>
              <a:gd name="T10" fmla="*/ 30 w 48"/>
              <a:gd name="T11" fmla="*/ 111 h 112"/>
              <a:gd name="T12" fmla="*/ 1 w 48"/>
              <a:gd name="T13" fmla="*/ 107 h 112"/>
              <a:gd name="T14" fmla="*/ 0 w 48"/>
              <a:gd name="T15" fmla="*/ 107 h 112"/>
              <a:gd name="T16" fmla="*/ 6 w 48"/>
              <a:gd name="T17" fmla="*/ 53 h 112"/>
              <a:gd name="T18" fmla="*/ 1 w 48"/>
              <a:gd name="T19" fmla="*/ 36 h 112"/>
              <a:gd name="T20" fmla="*/ 7 w 48"/>
              <a:gd name="T21" fmla="*/ 25 h 112"/>
              <a:gd name="T22" fmla="*/ 4 w 48"/>
              <a:gd name="T23" fmla="*/ 10 h 112"/>
              <a:gd name="T24" fmla="*/ 8 w 48"/>
              <a:gd name="T25" fmla="*/ 10 h 112"/>
              <a:gd name="T26" fmla="*/ 10 w 48"/>
              <a:gd name="T27" fmla="*/ 3 h 112"/>
              <a:gd name="T28" fmla="*/ 10 w 48"/>
              <a:gd name="T29" fmla="*/ 2 h 112"/>
              <a:gd name="T30" fmla="*/ 12 w 48"/>
              <a:gd name="T31" fmla="*/ 0 h 112"/>
              <a:gd name="T32" fmla="*/ 16 w 48"/>
              <a:gd name="T33" fmla="*/ 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" h="112">
                <a:moveTo>
                  <a:pt x="16" y="3"/>
                </a:moveTo>
                <a:lnTo>
                  <a:pt x="42" y="19"/>
                </a:lnTo>
                <a:lnTo>
                  <a:pt x="48" y="37"/>
                </a:lnTo>
                <a:lnTo>
                  <a:pt x="41" y="59"/>
                </a:lnTo>
                <a:lnTo>
                  <a:pt x="31" y="112"/>
                </a:lnTo>
                <a:lnTo>
                  <a:pt x="30" y="111"/>
                </a:lnTo>
                <a:lnTo>
                  <a:pt x="1" y="107"/>
                </a:lnTo>
                <a:lnTo>
                  <a:pt x="0" y="107"/>
                </a:lnTo>
                <a:lnTo>
                  <a:pt x="6" y="53"/>
                </a:lnTo>
                <a:lnTo>
                  <a:pt x="1" y="36"/>
                </a:lnTo>
                <a:lnTo>
                  <a:pt x="7" y="25"/>
                </a:lnTo>
                <a:lnTo>
                  <a:pt x="4" y="10"/>
                </a:lnTo>
                <a:lnTo>
                  <a:pt x="8" y="10"/>
                </a:lnTo>
                <a:lnTo>
                  <a:pt x="10" y="3"/>
                </a:lnTo>
                <a:lnTo>
                  <a:pt x="10" y="2"/>
                </a:lnTo>
                <a:lnTo>
                  <a:pt x="12" y="0"/>
                </a:lnTo>
                <a:lnTo>
                  <a:pt x="16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5" name="Freeform 301">
            <a:extLst>
              <a:ext uri="{FF2B5EF4-FFF2-40B4-BE49-F238E27FC236}">
                <a16:creationId xmlns:a16="http://schemas.microsoft.com/office/drawing/2014/main" id="{4213194B-E149-CF24-F2AE-0E07092EE74A}"/>
              </a:ext>
            </a:extLst>
          </p:cNvPr>
          <p:cNvSpPr>
            <a:spLocks/>
          </p:cNvSpPr>
          <p:nvPr/>
        </p:nvSpPr>
        <p:spPr bwMode="auto">
          <a:xfrm>
            <a:off x="5080010" y="5942023"/>
            <a:ext cx="4763" cy="4763"/>
          </a:xfrm>
          <a:custGeom>
            <a:avLst/>
            <a:gdLst>
              <a:gd name="T0" fmla="*/ 3 w 3"/>
              <a:gd name="T1" fmla="*/ 0 h 3"/>
              <a:gd name="T2" fmla="*/ 3 w 3"/>
              <a:gd name="T3" fmla="*/ 3 h 3"/>
              <a:gd name="T4" fmla="*/ 0 w 3"/>
              <a:gd name="T5" fmla="*/ 3 h 3"/>
              <a:gd name="T6" fmla="*/ 3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3" y="3"/>
                </a:lnTo>
                <a:lnTo>
                  <a:pt x="0" y="3"/>
                </a:lnTo>
                <a:lnTo>
                  <a:pt x="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6" name="Freeform 302">
            <a:extLst>
              <a:ext uri="{FF2B5EF4-FFF2-40B4-BE49-F238E27FC236}">
                <a16:creationId xmlns:a16="http://schemas.microsoft.com/office/drawing/2014/main" id="{0776482C-AEF9-398C-C12B-441EAA7BC5C6}"/>
              </a:ext>
            </a:extLst>
          </p:cNvPr>
          <p:cNvSpPr>
            <a:spLocks/>
          </p:cNvSpPr>
          <p:nvPr/>
        </p:nvSpPr>
        <p:spPr bwMode="auto">
          <a:xfrm>
            <a:off x="5106997" y="5518159"/>
            <a:ext cx="77788" cy="69850"/>
          </a:xfrm>
          <a:custGeom>
            <a:avLst/>
            <a:gdLst>
              <a:gd name="T0" fmla="*/ 30 w 49"/>
              <a:gd name="T1" fmla="*/ 44 h 44"/>
              <a:gd name="T2" fmla="*/ 24 w 49"/>
              <a:gd name="T3" fmla="*/ 42 h 44"/>
              <a:gd name="T4" fmla="*/ 21 w 49"/>
              <a:gd name="T5" fmla="*/ 39 h 44"/>
              <a:gd name="T6" fmla="*/ 9 w 49"/>
              <a:gd name="T7" fmla="*/ 24 h 44"/>
              <a:gd name="T8" fmla="*/ 0 w 49"/>
              <a:gd name="T9" fmla="*/ 20 h 44"/>
              <a:gd name="T10" fmla="*/ 6 w 49"/>
              <a:gd name="T11" fmla="*/ 7 h 44"/>
              <a:gd name="T12" fmla="*/ 10 w 49"/>
              <a:gd name="T13" fmla="*/ 5 h 44"/>
              <a:gd name="T14" fmla="*/ 15 w 49"/>
              <a:gd name="T15" fmla="*/ 4 h 44"/>
              <a:gd name="T16" fmla="*/ 19 w 49"/>
              <a:gd name="T17" fmla="*/ 1 h 44"/>
              <a:gd name="T18" fmla="*/ 23 w 49"/>
              <a:gd name="T19" fmla="*/ 0 h 44"/>
              <a:gd name="T20" fmla="*/ 25 w 49"/>
              <a:gd name="T21" fmla="*/ 0 h 44"/>
              <a:gd name="T22" fmla="*/ 27 w 49"/>
              <a:gd name="T23" fmla="*/ 1 h 44"/>
              <a:gd name="T24" fmla="*/ 31 w 49"/>
              <a:gd name="T25" fmla="*/ 8 h 44"/>
              <a:gd name="T26" fmla="*/ 32 w 49"/>
              <a:gd name="T27" fmla="*/ 8 h 44"/>
              <a:gd name="T28" fmla="*/ 30 w 49"/>
              <a:gd name="T29" fmla="*/ 12 h 44"/>
              <a:gd name="T30" fmla="*/ 39 w 49"/>
              <a:gd name="T31" fmla="*/ 19 h 44"/>
              <a:gd name="T32" fmla="*/ 47 w 49"/>
              <a:gd name="T33" fmla="*/ 19 h 44"/>
              <a:gd name="T34" fmla="*/ 49 w 49"/>
              <a:gd name="T35" fmla="*/ 26 h 44"/>
              <a:gd name="T36" fmla="*/ 43 w 49"/>
              <a:gd name="T37" fmla="*/ 26 h 44"/>
              <a:gd name="T38" fmla="*/ 40 w 49"/>
              <a:gd name="T39" fmla="*/ 35 h 44"/>
              <a:gd name="T40" fmla="*/ 35 w 49"/>
              <a:gd name="T41" fmla="*/ 39 h 44"/>
              <a:gd name="T42" fmla="*/ 30 w 49"/>
              <a:gd name="T4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" h="44">
                <a:moveTo>
                  <a:pt x="30" y="44"/>
                </a:moveTo>
                <a:lnTo>
                  <a:pt x="24" y="42"/>
                </a:lnTo>
                <a:lnTo>
                  <a:pt x="21" y="39"/>
                </a:lnTo>
                <a:lnTo>
                  <a:pt x="9" y="24"/>
                </a:lnTo>
                <a:lnTo>
                  <a:pt x="0" y="20"/>
                </a:lnTo>
                <a:lnTo>
                  <a:pt x="6" y="7"/>
                </a:lnTo>
                <a:lnTo>
                  <a:pt x="10" y="5"/>
                </a:lnTo>
                <a:lnTo>
                  <a:pt x="15" y="4"/>
                </a:lnTo>
                <a:lnTo>
                  <a:pt x="19" y="1"/>
                </a:lnTo>
                <a:lnTo>
                  <a:pt x="23" y="0"/>
                </a:lnTo>
                <a:lnTo>
                  <a:pt x="25" y="0"/>
                </a:lnTo>
                <a:lnTo>
                  <a:pt x="27" y="1"/>
                </a:lnTo>
                <a:lnTo>
                  <a:pt x="31" y="8"/>
                </a:lnTo>
                <a:lnTo>
                  <a:pt x="32" y="8"/>
                </a:lnTo>
                <a:lnTo>
                  <a:pt x="30" y="12"/>
                </a:lnTo>
                <a:lnTo>
                  <a:pt x="39" y="19"/>
                </a:lnTo>
                <a:lnTo>
                  <a:pt x="47" y="19"/>
                </a:lnTo>
                <a:lnTo>
                  <a:pt x="49" y="26"/>
                </a:lnTo>
                <a:lnTo>
                  <a:pt x="43" y="26"/>
                </a:lnTo>
                <a:lnTo>
                  <a:pt x="40" y="35"/>
                </a:lnTo>
                <a:lnTo>
                  <a:pt x="35" y="39"/>
                </a:lnTo>
                <a:lnTo>
                  <a:pt x="30" y="4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7" name="Freeform 303">
            <a:extLst>
              <a:ext uri="{FF2B5EF4-FFF2-40B4-BE49-F238E27FC236}">
                <a16:creationId xmlns:a16="http://schemas.microsoft.com/office/drawing/2014/main" id="{3AB4DFCC-FB16-926E-0E0E-691A6F5425CA}"/>
              </a:ext>
            </a:extLst>
          </p:cNvPr>
          <p:cNvSpPr>
            <a:spLocks/>
          </p:cNvSpPr>
          <p:nvPr/>
        </p:nvSpPr>
        <p:spPr bwMode="auto">
          <a:xfrm>
            <a:off x="4611697" y="6232536"/>
            <a:ext cx="133350" cy="177800"/>
          </a:xfrm>
          <a:custGeom>
            <a:avLst/>
            <a:gdLst>
              <a:gd name="T0" fmla="*/ 44 w 84"/>
              <a:gd name="T1" fmla="*/ 18 h 112"/>
              <a:gd name="T2" fmla="*/ 43 w 84"/>
              <a:gd name="T3" fmla="*/ 20 h 112"/>
              <a:gd name="T4" fmla="*/ 44 w 84"/>
              <a:gd name="T5" fmla="*/ 23 h 112"/>
              <a:gd name="T6" fmla="*/ 51 w 84"/>
              <a:gd name="T7" fmla="*/ 30 h 112"/>
              <a:gd name="T8" fmla="*/ 84 w 84"/>
              <a:gd name="T9" fmla="*/ 72 h 112"/>
              <a:gd name="T10" fmla="*/ 71 w 84"/>
              <a:gd name="T11" fmla="*/ 82 h 112"/>
              <a:gd name="T12" fmla="*/ 65 w 84"/>
              <a:gd name="T13" fmla="*/ 87 h 112"/>
              <a:gd name="T14" fmla="*/ 51 w 84"/>
              <a:gd name="T15" fmla="*/ 97 h 112"/>
              <a:gd name="T16" fmla="*/ 37 w 84"/>
              <a:gd name="T17" fmla="*/ 106 h 112"/>
              <a:gd name="T18" fmla="*/ 26 w 84"/>
              <a:gd name="T19" fmla="*/ 112 h 112"/>
              <a:gd name="T20" fmla="*/ 7 w 84"/>
              <a:gd name="T21" fmla="*/ 61 h 112"/>
              <a:gd name="T22" fmla="*/ 3 w 84"/>
              <a:gd name="T23" fmla="*/ 57 h 112"/>
              <a:gd name="T24" fmla="*/ 7 w 84"/>
              <a:gd name="T25" fmla="*/ 50 h 112"/>
              <a:gd name="T26" fmla="*/ 3 w 84"/>
              <a:gd name="T27" fmla="*/ 49 h 112"/>
              <a:gd name="T28" fmla="*/ 3 w 84"/>
              <a:gd name="T29" fmla="*/ 48 h 112"/>
              <a:gd name="T30" fmla="*/ 0 w 84"/>
              <a:gd name="T31" fmla="*/ 41 h 112"/>
              <a:gd name="T32" fmla="*/ 5 w 84"/>
              <a:gd name="T33" fmla="*/ 34 h 112"/>
              <a:gd name="T34" fmla="*/ 11 w 84"/>
              <a:gd name="T35" fmla="*/ 22 h 112"/>
              <a:gd name="T36" fmla="*/ 11 w 84"/>
              <a:gd name="T37" fmla="*/ 19 h 112"/>
              <a:gd name="T38" fmla="*/ 17 w 84"/>
              <a:gd name="T39" fmla="*/ 20 h 112"/>
              <a:gd name="T40" fmla="*/ 28 w 84"/>
              <a:gd name="T41" fmla="*/ 8 h 112"/>
              <a:gd name="T42" fmla="*/ 24 w 84"/>
              <a:gd name="T43" fmla="*/ 3 h 112"/>
              <a:gd name="T44" fmla="*/ 28 w 84"/>
              <a:gd name="T45" fmla="*/ 0 h 112"/>
              <a:gd name="T46" fmla="*/ 36 w 84"/>
              <a:gd name="T47" fmla="*/ 1 h 112"/>
              <a:gd name="T48" fmla="*/ 47 w 84"/>
              <a:gd name="T49" fmla="*/ 11 h 112"/>
              <a:gd name="T50" fmla="*/ 45 w 84"/>
              <a:gd name="T51" fmla="*/ 12 h 112"/>
              <a:gd name="T52" fmla="*/ 45 w 84"/>
              <a:gd name="T53" fmla="*/ 15 h 112"/>
              <a:gd name="T54" fmla="*/ 44 w 84"/>
              <a:gd name="T55" fmla="*/ 1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4" h="112">
                <a:moveTo>
                  <a:pt x="44" y="18"/>
                </a:moveTo>
                <a:lnTo>
                  <a:pt x="43" y="20"/>
                </a:lnTo>
                <a:lnTo>
                  <a:pt x="44" y="23"/>
                </a:lnTo>
                <a:lnTo>
                  <a:pt x="51" y="30"/>
                </a:lnTo>
                <a:lnTo>
                  <a:pt x="84" y="72"/>
                </a:lnTo>
                <a:lnTo>
                  <a:pt x="71" y="82"/>
                </a:lnTo>
                <a:lnTo>
                  <a:pt x="65" y="87"/>
                </a:lnTo>
                <a:lnTo>
                  <a:pt x="51" y="97"/>
                </a:lnTo>
                <a:lnTo>
                  <a:pt x="37" y="106"/>
                </a:lnTo>
                <a:lnTo>
                  <a:pt x="26" y="112"/>
                </a:lnTo>
                <a:lnTo>
                  <a:pt x="7" y="61"/>
                </a:lnTo>
                <a:lnTo>
                  <a:pt x="3" y="57"/>
                </a:lnTo>
                <a:lnTo>
                  <a:pt x="7" y="50"/>
                </a:lnTo>
                <a:lnTo>
                  <a:pt x="3" y="49"/>
                </a:lnTo>
                <a:lnTo>
                  <a:pt x="3" y="48"/>
                </a:lnTo>
                <a:lnTo>
                  <a:pt x="0" y="41"/>
                </a:lnTo>
                <a:lnTo>
                  <a:pt x="5" y="34"/>
                </a:lnTo>
                <a:lnTo>
                  <a:pt x="11" y="22"/>
                </a:lnTo>
                <a:lnTo>
                  <a:pt x="11" y="19"/>
                </a:lnTo>
                <a:lnTo>
                  <a:pt x="17" y="20"/>
                </a:lnTo>
                <a:lnTo>
                  <a:pt x="28" y="8"/>
                </a:lnTo>
                <a:lnTo>
                  <a:pt x="24" y="3"/>
                </a:lnTo>
                <a:lnTo>
                  <a:pt x="28" y="0"/>
                </a:lnTo>
                <a:lnTo>
                  <a:pt x="36" y="1"/>
                </a:lnTo>
                <a:lnTo>
                  <a:pt x="47" y="11"/>
                </a:lnTo>
                <a:lnTo>
                  <a:pt x="45" y="12"/>
                </a:lnTo>
                <a:lnTo>
                  <a:pt x="45" y="15"/>
                </a:lnTo>
                <a:lnTo>
                  <a:pt x="44" y="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8" name="Freeform 304">
            <a:extLst>
              <a:ext uri="{FF2B5EF4-FFF2-40B4-BE49-F238E27FC236}">
                <a16:creationId xmlns:a16="http://schemas.microsoft.com/office/drawing/2014/main" id="{A4B38D40-80D4-34F8-9E4E-3E85BDF08703}"/>
              </a:ext>
            </a:extLst>
          </p:cNvPr>
          <p:cNvSpPr>
            <a:spLocks/>
          </p:cNvSpPr>
          <p:nvPr/>
        </p:nvSpPr>
        <p:spPr bwMode="auto">
          <a:xfrm>
            <a:off x="4587884" y="4911733"/>
            <a:ext cx="184150" cy="142875"/>
          </a:xfrm>
          <a:custGeom>
            <a:avLst/>
            <a:gdLst>
              <a:gd name="T0" fmla="*/ 80 w 116"/>
              <a:gd name="T1" fmla="*/ 6 h 90"/>
              <a:gd name="T2" fmla="*/ 82 w 116"/>
              <a:gd name="T3" fmla="*/ 7 h 90"/>
              <a:gd name="T4" fmla="*/ 82 w 116"/>
              <a:gd name="T5" fmla="*/ 8 h 90"/>
              <a:gd name="T6" fmla="*/ 84 w 116"/>
              <a:gd name="T7" fmla="*/ 10 h 90"/>
              <a:gd name="T8" fmla="*/ 86 w 116"/>
              <a:gd name="T9" fmla="*/ 11 h 90"/>
              <a:gd name="T10" fmla="*/ 101 w 116"/>
              <a:gd name="T11" fmla="*/ 12 h 90"/>
              <a:gd name="T12" fmla="*/ 105 w 116"/>
              <a:gd name="T13" fmla="*/ 12 h 90"/>
              <a:gd name="T14" fmla="*/ 105 w 116"/>
              <a:gd name="T15" fmla="*/ 21 h 90"/>
              <a:gd name="T16" fmla="*/ 105 w 116"/>
              <a:gd name="T17" fmla="*/ 29 h 90"/>
              <a:gd name="T18" fmla="*/ 110 w 116"/>
              <a:gd name="T19" fmla="*/ 33 h 90"/>
              <a:gd name="T20" fmla="*/ 116 w 116"/>
              <a:gd name="T21" fmla="*/ 37 h 90"/>
              <a:gd name="T22" fmla="*/ 114 w 116"/>
              <a:gd name="T23" fmla="*/ 42 h 90"/>
              <a:gd name="T24" fmla="*/ 110 w 116"/>
              <a:gd name="T25" fmla="*/ 46 h 90"/>
              <a:gd name="T26" fmla="*/ 101 w 116"/>
              <a:gd name="T27" fmla="*/ 52 h 90"/>
              <a:gd name="T28" fmla="*/ 99 w 116"/>
              <a:gd name="T29" fmla="*/ 53 h 90"/>
              <a:gd name="T30" fmla="*/ 88 w 116"/>
              <a:gd name="T31" fmla="*/ 64 h 90"/>
              <a:gd name="T32" fmla="*/ 82 w 116"/>
              <a:gd name="T33" fmla="*/ 63 h 90"/>
              <a:gd name="T34" fmla="*/ 74 w 116"/>
              <a:gd name="T35" fmla="*/ 63 h 90"/>
              <a:gd name="T36" fmla="*/ 75 w 116"/>
              <a:gd name="T37" fmla="*/ 67 h 90"/>
              <a:gd name="T38" fmla="*/ 70 w 116"/>
              <a:gd name="T39" fmla="*/ 68 h 90"/>
              <a:gd name="T40" fmla="*/ 66 w 116"/>
              <a:gd name="T41" fmla="*/ 76 h 90"/>
              <a:gd name="T42" fmla="*/ 51 w 116"/>
              <a:gd name="T43" fmla="*/ 81 h 90"/>
              <a:gd name="T44" fmla="*/ 52 w 116"/>
              <a:gd name="T45" fmla="*/ 83 h 90"/>
              <a:gd name="T46" fmla="*/ 56 w 116"/>
              <a:gd name="T47" fmla="*/ 89 h 90"/>
              <a:gd name="T48" fmla="*/ 54 w 116"/>
              <a:gd name="T49" fmla="*/ 90 h 90"/>
              <a:gd name="T50" fmla="*/ 33 w 116"/>
              <a:gd name="T51" fmla="*/ 90 h 90"/>
              <a:gd name="T52" fmla="*/ 28 w 116"/>
              <a:gd name="T53" fmla="*/ 83 h 90"/>
              <a:gd name="T54" fmla="*/ 25 w 116"/>
              <a:gd name="T55" fmla="*/ 81 h 90"/>
              <a:gd name="T56" fmla="*/ 11 w 116"/>
              <a:gd name="T57" fmla="*/ 78 h 90"/>
              <a:gd name="T58" fmla="*/ 14 w 116"/>
              <a:gd name="T59" fmla="*/ 72 h 90"/>
              <a:gd name="T60" fmla="*/ 15 w 116"/>
              <a:gd name="T61" fmla="*/ 71 h 90"/>
              <a:gd name="T62" fmla="*/ 15 w 116"/>
              <a:gd name="T63" fmla="*/ 70 h 90"/>
              <a:gd name="T64" fmla="*/ 14 w 116"/>
              <a:gd name="T65" fmla="*/ 66 h 90"/>
              <a:gd name="T66" fmla="*/ 7 w 116"/>
              <a:gd name="T67" fmla="*/ 67 h 90"/>
              <a:gd name="T68" fmla="*/ 0 w 116"/>
              <a:gd name="T69" fmla="*/ 63 h 90"/>
              <a:gd name="T70" fmla="*/ 6 w 116"/>
              <a:gd name="T71" fmla="*/ 60 h 90"/>
              <a:gd name="T72" fmla="*/ 10 w 116"/>
              <a:gd name="T73" fmla="*/ 59 h 90"/>
              <a:gd name="T74" fmla="*/ 10 w 116"/>
              <a:gd name="T75" fmla="*/ 55 h 90"/>
              <a:gd name="T76" fmla="*/ 9 w 116"/>
              <a:gd name="T77" fmla="*/ 51 h 90"/>
              <a:gd name="T78" fmla="*/ 14 w 116"/>
              <a:gd name="T79" fmla="*/ 40 h 90"/>
              <a:gd name="T80" fmla="*/ 21 w 116"/>
              <a:gd name="T81" fmla="*/ 34 h 90"/>
              <a:gd name="T82" fmla="*/ 21 w 116"/>
              <a:gd name="T83" fmla="*/ 30 h 90"/>
              <a:gd name="T84" fmla="*/ 32 w 116"/>
              <a:gd name="T85" fmla="*/ 34 h 90"/>
              <a:gd name="T86" fmla="*/ 36 w 116"/>
              <a:gd name="T87" fmla="*/ 33 h 90"/>
              <a:gd name="T88" fmla="*/ 33 w 116"/>
              <a:gd name="T89" fmla="*/ 30 h 90"/>
              <a:gd name="T90" fmla="*/ 43 w 116"/>
              <a:gd name="T91" fmla="*/ 18 h 90"/>
              <a:gd name="T92" fmla="*/ 39 w 116"/>
              <a:gd name="T93" fmla="*/ 6 h 90"/>
              <a:gd name="T94" fmla="*/ 43 w 116"/>
              <a:gd name="T95" fmla="*/ 1 h 90"/>
              <a:gd name="T96" fmla="*/ 55 w 116"/>
              <a:gd name="T97" fmla="*/ 6 h 90"/>
              <a:gd name="T98" fmla="*/ 56 w 116"/>
              <a:gd name="T99" fmla="*/ 6 h 90"/>
              <a:gd name="T100" fmla="*/ 58 w 116"/>
              <a:gd name="T101" fmla="*/ 6 h 90"/>
              <a:gd name="T102" fmla="*/ 60 w 116"/>
              <a:gd name="T103" fmla="*/ 7 h 90"/>
              <a:gd name="T104" fmla="*/ 71 w 116"/>
              <a:gd name="T105" fmla="*/ 0 h 90"/>
              <a:gd name="T106" fmla="*/ 78 w 116"/>
              <a:gd name="T107" fmla="*/ 4 h 90"/>
              <a:gd name="T108" fmla="*/ 80 w 116"/>
              <a:gd name="T109" fmla="*/ 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" h="90">
                <a:moveTo>
                  <a:pt x="80" y="6"/>
                </a:moveTo>
                <a:lnTo>
                  <a:pt x="82" y="7"/>
                </a:lnTo>
                <a:lnTo>
                  <a:pt x="82" y="8"/>
                </a:lnTo>
                <a:lnTo>
                  <a:pt x="84" y="10"/>
                </a:lnTo>
                <a:lnTo>
                  <a:pt x="86" y="11"/>
                </a:lnTo>
                <a:lnTo>
                  <a:pt x="101" y="12"/>
                </a:lnTo>
                <a:lnTo>
                  <a:pt x="105" y="12"/>
                </a:lnTo>
                <a:lnTo>
                  <a:pt x="105" y="21"/>
                </a:lnTo>
                <a:lnTo>
                  <a:pt x="105" y="29"/>
                </a:lnTo>
                <a:lnTo>
                  <a:pt x="110" y="33"/>
                </a:lnTo>
                <a:lnTo>
                  <a:pt x="116" y="37"/>
                </a:lnTo>
                <a:lnTo>
                  <a:pt x="114" y="42"/>
                </a:lnTo>
                <a:lnTo>
                  <a:pt x="110" y="46"/>
                </a:lnTo>
                <a:lnTo>
                  <a:pt x="101" y="52"/>
                </a:lnTo>
                <a:lnTo>
                  <a:pt x="99" y="53"/>
                </a:lnTo>
                <a:lnTo>
                  <a:pt x="88" y="64"/>
                </a:lnTo>
                <a:lnTo>
                  <a:pt x="82" y="63"/>
                </a:lnTo>
                <a:lnTo>
                  <a:pt x="74" y="63"/>
                </a:lnTo>
                <a:lnTo>
                  <a:pt x="75" y="67"/>
                </a:lnTo>
                <a:lnTo>
                  <a:pt x="70" y="68"/>
                </a:lnTo>
                <a:lnTo>
                  <a:pt x="66" y="76"/>
                </a:lnTo>
                <a:lnTo>
                  <a:pt x="51" y="81"/>
                </a:lnTo>
                <a:lnTo>
                  <a:pt x="52" y="83"/>
                </a:lnTo>
                <a:lnTo>
                  <a:pt x="56" y="89"/>
                </a:lnTo>
                <a:lnTo>
                  <a:pt x="54" y="90"/>
                </a:lnTo>
                <a:lnTo>
                  <a:pt x="33" y="90"/>
                </a:lnTo>
                <a:lnTo>
                  <a:pt x="28" y="83"/>
                </a:lnTo>
                <a:lnTo>
                  <a:pt x="25" y="81"/>
                </a:lnTo>
                <a:lnTo>
                  <a:pt x="11" y="78"/>
                </a:lnTo>
                <a:lnTo>
                  <a:pt x="14" y="72"/>
                </a:lnTo>
                <a:lnTo>
                  <a:pt x="15" y="71"/>
                </a:lnTo>
                <a:lnTo>
                  <a:pt x="15" y="70"/>
                </a:lnTo>
                <a:lnTo>
                  <a:pt x="14" y="66"/>
                </a:lnTo>
                <a:lnTo>
                  <a:pt x="7" y="67"/>
                </a:lnTo>
                <a:lnTo>
                  <a:pt x="0" y="63"/>
                </a:lnTo>
                <a:lnTo>
                  <a:pt x="6" y="60"/>
                </a:lnTo>
                <a:lnTo>
                  <a:pt x="10" y="59"/>
                </a:lnTo>
                <a:lnTo>
                  <a:pt x="10" y="55"/>
                </a:lnTo>
                <a:lnTo>
                  <a:pt x="9" y="51"/>
                </a:lnTo>
                <a:lnTo>
                  <a:pt x="14" y="40"/>
                </a:lnTo>
                <a:lnTo>
                  <a:pt x="21" y="34"/>
                </a:lnTo>
                <a:lnTo>
                  <a:pt x="21" y="30"/>
                </a:lnTo>
                <a:lnTo>
                  <a:pt x="32" y="34"/>
                </a:lnTo>
                <a:lnTo>
                  <a:pt x="36" y="33"/>
                </a:lnTo>
                <a:lnTo>
                  <a:pt x="33" y="30"/>
                </a:lnTo>
                <a:lnTo>
                  <a:pt x="43" y="18"/>
                </a:lnTo>
                <a:lnTo>
                  <a:pt x="39" y="6"/>
                </a:lnTo>
                <a:lnTo>
                  <a:pt x="43" y="1"/>
                </a:lnTo>
                <a:lnTo>
                  <a:pt x="55" y="6"/>
                </a:lnTo>
                <a:lnTo>
                  <a:pt x="56" y="6"/>
                </a:lnTo>
                <a:lnTo>
                  <a:pt x="58" y="6"/>
                </a:lnTo>
                <a:lnTo>
                  <a:pt x="60" y="7"/>
                </a:lnTo>
                <a:lnTo>
                  <a:pt x="71" y="0"/>
                </a:lnTo>
                <a:lnTo>
                  <a:pt x="78" y="4"/>
                </a:lnTo>
                <a:lnTo>
                  <a:pt x="80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9" name="Freeform 305">
            <a:extLst>
              <a:ext uri="{FF2B5EF4-FFF2-40B4-BE49-F238E27FC236}">
                <a16:creationId xmlns:a16="http://schemas.microsoft.com/office/drawing/2014/main" id="{C0266E78-D26E-576B-193D-8694B25F161A}"/>
              </a:ext>
            </a:extLst>
          </p:cNvPr>
          <p:cNvSpPr>
            <a:spLocks/>
          </p:cNvSpPr>
          <p:nvPr/>
        </p:nvSpPr>
        <p:spPr bwMode="auto">
          <a:xfrm>
            <a:off x="5586423" y="2597154"/>
            <a:ext cx="360363" cy="312738"/>
          </a:xfrm>
          <a:custGeom>
            <a:avLst/>
            <a:gdLst>
              <a:gd name="T0" fmla="*/ 122 w 227"/>
              <a:gd name="T1" fmla="*/ 86 h 197"/>
              <a:gd name="T2" fmla="*/ 141 w 227"/>
              <a:gd name="T3" fmla="*/ 104 h 197"/>
              <a:gd name="T4" fmla="*/ 161 w 227"/>
              <a:gd name="T5" fmla="*/ 96 h 197"/>
              <a:gd name="T6" fmla="*/ 160 w 227"/>
              <a:gd name="T7" fmla="*/ 101 h 197"/>
              <a:gd name="T8" fmla="*/ 157 w 227"/>
              <a:gd name="T9" fmla="*/ 105 h 197"/>
              <a:gd name="T10" fmla="*/ 176 w 227"/>
              <a:gd name="T11" fmla="*/ 105 h 197"/>
              <a:gd name="T12" fmla="*/ 176 w 227"/>
              <a:gd name="T13" fmla="*/ 112 h 197"/>
              <a:gd name="T14" fmla="*/ 176 w 227"/>
              <a:gd name="T15" fmla="*/ 114 h 197"/>
              <a:gd name="T16" fmla="*/ 178 w 227"/>
              <a:gd name="T17" fmla="*/ 115 h 197"/>
              <a:gd name="T18" fmla="*/ 185 w 227"/>
              <a:gd name="T19" fmla="*/ 116 h 197"/>
              <a:gd name="T20" fmla="*/ 186 w 227"/>
              <a:gd name="T21" fmla="*/ 118 h 197"/>
              <a:gd name="T22" fmla="*/ 204 w 227"/>
              <a:gd name="T23" fmla="*/ 127 h 197"/>
              <a:gd name="T24" fmla="*/ 209 w 227"/>
              <a:gd name="T25" fmla="*/ 127 h 197"/>
              <a:gd name="T26" fmla="*/ 211 w 227"/>
              <a:gd name="T27" fmla="*/ 127 h 197"/>
              <a:gd name="T28" fmla="*/ 227 w 227"/>
              <a:gd name="T29" fmla="*/ 138 h 197"/>
              <a:gd name="T30" fmla="*/ 217 w 227"/>
              <a:gd name="T31" fmla="*/ 154 h 197"/>
              <a:gd name="T32" fmla="*/ 216 w 227"/>
              <a:gd name="T33" fmla="*/ 159 h 197"/>
              <a:gd name="T34" fmla="*/ 219 w 227"/>
              <a:gd name="T35" fmla="*/ 161 h 197"/>
              <a:gd name="T36" fmla="*/ 221 w 227"/>
              <a:gd name="T37" fmla="*/ 164 h 197"/>
              <a:gd name="T38" fmla="*/ 219 w 227"/>
              <a:gd name="T39" fmla="*/ 180 h 197"/>
              <a:gd name="T40" fmla="*/ 213 w 227"/>
              <a:gd name="T41" fmla="*/ 176 h 197"/>
              <a:gd name="T42" fmla="*/ 204 w 227"/>
              <a:gd name="T43" fmla="*/ 179 h 197"/>
              <a:gd name="T44" fmla="*/ 193 w 227"/>
              <a:gd name="T45" fmla="*/ 182 h 197"/>
              <a:gd name="T46" fmla="*/ 190 w 227"/>
              <a:gd name="T47" fmla="*/ 182 h 197"/>
              <a:gd name="T48" fmla="*/ 183 w 227"/>
              <a:gd name="T49" fmla="*/ 180 h 197"/>
              <a:gd name="T50" fmla="*/ 159 w 227"/>
              <a:gd name="T51" fmla="*/ 197 h 197"/>
              <a:gd name="T52" fmla="*/ 153 w 227"/>
              <a:gd name="T53" fmla="*/ 189 h 197"/>
              <a:gd name="T54" fmla="*/ 152 w 227"/>
              <a:gd name="T55" fmla="*/ 187 h 197"/>
              <a:gd name="T56" fmla="*/ 153 w 227"/>
              <a:gd name="T57" fmla="*/ 180 h 197"/>
              <a:gd name="T58" fmla="*/ 155 w 227"/>
              <a:gd name="T59" fmla="*/ 176 h 197"/>
              <a:gd name="T60" fmla="*/ 149 w 227"/>
              <a:gd name="T61" fmla="*/ 164 h 197"/>
              <a:gd name="T62" fmla="*/ 149 w 227"/>
              <a:gd name="T63" fmla="*/ 163 h 197"/>
              <a:gd name="T64" fmla="*/ 135 w 227"/>
              <a:gd name="T65" fmla="*/ 161 h 197"/>
              <a:gd name="T66" fmla="*/ 133 w 227"/>
              <a:gd name="T67" fmla="*/ 161 h 197"/>
              <a:gd name="T68" fmla="*/ 129 w 227"/>
              <a:gd name="T69" fmla="*/ 165 h 197"/>
              <a:gd name="T70" fmla="*/ 129 w 227"/>
              <a:gd name="T71" fmla="*/ 167 h 197"/>
              <a:gd name="T72" fmla="*/ 126 w 227"/>
              <a:gd name="T73" fmla="*/ 157 h 197"/>
              <a:gd name="T74" fmla="*/ 122 w 227"/>
              <a:gd name="T75" fmla="*/ 159 h 197"/>
              <a:gd name="T76" fmla="*/ 111 w 227"/>
              <a:gd name="T77" fmla="*/ 161 h 197"/>
              <a:gd name="T78" fmla="*/ 108 w 227"/>
              <a:gd name="T79" fmla="*/ 153 h 197"/>
              <a:gd name="T80" fmla="*/ 104 w 227"/>
              <a:gd name="T81" fmla="*/ 146 h 197"/>
              <a:gd name="T82" fmla="*/ 101 w 227"/>
              <a:gd name="T83" fmla="*/ 146 h 197"/>
              <a:gd name="T84" fmla="*/ 93 w 227"/>
              <a:gd name="T85" fmla="*/ 146 h 197"/>
              <a:gd name="T86" fmla="*/ 89 w 227"/>
              <a:gd name="T87" fmla="*/ 146 h 197"/>
              <a:gd name="T88" fmla="*/ 86 w 227"/>
              <a:gd name="T89" fmla="*/ 131 h 197"/>
              <a:gd name="T90" fmla="*/ 74 w 227"/>
              <a:gd name="T91" fmla="*/ 127 h 197"/>
              <a:gd name="T92" fmla="*/ 66 w 227"/>
              <a:gd name="T93" fmla="*/ 115 h 197"/>
              <a:gd name="T94" fmla="*/ 63 w 227"/>
              <a:gd name="T95" fmla="*/ 109 h 197"/>
              <a:gd name="T96" fmla="*/ 50 w 227"/>
              <a:gd name="T97" fmla="*/ 96 h 197"/>
              <a:gd name="T98" fmla="*/ 17 w 227"/>
              <a:gd name="T99" fmla="*/ 81 h 197"/>
              <a:gd name="T100" fmla="*/ 0 w 227"/>
              <a:gd name="T101" fmla="*/ 25 h 197"/>
              <a:gd name="T102" fmla="*/ 50 w 227"/>
              <a:gd name="T103" fmla="*/ 10 h 197"/>
              <a:gd name="T104" fmla="*/ 71 w 227"/>
              <a:gd name="T105" fmla="*/ 0 h 197"/>
              <a:gd name="T106" fmla="*/ 108 w 227"/>
              <a:gd name="T107" fmla="*/ 43 h 197"/>
              <a:gd name="T108" fmla="*/ 125 w 227"/>
              <a:gd name="T109" fmla="*/ 62 h 197"/>
              <a:gd name="T110" fmla="*/ 122 w 227"/>
              <a:gd name="T111" fmla="*/ 86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7" h="197">
                <a:moveTo>
                  <a:pt x="122" y="86"/>
                </a:moveTo>
                <a:lnTo>
                  <a:pt x="141" y="104"/>
                </a:lnTo>
                <a:lnTo>
                  <a:pt x="161" y="96"/>
                </a:lnTo>
                <a:lnTo>
                  <a:pt x="160" y="101"/>
                </a:lnTo>
                <a:lnTo>
                  <a:pt x="157" y="105"/>
                </a:lnTo>
                <a:lnTo>
                  <a:pt x="176" y="105"/>
                </a:lnTo>
                <a:lnTo>
                  <a:pt x="176" y="112"/>
                </a:lnTo>
                <a:lnTo>
                  <a:pt x="176" y="114"/>
                </a:lnTo>
                <a:lnTo>
                  <a:pt x="178" y="115"/>
                </a:lnTo>
                <a:lnTo>
                  <a:pt x="185" y="116"/>
                </a:lnTo>
                <a:lnTo>
                  <a:pt x="186" y="118"/>
                </a:lnTo>
                <a:lnTo>
                  <a:pt x="204" y="127"/>
                </a:lnTo>
                <a:lnTo>
                  <a:pt x="209" y="127"/>
                </a:lnTo>
                <a:lnTo>
                  <a:pt x="211" y="127"/>
                </a:lnTo>
                <a:lnTo>
                  <a:pt x="227" y="138"/>
                </a:lnTo>
                <a:lnTo>
                  <a:pt x="217" y="154"/>
                </a:lnTo>
                <a:lnTo>
                  <a:pt x="216" y="159"/>
                </a:lnTo>
                <a:lnTo>
                  <a:pt x="219" y="161"/>
                </a:lnTo>
                <a:lnTo>
                  <a:pt x="221" y="164"/>
                </a:lnTo>
                <a:lnTo>
                  <a:pt x="219" y="180"/>
                </a:lnTo>
                <a:lnTo>
                  <a:pt x="213" y="176"/>
                </a:lnTo>
                <a:lnTo>
                  <a:pt x="204" y="179"/>
                </a:lnTo>
                <a:lnTo>
                  <a:pt x="193" y="182"/>
                </a:lnTo>
                <a:lnTo>
                  <a:pt x="190" y="182"/>
                </a:lnTo>
                <a:lnTo>
                  <a:pt x="183" y="180"/>
                </a:lnTo>
                <a:lnTo>
                  <a:pt x="159" y="197"/>
                </a:lnTo>
                <a:lnTo>
                  <a:pt x="153" y="189"/>
                </a:lnTo>
                <a:lnTo>
                  <a:pt x="152" y="187"/>
                </a:lnTo>
                <a:lnTo>
                  <a:pt x="153" y="180"/>
                </a:lnTo>
                <a:lnTo>
                  <a:pt x="155" y="176"/>
                </a:lnTo>
                <a:lnTo>
                  <a:pt x="149" y="164"/>
                </a:lnTo>
                <a:lnTo>
                  <a:pt x="149" y="163"/>
                </a:lnTo>
                <a:lnTo>
                  <a:pt x="135" y="161"/>
                </a:lnTo>
                <a:lnTo>
                  <a:pt x="133" y="161"/>
                </a:lnTo>
                <a:lnTo>
                  <a:pt x="129" y="165"/>
                </a:lnTo>
                <a:lnTo>
                  <a:pt x="129" y="167"/>
                </a:lnTo>
                <a:lnTo>
                  <a:pt x="126" y="157"/>
                </a:lnTo>
                <a:lnTo>
                  <a:pt x="122" y="159"/>
                </a:lnTo>
                <a:lnTo>
                  <a:pt x="111" y="161"/>
                </a:lnTo>
                <a:lnTo>
                  <a:pt x="108" y="153"/>
                </a:lnTo>
                <a:lnTo>
                  <a:pt x="104" y="146"/>
                </a:lnTo>
                <a:lnTo>
                  <a:pt x="101" y="146"/>
                </a:lnTo>
                <a:lnTo>
                  <a:pt x="93" y="146"/>
                </a:lnTo>
                <a:lnTo>
                  <a:pt x="89" y="146"/>
                </a:lnTo>
                <a:lnTo>
                  <a:pt x="86" y="131"/>
                </a:lnTo>
                <a:lnTo>
                  <a:pt x="74" y="127"/>
                </a:lnTo>
                <a:lnTo>
                  <a:pt x="66" y="115"/>
                </a:lnTo>
                <a:lnTo>
                  <a:pt x="63" y="109"/>
                </a:lnTo>
                <a:lnTo>
                  <a:pt x="50" y="96"/>
                </a:lnTo>
                <a:lnTo>
                  <a:pt x="17" y="81"/>
                </a:lnTo>
                <a:lnTo>
                  <a:pt x="0" y="25"/>
                </a:lnTo>
                <a:lnTo>
                  <a:pt x="50" y="10"/>
                </a:lnTo>
                <a:lnTo>
                  <a:pt x="71" y="0"/>
                </a:lnTo>
                <a:lnTo>
                  <a:pt x="108" y="43"/>
                </a:lnTo>
                <a:lnTo>
                  <a:pt x="125" y="62"/>
                </a:lnTo>
                <a:lnTo>
                  <a:pt x="122" y="8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0" name="Freeform 306">
            <a:extLst>
              <a:ext uri="{FF2B5EF4-FFF2-40B4-BE49-F238E27FC236}">
                <a16:creationId xmlns:a16="http://schemas.microsoft.com/office/drawing/2014/main" id="{D2F527A2-6446-3904-A0E8-F6505CF4B904}"/>
              </a:ext>
            </a:extLst>
          </p:cNvPr>
          <p:cNvSpPr>
            <a:spLocks/>
          </p:cNvSpPr>
          <p:nvPr/>
        </p:nvSpPr>
        <p:spPr bwMode="auto">
          <a:xfrm>
            <a:off x="5827724" y="2751142"/>
            <a:ext cx="398463" cy="288925"/>
          </a:xfrm>
          <a:custGeom>
            <a:avLst/>
            <a:gdLst>
              <a:gd name="T0" fmla="*/ 217 w 251"/>
              <a:gd name="T1" fmla="*/ 44 h 182"/>
              <a:gd name="T2" fmla="*/ 220 w 251"/>
              <a:gd name="T3" fmla="*/ 56 h 182"/>
              <a:gd name="T4" fmla="*/ 228 w 251"/>
              <a:gd name="T5" fmla="*/ 55 h 182"/>
              <a:gd name="T6" fmla="*/ 251 w 251"/>
              <a:gd name="T7" fmla="*/ 59 h 182"/>
              <a:gd name="T8" fmla="*/ 241 w 251"/>
              <a:gd name="T9" fmla="*/ 68 h 182"/>
              <a:gd name="T10" fmla="*/ 233 w 251"/>
              <a:gd name="T11" fmla="*/ 79 h 182"/>
              <a:gd name="T12" fmla="*/ 237 w 251"/>
              <a:gd name="T13" fmla="*/ 93 h 182"/>
              <a:gd name="T14" fmla="*/ 240 w 251"/>
              <a:gd name="T15" fmla="*/ 109 h 182"/>
              <a:gd name="T16" fmla="*/ 244 w 251"/>
              <a:gd name="T17" fmla="*/ 127 h 182"/>
              <a:gd name="T18" fmla="*/ 241 w 251"/>
              <a:gd name="T19" fmla="*/ 135 h 182"/>
              <a:gd name="T20" fmla="*/ 230 w 251"/>
              <a:gd name="T21" fmla="*/ 143 h 182"/>
              <a:gd name="T22" fmla="*/ 218 w 251"/>
              <a:gd name="T23" fmla="*/ 152 h 182"/>
              <a:gd name="T24" fmla="*/ 207 w 251"/>
              <a:gd name="T25" fmla="*/ 160 h 182"/>
              <a:gd name="T26" fmla="*/ 185 w 251"/>
              <a:gd name="T27" fmla="*/ 168 h 182"/>
              <a:gd name="T28" fmla="*/ 173 w 251"/>
              <a:gd name="T29" fmla="*/ 169 h 182"/>
              <a:gd name="T30" fmla="*/ 159 w 251"/>
              <a:gd name="T31" fmla="*/ 171 h 182"/>
              <a:gd name="T32" fmla="*/ 150 w 251"/>
              <a:gd name="T33" fmla="*/ 172 h 182"/>
              <a:gd name="T34" fmla="*/ 143 w 251"/>
              <a:gd name="T35" fmla="*/ 182 h 182"/>
              <a:gd name="T36" fmla="*/ 116 w 251"/>
              <a:gd name="T37" fmla="*/ 164 h 182"/>
              <a:gd name="T38" fmla="*/ 79 w 251"/>
              <a:gd name="T39" fmla="*/ 156 h 182"/>
              <a:gd name="T40" fmla="*/ 76 w 251"/>
              <a:gd name="T41" fmla="*/ 149 h 182"/>
              <a:gd name="T42" fmla="*/ 72 w 251"/>
              <a:gd name="T43" fmla="*/ 139 h 182"/>
              <a:gd name="T44" fmla="*/ 57 w 251"/>
              <a:gd name="T45" fmla="*/ 142 h 182"/>
              <a:gd name="T46" fmla="*/ 38 w 251"/>
              <a:gd name="T47" fmla="*/ 139 h 182"/>
              <a:gd name="T48" fmla="*/ 20 w 251"/>
              <a:gd name="T49" fmla="*/ 145 h 182"/>
              <a:gd name="T50" fmla="*/ 13 w 251"/>
              <a:gd name="T51" fmla="*/ 138 h 182"/>
              <a:gd name="T52" fmla="*/ 12 w 251"/>
              <a:gd name="T53" fmla="*/ 130 h 182"/>
              <a:gd name="T54" fmla="*/ 0 w 251"/>
              <a:gd name="T55" fmla="*/ 127 h 182"/>
              <a:gd name="T56" fmla="*/ 1 w 251"/>
              <a:gd name="T57" fmla="*/ 119 h 182"/>
              <a:gd name="T58" fmla="*/ 8 w 251"/>
              <a:gd name="T59" fmla="*/ 115 h 182"/>
              <a:gd name="T60" fmla="*/ 8 w 251"/>
              <a:gd name="T61" fmla="*/ 102 h 182"/>
              <a:gd name="T62" fmla="*/ 31 w 251"/>
              <a:gd name="T63" fmla="*/ 83 h 182"/>
              <a:gd name="T64" fmla="*/ 41 w 251"/>
              <a:gd name="T65" fmla="*/ 85 h 182"/>
              <a:gd name="T66" fmla="*/ 61 w 251"/>
              <a:gd name="T67" fmla="*/ 79 h 182"/>
              <a:gd name="T68" fmla="*/ 69 w 251"/>
              <a:gd name="T69" fmla="*/ 67 h 182"/>
              <a:gd name="T70" fmla="*/ 64 w 251"/>
              <a:gd name="T71" fmla="*/ 62 h 182"/>
              <a:gd name="T72" fmla="*/ 75 w 251"/>
              <a:gd name="T73" fmla="*/ 41 h 182"/>
              <a:gd name="T74" fmla="*/ 99 w 251"/>
              <a:gd name="T75" fmla="*/ 30 h 182"/>
              <a:gd name="T76" fmla="*/ 101 w 251"/>
              <a:gd name="T77" fmla="*/ 30 h 182"/>
              <a:gd name="T78" fmla="*/ 110 w 251"/>
              <a:gd name="T79" fmla="*/ 33 h 182"/>
              <a:gd name="T80" fmla="*/ 124 w 251"/>
              <a:gd name="T81" fmla="*/ 30 h 182"/>
              <a:gd name="T82" fmla="*/ 127 w 251"/>
              <a:gd name="T83" fmla="*/ 23 h 182"/>
              <a:gd name="T84" fmla="*/ 129 w 251"/>
              <a:gd name="T85" fmla="*/ 26 h 182"/>
              <a:gd name="T86" fmla="*/ 136 w 251"/>
              <a:gd name="T87" fmla="*/ 27 h 182"/>
              <a:gd name="T88" fmla="*/ 154 w 251"/>
              <a:gd name="T89" fmla="*/ 21 h 182"/>
              <a:gd name="T90" fmla="*/ 154 w 251"/>
              <a:gd name="T91" fmla="*/ 14 h 182"/>
              <a:gd name="T92" fmla="*/ 164 w 251"/>
              <a:gd name="T93" fmla="*/ 18 h 182"/>
              <a:gd name="T94" fmla="*/ 169 w 251"/>
              <a:gd name="T95" fmla="*/ 36 h 182"/>
              <a:gd name="T96" fmla="*/ 176 w 251"/>
              <a:gd name="T97" fmla="*/ 30 h 182"/>
              <a:gd name="T98" fmla="*/ 184 w 251"/>
              <a:gd name="T99" fmla="*/ 29 h 182"/>
              <a:gd name="T100" fmla="*/ 192 w 251"/>
              <a:gd name="T101" fmla="*/ 18 h 182"/>
              <a:gd name="T102" fmla="*/ 195 w 251"/>
              <a:gd name="T103" fmla="*/ 2 h 182"/>
              <a:gd name="T104" fmla="*/ 215 w 251"/>
              <a:gd name="T105" fmla="*/ 12 h 182"/>
              <a:gd name="T106" fmla="*/ 213 w 251"/>
              <a:gd name="T107" fmla="*/ 18 h 182"/>
              <a:gd name="T108" fmla="*/ 210 w 251"/>
              <a:gd name="T109" fmla="*/ 3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1" h="182">
                <a:moveTo>
                  <a:pt x="210" y="30"/>
                </a:moveTo>
                <a:lnTo>
                  <a:pt x="217" y="44"/>
                </a:lnTo>
                <a:lnTo>
                  <a:pt x="215" y="51"/>
                </a:lnTo>
                <a:lnTo>
                  <a:pt x="220" y="56"/>
                </a:lnTo>
                <a:lnTo>
                  <a:pt x="226" y="55"/>
                </a:lnTo>
                <a:lnTo>
                  <a:pt x="228" y="55"/>
                </a:lnTo>
                <a:lnTo>
                  <a:pt x="230" y="55"/>
                </a:lnTo>
                <a:lnTo>
                  <a:pt x="251" y="59"/>
                </a:lnTo>
                <a:lnTo>
                  <a:pt x="248" y="62"/>
                </a:lnTo>
                <a:lnTo>
                  <a:pt x="241" y="68"/>
                </a:lnTo>
                <a:lnTo>
                  <a:pt x="239" y="71"/>
                </a:lnTo>
                <a:lnTo>
                  <a:pt x="233" y="79"/>
                </a:lnTo>
                <a:lnTo>
                  <a:pt x="235" y="83"/>
                </a:lnTo>
                <a:lnTo>
                  <a:pt x="237" y="93"/>
                </a:lnTo>
                <a:lnTo>
                  <a:pt x="240" y="104"/>
                </a:lnTo>
                <a:lnTo>
                  <a:pt x="240" y="109"/>
                </a:lnTo>
                <a:lnTo>
                  <a:pt x="241" y="116"/>
                </a:lnTo>
                <a:lnTo>
                  <a:pt x="244" y="127"/>
                </a:lnTo>
                <a:lnTo>
                  <a:pt x="245" y="132"/>
                </a:lnTo>
                <a:lnTo>
                  <a:pt x="241" y="135"/>
                </a:lnTo>
                <a:lnTo>
                  <a:pt x="239" y="137"/>
                </a:lnTo>
                <a:lnTo>
                  <a:pt x="230" y="143"/>
                </a:lnTo>
                <a:lnTo>
                  <a:pt x="226" y="146"/>
                </a:lnTo>
                <a:lnTo>
                  <a:pt x="218" y="152"/>
                </a:lnTo>
                <a:lnTo>
                  <a:pt x="215" y="154"/>
                </a:lnTo>
                <a:lnTo>
                  <a:pt x="207" y="160"/>
                </a:lnTo>
                <a:lnTo>
                  <a:pt x="196" y="167"/>
                </a:lnTo>
                <a:lnTo>
                  <a:pt x="185" y="168"/>
                </a:lnTo>
                <a:lnTo>
                  <a:pt x="179" y="169"/>
                </a:lnTo>
                <a:lnTo>
                  <a:pt x="173" y="169"/>
                </a:lnTo>
                <a:lnTo>
                  <a:pt x="166" y="171"/>
                </a:lnTo>
                <a:lnTo>
                  <a:pt x="159" y="171"/>
                </a:lnTo>
                <a:lnTo>
                  <a:pt x="153" y="172"/>
                </a:lnTo>
                <a:lnTo>
                  <a:pt x="150" y="172"/>
                </a:lnTo>
                <a:lnTo>
                  <a:pt x="142" y="172"/>
                </a:lnTo>
                <a:lnTo>
                  <a:pt x="143" y="182"/>
                </a:lnTo>
                <a:lnTo>
                  <a:pt x="116" y="176"/>
                </a:lnTo>
                <a:lnTo>
                  <a:pt x="116" y="164"/>
                </a:lnTo>
                <a:lnTo>
                  <a:pt x="105" y="153"/>
                </a:lnTo>
                <a:lnTo>
                  <a:pt x="79" y="156"/>
                </a:lnTo>
                <a:lnTo>
                  <a:pt x="78" y="150"/>
                </a:lnTo>
                <a:lnTo>
                  <a:pt x="76" y="149"/>
                </a:lnTo>
                <a:lnTo>
                  <a:pt x="75" y="147"/>
                </a:lnTo>
                <a:lnTo>
                  <a:pt x="72" y="139"/>
                </a:lnTo>
                <a:lnTo>
                  <a:pt x="59" y="142"/>
                </a:lnTo>
                <a:lnTo>
                  <a:pt x="57" y="142"/>
                </a:lnTo>
                <a:lnTo>
                  <a:pt x="44" y="143"/>
                </a:lnTo>
                <a:lnTo>
                  <a:pt x="38" y="139"/>
                </a:lnTo>
                <a:lnTo>
                  <a:pt x="30" y="142"/>
                </a:lnTo>
                <a:lnTo>
                  <a:pt x="20" y="145"/>
                </a:lnTo>
                <a:lnTo>
                  <a:pt x="15" y="142"/>
                </a:lnTo>
                <a:lnTo>
                  <a:pt x="13" y="138"/>
                </a:lnTo>
                <a:lnTo>
                  <a:pt x="12" y="132"/>
                </a:lnTo>
                <a:lnTo>
                  <a:pt x="12" y="130"/>
                </a:lnTo>
                <a:lnTo>
                  <a:pt x="11" y="124"/>
                </a:lnTo>
                <a:lnTo>
                  <a:pt x="0" y="127"/>
                </a:lnTo>
                <a:lnTo>
                  <a:pt x="1" y="123"/>
                </a:lnTo>
                <a:lnTo>
                  <a:pt x="1" y="119"/>
                </a:lnTo>
                <a:lnTo>
                  <a:pt x="3" y="115"/>
                </a:lnTo>
                <a:lnTo>
                  <a:pt x="8" y="115"/>
                </a:lnTo>
                <a:lnTo>
                  <a:pt x="4" y="105"/>
                </a:lnTo>
                <a:lnTo>
                  <a:pt x="8" y="102"/>
                </a:lnTo>
                <a:lnTo>
                  <a:pt x="7" y="100"/>
                </a:lnTo>
                <a:lnTo>
                  <a:pt x="31" y="83"/>
                </a:lnTo>
                <a:lnTo>
                  <a:pt x="38" y="85"/>
                </a:lnTo>
                <a:lnTo>
                  <a:pt x="41" y="85"/>
                </a:lnTo>
                <a:lnTo>
                  <a:pt x="52" y="82"/>
                </a:lnTo>
                <a:lnTo>
                  <a:pt x="61" y="79"/>
                </a:lnTo>
                <a:lnTo>
                  <a:pt x="67" y="83"/>
                </a:lnTo>
                <a:lnTo>
                  <a:pt x="69" y="67"/>
                </a:lnTo>
                <a:lnTo>
                  <a:pt x="67" y="64"/>
                </a:lnTo>
                <a:lnTo>
                  <a:pt x="64" y="62"/>
                </a:lnTo>
                <a:lnTo>
                  <a:pt x="65" y="57"/>
                </a:lnTo>
                <a:lnTo>
                  <a:pt x="75" y="41"/>
                </a:lnTo>
                <a:lnTo>
                  <a:pt x="89" y="40"/>
                </a:lnTo>
                <a:lnTo>
                  <a:pt x="99" y="30"/>
                </a:lnTo>
                <a:lnTo>
                  <a:pt x="101" y="29"/>
                </a:lnTo>
                <a:lnTo>
                  <a:pt x="101" y="30"/>
                </a:lnTo>
                <a:lnTo>
                  <a:pt x="108" y="32"/>
                </a:lnTo>
                <a:lnTo>
                  <a:pt x="110" y="33"/>
                </a:lnTo>
                <a:lnTo>
                  <a:pt x="110" y="42"/>
                </a:lnTo>
                <a:lnTo>
                  <a:pt x="124" y="30"/>
                </a:lnTo>
                <a:lnTo>
                  <a:pt x="125" y="27"/>
                </a:lnTo>
                <a:lnTo>
                  <a:pt x="127" y="23"/>
                </a:lnTo>
                <a:lnTo>
                  <a:pt x="128" y="25"/>
                </a:lnTo>
                <a:lnTo>
                  <a:pt x="129" y="26"/>
                </a:lnTo>
                <a:lnTo>
                  <a:pt x="134" y="29"/>
                </a:lnTo>
                <a:lnTo>
                  <a:pt x="136" y="27"/>
                </a:lnTo>
                <a:lnTo>
                  <a:pt x="138" y="27"/>
                </a:lnTo>
                <a:lnTo>
                  <a:pt x="154" y="21"/>
                </a:lnTo>
                <a:lnTo>
                  <a:pt x="154" y="18"/>
                </a:lnTo>
                <a:lnTo>
                  <a:pt x="154" y="14"/>
                </a:lnTo>
                <a:lnTo>
                  <a:pt x="162" y="7"/>
                </a:lnTo>
                <a:lnTo>
                  <a:pt x="164" y="18"/>
                </a:lnTo>
                <a:lnTo>
                  <a:pt x="166" y="34"/>
                </a:lnTo>
                <a:lnTo>
                  <a:pt x="169" y="36"/>
                </a:lnTo>
                <a:lnTo>
                  <a:pt x="170" y="36"/>
                </a:lnTo>
                <a:lnTo>
                  <a:pt x="176" y="30"/>
                </a:lnTo>
                <a:lnTo>
                  <a:pt x="181" y="34"/>
                </a:lnTo>
                <a:lnTo>
                  <a:pt x="184" y="29"/>
                </a:lnTo>
                <a:lnTo>
                  <a:pt x="192" y="26"/>
                </a:lnTo>
                <a:lnTo>
                  <a:pt x="192" y="18"/>
                </a:lnTo>
                <a:lnTo>
                  <a:pt x="191" y="3"/>
                </a:lnTo>
                <a:lnTo>
                  <a:pt x="195" y="2"/>
                </a:lnTo>
                <a:lnTo>
                  <a:pt x="210" y="0"/>
                </a:lnTo>
                <a:lnTo>
                  <a:pt x="215" y="12"/>
                </a:lnTo>
                <a:lnTo>
                  <a:pt x="213" y="17"/>
                </a:lnTo>
                <a:lnTo>
                  <a:pt x="213" y="18"/>
                </a:lnTo>
                <a:lnTo>
                  <a:pt x="210" y="22"/>
                </a:lnTo>
                <a:lnTo>
                  <a:pt x="210" y="3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1" name="Freeform 307">
            <a:extLst>
              <a:ext uri="{FF2B5EF4-FFF2-40B4-BE49-F238E27FC236}">
                <a16:creationId xmlns:a16="http://schemas.microsoft.com/office/drawing/2014/main" id="{70D2266F-8682-CC71-89D2-9C6224F8A89F}"/>
              </a:ext>
            </a:extLst>
          </p:cNvPr>
          <p:cNvSpPr>
            <a:spLocks/>
          </p:cNvSpPr>
          <p:nvPr/>
        </p:nvSpPr>
        <p:spPr bwMode="auto">
          <a:xfrm>
            <a:off x="5060960" y="4314832"/>
            <a:ext cx="171450" cy="177800"/>
          </a:xfrm>
          <a:custGeom>
            <a:avLst/>
            <a:gdLst>
              <a:gd name="T0" fmla="*/ 78 w 108"/>
              <a:gd name="T1" fmla="*/ 13 h 112"/>
              <a:gd name="T2" fmla="*/ 80 w 108"/>
              <a:gd name="T3" fmla="*/ 22 h 112"/>
              <a:gd name="T4" fmla="*/ 83 w 108"/>
              <a:gd name="T5" fmla="*/ 26 h 112"/>
              <a:gd name="T6" fmla="*/ 86 w 108"/>
              <a:gd name="T7" fmla="*/ 31 h 112"/>
              <a:gd name="T8" fmla="*/ 89 w 108"/>
              <a:gd name="T9" fmla="*/ 43 h 112"/>
              <a:gd name="T10" fmla="*/ 90 w 108"/>
              <a:gd name="T11" fmla="*/ 49 h 112"/>
              <a:gd name="T12" fmla="*/ 91 w 108"/>
              <a:gd name="T13" fmla="*/ 60 h 112"/>
              <a:gd name="T14" fmla="*/ 108 w 108"/>
              <a:gd name="T15" fmla="*/ 69 h 112"/>
              <a:gd name="T16" fmla="*/ 108 w 108"/>
              <a:gd name="T17" fmla="*/ 79 h 112"/>
              <a:gd name="T18" fmla="*/ 97 w 108"/>
              <a:gd name="T19" fmla="*/ 79 h 112"/>
              <a:gd name="T20" fmla="*/ 86 w 108"/>
              <a:gd name="T21" fmla="*/ 79 h 112"/>
              <a:gd name="T22" fmla="*/ 84 w 108"/>
              <a:gd name="T23" fmla="*/ 79 h 112"/>
              <a:gd name="T24" fmla="*/ 84 w 108"/>
              <a:gd name="T25" fmla="*/ 80 h 112"/>
              <a:gd name="T26" fmla="*/ 80 w 108"/>
              <a:gd name="T27" fmla="*/ 84 h 112"/>
              <a:gd name="T28" fmla="*/ 75 w 108"/>
              <a:gd name="T29" fmla="*/ 97 h 112"/>
              <a:gd name="T30" fmla="*/ 71 w 108"/>
              <a:gd name="T31" fmla="*/ 105 h 112"/>
              <a:gd name="T32" fmla="*/ 65 w 108"/>
              <a:gd name="T33" fmla="*/ 112 h 112"/>
              <a:gd name="T34" fmla="*/ 63 w 108"/>
              <a:gd name="T35" fmla="*/ 91 h 112"/>
              <a:gd name="T36" fmla="*/ 64 w 108"/>
              <a:gd name="T37" fmla="*/ 86 h 112"/>
              <a:gd name="T38" fmla="*/ 65 w 108"/>
              <a:gd name="T39" fmla="*/ 84 h 112"/>
              <a:gd name="T40" fmla="*/ 59 w 108"/>
              <a:gd name="T41" fmla="*/ 80 h 112"/>
              <a:gd name="T42" fmla="*/ 60 w 108"/>
              <a:gd name="T43" fmla="*/ 77 h 112"/>
              <a:gd name="T44" fmla="*/ 61 w 108"/>
              <a:gd name="T45" fmla="*/ 75 h 112"/>
              <a:gd name="T46" fmla="*/ 59 w 108"/>
              <a:gd name="T47" fmla="*/ 72 h 112"/>
              <a:gd name="T48" fmla="*/ 54 w 108"/>
              <a:gd name="T49" fmla="*/ 67 h 112"/>
              <a:gd name="T50" fmla="*/ 50 w 108"/>
              <a:gd name="T51" fmla="*/ 68 h 112"/>
              <a:gd name="T52" fmla="*/ 48 w 108"/>
              <a:gd name="T53" fmla="*/ 68 h 112"/>
              <a:gd name="T54" fmla="*/ 46 w 108"/>
              <a:gd name="T55" fmla="*/ 67 h 112"/>
              <a:gd name="T56" fmla="*/ 39 w 108"/>
              <a:gd name="T57" fmla="*/ 61 h 112"/>
              <a:gd name="T58" fmla="*/ 35 w 108"/>
              <a:gd name="T59" fmla="*/ 68 h 112"/>
              <a:gd name="T60" fmla="*/ 22 w 108"/>
              <a:gd name="T61" fmla="*/ 54 h 112"/>
              <a:gd name="T62" fmla="*/ 16 w 108"/>
              <a:gd name="T63" fmla="*/ 49 h 112"/>
              <a:gd name="T64" fmla="*/ 16 w 108"/>
              <a:gd name="T65" fmla="*/ 46 h 112"/>
              <a:gd name="T66" fmla="*/ 15 w 108"/>
              <a:gd name="T67" fmla="*/ 45 h 112"/>
              <a:gd name="T68" fmla="*/ 0 w 108"/>
              <a:gd name="T69" fmla="*/ 38 h 112"/>
              <a:gd name="T70" fmla="*/ 7 w 108"/>
              <a:gd name="T71" fmla="*/ 28 h 112"/>
              <a:gd name="T72" fmla="*/ 7 w 108"/>
              <a:gd name="T73" fmla="*/ 27 h 112"/>
              <a:gd name="T74" fmla="*/ 5 w 108"/>
              <a:gd name="T75" fmla="*/ 17 h 112"/>
              <a:gd name="T76" fmla="*/ 14 w 108"/>
              <a:gd name="T77" fmla="*/ 12 h 112"/>
              <a:gd name="T78" fmla="*/ 15 w 108"/>
              <a:gd name="T79" fmla="*/ 13 h 112"/>
              <a:gd name="T80" fmla="*/ 22 w 108"/>
              <a:gd name="T81" fmla="*/ 16 h 112"/>
              <a:gd name="T82" fmla="*/ 48 w 108"/>
              <a:gd name="T83" fmla="*/ 0 h 112"/>
              <a:gd name="T84" fmla="*/ 53 w 108"/>
              <a:gd name="T85" fmla="*/ 1 h 112"/>
              <a:gd name="T86" fmla="*/ 72 w 108"/>
              <a:gd name="T87" fmla="*/ 4 h 112"/>
              <a:gd name="T88" fmla="*/ 78 w 108"/>
              <a:gd name="T89" fmla="*/ 1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112">
                <a:moveTo>
                  <a:pt x="78" y="13"/>
                </a:moveTo>
                <a:lnTo>
                  <a:pt x="80" y="22"/>
                </a:lnTo>
                <a:lnTo>
                  <a:pt x="83" y="26"/>
                </a:lnTo>
                <a:lnTo>
                  <a:pt x="86" y="31"/>
                </a:lnTo>
                <a:lnTo>
                  <a:pt x="89" y="43"/>
                </a:lnTo>
                <a:lnTo>
                  <a:pt x="90" y="49"/>
                </a:lnTo>
                <a:lnTo>
                  <a:pt x="91" y="60"/>
                </a:lnTo>
                <a:lnTo>
                  <a:pt x="108" y="69"/>
                </a:lnTo>
                <a:lnTo>
                  <a:pt x="108" y="79"/>
                </a:lnTo>
                <a:lnTo>
                  <a:pt x="97" y="79"/>
                </a:lnTo>
                <a:lnTo>
                  <a:pt x="86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1" y="105"/>
                </a:lnTo>
                <a:lnTo>
                  <a:pt x="65" y="112"/>
                </a:lnTo>
                <a:lnTo>
                  <a:pt x="63" y="91"/>
                </a:lnTo>
                <a:lnTo>
                  <a:pt x="64" y="86"/>
                </a:lnTo>
                <a:lnTo>
                  <a:pt x="65" y="84"/>
                </a:lnTo>
                <a:lnTo>
                  <a:pt x="59" y="80"/>
                </a:lnTo>
                <a:lnTo>
                  <a:pt x="60" y="77"/>
                </a:lnTo>
                <a:lnTo>
                  <a:pt x="61" y="75"/>
                </a:lnTo>
                <a:lnTo>
                  <a:pt x="59" y="72"/>
                </a:lnTo>
                <a:lnTo>
                  <a:pt x="54" y="67"/>
                </a:lnTo>
                <a:lnTo>
                  <a:pt x="50" y="68"/>
                </a:lnTo>
                <a:lnTo>
                  <a:pt x="48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2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7" y="28"/>
                </a:lnTo>
                <a:lnTo>
                  <a:pt x="7" y="27"/>
                </a:lnTo>
                <a:lnTo>
                  <a:pt x="5" y="17"/>
                </a:lnTo>
                <a:lnTo>
                  <a:pt x="14" y="12"/>
                </a:lnTo>
                <a:lnTo>
                  <a:pt x="15" y="13"/>
                </a:lnTo>
                <a:lnTo>
                  <a:pt x="22" y="16"/>
                </a:lnTo>
                <a:lnTo>
                  <a:pt x="48" y="0"/>
                </a:lnTo>
                <a:lnTo>
                  <a:pt x="53" y="1"/>
                </a:lnTo>
                <a:lnTo>
                  <a:pt x="72" y="4"/>
                </a:lnTo>
                <a:lnTo>
                  <a:pt x="78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2" name="Freeform 308">
            <a:extLst>
              <a:ext uri="{FF2B5EF4-FFF2-40B4-BE49-F238E27FC236}">
                <a16:creationId xmlns:a16="http://schemas.microsoft.com/office/drawing/2014/main" id="{6516291F-6DB4-A42A-CE36-26486746D98F}"/>
              </a:ext>
            </a:extLst>
          </p:cNvPr>
          <p:cNvSpPr>
            <a:spLocks/>
          </p:cNvSpPr>
          <p:nvPr/>
        </p:nvSpPr>
        <p:spPr bwMode="auto">
          <a:xfrm>
            <a:off x="4714884" y="4692658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3 w 139"/>
              <a:gd name="T3" fmla="*/ 19 h 163"/>
              <a:gd name="T4" fmla="*/ 132 w 139"/>
              <a:gd name="T5" fmla="*/ 26 h 163"/>
              <a:gd name="T6" fmla="*/ 128 w 139"/>
              <a:gd name="T7" fmla="*/ 39 h 163"/>
              <a:gd name="T8" fmla="*/ 128 w 139"/>
              <a:gd name="T9" fmla="*/ 47 h 163"/>
              <a:gd name="T10" fmla="*/ 126 w 139"/>
              <a:gd name="T11" fmla="*/ 54 h 163"/>
              <a:gd name="T12" fmla="*/ 131 w 139"/>
              <a:gd name="T13" fmla="*/ 58 h 163"/>
              <a:gd name="T14" fmla="*/ 139 w 139"/>
              <a:gd name="T15" fmla="*/ 73 h 163"/>
              <a:gd name="T16" fmla="*/ 136 w 139"/>
              <a:gd name="T17" fmla="*/ 77 h 163"/>
              <a:gd name="T18" fmla="*/ 125 w 139"/>
              <a:gd name="T19" fmla="*/ 85 h 163"/>
              <a:gd name="T20" fmla="*/ 120 w 139"/>
              <a:gd name="T21" fmla="*/ 103 h 163"/>
              <a:gd name="T22" fmla="*/ 83 w 139"/>
              <a:gd name="T23" fmla="*/ 114 h 163"/>
              <a:gd name="T24" fmla="*/ 77 w 139"/>
              <a:gd name="T25" fmla="*/ 118 h 163"/>
              <a:gd name="T26" fmla="*/ 88 w 139"/>
              <a:gd name="T27" fmla="*/ 139 h 163"/>
              <a:gd name="T28" fmla="*/ 71 w 139"/>
              <a:gd name="T29" fmla="*/ 163 h 163"/>
              <a:gd name="T30" fmla="*/ 57 w 139"/>
              <a:gd name="T31" fmla="*/ 157 h 163"/>
              <a:gd name="T32" fmla="*/ 47 w 139"/>
              <a:gd name="T33" fmla="*/ 145 h 163"/>
              <a:gd name="T34" fmla="*/ 35 w 139"/>
              <a:gd name="T35" fmla="*/ 120 h 163"/>
              <a:gd name="T36" fmla="*/ 30 w 139"/>
              <a:gd name="T37" fmla="*/ 122 h 163"/>
              <a:gd name="T38" fmla="*/ 24 w 139"/>
              <a:gd name="T39" fmla="*/ 126 h 163"/>
              <a:gd name="T40" fmla="*/ 9 w 139"/>
              <a:gd name="T41" fmla="*/ 118 h 163"/>
              <a:gd name="T42" fmla="*/ 0 w 139"/>
              <a:gd name="T43" fmla="*/ 90 h 163"/>
              <a:gd name="T44" fmla="*/ 10 w 139"/>
              <a:gd name="T45" fmla="*/ 73 h 163"/>
              <a:gd name="T46" fmla="*/ 16 w 139"/>
              <a:gd name="T47" fmla="*/ 69 h 163"/>
              <a:gd name="T48" fmla="*/ 32 w 139"/>
              <a:gd name="T49" fmla="*/ 69 h 163"/>
              <a:gd name="T50" fmla="*/ 51 w 139"/>
              <a:gd name="T51" fmla="*/ 52 h 163"/>
              <a:gd name="T52" fmla="*/ 77 w 139"/>
              <a:gd name="T53" fmla="*/ 43 h 163"/>
              <a:gd name="T54" fmla="*/ 79 w 139"/>
              <a:gd name="T55" fmla="*/ 40 h 163"/>
              <a:gd name="T56" fmla="*/ 83 w 139"/>
              <a:gd name="T57" fmla="*/ 36 h 163"/>
              <a:gd name="T58" fmla="*/ 77 w 139"/>
              <a:gd name="T59" fmla="*/ 22 h 163"/>
              <a:gd name="T60" fmla="*/ 96 w 139"/>
              <a:gd name="T61" fmla="*/ 4 h 163"/>
              <a:gd name="T62" fmla="*/ 118 w 139"/>
              <a:gd name="T63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9" h="163">
                <a:moveTo>
                  <a:pt x="118" y="0"/>
                </a:moveTo>
                <a:lnTo>
                  <a:pt x="132" y="6"/>
                </a:lnTo>
                <a:lnTo>
                  <a:pt x="131" y="17"/>
                </a:lnTo>
                <a:lnTo>
                  <a:pt x="133" y="19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1" y="58"/>
                </a:lnTo>
                <a:lnTo>
                  <a:pt x="135" y="60"/>
                </a:lnTo>
                <a:lnTo>
                  <a:pt x="139" y="73"/>
                </a:lnTo>
                <a:lnTo>
                  <a:pt x="139" y="79"/>
                </a:lnTo>
                <a:lnTo>
                  <a:pt x="136" y="77"/>
                </a:lnTo>
                <a:lnTo>
                  <a:pt x="132" y="79"/>
                </a:lnTo>
                <a:lnTo>
                  <a:pt x="125" y="85"/>
                </a:lnTo>
                <a:lnTo>
                  <a:pt x="121" y="101"/>
                </a:lnTo>
                <a:lnTo>
                  <a:pt x="120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39"/>
                </a:lnTo>
                <a:lnTo>
                  <a:pt x="69" y="149"/>
                </a:lnTo>
                <a:lnTo>
                  <a:pt x="71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4"/>
                </a:lnTo>
                <a:lnTo>
                  <a:pt x="35" y="120"/>
                </a:lnTo>
                <a:lnTo>
                  <a:pt x="31" y="122"/>
                </a:lnTo>
                <a:lnTo>
                  <a:pt x="30" y="122"/>
                </a:lnTo>
                <a:lnTo>
                  <a:pt x="27" y="124"/>
                </a:lnTo>
                <a:lnTo>
                  <a:pt x="24" y="126"/>
                </a:lnTo>
                <a:lnTo>
                  <a:pt x="20" y="123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0" y="73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49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6" y="33"/>
                </a:lnTo>
                <a:lnTo>
                  <a:pt x="77" y="22"/>
                </a:lnTo>
                <a:lnTo>
                  <a:pt x="75" y="19"/>
                </a:lnTo>
                <a:lnTo>
                  <a:pt x="96" y="4"/>
                </a:lnTo>
                <a:lnTo>
                  <a:pt x="107" y="4"/>
                </a:lnTo>
                <a:lnTo>
                  <a:pt x="118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3" name="Freeform 309">
            <a:extLst>
              <a:ext uri="{FF2B5EF4-FFF2-40B4-BE49-F238E27FC236}">
                <a16:creationId xmlns:a16="http://schemas.microsoft.com/office/drawing/2014/main" id="{194D4A4C-DBAC-6B4B-D6AF-3942B9155FDE}"/>
              </a:ext>
            </a:extLst>
          </p:cNvPr>
          <p:cNvSpPr>
            <a:spLocks/>
          </p:cNvSpPr>
          <p:nvPr/>
        </p:nvSpPr>
        <p:spPr bwMode="auto">
          <a:xfrm>
            <a:off x="6440500" y="1970091"/>
            <a:ext cx="188913" cy="269875"/>
          </a:xfrm>
          <a:custGeom>
            <a:avLst/>
            <a:gdLst>
              <a:gd name="T0" fmla="*/ 110 w 119"/>
              <a:gd name="T1" fmla="*/ 38 h 170"/>
              <a:gd name="T2" fmla="*/ 110 w 119"/>
              <a:gd name="T3" fmla="*/ 46 h 170"/>
              <a:gd name="T4" fmla="*/ 110 w 119"/>
              <a:gd name="T5" fmla="*/ 50 h 170"/>
              <a:gd name="T6" fmla="*/ 110 w 119"/>
              <a:gd name="T7" fmla="*/ 53 h 170"/>
              <a:gd name="T8" fmla="*/ 113 w 119"/>
              <a:gd name="T9" fmla="*/ 71 h 170"/>
              <a:gd name="T10" fmla="*/ 115 w 119"/>
              <a:gd name="T11" fmla="*/ 84 h 170"/>
              <a:gd name="T12" fmla="*/ 116 w 119"/>
              <a:gd name="T13" fmla="*/ 93 h 170"/>
              <a:gd name="T14" fmla="*/ 117 w 119"/>
              <a:gd name="T15" fmla="*/ 101 h 170"/>
              <a:gd name="T16" fmla="*/ 117 w 119"/>
              <a:gd name="T17" fmla="*/ 112 h 170"/>
              <a:gd name="T18" fmla="*/ 113 w 119"/>
              <a:gd name="T19" fmla="*/ 123 h 170"/>
              <a:gd name="T20" fmla="*/ 109 w 119"/>
              <a:gd name="T21" fmla="*/ 134 h 170"/>
              <a:gd name="T22" fmla="*/ 108 w 119"/>
              <a:gd name="T23" fmla="*/ 138 h 170"/>
              <a:gd name="T24" fmla="*/ 105 w 119"/>
              <a:gd name="T25" fmla="*/ 143 h 170"/>
              <a:gd name="T26" fmla="*/ 102 w 119"/>
              <a:gd name="T27" fmla="*/ 151 h 170"/>
              <a:gd name="T28" fmla="*/ 97 w 119"/>
              <a:gd name="T29" fmla="*/ 165 h 170"/>
              <a:gd name="T30" fmla="*/ 91 w 119"/>
              <a:gd name="T31" fmla="*/ 166 h 170"/>
              <a:gd name="T32" fmla="*/ 76 w 119"/>
              <a:gd name="T33" fmla="*/ 157 h 170"/>
              <a:gd name="T34" fmla="*/ 65 w 119"/>
              <a:gd name="T35" fmla="*/ 150 h 170"/>
              <a:gd name="T36" fmla="*/ 55 w 119"/>
              <a:gd name="T37" fmla="*/ 144 h 170"/>
              <a:gd name="T38" fmla="*/ 45 w 119"/>
              <a:gd name="T39" fmla="*/ 140 h 170"/>
              <a:gd name="T40" fmla="*/ 40 w 119"/>
              <a:gd name="T41" fmla="*/ 138 h 170"/>
              <a:gd name="T42" fmla="*/ 33 w 119"/>
              <a:gd name="T43" fmla="*/ 129 h 170"/>
              <a:gd name="T44" fmla="*/ 29 w 119"/>
              <a:gd name="T45" fmla="*/ 121 h 170"/>
              <a:gd name="T46" fmla="*/ 25 w 119"/>
              <a:gd name="T47" fmla="*/ 110 h 170"/>
              <a:gd name="T48" fmla="*/ 29 w 119"/>
              <a:gd name="T49" fmla="*/ 98 h 170"/>
              <a:gd name="T50" fmla="*/ 19 w 119"/>
              <a:gd name="T51" fmla="*/ 82 h 170"/>
              <a:gd name="T52" fmla="*/ 10 w 119"/>
              <a:gd name="T53" fmla="*/ 64 h 170"/>
              <a:gd name="T54" fmla="*/ 0 w 119"/>
              <a:gd name="T55" fmla="*/ 54 h 170"/>
              <a:gd name="T56" fmla="*/ 37 w 119"/>
              <a:gd name="T57" fmla="*/ 41 h 170"/>
              <a:gd name="T58" fmla="*/ 31 w 119"/>
              <a:gd name="T59" fmla="*/ 34 h 170"/>
              <a:gd name="T60" fmla="*/ 27 w 119"/>
              <a:gd name="T61" fmla="*/ 33 h 170"/>
              <a:gd name="T62" fmla="*/ 29 w 119"/>
              <a:gd name="T63" fmla="*/ 22 h 170"/>
              <a:gd name="T64" fmla="*/ 44 w 119"/>
              <a:gd name="T65" fmla="*/ 11 h 170"/>
              <a:gd name="T66" fmla="*/ 55 w 119"/>
              <a:gd name="T67" fmla="*/ 5 h 170"/>
              <a:gd name="T68" fmla="*/ 61 w 119"/>
              <a:gd name="T69" fmla="*/ 5 h 170"/>
              <a:gd name="T70" fmla="*/ 79 w 119"/>
              <a:gd name="T71" fmla="*/ 4 h 170"/>
              <a:gd name="T72" fmla="*/ 106 w 119"/>
              <a:gd name="T73" fmla="*/ 11 h 170"/>
              <a:gd name="T74" fmla="*/ 110 w 119"/>
              <a:gd name="T75" fmla="*/ 19 h 170"/>
              <a:gd name="T76" fmla="*/ 110 w 119"/>
              <a:gd name="T77" fmla="*/ 3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9" h="170">
                <a:moveTo>
                  <a:pt x="110" y="33"/>
                </a:moveTo>
                <a:lnTo>
                  <a:pt x="110" y="38"/>
                </a:lnTo>
                <a:lnTo>
                  <a:pt x="110" y="41"/>
                </a:lnTo>
                <a:lnTo>
                  <a:pt x="110" y="46"/>
                </a:lnTo>
                <a:lnTo>
                  <a:pt x="110" y="48"/>
                </a:lnTo>
                <a:lnTo>
                  <a:pt x="110" y="50"/>
                </a:lnTo>
                <a:lnTo>
                  <a:pt x="110" y="52"/>
                </a:lnTo>
                <a:lnTo>
                  <a:pt x="110" y="53"/>
                </a:lnTo>
                <a:lnTo>
                  <a:pt x="112" y="63"/>
                </a:lnTo>
                <a:lnTo>
                  <a:pt x="113" y="71"/>
                </a:lnTo>
                <a:lnTo>
                  <a:pt x="115" y="80"/>
                </a:lnTo>
                <a:lnTo>
                  <a:pt x="115" y="84"/>
                </a:lnTo>
                <a:lnTo>
                  <a:pt x="116" y="90"/>
                </a:lnTo>
                <a:lnTo>
                  <a:pt x="116" y="93"/>
                </a:lnTo>
                <a:lnTo>
                  <a:pt x="116" y="95"/>
                </a:lnTo>
                <a:lnTo>
                  <a:pt x="117" y="101"/>
                </a:lnTo>
                <a:lnTo>
                  <a:pt x="119" y="109"/>
                </a:lnTo>
                <a:lnTo>
                  <a:pt x="117" y="112"/>
                </a:lnTo>
                <a:lnTo>
                  <a:pt x="116" y="116"/>
                </a:lnTo>
                <a:lnTo>
                  <a:pt x="113" y="123"/>
                </a:lnTo>
                <a:lnTo>
                  <a:pt x="110" y="131"/>
                </a:lnTo>
                <a:lnTo>
                  <a:pt x="109" y="134"/>
                </a:lnTo>
                <a:lnTo>
                  <a:pt x="109" y="136"/>
                </a:lnTo>
                <a:lnTo>
                  <a:pt x="108" y="138"/>
                </a:lnTo>
                <a:lnTo>
                  <a:pt x="106" y="143"/>
                </a:lnTo>
                <a:lnTo>
                  <a:pt x="105" y="143"/>
                </a:lnTo>
                <a:lnTo>
                  <a:pt x="104" y="149"/>
                </a:lnTo>
                <a:lnTo>
                  <a:pt x="102" y="151"/>
                </a:lnTo>
                <a:lnTo>
                  <a:pt x="101" y="157"/>
                </a:lnTo>
                <a:lnTo>
                  <a:pt x="97" y="165"/>
                </a:lnTo>
                <a:lnTo>
                  <a:pt x="97" y="170"/>
                </a:lnTo>
                <a:lnTo>
                  <a:pt x="91" y="166"/>
                </a:lnTo>
                <a:lnTo>
                  <a:pt x="85" y="162"/>
                </a:lnTo>
                <a:lnTo>
                  <a:pt x="76" y="157"/>
                </a:lnTo>
                <a:lnTo>
                  <a:pt x="72" y="153"/>
                </a:lnTo>
                <a:lnTo>
                  <a:pt x="65" y="150"/>
                </a:lnTo>
                <a:lnTo>
                  <a:pt x="60" y="147"/>
                </a:lnTo>
                <a:lnTo>
                  <a:pt x="55" y="144"/>
                </a:lnTo>
                <a:lnTo>
                  <a:pt x="49" y="142"/>
                </a:lnTo>
                <a:lnTo>
                  <a:pt x="45" y="140"/>
                </a:lnTo>
                <a:lnTo>
                  <a:pt x="41" y="138"/>
                </a:lnTo>
                <a:lnTo>
                  <a:pt x="40" y="138"/>
                </a:lnTo>
                <a:lnTo>
                  <a:pt x="33" y="134"/>
                </a:lnTo>
                <a:lnTo>
                  <a:pt x="33" y="129"/>
                </a:lnTo>
                <a:lnTo>
                  <a:pt x="27" y="127"/>
                </a:lnTo>
                <a:lnTo>
                  <a:pt x="29" y="121"/>
                </a:lnTo>
                <a:lnTo>
                  <a:pt x="27" y="116"/>
                </a:lnTo>
                <a:lnTo>
                  <a:pt x="25" y="110"/>
                </a:lnTo>
                <a:lnTo>
                  <a:pt x="27" y="102"/>
                </a:lnTo>
                <a:lnTo>
                  <a:pt x="29" y="98"/>
                </a:lnTo>
                <a:lnTo>
                  <a:pt x="27" y="97"/>
                </a:lnTo>
                <a:lnTo>
                  <a:pt x="19" y="82"/>
                </a:lnTo>
                <a:lnTo>
                  <a:pt x="11" y="76"/>
                </a:lnTo>
                <a:lnTo>
                  <a:pt x="10" y="64"/>
                </a:lnTo>
                <a:lnTo>
                  <a:pt x="10" y="63"/>
                </a:lnTo>
                <a:lnTo>
                  <a:pt x="0" y="54"/>
                </a:lnTo>
                <a:lnTo>
                  <a:pt x="23" y="52"/>
                </a:lnTo>
                <a:lnTo>
                  <a:pt x="37" y="41"/>
                </a:lnTo>
                <a:lnTo>
                  <a:pt x="33" y="37"/>
                </a:lnTo>
                <a:lnTo>
                  <a:pt x="31" y="34"/>
                </a:lnTo>
                <a:lnTo>
                  <a:pt x="27" y="37"/>
                </a:lnTo>
                <a:lnTo>
                  <a:pt x="27" y="33"/>
                </a:lnTo>
                <a:lnTo>
                  <a:pt x="29" y="23"/>
                </a:lnTo>
                <a:lnTo>
                  <a:pt x="29" y="22"/>
                </a:lnTo>
                <a:lnTo>
                  <a:pt x="34" y="16"/>
                </a:lnTo>
                <a:lnTo>
                  <a:pt x="44" y="11"/>
                </a:lnTo>
                <a:lnTo>
                  <a:pt x="45" y="11"/>
                </a:lnTo>
                <a:lnTo>
                  <a:pt x="55" y="5"/>
                </a:lnTo>
                <a:lnTo>
                  <a:pt x="57" y="5"/>
                </a:lnTo>
                <a:lnTo>
                  <a:pt x="61" y="5"/>
                </a:lnTo>
                <a:lnTo>
                  <a:pt x="67" y="5"/>
                </a:lnTo>
                <a:lnTo>
                  <a:pt x="79" y="4"/>
                </a:lnTo>
                <a:lnTo>
                  <a:pt x="100" y="0"/>
                </a:lnTo>
                <a:lnTo>
                  <a:pt x="106" y="11"/>
                </a:lnTo>
                <a:lnTo>
                  <a:pt x="108" y="15"/>
                </a:lnTo>
                <a:lnTo>
                  <a:pt x="110" y="19"/>
                </a:lnTo>
                <a:lnTo>
                  <a:pt x="110" y="27"/>
                </a:lnTo>
                <a:lnTo>
                  <a:pt x="110" y="31"/>
                </a:lnTo>
                <a:lnTo>
                  <a:pt x="110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4" name="Freeform 310">
            <a:extLst>
              <a:ext uri="{FF2B5EF4-FFF2-40B4-BE49-F238E27FC236}">
                <a16:creationId xmlns:a16="http://schemas.microsoft.com/office/drawing/2014/main" id="{916F42BF-5761-3EDF-3E8D-7074FC3B7C1D}"/>
              </a:ext>
            </a:extLst>
          </p:cNvPr>
          <p:cNvSpPr>
            <a:spLocks/>
          </p:cNvSpPr>
          <p:nvPr/>
        </p:nvSpPr>
        <p:spPr bwMode="auto">
          <a:xfrm>
            <a:off x="6275399" y="2049466"/>
            <a:ext cx="217488" cy="160338"/>
          </a:xfrm>
          <a:custGeom>
            <a:avLst/>
            <a:gdLst>
              <a:gd name="T0" fmla="*/ 114 w 137"/>
              <a:gd name="T1" fmla="*/ 14 h 101"/>
              <a:gd name="T2" fmla="*/ 115 w 137"/>
              <a:gd name="T3" fmla="*/ 26 h 101"/>
              <a:gd name="T4" fmla="*/ 123 w 137"/>
              <a:gd name="T5" fmla="*/ 32 h 101"/>
              <a:gd name="T6" fmla="*/ 131 w 137"/>
              <a:gd name="T7" fmla="*/ 47 h 101"/>
              <a:gd name="T8" fmla="*/ 133 w 137"/>
              <a:gd name="T9" fmla="*/ 48 h 101"/>
              <a:gd name="T10" fmla="*/ 131 w 137"/>
              <a:gd name="T11" fmla="*/ 52 h 101"/>
              <a:gd name="T12" fmla="*/ 129 w 137"/>
              <a:gd name="T13" fmla="*/ 60 h 101"/>
              <a:gd name="T14" fmla="*/ 131 w 137"/>
              <a:gd name="T15" fmla="*/ 66 h 101"/>
              <a:gd name="T16" fmla="*/ 133 w 137"/>
              <a:gd name="T17" fmla="*/ 71 h 101"/>
              <a:gd name="T18" fmla="*/ 131 w 137"/>
              <a:gd name="T19" fmla="*/ 77 h 101"/>
              <a:gd name="T20" fmla="*/ 137 w 137"/>
              <a:gd name="T21" fmla="*/ 79 h 101"/>
              <a:gd name="T22" fmla="*/ 137 w 137"/>
              <a:gd name="T23" fmla="*/ 84 h 101"/>
              <a:gd name="T24" fmla="*/ 135 w 137"/>
              <a:gd name="T25" fmla="*/ 89 h 101"/>
              <a:gd name="T26" fmla="*/ 131 w 137"/>
              <a:gd name="T27" fmla="*/ 97 h 101"/>
              <a:gd name="T28" fmla="*/ 129 w 137"/>
              <a:gd name="T29" fmla="*/ 101 h 101"/>
              <a:gd name="T30" fmla="*/ 103 w 137"/>
              <a:gd name="T31" fmla="*/ 81 h 101"/>
              <a:gd name="T32" fmla="*/ 90 w 137"/>
              <a:gd name="T33" fmla="*/ 81 h 101"/>
              <a:gd name="T34" fmla="*/ 89 w 137"/>
              <a:gd name="T35" fmla="*/ 85 h 101"/>
              <a:gd name="T36" fmla="*/ 77 w 137"/>
              <a:gd name="T37" fmla="*/ 81 h 101"/>
              <a:gd name="T38" fmla="*/ 75 w 137"/>
              <a:gd name="T39" fmla="*/ 73 h 101"/>
              <a:gd name="T40" fmla="*/ 73 w 137"/>
              <a:gd name="T41" fmla="*/ 70 h 101"/>
              <a:gd name="T42" fmla="*/ 64 w 137"/>
              <a:gd name="T43" fmla="*/ 63 h 101"/>
              <a:gd name="T44" fmla="*/ 66 w 137"/>
              <a:gd name="T45" fmla="*/ 58 h 101"/>
              <a:gd name="T46" fmla="*/ 60 w 137"/>
              <a:gd name="T47" fmla="*/ 51 h 101"/>
              <a:gd name="T48" fmla="*/ 55 w 137"/>
              <a:gd name="T49" fmla="*/ 52 h 101"/>
              <a:gd name="T50" fmla="*/ 52 w 137"/>
              <a:gd name="T51" fmla="*/ 52 h 101"/>
              <a:gd name="T52" fmla="*/ 48 w 137"/>
              <a:gd name="T53" fmla="*/ 48 h 101"/>
              <a:gd name="T54" fmla="*/ 44 w 137"/>
              <a:gd name="T55" fmla="*/ 44 h 101"/>
              <a:gd name="T56" fmla="*/ 43 w 137"/>
              <a:gd name="T57" fmla="*/ 44 h 101"/>
              <a:gd name="T58" fmla="*/ 36 w 137"/>
              <a:gd name="T59" fmla="*/ 40 h 101"/>
              <a:gd name="T60" fmla="*/ 25 w 137"/>
              <a:gd name="T61" fmla="*/ 41 h 101"/>
              <a:gd name="T62" fmla="*/ 17 w 137"/>
              <a:gd name="T63" fmla="*/ 43 h 101"/>
              <a:gd name="T64" fmla="*/ 14 w 137"/>
              <a:gd name="T65" fmla="*/ 41 h 101"/>
              <a:gd name="T66" fmla="*/ 0 w 137"/>
              <a:gd name="T67" fmla="*/ 34 h 101"/>
              <a:gd name="T68" fmla="*/ 8 w 137"/>
              <a:gd name="T69" fmla="*/ 22 h 101"/>
              <a:gd name="T70" fmla="*/ 13 w 137"/>
              <a:gd name="T71" fmla="*/ 18 h 101"/>
              <a:gd name="T72" fmla="*/ 25 w 137"/>
              <a:gd name="T73" fmla="*/ 19 h 101"/>
              <a:gd name="T74" fmla="*/ 64 w 137"/>
              <a:gd name="T75" fmla="*/ 2 h 101"/>
              <a:gd name="T76" fmla="*/ 88 w 137"/>
              <a:gd name="T77" fmla="*/ 0 h 101"/>
              <a:gd name="T78" fmla="*/ 104 w 137"/>
              <a:gd name="T79" fmla="*/ 4 h 101"/>
              <a:gd name="T80" fmla="*/ 114 w 137"/>
              <a:gd name="T81" fmla="*/ 13 h 101"/>
              <a:gd name="T82" fmla="*/ 114 w 137"/>
              <a:gd name="T83" fmla="*/ 1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7" h="101">
                <a:moveTo>
                  <a:pt x="114" y="14"/>
                </a:moveTo>
                <a:lnTo>
                  <a:pt x="115" y="26"/>
                </a:lnTo>
                <a:lnTo>
                  <a:pt x="123" y="32"/>
                </a:lnTo>
                <a:lnTo>
                  <a:pt x="131" y="47"/>
                </a:lnTo>
                <a:lnTo>
                  <a:pt x="133" y="48"/>
                </a:lnTo>
                <a:lnTo>
                  <a:pt x="131" y="52"/>
                </a:lnTo>
                <a:lnTo>
                  <a:pt x="129" y="60"/>
                </a:lnTo>
                <a:lnTo>
                  <a:pt x="131" y="66"/>
                </a:lnTo>
                <a:lnTo>
                  <a:pt x="133" y="71"/>
                </a:lnTo>
                <a:lnTo>
                  <a:pt x="131" y="77"/>
                </a:lnTo>
                <a:lnTo>
                  <a:pt x="137" y="79"/>
                </a:lnTo>
                <a:lnTo>
                  <a:pt x="137" y="84"/>
                </a:lnTo>
                <a:lnTo>
                  <a:pt x="135" y="89"/>
                </a:lnTo>
                <a:lnTo>
                  <a:pt x="131" y="97"/>
                </a:lnTo>
                <a:lnTo>
                  <a:pt x="129" y="101"/>
                </a:lnTo>
                <a:lnTo>
                  <a:pt x="103" y="81"/>
                </a:lnTo>
                <a:lnTo>
                  <a:pt x="90" y="81"/>
                </a:lnTo>
                <a:lnTo>
                  <a:pt x="89" y="85"/>
                </a:lnTo>
                <a:lnTo>
                  <a:pt x="77" y="81"/>
                </a:lnTo>
                <a:lnTo>
                  <a:pt x="75" y="73"/>
                </a:lnTo>
                <a:lnTo>
                  <a:pt x="73" y="70"/>
                </a:lnTo>
                <a:lnTo>
                  <a:pt x="64" y="63"/>
                </a:lnTo>
                <a:lnTo>
                  <a:pt x="66" y="58"/>
                </a:lnTo>
                <a:lnTo>
                  <a:pt x="60" y="51"/>
                </a:lnTo>
                <a:lnTo>
                  <a:pt x="55" y="52"/>
                </a:lnTo>
                <a:lnTo>
                  <a:pt x="52" y="52"/>
                </a:lnTo>
                <a:lnTo>
                  <a:pt x="48" y="48"/>
                </a:lnTo>
                <a:lnTo>
                  <a:pt x="44" y="44"/>
                </a:lnTo>
                <a:lnTo>
                  <a:pt x="43" y="44"/>
                </a:lnTo>
                <a:lnTo>
                  <a:pt x="36" y="40"/>
                </a:lnTo>
                <a:lnTo>
                  <a:pt x="25" y="41"/>
                </a:lnTo>
                <a:lnTo>
                  <a:pt x="17" y="43"/>
                </a:lnTo>
                <a:lnTo>
                  <a:pt x="14" y="41"/>
                </a:lnTo>
                <a:lnTo>
                  <a:pt x="0" y="34"/>
                </a:lnTo>
                <a:lnTo>
                  <a:pt x="8" y="22"/>
                </a:lnTo>
                <a:lnTo>
                  <a:pt x="13" y="18"/>
                </a:lnTo>
                <a:lnTo>
                  <a:pt x="25" y="19"/>
                </a:lnTo>
                <a:lnTo>
                  <a:pt x="64" y="2"/>
                </a:lnTo>
                <a:lnTo>
                  <a:pt x="88" y="0"/>
                </a:lnTo>
                <a:lnTo>
                  <a:pt x="104" y="4"/>
                </a:lnTo>
                <a:lnTo>
                  <a:pt x="114" y="13"/>
                </a:lnTo>
                <a:lnTo>
                  <a:pt x="114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5" name="Freeform 311">
            <a:extLst>
              <a:ext uri="{FF2B5EF4-FFF2-40B4-BE49-F238E27FC236}">
                <a16:creationId xmlns:a16="http://schemas.microsoft.com/office/drawing/2014/main" id="{0FD6AEE7-0137-333C-F1DF-56F7C9586A5B}"/>
              </a:ext>
            </a:extLst>
          </p:cNvPr>
          <p:cNvSpPr>
            <a:spLocks/>
          </p:cNvSpPr>
          <p:nvPr/>
        </p:nvSpPr>
        <p:spPr bwMode="auto">
          <a:xfrm>
            <a:off x="6897700" y="1019177"/>
            <a:ext cx="325438" cy="301626"/>
          </a:xfrm>
          <a:custGeom>
            <a:avLst/>
            <a:gdLst>
              <a:gd name="T0" fmla="*/ 199 w 205"/>
              <a:gd name="T1" fmla="*/ 153 h 190"/>
              <a:gd name="T2" fmla="*/ 200 w 205"/>
              <a:gd name="T3" fmla="*/ 157 h 190"/>
              <a:gd name="T4" fmla="*/ 202 w 205"/>
              <a:gd name="T5" fmla="*/ 163 h 190"/>
              <a:gd name="T6" fmla="*/ 202 w 205"/>
              <a:gd name="T7" fmla="*/ 164 h 190"/>
              <a:gd name="T8" fmla="*/ 205 w 205"/>
              <a:gd name="T9" fmla="*/ 168 h 190"/>
              <a:gd name="T10" fmla="*/ 202 w 205"/>
              <a:gd name="T11" fmla="*/ 171 h 190"/>
              <a:gd name="T12" fmla="*/ 200 w 205"/>
              <a:gd name="T13" fmla="*/ 171 h 190"/>
              <a:gd name="T14" fmla="*/ 199 w 205"/>
              <a:gd name="T15" fmla="*/ 169 h 190"/>
              <a:gd name="T16" fmla="*/ 195 w 205"/>
              <a:gd name="T17" fmla="*/ 167 h 190"/>
              <a:gd name="T18" fmla="*/ 191 w 205"/>
              <a:gd name="T19" fmla="*/ 168 h 190"/>
              <a:gd name="T20" fmla="*/ 176 w 205"/>
              <a:gd name="T21" fmla="*/ 173 h 190"/>
              <a:gd name="T22" fmla="*/ 173 w 205"/>
              <a:gd name="T23" fmla="*/ 183 h 190"/>
              <a:gd name="T24" fmla="*/ 172 w 205"/>
              <a:gd name="T25" fmla="*/ 190 h 190"/>
              <a:gd name="T26" fmla="*/ 169 w 205"/>
              <a:gd name="T27" fmla="*/ 184 h 190"/>
              <a:gd name="T28" fmla="*/ 159 w 205"/>
              <a:gd name="T29" fmla="*/ 167 h 190"/>
              <a:gd name="T30" fmla="*/ 159 w 205"/>
              <a:gd name="T31" fmla="*/ 163 h 190"/>
              <a:gd name="T32" fmla="*/ 159 w 205"/>
              <a:gd name="T33" fmla="*/ 160 h 190"/>
              <a:gd name="T34" fmla="*/ 159 w 205"/>
              <a:gd name="T35" fmla="*/ 156 h 190"/>
              <a:gd name="T36" fmla="*/ 147 w 205"/>
              <a:gd name="T37" fmla="*/ 161 h 190"/>
              <a:gd name="T38" fmla="*/ 146 w 205"/>
              <a:gd name="T39" fmla="*/ 161 h 190"/>
              <a:gd name="T40" fmla="*/ 142 w 205"/>
              <a:gd name="T41" fmla="*/ 160 h 190"/>
              <a:gd name="T42" fmla="*/ 139 w 205"/>
              <a:gd name="T43" fmla="*/ 173 h 190"/>
              <a:gd name="T44" fmla="*/ 136 w 205"/>
              <a:gd name="T45" fmla="*/ 176 h 190"/>
              <a:gd name="T46" fmla="*/ 129 w 205"/>
              <a:gd name="T47" fmla="*/ 173 h 190"/>
              <a:gd name="T48" fmla="*/ 125 w 205"/>
              <a:gd name="T49" fmla="*/ 171 h 190"/>
              <a:gd name="T50" fmla="*/ 125 w 205"/>
              <a:gd name="T51" fmla="*/ 167 h 190"/>
              <a:gd name="T52" fmla="*/ 121 w 205"/>
              <a:gd name="T53" fmla="*/ 164 h 190"/>
              <a:gd name="T54" fmla="*/ 116 w 205"/>
              <a:gd name="T55" fmla="*/ 160 h 190"/>
              <a:gd name="T56" fmla="*/ 114 w 205"/>
              <a:gd name="T57" fmla="*/ 157 h 190"/>
              <a:gd name="T58" fmla="*/ 114 w 205"/>
              <a:gd name="T59" fmla="*/ 156 h 190"/>
              <a:gd name="T60" fmla="*/ 106 w 205"/>
              <a:gd name="T61" fmla="*/ 157 h 190"/>
              <a:gd name="T62" fmla="*/ 104 w 205"/>
              <a:gd name="T63" fmla="*/ 157 h 190"/>
              <a:gd name="T64" fmla="*/ 98 w 205"/>
              <a:gd name="T65" fmla="*/ 160 h 190"/>
              <a:gd name="T66" fmla="*/ 93 w 205"/>
              <a:gd name="T67" fmla="*/ 157 h 190"/>
              <a:gd name="T68" fmla="*/ 80 w 205"/>
              <a:gd name="T69" fmla="*/ 152 h 190"/>
              <a:gd name="T70" fmla="*/ 75 w 205"/>
              <a:gd name="T71" fmla="*/ 150 h 190"/>
              <a:gd name="T72" fmla="*/ 69 w 205"/>
              <a:gd name="T73" fmla="*/ 149 h 190"/>
              <a:gd name="T74" fmla="*/ 59 w 205"/>
              <a:gd name="T75" fmla="*/ 149 h 190"/>
              <a:gd name="T76" fmla="*/ 23 w 205"/>
              <a:gd name="T77" fmla="*/ 77 h 190"/>
              <a:gd name="T78" fmla="*/ 15 w 205"/>
              <a:gd name="T79" fmla="*/ 62 h 190"/>
              <a:gd name="T80" fmla="*/ 0 w 205"/>
              <a:gd name="T81" fmla="*/ 29 h 190"/>
              <a:gd name="T82" fmla="*/ 59 w 205"/>
              <a:gd name="T83" fmla="*/ 0 h 190"/>
              <a:gd name="T84" fmla="*/ 82 w 205"/>
              <a:gd name="T85" fmla="*/ 48 h 190"/>
              <a:gd name="T86" fmla="*/ 159 w 205"/>
              <a:gd name="T87" fmla="*/ 104 h 190"/>
              <a:gd name="T88" fmla="*/ 169 w 205"/>
              <a:gd name="T89" fmla="*/ 105 h 190"/>
              <a:gd name="T90" fmla="*/ 174 w 205"/>
              <a:gd name="T91" fmla="*/ 107 h 190"/>
              <a:gd name="T92" fmla="*/ 179 w 205"/>
              <a:gd name="T93" fmla="*/ 108 h 190"/>
              <a:gd name="T94" fmla="*/ 183 w 205"/>
              <a:gd name="T95" fmla="*/ 116 h 190"/>
              <a:gd name="T96" fmla="*/ 190 w 205"/>
              <a:gd name="T97" fmla="*/ 120 h 190"/>
              <a:gd name="T98" fmla="*/ 188 w 205"/>
              <a:gd name="T99" fmla="*/ 122 h 190"/>
              <a:gd name="T100" fmla="*/ 185 w 205"/>
              <a:gd name="T101" fmla="*/ 128 h 190"/>
              <a:gd name="T102" fmla="*/ 183 w 205"/>
              <a:gd name="T103" fmla="*/ 134 h 190"/>
              <a:gd name="T104" fmla="*/ 187 w 205"/>
              <a:gd name="T105" fmla="*/ 137 h 190"/>
              <a:gd name="T106" fmla="*/ 187 w 205"/>
              <a:gd name="T107" fmla="*/ 142 h 190"/>
              <a:gd name="T108" fmla="*/ 199 w 205"/>
              <a:gd name="T109" fmla="*/ 153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5" h="190">
                <a:moveTo>
                  <a:pt x="199" y="153"/>
                </a:moveTo>
                <a:lnTo>
                  <a:pt x="200" y="157"/>
                </a:lnTo>
                <a:lnTo>
                  <a:pt x="202" y="163"/>
                </a:lnTo>
                <a:lnTo>
                  <a:pt x="202" y="164"/>
                </a:lnTo>
                <a:lnTo>
                  <a:pt x="205" y="168"/>
                </a:lnTo>
                <a:lnTo>
                  <a:pt x="202" y="171"/>
                </a:lnTo>
                <a:lnTo>
                  <a:pt x="200" y="171"/>
                </a:lnTo>
                <a:lnTo>
                  <a:pt x="199" y="169"/>
                </a:lnTo>
                <a:lnTo>
                  <a:pt x="195" y="167"/>
                </a:lnTo>
                <a:lnTo>
                  <a:pt x="191" y="168"/>
                </a:lnTo>
                <a:lnTo>
                  <a:pt x="176" y="173"/>
                </a:lnTo>
                <a:lnTo>
                  <a:pt x="173" y="183"/>
                </a:lnTo>
                <a:lnTo>
                  <a:pt x="172" y="190"/>
                </a:lnTo>
                <a:lnTo>
                  <a:pt x="169" y="184"/>
                </a:lnTo>
                <a:lnTo>
                  <a:pt x="159" y="167"/>
                </a:lnTo>
                <a:lnTo>
                  <a:pt x="159" y="163"/>
                </a:lnTo>
                <a:lnTo>
                  <a:pt x="159" y="160"/>
                </a:lnTo>
                <a:lnTo>
                  <a:pt x="159" y="156"/>
                </a:lnTo>
                <a:lnTo>
                  <a:pt x="147" y="161"/>
                </a:lnTo>
                <a:lnTo>
                  <a:pt x="146" y="161"/>
                </a:lnTo>
                <a:lnTo>
                  <a:pt x="142" y="160"/>
                </a:lnTo>
                <a:lnTo>
                  <a:pt x="139" y="173"/>
                </a:lnTo>
                <a:lnTo>
                  <a:pt x="136" y="176"/>
                </a:lnTo>
                <a:lnTo>
                  <a:pt x="129" y="173"/>
                </a:lnTo>
                <a:lnTo>
                  <a:pt x="125" y="171"/>
                </a:lnTo>
                <a:lnTo>
                  <a:pt x="125" y="167"/>
                </a:lnTo>
                <a:lnTo>
                  <a:pt x="121" y="164"/>
                </a:lnTo>
                <a:lnTo>
                  <a:pt x="116" y="160"/>
                </a:lnTo>
                <a:lnTo>
                  <a:pt x="114" y="157"/>
                </a:lnTo>
                <a:lnTo>
                  <a:pt x="114" y="156"/>
                </a:lnTo>
                <a:lnTo>
                  <a:pt x="106" y="157"/>
                </a:lnTo>
                <a:lnTo>
                  <a:pt x="104" y="157"/>
                </a:lnTo>
                <a:lnTo>
                  <a:pt x="98" y="160"/>
                </a:lnTo>
                <a:lnTo>
                  <a:pt x="93" y="157"/>
                </a:lnTo>
                <a:lnTo>
                  <a:pt x="80" y="152"/>
                </a:lnTo>
                <a:lnTo>
                  <a:pt x="75" y="150"/>
                </a:lnTo>
                <a:lnTo>
                  <a:pt x="69" y="149"/>
                </a:lnTo>
                <a:lnTo>
                  <a:pt x="59" y="149"/>
                </a:lnTo>
                <a:lnTo>
                  <a:pt x="23" y="77"/>
                </a:lnTo>
                <a:lnTo>
                  <a:pt x="15" y="62"/>
                </a:lnTo>
                <a:lnTo>
                  <a:pt x="0" y="29"/>
                </a:lnTo>
                <a:lnTo>
                  <a:pt x="59" y="0"/>
                </a:lnTo>
                <a:lnTo>
                  <a:pt x="82" y="48"/>
                </a:lnTo>
                <a:lnTo>
                  <a:pt x="159" y="104"/>
                </a:lnTo>
                <a:lnTo>
                  <a:pt x="169" y="105"/>
                </a:lnTo>
                <a:lnTo>
                  <a:pt x="174" y="107"/>
                </a:lnTo>
                <a:lnTo>
                  <a:pt x="179" y="108"/>
                </a:lnTo>
                <a:lnTo>
                  <a:pt x="183" y="116"/>
                </a:lnTo>
                <a:lnTo>
                  <a:pt x="190" y="120"/>
                </a:lnTo>
                <a:lnTo>
                  <a:pt x="188" y="122"/>
                </a:lnTo>
                <a:lnTo>
                  <a:pt x="185" y="128"/>
                </a:lnTo>
                <a:lnTo>
                  <a:pt x="183" y="134"/>
                </a:lnTo>
                <a:lnTo>
                  <a:pt x="187" y="137"/>
                </a:lnTo>
                <a:lnTo>
                  <a:pt x="187" y="142"/>
                </a:lnTo>
                <a:lnTo>
                  <a:pt x="199" y="15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6" name="Freeform 312">
            <a:extLst>
              <a:ext uri="{FF2B5EF4-FFF2-40B4-BE49-F238E27FC236}">
                <a16:creationId xmlns:a16="http://schemas.microsoft.com/office/drawing/2014/main" id="{C5EEB872-FA0C-D871-C419-D2B6C1631888}"/>
              </a:ext>
            </a:extLst>
          </p:cNvPr>
          <p:cNvSpPr>
            <a:spLocks/>
          </p:cNvSpPr>
          <p:nvPr/>
        </p:nvSpPr>
        <p:spPr bwMode="auto">
          <a:xfrm>
            <a:off x="6991363" y="1255715"/>
            <a:ext cx="298450" cy="293688"/>
          </a:xfrm>
          <a:custGeom>
            <a:avLst/>
            <a:gdLst>
              <a:gd name="T0" fmla="*/ 39 w 188"/>
              <a:gd name="T1" fmla="*/ 11 h 185"/>
              <a:gd name="T2" fmla="*/ 47 w 188"/>
              <a:gd name="T3" fmla="*/ 8 h 185"/>
              <a:gd name="T4" fmla="*/ 55 w 188"/>
              <a:gd name="T5" fmla="*/ 8 h 185"/>
              <a:gd name="T6" fmla="*/ 62 w 188"/>
              <a:gd name="T7" fmla="*/ 15 h 185"/>
              <a:gd name="T8" fmla="*/ 66 w 188"/>
              <a:gd name="T9" fmla="*/ 22 h 185"/>
              <a:gd name="T10" fmla="*/ 77 w 188"/>
              <a:gd name="T11" fmla="*/ 27 h 185"/>
              <a:gd name="T12" fmla="*/ 83 w 188"/>
              <a:gd name="T13" fmla="*/ 11 h 185"/>
              <a:gd name="T14" fmla="*/ 88 w 188"/>
              <a:gd name="T15" fmla="*/ 12 h 185"/>
              <a:gd name="T16" fmla="*/ 100 w 188"/>
              <a:gd name="T17" fmla="*/ 11 h 185"/>
              <a:gd name="T18" fmla="*/ 100 w 188"/>
              <a:gd name="T19" fmla="*/ 18 h 185"/>
              <a:gd name="T20" fmla="*/ 113 w 188"/>
              <a:gd name="T21" fmla="*/ 41 h 185"/>
              <a:gd name="T22" fmla="*/ 111 w 188"/>
              <a:gd name="T23" fmla="*/ 46 h 185"/>
              <a:gd name="T24" fmla="*/ 135 w 188"/>
              <a:gd name="T25" fmla="*/ 68 h 185"/>
              <a:gd name="T26" fmla="*/ 146 w 188"/>
              <a:gd name="T27" fmla="*/ 74 h 185"/>
              <a:gd name="T28" fmla="*/ 150 w 188"/>
              <a:gd name="T29" fmla="*/ 87 h 185"/>
              <a:gd name="T30" fmla="*/ 151 w 188"/>
              <a:gd name="T31" fmla="*/ 108 h 185"/>
              <a:gd name="T32" fmla="*/ 176 w 188"/>
              <a:gd name="T33" fmla="*/ 138 h 185"/>
              <a:gd name="T34" fmla="*/ 188 w 188"/>
              <a:gd name="T35" fmla="*/ 135 h 185"/>
              <a:gd name="T36" fmla="*/ 177 w 188"/>
              <a:gd name="T37" fmla="*/ 162 h 185"/>
              <a:gd name="T38" fmla="*/ 174 w 188"/>
              <a:gd name="T39" fmla="*/ 165 h 185"/>
              <a:gd name="T40" fmla="*/ 177 w 188"/>
              <a:gd name="T41" fmla="*/ 174 h 185"/>
              <a:gd name="T42" fmla="*/ 156 w 188"/>
              <a:gd name="T43" fmla="*/ 174 h 185"/>
              <a:gd name="T44" fmla="*/ 132 w 188"/>
              <a:gd name="T45" fmla="*/ 180 h 185"/>
              <a:gd name="T46" fmla="*/ 121 w 188"/>
              <a:gd name="T47" fmla="*/ 168 h 185"/>
              <a:gd name="T48" fmla="*/ 91 w 188"/>
              <a:gd name="T49" fmla="*/ 174 h 185"/>
              <a:gd name="T50" fmla="*/ 76 w 188"/>
              <a:gd name="T51" fmla="*/ 168 h 185"/>
              <a:gd name="T52" fmla="*/ 76 w 188"/>
              <a:gd name="T53" fmla="*/ 142 h 185"/>
              <a:gd name="T54" fmla="*/ 77 w 188"/>
              <a:gd name="T55" fmla="*/ 113 h 185"/>
              <a:gd name="T56" fmla="*/ 79 w 188"/>
              <a:gd name="T57" fmla="*/ 105 h 185"/>
              <a:gd name="T58" fmla="*/ 62 w 188"/>
              <a:gd name="T59" fmla="*/ 86 h 185"/>
              <a:gd name="T60" fmla="*/ 50 w 188"/>
              <a:gd name="T61" fmla="*/ 78 h 185"/>
              <a:gd name="T62" fmla="*/ 34 w 188"/>
              <a:gd name="T63" fmla="*/ 65 h 185"/>
              <a:gd name="T64" fmla="*/ 25 w 188"/>
              <a:gd name="T65" fmla="*/ 65 h 185"/>
              <a:gd name="T66" fmla="*/ 19 w 188"/>
              <a:gd name="T67" fmla="*/ 59 h 185"/>
              <a:gd name="T68" fmla="*/ 12 w 188"/>
              <a:gd name="T69" fmla="*/ 34 h 185"/>
              <a:gd name="T70" fmla="*/ 2 w 188"/>
              <a:gd name="T71" fmla="*/ 8 h 185"/>
              <a:gd name="T72" fmla="*/ 10 w 188"/>
              <a:gd name="T73" fmla="*/ 0 h 185"/>
              <a:gd name="T74" fmla="*/ 21 w 188"/>
              <a:gd name="T75" fmla="*/ 3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5">
                <a:moveTo>
                  <a:pt x="34" y="8"/>
                </a:moveTo>
                <a:lnTo>
                  <a:pt x="39" y="11"/>
                </a:lnTo>
                <a:lnTo>
                  <a:pt x="45" y="8"/>
                </a:lnTo>
                <a:lnTo>
                  <a:pt x="47" y="8"/>
                </a:lnTo>
                <a:lnTo>
                  <a:pt x="55" y="7"/>
                </a:lnTo>
                <a:lnTo>
                  <a:pt x="55" y="8"/>
                </a:lnTo>
                <a:lnTo>
                  <a:pt x="57" y="11"/>
                </a:lnTo>
                <a:lnTo>
                  <a:pt x="62" y="15"/>
                </a:lnTo>
                <a:lnTo>
                  <a:pt x="66" y="18"/>
                </a:lnTo>
                <a:lnTo>
                  <a:pt x="66" y="22"/>
                </a:lnTo>
                <a:lnTo>
                  <a:pt x="70" y="24"/>
                </a:lnTo>
                <a:lnTo>
                  <a:pt x="77" y="27"/>
                </a:lnTo>
                <a:lnTo>
                  <a:pt x="80" y="24"/>
                </a:lnTo>
                <a:lnTo>
                  <a:pt x="83" y="11"/>
                </a:lnTo>
                <a:lnTo>
                  <a:pt x="87" y="12"/>
                </a:lnTo>
                <a:lnTo>
                  <a:pt x="88" y="12"/>
                </a:lnTo>
                <a:lnTo>
                  <a:pt x="100" y="7"/>
                </a:lnTo>
                <a:lnTo>
                  <a:pt x="100" y="11"/>
                </a:lnTo>
                <a:lnTo>
                  <a:pt x="100" y="14"/>
                </a:lnTo>
                <a:lnTo>
                  <a:pt x="100" y="18"/>
                </a:lnTo>
                <a:lnTo>
                  <a:pt x="110" y="35"/>
                </a:lnTo>
                <a:lnTo>
                  <a:pt x="113" y="41"/>
                </a:lnTo>
                <a:lnTo>
                  <a:pt x="111" y="45"/>
                </a:lnTo>
                <a:lnTo>
                  <a:pt x="111" y="46"/>
                </a:lnTo>
                <a:lnTo>
                  <a:pt x="118" y="60"/>
                </a:lnTo>
                <a:lnTo>
                  <a:pt x="135" y="68"/>
                </a:lnTo>
                <a:lnTo>
                  <a:pt x="143" y="68"/>
                </a:lnTo>
                <a:lnTo>
                  <a:pt x="146" y="74"/>
                </a:lnTo>
                <a:lnTo>
                  <a:pt x="140" y="80"/>
                </a:lnTo>
                <a:lnTo>
                  <a:pt x="150" y="87"/>
                </a:lnTo>
                <a:lnTo>
                  <a:pt x="143" y="104"/>
                </a:lnTo>
                <a:lnTo>
                  <a:pt x="151" y="108"/>
                </a:lnTo>
                <a:lnTo>
                  <a:pt x="156" y="125"/>
                </a:lnTo>
                <a:lnTo>
                  <a:pt x="176" y="138"/>
                </a:lnTo>
                <a:lnTo>
                  <a:pt x="181" y="131"/>
                </a:lnTo>
                <a:lnTo>
                  <a:pt x="188" y="135"/>
                </a:lnTo>
                <a:lnTo>
                  <a:pt x="178" y="147"/>
                </a:lnTo>
                <a:lnTo>
                  <a:pt x="177" y="162"/>
                </a:lnTo>
                <a:lnTo>
                  <a:pt x="176" y="165"/>
                </a:lnTo>
                <a:lnTo>
                  <a:pt x="174" y="165"/>
                </a:lnTo>
                <a:lnTo>
                  <a:pt x="176" y="166"/>
                </a:lnTo>
                <a:lnTo>
                  <a:pt x="177" y="174"/>
                </a:lnTo>
                <a:lnTo>
                  <a:pt x="176" y="174"/>
                </a:lnTo>
                <a:lnTo>
                  <a:pt x="156" y="174"/>
                </a:lnTo>
                <a:lnTo>
                  <a:pt x="137" y="185"/>
                </a:lnTo>
                <a:lnTo>
                  <a:pt x="132" y="180"/>
                </a:lnTo>
                <a:lnTo>
                  <a:pt x="129" y="169"/>
                </a:lnTo>
                <a:lnTo>
                  <a:pt x="121" y="168"/>
                </a:lnTo>
                <a:lnTo>
                  <a:pt x="102" y="177"/>
                </a:lnTo>
                <a:lnTo>
                  <a:pt x="91" y="174"/>
                </a:lnTo>
                <a:lnTo>
                  <a:pt x="85" y="176"/>
                </a:lnTo>
                <a:lnTo>
                  <a:pt x="76" y="168"/>
                </a:lnTo>
                <a:lnTo>
                  <a:pt x="69" y="147"/>
                </a:lnTo>
                <a:lnTo>
                  <a:pt x="76" y="142"/>
                </a:lnTo>
                <a:lnTo>
                  <a:pt x="79" y="127"/>
                </a:lnTo>
                <a:lnTo>
                  <a:pt x="77" y="113"/>
                </a:lnTo>
                <a:lnTo>
                  <a:pt x="80" y="112"/>
                </a:lnTo>
                <a:lnTo>
                  <a:pt x="79" y="105"/>
                </a:lnTo>
                <a:lnTo>
                  <a:pt x="61" y="98"/>
                </a:lnTo>
                <a:lnTo>
                  <a:pt x="62" y="86"/>
                </a:lnTo>
                <a:lnTo>
                  <a:pt x="58" y="83"/>
                </a:lnTo>
                <a:lnTo>
                  <a:pt x="50" y="78"/>
                </a:lnTo>
                <a:lnTo>
                  <a:pt x="45" y="67"/>
                </a:lnTo>
                <a:lnTo>
                  <a:pt x="34" y="65"/>
                </a:lnTo>
                <a:lnTo>
                  <a:pt x="28" y="64"/>
                </a:lnTo>
                <a:lnTo>
                  <a:pt x="25" y="65"/>
                </a:lnTo>
                <a:lnTo>
                  <a:pt x="17" y="67"/>
                </a:lnTo>
                <a:lnTo>
                  <a:pt x="19" y="59"/>
                </a:lnTo>
                <a:lnTo>
                  <a:pt x="43" y="44"/>
                </a:lnTo>
                <a:lnTo>
                  <a:pt x="12" y="34"/>
                </a:lnTo>
                <a:lnTo>
                  <a:pt x="12" y="30"/>
                </a:lnTo>
                <a:lnTo>
                  <a:pt x="2" y="8"/>
                </a:lnTo>
                <a:lnTo>
                  <a:pt x="0" y="0"/>
                </a:lnTo>
                <a:lnTo>
                  <a:pt x="10" y="0"/>
                </a:lnTo>
                <a:lnTo>
                  <a:pt x="16" y="1"/>
                </a:lnTo>
                <a:lnTo>
                  <a:pt x="21" y="3"/>
                </a:lnTo>
                <a:lnTo>
                  <a:pt x="34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7" name="Freeform 313">
            <a:extLst>
              <a:ext uri="{FF2B5EF4-FFF2-40B4-BE49-F238E27FC236}">
                <a16:creationId xmlns:a16="http://schemas.microsoft.com/office/drawing/2014/main" id="{CA04D73D-822A-5C09-9B55-B38318A88E4E}"/>
              </a:ext>
            </a:extLst>
          </p:cNvPr>
          <p:cNvSpPr>
            <a:spLocks/>
          </p:cNvSpPr>
          <p:nvPr/>
        </p:nvSpPr>
        <p:spPr bwMode="auto">
          <a:xfrm>
            <a:off x="4956185" y="4737108"/>
            <a:ext cx="188913" cy="160338"/>
          </a:xfrm>
          <a:custGeom>
            <a:avLst/>
            <a:gdLst>
              <a:gd name="T0" fmla="*/ 77 w 119"/>
              <a:gd name="T1" fmla="*/ 12 h 101"/>
              <a:gd name="T2" fmla="*/ 99 w 119"/>
              <a:gd name="T3" fmla="*/ 16 h 101"/>
              <a:gd name="T4" fmla="*/ 118 w 119"/>
              <a:gd name="T5" fmla="*/ 23 h 101"/>
              <a:gd name="T6" fmla="*/ 119 w 119"/>
              <a:gd name="T7" fmla="*/ 23 h 101"/>
              <a:gd name="T8" fmla="*/ 115 w 119"/>
              <a:gd name="T9" fmla="*/ 28 h 101"/>
              <a:gd name="T10" fmla="*/ 107 w 119"/>
              <a:gd name="T11" fmla="*/ 36 h 101"/>
              <a:gd name="T12" fmla="*/ 84 w 119"/>
              <a:gd name="T13" fmla="*/ 36 h 101"/>
              <a:gd name="T14" fmla="*/ 82 w 119"/>
              <a:gd name="T15" fmla="*/ 39 h 101"/>
              <a:gd name="T16" fmla="*/ 80 w 119"/>
              <a:gd name="T17" fmla="*/ 45 h 101"/>
              <a:gd name="T18" fmla="*/ 62 w 119"/>
              <a:gd name="T19" fmla="*/ 69 h 101"/>
              <a:gd name="T20" fmla="*/ 58 w 119"/>
              <a:gd name="T21" fmla="*/ 75 h 101"/>
              <a:gd name="T22" fmla="*/ 58 w 119"/>
              <a:gd name="T23" fmla="*/ 76 h 101"/>
              <a:gd name="T24" fmla="*/ 56 w 119"/>
              <a:gd name="T25" fmla="*/ 76 h 101"/>
              <a:gd name="T26" fmla="*/ 49 w 119"/>
              <a:gd name="T27" fmla="*/ 77 h 101"/>
              <a:gd name="T28" fmla="*/ 41 w 119"/>
              <a:gd name="T29" fmla="*/ 83 h 101"/>
              <a:gd name="T30" fmla="*/ 37 w 119"/>
              <a:gd name="T31" fmla="*/ 79 h 101"/>
              <a:gd name="T32" fmla="*/ 30 w 119"/>
              <a:gd name="T33" fmla="*/ 87 h 101"/>
              <a:gd name="T34" fmla="*/ 28 w 119"/>
              <a:gd name="T35" fmla="*/ 88 h 101"/>
              <a:gd name="T36" fmla="*/ 25 w 119"/>
              <a:gd name="T37" fmla="*/ 90 h 101"/>
              <a:gd name="T38" fmla="*/ 13 w 119"/>
              <a:gd name="T39" fmla="*/ 101 h 101"/>
              <a:gd name="T40" fmla="*/ 11 w 119"/>
              <a:gd name="T41" fmla="*/ 101 h 101"/>
              <a:gd name="T42" fmla="*/ 0 w 119"/>
              <a:gd name="T43" fmla="*/ 91 h 101"/>
              <a:gd name="T44" fmla="*/ 3 w 119"/>
              <a:gd name="T45" fmla="*/ 75 h 101"/>
              <a:gd name="T46" fmla="*/ 3 w 119"/>
              <a:gd name="T47" fmla="*/ 72 h 101"/>
              <a:gd name="T48" fmla="*/ 4 w 119"/>
              <a:gd name="T49" fmla="*/ 47 h 101"/>
              <a:gd name="T50" fmla="*/ 7 w 119"/>
              <a:gd name="T51" fmla="*/ 47 h 101"/>
              <a:gd name="T52" fmla="*/ 15 w 119"/>
              <a:gd name="T53" fmla="*/ 43 h 101"/>
              <a:gd name="T54" fmla="*/ 17 w 119"/>
              <a:gd name="T55" fmla="*/ 39 h 101"/>
              <a:gd name="T56" fmla="*/ 18 w 119"/>
              <a:gd name="T57" fmla="*/ 39 h 101"/>
              <a:gd name="T58" fmla="*/ 25 w 119"/>
              <a:gd name="T59" fmla="*/ 43 h 101"/>
              <a:gd name="T60" fmla="*/ 28 w 119"/>
              <a:gd name="T61" fmla="*/ 43 h 101"/>
              <a:gd name="T62" fmla="*/ 32 w 119"/>
              <a:gd name="T63" fmla="*/ 45 h 101"/>
              <a:gd name="T64" fmla="*/ 36 w 119"/>
              <a:gd name="T65" fmla="*/ 43 h 101"/>
              <a:gd name="T66" fmla="*/ 37 w 119"/>
              <a:gd name="T67" fmla="*/ 42 h 101"/>
              <a:gd name="T68" fmla="*/ 45 w 119"/>
              <a:gd name="T69" fmla="*/ 36 h 101"/>
              <a:gd name="T70" fmla="*/ 28 w 119"/>
              <a:gd name="T71" fmla="*/ 27 h 101"/>
              <a:gd name="T72" fmla="*/ 28 w 119"/>
              <a:gd name="T73" fmla="*/ 26 h 101"/>
              <a:gd name="T74" fmla="*/ 28 w 119"/>
              <a:gd name="T75" fmla="*/ 24 h 101"/>
              <a:gd name="T76" fmla="*/ 29 w 119"/>
              <a:gd name="T77" fmla="*/ 21 h 101"/>
              <a:gd name="T78" fmla="*/ 32 w 119"/>
              <a:gd name="T79" fmla="*/ 15 h 101"/>
              <a:gd name="T80" fmla="*/ 39 w 119"/>
              <a:gd name="T81" fmla="*/ 16 h 101"/>
              <a:gd name="T82" fmla="*/ 40 w 119"/>
              <a:gd name="T83" fmla="*/ 16 h 101"/>
              <a:gd name="T84" fmla="*/ 41 w 119"/>
              <a:gd name="T85" fmla="*/ 15 h 101"/>
              <a:gd name="T86" fmla="*/ 43 w 119"/>
              <a:gd name="T87" fmla="*/ 13 h 101"/>
              <a:gd name="T88" fmla="*/ 45 w 119"/>
              <a:gd name="T89" fmla="*/ 12 h 101"/>
              <a:gd name="T90" fmla="*/ 49 w 119"/>
              <a:gd name="T91" fmla="*/ 11 h 101"/>
              <a:gd name="T92" fmla="*/ 66 w 119"/>
              <a:gd name="T93" fmla="*/ 0 h 101"/>
              <a:gd name="T94" fmla="*/ 71 w 119"/>
              <a:gd name="T95" fmla="*/ 4 h 101"/>
              <a:gd name="T96" fmla="*/ 77 w 119"/>
              <a:gd name="T97" fmla="*/ 1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77" y="12"/>
                </a:moveTo>
                <a:lnTo>
                  <a:pt x="99" y="16"/>
                </a:lnTo>
                <a:lnTo>
                  <a:pt x="118" y="23"/>
                </a:lnTo>
                <a:lnTo>
                  <a:pt x="119" y="23"/>
                </a:lnTo>
                <a:lnTo>
                  <a:pt x="115" y="28"/>
                </a:lnTo>
                <a:lnTo>
                  <a:pt x="107" y="36"/>
                </a:lnTo>
                <a:lnTo>
                  <a:pt x="84" y="36"/>
                </a:lnTo>
                <a:lnTo>
                  <a:pt x="82" y="39"/>
                </a:lnTo>
                <a:lnTo>
                  <a:pt x="80" y="45"/>
                </a:lnTo>
                <a:lnTo>
                  <a:pt x="62" y="69"/>
                </a:lnTo>
                <a:lnTo>
                  <a:pt x="58" y="75"/>
                </a:lnTo>
                <a:lnTo>
                  <a:pt x="58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8" y="88"/>
                </a:lnTo>
                <a:lnTo>
                  <a:pt x="25" y="90"/>
                </a:lnTo>
                <a:lnTo>
                  <a:pt x="13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8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6"/>
                </a:lnTo>
                <a:lnTo>
                  <a:pt x="28" y="27"/>
                </a:lnTo>
                <a:lnTo>
                  <a:pt x="28" y="26"/>
                </a:lnTo>
                <a:lnTo>
                  <a:pt x="28" y="24"/>
                </a:lnTo>
                <a:lnTo>
                  <a:pt x="29" y="21"/>
                </a:lnTo>
                <a:lnTo>
                  <a:pt x="32" y="15"/>
                </a:lnTo>
                <a:lnTo>
                  <a:pt x="39" y="16"/>
                </a:lnTo>
                <a:lnTo>
                  <a:pt x="40" y="16"/>
                </a:lnTo>
                <a:lnTo>
                  <a:pt x="41" y="15"/>
                </a:lnTo>
                <a:lnTo>
                  <a:pt x="43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8" name="Freeform 314">
            <a:extLst>
              <a:ext uri="{FF2B5EF4-FFF2-40B4-BE49-F238E27FC236}">
                <a16:creationId xmlns:a16="http://schemas.microsoft.com/office/drawing/2014/main" id="{4A683D86-8A25-21C7-E846-B9BD9D1F6BF7}"/>
              </a:ext>
            </a:extLst>
          </p:cNvPr>
          <p:cNvSpPr>
            <a:spLocks/>
          </p:cNvSpPr>
          <p:nvPr/>
        </p:nvSpPr>
        <p:spPr bwMode="auto">
          <a:xfrm>
            <a:off x="4906972" y="4781558"/>
            <a:ext cx="236538" cy="206375"/>
          </a:xfrm>
          <a:custGeom>
            <a:avLst/>
            <a:gdLst>
              <a:gd name="T0" fmla="*/ 132 w 149"/>
              <a:gd name="T1" fmla="*/ 48 h 130"/>
              <a:gd name="T2" fmla="*/ 127 w 149"/>
              <a:gd name="T3" fmla="*/ 64 h 130"/>
              <a:gd name="T4" fmla="*/ 127 w 149"/>
              <a:gd name="T5" fmla="*/ 66 h 130"/>
              <a:gd name="T6" fmla="*/ 123 w 149"/>
              <a:gd name="T7" fmla="*/ 70 h 130"/>
              <a:gd name="T8" fmla="*/ 120 w 149"/>
              <a:gd name="T9" fmla="*/ 74 h 130"/>
              <a:gd name="T10" fmla="*/ 102 w 149"/>
              <a:gd name="T11" fmla="*/ 97 h 130"/>
              <a:gd name="T12" fmla="*/ 98 w 149"/>
              <a:gd name="T13" fmla="*/ 101 h 130"/>
              <a:gd name="T14" fmla="*/ 83 w 149"/>
              <a:gd name="T15" fmla="*/ 101 h 130"/>
              <a:gd name="T16" fmla="*/ 78 w 149"/>
              <a:gd name="T17" fmla="*/ 97 h 130"/>
              <a:gd name="T18" fmla="*/ 70 w 149"/>
              <a:gd name="T19" fmla="*/ 93 h 130"/>
              <a:gd name="T20" fmla="*/ 67 w 149"/>
              <a:gd name="T21" fmla="*/ 94 h 130"/>
              <a:gd name="T22" fmla="*/ 63 w 149"/>
              <a:gd name="T23" fmla="*/ 96 h 130"/>
              <a:gd name="T24" fmla="*/ 68 w 149"/>
              <a:gd name="T25" fmla="*/ 100 h 130"/>
              <a:gd name="T26" fmla="*/ 59 w 149"/>
              <a:gd name="T27" fmla="*/ 104 h 130"/>
              <a:gd name="T28" fmla="*/ 55 w 149"/>
              <a:gd name="T29" fmla="*/ 107 h 130"/>
              <a:gd name="T30" fmla="*/ 56 w 149"/>
              <a:gd name="T31" fmla="*/ 109 h 130"/>
              <a:gd name="T32" fmla="*/ 59 w 149"/>
              <a:gd name="T33" fmla="*/ 116 h 130"/>
              <a:gd name="T34" fmla="*/ 61 w 149"/>
              <a:gd name="T35" fmla="*/ 120 h 130"/>
              <a:gd name="T36" fmla="*/ 59 w 149"/>
              <a:gd name="T37" fmla="*/ 120 h 130"/>
              <a:gd name="T38" fmla="*/ 56 w 149"/>
              <a:gd name="T39" fmla="*/ 122 h 130"/>
              <a:gd name="T40" fmla="*/ 50 w 149"/>
              <a:gd name="T41" fmla="*/ 130 h 130"/>
              <a:gd name="T42" fmla="*/ 42 w 149"/>
              <a:gd name="T43" fmla="*/ 128 h 130"/>
              <a:gd name="T44" fmla="*/ 41 w 149"/>
              <a:gd name="T45" fmla="*/ 128 h 130"/>
              <a:gd name="T46" fmla="*/ 35 w 149"/>
              <a:gd name="T47" fmla="*/ 124 h 130"/>
              <a:gd name="T48" fmla="*/ 35 w 149"/>
              <a:gd name="T49" fmla="*/ 127 h 130"/>
              <a:gd name="T50" fmla="*/ 33 w 149"/>
              <a:gd name="T51" fmla="*/ 130 h 130"/>
              <a:gd name="T52" fmla="*/ 26 w 149"/>
              <a:gd name="T53" fmla="*/ 123 h 130"/>
              <a:gd name="T54" fmla="*/ 19 w 149"/>
              <a:gd name="T55" fmla="*/ 116 h 130"/>
              <a:gd name="T56" fmla="*/ 31 w 149"/>
              <a:gd name="T57" fmla="*/ 104 h 130"/>
              <a:gd name="T58" fmla="*/ 31 w 149"/>
              <a:gd name="T59" fmla="*/ 100 h 130"/>
              <a:gd name="T60" fmla="*/ 31 w 149"/>
              <a:gd name="T61" fmla="*/ 96 h 130"/>
              <a:gd name="T62" fmla="*/ 19 w 149"/>
              <a:gd name="T63" fmla="*/ 97 h 130"/>
              <a:gd name="T64" fmla="*/ 15 w 149"/>
              <a:gd name="T65" fmla="*/ 97 h 130"/>
              <a:gd name="T66" fmla="*/ 8 w 149"/>
              <a:gd name="T67" fmla="*/ 93 h 130"/>
              <a:gd name="T68" fmla="*/ 0 w 149"/>
              <a:gd name="T69" fmla="*/ 97 h 130"/>
              <a:gd name="T70" fmla="*/ 1 w 149"/>
              <a:gd name="T71" fmla="*/ 89 h 130"/>
              <a:gd name="T72" fmla="*/ 8 w 149"/>
              <a:gd name="T73" fmla="*/ 81 h 130"/>
              <a:gd name="T74" fmla="*/ 14 w 149"/>
              <a:gd name="T75" fmla="*/ 81 h 130"/>
              <a:gd name="T76" fmla="*/ 26 w 149"/>
              <a:gd name="T77" fmla="*/ 85 h 130"/>
              <a:gd name="T78" fmla="*/ 42 w 149"/>
              <a:gd name="T79" fmla="*/ 73 h 130"/>
              <a:gd name="T80" fmla="*/ 44 w 149"/>
              <a:gd name="T81" fmla="*/ 73 h 130"/>
              <a:gd name="T82" fmla="*/ 56 w 149"/>
              <a:gd name="T83" fmla="*/ 62 h 130"/>
              <a:gd name="T84" fmla="*/ 59 w 149"/>
              <a:gd name="T85" fmla="*/ 60 h 130"/>
              <a:gd name="T86" fmla="*/ 61 w 149"/>
              <a:gd name="T87" fmla="*/ 59 h 130"/>
              <a:gd name="T88" fmla="*/ 68 w 149"/>
              <a:gd name="T89" fmla="*/ 51 h 130"/>
              <a:gd name="T90" fmla="*/ 72 w 149"/>
              <a:gd name="T91" fmla="*/ 55 h 130"/>
              <a:gd name="T92" fmla="*/ 80 w 149"/>
              <a:gd name="T93" fmla="*/ 49 h 130"/>
              <a:gd name="T94" fmla="*/ 87 w 149"/>
              <a:gd name="T95" fmla="*/ 48 h 130"/>
              <a:gd name="T96" fmla="*/ 89 w 149"/>
              <a:gd name="T97" fmla="*/ 48 h 130"/>
              <a:gd name="T98" fmla="*/ 89 w 149"/>
              <a:gd name="T99" fmla="*/ 47 h 130"/>
              <a:gd name="T100" fmla="*/ 93 w 149"/>
              <a:gd name="T101" fmla="*/ 41 h 130"/>
              <a:gd name="T102" fmla="*/ 111 w 149"/>
              <a:gd name="T103" fmla="*/ 17 h 130"/>
              <a:gd name="T104" fmla="*/ 113 w 149"/>
              <a:gd name="T105" fmla="*/ 11 h 130"/>
              <a:gd name="T106" fmla="*/ 115 w 149"/>
              <a:gd name="T107" fmla="*/ 8 h 130"/>
              <a:gd name="T108" fmla="*/ 138 w 149"/>
              <a:gd name="T109" fmla="*/ 8 h 130"/>
              <a:gd name="T110" fmla="*/ 146 w 149"/>
              <a:gd name="T111" fmla="*/ 0 h 130"/>
              <a:gd name="T112" fmla="*/ 149 w 149"/>
              <a:gd name="T113" fmla="*/ 14 h 130"/>
              <a:gd name="T114" fmla="*/ 138 w 149"/>
              <a:gd name="T115" fmla="*/ 28 h 130"/>
              <a:gd name="T116" fmla="*/ 136 w 149"/>
              <a:gd name="T117" fmla="*/ 32 h 130"/>
              <a:gd name="T118" fmla="*/ 136 w 149"/>
              <a:gd name="T119" fmla="*/ 34 h 130"/>
              <a:gd name="T120" fmla="*/ 132 w 149"/>
              <a:gd name="T121" fmla="*/ 4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" h="130">
                <a:moveTo>
                  <a:pt x="132" y="48"/>
                </a:move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70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9" y="104"/>
                </a:lnTo>
                <a:lnTo>
                  <a:pt x="55" y="107"/>
                </a:lnTo>
                <a:lnTo>
                  <a:pt x="56" y="109"/>
                </a:lnTo>
                <a:lnTo>
                  <a:pt x="59" y="116"/>
                </a:lnTo>
                <a:lnTo>
                  <a:pt x="61" y="120"/>
                </a:lnTo>
                <a:lnTo>
                  <a:pt x="59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8"/>
                </a:lnTo>
                <a:lnTo>
                  <a:pt x="41" y="128"/>
                </a:lnTo>
                <a:lnTo>
                  <a:pt x="35" y="124"/>
                </a:lnTo>
                <a:lnTo>
                  <a:pt x="35" y="127"/>
                </a:ln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4" y="81"/>
                </a:lnTo>
                <a:lnTo>
                  <a:pt x="26" y="85"/>
                </a:lnTo>
                <a:lnTo>
                  <a:pt x="42" y="73"/>
                </a:lnTo>
                <a:lnTo>
                  <a:pt x="44" y="73"/>
                </a:lnTo>
                <a:lnTo>
                  <a:pt x="56" y="62"/>
                </a:lnTo>
                <a:lnTo>
                  <a:pt x="59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9" y="48"/>
                </a:lnTo>
                <a:lnTo>
                  <a:pt x="89" y="47"/>
                </a:lnTo>
                <a:lnTo>
                  <a:pt x="93" y="41"/>
                </a:lnTo>
                <a:lnTo>
                  <a:pt x="111" y="17"/>
                </a:lnTo>
                <a:lnTo>
                  <a:pt x="113" y="11"/>
                </a:lnTo>
                <a:lnTo>
                  <a:pt x="115" y="8"/>
                </a:lnTo>
                <a:lnTo>
                  <a:pt x="138" y="8"/>
                </a:lnTo>
                <a:lnTo>
                  <a:pt x="146" y="0"/>
                </a:lnTo>
                <a:lnTo>
                  <a:pt x="149" y="14"/>
                </a:lnTo>
                <a:lnTo>
                  <a:pt x="138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9" name="Freeform 315">
            <a:extLst>
              <a:ext uri="{FF2B5EF4-FFF2-40B4-BE49-F238E27FC236}">
                <a16:creationId xmlns:a16="http://schemas.microsoft.com/office/drawing/2014/main" id="{B0C0CF0C-5D66-AC72-8D25-8E17E5FF940C}"/>
              </a:ext>
            </a:extLst>
          </p:cNvPr>
          <p:cNvSpPr>
            <a:spLocks/>
          </p:cNvSpPr>
          <p:nvPr/>
        </p:nvSpPr>
        <p:spPr bwMode="auto">
          <a:xfrm>
            <a:off x="4402146" y="4656145"/>
            <a:ext cx="230188" cy="169863"/>
          </a:xfrm>
          <a:custGeom>
            <a:avLst/>
            <a:gdLst>
              <a:gd name="T0" fmla="*/ 127 w 145"/>
              <a:gd name="T1" fmla="*/ 4 h 107"/>
              <a:gd name="T2" fmla="*/ 139 w 145"/>
              <a:gd name="T3" fmla="*/ 10 h 107"/>
              <a:gd name="T4" fmla="*/ 142 w 145"/>
              <a:gd name="T5" fmla="*/ 12 h 107"/>
              <a:gd name="T6" fmla="*/ 145 w 145"/>
              <a:gd name="T7" fmla="*/ 14 h 107"/>
              <a:gd name="T8" fmla="*/ 143 w 145"/>
              <a:gd name="T9" fmla="*/ 26 h 107"/>
              <a:gd name="T10" fmla="*/ 143 w 145"/>
              <a:gd name="T11" fmla="*/ 37 h 107"/>
              <a:gd name="T12" fmla="*/ 143 w 145"/>
              <a:gd name="T13" fmla="*/ 38 h 107"/>
              <a:gd name="T14" fmla="*/ 142 w 145"/>
              <a:gd name="T15" fmla="*/ 44 h 107"/>
              <a:gd name="T16" fmla="*/ 142 w 145"/>
              <a:gd name="T17" fmla="*/ 51 h 107"/>
              <a:gd name="T18" fmla="*/ 141 w 145"/>
              <a:gd name="T19" fmla="*/ 51 h 107"/>
              <a:gd name="T20" fmla="*/ 139 w 145"/>
              <a:gd name="T21" fmla="*/ 52 h 107"/>
              <a:gd name="T22" fmla="*/ 138 w 145"/>
              <a:gd name="T23" fmla="*/ 52 h 107"/>
              <a:gd name="T24" fmla="*/ 117 w 145"/>
              <a:gd name="T25" fmla="*/ 62 h 107"/>
              <a:gd name="T26" fmla="*/ 90 w 145"/>
              <a:gd name="T27" fmla="*/ 93 h 107"/>
              <a:gd name="T28" fmla="*/ 66 w 145"/>
              <a:gd name="T29" fmla="*/ 107 h 107"/>
              <a:gd name="T30" fmla="*/ 57 w 145"/>
              <a:gd name="T31" fmla="*/ 98 h 107"/>
              <a:gd name="T32" fmla="*/ 56 w 145"/>
              <a:gd name="T33" fmla="*/ 97 h 107"/>
              <a:gd name="T34" fmla="*/ 57 w 145"/>
              <a:gd name="T35" fmla="*/ 93 h 107"/>
              <a:gd name="T36" fmla="*/ 55 w 145"/>
              <a:gd name="T37" fmla="*/ 92 h 107"/>
              <a:gd name="T38" fmla="*/ 53 w 145"/>
              <a:gd name="T39" fmla="*/ 90 h 107"/>
              <a:gd name="T40" fmla="*/ 52 w 145"/>
              <a:gd name="T41" fmla="*/ 90 h 107"/>
              <a:gd name="T42" fmla="*/ 51 w 145"/>
              <a:gd name="T43" fmla="*/ 81 h 107"/>
              <a:gd name="T44" fmla="*/ 51 w 145"/>
              <a:gd name="T45" fmla="*/ 70 h 107"/>
              <a:gd name="T46" fmla="*/ 57 w 145"/>
              <a:gd name="T47" fmla="*/ 62 h 107"/>
              <a:gd name="T48" fmla="*/ 57 w 145"/>
              <a:gd name="T49" fmla="*/ 56 h 107"/>
              <a:gd name="T50" fmla="*/ 49 w 145"/>
              <a:gd name="T51" fmla="*/ 53 h 107"/>
              <a:gd name="T52" fmla="*/ 48 w 145"/>
              <a:gd name="T53" fmla="*/ 55 h 107"/>
              <a:gd name="T54" fmla="*/ 44 w 145"/>
              <a:gd name="T55" fmla="*/ 56 h 107"/>
              <a:gd name="T56" fmla="*/ 37 w 145"/>
              <a:gd name="T57" fmla="*/ 60 h 107"/>
              <a:gd name="T58" fmla="*/ 25 w 145"/>
              <a:gd name="T59" fmla="*/ 57 h 107"/>
              <a:gd name="T60" fmla="*/ 6 w 145"/>
              <a:gd name="T61" fmla="*/ 51 h 107"/>
              <a:gd name="T62" fmla="*/ 1 w 145"/>
              <a:gd name="T63" fmla="*/ 44 h 107"/>
              <a:gd name="T64" fmla="*/ 0 w 145"/>
              <a:gd name="T65" fmla="*/ 38 h 107"/>
              <a:gd name="T66" fmla="*/ 0 w 145"/>
              <a:gd name="T67" fmla="*/ 33 h 107"/>
              <a:gd name="T68" fmla="*/ 0 w 145"/>
              <a:gd name="T69" fmla="*/ 30 h 107"/>
              <a:gd name="T70" fmla="*/ 1 w 145"/>
              <a:gd name="T71" fmla="*/ 25 h 107"/>
              <a:gd name="T72" fmla="*/ 1 w 145"/>
              <a:gd name="T73" fmla="*/ 22 h 107"/>
              <a:gd name="T74" fmla="*/ 1 w 145"/>
              <a:gd name="T75" fmla="*/ 21 h 107"/>
              <a:gd name="T76" fmla="*/ 4 w 145"/>
              <a:gd name="T77" fmla="*/ 21 h 107"/>
              <a:gd name="T78" fmla="*/ 12 w 145"/>
              <a:gd name="T79" fmla="*/ 23 h 107"/>
              <a:gd name="T80" fmla="*/ 14 w 145"/>
              <a:gd name="T81" fmla="*/ 23 h 107"/>
              <a:gd name="T82" fmla="*/ 25 w 145"/>
              <a:gd name="T83" fmla="*/ 25 h 107"/>
              <a:gd name="T84" fmla="*/ 25 w 145"/>
              <a:gd name="T85" fmla="*/ 21 h 107"/>
              <a:gd name="T86" fmla="*/ 26 w 145"/>
              <a:gd name="T87" fmla="*/ 19 h 107"/>
              <a:gd name="T88" fmla="*/ 29 w 145"/>
              <a:gd name="T89" fmla="*/ 15 h 107"/>
              <a:gd name="T90" fmla="*/ 37 w 145"/>
              <a:gd name="T91" fmla="*/ 19 h 107"/>
              <a:gd name="T92" fmla="*/ 37 w 145"/>
              <a:gd name="T93" fmla="*/ 18 h 107"/>
              <a:gd name="T94" fmla="*/ 42 w 145"/>
              <a:gd name="T95" fmla="*/ 14 h 107"/>
              <a:gd name="T96" fmla="*/ 48 w 145"/>
              <a:gd name="T97" fmla="*/ 11 h 107"/>
              <a:gd name="T98" fmla="*/ 63 w 145"/>
              <a:gd name="T99" fmla="*/ 15 h 107"/>
              <a:gd name="T100" fmla="*/ 70 w 145"/>
              <a:gd name="T101" fmla="*/ 11 h 107"/>
              <a:gd name="T102" fmla="*/ 75 w 145"/>
              <a:gd name="T103" fmla="*/ 14 h 107"/>
              <a:gd name="T104" fmla="*/ 90 w 145"/>
              <a:gd name="T105" fmla="*/ 8 h 107"/>
              <a:gd name="T106" fmla="*/ 102 w 145"/>
              <a:gd name="T107" fmla="*/ 11 h 107"/>
              <a:gd name="T108" fmla="*/ 105 w 145"/>
              <a:gd name="T109" fmla="*/ 4 h 107"/>
              <a:gd name="T110" fmla="*/ 117 w 145"/>
              <a:gd name="T111" fmla="*/ 6 h 107"/>
              <a:gd name="T112" fmla="*/ 126 w 145"/>
              <a:gd name="T113" fmla="*/ 0 h 107"/>
              <a:gd name="T114" fmla="*/ 127 w 145"/>
              <a:gd name="T115" fmla="*/ 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5" h="107">
                <a:moveTo>
                  <a:pt x="127" y="4"/>
                </a:moveTo>
                <a:lnTo>
                  <a:pt x="139" y="10"/>
                </a:lnTo>
                <a:lnTo>
                  <a:pt x="142" y="12"/>
                </a:lnTo>
                <a:lnTo>
                  <a:pt x="145" y="14"/>
                </a:lnTo>
                <a:lnTo>
                  <a:pt x="143" y="26"/>
                </a:lnTo>
                <a:lnTo>
                  <a:pt x="143" y="37"/>
                </a:lnTo>
                <a:lnTo>
                  <a:pt x="143" y="38"/>
                </a:lnTo>
                <a:lnTo>
                  <a:pt x="142" y="44"/>
                </a:lnTo>
                <a:lnTo>
                  <a:pt x="142" y="51"/>
                </a:lnTo>
                <a:lnTo>
                  <a:pt x="141" y="51"/>
                </a:lnTo>
                <a:lnTo>
                  <a:pt x="139" y="52"/>
                </a:lnTo>
                <a:lnTo>
                  <a:pt x="138" y="52"/>
                </a:lnTo>
                <a:lnTo>
                  <a:pt x="117" y="62"/>
                </a:lnTo>
                <a:lnTo>
                  <a:pt x="90" y="93"/>
                </a:lnTo>
                <a:lnTo>
                  <a:pt x="66" y="107"/>
                </a:lnTo>
                <a:lnTo>
                  <a:pt x="57" y="98"/>
                </a:lnTo>
                <a:lnTo>
                  <a:pt x="56" y="97"/>
                </a:lnTo>
                <a:lnTo>
                  <a:pt x="57" y="93"/>
                </a:lnTo>
                <a:lnTo>
                  <a:pt x="55" y="92"/>
                </a:lnTo>
                <a:lnTo>
                  <a:pt x="53" y="90"/>
                </a:lnTo>
                <a:lnTo>
                  <a:pt x="52" y="90"/>
                </a:lnTo>
                <a:lnTo>
                  <a:pt x="51" y="81"/>
                </a:lnTo>
                <a:lnTo>
                  <a:pt x="51" y="70"/>
                </a:lnTo>
                <a:lnTo>
                  <a:pt x="57" y="62"/>
                </a:lnTo>
                <a:lnTo>
                  <a:pt x="57" y="56"/>
                </a:lnTo>
                <a:lnTo>
                  <a:pt x="49" y="53"/>
                </a:lnTo>
                <a:lnTo>
                  <a:pt x="48" y="55"/>
                </a:lnTo>
                <a:lnTo>
                  <a:pt x="44" y="56"/>
                </a:lnTo>
                <a:lnTo>
                  <a:pt x="37" y="60"/>
                </a:lnTo>
                <a:lnTo>
                  <a:pt x="25" y="57"/>
                </a:lnTo>
                <a:lnTo>
                  <a:pt x="6" y="51"/>
                </a:lnTo>
                <a:lnTo>
                  <a:pt x="1" y="44"/>
                </a:lnTo>
                <a:lnTo>
                  <a:pt x="0" y="38"/>
                </a:lnTo>
                <a:lnTo>
                  <a:pt x="0" y="33"/>
                </a:lnTo>
                <a:lnTo>
                  <a:pt x="0" y="30"/>
                </a:lnTo>
                <a:lnTo>
                  <a:pt x="1" y="25"/>
                </a:lnTo>
                <a:lnTo>
                  <a:pt x="1" y="22"/>
                </a:lnTo>
                <a:lnTo>
                  <a:pt x="1" y="21"/>
                </a:lnTo>
                <a:lnTo>
                  <a:pt x="4" y="21"/>
                </a:lnTo>
                <a:lnTo>
                  <a:pt x="12" y="23"/>
                </a:lnTo>
                <a:lnTo>
                  <a:pt x="14" y="23"/>
                </a:lnTo>
                <a:lnTo>
                  <a:pt x="25" y="25"/>
                </a:lnTo>
                <a:lnTo>
                  <a:pt x="25" y="21"/>
                </a:lnTo>
                <a:lnTo>
                  <a:pt x="26" y="19"/>
                </a:lnTo>
                <a:lnTo>
                  <a:pt x="29" y="15"/>
                </a:lnTo>
                <a:lnTo>
                  <a:pt x="37" y="19"/>
                </a:lnTo>
                <a:lnTo>
                  <a:pt x="37" y="18"/>
                </a:lnTo>
                <a:lnTo>
                  <a:pt x="42" y="14"/>
                </a:lnTo>
                <a:lnTo>
                  <a:pt x="48" y="11"/>
                </a:lnTo>
                <a:lnTo>
                  <a:pt x="63" y="15"/>
                </a:lnTo>
                <a:lnTo>
                  <a:pt x="70" y="11"/>
                </a:lnTo>
                <a:lnTo>
                  <a:pt x="75" y="14"/>
                </a:lnTo>
                <a:lnTo>
                  <a:pt x="90" y="8"/>
                </a:lnTo>
                <a:lnTo>
                  <a:pt x="102" y="11"/>
                </a:lnTo>
                <a:lnTo>
                  <a:pt x="105" y="4"/>
                </a:lnTo>
                <a:lnTo>
                  <a:pt x="117" y="6"/>
                </a:lnTo>
                <a:lnTo>
                  <a:pt x="126" y="0"/>
                </a:lnTo>
                <a:lnTo>
                  <a:pt x="127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0" name="Freeform 316">
            <a:extLst>
              <a:ext uri="{FF2B5EF4-FFF2-40B4-BE49-F238E27FC236}">
                <a16:creationId xmlns:a16="http://schemas.microsoft.com/office/drawing/2014/main" id="{CEDC4196-8B45-F522-61AE-AD6E9F88D0E3}"/>
              </a:ext>
            </a:extLst>
          </p:cNvPr>
          <p:cNvSpPr>
            <a:spLocks/>
          </p:cNvSpPr>
          <p:nvPr/>
        </p:nvSpPr>
        <p:spPr bwMode="auto">
          <a:xfrm>
            <a:off x="4264034" y="4692658"/>
            <a:ext cx="228600" cy="123825"/>
          </a:xfrm>
          <a:custGeom>
            <a:avLst/>
            <a:gdLst>
              <a:gd name="T0" fmla="*/ 65 w 144"/>
              <a:gd name="T1" fmla="*/ 7 h 78"/>
              <a:gd name="T2" fmla="*/ 69 w 144"/>
              <a:gd name="T3" fmla="*/ 11 h 78"/>
              <a:gd name="T4" fmla="*/ 87 w 144"/>
              <a:gd name="T5" fmla="*/ 10 h 78"/>
              <a:gd name="T6" fmla="*/ 87 w 144"/>
              <a:gd name="T7" fmla="*/ 15 h 78"/>
              <a:gd name="T8" fmla="*/ 88 w 144"/>
              <a:gd name="T9" fmla="*/ 21 h 78"/>
              <a:gd name="T10" fmla="*/ 93 w 144"/>
              <a:gd name="T11" fmla="*/ 28 h 78"/>
              <a:gd name="T12" fmla="*/ 112 w 144"/>
              <a:gd name="T13" fmla="*/ 34 h 78"/>
              <a:gd name="T14" fmla="*/ 124 w 144"/>
              <a:gd name="T15" fmla="*/ 37 h 78"/>
              <a:gd name="T16" fmla="*/ 131 w 144"/>
              <a:gd name="T17" fmla="*/ 33 h 78"/>
              <a:gd name="T18" fmla="*/ 135 w 144"/>
              <a:gd name="T19" fmla="*/ 32 h 78"/>
              <a:gd name="T20" fmla="*/ 136 w 144"/>
              <a:gd name="T21" fmla="*/ 30 h 78"/>
              <a:gd name="T22" fmla="*/ 144 w 144"/>
              <a:gd name="T23" fmla="*/ 33 h 78"/>
              <a:gd name="T24" fmla="*/ 144 w 144"/>
              <a:gd name="T25" fmla="*/ 39 h 78"/>
              <a:gd name="T26" fmla="*/ 138 w 144"/>
              <a:gd name="T27" fmla="*/ 47 h 78"/>
              <a:gd name="T28" fmla="*/ 138 w 144"/>
              <a:gd name="T29" fmla="*/ 58 h 78"/>
              <a:gd name="T30" fmla="*/ 129 w 144"/>
              <a:gd name="T31" fmla="*/ 64 h 78"/>
              <a:gd name="T32" fmla="*/ 128 w 144"/>
              <a:gd name="T33" fmla="*/ 64 h 78"/>
              <a:gd name="T34" fmla="*/ 128 w 144"/>
              <a:gd name="T35" fmla="*/ 66 h 78"/>
              <a:gd name="T36" fmla="*/ 118 w 144"/>
              <a:gd name="T37" fmla="*/ 73 h 78"/>
              <a:gd name="T38" fmla="*/ 114 w 144"/>
              <a:gd name="T39" fmla="*/ 69 h 78"/>
              <a:gd name="T40" fmla="*/ 112 w 144"/>
              <a:gd name="T41" fmla="*/ 69 h 78"/>
              <a:gd name="T42" fmla="*/ 105 w 144"/>
              <a:gd name="T43" fmla="*/ 69 h 78"/>
              <a:gd name="T44" fmla="*/ 99 w 144"/>
              <a:gd name="T45" fmla="*/ 69 h 78"/>
              <a:gd name="T46" fmla="*/ 97 w 144"/>
              <a:gd name="T47" fmla="*/ 69 h 78"/>
              <a:gd name="T48" fmla="*/ 91 w 144"/>
              <a:gd name="T49" fmla="*/ 78 h 78"/>
              <a:gd name="T50" fmla="*/ 84 w 144"/>
              <a:gd name="T51" fmla="*/ 74 h 78"/>
              <a:gd name="T52" fmla="*/ 86 w 144"/>
              <a:gd name="T53" fmla="*/ 66 h 78"/>
              <a:gd name="T54" fmla="*/ 79 w 144"/>
              <a:gd name="T55" fmla="*/ 67 h 78"/>
              <a:gd name="T56" fmla="*/ 72 w 144"/>
              <a:gd name="T57" fmla="*/ 63 h 78"/>
              <a:gd name="T58" fmla="*/ 56 w 144"/>
              <a:gd name="T59" fmla="*/ 66 h 78"/>
              <a:gd name="T60" fmla="*/ 42 w 144"/>
              <a:gd name="T61" fmla="*/ 62 h 78"/>
              <a:gd name="T62" fmla="*/ 8 w 144"/>
              <a:gd name="T63" fmla="*/ 71 h 78"/>
              <a:gd name="T64" fmla="*/ 1 w 144"/>
              <a:gd name="T65" fmla="*/ 70 h 78"/>
              <a:gd name="T66" fmla="*/ 0 w 144"/>
              <a:gd name="T67" fmla="*/ 63 h 78"/>
              <a:gd name="T68" fmla="*/ 4 w 144"/>
              <a:gd name="T69" fmla="*/ 55 h 78"/>
              <a:gd name="T70" fmla="*/ 11 w 144"/>
              <a:gd name="T71" fmla="*/ 43 h 78"/>
              <a:gd name="T72" fmla="*/ 7 w 144"/>
              <a:gd name="T73" fmla="*/ 34 h 78"/>
              <a:gd name="T74" fmla="*/ 4 w 144"/>
              <a:gd name="T75" fmla="*/ 29 h 78"/>
              <a:gd name="T76" fmla="*/ 19 w 144"/>
              <a:gd name="T77" fmla="*/ 29 h 78"/>
              <a:gd name="T78" fmla="*/ 28 w 144"/>
              <a:gd name="T79" fmla="*/ 28 h 78"/>
              <a:gd name="T80" fmla="*/ 31 w 144"/>
              <a:gd name="T81" fmla="*/ 24 h 78"/>
              <a:gd name="T82" fmla="*/ 37 w 144"/>
              <a:gd name="T83" fmla="*/ 13 h 78"/>
              <a:gd name="T84" fmla="*/ 35 w 144"/>
              <a:gd name="T85" fmla="*/ 11 h 78"/>
              <a:gd name="T86" fmla="*/ 33 w 144"/>
              <a:gd name="T87" fmla="*/ 6 h 78"/>
              <a:gd name="T88" fmla="*/ 31 w 144"/>
              <a:gd name="T89" fmla="*/ 3 h 78"/>
              <a:gd name="T90" fmla="*/ 42 w 144"/>
              <a:gd name="T91" fmla="*/ 0 h 78"/>
              <a:gd name="T92" fmla="*/ 64 w 144"/>
              <a:gd name="T93" fmla="*/ 6 h 78"/>
              <a:gd name="T94" fmla="*/ 65 w 144"/>
              <a:gd name="T95" fmla="*/ 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78">
                <a:moveTo>
                  <a:pt x="65" y="7"/>
                </a:moveTo>
                <a:lnTo>
                  <a:pt x="69" y="11"/>
                </a:lnTo>
                <a:lnTo>
                  <a:pt x="87" y="10"/>
                </a:lnTo>
                <a:lnTo>
                  <a:pt x="87" y="15"/>
                </a:lnTo>
                <a:lnTo>
                  <a:pt x="88" y="21"/>
                </a:lnTo>
                <a:lnTo>
                  <a:pt x="93" y="28"/>
                </a:lnTo>
                <a:lnTo>
                  <a:pt x="112" y="34"/>
                </a:lnTo>
                <a:lnTo>
                  <a:pt x="124" y="37"/>
                </a:lnTo>
                <a:lnTo>
                  <a:pt x="131" y="33"/>
                </a:lnTo>
                <a:lnTo>
                  <a:pt x="135" y="32"/>
                </a:lnTo>
                <a:lnTo>
                  <a:pt x="136" y="30"/>
                </a:lnTo>
                <a:lnTo>
                  <a:pt x="144" y="33"/>
                </a:lnTo>
                <a:lnTo>
                  <a:pt x="144" y="39"/>
                </a:lnTo>
                <a:lnTo>
                  <a:pt x="138" y="47"/>
                </a:lnTo>
                <a:lnTo>
                  <a:pt x="138" y="58"/>
                </a:lnTo>
                <a:lnTo>
                  <a:pt x="129" y="64"/>
                </a:lnTo>
                <a:lnTo>
                  <a:pt x="128" y="64"/>
                </a:lnTo>
                <a:lnTo>
                  <a:pt x="128" y="66"/>
                </a:lnTo>
                <a:lnTo>
                  <a:pt x="118" y="73"/>
                </a:lnTo>
                <a:lnTo>
                  <a:pt x="114" y="69"/>
                </a:lnTo>
                <a:lnTo>
                  <a:pt x="112" y="69"/>
                </a:lnTo>
                <a:lnTo>
                  <a:pt x="105" y="69"/>
                </a:lnTo>
                <a:lnTo>
                  <a:pt x="99" y="69"/>
                </a:lnTo>
                <a:lnTo>
                  <a:pt x="97" y="69"/>
                </a:lnTo>
                <a:lnTo>
                  <a:pt x="91" y="78"/>
                </a:lnTo>
                <a:lnTo>
                  <a:pt x="84" y="74"/>
                </a:lnTo>
                <a:lnTo>
                  <a:pt x="86" y="66"/>
                </a:lnTo>
                <a:lnTo>
                  <a:pt x="79" y="67"/>
                </a:lnTo>
                <a:lnTo>
                  <a:pt x="72" y="63"/>
                </a:lnTo>
                <a:lnTo>
                  <a:pt x="56" y="66"/>
                </a:lnTo>
                <a:lnTo>
                  <a:pt x="42" y="62"/>
                </a:lnTo>
                <a:lnTo>
                  <a:pt x="8" y="71"/>
                </a:lnTo>
                <a:lnTo>
                  <a:pt x="1" y="70"/>
                </a:lnTo>
                <a:lnTo>
                  <a:pt x="0" y="63"/>
                </a:lnTo>
                <a:lnTo>
                  <a:pt x="4" y="55"/>
                </a:lnTo>
                <a:lnTo>
                  <a:pt x="11" y="43"/>
                </a:lnTo>
                <a:lnTo>
                  <a:pt x="7" y="34"/>
                </a:lnTo>
                <a:lnTo>
                  <a:pt x="4" y="29"/>
                </a:lnTo>
                <a:lnTo>
                  <a:pt x="19" y="29"/>
                </a:lnTo>
                <a:lnTo>
                  <a:pt x="28" y="28"/>
                </a:lnTo>
                <a:lnTo>
                  <a:pt x="31" y="24"/>
                </a:lnTo>
                <a:lnTo>
                  <a:pt x="37" y="13"/>
                </a:lnTo>
                <a:lnTo>
                  <a:pt x="35" y="11"/>
                </a:lnTo>
                <a:lnTo>
                  <a:pt x="33" y="6"/>
                </a:lnTo>
                <a:lnTo>
                  <a:pt x="31" y="3"/>
                </a:lnTo>
                <a:lnTo>
                  <a:pt x="42" y="0"/>
                </a:lnTo>
                <a:lnTo>
                  <a:pt x="64" y="6"/>
                </a:lnTo>
                <a:lnTo>
                  <a:pt x="65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1" name="Freeform 317">
            <a:extLst>
              <a:ext uri="{FF2B5EF4-FFF2-40B4-BE49-F238E27FC236}">
                <a16:creationId xmlns:a16="http://schemas.microsoft.com/office/drawing/2014/main" id="{090FF6FA-6811-EC33-432A-383C3A3B4076}"/>
              </a:ext>
            </a:extLst>
          </p:cNvPr>
          <p:cNvSpPr>
            <a:spLocks/>
          </p:cNvSpPr>
          <p:nvPr/>
        </p:nvSpPr>
        <p:spPr bwMode="auto">
          <a:xfrm>
            <a:off x="4319596" y="4784733"/>
            <a:ext cx="187325" cy="98425"/>
          </a:xfrm>
          <a:custGeom>
            <a:avLst/>
            <a:gdLst>
              <a:gd name="T0" fmla="*/ 109 w 118"/>
              <a:gd name="T1" fmla="*/ 12 h 62"/>
              <a:gd name="T2" fmla="*/ 108 w 118"/>
              <a:gd name="T3" fmla="*/ 16 h 62"/>
              <a:gd name="T4" fmla="*/ 109 w 118"/>
              <a:gd name="T5" fmla="*/ 17 h 62"/>
              <a:gd name="T6" fmla="*/ 118 w 118"/>
              <a:gd name="T7" fmla="*/ 26 h 62"/>
              <a:gd name="T8" fmla="*/ 109 w 118"/>
              <a:gd name="T9" fmla="*/ 36 h 62"/>
              <a:gd name="T10" fmla="*/ 92 w 118"/>
              <a:gd name="T11" fmla="*/ 54 h 62"/>
              <a:gd name="T12" fmla="*/ 90 w 118"/>
              <a:gd name="T13" fmla="*/ 56 h 62"/>
              <a:gd name="T14" fmla="*/ 89 w 118"/>
              <a:gd name="T15" fmla="*/ 57 h 62"/>
              <a:gd name="T16" fmla="*/ 86 w 118"/>
              <a:gd name="T17" fmla="*/ 62 h 62"/>
              <a:gd name="T18" fmla="*/ 86 w 118"/>
              <a:gd name="T19" fmla="*/ 57 h 62"/>
              <a:gd name="T20" fmla="*/ 88 w 118"/>
              <a:gd name="T21" fmla="*/ 56 h 62"/>
              <a:gd name="T22" fmla="*/ 82 w 118"/>
              <a:gd name="T23" fmla="*/ 50 h 62"/>
              <a:gd name="T24" fmla="*/ 81 w 118"/>
              <a:gd name="T25" fmla="*/ 53 h 62"/>
              <a:gd name="T26" fmla="*/ 79 w 118"/>
              <a:gd name="T27" fmla="*/ 56 h 62"/>
              <a:gd name="T28" fmla="*/ 77 w 118"/>
              <a:gd name="T29" fmla="*/ 54 h 62"/>
              <a:gd name="T30" fmla="*/ 67 w 118"/>
              <a:gd name="T31" fmla="*/ 50 h 62"/>
              <a:gd name="T32" fmla="*/ 62 w 118"/>
              <a:gd name="T33" fmla="*/ 53 h 62"/>
              <a:gd name="T34" fmla="*/ 56 w 118"/>
              <a:gd name="T35" fmla="*/ 56 h 62"/>
              <a:gd name="T36" fmla="*/ 41 w 118"/>
              <a:gd name="T37" fmla="*/ 54 h 62"/>
              <a:gd name="T38" fmla="*/ 23 w 118"/>
              <a:gd name="T39" fmla="*/ 60 h 62"/>
              <a:gd name="T40" fmla="*/ 17 w 118"/>
              <a:gd name="T41" fmla="*/ 53 h 62"/>
              <a:gd name="T42" fmla="*/ 11 w 118"/>
              <a:gd name="T43" fmla="*/ 54 h 62"/>
              <a:gd name="T44" fmla="*/ 4 w 118"/>
              <a:gd name="T45" fmla="*/ 56 h 62"/>
              <a:gd name="T46" fmla="*/ 0 w 118"/>
              <a:gd name="T47" fmla="*/ 51 h 62"/>
              <a:gd name="T48" fmla="*/ 8 w 118"/>
              <a:gd name="T49" fmla="*/ 39 h 62"/>
              <a:gd name="T50" fmla="*/ 17 w 118"/>
              <a:gd name="T51" fmla="*/ 35 h 62"/>
              <a:gd name="T52" fmla="*/ 28 w 118"/>
              <a:gd name="T53" fmla="*/ 31 h 62"/>
              <a:gd name="T54" fmla="*/ 33 w 118"/>
              <a:gd name="T55" fmla="*/ 21 h 62"/>
              <a:gd name="T56" fmla="*/ 44 w 118"/>
              <a:gd name="T57" fmla="*/ 16 h 62"/>
              <a:gd name="T58" fmla="*/ 44 w 118"/>
              <a:gd name="T59" fmla="*/ 9 h 62"/>
              <a:gd name="T60" fmla="*/ 51 w 118"/>
              <a:gd name="T61" fmla="*/ 8 h 62"/>
              <a:gd name="T62" fmla="*/ 49 w 118"/>
              <a:gd name="T63" fmla="*/ 16 h 62"/>
              <a:gd name="T64" fmla="*/ 56 w 118"/>
              <a:gd name="T65" fmla="*/ 20 h 62"/>
              <a:gd name="T66" fmla="*/ 62 w 118"/>
              <a:gd name="T67" fmla="*/ 11 h 62"/>
              <a:gd name="T68" fmla="*/ 64 w 118"/>
              <a:gd name="T69" fmla="*/ 11 h 62"/>
              <a:gd name="T70" fmla="*/ 70 w 118"/>
              <a:gd name="T71" fmla="*/ 11 h 62"/>
              <a:gd name="T72" fmla="*/ 77 w 118"/>
              <a:gd name="T73" fmla="*/ 11 h 62"/>
              <a:gd name="T74" fmla="*/ 79 w 118"/>
              <a:gd name="T75" fmla="*/ 11 h 62"/>
              <a:gd name="T76" fmla="*/ 83 w 118"/>
              <a:gd name="T77" fmla="*/ 15 h 62"/>
              <a:gd name="T78" fmla="*/ 93 w 118"/>
              <a:gd name="T79" fmla="*/ 8 h 62"/>
              <a:gd name="T80" fmla="*/ 93 w 118"/>
              <a:gd name="T81" fmla="*/ 6 h 62"/>
              <a:gd name="T82" fmla="*/ 94 w 118"/>
              <a:gd name="T83" fmla="*/ 6 h 62"/>
              <a:gd name="T84" fmla="*/ 103 w 118"/>
              <a:gd name="T85" fmla="*/ 0 h 62"/>
              <a:gd name="T86" fmla="*/ 104 w 118"/>
              <a:gd name="T87" fmla="*/ 9 h 62"/>
              <a:gd name="T88" fmla="*/ 105 w 118"/>
              <a:gd name="T89" fmla="*/ 9 h 62"/>
              <a:gd name="T90" fmla="*/ 107 w 118"/>
              <a:gd name="T91" fmla="*/ 11 h 62"/>
              <a:gd name="T92" fmla="*/ 109 w 118"/>
              <a:gd name="T93" fmla="*/ 1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8" h="62">
                <a:moveTo>
                  <a:pt x="109" y="12"/>
                </a:moveTo>
                <a:lnTo>
                  <a:pt x="108" y="16"/>
                </a:lnTo>
                <a:lnTo>
                  <a:pt x="109" y="17"/>
                </a:lnTo>
                <a:lnTo>
                  <a:pt x="118" y="26"/>
                </a:lnTo>
                <a:lnTo>
                  <a:pt x="109" y="36"/>
                </a:lnTo>
                <a:lnTo>
                  <a:pt x="92" y="54"/>
                </a:lnTo>
                <a:lnTo>
                  <a:pt x="90" y="56"/>
                </a:lnTo>
                <a:lnTo>
                  <a:pt x="89" y="57"/>
                </a:lnTo>
                <a:lnTo>
                  <a:pt x="86" y="62"/>
                </a:lnTo>
                <a:lnTo>
                  <a:pt x="86" y="57"/>
                </a:lnTo>
                <a:lnTo>
                  <a:pt x="88" y="56"/>
                </a:lnTo>
                <a:lnTo>
                  <a:pt x="82" y="50"/>
                </a:lnTo>
                <a:lnTo>
                  <a:pt x="81" y="53"/>
                </a:lnTo>
                <a:lnTo>
                  <a:pt x="79" y="56"/>
                </a:lnTo>
                <a:lnTo>
                  <a:pt x="77" y="54"/>
                </a:lnTo>
                <a:lnTo>
                  <a:pt x="67" y="50"/>
                </a:lnTo>
                <a:lnTo>
                  <a:pt x="62" y="53"/>
                </a:lnTo>
                <a:lnTo>
                  <a:pt x="56" y="56"/>
                </a:lnTo>
                <a:lnTo>
                  <a:pt x="41" y="54"/>
                </a:lnTo>
                <a:lnTo>
                  <a:pt x="23" y="60"/>
                </a:lnTo>
                <a:lnTo>
                  <a:pt x="17" y="53"/>
                </a:lnTo>
                <a:lnTo>
                  <a:pt x="11" y="54"/>
                </a:lnTo>
                <a:lnTo>
                  <a:pt x="4" y="56"/>
                </a:lnTo>
                <a:lnTo>
                  <a:pt x="0" y="51"/>
                </a:lnTo>
                <a:lnTo>
                  <a:pt x="8" y="39"/>
                </a:lnTo>
                <a:lnTo>
                  <a:pt x="17" y="35"/>
                </a:lnTo>
                <a:lnTo>
                  <a:pt x="28" y="31"/>
                </a:lnTo>
                <a:lnTo>
                  <a:pt x="33" y="21"/>
                </a:lnTo>
                <a:lnTo>
                  <a:pt x="44" y="16"/>
                </a:lnTo>
                <a:lnTo>
                  <a:pt x="44" y="9"/>
                </a:lnTo>
                <a:lnTo>
                  <a:pt x="51" y="8"/>
                </a:lnTo>
                <a:lnTo>
                  <a:pt x="49" y="16"/>
                </a:lnTo>
                <a:lnTo>
                  <a:pt x="56" y="20"/>
                </a:lnTo>
                <a:lnTo>
                  <a:pt x="62" y="11"/>
                </a:lnTo>
                <a:lnTo>
                  <a:pt x="64" y="11"/>
                </a:lnTo>
                <a:lnTo>
                  <a:pt x="70" y="11"/>
                </a:lnTo>
                <a:lnTo>
                  <a:pt x="77" y="11"/>
                </a:lnTo>
                <a:lnTo>
                  <a:pt x="79" y="11"/>
                </a:lnTo>
                <a:lnTo>
                  <a:pt x="83" y="15"/>
                </a:lnTo>
                <a:lnTo>
                  <a:pt x="93" y="8"/>
                </a:lnTo>
                <a:lnTo>
                  <a:pt x="93" y="6"/>
                </a:lnTo>
                <a:lnTo>
                  <a:pt x="94" y="6"/>
                </a:lnTo>
                <a:lnTo>
                  <a:pt x="103" y="0"/>
                </a:lnTo>
                <a:lnTo>
                  <a:pt x="104" y="9"/>
                </a:lnTo>
                <a:lnTo>
                  <a:pt x="105" y="9"/>
                </a:lnTo>
                <a:lnTo>
                  <a:pt x="107" y="11"/>
                </a:lnTo>
                <a:lnTo>
                  <a:pt x="109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2" name="Freeform 318">
            <a:extLst>
              <a:ext uri="{FF2B5EF4-FFF2-40B4-BE49-F238E27FC236}">
                <a16:creationId xmlns:a16="http://schemas.microsoft.com/office/drawing/2014/main" id="{9F4076FD-6564-88BC-D239-84936BFDD6A1}"/>
              </a:ext>
            </a:extLst>
          </p:cNvPr>
          <p:cNvSpPr>
            <a:spLocks/>
          </p:cNvSpPr>
          <p:nvPr/>
        </p:nvSpPr>
        <p:spPr bwMode="auto">
          <a:xfrm>
            <a:off x="6143637" y="2332041"/>
            <a:ext cx="219075" cy="220663"/>
          </a:xfrm>
          <a:custGeom>
            <a:avLst/>
            <a:gdLst>
              <a:gd name="T0" fmla="*/ 93 w 138"/>
              <a:gd name="T1" fmla="*/ 12 h 139"/>
              <a:gd name="T2" fmla="*/ 101 w 138"/>
              <a:gd name="T3" fmla="*/ 11 h 139"/>
              <a:gd name="T4" fmla="*/ 106 w 138"/>
              <a:gd name="T5" fmla="*/ 12 h 139"/>
              <a:gd name="T6" fmla="*/ 108 w 138"/>
              <a:gd name="T7" fmla="*/ 20 h 139"/>
              <a:gd name="T8" fmla="*/ 112 w 138"/>
              <a:gd name="T9" fmla="*/ 27 h 139"/>
              <a:gd name="T10" fmla="*/ 112 w 138"/>
              <a:gd name="T11" fmla="*/ 36 h 139"/>
              <a:gd name="T12" fmla="*/ 127 w 138"/>
              <a:gd name="T13" fmla="*/ 53 h 139"/>
              <a:gd name="T14" fmla="*/ 138 w 138"/>
              <a:gd name="T15" fmla="*/ 62 h 139"/>
              <a:gd name="T16" fmla="*/ 124 w 138"/>
              <a:gd name="T17" fmla="*/ 65 h 139"/>
              <a:gd name="T18" fmla="*/ 112 w 138"/>
              <a:gd name="T19" fmla="*/ 68 h 139"/>
              <a:gd name="T20" fmla="*/ 108 w 138"/>
              <a:gd name="T21" fmla="*/ 83 h 139"/>
              <a:gd name="T22" fmla="*/ 112 w 138"/>
              <a:gd name="T23" fmla="*/ 102 h 139"/>
              <a:gd name="T24" fmla="*/ 119 w 138"/>
              <a:gd name="T25" fmla="*/ 113 h 139"/>
              <a:gd name="T26" fmla="*/ 127 w 138"/>
              <a:gd name="T27" fmla="*/ 128 h 139"/>
              <a:gd name="T28" fmla="*/ 120 w 138"/>
              <a:gd name="T29" fmla="*/ 135 h 139"/>
              <a:gd name="T30" fmla="*/ 81 w 138"/>
              <a:gd name="T31" fmla="*/ 131 h 139"/>
              <a:gd name="T32" fmla="*/ 75 w 138"/>
              <a:gd name="T33" fmla="*/ 122 h 139"/>
              <a:gd name="T34" fmla="*/ 63 w 138"/>
              <a:gd name="T35" fmla="*/ 132 h 139"/>
              <a:gd name="T36" fmla="*/ 53 w 138"/>
              <a:gd name="T37" fmla="*/ 136 h 139"/>
              <a:gd name="T38" fmla="*/ 55 w 138"/>
              <a:gd name="T39" fmla="*/ 121 h 139"/>
              <a:gd name="T40" fmla="*/ 53 w 138"/>
              <a:gd name="T41" fmla="*/ 116 h 139"/>
              <a:gd name="T42" fmla="*/ 42 w 138"/>
              <a:gd name="T43" fmla="*/ 110 h 139"/>
              <a:gd name="T44" fmla="*/ 40 w 138"/>
              <a:gd name="T45" fmla="*/ 91 h 139"/>
              <a:gd name="T46" fmla="*/ 30 w 138"/>
              <a:gd name="T47" fmla="*/ 88 h 139"/>
              <a:gd name="T48" fmla="*/ 23 w 138"/>
              <a:gd name="T49" fmla="*/ 86 h 139"/>
              <a:gd name="T50" fmla="*/ 15 w 138"/>
              <a:gd name="T51" fmla="*/ 90 h 139"/>
              <a:gd name="T52" fmla="*/ 16 w 138"/>
              <a:gd name="T53" fmla="*/ 95 h 139"/>
              <a:gd name="T54" fmla="*/ 3 w 138"/>
              <a:gd name="T55" fmla="*/ 94 h 139"/>
              <a:gd name="T56" fmla="*/ 0 w 138"/>
              <a:gd name="T57" fmla="*/ 79 h 139"/>
              <a:gd name="T58" fmla="*/ 11 w 138"/>
              <a:gd name="T59" fmla="*/ 69 h 139"/>
              <a:gd name="T60" fmla="*/ 1 w 138"/>
              <a:gd name="T61" fmla="*/ 43 h 139"/>
              <a:gd name="T62" fmla="*/ 11 w 138"/>
              <a:gd name="T63" fmla="*/ 41 h 139"/>
              <a:gd name="T64" fmla="*/ 22 w 138"/>
              <a:gd name="T65" fmla="*/ 32 h 139"/>
              <a:gd name="T66" fmla="*/ 34 w 138"/>
              <a:gd name="T67" fmla="*/ 30 h 139"/>
              <a:gd name="T68" fmla="*/ 44 w 138"/>
              <a:gd name="T69" fmla="*/ 36 h 139"/>
              <a:gd name="T70" fmla="*/ 48 w 138"/>
              <a:gd name="T71" fmla="*/ 32 h 139"/>
              <a:gd name="T72" fmla="*/ 57 w 138"/>
              <a:gd name="T73" fmla="*/ 27 h 139"/>
              <a:gd name="T74" fmla="*/ 68 w 138"/>
              <a:gd name="T75" fmla="*/ 20 h 139"/>
              <a:gd name="T76" fmla="*/ 56 w 138"/>
              <a:gd name="T77" fmla="*/ 9 h 139"/>
              <a:gd name="T78" fmla="*/ 56 w 138"/>
              <a:gd name="T79" fmla="*/ 4 h 139"/>
              <a:gd name="T80" fmla="*/ 66 w 138"/>
              <a:gd name="T81" fmla="*/ 6 h 139"/>
              <a:gd name="T82" fmla="*/ 67 w 138"/>
              <a:gd name="T83" fmla="*/ 0 h 139"/>
              <a:gd name="T84" fmla="*/ 78 w 138"/>
              <a:gd name="T85" fmla="*/ 0 h 139"/>
              <a:gd name="T86" fmla="*/ 87 w 138"/>
              <a:gd name="T87" fmla="*/ 2 h 139"/>
              <a:gd name="T88" fmla="*/ 93 w 138"/>
              <a:gd name="T89" fmla="*/ 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8" h="139">
                <a:moveTo>
                  <a:pt x="93" y="4"/>
                </a:move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1" y="35"/>
                </a:lnTo>
                <a:lnTo>
                  <a:pt x="112" y="36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1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5" y="139"/>
                </a:lnTo>
                <a:lnTo>
                  <a:pt x="53" y="136"/>
                </a:lnTo>
                <a:lnTo>
                  <a:pt x="55" y="128"/>
                </a:lnTo>
                <a:lnTo>
                  <a:pt x="55" y="121"/>
                </a:lnTo>
                <a:lnTo>
                  <a:pt x="55" y="116"/>
                </a:lnTo>
                <a:lnTo>
                  <a:pt x="53" y="116"/>
                </a:lnTo>
                <a:lnTo>
                  <a:pt x="45" y="111"/>
                </a:lnTo>
                <a:lnTo>
                  <a:pt x="42" y="110"/>
                </a:lnTo>
                <a:lnTo>
                  <a:pt x="45" y="102"/>
                </a:lnTo>
                <a:lnTo>
                  <a:pt x="40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  <a:lnTo>
                  <a:pt x="11" y="69"/>
                </a:lnTo>
                <a:lnTo>
                  <a:pt x="14" y="54"/>
                </a:lnTo>
                <a:lnTo>
                  <a:pt x="1" y="43"/>
                </a:lnTo>
                <a:lnTo>
                  <a:pt x="6" y="39"/>
                </a:lnTo>
                <a:lnTo>
                  <a:pt x="11" y="41"/>
                </a:lnTo>
                <a:lnTo>
                  <a:pt x="14" y="39"/>
                </a:lnTo>
                <a:lnTo>
                  <a:pt x="22" y="32"/>
                </a:lnTo>
                <a:lnTo>
                  <a:pt x="29" y="38"/>
                </a:lnTo>
                <a:lnTo>
                  <a:pt x="34" y="30"/>
                </a:lnTo>
                <a:lnTo>
                  <a:pt x="42" y="38"/>
                </a:lnTo>
                <a:lnTo>
                  <a:pt x="44" y="36"/>
                </a:lnTo>
                <a:lnTo>
                  <a:pt x="45" y="35"/>
                </a:lnTo>
                <a:lnTo>
                  <a:pt x="48" y="32"/>
                </a:lnTo>
                <a:lnTo>
                  <a:pt x="52" y="35"/>
                </a:lnTo>
                <a:lnTo>
                  <a:pt x="57" y="27"/>
                </a:lnTo>
                <a:lnTo>
                  <a:pt x="67" y="28"/>
                </a:lnTo>
                <a:lnTo>
                  <a:pt x="68" y="20"/>
                </a:lnTo>
                <a:lnTo>
                  <a:pt x="57" y="17"/>
                </a:lnTo>
                <a:lnTo>
                  <a:pt x="56" y="9"/>
                </a:lnTo>
                <a:lnTo>
                  <a:pt x="56" y="8"/>
                </a:lnTo>
                <a:lnTo>
                  <a:pt x="56" y="4"/>
                </a:lnTo>
                <a:lnTo>
                  <a:pt x="66" y="9"/>
                </a:lnTo>
                <a:lnTo>
                  <a:pt x="66" y="6"/>
                </a:lnTo>
                <a:lnTo>
                  <a:pt x="66" y="5"/>
                </a:lnTo>
                <a:lnTo>
                  <a:pt x="67" y="0"/>
                </a:lnTo>
                <a:lnTo>
                  <a:pt x="72" y="0"/>
                </a:lnTo>
                <a:lnTo>
                  <a:pt x="78" y="0"/>
                </a:lnTo>
                <a:lnTo>
                  <a:pt x="82" y="0"/>
                </a:ln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3" name="Freeform 319">
            <a:extLst>
              <a:ext uri="{FF2B5EF4-FFF2-40B4-BE49-F238E27FC236}">
                <a16:creationId xmlns:a16="http://schemas.microsoft.com/office/drawing/2014/main" id="{991648BB-F55A-974A-5C1C-6F3EF246AB90}"/>
              </a:ext>
            </a:extLst>
          </p:cNvPr>
          <p:cNvSpPr>
            <a:spLocks/>
          </p:cNvSpPr>
          <p:nvPr/>
        </p:nvSpPr>
        <p:spPr bwMode="auto">
          <a:xfrm>
            <a:off x="6127762" y="2468567"/>
            <a:ext cx="236538" cy="182563"/>
          </a:xfrm>
          <a:custGeom>
            <a:avLst/>
            <a:gdLst>
              <a:gd name="T0" fmla="*/ 36 w 149"/>
              <a:gd name="T1" fmla="*/ 2 h 115"/>
              <a:gd name="T2" fmla="*/ 48 w 149"/>
              <a:gd name="T3" fmla="*/ 2 h 115"/>
              <a:gd name="T4" fmla="*/ 55 w 149"/>
              <a:gd name="T5" fmla="*/ 16 h 115"/>
              <a:gd name="T6" fmla="*/ 55 w 149"/>
              <a:gd name="T7" fmla="*/ 25 h 115"/>
              <a:gd name="T8" fmla="*/ 65 w 149"/>
              <a:gd name="T9" fmla="*/ 30 h 115"/>
              <a:gd name="T10" fmla="*/ 65 w 149"/>
              <a:gd name="T11" fmla="*/ 42 h 115"/>
              <a:gd name="T12" fmla="*/ 65 w 149"/>
              <a:gd name="T13" fmla="*/ 53 h 115"/>
              <a:gd name="T14" fmla="*/ 77 w 149"/>
              <a:gd name="T15" fmla="*/ 43 h 115"/>
              <a:gd name="T16" fmla="*/ 89 w 149"/>
              <a:gd name="T17" fmla="*/ 38 h 115"/>
              <a:gd name="T18" fmla="*/ 97 w 149"/>
              <a:gd name="T19" fmla="*/ 45 h 115"/>
              <a:gd name="T20" fmla="*/ 141 w 149"/>
              <a:gd name="T21" fmla="*/ 50 h 115"/>
              <a:gd name="T22" fmla="*/ 149 w 149"/>
              <a:gd name="T23" fmla="*/ 65 h 115"/>
              <a:gd name="T24" fmla="*/ 149 w 149"/>
              <a:gd name="T25" fmla="*/ 72 h 115"/>
              <a:gd name="T26" fmla="*/ 148 w 149"/>
              <a:gd name="T27" fmla="*/ 90 h 115"/>
              <a:gd name="T28" fmla="*/ 148 w 149"/>
              <a:gd name="T29" fmla="*/ 98 h 115"/>
              <a:gd name="T30" fmla="*/ 148 w 149"/>
              <a:gd name="T31" fmla="*/ 106 h 115"/>
              <a:gd name="T32" fmla="*/ 145 w 149"/>
              <a:gd name="T33" fmla="*/ 109 h 115"/>
              <a:gd name="T34" fmla="*/ 126 w 149"/>
              <a:gd name="T35" fmla="*/ 115 h 115"/>
              <a:gd name="T36" fmla="*/ 114 w 149"/>
              <a:gd name="T37" fmla="*/ 109 h 115"/>
              <a:gd name="T38" fmla="*/ 106 w 149"/>
              <a:gd name="T39" fmla="*/ 105 h 115"/>
              <a:gd name="T40" fmla="*/ 93 w 149"/>
              <a:gd name="T41" fmla="*/ 95 h 115"/>
              <a:gd name="T42" fmla="*/ 74 w 149"/>
              <a:gd name="T43" fmla="*/ 84 h 115"/>
              <a:gd name="T44" fmla="*/ 66 w 149"/>
              <a:gd name="T45" fmla="*/ 69 h 115"/>
              <a:gd name="T46" fmla="*/ 56 w 149"/>
              <a:gd name="T47" fmla="*/ 65 h 115"/>
              <a:gd name="T48" fmla="*/ 52 w 149"/>
              <a:gd name="T49" fmla="*/ 68 h 115"/>
              <a:gd name="T50" fmla="*/ 50 w 149"/>
              <a:gd name="T51" fmla="*/ 70 h 115"/>
              <a:gd name="T52" fmla="*/ 0 w 149"/>
              <a:gd name="T53" fmla="*/ 49 h 115"/>
              <a:gd name="T54" fmla="*/ 11 w 149"/>
              <a:gd name="T55" fmla="*/ 36 h 115"/>
              <a:gd name="T56" fmla="*/ 10 w 149"/>
              <a:gd name="T57" fmla="*/ 34 h 115"/>
              <a:gd name="T58" fmla="*/ 9 w 149"/>
              <a:gd name="T59" fmla="*/ 30 h 115"/>
              <a:gd name="T60" fmla="*/ 22 w 149"/>
              <a:gd name="T61" fmla="*/ 12 h 115"/>
              <a:gd name="T62" fmla="*/ 26 w 149"/>
              <a:gd name="T63" fmla="*/ 5 h 115"/>
              <a:gd name="T64" fmla="*/ 28 w 149"/>
              <a:gd name="T65" fmla="*/ 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15">
                <a:moveTo>
                  <a:pt x="33" y="0"/>
                </a:moveTo>
                <a:lnTo>
                  <a:pt x="36" y="2"/>
                </a:lnTo>
                <a:lnTo>
                  <a:pt x="40" y="2"/>
                </a:lnTo>
                <a:lnTo>
                  <a:pt x="48" y="2"/>
                </a:lnTo>
                <a:lnTo>
                  <a:pt x="50" y="5"/>
                </a:lnTo>
                <a:lnTo>
                  <a:pt x="55" y="16"/>
                </a:lnTo>
                <a:lnTo>
                  <a:pt x="52" y="24"/>
                </a:lnTo>
                <a:lnTo>
                  <a:pt x="55" y="25"/>
                </a:lnTo>
                <a:lnTo>
                  <a:pt x="63" y="30"/>
                </a:lnTo>
                <a:lnTo>
                  <a:pt x="65" y="30"/>
                </a:lnTo>
                <a:lnTo>
                  <a:pt x="65" y="35"/>
                </a:lnTo>
                <a:lnTo>
                  <a:pt x="65" y="42"/>
                </a:lnTo>
                <a:lnTo>
                  <a:pt x="63" y="50"/>
                </a:lnTo>
                <a:lnTo>
                  <a:pt x="65" y="53"/>
                </a:lnTo>
                <a:lnTo>
                  <a:pt x="73" y="46"/>
                </a:lnTo>
                <a:lnTo>
                  <a:pt x="77" y="43"/>
                </a:lnTo>
                <a:lnTo>
                  <a:pt x="85" y="36"/>
                </a:lnTo>
                <a:lnTo>
                  <a:pt x="89" y="38"/>
                </a:lnTo>
                <a:lnTo>
                  <a:pt x="91" y="45"/>
                </a:lnTo>
                <a:lnTo>
                  <a:pt x="97" y="45"/>
                </a:lnTo>
                <a:lnTo>
                  <a:pt x="130" y="49"/>
                </a:lnTo>
                <a:lnTo>
                  <a:pt x="141" y="50"/>
                </a:lnTo>
                <a:lnTo>
                  <a:pt x="145" y="57"/>
                </a:lnTo>
                <a:lnTo>
                  <a:pt x="149" y="65"/>
                </a:lnTo>
                <a:lnTo>
                  <a:pt x="149" y="70"/>
                </a:lnTo>
                <a:lnTo>
                  <a:pt x="149" y="72"/>
                </a:lnTo>
                <a:lnTo>
                  <a:pt x="149" y="77"/>
                </a:lnTo>
                <a:lnTo>
                  <a:pt x="148" y="90"/>
                </a:lnTo>
                <a:lnTo>
                  <a:pt x="148" y="92"/>
                </a:lnTo>
                <a:lnTo>
                  <a:pt x="148" y="98"/>
                </a:lnTo>
                <a:lnTo>
                  <a:pt x="148" y="100"/>
                </a:lnTo>
                <a:lnTo>
                  <a:pt x="148" y="106"/>
                </a:lnTo>
                <a:lnTo>
                  <a:pt x="146" y="109"/>
                </a:lnTo>
                <a:lnTo>
                  <a:pt x="145" y="109"/>
                </a:lnTo>
                <a:lnTo>
                  <a:pt x="140" y="114"/>
                </a:lnTo>
                <a:lnTo>
                  <a:pt x="126" y="115"/>
                </a:lnTo>
                <a:lnTo>
                  <a:pt x="116" y="110"/>
                </a:lnTo>
                <a:lnTo>
                  <a:pt x="114" y="109"/>
                </a:lnTo>
                <a:lnTo>
                  <a:pt x="107" y="106"/>
                </a:lnTo>
                <a:lnTo>
                  <a:pt x="106" y="105"/>
                </a:lnTo>
                <a:lnTo>
                  <a:pt x="104" y="103"/>
                </a:lnTo>
                <a:lnTo>
                  <a:pt x="93" y="95"/>
                </a:lnTo>
                <a:lnTo>
                  <a:pt x="92" y="94"/>
                </a:lnTo>
                <a:lnTo>
                  <a:pt x="74" y="84"/>
                </a:lnTo>
                <a:lnTo>
                  <a:pt x="73" y="79"/>
                </a:lnTo>
                <a:lnTo>
                  <a:pt x="66" y="69"/>
                </a:lnTo>
                <a:lnTo>
                  <a:pt x="65" y="66"/>
                </a:lnTo>
                <a:lnTo>
                  <a:pt x="56" y="65"/>
                </a:lnTo>
                <a:lnTo>
                  <a:pt x="56" y="66"/>
                </a:lnTo>
                <a:lnTo>
                  <a:pt x="52" y="68"/>
                </a:lnTo>
                <a:lnTo>
                  <a:pt x="51" y="69"/>
                </a:lnTo>
                <a:lnTo>
                  <a:pt x="50" y="70"/>
                </a:lnTo>
                <a:lnTo>
                  <a:pt x="41" y="66"/>
                </a:lnTo>
                <a:lnTo>
                  <a:pt x="0" y="49"/>
                </a:lnTo>
                <a:lnTo>
                  <a:pt x="13" y="42"/>
                </a:lnTo>
                <a:lnTo>
                  <a:pt x="11" y="36"/>
                </a:lnTo>
                <a:lnTo>
                  <a:pt x="10" y="35"/>
                </a:lnTo>
                <a:lnTo>
                  <a:pt x="10" y="34"/>
                </a:lnTo>
                <a:lnTo>
                  <a:pt x="9" y="32"/>
                </a:lnTo>
                <a:lnTo>
                  <a:pt x="9" y="30"/>
                </a:lnTo>
                <a:lnTo>
                  <a:pt x="22" y="21"/>
                </a:lnTo>
                <a:lnTo>
                  <a:pt x="22" y="12"/>
                </a:lnTo>
                <a:lnTo>
                  <a:pt x="26" y="9"/>
                </a:lnTo>
                <a:lnTo>
                  <a:pt x="26" y="5"/>
                </a:lnTo>
                <a:lnTo>
                  <a:pt x="25" y="4"/>
                </a:lnTo>
                <a:lnTo>
                  <a:pt x="28" y="2"/>
                </a:lnTo>
                <a:lnTo>
                  <a:pt x="3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4" name="Freeform 320">
            <a:extLst>
              <a:ext uri="{FF2B5EF4-FFF2-40B4-BE49-F238E27FC236}">
                <a16:creationId xmlns:a16="http://schemas.microsoft.com/office/drawing/2014/main" id="{BC5FC4DC-1186-DC7E-05D9-FBD8C92655C2}"/>
              </a:ext>
            </a:extLst>
          </p:cNvPr>
          <p:cNvSpPr>
            <a:spLocks/>
          </p:cNvSpPr>
          <p:nvPr/>
        </p:nvSpPr>
        <p:spPr bwMode="auto">
          <a:xfrm>
            <a:off x="4140208" y="5394334"/>
            <a:ext cx="212725" cy="203200"/>
          </a:xfrm>
          <a:custGeom>
            <a:avLst/>
            <a:gdLst>
              <a:gd name="T0" fmla="*/ 74 w 134"/>
              <a:gd name="T1" fmla="*/ 0 h 128"/>
              <a:gd name="T2" fmla="*/ 78 w 134"/>
              <a:gd name="T3" fmla="*/ 6 h 128"/>
              <a:gd name="T4" fmla="*/ 83 w 134"/>
              <a:gd name="T5" fmla="*/ 4 h 128"/>
              <a:gd name="T6" fmla="*/ 86 w 134"/>
              <a:gd name="T7" fmla="*/ 4 h 128"/>
              <a:gd name="T8" fmla="*/ 101 w 134"/>
              <a:gd name="T9" fmla="*/ 2 h 128"/>
              <a:gd name="T10" fmla="*/ 100 w 134"/>
              <a:gd name="T11" fmla="*/ 8 h 128"/>
              <a:gd name="T12" fmla="*/ 108 w 134"/>
              <a:gd name="T13" fmla="*/ 2 h 128"/>
              <a:gd name="T14" fmla="*/ 124 w 134"/>
              <a:gd name="T15" fmla="*/ 3 h 128"/>
              <a:gd name="T16" fmla="*/ 127 w 134"/>
              <a:gd name="T17" fmla="*/ 4 h 128"/>
              <a:gd name="T18" fmla="*/ 130 w 134"/>
              <a:gd name="T19" fmla="*/ 4 h 128"/>
              <a:gd name="T20" fmla="*/ 131 w 134"/>
              <a:gd name="T21" fmla="*/ 4 h 128"/>
              <a:gd name="T22" fmla="*/ 134 w 134"/>
              <a:gd name="T23" fmla="*/ 4 h 128"/>
              <a:gd name="T24" fmla="*/ 132 w 134"/>
              <a:gd name="T25" fmla="*/ 7 h 128"/>
              <a:gd name="T26" fmla="*/ 130 w 134"/>
              <a:gd name="T27" fmla="*/ 27 h 128"/>
              <a:gd name="T28" fmla="*/ 130 w 134"/>
              <a:gd name="T29" fmla="*/ 30 h 128"/>
              <a:gd name="T30" fmla="*/ 128 w 134"/>
              <a:gd name="T31" fmla="*/ 32 h 128"/>
              <a:gd name="T32" fmla="*/ 127 w 134"/>
              <a:gd name="T33" fmla="*/ 33 h 128"/>
              <a:gd name="T34" fmla="*/ 108 w 134"/>
              <a:gd name="T35" fmla="*/ 53 h 128"/>
              <a:gd name="T36" fmla="*/ 101 w 134"/>
              <a:gd name="T37" fmla="*/ 70 h 128"/>
              <a:gd name="T38" fmla="*/ 98 w 134"/>
              <a:gd name="T39" fmla="*/ 75 h 128"/>
              <a:gd name="T40" fmla="*/ 97 w 134"/>
              <a:gd name="T41" fmla="*/ 77 h 128"/>
              <a:gd name="T42" fmla="*/ 96 w 134"/>
              <a:gd name="T43" fmla="*/ 79 h 128"/>
              <a:gd name="T44" fmla="*/ 90 w 134"/>
              <a:gd name="T45" fmla="*/ 77 h 128"/>
              <a:gd name="T46" fmla="*/ 91 w 134"/>
              <a:gd name="T47" fmla="*/ 81 h 128"/>
              <a:gd name="T48" fmla="*/ 86 w 134"/>
              <a:gd name="T49" fmla="*/ 87 h 128"/>
              <a:gd name="T50" fmla="*/ 75 w 134"/>
              <a:gd name="T51" fmla="*/ 92 h 128"/>
              <a:gd name="T52" fmla="*/ 74 w 134"/>
              <a:gd name="T53" fmla="*/ 101 h 128"/>
              <a:gd name="T54" fmla="*/ 75 w 134"/>
              <a:gd name="T55" fmla="*/ 105 h 128"/>
              <a:gd name="T56" fmla="*/ 76 w 134"/>
              <a:gd name="T57" fmla="*/ 107 h 128"/>
              <a:gd name="T58" fmla="*/ 78 w 134"/>
              <a:gd name="T59" fmla="*/ 109 h 128"/>
              <a:gd name="T60" fmla="*/ 67 w 134"/>
              <a:gd name="T61" fmla="*/ 120 h 128"/>
              <a:gd name="T62" fmla="*/ 53 w 134"/>
              <a:gd name="T63" fmla="*/ 117 h 128"/>
              <a:gd name="T64" fmla="*/ 46 w 134"/>
              <a:gd name="T65" fmla="*/ 108 h 128"/>
              <a:gd name="T66" fmla="*/ 44 w 134"/>
              <a:gd name="T67" fmla="*/ 109 h 128"/>
              <a:gd name="T68" fmla="*/ 22 w 134"/>
              <a:gd name="T69" fmla="*/ 126 h 128"/>
              <a:gd name="T70" fmla="*/ 11 w 134"/>
              <a:gd name="T71" fmla="*/ 128 h 128"/>
              <a:gd name="T72" fmla="*/ 5 w 134"/>
              <a:gd name="T73" fmla="*/ 124 h 128"/>
              <a:gd name="T74" fmla="*/ 5 w 134"/>
              <a:gd name="T75" fmla="*/ 123 h 128"/>
              <a:gd name="T76" fmla="*/ 0 w 134"/>
              <a:gd name="T77" fmla="*/ 109 h 128"/>
              <a:gd name="T78" fmla="*/ 0 w 134"/>
              <a:gd name="T79" fmla="*/ 105 h 128"/>
              <a:gd name="T80" fmla="*/ 0 w 134"/>
              <a:gd name="T81" fmla="*/ 98 h 128"/>
              <a:gd name="T82" fmla="*/ 11 w 134"/>
              <a:gd name="T83" fmla="*/ 89 h 128"/>
              <a:gd name="T84" fmla="*/ 12 w 134"/>
              <a:gd name="T85" fmla="*/ 83 h 128"/>
              <a:gd name="T86" fmla="*/ 25 w 134"/>
              <a:gd name="T87" fmla="*/ 74 h 128"/>
              <a:gd name="T88" fmla="*/ 33 w 134"/>
              <a:gd name="T89" fmla="*/ 59 h 128"/>
              <a:gd name="T90" fmla="*/ 25 w 134"/>
              <a:gd name="T91" fmla="*/ 56 h 128"/>
              <a:gd name="T92" fmla="*/ 27 w 134"/>
              <a:gd name="T93" fmla="*/ 36 h 128"/>
              <a:gd name="T94" fmla="*/ 29 w 134"/>
              <a:gd name="T95" fmla="*/ 36 h 128"/>
              <a:gd name="T96" fmla="*/ 31 w 134"/>
              <a:gd name="T97" fmla="*/ 33 h 128"/>
              <a:gd name="T98" fmla="*/ 34 w 134"/>
              <a:gd name="T99" fmla="*/ 38 h 128"/>
              <a:gd name="T100" fmla="*/ 38 w 134"/>
              <a:gd name="T101" fmla="*/ 37 h 128"/>
              <a:gd name="T102" fmla="*/ 50 w 134"/>
              <a:gd name="T103" fmla="*/ 23 h 128"/>
              <a:gd name="T104" fmla="*/ 55 w 134"/>
              <a:gd name="T105" fmla="*/ 22 h 128"/>
              <a:gd name="T106" fmla="*/ 56 w 134"/>
              <a:gd name="T107" fmla="*/ 21 h 128"/>
              <a:gd name="T108" fmla="*/ 59 w 134"/>
              <a:gd name="T109" fmla="*/ 19 h 128"/>
              <a:gd name="T110" fmla="*/ 59 w 134"/>
              <a:gd name="T111" fmla="*/ 12 h 128"/>
              <a:gd name="T112" fmla="*/ 67 w 134"/>
              <a:gd name="T113" fmla="*/ 7 h 128"/>
              <a:gd name="T114" fmla="*/ 74 w 134"/>
              <a:gd name="T1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4" h="128">
                <a:moveTo>
                  <a:pt x="74" y="0"/>
                </a:moveTo>
                <a:lnTo>
                  <a:pt x="78" y="6"/>
                </a:lnTo>
                <a:lnTo>
                  <a:pt x="83" y="4"/>
                </a:lnTo>
                <a:lnTo>
                  <a:pt x="86" y="4"/>
                </a:lnTo>
                <a:lnTo>
                  <a:pt x="101" y="2"/>
                </a:lnTo>
                <a:lnTo>
                  <a:pt x="100" y="8"/>
                </a:lnTo>
                <a:lnTo>
                  <a:pt x="108" y="2"/>
                </a:lnTo>
                <a:lnTo>
                  <a:pt x="124" y="3"/>
                </a:lnTo>
                <a:lnTo>
                  <a:pt x="127" y="4"/>
                </a:lnTo>
                <a:lnTo>
                  <a:pt x="130" y="4"/>
                </a:lnTo>
                <a:lnTo>
                  <a:pt x="131" y="4"/>
                </a:lnTo>
                <a:lnTo>
                  <a:pt x="134" y="4"/>
                </a:lnTo>
                <a:lnTo>
                  <a:pt x="132" y="7"/>
                </a:lnTo>
                <a:lnTo>
                  <a:pt x="130" y="27"/>
                </a:lnTo>
                <a:lnTo>
                  <a:pt x="130" y="30"/>
                </a:lnTo>
                <a:lnTo>
                  <a:pt x="128" y="32"/>
                </a:lnTo>
                <a:lnTo>
                  <a:pt x="127" y="33"/>
                </a:lnTo>
                <a:lnTo>
                  <a:pt x="108" y="53"/>
                </a:lnTo>
                <a:lnTo>
                  <a:pt x="101" y="70"/>
                </a:lnTo>
                <a:lnTo>
                  <a:pt x="98" y="75"/>
                </a:lnTo>
                <a:lnTo>
                  <a:pt x="97" y="77"/>
                </a:lnTo>
                <a:lnTo>
                  <a:pt x="96" y="79"/>
                </a:lnTo>
                <a:lnTo>
                  <a:pt x="90" y="77"/>
                </a:lnTo>
                <a:lnTo>
                  <a:pt x="91" y="81"/>
                </a:lnTo>
                <a:lnTo>
                  <a:pt x="86" y="87"/>
                </a:lnTo>
                <a:lnTo>
                  <a:pt x="75" y="92"/>
                </a:lnTo>
                <a:lnTo>
                  <a:pt x="74" y="101"/>
                </a:lnTo>
                <a:lnTo>
                  <a:pt x="75" y="105"/>
                </a:lnTo>
                <a:lnTo>
                  <a:pt x="76" y="107"/>
                </a:lnTo>
                <a:lnTo>
                  <a:pt x="78" y="109"/>
                </a:lnTo>
                <a:lnTo>
                  <a:pt x="67" y="120"/>
                </a:lnTo>
                <a:lnTo>
                  <a:pt x="53" y="117"/>
                </a:lnTo>
                <a:lnTo>
                  <a:pt x="46" y="108"/>
                </a:lnTo>
                <a:lnTo>
                  <a:pt x="44" y="109"/>
                </a:lnTo>
                <a:lnTo>
                  <a:pt x="22" y="126"/>
                </a:lnTo>
                <a:lnTo>
                  <a:pt x="11" y="128"/>
                </a:lnTo>
                <a:lnTo>
                  <a:pt x="5" y="124"/>
                </a:lnTo>
                <a:lnTo>
                  <a:pt x="5" y="123"/>
                </a:lnTo>
                <a:lnTo>
                  <a:pt x="0" y="109"/>
                </a:lnTo>
                <a:lnTo>
                  <a:pt x="0" y="105"/>
                </a:lnTo>
                <a:lnTo>
                  <a:pt x="0" y="98"/>
                </a:lnTo>
                <a:lnTo>
                  <a:pt x="11" y="89"/>
                </a:lnTo>
                <a:lnTo>
                  <a:pt x="12" y="83"/>
                </a:lnTo>
                <a:lnTo>
                  <a:pt x="25" y="74"/>
                </a:lnTo>
                <a:lnTo>
                  <a:pt x="33" y="59"/>
                </a:lnTo>
                <a:lnTo>
                  <a:pt x="25" y="56"/>
                </a:lnTo>
                <a:lnTo>
                  <a:pt x="27" y="36"/>
                </a:lnTo>
                <a:lnTo>
                  <a:pt x="29" y="36"/>
                </a:lnTo>
                <a:lnTo>
                  <a:pt x="31" y="33"/>
                </a:lnTo>
                <a:lnTo>
                  <a:pt x="34" y="38"/>
                </a:lnTo>
                <a:lnTo>
                  <a:pt x="38" y="37"/>
                </a:lnTo>
                <a:lnTo>
                  <a:pt x="50" y="23"/>
                </a:lnTo>
                <a:lnTo>
                  <a:pt x="55" y="22"/>
                </a:lnTo>
                <a:lnTo>
                  <a:pt x="56" y="21"/>
                </a:lnTo>
                <a:lnTo>
                  <a:pt x="59" y="19"/>
                </a:lnTo>
                <a:lnTo>
                  <a:pt x="59" y="12"/>
                </a:lnTo>
                <a:lnTo>
                  <a:pt x="67" y="7"/>
                </a:lnTo>
                <a:lnTo>
                  <a:pt x="7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5" name="Freeform 321">
            <a:extLst>
              <a:ext uri="{FF2B5EF4-FFF2-40B4-BE49-F238E27FC236}">
                <a16:creationId xmlns:a16="http://schemas.microsoft.com/office/drawing/2014/main" id="{43F7780B-9B27-332B-DD4C-B696B32B5878}"/>
              </a:ext>
            </a:extLst>
          </p:cNvPr>
          <p:cNvSpPr>
            <a:spLocks/>
          </p:cNvSpPr>
          <p:nvPr/>
        </p:nvSpPr>
        <p:spPr bwMode="auto">
          <a:xfrm>
            <a:off x="4311659" y="5405447"/>
            <a:ext cx="219075" cy="215900"/>
          </a:xfrm>
          <a:custGeom>
            <a:avLst/>
            <a:gdLst>
              <a:gd name="T0" fmla="*/ 37 w 138"/>
              <a:gd name="T1" fmla="*/ 11 h 136"/>
              <a:gd name="T2" fmla="*/ 38 w 138"/>
              <a:gd name="T3" fmla="*/ 12 h 136"/>
              <a:gd name="T4" fmla="*/ 39 w 138"/>
              <a:gd name="T5" fmla="*/ 12 h 136"/>
              <a:gd name="T6" fmla="*/ 60 w 138"/>
              <a:gd name="T7" fmla="*/ 10 h 136"/>
              <a:gd name="T8" fmla="*/ 80 w 138"/>
              <a:gd name="T9" fmla="*/ 33 h 136"/>
              <a:gd name="T10" fmla="*/ 87 w 138"/>
              <a:gd name="T11" fmla="*/ 34 h 136"/>
              <a:gd name="T12" fmla="*/ 99 w 138"/>
              <a:gd name="T13" fmla="*/ 38 h 136"/>
              <a:gd name="T14" fmla="*/ 102 w 138"/>
              <a:gd name="T15" fmla="*/ 50 h 136"/>
              <a:gd name="T16" fmla="*/ 99 w 138"/>
              <a:gd name="T17" fmla="*/ 52 h 136"/>
              <a:gd name="T18" fmla="*/ 103 w 138"/>
              <a:gd name="T19" fmla="*/ 57 h 136"/>
              <a:gd name="T20" fmla="*/ 118 w 138"/>
              <a:gd name="T21" fmla="*/ 65 h 136"/>
              <a:gd name="T22" fmla="*/ 138 w 138"/>
              <a:gd name="T23" fmla="*/ 68 h 136"/>
              <a:gd name="T24" fmla="*/ 124 w 138"/>
              <a:gd name="T25" fmla="*/ 70 h 136"/>
              <a:gd name="T26" fmla="*/ 118 w 138"/>
              <a:gd name="T27" fmla="*/ 75 h 136"/>
              <a:gd name="T28" fmla="*/ 103 w 138"/>
              <a:gd name="T29" fmla="*/ 94 h 136"/>
              <a:gd name="T30" fmla="*/ 103 w 138"/>
              <a:gd name="T31" fmla="*/ 95 h 136"/>
              <a:gd name="T32" fmla="*/ 103 w 138"/>
              <a:gd name="T33" fmla="*/ 105 h 136"/>
              <a:gd name="T34" fmla="*/ 103 w 138"/>
              <a:gd name="T35" fmla="*/ 110 h 136"/>
              <a:gd name="T36" fmla="*/ 94 w 138"/>
              <a:gd name="T37" fmla="*/ 120 h 136"/>
              <a:gd name="T38" fmla="*/ 78 w 138"/>
              <a:gd name="T39" fmla="*/ 121 h 136"/>
              <a:gd name="T40" fmla="*/ 49 w 138"/>
              <a:gd name="T41" fmla="*/ 136 h 136"/>
              <a:gd name="T42" fmla="*/ 48 w 138"/>
              <a:gd name="T43" fmla="*/ 136 h 136"/>
              <a:gd name="T44" fmla="*/ 45 w 138"/>
              <a:gd name="T45" fmla="*/ 136 h 136"/>
              <a:gd name="T46" fmla="*/ 41 w 138"/>
              <a:gd name="T47" fmla="*/ 136 h 136"/>
              <a:gd name="T48" fmla="*/ 37 w 138"/>
              <a:gd name="T49" fmla="*/ 136 h 136"/>
              <a:gd name="T50" fmla="*/ 33 w 138"/>
              <a:gd name="T51" fmla="*/ 132 h 136"/>
              <a:gd name="T52" fmla="*/ 39 w 138"/>
              <a:gd name="T53" fmla="*/ 117 h 136"/>
              <a:gd name="T54" fmla="*/ 41 w 138"/>
              <a:gd name="T55" fmla="*/ 101 h 136"/>
              <a:gd name="T56" fmla="*/ 37 w 138"/>
              <a:gd name="T57" fmla="*/ 97 h 136"/>
              <a:gd name="T58" fmla="*/ 20 w 138"/>
              <a:gd name="T59" fmla="*/ 97 h 136"/>
              <a:gd name="T60" fmla="*/ 19 w 138"/>
              <a:gd name="T61" fmla="*/ 80 h 136"/>
              <a:gd name="T62" fmla="*/ 19 w 138"/>
              <a:gd name="T63" fmla="*/ 79 h 136"/>
              <a:gd name="T64" fmla="*/ 19 w 138"/>
              <a:gd name="T65" fmla="*/ 78 h 136"/>
              <a:gd name="T66" fmla="*/ 19 w 138"/>
              <a:gd name="T67" fmla="*/ 74 h 136"/>
              <a:gd name="T68" fmla="*/ 19 w 138"/>
              <a:gd name="T69" fmla="*/ 70 h 136"/>
              <a:gd name="T70" fmla="*/ 12 w 138"/>
              <a:gd name="T71" fmla="*/ 61 h 136"/>
              <a:gd name="T72" fmla="*/ 11 w 138"/>
              <a:gd name="T73" fmla="*/ 59 h 136"/>
              <a:gd name="T74" fmla="*/ 0 w 138"/>
              <a:gd name="T75" fmla="*/ 46 h 136"/>
              <a:gd name="T76" fmla="*/ 19 w 138"/>
              <a:gd name="T77" fmla="*/ 26 h 136"/>
              <a:gd name="T78" fmla="*/ 20 w 138"/>
              <a:gd name="T79" fmla="*/ 25 h 136"/>
              <a:gd name="T80" fmla="*/ 22 w 138"/>
              <a:gd name="T81" fmla="*/ 23 h 136"/>
              <a:gd name="T82" fmla="*/ 22 w 138"/>
              <a:gd name="T83" fmla="*/ 20 h 136"/>
              <a:gd name="T84" fmla="*/ 24 w 138"/>
              <a:gd name="T85" fmla="*/ 0 h 136"/>
              <a:gd name="T86" fmla="*/ 28 w 138"/>
              <a:gd name="T87" fmla="*/ 4 h 136"/>
              <a:gd name="T88" fmla="*/ 31 w 138"/>
              <a:gd name="T89" fmla="*/ 7 h 136"/>
              <a:gd name="T90" fmla="*/ 34 w 138"/>
              <a:gd name="T91" fmla="*/ 8 h 136"/>
              <a:gd name="T92" fmla="*/ 37 w 138"/>
              <a:gd name="T93" fmla="*/ 11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6">
                <a:moveTo>
                  <a:pt x="37" y="11"/>
                </a:moveTo>
                <a:lnTo>
                  <a:pt x="38" y="12"/>
                </a:lnTo>
                <a:lnTo>
                  <a:pt x="39" y="12"/>
                </a:lnTo>
                <a:lnTo>
                  <a:pt x="60" y="10"/>
                </a:lnTo>
                <a:lnTo>
                  <a:pt x="80" y="33"/>
                </a:lnTo>
                <a:lnTo>
                  <a:pt x="87" y="34"/>
                </a:lnTo>
                <a:lnTo>
                  <a:pt x="99" y="38"/>
                </a:lnTo>
                <a:lnTo>
                  <a:pt x="102" y="50"/>
                </a:lnTo>
                <a:lnTo>
                  <a:pt x="99" y="52"/>
                </a:lnTo>
                <a:lnTo>
                  <a:pt x="103" y="57"/>
                </a:lnTo>
                <a:lnTo>
                  <a:pt x="118" y="65"/>
                </a:lnTo>
                <a:lnTo>
                  <a:pt x="138" y="68"/>
                </a:lnTo>
                <a:lnTo>
                  <a:pt x="124" y="70"/>
                </a:lnTo>
                <a:lnTo>
                  <a:pt x="118" y="75"/>
                </a:lnTo>
                <a:lnTo>
                  <a:pt x="103" y="94"/>
                </a:lnTo>
                <a:lnTo>
                  <a:pt x="103" y="95"/>
                </a:lnTo>
                <a:lnTo>
                  <a:pt x="103" y="105"/>
                </a:lnTo>
                <a:lnTo>
                  <a:pt x="103" y="110"/>
                </a:lnTo>
                <a:lnTo>
                  <a:pt x="94" y="120"/>
                </a:lnTo>
                <a:lnTo>
                  <a:pt x="78" y="121"/>
                </a:lnTo>
                <a:lnTo>
                  <a:pt x="49" y="136"/>
                </a:lnTo>
                <a:lnTo>
                  <a:pt x="48" y="136"/>
                </a:lnTo>
                <a:lnTo>
                  <a:pt x="45" y="136"/>
                </a:lnTo>
                <a:lnTo>
                  <a:pt x="41" y="136"/>
                </a:lnTo>
                <a:lnTo>
                  <a:pt x="37" y="136"/>
                </a:lnTo>
                <a:lnTo>
                  <a:pt x="33" y="132"/>
                </a:lnTo>
                <a:lnTo>
                  <a:pt x="39" y="117"/>
                </a:lnTo>
                <a:lnTo>
                  <a:pt x="41" y="101"/>
                </a:lnTo>
                <a:lnTo>
                  <a:pt x="37" y="97"/>
                </a:lnTo>
                <a:lnTo>
                  <a:pt x="20" y="97"/>
                </a:lnTo>
                <a:lnTo>
                  <a:pt x="19" y="80"/>
                </a:lnTo>
                <a:lnTo>
                  <a:pt x="19" y="79"/>
                </a:lnTo>
                <a:lnTo>
                  <a:pt x="19" y="78"/>
                </a:lnTo>
                <a:lnTo>
                  <a:pt x="19" y="74"/>
                </a:lnTo>
                <a:lnTo>
                  <a:pt x="19" y="70"/>
                </a:lnTo>
                <a:lnTo>
                  <a:pt x="12" y="61"/>
                </a:lnTo>
                <a:lnTo>
                  <a:pt x="11" y="59"/>
                </a:lnTo>
                <a:lnTo>
                  <a:pt x="0" y="46"/>
                </a:lnTo>
                <a:lnTo>
                  <a:pt x="19" y="26"/>
                </a:lnTo>
                <a:lnTo>
                  <a:pt x="20" y="25"/>
                </a:lnTo>
                <a:lnTo>
                  <a:pt x="22" y="23"/>
                </a:lnTo>
                <a:lnTo>
                  <a:pt x="22" y="20"/>
                </a:lnTo>
                <a:lnTo>
                  <a:pt x="24" y="0"/>
                </a:lnTo>
                <a:lnTo>
                  <a:pt x="28" y="4"/>
                </a:lnTo>
                <a:lnTo>
                  <a:pt x="31" y="7"/>
                </a:lnTo>
                <a:lnTo>
                  <a:pt x="34" y="8"/>
                </a:lnTo>
                <a:lnTo>
                  <a:pt x="37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6" name="Freeform 322">
            <a:extLst>
              <a:ext uri="{FF2B5EF4-FFF2-40B4-BE49-F238E27FC236}">
                <a16:creationId xmlns:a16="http://schemas.microsoft.com/office/drawing/2014/main" id="{0B51B8E0-888D-7CEC-3190-D7A0D14DF29B}"/>
              </a:ext>
            </a:extLst>
          </p:cNvPr>
          <p:cNvSpPr>
            <a:spLocks/>
          </p:cNvSpPr>
          <p:nvPr/>
        </p:nvSpPr>
        <p:spPr bwMode="auto">
          <a:xfrm>
            <a:off x="4175133" y="5478472"/>
            <a:ext cx="168275" cy="176213"/>
          </a:xfrm>
          <a:custGeom>
            <a:avLst/>
            <a:gdLst>
              <a:gd name="T0" fmla="*/ 105 w 106"/>
              <a:gd name="T1" fmla="*/ 24 h 111"/>
              <a:gd name="T2" fmla="*/ 105 w 106"/>
              <a:gd name="T3" fmla="*/ 28 h 111"/>
              <a:gd name="T4" fmla="*/ 105 w 106"/>
              <a:gd name="T5" fmla="*/ 32 h 111"/>
              <a:gd name="T6" fmla="*/ 105 w 106"/>
              <a:gd name="T7" fmla="*/ 33 h 111"/>
              <a:gd name="T8" fmla="*/ 105 w 106"/>
              <a:gd name="T9" fmla="*/ 34 h 111"/>
              <a:gd name="T10" fmla="*/ 106 w 106"/>
              <a:gd name="T11" fmla="*/ 51 h 111"/>
              <a:gd name="T12" fmla="*/ 91 w 106"/>
              <a:gd name="T13" fmla="*/ 62 h 111"/>
              <a:gd name="T14" fmla="*/ 78 w 106"/>
              <a:gd name="T15" fmla="*/ 62 h 111"/>
              <a:gd name="T16" fmla="*/ 69 w 106"/>
              <a:gd name="T17" fmla="*/ 71 h 111"/>
              <a:gd name="T18" fmla="*/ 67 w 106"/>
              <a:gd name="T19" fmla="*/ 81 h 111"/>
              <a:gd name="T20" fmla="*/ 61 w 106"/>
              <a:gd name="T21" fmla="*/ 85 h 111"/>
              <a:gd name="T22" fmla="*/ 53 w 106"/>
              <a:gd name="T23" fmla="*/ 97 h 111"/>
              <a:gd name="T24" fmla="*/ 52 w 106"/>
              <a:gd name="T25" fmla="*/ 111 h 111"/>
              <a:gd name="T26" fmla="*/ 49 w 106"/>
              <a:gd name="T27" fmla="*/ 111 h 111"/>
              <a:gd name="T28" fmla="*/ 45 w 106"/>
              <a:gd name="T29" fmla="*/ 108 h 111"/>
              <a:gd name="T30" fmla="*/ 35 w 106"/>
              <a:gd name="T31" fmla="*/ 105 h 111"/>
              <a:gd name="T32" fmla="*/ 23 w 106"/>
              <a:gd name="T33" fmla="*/ 108 h 111"/>
              <a:gd name="T34" fmla="*/ 22 w 106"/>
              <a:gd name="T35" fmla="*/ 103 h 111"/>
              <a:gd name="T36" fmla="*/ 16 w 106"/>
              <a:gd name="T37" fmla="*/ 101 h 111"/>
              <a:gd name="T38" fmla="*/ 16 w 106"/>
              <a:gd name="T39" fmla="*/ 100 h 111"/>
              <a:gd name="T40" fmla="*/ 13 w 106"/>
              <a:gd name="T41" fmla="*/ 97 h 111"/>
              <a:gd name="T42" fmla="*/ 8 w 106"/>
              <a:gd name="T43" fmla="*/ 90 h 111"/>
              <a:gd name="T44" fmla="*/ 7 w 106"/>
              <a:gd name="T45" fmla="*/ 88 h 111"/>
              <a:gd name="T46" fmla="*/ 1 w 106"/>
              <a:gd name="T47" fmla="*/ 88 h 111"/>
              <a:gd name="T48" fmla="*/ 0 w 106"/>
              <a:gd name="T49" fmla="*/ 73 h 111"/>
              <a:gd name="T50" fmla="*/ 22 w 106"/>
              <a:gd name="T51" fmla="*/ 56 h 111"/>
              <a:gd name="T52" fmla="*/ 24 w 106"/>
              <a:gd name="T53" fmla="*/ 55 h 111"/>
              <a:gd name="T54" fmla="*/ 31 w 106"/>
              <a:gd name="T55" fmla="*/ 64 h 111"/>
              <a:gd name="T56" fmla="*/ 45 w 106"/>
              <a:gd name="T57" fmla="*/ 67 h 111"/>
              <a:gd name="T58" fmla="*/ 56 w 106"/>
              <a:gd name="T59" fmla="*/ 56 h 111"/>
              <a:gd name="T60" fmla="*/ 54 w 106"/>
              <a:gd name="T61" fmla="*/ 54 h 111"/>
              <a:gd name="T62" fmla="*/ 53 w 106"/>
              <a:gd name="T63" fmla="*/ 52 h 111"/>
              <a:gd name="T64" fmla="*/ 52 w 106"/>
              <a:gd name="T65" fmla="*/ 48 h 111"/>
              <a:gd name="T66" fmla="*/ 53 w 106"/>
              <a:gd name="T67" fmla="*/ 39 h 111"/>
              <a:gd name="T68" fmla="*/ 64 w 106"/>
              <a:gd name="T69" fmla="*/ 34 h 111"/>
              <a:gd name="T70" fmla="*/ 69 w 106"/>
              <a:gd name="T71" fmla="*/ 28 h 111"/>
              <a:gd name="T72" fmla="*/ 68 w 106"/>
              <a:gd name="T73" fmla="*/ 24 h 111"/>
              <a:gd name="T74" fmla="*/ 74 w 106"/>
              <a:gd name="T75" fmla="*/ 26 h 111"/>
              <a:gd name="T76" fmla="*/ 75 w 106"/>
              <a:gd name="T77" fmla="*/ 24 h 111"/>
              <a:gd name="T78" fmla="*/ 76 w 106"/>
              <a:gd name="T79" fmla="*/ 22 h 111"/>
              <a:gd name="T80" fmla="*/ 79 w 106"/>
              <a:gd name="T81" fmla="*/ 17 h 111"/>
              <a:gd name="T82" fmla="*/ 86 w 106"/>
              <a:gd name="T83" fmla="*/ 0 h 111"/>
              <a:gd name="T84" fmla="*/ 97 w 106"/>
              <a:gd name="T85" fmla="*/ 13 h 111"/>
              <a:gd name="T86" fmla="*/ 98 w 106"/>
              <a:gd name="T87" fmla="*/ 15 h 111"/>
              <a:gd name="T88" fmla="*/ 105 w 106"/>
              <a:gd name="T89" fmla="*/ 2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11">
                <a:moveTo>
                  <a:pt x="105" y="24"/>
                </a:moveTo>
                <a:lnTo>
                  <a:pt x="105" y="28"/>
                </a:lnTo>
                <a:lnTo>
                  <a:pt x="105" y="32"/>
                </a:lnTo>
                <a:lnTo>
                  <a:pt x="105" y="33"/>
                </a:lnTo>
                <a:lnTo>
                  <a:pt x="105" y="34"/>
                </a:lnTo>
                <a:lnTo>
                  <a:pt x="106" y="51"/>
                </a:lnTo>
                <a:lnTo>
                  <a:pt x="91" y="62"/>
                </a:lnTo>
                <a:lnTo>
                  <a:pt x="78" y="62"/>
                </a:lnTo>
                <a:lnTo>
                  <a:pt x="69" y="71"/>
                </a:lnTo>
                <a:lnTo>
                  <a:pt x="67" y="81"/>
                </a:lnTo>
                <a:lnTo>
                  <a:pt x="61" y="85"/>
                </a:lnTo>
                <a:lnTo>
                  <a:pt x="53" y="97"/>
                </a:lnTo>
                <a:lnTo>
                  <a:pt x="52" y="111"/>
                </a:lnTo>
                <a:lnTo>
                  <a:pt x="49" y="111"/>
                </a:lnTo>
                <a:lnTo>
                  <a:pt x="45" y="108"/>
                </a:lnTo>
                <a:lnTo>
                  <a:pt x="35" y="105"/>
                </a:lnTo>
                <a:lnTo>
                  <a:pt x="23" y="108"/>
                </a:lnTo>
                <a:lnTo>
                  <a:pt x="22" y="103"/>
                </a:lnTo>
                <a:lnTo>
                  <a:pt x="16" y="101"/>
                </a:lnTo>
                <a:lnTo>
                  <a:pt x="16" y="100"/>
                </a:lnTo>
                <a:lnTo>
                  <a:pt x="13" y="97"/>
                </a:lnTo>
                <a:lnTo>
                  <a:pt x="8" y="90"/>
                </a:lnTo>
                <a:lnTo>
                  <a:pt x="7" y="88"/>
                </a:lnTo>
                <a:lnTo>
                  <a:pt x="1" y="88"/>
                </a:lnTo>
                <a:lnTo>
                  <a:pt x="0" y="73"/>
                </a:lnTo>
                <a:lnTo>
                  <a:pt x="22" y="56"/>
                </a:lnTo>
                <a:lnTo>
                  <a:pt x="24" y="55"/>
                </a:lnTo>
                <a:lnTo>
                  <a:pt x="31" y="64"/>
                </a:lnTo>
                <a:lnTo>
                  <a:pt x="45" y="67"/>
                </a:lnTo>
                <a:lnTo>
                  <a:pt x="56" y="56"/>
                </a:lnTo>
                <a:lnTo>
                  <a:pt x="54" y="54"/>
                </a:lnTo>
                <a:lnTo>
                  <a:pt x="53" y="52"/>
                </a:lnTo>
                <a:lnTo>
                  <a:pt x="52" y="48"/>
                </a:lnTo>
                <a:lnTo>
                  <a:pt x="53" y="39"/>
                </a:lnTo>
                <a:lnTo>
                  <a:pt x="64" y="34"/>
                </a:lnTo>
                <a:lnTo>
                  <a:pt x="69" y="28"/>
                </a:lnTo>
                <a:lnTo>
                  <a:pt x="68" y="24"/>
                </a:lnTo>
                <a:lnTo>
                  <a:pt x="74" y="26"/>
                </a:lnTo>
                <a:lnTo>
                  <a:pt x="75" y="24"/>
                </a:lnTo>
                <a:lnTo>
                  <a:pt x="76" y="22"/>
                </a:lnTo>
                <a:lnTo>
                  <a:pt x="79" y="17"/>
                </a:lnTo>
                <a:lnTo>
                  <a:pt x="86" y="0"/>
                </a:lnTo>
                <a:lnTo>
                  <a:pt x="97" y="13"/>
                </a:lnTo>
                <a:lnTo>
                  <a:pt x="98" y="15"/>
                </a:lnTo>
                <a:lnTo>
                  <a:pt x="105" y="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7" name="Freeform 323">
            <a:extLst>
              <a:ext uri="{FF2B5EF4-FFF2-40B4-BE49-F238E27FC236}">
                <a16:creationId xmlns:a16="http://schemas.microsoft.com/office/drawing/2014/main" id="{A2DF0B17-E347-3844-2B50-CD4EB1CD4F25}"/>
              </a:ext>
            </a:extLst>
          </p:cNvPr>
          <p:cNvSpPr>
            <a:spLocks/>
          </p:cNvSpPr>
          <p:nvPr/>
        </p:nvSpPr>
        <p:spPr bwMode="auto">
          <a:xfrm>
            <a:off x="4622809" y="4603758"/>
            <a:ext cx="244475" cy="217488"/>
          </a:xfrm>
          <a:custGeom>
            <a:avLst/>
            <a:gdLst>
              <a:gd name="T0" fmla="*/ 64 w 154"/>
              <a:gd name="T1" fmla="*/ 0 h 137"/>
              <a:gd name="T2" fmla="*/ 68 w 154"/>
              <a:gd name="T3" fmla="*/ 7 h 137"/>
              <a:gd name="T4" fmla="*/ 85 w 154"/>
              <a:gd name="T5" fmla="*/ 6 h 137"/>
              <a:gd name="T6" fmla="*/ 93 w 154"/>
              <a:gd name="T7" fmla="*/ 41 h 137"/>
              <a:gd name="T8" fmla="*/ 108 w 154"/>
              <a:gd name="T9" fmla="*/ 56 h 137"/>
              <a:gd name="T10" fmla="*/ 154 w 154"/>
              <a:gd name="T11" fmla="*/ 60 h 137"/>
              <a:gd name="T12" fmla="*/ 133 w 154"/>
              <a:gd name="T13" fmla="*/ 75 h 137"/>
              <a:gd name="T14" fmla="*/ 135 w 154"/>
              <a:gd name="T15" fmla="*/ 78 h 137"/>
              <a:gd name="T16" fmla="*/ 144 w 154"/>
              <a:gd name="T17" fmla="*/ 89 h 137"/>
              <a:gd name="T18" fmla="*/ 141 w 154"/>
              <a:gd name="T19" fmla="*/ 92 h 137"/>
              <a:gd name="T20" fmla="*/ 138 w 154"/>
              <a:gd name="T21" fmla="*/ 95 h 137"/>
              <a:gd name="T22" fmla="*/ 137 w 154"/>
              <a:gd name="T23" fmla="*/ 96 h 137"/>
              <a:gd name="T24" fmla="*/ 135 w 154"/>
              <a:gd name="T25" fmla="*/ 97 h 137"/>
              <a:gd name="T26" fmla="*/ 135 w 154"/>
              <a:gd name="T27" fmla="*/ 99 h 137"/>
              <a:gd name="T28" fmla="*/ 122 w 154"/>
              <a:gd name="T29" fmla="*/ 105 h 137"/>
              <a:gd name="T30" fmla="*/ 109 w 154"/>
              <a:gd name="T31" fmla="*/ 108 h 137"/>
              <a:gd name="T32" fmla="*/ 98 w 154"/>
              <a:gd name="T33" fmla="*/ 116 h 137"/>
              <a:gd name="T34" fmla="*/ 90 w 154"/>
              <a:gd name="T35" fmla="*/ 125 h 137"/>
              <a:gd name="T36" fmla="*/ 82 w 154"/>
              <a:gd name="T37" fmla="*/ 125 h 137"/>
              <a:gd name="T38" fmla="*/ 74 w 154"/>
              <a:gd name="T39" fmla="*/ 125 h 137"/>
              <a:gd name="T40" fmla="*/ 70 w 154"/>
              <a:gd name="T41" fmla="*/ 127 h 137"/>
              <a:gd name="T42" fmla="*/ 68 w 154"/>
              <a:gd name="T43" fmla="*/ 129 h 137"/>
              <a:gd name="T44" fmla="*/ 60 w 154"/>
              <a:gd name="T45" fmla="*/ 137 h 137"/>
              <a:gd name="T46" fmla="*/ 62 w 154"/>
              <a:gd name="T47" fmla="*/ 127 h 137"/>
              <a:gd name="T48" fmla="*/ 60 w 154"/>
              <a:gd name="T49" fmla="*/ 126 h 137"/>
              <a:gd name="T50" fmla="*/ 59 w 154"/>
              <a:gd name="T51" fmla="*/ 125 h 137"/>
              <a:gd name="T52" fmla="*/ 53 w 154"/>
              <a:gd name="T53" fmla="*/ 122 h 137"/>
              <a:gd name="T54" fmla="*/ 43 w 154"/>
              <a:gd name="T55" fmla="*/ 115 h 137"/>
              <a:gd name="T56" fmla="*/ 38 w 154"/>
              <a:gd name="T57" fmla="*/ 116 h 137"/>
              <a:gd name="T58" fmla="*/ 37 w 154"/>
              <a:gd name="T59" fmla="*/ 116 h 137"/>
              <a:gd name="T60" fmla="*/ 28 w 154"/>
              <a:gd name="T61" fmla="*/ 118 h 137"/>
              <a:gd name="T62" fmla="*/ 13 w 154"/>
              <a:gd name="T63" fmla="*/ 119 h 137"/>
              <a:gd name="T64" fmla="*/ 14 w 154"/>
              <a:gd name="T65" fmla="*/ 110 h 137"/>
              <a:gd name="T66" fmla="*/ 3 w 154"/>
              <a:gd name="T67" fmla="*/ 85 h 137"/>
              <a:gd name="T68" fmla="*/ 3 w 154"/>
              <a:gd name="T69" fmla="*/ 84 h 137"/>
              <a:gd name="T70" fmla="*/ 3 w 154"/>
              <a:gd name="T71" fmla="*/ 77 h 137"/>
              <a:gd name="T72" fmla="*/ 4 w 154"/>
              <a:gd name="T73" fmla="*/ 71 h 137"/>
              <a:gd name="T74" fmla="*/ 4 w 154"/>
              <a:gd name="T75" fmla="*/ 70 h 137"/>
              <a:gd name="T76" fmla="*/ 4 w 154"/>
              <a:gd name="T77" fmla="*/ 59 h 137"/>
              <a:gd name="T78" fmla="*/ 6 w 154"/>
              <a:gd name="T79" fmla="*/ 47 h 137"/>
              <a:gd name="T80" fmla="*/ 3 w 154"/>
              <a:gd name="T81" fmla="*/ 45 h 137"/>
              <a:gd name="T82" fmla="*/ 0 w 154"/>
              <a:gd name="T83" fmla="*/ 43 h 137"/>
              <a:gd name="T84" fmla="*/ 0 w 154"/>
              <a:gd name="T85" fmla="*/ 39 h 137"/>
              <a:gd name="T86" fmla="*/ 0 w 154"/>
              <a:gd name="T87" fmla="*/ 35 h 137"/>
              <a:gd name="T88" fmla="*/ 8 w 154"/>
              <a:gd name="T89" fmla="*/ 29 h 137"/>
              <a:gd name="T90" fmla="*/ 11 w 154"/>
              <a:gd name="T91" fmla="*/ 22 h 137"/>
              <a:gd name="T92" fmla="*/ 23 w 154"/>
              <a:gd name="T93" fmla="*/ 22 h 137"/>
              <a:gd name="T94" fmla="*/ 30 w 154"/>
              <a:gd name="T95" fmla="*/ 30 h 137"/>
              <a:gd name="T96" fmla="*/ 37 w 154"/>
              <a:gd name="T97" fmla="*/ 26 h 137"/>
              <a:gd name="T98" fmla="*/ 32 w 154"/>
              <a:gd name="T99" fmla="*/ 15 h 137"/>
              <a:gd name="T100" fmla="*/ 41 w 154"/>
              <a:gd name="T101" fmla="*/ 10 h 137"/>
              <a:gd name="T102" fmla="*/ 45 w 154"/>
              <a:gd name="T103" fmla="*/ 7 h 137"/>
              <a:gd name="T104" fmla="*/ 49 w 154"/>
              <a:gd name="T105" fmla="*/ 5 h 137"/>
              <a:gd name="T106" fmla="*/ 53 w 154"/>
              <a:gd name="T107" fmla="*/ 0 h 137"/>
              <a:gd name="T108" fmla="*/ 64 w 154"/>
              <a:gd name="T10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4" h="137">
                <a:moveTo>
                  <a:pt x="64" y="0"/>
                </a:moveTo>
                <a:lnTo>
                  <a:pt x="68" y="7"/>
                </a:lnTo>
                <a:lnTo>
                  <a:pt x="85" y="6"/>
                </a:lnTo>
                <a:lnTo>
                  <a:pt x="93" y="41"/>
                </a:lnTo>
                <a:lnTo>
                  <a:pt x="108" y="56"/>
                </a:lnTo>
                <a:lnTo>
                  <a:pt x="154" y="60"/>
                </a:lnTo>
                <a:lnTo>
                  <a:pt x="133" y="75"/>
                </a:lnTo>
                <a:lnTo>
                  <a:pt x="135" y="78"/>
                </a:lnTo>
                <a:lnTo>
                  <a:pt x="144" y="89"/>
                </a:lnTo>
                <a:lnTo>
                  <a:pt x="141" y="92"/>
                </a:lnTo>
                <a:lnTo>
                  <a:pt x="138" y="95"/>
                </a:lnTo>
                <a:lnTo>
                  <a:pt x="137" y="96"/>
                </a:lnTo>
                <a:lnTo>
                  <a:pt x="135" y="97"/>
                </a:lnTo>
                <a:lnTo>
                  <a:pt x="135" y="99"/>
                </a:lnTo>
                <a:lnTo>
                  <a:pt x="122" y="105"/>
                </a:lnTo>
                <a:lnTo>
                  <a:pt x="109" y="108"/>
                </a:lnTo>
                <a:lnTo>
                  <a:pt x="98" y="116"/>
                </a:lnTo>
                <a:lnTo>
                  <a:pt x="90" y="125"/>
                </a:lnTo>
                <a:lnTo>
                  <a:pt x="82" y="125"/>
                </a:lnTo>
                <a:lnTo>
                  <a:pt x="74" y="125"/>
                </a:lnTo>
                <a:lnTo>
                  <a:pt x="70" y="127"/>
                </a:lnTo>
                <a:lnTo>
                  <a:pt x="68" y="129"/>
                </a:lnTo>
                <a:lnTo>
                  <a:pt x="60" y="137"/>
                </a:lnTo>
                <a:lnTo>
                  <a:pt x="62" y="127"/>
                </a:lnTo>
                <a:lnTo>
                  <a:pt x="60" y="126"/>
                </a:lnTo>
                <a:lnTo>
                  <a:pt x="59" y="125"/>
                </a:lnTo>
                <a:lnTo>
                  <a:pt x="53" y="122"/>
                </a:lnTo>
                <a:lnTo>
                  <a:pt x="43" y="115"/>
                </a:lnTo>
                <a:lnTo>
                  <a:pt x="38" y="116"/>
                </a:lnTo>
                <a:lnTo>
                  <a:pt x="37" y="116"/>
                </a:lnTo>
                <a:lnTo>
                  <a:pt x="28" y="118"/>
                </a:lnTo>
                <a:lnTo>
                  <a:pt x="13" y="119"/>
                </a:lnTo>
                <a:lnTo>
                  <a:pt x="14" y="110"/>
                </a:lnTo>
                <a:lnTo>
                  <a:pt x="3" y="85"/>
                </a:lnTo>
                <a:lnTo>
                  <a:pt x="3" y="84"/>
                </a:lnTo>
                <a:lnTo>
                  <a:pt x="3" y="77"/>
                </a:lnTo>
                <a:lnTo>
                  <a:pt x="4" y="71"/>
                </a:lnTo>
                <a:lnTo>
                  <a:pt x="4" y="70"/>
                </a:lnTo>
                <a:lnTo>
                  <a:pt x="4" y="59"/>
                </a:lnTo>
                <a:lnTo>
                  <a:pt x="6" y="47"/>
                </a:lnTo>
                <a:lnTo>
                  <a:pt x="3" y="45"/>
                </a:lnTo>
                <a:lnTo>
                  <a:pt x="0" y="43"/>
                </a:lnTo>
                <a:lnTo>
                  <a:pt x="0" y="39"/>
                </a:lnTo>
                <a:lnTo>
                  <a:pt x="0" y="35"/>
                </a:lnTo>
                <a:lnTo>
                  <a:pt x="8" y="29"/>
                </a:lnTo>
                <a:lnTo>
                  <a:pt x="11" y="22"/>
                </a:lnTo>
                <a:lnTo>
                  <a:pt x="23" y="22"/>
                </a:lnTo>
                <a:lnTo>
                  <a:pt x="30" y="30"/>
                </a:lnTo>
                <a:lnTo>
                  <a:pt x="37" y="26"/>
                </a:lnTo>
                <a:lnTo>
                  <a:pt x="32" y="15"/>
                </a:lnTo>
                <a:lnTo>
                  <a:pt x="41" y="10"/>
                </a:lnTo>
                <a:lnTo>
                  <a:pt x="45" y="7"/>
                </a:lnTo>
                <a:lnTo>
                  <a:pt x="49" y="5"/>
                </a:lnTo>
                <a:lnTo>
                  <a:pt x="53" y="0"/>
                </a:lnTo>
                <a:lnTo>
                  <a:pt x="6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8" name="Freeform 324">
            <a:extLst>
              <a:ext uri="{FF2B5EF4-FFF2-40B4-BE49-F238E27FC236}">
                <a16:creationId xmlns:a16="http://schemas.microsoft.com/office/drawing/2014/main" id="{4E6A93AD-9C26-4505-74DC-3E70F4E78696}"/>
              </a:ext>
            </a:extLst>
          </p:cNvPr>
          <p:cNvSpPr>
            <a:spLocks/>
          </p:cNvSpPr>
          <p:nvPr/>
        </p:nvSpPr>
        <p:spPr bwMode="auto">
          <a:xfrm>
            <a:off x="4492634" y="4737108"/>
            <a:ext cx="296863" cy="280988"/>
          </a:xfrm>
          <a:custGeom>
            <a:avLst/>
            <a:gdLst>
              <a:gd name="T0" fmla="*/ 95 w 187"/>
              <a:gd name="T1" fmla="*/ 35 h 177"/>
              <a:gd name="T2" fmla="*/ 119 w 187"/>
              <a:gd name="T3" fmla="*/ 32 h 177"/>
              <a:gd name="T4" fmla="*/ 125 w 187"/>
              <a:gd name="T5" fmla="*/ 31 h 177"/>
              <a:gd name="T6" fmla="*/ 141 w 187"/>
              <a:gd name="T7" fmla="*/ 41 h 177"/>
              <a:gd name="T8" fmla="*/ 144 w 187"/>
              <a:gd name="T9" fmla="*/ 43 h 177"/>
              <a:gd name="T10" fmla="*/ 140 w 187"/>
              <a:gd name="T11" fmla="*/ 62 h 177"/>
              <a:gd name="T12" fmla="*/ 149 w 187"/>
              <a:gd name="T13" fmla="*/ 90 h 177"/>
              <a:gd name="T14" fmla="*/ 164 w 187"/>
              <a:gd name="T15" fmla="*/ 98 h 177"/>
              <a:gd name="T16" fmla="*/ 170 w 187"/>
              <a:gd name="T17" fmla="*/ 94 h 177"/>
              <a:gd name="T18" fmla="*/ 175 w 187"/>
              <a:gd name="T19" fmla="*/ 92 h 177"/>
              <a:gd name="T20" fmla="*/ 187 w 187"/>
              <a:gd name="T21" fmla="*/ 117 h 177"/>
              <a:gd name="T22" fmla="*/ 180 w 187"/>
              <a:gd name="T23" fmla="*/ 124 h 177"/>
              <a:gd name="T24" fmla="*/ 165 w 187"/>
              <a:gd name="T25" fmla="*/ 122 h 177"/>
              <a:gd name="T26" fmla="*/ 146 w 187"/>
              <a:gd name="T27" fmla="*/ 121 h 177"/>
              <a:gd name="T28" fmla="*/ 142 w 187"/>
              <a:gd name="T29" fmla="*/ 118 h 177"/>
              <a:gd name="T30" fmla="*/ 140 w 187"/>
              <a:gd name="T31" fmla="*/ 116 h 177"/>
              <a:gd name="T32" fmla="*/ 131 w 187"/>
              <a:gd name="T33" fmla="*/ 110 h 177"/>
              <a:gd name="T34" fmla="*/ 118 w 187"/>
              <a:gd name="T35" fmla="*/ 116 h 177"/>
              <a:gd name="T36" fmla="*/ 115 w 187"/>
              <a:gd name="T37" fmla="*/ 116 h 177"/>
              <a:gd name="T38" fmla="*/ 99 w 187"/>
              <a:gd name="T39" fmla="*/ 116 h 177"/>
              <a:gd name="T40" fmla="*/ 93 w 187"/>
              <a:gd name="T41" fmla="*/ 140 h 177"/>
              <a:gd name="T42" fmla="*/ 92 w 187"/>
              <a:gd name="T43" fmla="*/ 144 h 177"/>
              <a:gd name="T44" fmla="*/ 81 w 187"/>
              <a:gd name="T45" fmla="*/ 144 h 177"/>
              <a:gd name="T46" fmla="*/ 69 w 187"/>
              <a:gd name="T47" fmla="*/ 161 h 177"/>
              <a:gd name="T48" fmla="*/ 70 w 187"/>
              <a:gd name="T49" fmla="*/ 169 h 177"/>
              <a:gd name="T50" fmla="*/ 60 w 187"/>
              <a:gd name="T51" fmla="*/ 173 h 177"/>
              <a:gd name="T52" fmla="*/ 60 w 187"/>
              <a:gd name="T53" fmla="*/ 176 h 177"/>
              <a:gd name="T54" fmla="*/ 52 w 187"/>
              <a:gd name="T55" fmla="*/ 158 h 177"/>
              <a:gd name="T56" fmla="*/ 39 w 187"/>
              <a:gd name="T57" fmla="*/ 150 h 177"/>
              <a:gd name="T58" fmla="*/ 36 w 187"/>
              <a:gd name="T59" fmla="*/ 146 h 177"/>
              <a:gd name="T60" fmla="*/ 26 w 187"/>
              <a:gd name="T61" fmla="*/ 141 h 177"/>
              <a:gd name="T62" fmla="*/ 13 w 187"/>
              <a:gd name="T63" fmla="*/ 122 h 177"/>
              <a:gd name="T64" fmla="*/ 14 w 187"/>
              <a:gd name="T65" fmla="*/ 110 h 177"/>
              <a:gd name="T66" fmla="*/ 9 w 187"/>
              <a:gd name="T67" fmla="*/ 105 h 177"/>
              <a:gd name="T68" fmla="*/ 9 w 187"/>
              <a:gd name="T69" fmla="*/ 80 h 177"/>
              <a:gd name="T70" fmla="*/ 2 w 187"/>
              <a:gd name="T71" fmla="*/ 73 h 177"/>
              <a:gd name="T72" fmla="*/ 9 w 187"/>
              <a:gd name="T73" fmla="*/ 56 h 177"/>
              <a:gd name="T74" fmla="*/ 60 w 187"/>
              <a:gd name="T75" fmla="*/ 11 h 177"/>
              <a:gd name="T76" fmla="*/ 82 w 187"/>
              <a:gd name="T77" fmla="*/ 1 h 177"/>
              <a:gd name="T78" fmla="*/ 85 w 187"/>
              <a:gd name="T79" fmla="*/ 0 h 177"/>
              <a:gd name="T80" fmla="*/ 96 w 187"/>
              <a:gd name="T81" fmla="*/ 2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7" h="177">
                <a:moveTo>
                  <a:pt x="96" y="26"/>
                </a:moveTo>
                <a:lnTo>
                  <a:pt x="95" y="35"/>
                </a:lnTo>
                <a:lnTo>
                  <a:pt x="110" y="34"/>
                </a:lnTo>
                <a:lnTo>
                  <a:pt x="119" y="32"/>
                </a:lnTo>
                <a:lnTo>
                  <a:pt x="120" y="32"/>
                </a:lnTo>
                <a:lnTo>
                  <a:pt x="125" y="31"/>
                </a:lnTo>
                <a:lnTo>
                  <a:pt x="135" y="38"/>
                </a:lnTo>
                <a:lnTo>
                  <a:pt x="141" y="41"/>
                </a:lnTo>
                <a:lnTo>
                  <a:pt x="142" y="42"/>
                </a:lnTo>
                <a:lnTo>
                  <a:pt x="144" y="43"/>
                </a:lnTo>
                <a:lnTo>
                  <a:pt x="142" y="53"/>
                </a:lnTo>
                <a:lnTo>
                  <a:pt x="140" y="62"/>
                </a:lnTo>
                <a:lnTo>
                  <a:pt x="144" y="86"/>
                </a:lnTo>
                <a:lnTo>
                  <a:pt x="149" y="90"/>
                </a:lnTo>
                <a:lnTo>
                  <a:pt x="160" y="95"/>
                </a:lnTo>
                <a:lnTo>
                  <a:pt x="164" y="98"/>
                </a:lnTo>
                <a:lnTo>
                  <a:pt x="167" y="96"/>
                </a:lnTo>
                <a:lnTo>
                  <a:pt x="170" y="94"/>
                </a:lnTo>
                <a:lnTo>
                  <a:pt x="171" y="94"/>
                </a:lnTo>
                <a:lnTo>
                  <a:pt x="175" y="92"/>
                </a:lnTo>
                <a:lnTo>
                  <a:pt x="182" y="96"/>
                </a:lnTo>
                <a:lnTo>
                  <a:pt x="187" y="117"/>
                </a:lnTo>
                <a:lnTo>
                  <a:pt x="185" y="120"/>
                </a:lnTo>
                <a:lnTo>
                  <a:pt x="180" y="124"/>
                </a:lnTo>
                <a:lnTo>
                  <a:pt x="172" y="120"/>
                </a:lnTo>
                <a:lnTo>
                  <a:pt x="165" y="122"/>
                </a:lnTo>
                <a:lnTo>
                  <a:pt x="161" y="122"/>
                </a:lnTo>
                <a:lnTo>
                  <a:pt x="146" y="121"/>
                </a:lnTo>
                <a:lnTo>
                  <a:pt x="144" y="120"/>
                </a:lnTo>
                <a:lnTo>
                  <a:pt x="142" y="118"/>
                </a:lnTo>
                <a:lnTo>
                  <a:pt x="142" y="117"/>
                </a:lnTo>
                <a:lnTo>
                  <a:pt x="140" y="116"/>
                </a:lnTo>
                <a:lnTo>
                  <a:pt x="138" y="114"/>
                </a:lnTo>
                <a:lnTo>
                  <a:pt x="131" y="110"/>
                </a:lnTo>
                <a:lnTo>
                  <a:pt x="120" y="117"/>
                </a:lnTo>
                <a:lnTo>
                  <a:pt x="118" y="116"/>
                </a:lnTo>
                <a:lnTo>
                  <a:pt x="116" y="116"/>
                </a:lnTo>
                <a:lnTo>
                  <a:pt x="115" y="116"/>
                </a:lnTo>
                <a:lnTo>
                  <a:pt x="103" y="111"/>
                </a:lnTo>
                <a:lnTo>
                  <a:pt x="99" y="116"/>
                </a:lnTo>
                <a:lnTo>
                  <a:pt x="103" y="128"/>
                </a:lnTo>
                <a:lnTo>
                  <a:pt x="93" y="140"/>
                </a:lnTo>
                <a:lnTo>
                  <a:pt x="96" y="143"/>
                </a:lnTo>
                <a:lnTo>
                  <a:pt x="92" y="144"/>
                </a:lnTo>
                <a:lnTo>
                  <a:pt x="81" y="140"/>
                </a:lnTo>
                <a:lnTo>
                  <a:pt x="81" y="144"/>
                </a:lnTo>
                <a:lnTo>
                  <a:pt x="74" y="150"/>
                </a:lnTo>
                <a:lnTo>
                  <a:pt x="69" y="161"/>
                </a:lnTo>
                <a:lnTo>
                  <a:pt x="70" y="165"/>
                </a:lnTo>
                <a:lnTo>
                  <a:pt x="70" y="169"/>
                </a:lnTo>
                <a:lnTo>
                  <a:pt x="66" y="170"/>
                </a:lnTo>
                <a:lnTo>
                  <a:pt x="60" y="173"/>
                </a:lnTo>
                <a:lnTo>
                  <a:pt x="67" y="177"/>
                </a:lnTo>
                <a:lnTo>
                  <a:pt x="60" y="176"/>
                </a:lnTo>
                <a:lnTo>
                  <a:pt x="58" y="176"/>
                </a:lnTo>
                <a:lnTo>
                  <a:pt x="52" y="158"/>
                </a:lnTo>
                <a:lnTo>
                  <a:pt x="43" y="147"/>
                </a:lnTo>
                <a:lnTo>
                  <a:pt x="39" y="150"/>
                </a:lnTo>
                <a:lnTo>
                  <a:pt x="39" y="146"/>
                </a:lnTo>
                <a:lnTo>
                  <a:pt x="36" y="146"/>
                </a:lnTo>
                <a:lnTo>
                  <a:pt x="29" y="143"/>
                </a:lnTo>
                <a:lnTo>
                  <a:pt x="26" y="141"/>
                </a:lnTo>
                <a:lnTo>
                  <a:pt x="19" y="126"/>
                </a:lnTo>
                <a:lnTo>
                  <a:pt x="13" y="122"/>
                </a:lnTo>
                <a:lnTo>
                  <a:pt x="13" y="120"/>
                </a:lnTo>
                <a:lnTo>
                  <a:pt x="14" y="110"/>
                </a:lnTo>
                <a:lnTo>
                  <a:pt x="4" y="109"/>
                </a:lnTo>
                <a:lnTo>
                  <a:pt x="9" y="105"/>
                </a:lnTo>
                <a:lnTo>
                  <a:pt x="10" y="90"/>
                </a:lnTo>
                <a:lnTo>
                  <a:pt x="9" y="80"/>
                </a:lnTo>
                <a:lnTo>
                  <a:pt x="7" y="76"/>
                </a:lnTo>
                <a:lnTo>
                  <a:pt x="2" y="73"/>
                </a:lnTo>
                <a:lnTo>
                  <a:pt x="0" y="66"/>
                </a:lnTo>
                <a:lnTo>
                  <a:pt x="9" y="56"/>
                </a:lnTo>
                <a:lnTo>
                  <a:pt x="33" y="42"/>
                </a:lnTo>
                <a:lnTo>
                  <a:pt x="60" y="11"/>
                </a:lnTo>
                <a:lnTo>
                  <a:pt x="81" y="1"/>
                </a:lnTo>
                <a:lnTo>
                  <a:pt x="82" y="1"/>
                </a:lnTo>
                <a:lnTo>
                  <a:pt x="84" y="0"/>
                </a:lnTo>
                <a:lnTo>
                  <a:pt x="85" y="0"/>
                </a:lnTo>
                <a:lnTo>
                  <a:pt x="85" y="1"/>
                </a:lnTo>
                <a:lnTo>
                  <a:pt x="96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9" name="Freeform 325">
            <a:extLst>
              <a:ext uri="{FF2B5EF4-FFF2-40B4-BE49-F238E27FC236}">
                <a16:creationId xmlns:a16="http://schemas.microsoft.com/office/drawing/2014/main" id="{C55A5E24-B07B-A8C5-8B6A-B86A30BB0CFA}"/>
              </a:ext>
            </a:extLst>
          </p:cNvPr>
          <p:cNvSpPr>
            <a:spLocks/>
          </p:cNvSpPr>
          <p:nvPr/>
        </p:nvSpPr>
        <p:spPr bwMode="auto">
          <a:xfrm>
            <a:off x="5175260" y="4256095"/>
            <a:ext cx="195263" cy="209550"/>
          </a:xfrm>
          <a:custGeom>
            <a:avLst/>
            <a:gdLst>
              <a:gd name="T0" fmla="*/ 92 w 123"/>
              <a:gd name="T1" fmla="*/ 123 h 132"/>
              <a:gd name="T2" fmla="*/ 85 w 123"/>
              <a:gd name="T3" fmla="*/ 132 h 132"/>
              <a:gd name="T4" fmla="*/ 77 w 123"/>
              <a:gd name="T5" fmla="*/ 123 h 132"/>
              <a:gd name="T6" fmla="*/ 67 w 123"/>
              <a:gd name="T7" fmla="*/ 125 h 132"/>
              <a:gd name="T8" fmla="*/ 36 w 123"/>
              <a:gd name="T9" fmla="*/ 116 h 132"/>
              <a:gd name="T10" fmla="*/ 36 w 123"/>
              <a:gd name="T11" fmla="*/ 106 h 132"/>
              <a:gd name="T12" fmla="*/ 19 w 123"/>
              <a:gd name="T13" fmla="*/ 97 h 132"/>
              <a:gd name="T14" fmla="*/ 18 w 123"/>
              <a:gd name="T15" fmla="*/ 86 h 132"/>
              <a:gd name="T16" fmla="*/ 17 w 123"/>
              <a:gd name="T17" fmla="*/ 80 h 132"/>
              <a:gd name="T18" fmla="*/ 14 w 123"/>
              <a:gd name="T19" fmla="*/ 68 h 132"/>
              <a:gd name="T20" fmla="*/ 11 w 123"/>
              <a:gd name="T21" fmla="*/ 63 h 132"/>
              <a:gd name="T22" fmla="*/ 8 w 123"/>
              <a:gd name="T23" fmla="*/ 59 h 132"/>
              <a:gd name="T24" fmla="*/ 6 w 123"/>
              <a:gd name="T25" fmla="*/ 50 h 132"/>
              <a:gd name="T26" fmla="*/ 0 w 123"/>
              <a:gd name="T27" fmla="*/ 41 h 132"/>
              <a:gd name="T28" fmla="*/ 2 w 123"/>
              <a:gd name="T29" fmla="*/ 34 h 132"/>
              <a:gd name="T30" fmla="*/ 4 w 123"/>
              <a:gd name="T31" fmla="*/ 26 h 132"/>
              <a:gd name="T32" fmla="*/ 14 w 123"/>
              <a:gd name="T33" fmla="*/ 23 h 132"/>
              <a:gd name="T34" fmla="*/ 17 w 123"/>
              <a:gd name="T35" fmla="*/ 20 h 132"/>
              <a:gd name="T36" fmla="*/ 21 w 123"/>
              <a:gd name="T37" fmla="*/ 18 h 132"/>
              <a:gd name="T38" fmla="*/ 34 w 123"/>
              <a:gd name="T39" fmla="*/ 16 h 132"/>
              <a:gd name="T40" fmla="*/ 36 w 123"/>
              <a:gd name="T41" fmla="*/ 16 h 132"/>
              <a:gd name="T42" fmla="*/ 37 w 123"/>
              <a:gd name="T43" fmla="*/ 16 h 132"/>
              <a:gd name="T44" fmla="*/ 41 w 123"/>
              <a:gd name="T45" fmla="*/ 16 h 132"/>
              <a:gd name="T46" fmla="*/ 53 w 123"/>
              <a:gd name="T47" fmla="*/ 15 h 132"/>
              <a:gd name="T48" fmla="*/ 70 w 123"/>
              <a:gd name="T49" fmla="*/ 14 h 132"/>
              <a:gd name="T50" fmla="*/ 71 w 123"/>
              <a:gd name="T51" fmla="*/ 14 h 132"/>
              <a:gd name="T52" fmla="*/ 72 w 123"/>
              <a:gd name="T53" fmla="*/ 14 h 132"/>
              <a:gd name="T54" fmla="*/ 74 w 123"/>
              <a:gd name="T55" fmla="*/ 12 h 132"/>
              <a:gd name="T56" fmla="*/ 82 w 123"/>
              <a:gd name="T57" fmla="*/ 5 h 132"/>
              <a:gd name="T58" fmla="*/ 90 w 123"/>
              <a:gd name="T59" fmla="*/ 0 h 132"/>
              <a:gd name="T60" fmla="*/ 109 w 123"/>
              <a:gd name="T61" fmla="*/ 18 h 132"/>
              <a:gd name="T62" fmla="*/ 113 w 123"/>
              <a:gd name="T63" fmla="*/ 20 h 132"/>
              <a:gd name="T64" fmla="*/ 119 w 123"/>
              <a:gd name="T65" fmla="*/ 22 h 132"/>
              <a:gd name="T66" fmla="*/ 123 w 123"/>
              <a:gd name="T67" fmla="*/ 23 h 132"/>
              <a:gd name="T68" fmla="*/ 122 w 123"/>
              <a:gd name="T69" fmla="*/ 26 h 132"/>
              <a:gd name="T70" fmla="*/ 116 w 123"/>
              <a:gd name="T71" fmla="*/ 42 h 132"/>
              <a:gd name="T72" fmla="*/ 116 w 123"/>
              <a:gd name="T73" fmla="*/ 44 h 132"/>
              <a:gd name="T74" fmla="*/ 116 w 123"/>
              <a:gd name="T75" fmla="*/ 46 h 132"/>
              <a:gd name="T76" fmla="*/ 115 w 123"/>
              <a:gd name="T77" fmla="*/ 48 h 132"/>
              <a:gd name="T78" fmla="*/ 115 w 123"/>
              <a:gd name="T79" fmla="*/ 53 h 132"/>
              <a:gd name="T80" fmla="*/ 115 w 123"/>
              <a:gd name="T81" fmla="*/ 67 h 132"/>
              <a:gd name="T82" fmla="*/ 115 w 123"/>
              <a:gd name="T83" fmla="*/ 69 h 132"/>
              <a:gd name="T84" fmla="*/ 108 w 123"/>
              <a:gd name="T85" fmla="*/ 79 h 132"/>
              <a:gd name="T86" fmla="*/ 112 w 123"/>
              <a:gd name="T87" fmla="*/ 95 h 132"/>
              <a:gd name="T88" fmla="*/ 109 w 123"/>
              <a:gd name="T89" fmla="*/ 95 h 132"/>
              <a:gd name="T90" fmla="*/ 107 w 123"/>
              <a:gd name="T91" fmla="*/ 97 h 132"/>
              <a:gd name="T92" fmla="*/ 105 w 123"/>
              <a:gd name="T93" fmla="*/ 98 h 132"/>
              <a:gd name="T94" fmla="*/ 92 w 123"/>
              <a:gd name="T95" fmla="*/ 1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32">
                <a:moveTo>
                  <a:pt x="92" y="123"/>
                </a:moveTo>
                <a:lnTo>
                  <a:pt x="85" y="132"/>
                </a:lnTo>
                <a:lnTo>
                  <a:pt x="77" y="123"/>
                </a:lnTo>
                <a:lnTo>
                  <a:pt x="67" y="125"/>
                </a:lnTo>
                <a:lnTo>
                  <a:pt x="36" y="116"/>
                </a:lnTo>
                <a:lnTo>
                  <a:pt x="36" y="106"/>
                </a:lnTo>
                <a:lnTo>
                  <a:pt x="19" y="97"/>
                </a:lnTo>
                <a:lnTo>
                  <a:pt x="18" y="86"/>
                </a:lnTo>
                <a:lnTo>
                  <a:pt x="17" y="80"/>
                </a:lnTo>
                <a:lnTo>
                  <a:pt x="14" y="68"/>
                </a:lnTo>
                <a:lnTo>
                  <a:pt x="11" y="63"/>
                </a:lnTo>
                <a:lnTo>
                  <a:pt x="8" y="59"/>
                </a:lnTo>
                <a:lnTo>
                  <a:pt x="6" y="50"/>
                </a:lnTo>
                <a:lnTo>
                  <a:pt x="0" y="41"/>
                </a:lnTo>
                <a:lnTo>
                  <a:pt x="2" y="34"/>
                </a:lnTo>
                <a:lnTo>
                  <a:pt x="4" y="26"/>
                </a:lnTo>
                <a:lnTo>
                  <a:pt x="14" y="23"/>
                </a:lnTo>
                <a:lnTo>
                  <a:pt x="17" y="20"/>
                </a:lnTo>
                <a:lnTo>
                  <a:pt x="21" y="18"/>
                </a:lnTo>
                <a:lnTo>
                  <a:pt x="34" y="16"/>
                </a:lnTo>
                <a:lnTo>
                  <a:pt x="36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70" y="14"/>
                </a:lnTo>
                <a:lnTo>
                  <a:pt x="71" y="14"/>
                </a:lnTo>
                <a:lnTo>
                  <a:pt x="72" y="14"/>
                </a:lnTo>
                <a:lnTo>
                  <a:pt x="74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9" y="22"/>
                </a:lnTo>
                <a:lnTo>
                  <a:pt x="123" y="23"/>
                </a:lnTo>
                <a:lnTo>
                  <a:pt x="122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5" y="48"/>
                </a:lnTo>
                <a:lnTo>
                  <a:pt x="115" y="53"/>
                </a:lnTo>
                <a:lnTo>
                  <a:pt x="115" y="67"/>
                </a:lnTo>
                <a:lnTo>
                  <a:pt x="115" y="69"/>
                </a:lnTo>
                <a:lnTo>
                  <a:pt x="108" y="79"/>
                </a:lnTo>
                <a:lnTo>
                  <a:pt x="112" y="95"/>
                </a:lnTo>
                <a:lnTo>
                  <a:pt x="109" y="95"/>
                </a:lnTo>
                <a:lnTo>
                  <a:pt x="107" y="97"/>
                </a:lnTo>
                <a:lnTo>
                  <a:pt x="105" y="98"/>
                </a:lnTo>
                <a:lnTo>
                  <a:pt x="92" y="12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0" name="Freeform 326">
            <a:extLst>
              <a:ext uri="{FF2B5EF4-FFF2-40B4-BE49-F238E27FC236}">
                <a16:creationId xmlns:a16="http://schemas.microsoft.com/office/drawing/2014/main" id="{8FC28729-08F4-C6DD-B7F9-C26C60ADF3AF}"/>
              </a:ext>
            </a:extLst>
          </p:cNvPr>
          <p:cNvSpPr>
            <a:spLocks/>
          </p:cNvSpPr>
          <p:nvPr/>
        </p:nvSpPr>
        <p:spPr bwMode="auto">
          <a:xfrm>
            <a:off x="5186373" y="5519747"/>
            <a:ext cx="95250" cy="134938"/>
          </a:xfrm>
          <a:custGeom>
            <a:avLst/>
            <a:gdLst>
              <a:gd name="T0" fmla="*/ 56 w 60"/>
              <a:gd name="T1" fmla="*/ 81 h 85"/>
              <a:gd name="T2" fmla="*/ 49 w 60"/>
              <a:gd name="T3" fmla="*/ 85 h 85"/>
              <a:gd name="T4" fmla="*/ 42 w 60"/>
              <a:gd name="T5" fmla="*/ 85 h 85"/>
              <a:gd name="T6" fmla="*/ 41 w 60"/>
              <a:gd name="T7" fmla="*/ 85 h 85"/>
              <a:gd name="T8" fmla="*/ 37 w 60"/>
              <a:gd name="T9" fmla="*/ 82 h 85"/>
              <a:gd name="T10" fmla="*/ 34 w 60"/>
              <a:gd name="T11" fmla="*/ 81 h 85"/>
              <a:gd name="T12" fmla="*/ 33 w 60"/>
              <a:gd name="T13" fmla="*/ 79 h 85"/>
              <a:gd name="T14" fmla="*/ 30 w 60"/>
              <a:gd name="T15" fmla="*/ 78 h 85"/>
              <a:gd name="T16" fmla="*/ 29 w 60"/>
              <a:gd name="T17" fmla="*/ 68 h 85"/>
              <a:gd name="T18" fmla="*/ 19 w 60"/>
              <a:gd name="T19" fmla="*/ 66 h 85"/>
              <a:gd name="T20" fmla="*/ 18 w 60"/>
              <a:gd name="T21" fmla="*/ 62 h 85"/>
              <a:gd name="T22" fmla="*/ 16 w 60"/>
              <a:gd name="T23" fmla="*/ 58 h 85"/>
              <a:gd name="T24" fmla="*/ 16 w 60"/>
              <a:gd name="T25" fmla="*/ 56 h 85"/>
              <a:gd name="T26" fmla="*/ 15 w 60"/>
              <a:gd name="T27" fmla="*/ 55 h 85"/>
              <a:gd name="T28" fmla="*/ 18 w 60"/>
              <a:gd name="T29" fmla="*/ 49 h 85"/>
              <a:gd name="T30" fmla="*/ 12 w 60"/>
              <a:gd name="T31" fmla="*/ 43 h 85"/>
              <a:gd name="T32" fmla="*/ 11 w 60"/>
              <a:gd name="T33" fmla="*/ 38 h 85"/>
              <a:gd name="T34" fmla="*/ 0 w 60"/>
              <a:gd name="T35" fmla="*/ 29 h 85"/>
              <a:gd name="T36" fmla="*/ 15 w 60"/>
              <a:gd name="T37" fmla="*/ 14 h 85"/>
              <a:gd name="T38" fmla="*/ 12 w 60"/>
              <a:gd name="T39" fmla="*/ 4 h 85"/>
              <a:gd name="T40" fmla="*/ 16 w 60"/>
              <a:gd name="T41" fmla="*/ 0 h 85"/>
              <a:gd name="T42" fmla="*/ 27 w 60"/>
              <a:gd name="T43" fmla="*/ 0 h 85"/>
              <a:gd name="T44" fmla="*/ 30 w 60"/>
              <a:gd name="T45" fmla="*/ 3 h 85"/>
              <a:gd name="T46" fmla="*/ 37 w 60"/>
              <a:gd name="T47" fmla="*/ 7 h 85"/>
              <a:gd name="T48" fmla="*/ 37 w 60"/>
              <a:gd name="T49" fmla="*/ 10 h 85"/>
              <a:gd name="T50" fmla="*/ 38 w 60"/>
              <a:gd name="T51" fmla="*/ 14 h 85"/>
              <a:gd name="T52" fmla="*/ 42 w 60"/>
              <a:gd name="T53" fmla="*/ 19 h 85"/>
              <a:gd name="T54" fmla="*/ 42 w 60"/>
              <a:gd name="T55" fmla="*/ 26 h 85"/>
              <a:gd name="T56" fmla="*/ 44 w 60"/>
              <a:gd name="T57" fmla="*/ 30 h 85"/>
              <a:gd name="T58" fmla="*/ 45 w 60"/>
              <a:gd name="T59" fmla="*/ 37 h 85"/>
              <a:gd name="T60" fmla="*/ 55 w 60"/>
              <a:gd name="T61" fmla="*/ 43 h 85"/>
              <a:gd name="T62" fmla="*/ 57 w 60"/>
              <a:gd name="T63" fmla="*/ 43 h 85"/>
              <a:gd name="T64" fmla="*/ 57 w 60"/>
              <a:gd name="T65" fmla="*/ 44 h 85"/>
              <a:gd name="T66" fmla="*/ 60 w 60"/>
              <a:gd name="T67" fmla="*/ 51 h 85"/>
              <a:gd name="T68" fmla="*/ 59 w 60"/>
              <a:gd name="T69" fmla="*/ 52 h 85"/>
              <a:gd name="T70" fmla="*/ 57 w 60"/>
              <a:gd name="T71" fmla="*/ 53 h 85"/>
              <a:gd name="T72" fmla="*/ 57 w 60"/>
              <a:gd name="T73" fmla="*/ 56 h 85"/>
              <a:gd name="T74" fmla="*/ 56 w 60"/>
              <a:gd name="T75" fmla="*/ 59 h 85"/>
              <a:gd name="T76" fmla="*/ 52 w 60"/>
              <a:gd name="T77" fmla="*/ 68 h 85"/>
              <a:gd name="T78" fmla="*/ 55 w 60"/>
              <a:gd name="T79" fmla="*/ 81 h 85"/>
              <a:gd name="T80" fmla="*/ 56 w 60"/>
              <a:gd name="T81" fmla="*/ 8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" h="85">
                <a:moveTo>
                  <a:pt x="56" y="81"/>
                </a:moveTo>
                <a:lnTo>
                  <a:pt x="49" y="85"/>
                </a:lnTo>
                <a:lnTo>
                  <a:pt x="42" y="85"/>
                </a:lnTo>
                <a:lnTo>
                  <a:pt x="41" y="85"/>
                </a:lnTo>
                <a:lnTo>
                  <a:pt x="37" y="82"/>
                </a:lnTo>
                <a:lnTo>
                  <a:pt x="34" y="81"/>
                </a:lnTo>
                <a:lnTo>
                  <a:pt x="33" y="79"/>
                </a:lnTo>
                <a:lnTo>
                  <a:pt x="30" y="78"/>
                </a:lnTo>
                <a:lnTo>
                  <a:pt x="29" y="68"/>
                </a:lnTo>
                <a:lnTo>
                  <a:pt x="19" y="66"/>
                </a:lnTo>
                <a:lnTo>
                  <a:pt x="18" y="62"/>
                </a:lnTo>
                <a:lnTo>
                  <a:pt x="16" y="58"/>
                </a:lnTo>
                <a:lnTo>
                  <a:pt x="16" y="56"/>
                </a:lnTo>
                <a:lnTo>
                  <a:pt x="15" y="55"/>
                </a:lnTo>
                <a:lnTo>
                  <a:pt x="18" y="49"/>
                </a:lnTo>
                <a:lnTo>
                  <a:pt x="12" y="43"/>
                </a:lnTo>
                <a:lnTo>
                  <a:pt x="11" y="38"/>
                </a:lnTo>
                <a:lnTo>
                  <a:pt x="0" y="29"/>
                </a:lnTo>
                <a:lnTo>
                  <a:pt x="15" y="14"/>
                </a:lnTo>
                <a:lnTo>
                  <a:pt x="12" y="4"/>
                </a:lnTo>
                <a:lnTo>
                  <a:pt x="16" y="0"/>
                </a:lnTo>
                <a:lnTo>
                  <a:pt x="27" y="0"/>
                </a:lnTo>
                <a:lnTo>
                  <a:pt x="30" y="3"/>
                </a:lnTo>
                <a:lnTo>
                  <a:pt x="37" y="7"/>
                </a:lnTo>
                <a:lnTo>
                  <a:pt x="37" y="10"/>
                </a:lnTo>
                <a:lnTo>
                  <a:pt x="38" y="14"/>
                </a:lnTo>
                <a:lnTo>
                  <a:pt x="42" y="19"/>
                </a:lnTo>
                <a:lnTo>
                  <a:pt x="42" y="26"/>
                </a:lnTo>
                <a:lnTo>
                  <a:pt x="44" y="30"/>
                </a:lnTo>
                <a:lnTo>
                  <a:pt x="45" y="37"/>
                </a:lnTo>
                <a:lnTo>
                  <a:pt x="55" y="43"/>
                </a:lnTo>
                <a:lnTo>
                  <a:pt x="57" y="43"/>
                </a:lnTo>
                <a:lnTo>
                  <a:pt x="57" y="44"/>
                </a:lnTo>
                <a:lnTo>
                  <a:pt x="60" y="51"/>
                </a:lnTo>
                <a:lnTo>
                  <a:pt x="59" y="52"/>
                </a:lnTo>
                <a:lnTo>
                  <a:pt x="57" y="53"/>
                </a:lnTo>
                <a:lnTo>
                  <a:pt x="57" y="56"/>
                </a:lnTo>
                <a:lnTo>
                  <a:pt x="56" y="59"/>
                </a:lnTo>
                <a:lnTo>
                  <a:pt x="52" y="68"/>
                </a:lnTo>
                <a:lnTo>
                  <a:pt x="55" y="81"/>
                </a:lnTo>
                <a:lnTo>
                  <a:pt x="56" y="8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1" name="Freeform 327">
            <a:extLst>
              <a:ext uri="{FF2B5EF4-FFF2-40B4-BE49-F238E27FC236}">
                <a16:creationId xmlns:a16="http://schemas.microsoft.com/office/drawing/2014/main" id="{D82C68AF-2C55-9390-EB55-37420BA7ABED}"/>
              </a:ext>
            </a:extLst>
          </p:cNvPr>
          <p:cNvSpPr>
            <a:spLocks/>
          </p:cNvSpPr>
          <p:nvPr/>
        </p:nvSpPr>
        <p:spPr bwMode="auto">
          <a:xfrm>
            <a:off x="5300673" y="5897573"/>
            <a:ext cx="122238" cy="158750"/>
          </a:xfrm>
          <a:custGeom>
            <a:avLst/>
            <a:gdLst>
              <a:gd name="T0" fmla="*/ 37 w 77"/>
              <a:gd name="T1" fmla="*/ 5 h 100"/>
              <a:gd name="T2" fmla="*/ 44 w 77"/>
              <a:gd name="T3" fmla="*/ 2 h 100"/>
              <a:gd name="T4" fmla="*/ 55 w 77"/>
              <a:gd name="T5" fmla="*/ 2 h 100"/>
              <a:gd name="T6" fmla="*/ 59 w 77"/>
              <a:gd name="T7" fmla="*/ 1 h 100"/>
              <a:gd name="T8" fmla="*/ 60 w 77"/>
              <a:gd name="T9" fmla="*/ 19 h 100"/>
              <a:gd name="T10" fmla="*/ 66 w 77"/>
              <a:gd name="T11" fmla="*/ 32 h 100"/>
              <a:gd name="T12" fmla="*/ 71 w 77"/>
              <a:gd name="T13" fmla="*/ 43 h 100"/>
              <a:gd name="T14" fmla="*/ 77 w 77"/>
              <a:gd name="T15" fmla="*/ 61 h 100"/>
              <a:gd name="T16" fmla="*/ 75 w 77"/>
              <a:gd name="T17" fmla="*/ 66 h 100"/>
              <a:gd name="T18" fmla="*/ 73 w 77"/>
              <a:gd name="T19" fmla="*/ 70 h 100"/>
              <a:gd name="T20" fmla="*/ 71 w 77"/>
              <a:gd name="T21" fmla="*/ 72 h 100"/>
              <a:gd name="T22" fmla="*/ 73 w 77"/>
              <a:gd name="T23" fmla="*/ 75 h 100"/>
              <a:gd name="T24" fmla="*/ 71 w 77"/>
              <a:gd name="T25" fmla="*/ 76 h 100"/>
              <a:gd name="T26" fmla="*/ 71 w 77"/>
              <a:gd name="T27" fmla="*/ 83 h 100"/>
              <a:gd name="T28" fmla="*/ 70 w 77"/>
              <a:gd name="T29" fmla="*/ 87 h 100"/>
              <a:gd name="T30" fmla="*/ 67 w 77"/>
              <a:gd name="T31" fmla="*/ 88 h 100"/>
              <a:gd name="T32" fmla="*/ 63 w 77"/>
              <a:gd name="T33" fmla="*/ 94 h 100"/>
              <a:gd name="T34" fmla="*/ 60 w 77"/>
              <a:gd name="T35" fmla="*/ 96 h 100"/>
              <a:gd name="T36" fmla="*/ 59 w 77"/>
              <a:gd name="T37" fmla="*/ 98 h 100"/>
              <a:gd name="T38" fmla="*/ 56 w 77"/>
              <a:gd name="T39" fmla="*/ 96 h 100"/>
              <a:gd name="T40" fmla="*/ 55 w 77"/>
              <a:gd name="T41" fmla="*/ 99 h 100"/>
              <a:gd name="T42" fmla="*/ 52 w 77"/>
              <a:gd name="T43" fmla="*/ 98 h 100"/>
              <a:gd name="T44" fmla="*/ 51 w 77"/>
              <a:gd name="T45" fmla="*/ 99 h 100"/>
              <a:gd name="T46" fmla="*/ 49 w 77"/>
              <a:gd name="T47" fmla="*/ 100 h 100"/>
              <a:gd name="T48" fmla="*/ 47 w 77"/>
              <a:gd name="T49" fmla="*/ 99 h 100"/>
              <a:gd name="T50" fmla="*/ 44 w 77"/>
              <a:gd name="T51" fmla="*/ 98 h 100"/>
              <a:gd name="T52" fmla="*/ 40 w 77"/>
              <a:gd name="T53" fmla="*/ 98 h 100"/>
              <a:gd name="T54" fmla="*/ 41 w 77"/>
              <a:gd name="T55" fmla="*/ 85 h 100"/>
              <a:gd name="T56" fmla="*/ 41 w 77"/>
              <a:gd name="T57" fmla="*/ 83 h 100"/>
              <a:gd name="T58" fmla="*/ 41 w 77"/>
              <a:gd name="T59" fmla="*/ 75 h 100"/>
              <a:gd name="T60" fmla="*/ 40 w 77"/>
              <a:gd name="T61" fmla="*/ 72 h 100"/>
              <a:gd name="T62" fmla="*/ 39 w 77"/>
              <a:gd name="T63" fmla="*/ 65 h 100"/>
              <a:gd name="T64" fmla="*/ 36 w 77"/>
              <a:gd name="T65" fmla="*/ 57 h 100"/>
              <a:gd name="T66" fmla="*/ 30 w 77"/>
              <a:gd name="T67" fmla="*/ 40 h 100"/>
              <a:gd name="T68" fmla="*/ 22 w 77"/>
              <a:gd name="T69" fmla="*/ 38 h 100"/>
              <a:gd name="T70" fmla="*/ 17 w 77"/>
              <a:gd name="T71" fmla="*/ 40 h 100"/>
              <a:gd name="T72" fmla="*/ 11 w 77"/>
              <a:gd name="T73" fmla="*/ 43 h 100"/>
              <a:gd name="T74" fmla="*/ 3 w 77"/>
              <a:gd name="T75" fmla="*/ 40 h 100"/>
              <a:gd name="T76" fmla="*/ 13 w 77"/>
              <a:gd name="T77" fmla="*/ 30 h 100"/>
              <a:gd name="T78" fmla="*/ 14 w 77"/>
              <a:gd name="T79" fmla="*/ 23 h 100"/>
              <a:gd name="T80" fmla="*/ 15 w 77"/>
              <a:gd name="T81" fmla="*/ 20 h 100"/>
              <a:gd name="T82" fmla="*/ 34 w 77"/>
              <a:gd name="T83" fmla="*/ 1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" h="100">
                <a:moveTo>
                  <a:pt x="34" y="1"/>
                </a:moveTo>
                <a:lnTo>
                  <a:pt x="37" y="5"/>
                </a:lnTo>
                <a:lnTo>
                  <a:pt x="43" y="4"/>
                </a:lnTo>
                <a:lnTo>
                  <a:pt x="44" y="2"/>
                </a:lnTo>
                <a:lnTo>
                  <a:pt x="48" y="1"/>
                </a:lnTo>
                <a:lnTo>
                  <a:pt x="55" y="2"/>
                </a:lnTo>
                <a:lnTo>
                  <a:pt x="58" y="1"/>
                </a:lnTo>
                <a:lnTo>
                  <a:pt x="59" y="1"/>
                </a:lnTo>
                <a:lnTo>
                  <a:pt x="60" y="15"/>
                </a:lnTo>
                <a:lnTo>
                  <a:pt x="60" y="19"/>
                </a:lnTo>
                <a:lnTo>
                  <a:pt x="64" y="31"/>
                </a:lnTo>
                <a:lnTo>
                  <a:pt x="66" y="32"/>
                </a:lnTo>
                <a:lnTo>
                  <a:pt x="66" y="34"/>
                </a:lnTo>
                <a:lnTo>
                  <a:pt x="71" y="43"/>
                </a:lnTo>
                <a:lnTo>
                  <a:pt x="70" y="55"/>
                </a:lnTo>
                <a:lnTo>
                  <a:pt x="77" y="61"/>
                </a:lnTo>
                <a:lnTo>
                  <a:pt x="75" y="66"/>
                </a:lnTo>
                <a:lnTo>
                  <a:pt x="75" y="66"/>
                </a:lnTo>
                <a:lnTo>
                  <a:pt x="74" y="69"/>
                </a:lnTo>
                <a:lnTo>
                  <a:pt x="73" y="70"/>
                </a:lnTo>
                <a:lnTo>
                  <a:pt x="73" y="72"/>
                </a:lnTo>
                <a:lnTo>
                  <a:pt x="71" y="72"/>
                </a:lnTo>
                <a:lnTo>
                  <a:pt x="73" y="73"/>
                </a:lnTo>
                <a:lnTo>
                  <a:pt x="73" y="75"/>
                </a:lnTo>
                <a:lnTo>
                  <a:pt x="73" y="76"/>
                </a:lnTo>
                <a:lnTo>
                  <a:pt x="71" y="76"/>
                </a:lnTo>
                <a:lnTo>
                  <a:pt x="73" y="81"/>
                </a:lnTo>
                <a:lnTo>
                  <a:pt x="71" y="83"/>
                </a:lnTo>
                <a:lnTo>
                  <a:pt x="70" y="85"/>
                </a:lnTo>
                <a:lnTo>
                  <a:pt x="70" y="87"/>
                </a:lnTo>
                <a:lnTo>
                  <a:pt x="69" y="87"/>
                </a:lnTo>
                <a:lnTo>
                  <a:pt x="67" y="88"/>
                </a:lnTo>
                <a:lnTo>
                  <a:pt x="66" y="95"/>
                </a:lnTo>
                <a:lnTo>
                  <a:pt x="63" y="94"/>
                </a:lnTo>
                <a:lnTo>
                  <a:pt x="62" y="95"/>
                </a:lnTo>
                <a:lnTo>
                  <a:pt x="60" y="96"/>
                </a:lnTo>
                <a:lnTo>
                  <a:pt x="60" y="96"/>
                </a:lnTo>
                <a:lnTo>
                  <a:pt x="59" y="98"/>
                </a:lnTo>
                <a:lnTo>
                  <a:pt x="58" y="98"/>
                </a:lnTo>
                <a:lnTo>
                  <a:pt x="56" y="96"/>
                </a:lnTo>
                <a:lnTo>
                  <a:pt x="56" y="99"/>
                </a:lnTo>
                <a:lnTo>
                  <a:pt x="55" y="99"/>
                </a:lnTo>
                <a:lnTo>
                  <a:pt x="54" y="96"/>
                </a:lnTo>
                <a:lnTo>
                  <a:pt x="52" y="98"/>
                </a:lnTo>
                <a:lnTo>
                  <a:pt x="51" y="99"/>
                </a:lnTo>
                <a:lnTo>
                  <a:pt x="51" y="99"/>
                </a:lnTo>
                <a:lnTo>
                  <a:pt x="51" y="100"/>
                </a:lnTo>
                <a:lnTo>
                  <a:pt x="49" y="100"/>
                </a:lnTo>
                <a:lnTo>
                  <a:pt x="48" y="99"/>
                </a:lnTo>
                <a:lnTo>
                  <a:pt x="47" y="99"/>
                </a:lnTo>
                <a:lnTo>
                  <a:pt x="45" y="98"/>
                </a:lnTo>
                <a:lnTo>
                  <a:pt x="44" y="98"/>
                </a:lnTo>
                <a:lnTo>
                  <a:pt x="43" y="98"/>
                </a:lnTo>
                <a:lnTo>
                  <a:pt x="40" y="98"/>
                </a:lnTo>
                <a:lnTo>
                  <a:pt x="40" y="91"/>
                </a:lnTo>
                <a:lnTo>
                  <a:pt x="41" y="85"/>
                </a:lnTo>
                <a:lnTo>
                  <a:pt x="41" y="84"/>
                </a:lnTo>
                <a:lnTo>
                  <a:pt x="41" y="83"/>
                </a:lnTo>
                <a:lnTo>
                  <a:pt x="41" y="80"/>
                </a:lnTo>
                <a:lnTo>
                  <a:pt x="41" y="75"/>
                </a:lnTo>
                <a:lnTo>
                  <a:pt x="41" y="73"/>
                </a:lnTo>
                <a:lnTo>
                  <a:pt x="40" y="72"/>
                </a:lnTo>
                <a:lnTo>
                  <a:pt x="41" y="70"/>
                </a:lnTo>
                <a:lnTo>
                  <a:pt x="39" y="65"/>
                </a:lnTo>
                <a:lnTo>
                  <a:pt x="37" y="61"/>
                </a:lnTo>
                <a:lnTo>
                  <a:pt x="36" y="57"/>
                </a:lnTo>
                <a:lnTo>
                  <a:pt x="33" y="47"/>
                </a:lnTo>
                <a:lnTo>
                  <a:pt x="30" y="40"/>
                </a:lnTo>
                <a:lnTo>
                  <a:pt x="28" y="36"/>
                </a:lnTo>
                <a:lnTo>
                  <a:pt x="22" y="38"/>
                </a:lnTo>
                <a:lnTo>
                  <a:pt x="19" y="40"/>
                </a:lnTo>
                <a:lnTo>
                  <a:pt x="17" y="40"/>
                </a:lnTo>
                <a:lnTo>
                  <a:pt x="15" y="40"/>
                </a:lnTo>
                <a:lnTo>
                  <a:pt x="11" y="43"/>
                </a:lnTo>
                <a:lnTo>
                  <a:pt x="0" y="45"/>
                </a:lnTo>
                <a:lnTo>
                  <a:pt x="3" y="40"/>
                </a:lnTo>
                <a:lnTo>
                  <a:pt x="8" y="34"/>
                </a:lnTo>
                <a:lnTo>
                  <a:pt x="13" y="30"/>
                </a:lnTo>
                <a:lnTo>
                  <a:pt x="14" y="28"/>
                </a:lnTo>
                <a:lnTo>
                  <a:pt x="14" y="23"/>
                </a:lnTo>
                <a:lnTo>
                  <a:pt x="15" y="21"/>
                </a:lnTo>
                <a:lnTo>
                  <a:pt x="15" y="20"/>
                </a:lnTo>
                <a:lnTo>
                  <a:pt x="29" y="0"/>
                </a:lnTo>
                <a:lnTo>
                  <a:pt x="34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2" name="Freeform 328">
            <a:extLst>
              <a:ext uri="{FF2B5EF4-FFF2-40B4-BE49-F238E27FC236}">
                <a16:creationId xmlns:a16="http://schemas.microsoft.com/office/drawing/2014/main" id="{7B9797AD-2256-C881-6474-D00D2A7A2764}"/>
              </a:ext>
            </a:extLst>
          </p:cNvPr>
          <p:cNvSpPr>
            <a:spLocks/>
          </p:cNvSpPr>
          <p:nvPr/>
        </p:nvSpPr>
        <p:spPr bwMode="auto">
          <a:xfrm>
            <a:off x="4584709" y="4321182"/>
            <a:ext cx="168275" cy="88900"/>
          </a:xfrm>
          <a:custGeom>
            <a:avLst/>
            <a:gdLst>
              <a:gd name="T0" fmla="*/ 103 w 106"/>
              <a:gd name="T1" fmla="*/ 1 h 56"/>
              <a:gd name="T2" fmla="*/ 106 w 106"/>
              <a:gd name="T3" fmla="*/ 9 h 56"/>
              <a:gd name="T4" fmla="*/ 106 w 106"/>
              <a:gd name="T5" fmla="*/ 11 h 56"/>
              <a:gd name="T6" fmla="*/ 105 w 106"/>
              <a:gd name="T7" fmla="*/ 13 h 56"/>
              <a:gd name="T8" fmla="*/ 102 w 106"/>
              <a:gd name="T9" fmla="*/ 19 h 56"/>
              <a:gd name="T10" fmla="*/ 102 w 106"/>
              <a:gd name="T11" fmla="*/ 27 h 56"/>
              <a:gd name="T12" fmla="*/ 97 w 106"/>
              <a:gd name="T13" fmla="*/ 26 h 56"/>
              <a:gd name="T14" fmla="*/ 95 w 106"/>
              <a:gd name="T15" fmla="*/ 26 h 56"/>
              <a:gd name="T16" fmla="*/ 88 w 106"/>
              <a:gd name="T17" fmla="*/ 33 h 56"/>
              <a:gd name="T18" fmla="*/ 86 w 106"/>
              <a:gd name="T19" fmla="*/ 35 h 56"/>
              <a:gd name="T20" fmla="*/ 86 w 106"/>
              <a:gd name="T21" fmla="*/ 39 h 56"/>
              <a:gd name="T22" fmla="*/ 62 w 106"/>
              <a:gd name="T23" fmla="*/ 46 h 56"/>
              <a:gd name="T24" fmla="*/ 56 w 106"/>
              <a:gd name="T25" fmla="*/ 49 h 56"/>
              <a:gd name="T26" fmla="*/ 45 w 106"/>
              <a:gd name="T27" fmla="*/ 56 h 56"/>
              <a:gd name="T28" fmla="*/ 28 w 106"/>
              <a:gd name="T29" fmla="*/ 53 h 56"/>
              <a:gd name="T30" fmla="*/ 20 w 106"/>
              <a:gd name="T31" fmla="*/ 42 h 56"/>
              <a:gd name="T32" fmla="*/ 16 w 106"/>
              <a:gd name="T33" fmla="*/ 39 h 56"/>
              <a:gd name="T34" fmla="*/ 15 w 106"/>
              <a:gd name="T35" fmla="*/ 39 h 56"/>
              <a:gd name="T36" fmla="*/ 4 w 106"/>
              <a:gd name="T37" fmla="*/ 35 h 56"/>
              <a:gd name="T38" fmla="*/ 4 w 106"/>
              <a:gd name="T39" fmla="*/ 34 h 56"/>
              <a:gd name="T40" fmla="*/ 2 w 106"/>
              <a:gd name="T41" fmla="*/ 30 h 56"/>
              <a:gd name="T42" fmla="*/ 0 w 106"/>
              <a:gd name="T43" fmla="*/ 18 h 56"/>
              <a:gd name="T44" fmla="*/ 7 w 106"/>
              <a:gd name="T45" fmla="*/ 19 h 56"/>
              <a:gd name="T46" fmla="*/ 12 w 106"/>
              <a:gd name="T47" fmla="*/ 19 h 56"/>
              <a:gd name="T48" fmla="*/ 15 w 106"/>
              <a:gd name="T49" fmla="*/ 18 h 56"/>
              <a:gd name="T50" fmla="*/ 30 w 106"/>
              <a:gd name="T51" fmla="*/ 13 h 56"/>
              <a:gd name="T52" fmla="*/ 32 w 106"/>
              <a:gd name="T53" fmla="*/ 12 h 56"/>
              <a:gd name="T54" fmla="*/ 37 w 106"/>
              <a:gd name="T55" fmla="*/ 12 h 56"/>
              <a:gd name="T56" fmla="*/ 46 w 106"/>
              <a:gd name="T57" fmla="*/ 12 h 56"/>
              <a:gd name="T58" fmla="*/ 52 w 106"/>
              <a:gd name="T59" fmla="*/ 12 h 56"/>
              <a:gd name="T60" fmla="*/ 53 w 106"/>
              <a:gd name="T61" fmla="*/ 12 h 56"/>
              <a:gd name="T62" fmla="*/ 56 w 106"/>
              <a:gd name="T63" fmla="*/ 11 h 56"/>
              <a:gd name="T64" fmla="*/ 60 w 106"/>
              <a:gd name="T65" fmla="*/ 5 h 56"/>
              <a:gd name="T66" fmla="*/ 62 w 106"/>
              <a:gd name="T67" fmla="*/ 7 h 56"/>
              <a:gd name="T68" fmla="*/ 68 w 106"/>
              <a:gd name="T69" fmla="*/ 7 h 56"/>
              <a:gd name="T70" fmla="*/ 82 w 106"/>
              <a:gd name="T71" fmla="*/ 8 h 56"/>
              <a:gd name="T72" fmla="*/ 86 w 106"/>
              <a:gd name="T73" fmla="*/ 8 h 56"/>
              <a:gd name="T74" fmla="*/ 98 w 106"/>
              <a:gd name="T75" fmla="*/ 4 h 56"/>
              <a:gd name="T76" fmla="*/ 98 w 106"/>
              <a:gd name="T77" fmla="*/ 0 h 56"/>
              <a:gd name="T78" fmla="*/ 103 w 106"/>
              <a:gd name="T79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6" h="56">
                <a:moveTo>
                  <a:pt x="103" y="1"/>
                </a:moveTo>
                <a:lnTo>
                  <a:pt x="106" y="9"/>
                </a:lnTo>
                <a:lnTo>
                  <a:pt x="106" y="11"/>
                </a:lnTo>
                <a:lnTo>
                  <a:pt x="105" y="13"/>
                </a:lnTo>
                <a:lnTo>
                  <a:pt x="102" y="19"/>
                </a:lnTo>
                <a:lnTo>
                  <a:pt x="102" y="27"/>
                </a:lnTo>
                <a:lnTo>
                  <a:pt x="97" y="26"/>
                </a:lnTo>
                <a:lnTo>
                  <a:pt x="95" y="26"/>
                </a:lnTo>
                <a:lnTo>
                  <a:pt x="88" y="33"/>
                </a:lnTo>
                <a:lnTo>
                  <a:pt x="86" y="35"/>
                </a:lnTo>
                <a:lnTo>
                  <a:pt x="86" y="39"/>
                </a:lnTo>
                <a:lnTo>
                  <a:pt x="62" y="46"/>
                </a:lnTo>
                <a:lnTo>
                  <a:pt x="56" y="49"/>
                </a:lnTo>
                <a:lnTo>
                  <a:pt x="45" y="56"/>
                </a:lnTo>
                <a:lnTo>
                  <a:pt x="28" y="53"/>
                </a:lnTo>
                <a:lnTo>
                  <a:pt x="20" y="42"/>
                </a:lnTo>
                <a:lnTo>
                  <a:pt x="16" y="39"/>
                </a:lnTo>
                <a:lnTo>
                  <a:pt x="15" y="39"/>
                </a:lnTo>
                <a:lnTo>
                  <a:pt x="4" y="35"/>
                </a:lnTo>
                <a:lnTo>
                  <a:pt x="4" y="34"/>
                </a:lnTo>
                <a:lnTo>
                  <a:pt x="2" y="30"/>
                </a:lnTo>
                <a:lnTo>
                  <a:pt x="0" y="18"/>
                </a:lnTo>
                <a:lnTo>
                  <a:pt x="7" y="19"/>
                </a:lnTo>
                <a:lnTo>
                  <a:pt x="12" y="19"/>
                </a:lnTo>
                <a:lnTo>
                  <a:pt x="15" y="18"/>
                </a:lnTo>
                <a:lnTo>
                  <a:pt x="30" y="13"/>
                </a:lnTo>
                <a:lnTo>
                  <a:pt x="32" y="12"/>
                </a:lnTo>
                <a:lnTo>
                  <a:pt x="37" y="12"/>
                </a:lnTo>
                <a:lnTo>
                  <a:pt x="46" y="12"/>
                </a:lnTo>
                <a:lnTo>
                  <a:pt x="52" y="12"/>
                </a:lnTo>
                <a:lnTo>
                  <a:pt x="53" y="12"/>
                </a:lnTo>
                <a:lnTo>
                  <a:pt x="56" y="11"/>
                </a:lnTo>
                <a:lnTo>
                  <a:pt x="60" y="5"/>
                </a:lnTo>
                <a:lnTo>
                  <a:pt x="62" y="7"/>
                </a:lnTo>
                <a:lnTo>
                  <a:pt x="68" y="7"/>
                </a:lnTo>
                <a:lnTo>
                  <a:pt x="82" y="8"/>
                </a:lnTo>
                <a:lnTo>
                  <a:pt x="86" y="8"/>
                </a:lnTo>
                <a:lnTo>
                  <a:pt x="98" y="4"/>
                </a:lnTo>
                <a:lnTo>
                  <a:pt x="98" y="0"/>
                </a:lnTo>
                <a:lnTo>
                  <a:pt x="103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3" name="Freeform 329">
            <a:extLst>
              <a:ext uri="{FF2B5EF4-FFF2-40B4-BE49-F238E27FC236}">
                <a16:creationId xmlns:a16="http://schemas.microsoft.com/office/drawing/2014/main" id="{4D352507-F9FE-4AD0-9EB3-F6EA7F9607AD}"/>
              </a:ext>
            </a:extLst>
          </p:cNvPr>
          <p:cNvSpPr>
            <a:spLocks/>
          </p:cNvSpPr>
          <p:nvPr/>
        </p:nvSpPr>
        <p:spPr bwMode="auto">
          <a:xfrm>
            <a:off x="4525972" y="4376745"/>
            <a:ext cx="114300" cy="106363"/>
          </a:xfrm>
          <a:custGeom>
            <a:avLst/>
            <a:gdLst>
              <a:gd name="T0" fmla="*/ 57 w 72"/>
              <a:gd name="T1" fmla="*/ 7 h 67"/>
              <a:gd name="T2" fmla="*/ 65 w 72"/>
              <a:gd name="T3" fmla="*/ 18 h 67"/>
              <a:gd name="T4" fmla="*/ 64 w 72"/>
              <a:gd name="T5" fmla="*/ 22 h 67"/>
              <a:gd name="T6" fmla="*/ 64 w 72"/>
              <a:gd name="T7" fmla="*/ 25 h 67"/>
              <a:gd name="T8" fmla="*/ 61 w 72"/>
              <a:gd name="T9" fmla="*/ 32 h 67"/>
              <a:gd name="T10" fmla="*/ 68 w 72"/>
              <a:gd name="T11" fmla="*/ 40 h 67"/>
              <a:gd name="T12" fmla="*/ 72 w 72"/>
              <a:gd name="T13" fmla="*/ 44 h 67"/>
              <a:gd name="T14" fmla="*/ 69 w 72"/>
              <a:gd name="T15" fmla="*/ 45 h 67"/>
              <a:gd name="T16" fmla="*/ 69 w 72"/>
              <a:gd name="T17" fmla="*/ 47 h 67"/>
              <a:gd name="T18" fmla="*/ 61 w 72"/>
              <a:gd name="T19" fmla="*/ 52 h 67"/>
              <a:gd name="T20" fmla="*/ 61 w 72"/>
              <a:gd name="T21" fmla="*/ 59 h 67"/>
              <a:gd name="T22" fmla="*/ 53 w 72"/>
              <a:gd name="T23" fmla="*/ 67 h 67"/>
              <a:gd name="T24" fmla="*/ 48 w 72"/>
              <a:gd name="T25" fmla="*/ 66 h 67"/>
              <a:gd name="T26" fmla="*/ 35 w 72"/>
              <a:gd name="T27" fmla="*/ 59 h 67"/>
              <a:gd name="T28" fmla="*/ 31 w 72"/>
              <a:gd name="T29" fmla="*/ 43 h 67"/>
              <a:gd name="T30" fmla="*/ 29 w 72"/>
              <a:gd name="T31" fmla="*/ 41 h 67"/>
              <a:gd name="T32" fmla="*/ 24 w 72"/>
              <a:gd name="T33" fmla="*/ 40 h 67"/>
              <a:gd name="T34" fmla="*/ 19 w 72"/>
              <a:gd name="T35" fmla="*/ 37 h 67"/>
              <a:gd name="T36" fmla="*/ 18 w 72"/>
              <a:gd name="T37" fmla="*/ 34 h 67"/>
              <a:gd name="T38" fmla="*/ 18 w 72"/>
              <a:gd name="T39" fmla="*/ 33 h 67"/>
              <a:gd name="T40" fmla="*/ 5 w 72"/>
              <a:gd name="T41" fmla="*/ 21 h 67"/>
              <a:gd name="T42" fmla="*/ 9 w 72"/>
              <a:gd name="T43" fmla="*/ 18 h 67"/>
              <a:gd name="T44" fmla="*/ 1 w 72"/>
              <a:gd name="T45" fmla="*/ 11 h 67"/>
              <a:gd name="T46" fmla="*/ 0 w 72"/>
              <a:gd name="T47" fmla="*/ 8 h 67"/>
              <a:gd name="T48" fmla="*/ 0 w 72"/>
              <a:gd name="T49" fmla="*/ 7 h 67"/>
              <a:gd name="T50" fmla="*/ 16 w 72"/>
              <a:gd name="T51" fmla="*/ 4 h 67"/>
              <a:gd name="T52" fmla="*/ 22 w 72"/>
              <a:gd name="T53" fmla="*/ 8 h 67"/>
              <a:gd name="T54" fmla="*/ 41 w 72"/>
              <a:gd name="T55" fmla="*/ 0 h 67"/>
              <a:gd name="T56" fmla="*/ 52 w 72"/>
              <a:gd name="T57" fmla="*/ 4 h 67"/>
              <a:gd name="T58" fmla="*/ 53 w 72"/>
              <a:gd name="T59" fmla="*/ 4 h 67"/>
              <a:gd name="T60" fmla="*/ 57 w 72"/>
              <a:gd name="T61" fmla="*/ 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" h="67">
                <a:moveTo>
                  <a:pt x="57" y="7"/>
                </a:moveTo>
                <a:lnTo>
                  <a:pt x="65" y="18"/>
                </a:lnTo>
                <a:lnTo>
                  <a:pt x="64" y="22"/>
                </a:lnTo>
                <a:lnTo>
                  <a:pt x="64" y="25"/>
                </a:lnTo>
                <a:lnTo>
                  <a:pt x="61" y="32"/>
                </a:lnTo>
                <a:lnTo>
                  <a:pt x="68" y="40"/>
                </a:lnTo>
                <a:lnTo>
                  <a:pt x="72" y="44"/>
                </a:lnTo>
                <a:lnTo>
                  <a:pt x="69" y="45"/>
                </a:lnTo>
                <a:lnTo>
                  <a:pt x="69" y="47"/>
                </a:lnTo>
                <a:lnTo>
                  <a:pt x="61" y="52"/>
                </a:lnTo>
                <a:lnTo>
                  <a:pt x="61" y="59"/>
                </a:lnTo>
                <a:lnTo>
                  <a:pt x="53" y="67"/>
                </a:lnTo>
                <a:lnTo>
                  <a:pt x="48" y="66"/>
                </a:lnTo>
                <a:lnTo>
                  <a:pt x="35" y="59"/>
                </a:lnTo>
                <a:lnTo>
                  <a:pt x="31" y="43"/>
                </a:lnTo>
                <a:lnTo>
                  <a:pt x="29" y="41"/>
                </a:lnTo>
                <a:lnTo>
                  <a:pt x="24" y="40"/>
                </a:lnTo>
                <a:lnTo>
                  <a:pt x="19" y="37"/>
                </a:lnTo>
                <a:lnTo>
                  <a:pt x="18" y="34"/>
                </a:lnTo>
                <a:lnTo>
                  <a:pt x="18" y="33"/>
                </a:lnTo>
                <a:lnTo>
                  <a:pt x="5" y="21"/>
                </a:lnTo>
                <a:lnTo>
                  <a:pt x="9" y="18"/>
                </a:lnTo>
                <a:lnTo>
                  <a:pt x="1" y="11"/>
                </a:lnTo>
                <a:lnTo>
                  <a:pt x="0" y="8"/>
                </a:lnTo>
                <a:lnTo>
                  <a:pt x="0" y="7"/>
                </a:lnTo>
                <a:lnTo>
                  <a:pt x="16" y="4"/>
                </a:lnTo>
                <a:lnTo>
                  <a:pt x="22" y="8"/>
                </a:lnTo>
                <a:lnTo>
                  <a:pt x="41" y="0"/>
                </a:lnTo>
                <a:lnTo>
                  <a:pt x="52" y="4"/>
                </a:lnTo>
                <a:lnTo>
                  <a:pt x="53" y="4"/>
                </a:lnTo>
                <a:lnTo>
                  <a:pt x="57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4" name="Freeform 330">
            <a:extLst>
              <a:ext uri="{FF2B5EF4-FFF2-40B4-BE49-F238E27FC236}">
                <a16:creationId xmlns:a16="http://schemas.microsoft.com/office/drawing/2014/main" id="{4AB2805F-0D4E-B146-2EBD-58EAE345C28B}"/>
              </a:ext>
            </a:extLst>
          </p:cNvPr>
          <p:cNvSpPr>
            <a:spLocks/>
          </p:cNvSpPr>
          <p:nvPr/>
        </p:nvSpPr>
        <p:spPr bwMode="auto">
          <a:xfrm>
            <a:off x="4657734" y="6169036"/>
            <a:ext cx="161925" cy="177800"/>
          </a:xfrm>
          <a:custGeom>
            <a:avLst/>
            <a:gdLst>
              <a:gd name="T0" fmla="*/ 30 w 102"/>
              <a:gd name="T1" fmla="*/ 0 h 112"/>
              <a:gd name="T2" fmla="*/ 36 w 102"/>
              <a:gd name="T3" fmla="*/ 25 h 112"/>
              <a:gd name="T4" fmla="*/ 41 w 102"/>
              <a:gd name="T5" fmla="*/ 19 h 112"/>
              <a:gd name="T6" fmla="*/ 41 w 102"/>
              <a:gd name="T7" fmla="*/ 25 h 112"/>
              <a:gd name="T8" fmla="*/ 51 w 102"/>
              <a:gd name="T9" fmla="*/ 26 h 112"/>
              <a:gd name="T10" fmla="*/ 52 w 102"/>
              <a:gd name="T11" fmla="*/ 28 h 112"/>
              <a:gd name="T12" fmla="*/ 55 w 102"/>
              <a:gd name="T13" fmla="*/ 28 h 112"/>
              <a:gd name="T14" fmla="*/ 57 w 102"/>
              <a:gd name="T15" fmla="*/ 29 h 112"/>
              <a:gd name="T16" fmla="*/ 66 w 102"/>
              <a:gd name="T17" fmla="*/ 33 h 112"/>
              <a:gd name="T18" fmla="*/ 102 w 102"/>
              <a:gd name="T19" fmla="*/ 71 h 112"/>
              <a:gd name="T20" fmla="*/ 82 w 102"/>
              <a:gd name="T21" fmla="*/ 90 h 112"/>
              <a:gd name="T22" fmla="*/ 76 w 102"/>
              <a:gd name="T23" fmla="*/ 94 h 112"/>
              <a:gd name="T24" fmla="*/ 70 w 102"/>
              <a:gd name="T25" fmla="*/ 101 h 112"/>
              <a:gd name="T26" fmla="*/ 55 w 102"/>
              <a:gd name="T27" fmla="*/ 112 h 112"/>
              <a:gd name="T28" fmla="*/ 22 w 102"/>
              <a:gd name="T29" fmla="*/ 70 h 112"/>
              <a:gd name="T30" fmla="*/ 15 w 102"/>
              <a:gd name="T31" fmla="*/ 63 h 112"/>
              <a:gd name="T32" fmla="*/ 14 w 102"/>
              <a:gd name="T33" fmla="*/ 60 h 112"/>
              <a:gd name="T34" fmla="*/ 15 w 102"/>
              <a:gd name="T35" fmla="*/ 58 h 112"/>
              <a:gd name="T36" fmla="*/ 16 w 102"/>
              <a:gd name="T37" fmla="*/ 55 h 112"/>
              <a:gd name="T38" fmla="*/ 16 w 102"/>
              <a:gd name="T39" fmla="*/ 52 h 112"/>
              <a:gd name="T40" fmla="*/ 18 w 102"/>
              <a:gd name="T41" fmla="*/ 51 h 112"/>
              <a:gd name="T42" fmla="*/ 7 w 102"/>
              <a:gd name="T43" fmla="*/ 41 h 112"/>
              <a:gd name="T44" fmla="*/ 1 w 102"/>
              <a:gd name="T45" fmla="*/ 30 h 112"/>
              <a:gd name="T46" fmla="*/ 4 w 102"/>
              <a:gd name="T47" fmla="*/ 26 h 112"/>
              <a:gd name="T48" fmla="*/ 0 w 102"/>
              <a:gd name="T49" fmla="*/ 25 h 112"/>
              <a:gd name="T50" fmla="*/ 16 w 102"/>
              <a:gd name="T51" fmla="*/ 3 h 112"/>
              <a:gd name="T52" fmla="*/ 30 w 102"/>
              <a:gd name="T5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2" h="112">
                <a:moveTo>
                  <a:pt x="30" y="0"/>
                </a:moveTo>
                <a:lnTo>
                  <a:pt x="36" y="25"/>
                </a:lnTo>
                <a:lnTo>
                  <a:pt x="41" y="19"/>
                </a:lnTo>
                <a:lnTo>
                  <a:pt x="41" y="25"/>
                </a:lnTo>
                <a:lnTo>
                  <a:pt x="51" y="26"/>
                </a:lnTo>
                <a:lnTo>
                  <a:pt x="52" y="28"/>
                </a:lnTo>
                <a:lnTo>
                  <a:pt x="55" y="28"/>
                </a:lnTo>
                <a:lnTo>
                  <a:pt x="57" y="29"/>
                </a:lnTo>
                <a:lnTo>
                  <a:pt x="66" y="33"/>
                </a:lnTo>
                <a:lnTo>
                  <a:pt x="102" y="71"/>
                </a:lnTo>
                <a:lnTo>
                  <a:pt x="82" y="90"/>
                </a:lnTo>
                <a:lnTo>
                  <a:pt x="76" y="94"/>
                </a:lnTo>
                <a:lnTo>
                  <a:pt x="70" y="101"/>
                </a:lnTo>
                <a:lnTo>
                  <a:pt x="55" y="112"/>
                </a:lnTo>
                <a:lnTo>
                  <a:pt x="22" y="70"/>
                </a:lnTo>
                <a:lnTo>
                  <a:pt x="15" y="63"/>
                </a:lnTo>
                <a:lnTo>
                  <a:pt x="14" y="60"/>
                </a:lnTo>
                <a:lnTo>
                  <a:pt x="15" y="58"/>
                </a:lnTo>
                <a:lnTo>
                  <a:pt x="16" y="55"/>
                </a:lnTo>
                <a:lnTo>
                  <a:pt x="16" y="52"/>
                </a:lnTo>
                <a:lnTo>
                  <a:pt x="18" y="51"/>
                </a:lnTo>
                <a:lnTo>
                  <a:pt x="7" y="41"/>
                </a:lnTo>
                <a:lnTo>
                  <a:pt x="1" y="30"/>
                </a:lnTo>
                <a:lnTo>
                  <a:pt x="4" y="26"/>
                </a:lnTo>
                <a:lnTo>
                  <a:pt x="0" y="25"/>
                </a:lnTo>
                <a:lnTo>
                  <a:pt x="16" y="3"/>
                </a:lnTo>
                <a:lnTo>
                  <a:pt x="3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5" name="Freeform 331">
            <a:extLst>
              <a:ext uri="{FF2B5EF4-FFF2-40B4-BE49-F238E27FC236}">
                <a16:creationId xmlns:a16="http://schemas.microsoft.com/office/drawing/2014/main" id="{964B2A74-A9D0-92BA-608B-08979D8DDA0E}"/>
              </a:ext>
            </a:extLst>
          </p:cNvPr>
          <p:cNvSpPr>
            <a:spLocks/>
          </p:cNvSpPr>
          <p:nvPr/>
        </p:nvSpPr>
        <p:spPr bwMode="auto">
          <a:xfrm>
            <a:off x="5318135" y="5246696"/>
            <a:ext cx="123825" cy="142875"/>
          </a:xfrm>
          <a:custGeom>
            <a:avLst/>
            <a:gdLst>
              <a:gd name="T0" fmla="*/ 15 w 78"/>
              <a:gd name="T1" fmla="*/ 3 h 90"/>
              <a:gd name="T2" fmla="*/ 21 w 78"/>
              <a:gd name="T3" fmla="*/ 7 h 90"/>
              <a:gd name="T4" fmla="*/ 28 w 78"/>
              <a:gd name="T5" fmla="*/ 3 h 90"/>
              <a:gd name="T6" fmla="*/ 30 w 78"/>
              <a:gd name="T7" fmla="*/ 3 h 90"/>
              <a:gd name="T8" fmla="*/ 34 w 78"/>
              <a:gd name="T9" fmla="*/ 5 h 90"/>
              <a:gd name="T10" fmla="*/ 36 w 78"/>
              <a:gd name="T11" fmla="*/ 5 h 90"/>
              <a:gd name="T12" fmla="*/ 37 w 78"/>
              <a:gd name="T13" fmla="*/ 5 h 90"/>
              <a:gd name="T14" fmla="*/ 40 w 78"/>
              <a:gd name="T15" fmla="*/ 11 h 90"/>
              <a:gd name="T16" fmla="*/ 49 w 78"/>
              <a:gd name="T17" fmla="*/ 13 h 90"/>
              <a:gd name="T18" fmla="*/ 51 w 78"/>
              <a:gd name="T19" fmla="*/ 17 h 90"/>
              <a:gd name="T20" fmla="*/ 53 w 78"/>
              <a:gd name="T21" fmla="*/ 17 h 90"/>
              <a:gd name="T22" fmla="*/ 55 w 78"/>
              <a:gd name="T23" fmla="*/ 21 h 90"/>
              <a:gd name="T24" fmla="*/ 75 w 78"/>
              <a:gd name="T25" fmla="*/ 36 h 90"/>
              <a:gd name="T26" fmla="*/ 75 w 78"/>
              <a:gd name="T27" fmla="*/ 39 h 90"/>
              <a:gd name="T28" fmla="*/ 75 w 78"/>
              <a:gd name="T29" fmla="*/ 41 h 90"/>
              <a:gd name="T30" fmla="*/ 75 w 78"/>
              <a:gd name="T31" fmla="*/ 44 h 90"/>
              <a:gd name="T32" fmla="*/ 77 w 78"/>
              <a:gd name="T33" fmla="*/ 58 h 90"/>
              <a:gd name="T34" fmla="*/ 78 w 78"/>
              <a:gd name="T35" fmla="*/ 60 h 90"/>
              <a:gd name="T36" fmla="*/ 78 w 78"/>
              <a:gd name="T37" fmla="*/ 63 h 90"/>
              <a:gd name="T38" fmla="*/ 78 w 78"/>
              <a:gd name="T39" fmla="*/ 65 h 90"/>
              <a:gd name="T40" fmla="*/ 74 w 78"/>
              <a:gd name="T41" fmla="*/ 59 h 90"/>
              <a:gd name="T42" fmla="*/ 63 w 78"/>
              <a:gd name="T43" fmla="*/ 63 h 90"/>
              <a:gd name="T44" fmla="*/ 63 w 78"/>
              <a:gd name="T45" fmla="*/ 77 h 90"/>
              <a:gd name="T46" fmla="*/ 58 w 78"/>
              <a:gd name="T47" fmla="*/ 78 h 90"/>
              <a:gd name="T48" fmla="*/ 49 w 78"/>
              <a:gd name="T49" fmla="*/ 80 h 90"/>
              <a:gd name="T50" fmla="*/ 38 w 78"/>
              <a:gd name="T51" fmla="*/ 75 h 90"/>
              <a:gd name="T52" fmla="*/ 36 w 78"/>
              <a:gd name="T53" fmla="*/ 90 h 90"/>
              <a:gd name="T54" fmla="*/ 28 w 78"/>
              <a:gd name="T55" fmla="*/ 84 h 90"/>
              <a:gd name="T56" fmla="*/ 26 w 78"/>
              <a:gd name="T57" fmla="*/ 82 h 90"/>
              <a:gd name="T58" fmla="*/ 23 w 78"/>
              <a:gd name="T59" fmla="*/ 81 h 90"/>
              <a:gd name="T60" fmla="*/ 22 w 78"/>
              <a:gd name="T61" fmla="*/ 81 h 90"/>
              <a:gd name="T62" fmla="*/ 22 w 78"/>
              <a:gd name="T63" fmla="*/ 80 h 90"/>
              <a:gd name="T64" fmla="*/ 18 w 78"/>
              <a:gd name="T65" fmla="*/ 78 h 90"/>
              <a:gd name="T66" fmla="*/ 21 w 78"/>
              <a:gd name="T67" fmla="*/ 62 h 90"/>
              <a:gd name="T68" fmla="*/ 14 w 78"/>
              <a:gd name="T69" fmla="*/ 50 h 90"/>
              <a:gd name="T70" fmla="*/ 0 w 78"/>
              <a:gd name="T71" fmla="*/ 32 h 90"/>
              <a:gd name="T72" fmla="*/ 3 w 78"/>
              <a:gd name="T73" fmla="*/ 22 h 90"/>
              <a:gd name="T74" fmla="*/ 0 w 78"/>
              <a:gd name="T75" fmla="*/ 5 h 90"/>
              <a:gd name="T76" fmla="*/ 8 w 78"/>
              <a:gd name="T77" fmla="*/ 2 h 90"/>
              <a:gd name="T78" fmla="*/ 12 w 78"/>
              <a:gd name="T79" fmla="*/ 0 h 90"/>
              <a:gd name="T80" fmla="*/ 14 w 78"/>
              <a:gd name="T81" fmla="*/ 2 h 90"/>
              <a:gd name="T82" fmla="*/ 15 w 78"/>
              <a:gd name="T83" fmla="*/ 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90">
                <a:moveTo>
                  <a:pt x="15" y="3"/>
                </a:moveTo>
                <a:lnTo>
                  <a:pt x="21" y="7"/>
                </a:lnTo>
                <a:lnTo>
                  <a:pt x="28" y="3"/>
                </a:lnTo>
                <a:lnTo>
                  <a:pt x="30" y="3"/>
                </a:lnTo>
                <a:lnTo>
                  <a:pt x="34" y="5"/>
                </a:lnTo>
                <a:lnTo>
                  <a:pt x="36" y="5"/>
                </a:lnTo>
                <a:lnTo>
                  <a:pt x="37" y="5"/>
                </a:lnTo>
                <a:lnTo>
                  <a:pt x="40" y="11"/>
                </a:lnTo>
                <a:lnTo>
                  <a:pt x="49" y="13"/>
                </a:lnTo>
                <a:lnTo>
                  <a:pt x="51" y="17"/>
                </a:lnTo>
                <a:lnTo>
                  <a:pt x="53" y="17"/>
                </a:lnTo>
                <a:lnTo>
                  <a:pt x="55" y="21"/>
                </a:lnTo>
                <a:lnTo>
                  <a:pt x="75" y="36"/>
                </a:lnTo>
                <a:lnTo>
                  <a:pt x="75" y="39"/>
                </a:lnTo>
                <a:lnTo>
                  <a:pt x="75" y="41"/>
                </a:lnTo>
                <a:lnTo>
                  <a:pt x="75" y="44"/>
                </a:lnTo>
                <a:lnTo>
                  <a:pt x="77" y="58"/>
                </a:lnTo>
                <a:lnTo>
                  <a:pt x="78" y="60"/>
                </a:lnTo>
                <a:lnTo>
                  <a:pt x="78" y="63"/>
                </a:lnTo>
                <a:lnTo>
                  <a:pt x="78" y="65"/>
                </a:lnTo>
                <a:lnTo>
                  <a:pt x="74" y="59"/>
                </a:lnTo>
                <a:lnTo>
                  <a:pt x="63" y="63"/>
                </a:lnTo>
                <a:lnTo>
                  <a:pt x="63" y="77"/>
                </a:lnTo>
                <a:lnTo>
                  <a:pt x="58" y="78"/>
                </a:lnTo>
                <a:lnTo>
                  <a:pt x="49" y="80"/>
                </a:lnTo>
                <a:lnTo>
                  <a:pt x="38" y="75"/>
                </a:lnTo>
                <a:lnTo>
                  <a:pt x="36" y="90"/>
                </a:lnTo>
                <a:lnTo>
                  <a:pt x="28" y="84"/>
                </a:lnTo>
                <a:lnTo>
                  <a:pt x="26" y="82"/>
                </a:lnTo>
                <a:lnTo>
                  <a:pt x="23" y="81"/>
                </a:lnTo>
                <a:lnTo>
                  <a:pt x="22" y="81"/>
                </a:lnTo>
                <a:lnTo>
                  <a:pt x="22" y="80"/>
                </a:lnTo>
                <a:lnTo>
                  <a:pt x="18" y="78"/>
                </a:lnTo>
                <a:lnTo>
                  <a:pt x="21" y="62"/>
                </a:lnTo>
                <a:lnTo>
                  <a:pt x="14" y="50"/>
                </a:lnTo>
                <a:lnTo>
                  <a:pt x="0" y="32"/>
                </a:lnTo>
                <a:lnTo>
                  <a:pt x="3" y="22"/>
                </a:lnTo>
                <a:lnTo>
                  <a:pt x="0" y="5"/>
                </a:lnTo>
                <a:lnTo>
                  <a:pt x="8" y="2"/>
                </a:lnTo>
                <a:lnTo>
                  <a:pt x="12" y="0"/>
                </a:lnTo>
                <a:lnTo>
                  <a:pt x="14" y="2"/>
                </a:lnTo>
                <a:lnTo>
                  <a:pt x="15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6" name="Freeform 332">
            <a:extLst>
              <a:ext uri="{FF2B5EF4-FFF2-40B4-BE49-F238E27FC236}">
                <a16:creationId xmlns:a16="http://schemas.microsoft.com/office/drawing/2014/main" id="{8C8EA491-1F8E-1A6A-BBE6-A3BAB98048BE}"/>
              </a:ext>
            </a:extLst>
          </p:cNvPr>
          <p:cNvSpPr>
            <a:spLocks/>
          </p:cNvSpPr>
          <p:nvPr/>
        </p:nvSpPr>
        <p:spPr bwMode="auto">
          <a:xfrm>
            <a:off x="5318135" y="5326072"/>
            <a:ext cx="71438" cy="161925"/>
          </a:xfrm>
          <a:custGeom>
            <a:avLst/>
            <a:gdLst>
              <a:gd name="T0" fmla="*/ 28 w 45"/>
              <a:gd name="T1" fmla="*/ 92 h 102"/>
              <a:gd name="T2" fmla="*/ 26 w 45"/>
              <a:gd name="T3" fmla="*/ 95 h 102"/>
              <a:gd name="T4" fmla="*/ 21 w 45"/>
              <a:gd name="T5" fmla="*/ 95 h 102"/>
              <a:gd name="T6" fmla="*/ 22 w 45"/>
              <a:gd name="T7" fmla="*/ 99 h 102"/>
              <a:gd name="T8" fmla="*/ 17 w 45"/>
              <a:gd name="T9" fmla="*/ 102 h 102"/>
              <a:gd name="T10" fmla="*/ 17 w 45"/>
              <a:gd name="T11" fmla="*/ 99 h 102"/>
              <a:gd name="T12" fmla="*/ 15 w 45"/>
              <a:gd name="T13" fmla="*/ 99 h 102"/>
              <a:gd name="T14" fmla="*/ 15 w 45"/>
              <a:gd name="T15" fmla="*/ 96 h 102"/>
              <a:gd name="T16" fmla="*/ 14 w 45"/>
              <a:gd name="T17" fmla="*/ 96 h 102"/>
              <a:gd name="T18" fmla="*/ 11 w 45"/>
              <a:gd name="T19" fmla="*/ 98 h 102"/>
              <a:gd name="T20" fmla="*/ 12 w 45"/>
              <a:gd name="T21" fmla="*/ 94 h 102"/>
              <a:gd name="T22" fmla="*/ 10 w 45"/>
              <a:gd name="T23" fmla="*/ 95 h 102"/>
              <a:gd name="T24" fmla="*/ 8 w 45"/>
              <a:gd name="T25" fmla="*/ 95 h 102"/>
              <a:gd name="T26" fmla="*/ 4 w 45"/>
              <a:gd name="T27" fmla="*/ 96 h 102"/>
              <a:gd name="T28" fmla="*/ 4 w 45"/>
              <a:gd name="T29" fmla="*/ 92 h 102"/>
              <a:gd name="T30" fmla="*/ 3 w 45"/>
              <a:gd name="T31" fmla="*/ 84 h 102"/>
              <a:gd name="T32" fmla="*/ 0 w 45"/>
              <a:gd name="T33" fmla="*/ 73 h 102"/>
              <a:gd name="T34" fmla="*/ 2 w 45"/>
              <a:gd name="T35" fmla="*/ 70 h 102"/>
              <a:gd name="T36" fmla="*/ 3 w 45"/>
              <a:gd name="T37" fmla="*/ 66 h 102"/>
              <a:gd name="T38" fmla="*/ 8 w 45"/>
              <a:gd name="T39" fmla="*/ 55 h 102"/>
              <a:gd name="T40" fmla="*/ 4 w 45"/>
              <a:gd name="T41" fmla="*/ 35 h 102"/>
              <a:gd name="T42" fmla="*/ 3 w 45"/>
              <a:gd name="T43" fmla="*/ 32 h 102"/>
              <a:gd name="T44" fmla="*/ 2 w 45"/>
              <a:gd name="T45" fmla="*/ 24 h 102"/>
              <a:gd name="T46" fmla="*/ 6 w 45"/>
              <a:gd name="T47" fmla="*/ 23 h 102"/>
              <a:gd name="T48" fmla="*/ 7 w 45"/>
              <a:gd name="T49" fmla="*/ 9 h 102"/>
              <a:gd name="T50" fmla="*/ 11 w 45"/>
              <a:gd name="T51" fmla="*/ 5 h 102"/>
              <a:gd name="T52" fmla="*/ 11 w 45"/>
              <a:gd name="T53" fmla="*/ 4 h 102"/>
              <a:gd name="T54" fmla="*/ 14 w 45"/>
              <a:gd name="T55" fmla="*/ 0 h 102"/>
              <a:gd name="T56" fmla="*/ 21 w 45"/>
              <a:gd name="T57" fmla="*/ 12 h 102"/>
              <a:gd name="T58" fmla="*/ 18 w 45"/>
              <a:gd name="T59" fmla="*/ 28 h 102"/>
              <a:gd name="T60" fmla="*/ 22 w 45"/>
              <a:gd name="T61" fmla="*/ 30 h 102"/>
              <a:gd name="T62" fmla="*/ 22 w 45"/>
              <a:gd name="T63" fmla="*/ 31 h 102"/>
              <a:gd name="T64" fmla="*/ 23 w 45"/>
              <a:gd name="T65" fmla="*/ 31 h 102"/>
              <a:gd name="T66" fmla="*/ 26 w 45"/>
              <a:gd name="T67" fmla="*/ 32 h 102"/>
              <a:gd name="T68" fmla="*/ 28 w 45"/>
              <a:gd name="T69" fmla="*/ 34 h 102"/>
              <a:gd name="T70" fmla="*/ 36 w 45"/>
              <a:gd name="T71" fmla="*/ 40 h 102"/>
              <a:gd name="T72" fmla="*/ 45 w 45"/>
              <a:gd name="T73" fmla="*/ 69 h 102"/>
              <a:gd name="T74" fmla="*/ 41 w 45"/>
              <a:gd name="T75" fmla="*/ 81 h 102"/>
              <a:gd name="T76" fmla="*/ 32 w 45"/>
              <a:gd name="T77" fmla="*/ 88 h 102"/>
              <a:gd name="T78" fmla="*/ 32 w 45"/>
              <a:gd name="T79" fmla="*/ 90 h 102"/>
              <a:gd name="T80" fmla="*/ 30 w 45"/>
              <a:gd name="T81" fmla="*/ 90 h 102"/>
              <a:gd name="T82" fmla="*/ 28 w 45"/>
              <a:gd name="T83" fmla="*/ 9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" h="102">
                <a:moveTo>
                  <a:pt x="28" y="92"/>
                </a:moveTo>
                <a:lnTo>
                  <a:pt x="26" y="95"/>
                </a:lnTo>
                <a:lnTo>
                  <a:pt x="21" y="95"/>
                </a:lnTo>
                <a:lnTo>
                  <a:pt x="22" y="99"/>
                </a:lnTo>
                <a:lnTo>
                  <a:pt x="17" y="102"/>
                </a:lnTo>
                <a:lnTo>
                  <a:pt x="17" y="99"/>
                </a:lnTo>
                <a:lnTo>
                  <a:pt x="15" y="99"/>
                </a:lnTo>
                <a:lnTo>
                  <a:pt x="15" y="96"/>
                </a:lnTo>
                <a:lnTo>
                  <a:pt x="14" y="96"/>
                </a:lnTo>
                <a:lnTo>
                  <a:pt x="11" y="98"/>
                </a:lnTo>
                <a:lnTo>
                  <a:pt x="12" y="94"/>
                </a:lnTo>
                <a:lnTo>
                  <a:pt x="10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2" y="70"/>
                </a:lnTo>
                <a:lnTo>
                  <a:pt x="3" y="66"/>
                </a:lnTo>
                <a:lnTo>
                  <a:pt x="8" y="55"/>
                </a:lnTo>
                <a:lnTo>
                  <a:pt x="4" y="35"/>
                </a:lnTo>
                <a:lnTo>
                  <a:pt x="3" y="32"/>
                </a:lnTo>
                <a:lnTo>
                  <a:pt x="2" y="24"/>
                </a:lnTo>
                <a:lnTo>
                  <a:pt x="6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4" y="0"/>
                </a:lnTo>
                <a:lnTo>
                  <a:pt x="21" y="12"/>
                </a:lnTo>
                <a:lnTo>
                  <a:pt x="18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6" y="32"/>
                </a:lnTo>
                <a:lnTo>
                  <a:pt x="28" y="34"/>
                </a:lnTo>
                <a:lnTo>
                  <a:pt x="36" y="40"/>
                </a:lnTo>
                <a:lnTo>
                  <a:pt x="45" y="69"/>
                </a:lnTo>
                <a:lnTo>
                  <a:pt x="41" y="81"/>
                </a:lnTo>
                <a:lnTo>
                  <a:pt x="32" y="88"/>
                </a:lnTo>
                <a:lnTo>
                  <a:pt x="32" y="90"/>
                </a:lnTo>
                <a:lnTo>
                  <a:pt x="30" y="90"/>
                </a:lnTo>
                <a:lnTo>
                  <a:pt x="28" y="9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7" name="Freeform 333">
            <a:extLst>
              <a:ext uri="{FF2B5EF4-FFF2-40B4-BE49-F238E27FC236}">
                <a16:creationId xmlns:a16="http://schemas.microsoft.com/office/drawing/2014/main" id="{D42E5F40-BEBC-F7A1-B80A-3D5A784FB0DA}"/>
              </a:ext>
            </a:extLst>
          </p:cNvPr>
          <p:cNvSpPr>
            <a:spLocks/>
          </p:cNvSpPr>
          <p:nvPr/>
        </p:nvSpPr>
        <p:spPr bwMode="auto">
          <a:xfrm>
            <a:off x="5305435" y="5475297"/>
            <a:ext cx="58738" cy="85725"/>
          </a:xfrm>
          <a:custGeom>
            <a:avLst/>
            <a:gdLst>
              <a:gd name="T0" fmla="*/ 20 w 37"/>
              <a:gd name="T1" fmla="*/ 0 h 54"/>
              <a:gd name="T2" fmla="*/ 19 w 37"/>
              <a:gd name="T3" fmla="*/ 4 h 54"/>
              <a:gd name="T4" fmla="*/ 22 w 37"/>
              <a:gd name="T5" fmla="*/ 2 h 54"/>
              <a:gd name="T6" fmla="*/ 23 w 37"/>
              <a:gd name="T7" fmla="*/ 2 h 54"/>
              <a:gd name="T8" fmla="*/ 23 w 37"/>
              <a:gd name="T9" fmla="*/ 5 h 54"/>
              <a:gd name="T10" fmla="*/ 25 w 37"/>
              <a:gd name="T11" fmla="*/ 5 h 54"/>
              <a:gd name="T12" fmla="*/ 25 w 37"/>
              <a:gd name="T13" fmla="*/ 8 h 54"/>
              <a:gd name="T14" fmla="*/ 30 w 37"/>
              <a:gd name="T15" fmla="*/ 5 h 54"/>
              <a:gd name="T16" fmla="*/ 31 w 37"/>
              <a:gd name="T17" fmla="*/ 9 h 54"/>
              <a:gd name="T18" fmla="*/ 37 w 37"/>
              <a:gd name="T19" fmla="*/ 16 h 54"/>
              <a:gd name="T20" fmla="*/ 36 w 37"/>
              <a:gd name="T21" fmla="*/ 17 h 54"/>
              <a:gd name="T22" fmla="*/ 34 w 37"/>
              <a:gd name="T23" fmla="*/ 19 h 54"/>
              <a:gd name="T24" fmla="*/ 37 w 37"/>
              <a:gd name="T25" fmla="*/ 23 h 54"/>
              <a:gd name="T26" fmla="*/ 37 w 37"/>
              <a:gd name="T27" fmla="*/ 24 h 54"/>
              <a:gd name="T28" fmla="*/ 37 w 37"/>
              <a:gd name="T29" fmla="*/ 26 h 54"/>
              <a:gd name="T30" fmla="*/ 37 w 37"/>
              <a:gd name="T31" fmla="*/ 27 h 54"/>
              <a:gd name="T32" fmla="*/ 37 w 37"/>
              <a:gd name="T33" fmla="*/ 30 h 54"/>
              <a:gd name="T34" fmla="*/ 36 w 37"/>
              <a:gd name="T35" fmla="*/ 34 h 54"/>
              <a:gd name="T36" fmla="*/ 37 w 37"/>
              <a:gd name="T37" fmla="*/ 35 h 54"/>
              <a:gd name="T38" fmla="*/ 36 w 37"/>
              <a:gd name="T39" fmla="*/ 35 h 54"/>
              <a:gd name="T40" fmla="*/ 34 w 37"/>
              <a:gd name="T41" fmla="*/ 39 h 54"/>
              <a:gd name="T42" fmla="*/ 33 w 37"/>
              <a:gd name="T43" fmla="*/ 50 h 54"/>
              <a:gd name="T44" fmla="*/ 30 w 37"/>
              <a:gd name="T45" fmla="*/ 51 h 54"/>
              <a:gd name="T46" fmla="*/ 26 w 37"/>
              <a:gd name="T47" fmla="*/ 47 h 54"/>
              <a:gd name="T48" fmla="*/ 25 w 37"/>
              <a:gd name="T49" fmla="*/ 50 h 54"/>
              <a:gd name="T50" fmla="*/ 23 w 37"/>
              <a:gd name="T51" fmla="*/ 54 h 54"/>
              <a:gd name="T52" fmla="*/ 20 w 37"/>
              <a:gd name="T53" fmla="*/ 51 h 54"/>
              <a:gd name="T54" fmla="*/ 18 w 37"/>
              <a:gd name="T55" fmla="*/ 51 h 54"/>
              <a:gd name="T56" fmla="*/ 12 w 37"/>
              <a:gd name="T57" fmla="*/ 51 h 54"/>
              <a:gd name="T58" fmla="*/ 11 w 37"/>
              <a:gd name="T59" fmla="*/ 51 h 54"/>
              <a:gd name="T60" fmla="*/ 7 w 37"/>
              <a:gd name="T61" fmla="*/ 51 h 54"/>
              <a:gd name="T62" fmla="*/ 5 w 37"/>
              <a:gd name="T63" fmla="*/ 51 h 54"/>
              <a:gd name="T64" fmla="*/ 8 w 37"/>
              <a:gd name="T65" fmla="*/ 38 h 54"/>
              <a:gd name="T66" fmla="*/ 4 w 37"/>
              <a:gd name="T67" fmla="*/ 34 h 54"/>
              <a:gd name="T68" fmla="*/ 4 w 37"/>
              <a:gd name="T69" fmla="*/ 28 h 54"/>
              <a:gd name="T70" fmla="*/ 4 w 37"/>
              <a:gd name="T71" fmla="*/ 20 h 54"/>
              <a:gd name="T72" fmla="*/ 3 w 37"/>
              <a:gd name="T73" fmla="*/ 17 h 54"/>
              <a:gd name="T74" fmla="*/ 1 w 37"/>
              <a:gd name="T75" fmla="*/ 19 h 54"/>
              <a:gd name="T76" fmla="*/ 0 w 37"/>
              <a:gd name="T77" fmla="*/ 16 h 54"/>
              <a:gd name="T78" fmla="*/ 1 w 37"/>
              <a:gd name="T79" fmla="*/ 13 h 54"/>
              <a:gd name="T80" fmla="*/ 3 w 37"/>
              <a:gd name="T81" fmla="*/ 12 h 54"/>
              <a:gd name="T82" fmla="*/ 5 w 37"/>
              <a:gd name="T83" fmla="*/ 8 h 54"/>
              <a:gd name="T84" fmla="*/ 10 w 37"/>
              <a:gd name="T85" fmla="*/ 5 h 54"/>
              <a:gd name="T86" fmla="*/ 12 w 37"/>
              <a:gd name="T87" fmla="*/ 2 h 54"/>
              <a:gd name="T88" fmla="*/ 16 w 37"/>
              <a:gd name="T89" fmla="*/ 1 h 54"/>
              <a:gd name="T90" fmla="*/ 18 w 37"/>
              <a:gd name="T91" fmla="*/ 1 h 54"/>
              <a:gd name="T92" fmla="*/ 20 w 37"/>
              <a:gd name="T9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7" h="54">
                <a:moveTo>
                  <a:pt x="20" y="0"/>
                </a:moveTo>
                <a:lnTo>
                  <a:pt x="19" y="4"/>
                </a:lnTo>
                <a:lnTo>
                  <a:pt x="22" y="2"/>
                </a:lnTo>
                <a:lnTo>
                  <a:pt x="23" y="2"/>
                </a:lnTo>
                <a:lnTo>
                  <a:pt x="23" y="5"/>
                </a:lnTo>
                <a:lnTo>
                  <a:pt x="25" y="5"/>
                </a:lnTo>
                <a:lnTo>
                  <a:pt x="25" y="8"/>
                </a:lnTo>
                <a:lnTo>
                  <a:pt x="30" y="5"/>
                </a:lnTo>
                <a:lnTo>
                  <a:pt x="31" y="9"/>
                </a:lnTo>
                <a:lnTo>
                  <a:pt x="37" y="16"/>
                </a:lnTo>
                <a:lnTo>
                  <a:pt x="36" y="17"/>
                </a:lnTo>
                <a:lnTo>
                  <a:pt x="34" y="19"/>
                </a:lnTo>
                <a:lnTo>
                  <a:pt x="37" y="23"/>
                </a:lnTo>
                <a:lnTo>
                  <a:pt x="37" y="24"/>
                </a:lnTo>
                <a:lnTo>
                  <a:pt x="37" y="26"/>
                </a:lnTo>
                <a:lnTo>
                  <a:pt x="37" y="27"/>
                </a:lnTo>
                <a:lnTo>
                  <a:pt x="37" y="30"/>
                </a:lnTo>
                <a:lnTo>
                  <a:pt x="36" y="34"/>
                </a:lnTo>
                <a:lnTo>
                  <a:pt x="37" y="35"/>
                </a:lnTo>
                <a:lnTo>
                  <a:pt x="36" y="35"/>
                </a:lnTo>
                <a:lnTo>
                  <a:pt x="34" y="39"/>
                </a:lnTo>
                <a:lnTo>
                  <a:pt x="33" y="50"/>
                </a:lnTo>
                <a:lnTo>
                  <a:pt x="30" y="51"/>
                </a:lnTo>
                <a:lnTo>
                  <a:pt x="26" y="47"/>
                </a:lnTo>
                <a:lnTo>
                  <a:pt x="25" y="50"/>
                </a:lnTo>
                <a:lnTo>
                  <a:pt x="23" y="54"/>
                </a:lnTo>
                <a:lnTo>
                  <a:pt x="20" y="51"/>
                </a:lnTo>
                <a:lnTo>
                  <a:pt x="18" y="51"/>
                </a:lnTo>
                <a:lnTo>
                  <a:pt x="12" y="51"/>
                </a:lnTo>
                <a:lnTo>
                  <a:pt x="11" y="51"/>
                </a:lnTo>
                <a:lnTo>
                  <a:pt x="7" y="51"/>
                </a:lnTo>
                <a:lnTo>
                  <a:pt x="5" y="51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3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3" y="12"/>
                </a:lnTo>
                <a:lnTo>
                  <a:pt x="5" y="8"/>
                </a:lnTo>
                <a:lnTo>
                  <a:pt x="10" y="5"/>
                </a:lnTo>
                <a:lnTo>
                  <a:pt x="12" y="2"/>
                </a:lnTo>
                <a:lnTo>
                  <a:pt x="16" y="1"/>
                </a:lnTo>
                <a:lnTo>
                  <a:pt x="18" y="1"/>
                </a:lnTo>
                <a:lnTo>
                  <a:pt x="2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8" name="Freeform 334">
            <a:extLst>
              <a:ext uri="{FF2B5EF4-FFF2-40B4-BE49-F238E27FC236}">
                <a16:creationId xmlns:a16="http://schemas.microsoft.com/office/drawing/2014/main" id="{9200EB30-3A8D-353E-BF7F-42B510455A2C}"/>
              </a:ext>
            </a:extLst>
          </p:cNvPr>
          <p:cNvSpPr>
            <a:spLocks/>
          </p:cNvSpPr>
          <p:nvPr/>
        </p:nvSpPr>
        <p:spPr bwMode="auto">
          <a:xfrm>
            <a:off x="5227648" y="5643572"/>
            <a:ext cx="23813" cy="34925"/>
          </a:xfrm>
          <a:custGeom>
            <a:avLst/>
            <a:gdLst>
              <a:gd name="T0" fmla="*/ 12 w 15"/>
              <a:gd name="T1" fmla="*/ 20 h 22"/>
              <a:gd name="T2" fmla="*/ 11 w 15"/>
              <a:gd name="T3" fmla="*/ 22 h 22"/>
              <a:gd name="T4" fmla="*/ 9 w 15"/>
              <a:gd name="T5" fmla="*/ 22 h 22"/>
              <a:gd name="T6" fmla="*/ 8 w 15"/>
              <a:gd name="T7" fmla="*/ 22 h 22"/>
              <a:gd name="T8" fmla="*/ 8 w 15"/>
              <a:gd name="T9" fmla="*/ 20 h 22"/>
              <a:gd name="T10" fmla="*/ 7 w 15"/>
              <a:gd name="T11" fmla="*/ 20 h 22"/>
              <a:gd name="T12" fmla="*/ 1 w 15"/>
              <a:gd name="T13" fmla="*/ 20 h 22"/>
              <a:gd name="T14" fmla="*/ 0 w 15"/>
              <a:gd name="T15" fmla="*/ 20 h 22"/>
              <a:gd name="T16" fmla="*/ 0 w 15"/>
              <a:gd name="T17" fmla="*/ 16 h 22"/>
              <a:gd name="T18" fmla="*/ 4 w 15"/>
              <a:gd name="T19" fmla="*/ 0 h 22"/>
              <a:gd name="T20" fmla="*/ 7 w 15"/>
              <a:gd name="T21" fmla="*/ 1 h 22"/>
              <a:gd name="T22" fmla="*/ 8 w 15"/>
              <a:gd name="T23" fmla="*/ 3 h 22"/>
              <a:gd name="T24" fmla="*/ 11 w 15"/>
              <a:gd name="T25" fmla="*/ 4 h 22"/>
              <a:gd name="T26" fmla="*/ 15 w 15"/>
              <a:gd name="T27" fmla="*/ 7 h 22"/>
              <a:gd name="T28" fmla="*/ 15 w 15"/>
              <a:gd name="T29" fmla="*/ 11 h 22"/>
              <a:gd name="T30" fmla="*/ 15 w 15"/>
              <a:gd name="T31" fmla="*/ 12 h 22"/>
              <a:gd name="T32" fmla="*/ 14 w 15"/>
              <a:gd name="T33" fmla="*/ 15 h 22"/>
              <a:gd name="T34" fmla="*/ 14 w 15"/>
              <a:gd name="T35" fmla="*/ 19 h 22"/>
              <a:gd name="T36" fmla="*/ 14 w 15"/>
              <a:gd name="T37" fmla="*/ 20 h 22"/>
              <a:gd name="T38" fmla="*/ 12 w 15"/>
              <a:gd name="T39" fmla="*/ 20 h 22"/>
              <a:gd name="T40" fmla="*/ 12 w 15"/>
              <a:gd name="T41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22">
                <a:moveTo>
                  <a:pt x="12" y="20"/>
                </a:moveTo>
                <a:lnTo>
                  <a:pt x="11" y="22"/>
                </a:lnTo>
                <a:lnTo>
                  <a:pt x="9" y="22"/>
                </a:lnTo>
                <a:lnTo>
                  <a:pt x="8" y="22"/>
                </a:lnTo>
                <a:lnTo>
                  <a:pt x="8" y="20"/>
                </a:lnTo>
                <a:lnTo>
                  <a:pt x="7" y="20"/>
                </a:lnTo>
                <a:lnTo>
                  <a:pt x="1" y="20"/>
                </a:lnTo>
                <a:lnTo>
                  <a:pt x="0" y="20"/>
                </a:lnTo>
                <a:lnTo>
                  <a:pt x="0" y="16"/>
                </a:lnTo>
                <a:lnTo>
                  <a:pt x="4" y="0"/>
                </a:lnTo>
                <a:lnTo>
                  <a:pt x="7" y="1"/>
                </a:lnTo>
                <a:lnTo>
                  <a:pt x="8" y="3"/>
                </a:lnTo>
                <a:lnTo>
                  <a:pt x="11" y="4"/>
                </a:lnTo>
                <a:lnTo>
                  <a:pt x="15" y="7"/>
                </a:lnTo>
                <a:lnTo>
                  <a:pt x="15" y="11"/>
                </a:lnTo>
                <a:lnTo>
                  <a:pt x="15" y="12"/>
                </a:lnTo>
                <a:lnTo>
                  <a:pt x="14" y="15"/>
                </a:lnTo>
                <a:lnTo>
                  <a:pt x="14" y="19"/>
                </a:lnTo>
                <a:lnTo>
                  <a:pt x="14" y="20"/>
                </a:lnTo>
                <a:lnTo>
                  <a:pt x="12" y="20"/>
                </a:lnTo>
                <a:lnTo>
                  <a:pt x="12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9" name="Freeform 335">
            <a:extLst>
              <a:ext uri="{FF2B5EF4-FFF2-40B4-BE49-F238E27FC236}">
                <a16:creationId xmlns:a16="http://schemas.microsoft.com/office/drawing/2014/main" id="{5BB41880-5E43-582D-1B00-8E8E1201F09B}"/>
              </a:ext>
            </a:extLst>
          </p:cNvPr>
          <p:cNvSpPr>
            <a:spLocks/>
          </p:cNvSpPr>
          <p:nvPr/>
        </p:nvSpPr>
        <p:spPr bwMode="auto">
          <a:xfrm>
            <a:off x="5857886" y="2555879"/>
            <a:ext cx="179388" cy="200025"/>
          </a:xfrm>
          <a:custGeom>
            <a:avLst/>
            <a:gdLst>
              <a:gd name="T0" fmla="*/ 44 w 113"/>
              <a:gd name="T1" fmla="*/ 0 h 126"/>
              <a:gd name="T2" fmla="*/ 61 w 113"/>
              <a:gd name="T3" fmla="*/ 14 h 126"/>
              <a:gd name="T4" fmla="*/ 76 w 113"/>
              <a:gd name="T5" fmla="*/ 11 h 126"/>
              <a:gd name="T6" fmla="*/ 90 w 113"/>
              <a:gd name="T7" fmla="*/ 5 h 126"/>
              <a:gd name="T8" fmla="*/ 94 w 113"/>
              <a:gd name="T9" fmla="*/ 5 h 126"/>
              <a:gd name="T10" fmla="*/ 102 w 113"/>
              <a:gd name="T11" fmla="*/ 6 h 126"/>
              <a:gd name="T12" fmla="*/ 105 w 113"/>
              <a:gd name="T13" fmla="*/ 14 h 126"/>
              <a:gd name="T14" fmla="*/ 104 w 113"/>
              <a:gd name="T15" fmla="*/ 24 h 126"/>
              <a:gd name="T16" fmla="*/ 109 w 113"/>
              <a:gd name="T17" fmla="*/ 24 h 126"/>
              <a:gd name="T18" fmla="*/ 109 w 113"/>
              <a:gd name="T19" fmla="*/ 25 h 126"/>
              <a:gd name="T20" fmla="*/ 110 w 113"/>
              <a:gd name="T21" fmla="*/ 28 h 126"/>
              <a:gd name="T22" fmla="*/ 110 w 113"/>
              <a:gd name="T23" fmla="*/ 29 h 126"/>
              <a:gd name="T24" fmla="*/ 106 w 113"/>
              <a:gd name="T25" fmla="*/ 40 h 126"/>
              <a:gd name="T26" fmla="*/ 112 w 113"/>
              <a:gd name="T27" fmla="*/ 47 h 126"/>
              <a:gd name="T28" fmla="*/ 113 w 113"/>
              <a:gd name="T29" fmla="*/ 50 h 126"/>
              <a:gd name="T30" fmla="*/ 109 w 113"/>
              <a:gd name="T31" fmla="*/ 54 h 126"/>
              <a:gd name="T32" fmla="*/ 106 w 113"/>
              <a:gd name="T33" fmla="*/ 58 h 126"/>
              <a:gd name="T34" fmla="*/ 104 w 113"/>
              <a:gd name="T35" fmla="*/ 74 h 126"/>
              <a:gd name="T36" fmla="*/ 105 w 113"/>
              <a:gd name="T37" fmla="*/ 85 h 126"/>
              <a:gd name="T38" fmla="*/ 104 w 113"/>
              <a:gd name="T39" fmla="*/ 108 h 126"/>
              <a:gd name="T40" fmla="*/ 110 w 113"/>
              <a:gd name="T41" fmla="*/ 114 h 126"/>
              <a:gd name="T42" fmla="*/ 106 w 113"/>
              <a:gd name="T43" fmla="*/ 119 h 126"/>
              <a:gd name="T44" fmla="*/ 98 w 113"/>
              <a:gd name="T45" fmla="*/ 119 h 126"/>
              <a:gd name="T46" fmla="*/ 93 w 113"/>
              <a:gd name="T47" fmla="*/ 126 h 126"/>
              <a:gd name="T48" fmla="*/ 87 w 113"/>
              <a:gd name="T49" fmla="*/ 125 h 126"/>
              <a:gd name="T50" fmla="*/ 87 w 113"/>
              <a:gd name="T51" fmla="*/ 120 h 126"/>
              <a:gd name="T52" fmla="*/ 82 w 113"/>
              <a:gd name="T53" fmla="*/ 116 h 126"/>
              <a:gd name="T54" fmla="*/ 83 w 113"/>
              <a:gd name="T55" fmla="*/ 108 h 126"/>
              <a:gd name="T56" fmla="*/ 72 w 113"/>
              <a:gd name="T57" fmla="*/ 108 h 126"/>
              <a:gd name="T58" fmla="*/ 72 w 113"/>
              <a:gd name="T59" fmla="*/ 105 h 126"/>
              <a:gd name="T60" fmla="*/ 65 w 113"/>
              <a:gd name="T61" fmla="*/ 101 h 126"/>
              <a:gd name="T62" fmla="*/ 63 w 113"/>
              <a:gd name="T63" fmla="*/ 84 h 126"/>
              <a:gd name="T64" fmla="*/ 45 w 113"/>
              <a:gd name="T65" fmla="*/ 84 h 126"/>
              <a:gd name="T66" fmla="*/ 40 w 113"/>
              <a:gd name="T67" fmla="*/ 84 h 126"/>
              <a:gd name="T68" fmla="*/ 33 w 113"/>
              <a:gd name="T69" fmla="*/ 78 h 126"/>
              <a:gd name="T70" fmla="*/ 31 w 113"/>
              <a:gd name="T71" fmla="*/ 78 h 126"/>
              <a:gd name="T72" fmla="*/ 31 w 113"/>
              <a:gd name="T73" fmla="*/ 77 h 126"/>
              <a:gd name="T74" fmla="*/ 33 w 113"/>
              <a:gd name="T75" fmla="*/ 74 h 126"/>
              <a:gd name="T76" fmla="*/ 27 w 113"/>
              <a:gd name="T77" fmla="*/ 73 h 126"/>
              <a:gd name="T78" fmla="*/ 26 w 113"/>
              <a:gd name="T79" fmla="*/ 71 h 126"/>
              <a:gd name="T80" fmla="*/ 26 w 113"/>
              <a:gd name="T81" fmla="*/ 63 h 126"/>
              <a:gd name="T82" fmla="*/ 5 w 113"/>
              <a:gd name="T83" fmla="*/ 51 h 126"/>
              <a:gd name="T84" fmla="*/ 0 w 113"/>
              <a:gd name="T85" fmla="*/ 18 h 126"/>
              <a:gd name="T86" fmla="*/ 30 w 113"/>
              <a:gd name="T87" fmla="*/ 2 h 126"/>
              <a:gd name="T88" fmla="*/ 44 w 113"/>
              <a:gd name="T8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3" h="126">
                <a:moveTo>
                  <a:pt x="44" y="0"/>
                </a:moveTo>
                <a:lnTo>
                  <a:pt x="61" y="14"/>
                </a:lnTo>
                <a:lnTo>
                  <a:pt x="76" y="11"/>
                </a:lnTo>
                <a:lnTo>
                  <a:pt x="90" y="5"/>
                </a:lnTo>
                <a:lnTo>
                  <a:pt x="94" y="5"/>
                </a:lnTo>
                <a:lnTo>
                  <a:pt x="102" y="6"/>
                </a:lnTo>
                <a:lnTo>
                  <a:pt x="105" y="14"/>
                </a:lnTo>
                <a:lnTo>
                  <a:pt x="104" y="24"/>
                </a:lnTo>
                <a:lnTo>
                  <a:pt x="109" y="24"/>
                </a:lnTo>
                <a:lnTo>
                  <a:pt x="109" y="25"/>
                </a:lnTo>
                <a:lnTo>
                  <a:pt x="110" y="28"/>
                </a:lnTo>
                <a:lnTo>
                  <a:pt x="110" y="29"/>
                </a:lnTo>
                <a:lnTo>
                  <a:pt x="106" y="40"/>
                </a:lnTo>
                <a:lnTo>
                  <a:pt x="112" y="47"/>
                </a:lnTo>
                <a:lnTo>
                  <a:pt x="113" y="50"/>
                </a:lnTo>
                <a:lnTo>
                  <a:pt x="109" y="54"/>
                </a:lnTo>
                <a:lnTo>
                  <a:pt x="106" y="58"/>
                </a:lnTo>
                <a:lnTo>
                  <a:pt x="104" y="74"/>
                </a:lnTo>
                <a:lnTo>
                  <a:pt x="105" y="85"/>
                </a:lnTo>
                <a:lnTo>
                  <a:pt x="104" y="108"/>
                </a:lnTo>
                <a:lnTo>
                  <a:pt x="110" y="114"/>
                </a:lnTo>
                <a:lnTo>
                  <a:pt x="106" y="119"/>
                </a:lnTo>
                <a:lnTo>
                  <a:pt x="98" y="119"/>
                </a:lnTo>
                <a:lnTo>
                  <a:pt x="93" y="126"/>
                </a:lnTo>
                <a:lnTo>
                  <a:pt x="87" y="125"/>
                </a:lnTo>
                <a:lnTo>
                  <a:pt x="87" y="120"/>
                </a:lnTo>
                <a:lnTo>
                  <a:pt x="82" y="116"/>
                </a:lnTo>
                <a:lnTo>
                  <a:pt x="83" y="108"/>
                </a:lnTo>
                <a:lnTo>
                  <a:pt x="72" y="108"/>
                </a:lnTo>
                <a:lnTo>
                  <a:pt x="72" y="105"/>
                </a:lnTo>
                <a:lnTo>
                  <a:pt x="65" y="101"/>
                </a:lnTo>
                <a:lnTo>
                  <a:pt x="63" y="84"/>
                </a:lnTo>
                <a:lnTo>
                  <a:pt x="45" y="84"/>
                </a:lnTo>
                <a:lnTo>
                  <a:pt x="40" y="84"/>
                </a:lnTo>
                <a:lnTo>
                  <a:pt x="33" y="78"/>
                </a:lnTo>
                <a:lnTo>
                  <a:pt x="31" y="78"/>
                </a:lnTo>
                <a:lnTo>
                  <a:pt x="31" y="77"/>
                </a:lnTo>
                <a:lnTo>
                  <a:pt x="33" y="74"/>
                </a:lnTo>
                <a:lnTo>
                  <a:pt x="27" y="73"/>
                </a:lnTo>
                <a:lnTo>
                  <a:pt x="26" y="71"/>
                </a:lnTo>
                <a:lnTo>
                  <a:pt x="26" y="63"/>
                </a:lnTo>
                <a:lnTo>
                  <a:pt x="5" y="51"/>
                </a:lnTo>
                <a:lnTo>
                  <a:pt x="0" y="18"/>
                </a:lnTo>
                <a:lnTo>
                  <a:pt x="30" y="2"/>
                </a:lnTo>
                <a:lnTo>
                  <a:pt x="4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0" name="Freeform 336">
            <a:extLst>
              <a:ext uri="{FF2B5EF4-FFF2-40B4-BE49-F238E27FC236}">
                <a16:creationId xmlns:a16="http://schemas.microsoft.com/office/drawing/2014/main" id="{3C7313E5-CA51-8FDE-705A-95B18B3F3500}"/>
              </a:ext>
            </a:extLst>
          </p:cNvPr>
          <p:cNvSpPr>
            <a:spLocks/>
          </p:cNvSpPr>
          <p:nvPr/>
        </p:nvSpPr>
        <p:spPr bwMode="auto">
          <a:xfrm>
            <a:off x="5689611" y="3451231"/>
            <a:ext cx="203200" cy="255588"/>
          </a:xfrm>
          <a:custGeom>
            <a:avLst/>
            <a:gdLst>
              <a:gd name="T0" fmla="*/ 128 w 128"/>
              <a:gd name="T1" fmla="*/ 2 h 161"/>
              <a:gd name="T2" fmla="*/ 109 w 128"/>
              <a:gd name="T3" fmla="*/ 15 h 161"/>
              <a:gd name="T4" fmla="*/ 109 w 128"/>
              <a:gd name="T5" fmla="*/ 16 h 161"/>
              <a:gd name="T6" fmla="*/ 105 w 128"/>
              <a:gd name="T7" fmla="*/ 17 h 161"/>
              <a:gd name="T8" fmla="*/ 95 w 128"/>
              <a:gd name="T9" fmla="*/ 49 h 161"/>
              <a:gd name="T10" fmla="*/ 94 w 128"/>
              <a:gd name="T11" fmla="*/ 51 h 161"/>
              <a:gd name="T12" fmla="*/ 75 w 128"/>
              <a:gd name="T13" fmla="*/ 86 h 161"/>
              <a:gd name="T14" fmla="*/ 75 w 128"/>
              <a:gd name="T15" fmla="*/ 95 h 161"/>
              <a:gd name="T16" fmla="*/ 58 w 128"/>
              <a:gd name="T17" fmla="*/ 94 h 161"/>
              <a:gd name="T18" fmla="*/ 60 w 128"/>
              <a:gd name="T19" fmla="*/ 99 h 161"/>
              <a:gd name="T20" fmla="*/ 64 w 128"/>
              <a:gd name="T21" fmla="*/ 110 h 161"/>
              <a:gd name="T22" fmla="*/ 65 w 128"/>
              <a:gd name="T23" fmla="*/ 114 h 161"/>
              <a:gd name="T24" fmla="*/ 66 w 128"/>
              <a:gd name="T25" fmla="*/ 121 h 161"/>
              <a:gd name="T26" fmla="*/ 66 w 128"/>
              <a:gd name="T27" fmla="*/ 124 h 161"/>
              <a:gd name="T28" fmla="*/ 66 w 128"/>
              <a:gd name="T29" fmla="*/ 128 h 161"/>
              <a:gd name="T30" fmla="*/ 62 w 128"/>
              <a:gd name="T31" fmla="*/ 159 h 161"/>
              <a:gd name="T32" fmla="*/ 62 w 128"/>
              <a:gd name="T33" fmla="*/ 161 h 161"/>
              <a:gd name="T34" fmla="*/ 62 w 128"/>
              <a:gd name="T35" fmla="*/ 159 h 161"/>
              <a:gd name="T36" fmla="*/ 43 w 128"/>
              <a:gd name="T37" fmla="*/ 126 h 161"/>
              <a:gd name="T38" fmla="*/ 43 w 128"/>
              <a:gd name="T39" fmla="*/ 125 h 161"/>
              <a:gd name="T40" fmla="*/ 36 w 128"/>
              <a:gd name="T41" fmla="*/ 116 h 161"/>
              <a:gd name="T42" fmla="*/ 32 w 128"/>
              <a:gd name="T43" fmla="*/ 113 h 161"/>
              <a:gd name="T44" fmla="*/ 25 w 128"/>
              <a:gd name="T45" fmla="*/ 107 h 161"/>
              <a:gd name="T46" fmla="*/ 19 w 128"/>
              <a:gd name="T47" fmla="*/ 110 h 161"/>
              <a:gd name="T48" fmla="*/ 17 w 128"/>
              <a:gd name="T49" fmla="*/ 109 h 161"/>
              <a:gd name="T50" fmla="*/ 9 w 128"/>
              <a:gd name="T51" fmla="*/ 103 h 161"/>
              <a:gd name="T52" fmla="*/ 10 w 128"/>
              <a:gd name="T53" fmla="*/ 102 h 161"/>
              <a:gd name="T54" fmla="*/ 12 w 128"/>
              <a:gd name="T55" fmla="*/ 99 h 161"/>
              <a:gd name="T56" fmla="*/ 0 w 128"/>
              <a:gd name="T57" fmla="*/ 101 h 161"/>
              <a:gd name="T58" fmla="*/ 1 w 128"/>
              <a:gd name="T59" fmla="*/ 79 h 161"/>
              <a:gd name="T60" fmla="*/ 8 w 128"/>
              <a:gd name="T61" fmla="*/ 72 h 161"/>
              <a:gd name="T62" fmla="*/ 1 w 128"/>
              <a:gd name="T63" fmla="*/ 66 h 161"/>
              <a:gd name="T64" fmla="*/ 23 w 128"/>
              <a:gd name="T65" fmla="*/ 60 h 161"/>
              <a:gd name="T66" fmla="*/ 23 w 128"/>
              <a:gd name="T67" fmla="*/ 51 h 161"/>
              <a:gd name="T68" fmla="*/ 23 w 128"/>
              <a:gd name="T69" fmla="*/ 39 h 161"/>
              <a:gd name="T70" fmla="*/ 30 w 128"/>
              <a:gd name="T71" fmla="*/ 42 h 161"/>
              <a:gd name="T72" fmla="*/ 31 w 128"/>
              <a:gd name="T73" fmla="*/ 34 h 161"/>
              <a:gd name="T74" fmla="*/ 43 w 128"/>
              <a:gd name="T75" fmla="*/ 34 h 161"/>
              <a:gd name="T76" fmla="*/ 47 w 128"/>
              <a:gd name="T77" fmla="*/ 32 h 161"/>
              <a:gd name="T78" fmla="*/ 50 w 128"/>
              <a:gd name="T79" fmla="*/ 28 h 161"/>
              <a:gd name="T80" fmla="*/ 46 w 128"/>
              <a:gd name="T81" fmla="*/ 20 h 161"/>
              <a:gd name="T82" fmla="*/ 53 w 128"/>
              <a:gd name="T83" fmla="*/ 19 h 161"/>
              <a:gd name="T84" fmla="*/ 55 w 128"/>
              <a:gd name="T85" fmla="*/ 9 h 161"/>
              <a:gd name="T86" fmla="*/ 62 w 128"/>
              <a:gd name="T87" fmla="*/ 8 h 161"/>
              <a:gd name="T88" fmla="*/ 66 w 128"/>
              <a:gd name="T89" fmla="*/ 0 h 161"/>
              <a:gd name="T90" fmla="*/ 81 w 128"/>
              <a:gd name="T91" fmla="*/ 1 h 161"/>
              <a:gd name="T92" fmla="*/ 95 w 128"/>
              <a:gd name="T93" fmla="*/ 2 h 161"/>
              <a:gd name="T94" fmla="*/ 98 w 128"/>
              <a:gd name="T95" fmla="*/ 2 h 161"/>
              <a:gd name="T96" fmla="*/ 102 w 128"/>
              <a:gd name="T97" fmla="*/ 2 h 161"/>
              <a:gd name="T98" fmla="*/ 103 w 128"/>
              <a:gd name="T99" fmla="*/ 2 h 161"/>
              <a:gd name="T100" fmla="*/ 116 w 128"/>
              <a:gd name="T101" fmla="*/ 0 h 161"/>
              <a:gd name="T102" fmla="*/ 128 w 128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61">
                <a:moveTo>
                  <a:pt x="128" y="2"/>
                </a:moveTo>
                <a:lnTo>
                  <a:pt x="109" y="15"/>
                </a:lnTo>
                <a:lnTo>
                  <a:pt x="109" y="16"/>
                </a:lnTo>
                <a:lnTo>
                  <a:pt x="105" y="17"/>
                </a:lnTo>
                <a:lnTo>
                  <a:pt x="95" y="49"/>
                </a:lnTo>
                <a:lnTo>
                  <a:pt x="94" y="51"/>
                </a:lnTo>
                <a:lnTo>
                  <a:pt x="75" y="86"/>
                </a:lnTo>
                <a:lnTo>
                  <a:pt x="75" y="95"/>
                </a:lnTo>
                <a:lnTo>
                  <a:pt x="58" y="94"/>
                </a:lnTo>
                <a:lnTo>
                  <a:pt x="60" y="99"/>
                </a:lnTo>
                <a:lnTo>
                  <a:pt x="64" y="110"/>
                </a:lnTo>
                <a:lnTo>
                  <a:pt x="65" y="114"/>
                </a:lnTo>
                <a:lnTo>
                  <a:pt x="66" y="121"/>
                </a:lnTo>
                <a:lnTo>
                  <a:pt x="66" y="124"/>
                </a:lnTo>
                <a:lnTo>
                  <a:pt x="66" y="128"/>
                </a:lnTo>
                <a:lnTo>
                  <a:pt x="62" y="159"/>
                </a:lnTo>
                <a:lnTo>
                  <a:pt x="62" y="161"/>
                </a:lnTo>
                <a:lnTo>
                  <a:pt x="62" y="159"/>
                </a:lnTo>
                <a:lnTo>
                  <a:pt x="43" y="126"/>
                </a:lnTo>
                <a:lnTo>
                  <a:pt x="43" y="125"/>
                </a:lnTo>
                <a:lnTo>
                  <a:pt x="36" y="116"/>
                </a:lnTo>
                <a:lnTo>
                  <a:pt x="32" y="113"/>
                </a:lnTo>
                <a:lnTo>
                  <a:pt x="25" y="107"/>
                </a:lnTo>
                <a:lnTo>
                  <a:pt x="19" y="110"/>
                </a:lnTo>
                <a:lnTo>
                  <a:pt x="17" y="109"/>
                </a:lnTo>
                <a:lnTo>
                  <a:pt x="9" y="103"/>
                </a:lnTo>
                <a:lnTo>
                  <a:pt x="10" y="102"/>
                </a:lnTo>
                <a:lnTo>
                  <a:pt x="12" y="99"/>
                </a:lnTo>
                <a:lnTo>
                  <a:pt x="0" y="101"/>
                </a:lnTo>
                <a:lnTo>
                  <a:pt x="1" y="79"/>
                </a:lnTo>
                <a:lnTo>
                  <a:pt x="8" y="72"/>
                </a:lnTo>
                <a:lnTo>
                  <a:pt x="1" y="66"/>
                </a:lnTo>
                <a:lnTo>
                  <a:pt x="23" y="60"/>
                </a:lnTo>
                <a:lnTo>
                  <a:pt x="23" y="51"/>
                </a:lnTo>
                <a:lnTo>
                  <a:pt x="23" y="39"/>
                </a:lnTo>
                <a:lnTo>
                  <a:pt x="30" y="42"/>
                </a:lnTo>
                <a:lnTo>
                  <a:pt x="31" y="34"/>
                </a:lnTo>
                <a:lnTo>
                  <a:pt x="43" y="34"/>
                </a:lnTo>
                <a:lnTo>
                  <a:pt x="47" y="32"/>
                </a:lnTo>
                <a:lnTo>
                  <a:pt x="50" y="28"/>
                </a:lnTo>
                <a:lnTo>
                  <a:pt x="46" y="20"/>
                </a:lnTo>
                <a:lnTo>
                  <a:pt x="53" y="19"/>
                </a:lnTo>
                <a:lnTo>
                  <a:pt x="55" y="9"/>
                </a:lnTo>
                <a:lnTo>
                  <a:pt x="62" y="8"/>
                </a:lnTo>
                <a:lnTo>
                  <a:pt x="66" y="0"/>
                </a:lnTo>
                <a:lnTo>
                  <a:pt x="81" y="1"/>
                </a:lnTo>
                <a:lnTo>
                  <a:pt x="95" y="2"/>
                </a:lnTo>
                <a:lnTo>
                  <a:pt x="98" y="2"/>
                </a:lnTo>
                <a:lnTo>
                  <a:pt x="102" y="2"/>
                </a:lnTo>
                <a:lnTo>
                  <a:pt x="103" y="2"/>
                </a:lnTo>
                <a:lnTo>
                  <a:pt x="116" y="0"/>
                </a:lnTo>
                <a:lnTo>
                  <a:pt x="128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1" name="Freeform 337">
            <a:extLst>
              <a:ext uri="{FF2B5EF4-FFF2-40B4-BE49-F238E27FC236}">
                <a16:creationId xmlns:a16="http://schemas.microsoft.com/office/drawing/2014/main" id="{2D91E6C9-1ACD-2F3E-01B5-D807240BEE5D}"/>
              </a:ext>
            </a:extLst>
          </p:cNvPr>
          <p:cNvSpPr>
            <a:spLocks/>
          </p:cNvSpPr>
          <p:nvPr/>
        </p:nvSpPr>
        <p:spPr bwMode="auto">
          <a:xfrm>
            <a:off x="5407035" y="3454406"/>
            <a:ext cx="296863" cy="153988"/>
          </a:xfrm>
          <a:custGeom>
            <a:avLst/>
            <a:gdLst>
              <a:gd name="T0" fmla="*/ 137 w 187"/>
              <a:gd name="T1" fmla="*/ 22 h 97"/>
              <a:gd name="T2" fmla="*/ 139 w 187"/>
              <a:gd name="T3" fmla="*/ 18 h 97"/>
              <a:gd name="T4" fmla="*/ 142 w 187"/>
              <a:gd name="T5" fmla="*/ 21 h 97"/>
              <a:gd name="T6" fmla="*/ 142 w 187"/>
              <a:gd name="T7" fmla="*/ 29 h 97"/>
              <a:gd name="T8" fmla="*/ 154 w 187"/>
              <a:gd name="T9" fmla="*/ 33 h 97"/>
              <a:gd name="T10" fmla="*/ 179 w 187"/>
              <a:gd name="T11" fmla="*/ 30 h 97"/>
              <a:gd name="T12" fmla="*/ 179 w 187"/>
              <a:gd name="T13" fmla="*/ 40 h 97"/>
              <a:gd name="T14" fmla="*/ 167 w 187"/>
              <a:gd name="T15" fmla="*/ 48 h 97"/>
              <a:gd name="T16" fmla="*/ 157 w 187"/>
              <a:gd name="T17" fmla="*/ 41 h 97"/>
              <a:gd name="T18" fmla="*/ 156 w 187"/>
              <a:gd name="T19" fmla="*/ 48 h 97"/>
              <a:gd name="T20" fmla="*/ 148 w 187"/>
              <a:gd name="T21" fmla="*/ 73 h 97"/>
              <a:gd name="T22" fmla="*/ 139 w 187"/>
              <a:gd name="T23" fmla="*/ 71 h 97"/>
              <a:gd name="T24" fmla="*/ 133 w 187"/>
              <a:gd name="T25" fmla="*/ 66 h 97"/>
              <a:gd name="T26" fmla="*/ 120 w 187"/>
              <a:gd name="T27" fmla="*/ 70 h 97"/>
              <a:gd name="T28" fmla="*/ 116 w 187"/>
              <a:gd name="T29" fmla="*/ 79 h 97"/>
              <a:gd name="T30" fmla="*/ 109 w 187"/>
              <a:gd name="T31" fmla="*/ 81 h 97"/>
              <a:gd name="T32" fmla="*/ 92 w 187"/>
              <a:gd name="T33" fmla="*/ 85 h 97"/>
              <a:gd name="T34" fmla="*/ 83 w 187"/>
              <a:gd name="T35" fmla="*/ 93 h 97"/>
              <a:gd name="T36" fmla="*/ 79 w 187"/>
              <a:gd name="T37" fmla="*/ 94 h 97"/>
              <a:gd name="T38" fmla="*/ 57 w 187"/>
              <a:gd name="T39" fmla="*/ 86 h 97"/>
              <a:gd name="T40" fmla="*/ 21 w 187"/>
              <a:gd name="T41" fmla="*/ 97 h 97"/>
              <a:gd name="T42" fmla="*/ 2 w 187"/>
              <a:gd name="T43" fmla="*/ 88 h 97"/>
              <a:gd name="T44" fmla="*/ 8 w 187"/>
              <a:gd name="T45" fmla="*/ 81 h 97"/>
              <a:gd name="T46" fmla="*/ 41 w 187"/>
              <a:gd name="T47" fmla="*/ 49 h 97"/>
              <a:gd name="T48" fmla="*/ 52 w 187"/>
              <a:gd name="T49" fmla="*/ 36 h 97"/>
              <a:gd name="T50" fmla="*/ 75 w 187"/>
              <a:gd name="T51" fmla="*/ 11 h 97"/>
              <a:gd name="T52" fmla="*/ 93 w 187"/>
              <a:gd name="T53" fmla="*/ 10 h 97"/>
              <a:gd name="T54" fmla="*/ 98 w 187"/>
              <a:gd name="T55" fmla="*/ 9 h 97"/>
              <a:gd name="T56" fmla="*/ 113 w 187"/>
              <a:gd name="T57" fmla="*/ 2 h 97"/>
              <a:gd name="T58" fmla="*/ 122 w 187"/>
              <a:gd name="T59" fmla="*/ 2 h 97"/>
              <a:gd name="T60" fmla="*/ 127 w 187"/>
              <a:gd name="T61" fmla="*/ 6 h 97"/>
              <a:gd name="T62" fmla="*/ 131 w 187"/>
              <a:gd name="T63" fmla="*/ 2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7" h="97">
                <a:moveTo>
                  <a:pt x="131" y="22"/>
                </a:moveTo>
                <a:lnTo>
                  <a:pt x="137" y="22"/>
                </a:lnTo>
                <a:lnTo>
                  <a:pt x="135" y="19"/>
                </a:lnTo>
                <a:lnTo>
                  <a:pt x="139" y="18"/>
                </a:lnTo>
                <a:lnTo>
                  <a:pt x="141" y="21"/>
                </a:lnTo>
                <a:lnTo>
                  <a:pt x="142" y="21"/>
                </a:lnTo>
                <a:lnTo>
                  <a:pt x="143" y="24"/>
                </a:lnTo>
                <a:lnTo>
                  <a:pt x="142" y="29"/>
                </a:lnTo>
                <a:lnTo>
                  <a:pt x="153" y="33"/>
                </a:lnTo>
                <a:lnTo>
                  <a:pt x="154" y="33"/>
                </a:lnTo>
                <a:lnTo>
                  <a:pt x="165" y="26"/>
                </a:lnTo>
                <a:lnTo>
                  <a:pt x="179" y="30"/>
                </a:lnTo>
                <a:lnTo>
                  <a:pt x="187" y="29"/>
                </a:lnTo>
                <a:lnTo>
                  <a:pt x="179" y="40"/>
                </a:lnTo>
                <a:lnTo>
                  <a:pt x="171" y="47"/>
                </a:lnTo>
                <a:lnTo>
                  <a:pt x="167" y="48"/>
                </a:lnTo>
                <a:lnTo>
                  <a:pt x="164" y="47"/>
                </a:lnTo>
                <a:lnTo>
                  <a:pt x="157" y="41"/>
                </a:lnTo>
                <a:lnTo>
                  <a:pt x="157" y="45"/>
                </a:lnTo>
                <a:lnTo>
                  <a:pt x="156" y="48"/>
                </a:lnTo>
                <a:lnTo>
                  <a:pt x="156" y="49"/>
                </a:lnTo>
                <a:lnTo>
                  <a:pt x="148" y="73"/>
                </a:lnTo>
                <a:lnTo>
                  <a:pt x="142" y="74"/>
                </a:lnTo>
                <a:lnTo>
                  <a:pt x="139" y="71"/>
                </a:lnTo>
                <a:lnTo>
                  <a:pt x="135" y="69"/>
                </a:lnTo>
                <a:lnTo>
                  <a:pt x="133" y="66"/>
                </a:lnTo>
                <a:lnTo>
                  <a:pt x="122" y="70"/>
                </a:lnTo>
                <a:lnTo>
                  <a:pt x="120" y="70"/>
                </a:lnTo>
                <a:lnTo>
                  <a:pt x="117" y="77"/>
                </a:lnTo>
                <a:lnTo>
                  <a:pt x="116" y="79"/>
                </a:lnTo>
                <a:lnTo>
                  <a:pt x="115" y="79"/>
                </a:lnTo>
                <a:lnTo>
                  <a:pt x="109" y="81"/>
                </a:lnTo>
                <a:lnTo>
                  <a:pt x="108" y="81"/>
                </a:lnTo>
                <a:lnTo>
                  <a:pt x="92" y="85"/>
                </a:lnTo>
                <a:lnTo>
                  <a:pt x="83" y="92"/>
                </a:lnTo>
                <a:lnTo>
                  <a:pt x="83" y="93"/>
                </a:lnTo>
                <a:lnTo>
                  <a:pt x="82" y="94"/>
                </a:lnTo>
                <a:lnTo>
                  <a:pt x="79" y="94"/>
                </a:lnTo>
                <a:lnTo>
                  <a:pt x="62" y="88"/>
                </a:lnTo>
                <a:lnTo>
                  <a:pt x="57" y="86"/>
                </a:lnTo>
                <a:lnTo>
                  <a:pt x="45" y="93"/>
                </a:lnTo>
                <a:lnTo>
                  <a:pt x="21" y="97"/>
                </a:lnTo>
                <a:lnTo>
                  <a:pt x="10" y="89"/>
                </a:lnTo>
                <a:lnTo>
                  <a:pt x="2" y="88"/>
                </a:lnTo>
                <a:lnTo>
                  <a:pt x="0" y="88"/>
                </a:lnTo>
                <a:lnTo>
                  <a:pt x="8" y="81"/>
                </a:lnTo>
                <a:lnTo>
                  <a:pt x="38" y="54"/>
                </a:lnTo>
                <a:lnTo>
                  <a:pt x="41" y="49"/>
                </a:lnTo>
                <a:lnTo>
                  <a:pt x="51" y="37"/>
                </a:lnTo>
                <a:lnTo>
                  <a:pt x="52" y="36"/>
                </a:lnTo>
                <a:lnTo>
                  <a:pt x="52" y="19"/>
                </a:lnTo>
                <a:lnTo>
                  <a:pt x="75" y="11"/>
                </a:lnTo>
                <a:lnTo>
                  <a:pt x="85" y="11"/>
                </a:lnTo>
                <a:lnTo>
                  <a:pt x="93" y="10"/>
                </a:lnTo>
                <a:lnTo>
                  <a:pt x="94" y="10"/>
                </a:lnTo>
                <a:lnTo>
                  <a:pt x="98" y="9"/>
                </a:lnTo>
                <a:lnTo>
                  <a:pt x="109" y="2"/>
                </a:lnTo>
                <a:lnTo>
                  <a:pt x="113" y="2"/>
                </a:lnTo>
                <a:lnTo>
                  <a:pt x="119" y="0"/>
                </a:lnTo>
                <a:lnTo>
                  <a:pt x="122" y="2"/>
                </a:lnTo>
                <a:lnTo>
                  <a:pt x="127" y="3"/>
                </a:lnTo>
                <a:lnTo>
                  <a:pt x="127" y="6"/>
                </a:lnTo>
                <a:lnTo>
                  <a:pt x="127" y="18"/>
                </a:lnTo>
                <a:lnTo>
                  <a:pt x="131" y="2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2" name="Freeform 338">
            <a:extLst>
              <a:ext uri="{FF2B5EF4-FFF2-40B4-BE49-F238E27FC236}">
                <a16:creationId xmlns:a16="http://schemas.microsoft.com/office/drawing/2014/main" id="{E9D05075-0EBC-AACA-5B94-1801861CD98E}"/>
              </a:ext>
            </a:extLst>
          </p:cNvPr>
          <p:cNvSpPr>
            <a:spLocks/>
          </p:cNvSpPr>
          <p:nvPr/>
        </p:nvSpPr>
        <p:spPr bwMode="auto">
          <a:xfrm>
            <a:off x="5108585" y="3576644"/>
            <a:ext cx="280988" cy="249238"/>
          </a:xfrm>
          <a:custGeom>
            <a:avLst/>
            <a:gdLst>
              <a:gd name="T0" fmla="*/ 135 w 177"/>
              <a:gd name="T1" fmla="*/ 88 h 157"/>
              <a:gd name="T2" fmla="*/ 146 w 177"/>
              <a:gd name="T3" fmla="*/ 101 h 157"/>
              <a:gd name="T4" fmla="*/ 151 w 177"/>
              <a:gd name="T5" fmla="*/ 99 h 157"/>
              <a:gd name="T6" fmla="*/ 153 w 177"/>
              <a:gd name="T7" fmla="*/ 102 h 157"/>
              <a:gd name="T8" fmla="*/ 151 w 177"/>
              <a:gd name="T9" fmla="*/ 109 h 157"/>
              <a:gd name="T10" fmla="*/ 153 w 177"/>
              <a:gd name="T11" fmla="*/ 113 h 157"/>
              <a:gd name="T12" fmla="*/ 157 w 177"/>
              <a:gd name="T13" fmla="*/ 118 h 157"/>
              <a:gd name="T14" fmla="*/ 177 w 177"/>
              <a:gd name="T15" fmla="*/ 128 h 157"/>
              <a:gd name="T16" fmla="*/ 176 w 177"/>
              <a:gd name="T17" fmla="*/ 133 h 157"/>
              <a:gd name="T18" fmla="*/ 173 w 177"/>
              <a:gd name="T19" fmla="*/ 142 h 157"/>
              <a:gd name="T20" fmla="*/ 172 w 177"/>
              <a:gd name="T21" fmla="*/ 148 h 157"/>
              <a:gd name="T22" fmla="*/ 154 w 177"/>
              <a:gd name="T23" fmla="*/ 154 h 157"/>
              <a:gd name="T24" fmla="*/ 136 w 177"/>
              <a:gd name="T25" fmla="*/ 157 h 157"/>
              <a:gd name="T26" fmla="*/ 139 w 177"/>
              <a:gd name="T27" fmla="*/ 150 h 157"/>
              <a:gd name="T28" fmla="*/ 123 w 177"/>
              <a:gd name="T29" fmla="*/ 137 h 157"/>
              <a:gd name="T30" fmla="*/ 117 w 177"/>
              <a:gd name="T31" fmla="*/ 133 h 157"/>
              <a:gd name="T32" fmla="*/ 116 w 177"/>
              <a:gd name="T33" fmla="*/ 128 h 157"/>
              <a:gd name="T34" fmla="*/ 114 w 177"/>
              <a:gd name="T35" fmla="*/ 121 h 157"/>
              <a:gd name="T36" fmla="*/ 113 w 177"/>
              <a:gd name="T37" fmla="*/ 120 h 157"/>
              <a:gd name="T38" fmla="*/ 109 w 177"/>
              <a:gd name="T39" fmla="*/ 121 h 157"/>
              <a:gd name="T40" fmla="*/ 102 w 177"/>
              <a:gd name="T41" fmla="*/ 125 h 157"/>
              <a:gd name="T42" fmla="*/ 91 w 177"/>
              <a:gd name="T43" fmla="*/ 120 h 157"/>
              <a:gd name="T44" fmla="*/ 79 w 177"/>
              <a:gd name="T45" fmla="*/ 101 h 157"/>
              <a:gd name="T46" fmla="*/ 39 w 177"/>
              <a:gd name="T47" fmla="*/ 87 h 157"/>
              <a:gd name="T48" fmla="*/ 35 w 177"/>
              <a:gd name="T49" fmla="*/ 83 h 157"/>
              <a:gd name="T50" fmla="*/ 0 w 177"/>
              <a:gd name="T51" fmla="*/ 43 h 157"/>
              <a:gd name="T52" fmla="*/ 46 w 177"/>
              <a:gd name="T53" fmla="*/ 0 h 157"/>
              <a:gd name="T54" fmla="*/ 83 w 177"/>
              <a:gd name="T55" fmla="*/ 38 h 157"/>
              <a:gd name="T56" fmla="*/ 124 w 177"/>
              <a:gd name="T57" fmla="*/ 83 h 157"/>
              <a:gd name="T58" fmla="*/ 125 w 177"/>
              <a:gd name="T59" fmla="*/ 84 h 157"/>
              <a:gd name="T60" fmla="*/ 131 w 177"/>
              <a:gd name="T61" fmla="*/ 86 h 157"/>
              <a:gd name="T62" fmla="*/ 132 w 177"/>
              <a:gd name="T63" fmla="*/ 86 h 157"/>
              <a:gd name="T64" fmla="*/ 135 w 177"/>
              <a:gd name="T65" fmla="*/ 8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7" h="157">
                <a:moveTo>
                  <a:pt x="135" y="88"/>
                </a:moveTo>
                <a:lnTo>
                  <a:pt x="146" y="101"/>
                </a:lnTo>
                <a:lnTo>
                  <a:pt x="151" y="99"/>
                </a:lnTo>
                <a:lnTo>
                  <a:pt x="153" y="102"/>
                </a:lnTo>
                <a:lnTo>
                  <a:pt x="151" y="109"/>
                </a:lnTo>
                <a:lnTo>
                  <a:pt x="153" y="113"/>
                </a:lnTo>
                <a:lnTo>
                  <a:pt x="157" y="118"/>
                </a:lnTo>
                <a:lnTo>
                  <a:pt x="177" y="128"/>
                </a:lnTo>
                <a:lnTo>
                  <a:pt x="176" y="133"/>
                </a:lnTo>
                <a:lnTo>
                  <a:pt x="173" y="142"/>
                </a:lnTo>
                <a:lnTo>
                  <a:pt x="172" y="148"/>
                </a:lnTo>
                <a:lnTo>
                  <a:pt x="154" y="154"/>
                </a:lnTo>
                <a:lnTo>
                  <a:pt x="136" y="157"/>
                </a:lnTo>
                <a:lnTo>
                  <a:pt x="139" y="150"/>
                </a:lnTo>
                <a:lnTo>
                  <a:pt x="123" y="137"/>
                </a:lnTo>
                <a:lnTo>
                  <a:pt x="117" y="133"/>
                </a:lnTo>
                <a:lnTo>
                  <a:pt x="116" y="128"/>
                </a:lnTo>
                <a:lnTo>
                  <a:pt x="114" y="121"/>
                </a:lnTo>
                <a:lnTo>
                  <a:pt x="113" y="120"/>
                </a:lnTo>
                <a:lnTo>
                  <a:pt x="109" y="121"/>
                </a:lnTo>
                <a:lnTo>
                  <a:pt x="102" y="125"/>
                </a:lnTo>
                <a:lnTo>
                  <a:pt x="91" y="120"/>
                </a:lnTo>
                <a:lnTo>
                  <a:pt x="79" y="101"/>
                </a:lnTo>
                <a:lnTo>
                  <a:pt x="39" y="87"/>
                </a:lnTo>
                <a:lnTo>
                  <a:pt x="35" y="83"/>
                </a:lnTo>
                <a:lnTo>
                  <a:pt x="0" y="43"/>
                </a:lnTo>
                <a:lnTo>
                  <a:pt x="46" y="0"/>
                </a:lnTo>
                <a:lnTo>
                  <a:pt x="83" y="38"/>
                </a:lnTo>
                <a:lnTo>
                  <a:pt x="124" y="83"/>
                </a:lnTo>
                <a:lnTo>
                  <a:pt x="125" y="84"/>
                </a:lnTo>
                <a:lnTo>
                  <a:pt x="131" y="86"/>
                </a:lnTo>
                <a:lnTo>
                  <a:pt x="132" y="86"/>
                </a:lnTo>
                <a:lnTo>
                  <a:pt x="135" y="8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3" name="Freeform 339">
            <a:extLst>
              <a:ext uri="{FF2B5EF4-FFF2-40B4-BE49-F238E27FC236}">
                <a16:creationId xmlns:a16="http://schemas.microsoft.com/office/drawing/2014/main" id="{1FD7A4D1-3DC0-58CE-D7CE-ABB3FBD90949}"/>
              </a:ext>
            </a:extLst>
          </p:cNvPr>
          <p:cNvSpPr>
            <a:spLocks/>
          </p:cNvSpPr>
          <p:nvPr/>
        </p:nvSpPr>
        <p:spPr bwMode="auto">
          <a:xfrm>
            <a:off x="5353060" y="3668719"/>
            <a:ext cx="147638" cy="188913"/>
          </a:xfrm>
          <a:custGeom>
            <a:avLst/>
            <a:gdLst>
              <a:gd name="T0" fmla="*/ 59 w 93"/>
              <a:gd name="T1" fmla="*/ 15 h 119"/>
              <a:gd name="T2" fmla="*/ 57 w 93"/>
              <a:gd name="T3" fmla="*/ 29 h 119"/>
              <a:gd name="T4" fmla="*/ 70 w 93"/>
              <a:gd name="T5" fmla="*/ 24 h 119"/>
              <a:gd name="T6" fmla="*/ 75 w 93"/>
              <a:gd name="T7" fmla="*/ 26 h 119"/>
              <a:gd name="T8" fmla="*/ 74 w 93"/>
              <a:gd name="T9" fmla="*/ 34 h 119"/>
              <a:gd name="T10" fmla="*/ 70 w 93"/>
              <a:gd name="T11" fmla="*/ 34 h 119"/>
              <a:gd name="T12" fmla="*/ 70 w 93"/>
              <a:gd name="T13" fmla="*/ 36 h 119"/>
              <a:gd name="T14" fmla="*/ 67 w 93"/>
              <a:gd name="T15" fmla="*/ 36 h 119"/>
              <a:gd name="T16" fmla="*/ 60 w 93"/>
              <a:gd name="T17" fmla="*/ 40 h 119"/>
              <a:gd name="T18" fmla="*/ 66 w 93"/>
              <a:gd name="T19" fmla="*/ 43 h 119"/>
              <a:gd name="T20" fmla="*/ 70 w 93"/>
              <a:gd name="T21" fmla="*/ 45 h 119"/>
              <a:gd name="T22" fmla="*/ 64 w 93"/>
              <a:gd name="T23" fmla="*/ 52 h 119"/>
              <a:gd name="T24" fmla="*/ 66 w 93"/>
              <a:gd name="T25" fmla="*/ 56 h 119"/>
              <a:gd name="T26" fmla="*/ 66 w 93"/>
              <a:gd name="T27" fmla="*/ 59 h 119"/>
              <a:gd name="T28" fmla="*/ 68 w 93"/>
              <a:gd name="T29" fmla="*/ 64 h 119"/>
              <a:gd name="T30" fmla="*/ 70 w 93"/>
              <a:gd name="T31" fmla="*/ 69 h 119"/>
              <a:gd name="T32" fmla="*/ 79 w 93"/>
              <a:gd name="T33" fmla="*/ 73 h 119"/>
              <a:gd name="T34" fmla="*/ 82 w 93"/>
              <a:gd name="T35" fmla="*/ 74 h 119"/>
              <a:gd name="T36" fmla="*/ 83 w 93"/>
              <a:gd name="T37" fmla="*/ 71 h 119"/>
              <a:gd name="T38" fmla="*/ 90 w 93"/>
              <a:gd name="T39" fmla="*/ 86 h 119"/>
              <a:gd name="T40" fmla="*/ 93 w 93"/>
              <a:gd name="T41" fmla="*/ 88 h 119"/>
              <a:gd name="T42" fmla="*/ 72 w 93"/>
              <a:gd name="T43" fmla="*/ 97 h 119"/>
              <a:gd name="T44" fmla="*/ 71 w 93"/>
              <a:gd name="T45" fmla="*/ 104 h 119"/>
              <a:gd name="T46" fmla="*/ 64 w 93"/>
              <a:gd name="T47" fmla="*/ 104 h 119"/>
              <a:gd name="T48" fmla="*/ 60 w 93"/>
              <a:gd name="T49" fmla="*/ 105 h 119"/>
              <a:gd name="T50" fmla="*/ 59 w 93"/>
              <a:gd name="T51" fmla="*/ 107 h 119"/>
              <a:gd name="T52" fmla="*/ 59 w 93"/>
              <a:gd name="T53" fmla="*/ 105 h 119"/>
              <a:gd name="T54" fmla="*/ 59 w 93"/>
              <a:gd name="T55" fmla="*/ 104 h 119"/>
              <a:gd name="T56" fmla="*/ 56 w 93"/>
              <a:gd name="T57" fmla="*/ 109 h 119"/>
              <a:gd name="T58" fmla="*/ 49 w 93"/>
              <a:gd name="T59" fmla="*/ 111 h 119"/>
              <a:gd name="T60" fmla="*/ 37 w 93"/>
              <a:gd name="T61" fmla="*/ 107 h 119"/>
              <a:gd name="T62" fmla="*/ 30 w 93"/>
              <a:gd name="T63" fmla="*/ 109 h 119"/>
              <a:gd name="T64" fmla="*/ 25 w 93"/>
              <a:gd name="T65" fmla="*/ 114 h 119"/>
              <a:gd name="T66" fmla="*/ 15 w 93"/>
              <a:gd name="T67" fmla="*/ 119 h 119"/>
              <a:gd name="T68" fmla="*/ 14 w 93"/>
              <a:gd name="T69" fmla="*/ 115 h 119"/>
              <a:gd name="T70" fmla="*/ 4 w 93"/>
              <a:gd name="T71" fmla="*/ 114 h 119"/>
              <a:gd name="T72" fmla="*/ 0 w 93"/>
              <a:gd name="T73" fmla="*/ 96 h 119"/>
              <a:gd name="T74" fmla="*/ 18 w 93"/>
              <a:gd name="T75" fmla="*/ 90 h 119"/>
              <a:gd name="T76" fmla="*/ 19 w 93"/>
              <a:gd name="T77" fmla="*/ 84 h 119"/>
              <a:gd name="T78" fmla="*/ 22 w 93"/>
              <a:gd name="T79" fmla="*/ 75 h 119"/>
              <a:gd name="T80" fmla="*/ 23 w 93"/>
              <a:gd name="T81" fmla="*/ 70 h 119"/>
              <a:gd name="T82" fmla="*/ 26 w 93"/>
              <a:gd name="T83" fmla="*/ 66 h 119"/>
              <a:gd name="T84" fmla="*/ 27 w 93"/>
              <a:gd name="T85" fmla="*/ 62 h 119"/>
              <a:gd name="T86" fmla="*/ 36 w 93"/>
              <a:gd name="T87" fmla="*/ 49 h 119"/>
              <a:gd name="T88" fmla="*/ 40 w 93"/>
              <a:gd name="T89" fmla="*/ 49 h 119"/>
              <a:gd name="T90" fmla="*/ 45 w 93"/>
              <a:gd name="T91" fmla="*/ 49 h 119"/>
              <a:gd name="T92" fmla="*/ 45 w 93"/>
              <a:gd name="T93" fmla="*/ 48 h 119"/>
              <a:gd name="T94" fmla="*/ 45 w 93"/>
              <a:gd name="T95" fmla="*/ 36 h 119"/>
              <a:gd name="T96" fmla="*/ 40 w 93"/>
              <a:gd name="T97" fmla="*/ 36 h 119"/>
              <a:gd name="T98" fmla="*/ 37 w 93"/>
              <a:gd name="T99" fmla="*/ 36 h 119"/>
              <a:gd name="T100" fmla="*/ 37 w 93"/>
              <a:gd name="T101" fmla="*/ 30 h 119"/>
              <a:gd name="T102" fmla="*/ 42 w 93"/>
              <a:gd name="T103" fmla="*/ 26 h 119"/>
              <a:gd name="T104" fmla="*/ 37 w 93"/>
              <a:gd name="T105" fmla="*/ 18 h 119"/>
              <a:gd name="T106" fmla="*/ 37 w 93"/>
              <a:gd name="T107" fmla="*/ 17 h 119"/>
              <a:gd name="T108" fmla="*/ 38 w 93"/>
              <a:gd name="T109" fmla="*/ 9 h 119"/>
              <a:gd name="T110" fmla="*/ 40 w 93"/>
              <a:gd name="T111" fmla="*/ 2 h 119"/>
              <a:gd name="T112" fmla="*/ 44 w 93"/>
              <a:gd name="T113" fmla="*/ 0 h 119"/>
              <a:gd name="T114" fmla="*/ 48 w 93"/>
              <a:gd name="T115" fmla="*/ 0 h 119"/>
              <a:gd name="T116" fmla="*/ 59 w 93"/>
              <a:gd name="T117" fmla="*/ 1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3" h="119">
                <a:moveTo>
                  <a:pt x="59" y="15"/>
                </a:moveTo>
                <a:lnTo>
                  <a:pt x="57" y="29"/>
                </a:lnTo>
                <a:lnTo>
                  <a:pt x="70" y="24"/>
                </a:lnTo>
                <a:lnTo>
                  <a:pt x="75" y="26"/>
                </a:lnTo>
                <a:lnTo>
                  <a:pt x="74" y="34"/>
                </a:lnTo>
                <a:lnTo>
                  <a:pt x="70" y="34"/>
                </a:lnTo>
                <a:lnTo>
                  <a:pt x="70" y="36"/>
                </a:lnTo>
                <a:lnTo>
                  <a:pt x="67" y="36"/>
                </a:lnTo>
                <a:lnTo>
                  <a:pt x="60" y="40"/>
                </a:lnTo>
                <a:lnTo>
                  <a:pt x="66" y="43"/>
                </a:lnTo>
                <a:lnTo>
                  <a:pt x="70" y="45"/>
                </a:lnTo>
                <a:lnTo>
                  <a:pt x="64" y="52"/>
                </a:lnTo>
                <a:lnTo>
                  <a:pt x="66" y="56"/>
                </a:lnTo>
                <a:lnTo>
                  <a:pt x="66" y="59"/>
                </a:lnTo>
                <a:lnTo>
                  <a:pt x="68" y="64"/>
                </a:lnTo>
                <a:lnTo>
                  <a:pt x="70" y="69"/>
                </a:lnTo>
                <a:lnTo>
                  <a:pt x="79" y="73"/>
                </a:lnTo>
                <a:lnTo>
                  <a:pt x="82" y="74"/>
                </a:lnTo>
                <a:lnTo>
                  <a:pt x="83" y="71"/>
                </a:lnTo>
                <a:lnTo>
                  <a:pt x="90" y="86"/>
                </a:lnTo>
                <a:lnTo>
                  <a:pt x="93" y="88"/>
                </a:lnTo>
                <a:lnTo>
                  <a:pt x="72" y="97"/>
                </a:lnTo>
                <a:lnTo>
                  <a:pt x="71" y="104"/>
                </a:lnTo>
                <a:lnTo>
                  <a:pt x="64" y="104"/>
                </a:lnTo>
                <a:lnTo>
                  <a:pt x="60" y="105"/>
                </a:lnTo>
                <a:lnTo>
                  <a:pt x="59" y="107"/>
                </a:lnTo>
                <a:lnTo>
                  <a:pt x="59" y="105"/>
                </a:lnTo>
                <a:lnTo>
                  <a:pt x="59" y="104"/>
                </a:lnTo>
                <a:lnTo>
                  <a:pt x="56" y="109"/>
                </a:lnTo>
                <a:lnTo>
                  <a:pt x="49" y="111"/>
                </a:lnTo>
                <a:lnTo>
                  <a:pt x="37" y="107"/>
                </a:lnTo>
                <a:lnTo>
                  <a:pt x="30" y="109"/>
                </a:lnTo>
                <a:lnTo>
                  <a:pt x="25" y="114"/>
                </a:lnTo>
                <a:lnTo>
                  <a:pt x="15" y="119"/>
                </a:lnTo>
                <a:lnTo>
                  <a:pt x="14" y="115"/>
                </a:lnTo>
                <a:lnTo>
                  <a:pt x="4" y="114"/>
                </a:lnTo>
                <a:lnTo>
                  <a:pt x="0" y="96"/>
                </a:lnTo>
                <a:lnTo>
                  <a:pt x="18" y="90"/>
                </a:lnTo>
                <a:lnTo>
                  <a:pt x="19" y="84"/>
                </a:lnTo>
                <a:lnTo>
                  <a:pt x="22" y="75"/>
                </a:lnTo>
                <a:lnTo>
                  <a:pt x="23" y="70"/>
                </a:lnTo>
                <a:lnTo>
                  <a:pt x="26" y="66"/>
                </a:lnTo>
                <a:lnTo>
                  <a:pt x="27" y="62"/>
                </a:lnTo>
                <a:lnTo>
                  <a:pt x="36" y="49"/>
                </a:lnTo>
                <a:lnTo>
                  <a:pt x="40" y="49"/>
                </a:lnTo>
                <a:lnTo>
                  <a:pt x="45" y="49"/>
                </a:lnTo>
                <a:lnTo>
                  <a:pt x="45" y="48"/>
                </a:lnTo>
                <a:lnTo>
                  <a:pt x="45" y="36"/>
                </a:lnTo>
                <a:lnTo>
                  <a:pt x="40" y="36"/>
                </a:lnTo>
                <a:lnTo>
                  <a:pt x="37" y="36"/>
                </a:lnTo>
                <a:lnTo>
                  <a:pt x="37" y="30"/>
                </a:lnTo>
                <a:lnTo>
                  <a:pt x="42" y="26"/>
                </a:lnTo>
                <a:lnTo>
                  <a:pt x="37" y="18"/>
                </a:lnTo>
                <a:lnTo>
                  <a:pt x="37" y="17"/>
                </a:lnTo>
                <a:lnTo>
                  <a:pt x="38" y="9"/>
                </a:lnTo>
                <a:lnTo>
                  <a:pt x="40" y="2"/>
                </a:lnTo>
                <a:lnTo>
                  <a:pt x="44" y="0"/>
                </a:lnTo>
                <a:lnTo>
                  <a:pt x="48" y="0"/>
                </a:lnTo>
                <a:lnTo>
                  <a:pt x="59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4" name="Freeform 340">
            <a:extLst>
              <a:ext uri="{FF2B5EF4-FFF2-40B4-BE49-F238E27FC236}">
                <a16:creationId xmlns:a16="http://schemas.microsoft.com/office/drawing/2014/main" id="{BD8789C9-3723-88B8-8FA5-1C842F21572B}"/>
              </a:ext>
            </a:extLst>
          </p:cNvPr>
          <p:cNvSpPr>
            <a:spLocks/>
          </p:cNvSpPr>
          <p:nvPr/>
        </p:nvSpPr>
        <p:spPr bwMode="auto">
          <a:xfrm>
            <a:off x="5430848" y="3768731"/>
            <a:ext cx="219075" cy="195263"/>
          </a:xfrm>
          <a:custGeom>
            <a:avLst/>
            <a:gdLst>
              <a:gd name="T0" fmla="*/ 100 w 138"/>
              <a:gd name="T1" fmla="*/ 34 h 123"/>
              <a:gd name="T2" fmla="*/ 98 w 138"/>
              <a:gd name="T3" fmla="*/ 44 h 123"/>
              <a:gd name="T4" fmla="*/ 98 w 138"/>
              <a:gd name="T5" fmla="*/ 48 h 123"/>
              <a:gd name="T6" fmla="*/ 100 w 138"/>
              <a:gd name="T7" fmla="*/ 48 h 123"/>
              <a:gd name="T8" fmla="*/ 101 w 138"/>
              <a:gd name="T9" fmla="*/ 48 h 123"/>
              <a:gd name="T10" fmla="*/ 101 w 138"/>
              <a:gd name="T11" fmla="*/ 49 h 123"/>
              <a:gd name="T12" fmla="*/ 102 w 138"/>
              <a:gd name="T13" fmla="*/ 61 h 123"/>
              <a:gd name="T14" fmla="*/ 115 w 138"/>
              <a:gd name="T15" fmla="*/ 64 h 123"/>
              <a:gd name="T16" fmla="*/ 113 w 138"/>
              <a:gd name="T17" fmla="*/ 68 h 123"/>
              <a:gd name="T18" fmla="*/ 111 w 138"/>
              <a:gd name="T19" fmla="*/ 74 h 123"/>
              <a:gd name="T20" fmla="*/ 124 w 138"/>
              <a:gd name="T21" fmla="*/ 83 h 123"/>
              <a:gd name="T22" fmla="*/ 126 w 138"/>
              <a:gd name="T23" fmla="*/ 85 h 123"/>
              <a:gd name="T24" fmla="*/ 127 w 138"/>
              <a:gd name="T25" fmla="*/ 86 h 123"/>
              <a:gd name="T26" fmla="*/ 135 w 138"/>
              <a:gd name="T27" fmla="*/ 97 h 123"/>
              <a:gd name="T28" fmla="*/ 138 w 138"/>
              <a:gd name="T29" fmla="*/ 101 h 123"/>
              <a:gd name="T30" fmla="*/ 127 w 138"/>
              <a:gd name="T31" fmla="*/ 102 h 123"/>
              <a:gd name="T32" fmla="*/ 126 w 138"/>
              <a:gd name="T33" fmla="*/ 102 h 123"/>
              <a:gd name="T34" fmla="*/ 120 w 138"/>
              <a:gd name="T35" fmla="*/ 104 h 123"/>
              <a:gd name="T36" fmla="*/ 104 w 138"/>
              <a:gd name="T37" fmla="*/ 109 h 123"/>
              <a:gd name="T38" fmla="*/ 94 w 138"/>
              <a:gd name="T39" fmla="*/ 112 h 123"/>
              <a:gd name="T40" fmla="*/ 63 w 138"/>
              <a:gd name="T41" fmla="*/ 112 h 123"/>
              <a:gd name="T42" fmla="*/ 55 w 138"/>
              <a:gd name="T43" fmla="*/ 116 h 123"/>
              <a:gd name="T44" fmla="*/ 44 w 138"/>
              <a:gd name="T45" fmla="*/ 120 h 123"/>
              <a:gd name="T46" fmla="*/ 37 w 138"/>
              <a:gd name="T47" fmla="*/ 123 h 123"/>
              <a:gd name="T48" fmla="*/ 33 w 138"/>
              <a:gd name="T49" fmla="*/ 119 h 123"/>
              <a:gd name="T50" fmla="*/ 29 w 138"/>
              <a:gd name="T51" fmla="*/ 120 h 123"/>
              <a:gd name="T52" fmla="*/ 27 w 138"/>
              <a:gd name="T53" fmla="*/ 120 h 123"/>
              <a:gd name="T54" fmla="*/ 27 w 138"/>
              <a:gd name="T55" fmla="*/ 116 h 123"/>
              <a:gd name="T56" fmla="*/ 26 w 138"/>
              <a:gd name="T57" fmla="*/ 113 h 123"/>
              <a:gd name="T58" fmla="*/ 23 w 138"/>
              <a:gd name="T59" fmla="*/ 115 h 123"/>
              <a:gd name="T60" fmla="*/ 22 w 138"/>
              <a:gd name="T61" fmla="*/ 115 h 123"/>
              <a:gd name="T62" fmla="*/ 19 w 138"/>
              <a:gd name="T63" fmla="*/ 115 h 123"/>
              <a:gd name="T64" fmla="*/ 15 w 138"/>
              <a:gd name="T65" fmla="*/ 116 h 123"/>
              <a:gd name="T66" fmla="*/ 17 w 138"/>
              <a:gd name="T67" fmla="*/ 108 h 123"/>
              <a:gd name="T68" fmla="*/ 19 w 138"/>
              <a:gd name="T69" fmla="*/ 98 h 123"/>
              <a:gd name="T70" fmla="*/ 23 w 138"/>
              <a:gd name="T71" fmla="*/ 89 h 123"/>
              <a:gd name="T72" fmla="*/ 25 w 138"/>
              <a:gd name="T73" fmla="*/ 85 h 123"/>
              <a:gd name="T74" fmla="*/ 10 w 138"/>
              <a:gd name="T75" fmla="*/ 85 h 123"/>
              <a:gd name="T76" fmla="*/ 6 w 138"/>
              <a:gd name="T77" fmla="*/ 64 h 123"/>
              <a:gd name="T78" fmla="*/ 19 w 138"/>
              <a:gd name="T79" fmla="*/ 57 h 123"/>
              <a:gd name="T80" fmla="*/ 12 w 138"/>
              <a:gd name="T81" fmla="*/ 56 h 123"/>
              <a:gd name="T82" fmla="*/ 3 w 138"/>
              <a:gd name="T83" fmla="*/ 53 h 123"/>
              <a:gd name="T84" fmla="*/ 0 w 138"/>
              <a:gd name="T85" fmla="*/ 49 h 123"/>
              <a:gd name="T86" fmla="*/ 0 w 138"/>
              <a:gd name="T87" fmla="*/ 48 h 123"/>
              <a:gd name="T88" fmla="*/ 7 w 138"/>
              <a:gd name="T89" fmla="*/ 46 h 123"/>
              <a:gd name="T90" fmla="*/ 10 w 138"/>
              <a:gd name="T91" fmla="*/ 41 h 123"/>
              <a:gd name="T92" fmla="*/ 10 w 138"/>
              <a:gd name="T93" fmla="*/ 42 h 123"/>
              <a:gd name="T94" fmla="*/ 10 w 138"/>
              <a:gd name="T95" fmla="*/ 44 h 123"/>
              <a:gd name="T96" fmla="*/ 11 w 138"/>
              <a:gd name="T97" fmla="*/ 42 h 123"/>
              <a:gd name="T98" fmla="*/ 15 w 138"/>
              <a:gd name="T99" fmla="*/ 41 h 123"/>
              <a:gd name="T100" fmla="*/ 22 w 138"/>
              <a:gd name="T101" fmla="*/ 41 h 123"/>
              <a:gd name="T102" fmla="*/ 23 w 138"/>
              <a:gd name="T103" fmla="*/ 34 h 123"/>
              <a:gd name="T104" fmla="*/ 44 w 138"/>
              <a:gd name="T105" fmla="*/ 25 h 123"/>
              <a:gd name="T106" fmla="*/ 59 w 138"/>
              <a:gd name="T107" fmla="*/ 21 h 123"/>
              <a:gd name="T108" fmla="*/ 71 w 138"/>
              <a:gd name="T109" fmla="*/ 12 h 123"/>
              <a:gd name="T110" fmla="*/ 90 w 138"/>
              <a:gd name="T111" fmla="*/ 0 h 123"/>
              <a:gd name="T112" fmla="*/ 93 w 138"/>
              <a:gd name="T113" fmla="*/ 8 h 123"/>
              <a:gd name="T114" fmla="*/ 93 w 138"/>
              <a:gd name="T115" fmla="*/ 19 h 123"/>
              <a:gd name="T116" fmla="*/ 93 w 138"/>
              <a:gd name="T117" fmla="*/ 25 h 123"/>
              <a:gd name="T118" fmla="*/ 93 w 138"/>
              <a:gd name="T119" fmla="*/ 29 h 123"/>
              <a:gd name="T120" fmla="*/ 98 w 138"/>
              <a:gd name="T121" fmla="*/ 31 h 123"/>
              <a:gd name="T122" fmla="*/ 100 w 138"/>
              <a:gd name="T123" fmla="*/ 34 h 123"/>
              <a:gd name="T124" fmla="*/ 100 w 138"/>
              <a:gd name="T125" fmla="*/ 3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" h="123">
                <a:moveTo>
                  <a:pt x="100" y="34"/>
                </a:moveTo>
                <a:lnTo>
                  <a:pt x="98" y="44"/>
                </a:lnTo>
                <a:lnTo>
                  <a:pt x="98" y="48"/>
                </a:lnTo>
                <a:lnTo>
                  <a:pt x="100" y="48"/>
                </a:lnTo>
                <a:lnTo>
                  <a:pt x="101" y="48"/>
                </a:lnTo>
                <a:lnTo>
                  <a:pt x="101" y="49"/>
                </a:lnTo>
                <a:lnTo>
                  <a:pt x="102" y="61"/>
                </a:lnTo>
                <a:lnTo>
                  <a:pt x="115" y="64"/>
                </a:lnTo>
                <a:lnTo>
                  <a:pt x="113" y="68"/>
                </a:lnTo>
                <a:lnTo>
                  <a:pt x="111" y="74"/>
                </a:lnTo>
                <a:lnTo>
                  <a:pt x="124" y="83"/>
                </a:lnTo>
                <a:lnTo>
                  <a:pt x="126" y="85"/>
                </a:lnTo>
                <a:lnTo>
                  <a:pt x="127" y="86"/>
                </a:lnTo>
                <a:lnTo>
                  <a:pt x="135" y="97"/>
                </a:lnTo>
                <a:lnTo>
                  <a:pt x="138" y="101"/>
                </a:lnTo>
                <a:lnTo>
                  <a:pt x="127" y="102"/>
                </a:lnTo>
                <a:lnTo>
                  <a:pt x="126" y="102"/>
                </a:lnTo>
                <a:lnTo>
                  <a:pt x="120" y="104"/>
                </a:lnTo>
                <a:lnTo>
                  <a:pt x="104" y="109"/>
                </a:lnTo>
                <a:lnTo>
                  <a:pt x="94" y="112"/>
                </a:lnTo>
                <a:lnTo>
                  <a:pt x="63" y="112"/>
                </a:lnTo>
                <a:lnTo>
                  <a:pt x="55" y="116"/>
                </a:lnTo>
                <a:lnTo>
                  <a:pt x="44" y="120"/>
                </a:lnTo>
                <a:lnTo>
                  <a:pt x="37" y="123"/>
                </a:lnTo>
                <a:lnTo>
                  <a:pt x="33" y="119"/>
                </a:lnTo>
                <a:lnTo>
                  <a:pt x="29" y="120"/>
                </a:lnTo>
                <a:lnTo>
                  <a:pt x="27" y="120"/>
                </a:lnTo>
                <a:lnTo>
                  <a:pt x="27" y="116"/>
                </a:lnTo>
                <a:lnTo>
                  <a:pt x="26" y="113"/>
                </a:lnTo>
                <a:lnTo>
                  <a:pt x="23" y="115"/>
                </a:lnTo>
                <a:lnTo>
                  <a:pt x="22" y="115"/>
                </a:lnTo>
                <a:lnTo>
                  <a:pt x="19" y="115"/>
                </a:lnTo>
                <a:lnTo>
                  <a:pt x="15" y="116"/>
                </a:lnTo>
                <a:lnTo>
                  <a:pt x="17" y="108"/>
                </a:lnTo>
                <a:lnTo>
                  <a:pt x="19" y="98"/>
                </a:lnTo>
                <a:lnTo>
                  <a:pt x="23" y="89"/>
                </a:lnTo>
                <a:lnTo>
                  <a:pt x="25" y="85"/>
                </a:lnTo>
                <a:lnTo>
                  <a:pt x="10" y="85"/>
                </a:lnTo>
                <a:lnTo>
                  <a:pt x="6" y="64"/>
                </a:lnTo>
                <a:lnTo>
                  <a:pt x="19" y="57"/>
                </a:lnTo>
                <a:lnTo>
                  <a:pt x="12" y="56"/>
                </a:lnTo>
                <a:lnTo>
                  <a:pt x="3" y="53"/>
                </a:lnTo>
                <a:lnTo>
                  <a:pt x="0" y="49"/>
                </a:lnTo>
                <a:lnTo>
                  <a:pt x="0" y="48"/>
                </a:lnTo>
                <a:lnTo>
                  <a:pt x="7" y="46"/>
                </a:lnTo>
                <a:lnTo>
                  <a:pt x="10" y="41"/>
                </a:lnTo>
                <a:lnTo>
                  <a:pt x="10" y="42"/>
                </a:lnTo>
                <a:lnTo>
                  <a:pt x="10" y="44"/>
                </a:lnTo>
                <a:lnTo>
                  <a:pt x="11" y="42"/>
                </a:lnTo>
                <a:lnTo>
                  <a:pt x="15" y="41"/>
                </a:lnTo>
                <a:lnTo>
                  <a:pt x="22" y="41"/>
                </a:lnTo>
                <a:lnTo>
                  <a:pt x="23" y="34"/>
                </a:lnTo>
                <a:lnTo>
                  <a:pt x="44" y="25"/>
                </a:lnTo>
                <a:lnTo>
                  <a:pt x="59" y="21"/>
                </a:lnTo>
                <a:lnTo>
                  <a:pt x="71" y="12"/>
                </a:lnTo>
                <a:lnTo>
                  <a:pt x="90" y="0"/>
                </a:lnTo>
                <a:lnTo>
                  <a:pt x="93" y="8"/>
                </a:lnTo>
                <a:lnTo>
                  <a:pt x="93" y="19"/>
                </a:lnTo>
                <a:lnTo>
                  <a:pt x="93" y="25"/>
                </a:lnTo>
                <a:lnTo>
                  <a:pt x="93" y="29"/>
                </a:lnTo>
                <a:lnTo>
                  <a:pt x="98" y="31"/>
                </a:lnTo>
                <a:lnTo>
                  <a:pt x="100" y="34"/>
                </a:lnTo>
                <a:lnTo>
                  <a:pt x="100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5" name="Freeform 341">
            <a:extLst>
              <a:ext uri="{FF2B5EF4-FFF2-40B4-BE49-F238E27FC236}">
                <a16:creationId xmlns:a16="http://schemas.microsoft.com/office/drawing/2014/main" id="{1E066677-88A5-31A8-D14B-1D2E61097346}"/>
              </a:ext>
            </a:extLst>
          </p:cNvPr>
          <p:cNvSpPr>
            <a:spLocks/>
          </p:cNvSpPr>
          <p:nvPr/>
        </p:nvSpPr>
        <p:spPr bwMode="auto">
          <a:xfrm>
            <a:off x="5056197" y="4019557"/>
            <a:ext cx="131763" cy="119063"/>
          </a:xfrm>
          <a:custGeom>
            <a:avLst/>
            <a:gdLst>
              <a:gd name="T0" fmla="*/ 63 w 83"/>
              <a:gd name="T1" fmla="*/ 14 h 75"/>
              <a:gd name="T2" fmla="*/ 75 w 83"/>
              <a:gd name="T3" fmla="*/ 48 h 75"/>
              <a:gd name="T4" fmla="*/ 78 w 83"/>
              <a:gd name="T5" fmla="*/ 51 h 75"/>
              <a:gd name="T6" fmla="*/ 83 w 83"/>
              <a:gd name="T7" fmla="*/ 58 h 75"/>
              <a:gd name="T8" fmla="*/ 79 w 83"/>
              <a:gd name="T9" fmla="*/ 63 h 75"/>
              <a:gd name="T10" fmla="*/ 67 w 83"/>
              <a:gd name="T11" fmla="*/ 73 h 75"/>
              <a:gd name="T12" fmla="*/ 64 w 83"/>
              <a:gd name="T13" fmla="*/ 74 h 75"/>
              <a:gd name="T14" fmla="*/ 53 w 83"/>
              <a:gd name="T15" fmla="*/ 75 h 75"/>
              <a:gd name="T16" fmla="*/ 53 w 83"/>
              <a:gd name="T17" fmla="*/ 71 h 75"/>
              <a:gd name="T18" fmla="*/ 53 w 83"/>
              <a:gd name="T19" fmla="*/ 67 h 75"/>
              <a:gd name="T20" fmla="*/ 47 w 83"/>
              <a:gd name="T21" fmla="*/ 62 h 75"/>
              <a:gd name="T22" fmla="*/ 41 w 83"/>
              <a:gd name="T23" fmla="*/ 58 h 75"/>
              <a:gd name="T24" fmla="*/ 38 w 83"/>
              <a:gd name="T25" fmla="*/ 52 h 75"/>
              <a:gd name="T26" fmla="*/ 34 w 83"/>
              <a:gd name="T27" fmla="*/ 43 h 75"/>
              <a:gd name="T28" fmla="*/ 32 w 83"/>
              <a:gd name="T29" fmla="*/ 37 h 75"/>
              <a:gd name="T30" fmla="*/ 36 w 83"/>
              <a:gd name="T31" fmla="*/ 33 h 75"/>
              <a:gd name="T32" fmla="*/ 38 w 83"/>
              <a:gd name="T33" fmla="*/ 30 h 75"/>
              <a:gd name="T34" fmla="*/ 37 w 83"/>
              <a:gd name="T35" fmla="*/ 29 h 75"/>
              <a:gd name="T36" fmla="*/ 36 w 83"/>
              <a:gd name="T37" fmla="*/ 25 h 75"/>
              <a:gd name="T38" fmla="*/ 34 w 83"/>
              <a:gd name="T39" fmla="*/ 23 h 75"/>
              <a:gd name="T40" fmla="*/ 25 w 83"/>
              <a:gd name="T41" fmla="*/ 19 h 75"/>
              <a:gd name="T42" fmla="*/ 3 w 83"/>
              <a:gd name="T43" fmla="*/ 29 h 75"/>
              <a:gd name="T44" fmla="*/ 0 w 83"/>
              <a:gd name="T45" fmla="*/ 22 h 75"/>
              <a:gd name="T46" fmla="*/ 7 w 83"/>
              <a:gd name="T47" fmla="*/ 13 h 75"/>
              <a:gd name="T48" fmla="*/ 33 w 83"/>
              <a:gd name="T49" fmla="*/ 11 h 75"/>
              <a:gd name="T50" fmla="*/ 42 w 83"/>
              <a:gd name="T51" fmla="*/ 7 h 75"/>
              <a:gd name="T52" fmla="*/ 55 w 83"/>
              <a:gd name="T53" fmla="*/ 3 h 75"/>
              <a:gd name="T54" fmla="*/ 60 w 83"/>
              <a:gd name="T55" fmla="*/ 0 h 75"/>
              <a:gd name="T56" fmla="*/ 66 w 83"/>
              <a:gd name="T57" fmla="*/ 6 h 75"/>
              <a:gd name="T58" fmla="*/ 64 w 83"/>
              <a:gd name="T59" fmla="*/ 10 h 75"/>
              <a:gd name="T60" fmla="*/ 63 w 83"/>
              <a:gd name="T61" fmla="*/ 1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3" h="75">
                <a:moveTo>
                  <a:pt x="63" y="14"/>
                </a:moveTo>
                <a:lnTo>
                  <a:pt x="75" y="48"/>
                </a:lnTo>
                <a:lnTo>
                  <a:pt x="78" y="51"/>
                </a:lnTo>
                <a:lnTo>
                  <a:pt x="83" y="58"/>
                </a:lnTo>
                <a:lnTo>
                  <a:pt x="79" y="63"/>
                </a:lnTo>
                <a:lnTo>
                  <a:pt x="67" y="73"/>
                </a:lnTo>
                <a:lnTo>
                  <a:pt x="64" y="74"/>
                </a:lnTo>
                <a:lnTo>
                  <a:pt x="53" y="75"/>
                </a:lnTo>
                <a:lnTo>
                  <a:pt x="53" y="71"/>
                </a:lnTo>
                <a:lnTo>
                  <a:pt x="53" y="67"/>
                </a:lnTo>
                <a:lnTo>
                  <a:pt x="47" y="62"/>
                </a:lnTo>
                <a:lnTo>
                  <a:pt x="41" y="58"/>
                </a:lnTo>
                <a:lnTo>
                  <a:pt x="38" y="52"/>
                </a:lnTo>
                <a:lnTo>
                  <a:pt x="34" y="43"/>
                </a:lnTo>
                <a:lnTo>
                  <a:pt x="32" y="37"/>
                </a:lnTo>
                <a:lnTo>
                  <a:pt x="36" y="33"/>
                </a:lnTo>
                <a:lnTo>
                  <a:pt x="38" y="30"/>
                </a:lnTo>
                <a:lnTo>
                  <a:pt x="37" y="29"/>
                </a:lnTo>
                <a:lnTo>
                  <a:pt x="36" y="25"/>
                </a:lnTo>
                <a:lnTo>
                  <a:pt x="34" y="23"/>
                </a:lnTo>
                <a:lnTo>
                  <a:pt x="25" y="19"/>
                </a:lnTo>
                <a:lnTo>
                  <a:pt x="3" y="29"/>
                </a:lnTo>
                <a:lnTo>
                  <a:pt x="0" y="22"/>
                </a:lnTo>
                <a:lnTo>
                  <a:pt x="7" y="13"/>
                </a:lnTo>
                <a:lnTo>
                  <a:pt x="33" y="11"/>
                </a:lnTo>
                <a:lnTo>
                  <a:pt x="42" y="7"/>
                </a:lnTo>
                <a:lnTo>
                  <a:pt x="55" y="3"/>
                </a:lnTo>
                <a:lnTo>
                  <a:pt x="60" y="0"/>
                </a:lnTo>
                <a:lnTo>
                  <a:pt x="66" y="6"/>
                </a:lnTo>
                <a:lnTo>
                  <a:pt x="64" y="10"/>
                </a:lnTo>
                <a:lnTo>
                  <a:pt x="63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6" name="Freeform 342">
            <a:extLst>
              <a:ext uri="{FF2B5EF4-FFF2-40B4-BE49-F238E27FC236}">
                <a16:creationId xmlns:a16="http://schemas.microsoft.com/office/drawing/2014/main" id="{41729925-4FE8-E7B9-2D0C-C4E17A55187E}"/>
              </a:ext>
            </a:extLst>
          </p:cNvPr>
          <p:cNvSpPr>
            <a:spLocks/>
          </p:cNvSpPr>
          <p:nvPr/>
        </p:nvSpPr>
        <p:spPr bwMode="auto">
          <a:xfrm>
            <a:off x="5464186" y="4064007"/>
            <a:ext cx="144463" cy="190500"/>
          </a:xfrm>
          <a:custGeom>
            <a:avLst/>
            <a:gdLst>
              <a:gd name="T0" fmla="*/ 66 w 91"/>
              <a:gd name="T1" fmla="*/ 110 h 120"/>
              <a:gd name="T2" fmla="*/ 68 w 91"/>
              <a:gd name="T3" fmla="*/ 115 h 120"/>
              <a:gd name="T4" fmla="*/ 69 w 91"/>
              <a:gd name="T5" fmla="*/ 117 h 120"/>
              <a:gd name="T6" fmla="*/ 69 w 91"/>
              <a:gd name="T7" fmla="*/ 120 h 120"/>
              <a:gd name="T8" fmla="*/ 61 w 91"/>
              <a:gd name="T9" fmla="*/ 117 h 120"/>
              <a:gd name="T10" fmla="*/ 56 w 91"/>
              <a:gd name="T11" fmla="*/ 115 h 120"/>
              <a:gd name="T12" fmla="*/ 28 w 91"/>
              <a:gd name="T13" fmla="*/ 117 h 120"/>
              <a:gd name="T14" fmla="*/ 19 w 91"/>
              <a:gd name="T15" fmla="*/ 117 h 120"/>
              <a:gd name="T16" fmla="*/ 0 w 91"/>
              <a:gd name="T17" fmla="*/ 77 h 120"/>
              <a:gd name="T18" fmla="*/ 5 w 91"/>
              <a:gd name="T19" fmla="*/ 58 h 120"/>
              <a:gd name="T20" fmla="*/ 9 w 91"/>
              <a:gd name="T21" fmla="*/ 47 h 120"/>
              <a:gd name="T22" fmla="*/ 11 w 91"/>
              <a:gd name="T23" fmla="*/ 43 h 120"/>
              <a:gd name="T24" fmla="*/ 11 w 91"/>
              <a:gd name="T25" fmla="*/ 42 h 120"/>
              <a:gd name="T26" fmla="*/ 11 w 91"/>
              <a:gd name="T27" fmla="*/ 42 h 120"/>
              <a:gd name="T28" fmla="*/ 12 w 91"/>
              <a:gd name="T29" fmla="*/ 40 h 120"/>
              <a:gd name="T30" fmla="*/ 13 w 91"/>
              <a:gd name="T31" fmla="*/ 39 h 120"/>
              <a:gd name="T32" fmla="*/ 36 w 91"/>
              <a:gd name="T33" fmla="*/ 9 h 120"/>
              <a:gd name="T34" fmla="*/ 47 w 91"/>
              <a:gd name="T35" fmla="*/ 0 h 120"/>
              <a:gd name="T36" fmla="*/ 65 w 91"/>
              <a:gd name="T37" fmla="*/ 9 h 120"/>
              <a:gd name="T38" fmla="*/ 87 w 91"/>
              <a:gd name="T39" fmla="*/ 10 h 120"/>
              <a:gd name="T40" fmla="*/ 87 w 91"/>
              <a:gd name="T41" fmla="*/ 15 h 120"/>
              <a:gd name="T42" fmla="*/ 88 w 91"/>
              <a:gd name="T43" fmla="*/ 27 h 120"/>
              <a:gd name="T44" fmla="*/ 90 w 91"/>
              <a:gd name="T45" fmla="*/ 32 h 120"/>
              <a:gd name="T46" fmla="*/ 91 w 91"/>
              <a:gd name="T47" fmla="*/ 42 h 120"/>
              <a:gd name="T48" fmla="*/ 88 w 91"/>
              <a:gd name="T49" fmla="*/ 46 h 120"/>
              <a:gd name="T50" fmla="*/ 87 w 91"/>
              <a:gd name="T51" fmla="*/ 51 h 120"/>
              <a:gd name="T52" fmla="*/ 83 w 91"/>
              <a:gd name="T53" fmla="*/ 60 h 120"/>
              <a:gd name="T54" fmla="*/ 77 w 91"/>
              <a:gd name="T55" fmla="*/ 70 h 120"/>
              <a:gd name="T56" fmla="*/ 76 w 91"/>
              <a:gd name="T57" fmla="*/ 75 h 120"/>
              <a:gd name="T58" fmla="*/ 73 w 91"/>
              <a:gd name="T59" fmla="*/ 75 h 120"/>
              <a:gd name="T60" fmla="*/ 72 w 91"/>
              <a:gd name="T61" fmla="*/ 77 h 120"/>
              <a:gd name="T62" fmla="*/ 72 w 91"/>
              <a:gd name="T63" fmla="*/ 79 h 120"/>
              <a:gd name="T64" fmla="*/ 69 w 91"/>
              <a:gd name="T65" fmla="*/ 83 h 120"/>
              <a:gd name="T66" fmla="*/ 69 w 91"/>
              <a:gd name="T67" fmla="*/ 84 h 120"/>
              <a:gd name="T68" fmla="*/ 66 w 91"/>
              <a:gd name="T69" fmla="*/ 87 h 120"/>
              <a:gd name="T70" fmla="*/ 61 w 91"/>
              <a:gd name="T71" fmla="*/ 96 h 120"/>
              <a:gd name="T72" fmla="*/ 64 w 91"/>
              <a:gd name="T73" fmla="*/ 103 h 120"/>
              <a:gd name="T74" fmla="*/ 66 w 91"/>
              <a:gd name="T75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66" y="110"/>
                </a:moveTo>
                <a:lnTo>
                  <a:pt x="68" y="115"/>
                </a:lnTo>
                <a:lnTo>
                  <a:pt x="69" y="117"/>
                </a:lnTo>
                <a:lnTo>
                  <a:pt x="69" y="120"/>
                </a:lnTo>
                <a:lnTo>
                  <a:pt x="61" y="117"/>
                </a:lnTo>
                <a:lnTo>
                  <a:pt x="56" y="115"/>
                </a:lnTo>
                <a:lnTo>
                  <a:pt x="28" y="117"/>
                </a:lnTo>
                <a:lnTo>
                  <a:pt x="19" y="117"/>
                </a:lnTo>
                <a:lnTo>
                  <a:pt x="0" y="77"/>
                </a:lnTo>
                <a:lnTo>
                  <a:pt x="5" y="58"/>
                </a:lnTo>
                <a:lnTo>
                  <a:pt x="9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0"/>
                </a:lnTo>
                <a:lnTo>
                  <a:pt x="13" y="39"/>
                </a:lnTo>
                <a:lnTo>
                  <a:pt x="36" y="9"/>
                </a:lnTo>
                <a:lnTo>
                  <a:pt x="47" y="0"/>
                </a:lnTo>
                <a:lnTo>
                  <a:pt x="65" y="9"/>
                </a:lnTo>
                <a:lnTo>
                  <a:pt x="87" y="10"/>
                </a:lnTo>
                <a:lnTo>
                  <a:pt x="87" y="15"/>
                </a:lnTo>
                <a:lnTo>
                  <a:pt x="88" y="27"/>
                </a:lnTo>
                <a:lnTo>
                  <a:pt x="90" y="32"/>
                </a:lnTo>
                <a:lnTo>
                  <a:pt x="91" y="42"/>
                </a:lnTo>
                <a:lnTo>
                  <a:pt x="88" y="46"/>
                </a:lnTo>
                <a:lnTo>
                  <a:pt x="87" y="51"/>
                </a:lnTo>
                <a:lnTo>
                  <a:pt x="83" y="60"/>
                </a:lnTo>
                <a:lnTo>
                  <a:pt x="77" y="70"/>
                </a:lnTo>
                <a:lnTo>
                  <a:pt x="76" y="75"/>
                </a:lnTo>
                <a:lnTo>
                  <a:pt x="73" y="75"/>
                </a:lnTo>
                <a:lnTo>
                  <a:pt x="72" y="77"/>
                </a:lnTo>
                <a:lnTo>
                  <a:pt x="72" y="79"/>
                </a:lnTo>
                <a:lnTo>
                  <a:pt x="69" y="83"/>
                </a:lnTo>
                <a:lnTo>
                  <a:pt x="69" y="84"/>
                </a:lnTo>
                <a:lnTo>
                  <a:pt x="66" y="87"/>
                </a:lnTo>
                <a:lnTo>
                  <a:pt x="61" y="96"/>
                </a:lnTo>
                <a:lnTo>
                  <a:pt x="64" y="103"/>
                </a:lnTo>
                <a:lnTo>
                  <a:pt x="66" y="11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7" name="Freeform 343">
            <a:extLst>
              <a:ext uri="{FF2B5EF4-FFF2-40B4-BE49-F238E27FC236}">
                <a16:creationId xmlns:a16="http://schemas.microsoft.com/office/drawing/2014/main" id="{82A96531-40A2-C899-2002-15F1F87C629A}"/>
              </a:ext>
            </a:extLst>
          </p:cNvPr>
          <p:cNvSpPr>
            <a:spLocks/>
          </p:cNvSpPr>
          <p:nvPr/>
        </p:nvSpPr>
        <p:spPr bwMode="auto">
          <a:xfrm>
            <a:off x="5062547" y="4111632"/>
            <a:ext cx="141288" cy="131763"/>
          </a:xfrm>
          <a:custGeom>
            <a:avLst/>
            <a:gdLst>
              <a:gd name="T0" fmla="*/ 89 w 89"/>
              <a:gd name="T1" fmla="*/ 4 h 83"/>
              <a:gd name="T2" fmla="*/ 81 w 89"/>
              <a:gd name="T3" fmla="*/ 24 h 83"/>
              <a:gd name="T4" fmla="*/ 67 w 89"/>
              <a:gd name="T5" fmla="*/ 32 h 83"/>
              <a:gd name="T6" fmla="*/ 67 w 89"/>
              <a:gd name="T7" fmla="*/ 38 h 83"/>
              <a:gd name="T8" fmla="*/ 67 w 89"/>
              <a:gd name="T9" fmla="*/ 39 h 83"/>
              <a:gd name="T10" fmla="*/ 67 w 89"/>
              <a:gd name="T11" fmla="*/ 45 h 83"/>
              <a:gd name="T12" fmla="*/ 70 w 89"/>
              <a:gd name="T13" fmla="*/ 45 h 83"/>
              <a:gd name="T14" fmla="*/ 67 w 89"/>
              <a:gd name="T15" fmla="*/ 50 h 83"/>
              <a:gd name="T16" fmla="*/ 66 w 89"/>
              <a:gd name="T17" fmla="*/ 53 h 83"/>
              <a:gd name="T18" fmla="*/ 68 w 89"/>
              <a:gd name="T19" fmla="*/ 66 h 83"/>
              <a:gd name="T20" fmla="*/ 67 w 89"/>
              <a:gd name="T21" fmla="*/ 76 h 83"/>
              <a:gd name="T22" fmla="*/ 62 w 89"/>
              <a:gd name="T23" fmla="*/ 83 h 83"/>
              <a:gd name="T24" fmla="*/ 36 w 89"/>
              <a:gd name="T25" fmla="*/ 79 h 83"/>
              <a:gd name="T26" fmla="*/ 34 w 89"/>
              <a:gd name="T27" fmla="*/ 77 h 83"/>
              <a:gd name="T28" fmla="*/ 25 w 89"/>
              <a:gd name="T29" fmla="*/ 70 h 83"/>
              <a:gd name="T30" fmla="*/ 14 w 89"/>
              <a:gd name="T31" fmla="*/ 70 h 83"/>
              <a:gd name="T32" fmla="*/ 13 w 89"/>
              <a:gd name="T33" fmla="*/ 70 h 83"/>
              <a:gd name="T34" fmla="*/ 2 w 89"/>
              <a:gd name="T35" fmla="*/ 62 h 83"/>
              <a:gd name="T36" fmla="*/ 2 w 89"/>
              <a:gd name="T37" fmla="*/ 60 h 83"/>
              <a:gd name="T38" fmla="*/ 2 w 89"/>
              <a:gd name="T39" fmla="*/ 54 h 83"/>
              <a:gd name="T40" fmla="*/ 0 w 89"/>
              <a:gd name="T41" fmla="*/ 46 h 83"/>
              <a:gd name="T42" fmla="*/ 4 w 89"/>
              <a:gd name="T43" fmla="*/ 45 h 83"/>
              <a:gd name="T44" fmla="*/ 11 w 89"/>
              <a:gd name="T45" fmla="*/ 43 h 83"/>
              <a:gd name="T46" fmla="*/ 25 w 89"/>
              <a:gd name="T47" fmla="*/ 36 h 83"/>
              <a:gd name="T48" fmla="*/ 26 w 89"/>
              <a:gd name="T49" fmla="*/ 36 h 83"/>
              <a:gd name="T50" fmla="*/ 32 w 89"/>
              <a:gd name="T51" fmla="*/ 25 h 83"/>
              <a:gd name="T52" fmla="*/ 49 w 89"/>
              <a:gd name="T53" fmla="*/ 9 h 83"/>
              <a:gd name="T54" fmla="*/ 49 w 89"/>
              <a:gd name="T55" fmla="*/ 13 h 83"/>
              <a:gd name="T56" fmla="*/ 49 w 89"/>
              <a:gd name="T57" fmla="*/ 17 h 83"/>
              <a:gd name="T58" fmla="*/ 60 w 89"/>
              <a:gd name="T59" fmla="*/ 16 h 83"/>
              <a:gd name="T60" fmla="*/ 63 w 89"/>
              <a:gd name="T61" fmla="*/ 15 h 83"/>
              <a:gd name="T62" fmla="*/ 75 w 89"/>
              <a:gd name="T63" fmla="*/ 5 h 83"/>
              <a:gd name="T64" fmla="*/ 79 w 89"/>
              <a:gd name="T65" fmla="*/ 0 h 83"/>
              <a:gd name="T66" fmla="*/ 88 w 89"/>
              <a:gd name="T67" fmla="*/ 2 h 83"/>
              <a:gd name="T68" fmla="*/ 89 w 89"/>
              <a:gd name="T69" fmla="*/ 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9" h="83">
                <a:moveTo>
                  <a:pt x="89" y="4"/>
                </a:moveTo>
                <a:lnTo>
                  <a:pt x="81" y="24"/>
                </a:lnTo>
                <a:lnTo>
                  <a:pt x="67" y="32"/>
                </a:lnTo>
                <a:lnTo>
                  <a:pt x="67" y="38"/>
                </a:lnTo>
                <a:lnTo>
                  <a:pt x="67" y="39"/>
                </a:lnTo>
                <a:lnTo>
                  <a:pt x="67" y="45"/>
                </a:lnTo>
                <a:lnTo>
                  <a:pt x="70" y="45"/>
                </a:lnTo>
                <a:lnTo>
                  <a:pt x="67" y="50"/>
                </a:lnTo>
                <a:lnTo>
                  <a:pt x="66" y="53"/>
                </a:lnTo>
                <a:lnTo>
                  <a:pt x="68" y="66"/>
                </a:lnTo>
                <a:lnTo>
                  <a:pt x="67" y="76"/>
                </a:lnTo>
                <a:lnTo>
                  <a:pt x="62" y="83"/>
                </a:lnTo>
                <a:lnTo>
                  <a:pt x="36" y="79"/>
                </a:lnTo>
                <a:lnTo>
                  <a:pt x="34" y="77"/>
                </a:lnTo>
                <a:lnTo>
                  <a:pt x="25" y="70"/>
                </a:lnTo>
                <a:lnTo>
                  <a:pt x="14" y="70"/>
                </a:lnTo>
                <a:lnTo>
                  <a:pt x="13" y="70"/>
                </a:lnTo>
                <a:lnTo>
                  <a:pt x="2" y="62"/>
                </a:lnTo>
                <a:lnTo>
                  <a:pt x="2" y="60"/>
                </a:lnTo>
                <a:lnTo>
                  <a:pt x="2" y="54"/>
                </a:lnTo>
                <a:lnTo>
                  <a:pt x="0" y="46"/>
                </a:lnTo>
                <a:lnTo>
                  <a:pt x="4" y="45"/>
                </a:lnTo>
                <a:lnTo>
                  <a:pt x="11" y="43"/>
                </a:lnTo>
                <a:lnTo>
                  <a:pt x="25" y="36"/>
                </a:lnTo>
                <a:lnTo>
                  <a:pt x="26" y="36"/>
                </a:lnTo>
                <a:lnTo>
                  <a:pt x="32" y="25"/>
                </a:lnTo>
                <a:lnTo>
                  <a:pt x="49" y="9"/>
                </a:lnTo>
                <a:lnTo>
                  <a:pt x="49" y="13"/>
                </a:lnTo>
                <a:lnTo>
                  <a:pt x="49" y="17"/>
                </a:lnTo>
                <a:lnTo>
                  <a:pt x="60" y="16"/>
                </a:lnTo>
                <a:lnTo>
                  <a:pt x="63" y="15"/>
                </a:lnTo>
                <a:lnTo>
                  <a:pt x="75" y="5"/>
                </a:lnTo>
                <a:lnTo>
                  <a:pt x="79" y="0"/>
                </a:lnTo>
                <a:lnTo>
                  <a:pt x="88" y="2"/>
                </a:lnTo>
                <a:lnTo>
                  <a:pt x="89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8" name="Freeform 344">
            <a:extLst>
              <a:ext uri="{FF2B5EF4-FFF2-40B4-BE49-F238E27FC236}">
                <a16:creationId xmlns:a16="http://schemas.microsoft.com/office/drawing/2014/main" id="{730E4D7C-0104-3918-8DF8-E60BD7A98804}"/>
              </a:ext>
            </a:extLst>
          </p:cNvPr>
          <p:cNvSpPr>
            <a:spLocks/>
          </p:cNvSpPr>
          <p:nvPr/>
        </p:nvSpPr>
        <p:spPr bwMode="auto">
          <a:xfrm>
            <a:off x="4581534" y="4130682"/>
            <a:ext cx="136525" cy="187325"/>
          </a:xfrm>
          <a:custGeom>
            <a:avLst/>
            <a:gdLst>
              <a:gd name="T0" fmla="*/ 71 w 86"/>
              <a:gd name="T1" fmla="*/ 99 h 118"/>
              <a:gd name="T2" fmla="*/ 73 w 86"/>
              <a:gd name="T3" fmla="*/ 101 h 118"/>
              <a:gd name="T4" fmla="*/ 78 w 86"/>
              <a:gd name="T5" fmla="*/ 99 h 118"/>
              <a:gd name="T6" fmla="*/ 81 w 86"/>
              <a:gd name="T7" fmla="*/ 98 h 118"/>
              <a:gd name="T8" fmla="*/ 82 w 86"/>
              <a:gd name="T9" fmla="*/ 99 h 118"/>
              <a:gd name="T10" fmla="*/ 84 w 86"/>
              <a:gd name="T11" fmla="*/ 101 h 118"/>
              <a:gd name="T12" fmla="*/ 86 w 86"/>
              <a:gd name="T13" fmla="*/ 102 h 118"/>
              <a:gd name="T14" fmla="*/ 86 w 86"/>
              <a:gd name="T15" fmla="*/ 103 h 118"/>
              <a:gd name="T16" fmla="*/ 84 w 86"/>
              <a:gd name="T17" fmla="*/ 114 h 118"/>
              <a:gd name="T18" fmla="*/ 59 w 86"/>
              <a:gd name="T19" fmla="*/ 118 h 118"/>
              <a:gd name="T20" fmla="*/ 51 w 86"/>
              <a:gd name="T21" fmla="*/ 118 h 118"/>
              <a:gd name="T22" fmla="*/ 51 w 86"/>
              <a:gd name="T23" fmla="*/ 117 h 118"/>
              <a:gd name="T24" fmla="*/ 48 w 86"/>
              <a:gd name="T25" fmla="*/ 112 h 118"/>
              <a:gd name="T26" fmla="*/ 47 w 86"/>
              <a:gd name="T27" fmla="*/ 105 h 118"/>
              <a:gd name="T28" fmla="*/ 45 w 86"/>
              <a:gd name="T29" fmla="*/ 99 h 118"/>
              <a:gd name="T30" fmla="*/ 44 w 86"/>
              <a:gd name="T31" fmla="*/ 97 h 118"/>
              <a:gd name="T32" fmla="*/ 43 w 86"/>
              <a:gd name="T33" fmla="*/ 91 h 118"/>
              <a:gd name="T34" fmla="*/ 48 w 86"/>
              <a:gd name="T35" fmla="*/ 82 h 118"/>
              <a:gd name="T36" fmla="*/ 45 w 86"/>
              <a:gd name="T37" fmla="*/ 76 h 118"/>
              <a:gd name="T38" fmla="*/ 43 w 86"/>
              <a:gd name="T39" fmla="*/ 72 h 118"/>
              <a:gd name="T40" fmla="*/ 44 w 86"/>
              <a:gd name="T41" fmla="*/ 63 h 118"/>
              <a:gd name="T42" fmla="*/ 43 w 86"/>
              <a:gd name="T43" fmla="*/ 63 h 118"/>
              <a:gd name="T44" fmla="*/ 25 w 86"/>
              <a:gd name="T45" fmla="*/ 52 h 118"/>
              <a:gd name="T46" fmla="*/ 0 w 86"/>
              <a:gd name="T47" fmla="*/ 5 h 118"/>
              <a:gd name="T48" fmla="*/ 6 w 86"/>
              <a:gd name="T49" fmla="*/ 3 h 118"/>
              <a:gd name="T50" fmla="*/ 9 w 86"/>
              <a:gd name="T51" fmla="*/ 0 h 118"/>
              <a:gd name="T52" fmla="*/ 47 w 86"/>
              <a:gd name="T53" fmla="*/ 35 h 118"/>
              <a:gd name="T54" fmla="*/ 54 w 86"/>
              <a:gd name="T55" fmla="*/ 58 h 118"/>
              <a:gd name="T56" fmla="*/ 58 w 86"/>
              <a:gd name="T57" fmla="*/ 73 h 118"/>
              <a:gd name="T58" fmla="*/ 59 w 86"/>
              <a:gd name="T59" fmla="*/ 76 h 118"/>
              <a:gd name="T60" fmla="*/ 55 w 86"/>
              <a:gd name="T61" fmla="*/ 84 h 118"/>
              <a:gd name="T62" fmla="*/ 67 w 86"/>
              <a:gd name="T63" fmla="*/ 93 h 118"/>
              <a:gd name="T64" fmla="*/ 71 w 86"/>
              <a:gd name="T65" fmla="*/ 99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6" h="118">
                <a:moveTo>
                  <a:pt x="71" y="99"/>
                </a:moveTo>
                <a:lnTo>
                  <a:pt x="73" y="101"/>
                </a:lnTo>
                <a:lnTo>
                  <a:pt x="78" y="99"/>
                </a:lnTo>
                <a:lnTo>
                  <a:pt x="81" y="98"/>
                </a:lnTo>
                <a:lnTo>
                  <a:pt x="82" y="99"/>
                </a:lnTo>
                <a:lnTo>
                  <a:pt x="84" y="101"/>
                </a:lnTo>
                <a:lnTo>
                  <a:pt x="86" y="102"/>
                </a:lnTo>
                <a:lnTo>
                  <a:pt x="86" y="103"/>
                </a:lnTo>
                <a:lnTo>
                  <a:pt x="84" y="114"/>
                </a:lnTo>
                <a:lnTo>
                  <a:pt x="59" y="118"/>
                </a:lnTo>
                <a:lnTo>
                  <a:pt x="51" y="118"/>
                </a:lnTo>
                <a:lnTo>
                  <a:pt x="51" y="117"/>
                </a:lnTo>
                <a:lnTo>
                  <a:pt x="48" y="112"/>
                </a:lnTo>
                <a:lnTo>
                  <a:pt x="47" y="105"/>
                </a:lnTo>
                <a:lnTo>
                  <a:pt x="45" y="99"/>
                </a:lnTo>
                <a:lnTo>
                  <a:pt x="44" y="97"/>
                </a:lnTo>
                <a:lnTo>
                  <a:pt x="43" y="91"/>
                </a:lnTo>
                <a:lnTo>
                  <a:pt x="48" y="82"/>
                </a:lnTo>
                <a:lnTo>
                  <a:pt x="45" y="76"/>
                </a:lnTo>
                <a:lnTo>
                  <a:pt x="43" y="72"/>
                </a:lnTo>
                <a:lnTo>
                  <a:pt x="44" y="63"/>
                </a:lnTo>
                <a:lnTo>
                  <a:pt x="43" y="63"/>
                </a:lnTo>
                <a:lnTo>
                  <a:pt x="25" y="52"/>
                </a:lnTo>
                <a:lnTo>
                  <a:pt x="0" y="5"/>
                </a:lnTo>
                <a:lnTo>
                  <a:pt x="6" y="3"/>
                </a:lnTo>
                <a:lnTo>
                  <a:pt x="9" y="0"/>
                </a:lnTo>
                <a:lnTo>
                  <a:pt x="47" y="35"/>
                </a:lnTo>
                <a:lnTo>
                  <a:pt x="54" y="58"/>
                </a:lnTo>
                <a:lnTo>
                  <a:pt x="58" y="73"/>
                </a:lnTo>
                <a:lnTo>
                  <a:pt x="59" y="76"/>
                </a:lnTo>
                <a:lnTo>
                  <a:pt x="55" y="84"/>
                </a:lnTo>
                <a:lnTo>
                  <a:pt x="67" y="93"/>
                </a:lnTo>
                <a:lnTo>
                  <a:pt x="71" y="9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9" name="Freeform 345">
            <a:extLst>
              <a:ext uri="{FF2B5EF4-FFF2-40B4-BE49-F238E27FC236}">
                <a16:creationId xmlns:a16="http://schemas.microsoft.com/office/drawing/2014/main" id="{A14B6965-253F-B738-3C28-B26CF060040D}"/>
              </a:ext>
            </a:extLst>
          </p:cNvPr>
          <p:cNvSpPr>
            <a:spLocks/>
          </p:cNvSpPr>
          <p:nvPr/>
        </p:nvSpPr>
        <p:spPr bwMode="auto">
          <a:xfrm>
            <a:off x="4337059" y="4249745"/>
            <a:ext cx="217488" cy="185738"/>
          </a:xfrm>
          <a:custGeom>
            <a:avLst/>
            <a:gdLst>
              <a:gd name="T0" fmla="*/ 92 w 137"/>
              <a:gd name="T1" fmla="*/ 83 h 117"/>
              <a:gd name="T2" fmla="*/ 97 w 137"/>
              <a:gd name="T3" fmla="*/ 88 h 117"/>
              <a:gd name="T4" fmla="*/ 100 w 137"/>
              <a:gd name="T5" fmla="*/ 88 h 117"/>
              <a:gd name="T6" fmla="*/ 119 w 137"/>
              <a:gd name="T7" fmla="*/ 87 h 117"/>
              <a:gd name="T8" fmla="*/ 119 w 137"/>
              <a:gd name="T9" fmla="*/ 88 h 117"/>
              <a:gd name="T10" fmla="*/ 120 w 137"/>
              <a:gd name="T11" fmla="*/ 91 h 117"/>
              <a:gd name="T12" fmla="*/ 128 w 137"/>
              <a:gd name="T13" fmla="*/ 98 h 117"/>
              <a:gd name="T14" fmla="*/ 124 w 137"/>
              <a:gd name="T15" fmla="*/ 101 h 117"/>
              <a:gd name="T16" fmla="*/ 137 w 137"/>
              <a:gd name="T17" fmla="*/ 113 h 117"/>
              <a:gd name="T18" fmla="*/ 123 w 137"/>
              <a:gd name="T19" fmla="*/ 112 h 117"/>
              <a:gd name="T20" fmla="*/ 117 w 137"/>
              <a:gd name="T21" fmla="*/ 112 h 117"/>
              <a:gd name="T22" fmla="*/ 111 w 137"/>
              <a:gd name="T23" fmla="*/ 117 h 117"/>
              <a:gd name="T24" fmla="*/ 96 w 137"/>
              <a:gd name="T25" fmla="*/ 116 h 117"/>
              <a:gd name="T26" fmla="*/ 89 w 137"/>
              <a:gd name="T27" fmla="*/ 116 h 117"/>
              <a:gd name="T28" fmla="*/ 55 w 137"/>
              <a:gd name="T29" fmla="*/ 116 h 117"/>
              <a:gd name="T30" fmla="*/ 52 w 137"/>
              <a:gd name="T31" fmla="*/ 113 h 117"/>
              <a:gd name="T32" fmla="*/ 51 w 137"/>
              <a:gd name="T33" fmla="*/ 112 h 117"/>
              <a:gd name="T34" fmla="*/ 56 w 137"/>
              <a:gd name="T35" fmla="*/ 95 h 117"/>
              <a:gd name="T36" fmla="*/ 33 w 137"/>
              <a:gd name="T37" fmla="*/ 68 h 117"/>
              <a:gd name="T38" fmla="*/ 0 w 137"/>
              <a:gd name="T39" fmla="*/ 26 h 117"/>
              <a:gd name="T40" fmla="*/ 2 w 137"/>
              <a:gd name="T41" fmla="*/ 24 h 117"/>
              <a:gd name="T42" fmla="*/ 34 w 137"/>
              <a:gd name="T43" fmla="*/ 0 h 117"/>
              <a:gd name="T44" fmla="*/ 52 w 137"/>
              <a:gd name="T45" fmla="*/ 24 h 117"/>
              <a:gd name="T46" fmla="*/ 66 w 137"/>
              <a:gd name="T47" fmla="*/ 42 h 117"/>
              <a:gd name="T48" fmla="*/ 79 w 137"/>
              <a:gd name="T49" fmla="*/ 56 h 117"/>
              <a:gd name="T50" fmla="*/ 101 w 137"/>
              <a:gd name="T51" fmla="*/ 71 h 117"/>
              <a:gd name="T52" fmla="*/ 92 w 137"/>
              <a:gd name="T53" fmla="*/ 8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17">
                <a:moveTo>
                  <a:pt x="92" y="83"/>
                </a:moveTo>
                <a:lnTo>
                  <a:pt x="97" y="88"/>
                </a:lnTo>
                <a:lnTo>
                  <a:pt x="100" y="88"/>
                </a:lnTo>
                <a:lnTo>
                  <a:pt x="119" y="87"/>
                </a:lnTo>
                <a:lnTo>
                  <a:pt x="119" y="88"/>
                </a:lnTo>
                <a:lnTo>
                  <a:pt x="120" y="91"/>
                </a:lnTo>
                <a:lnTo>
                  <a:pt x="128" y="98"/>
                </a:lnTo>
                <a:lnTo>
                  <a:pt x="124" y="101"/>
                </a:lnTo>
                <a:lnTo>
                  <a:pt x="137" y="113"/>
                </a:lnTo>
                <a:lnTo>
                  <a:pt x="123" y="112"/>
                </a:lnTo>
                <a:lnTo>
                  <a:pt x="117" y="112"/>
                </a:lnTo>
                <a:lnTo>
                  <a:pt x="111" y="117"/>
                </a:lnTo>
                <a:lnTo>
                  <a:pt x="96" y="116"/>
                </a:lnTo>
                <a:lnTo>
                  <a:pt x="89" y="116"/>
                </a:lnTo>
                <a:lnTo>
                  <a:pt x="55" y="116"/>
                </a:lnTo>
                <a:lnTo>
                  <a:pt x="52" y="113"/>
                </a:lnTo>
                <a:lnTo>
                  <a:pt x="51" y="112"/>
                </a:lnTo>
                <a:lnTo>
                  <a:pt x="56" y="95"/>
                </a:lnTo>
                <a:lnTo>
                  <a:pt x="33" y="68"/>
                </a:lnTo>
                <a:lnTo>
                  <a:pt x="0" y="26"/>
                </a:lnTo>
                <a:lnTo>
                  <a:pt x="2" y="24"/>
                </a:lnTo>
                <a:lnTo>
                  <a:pt x="34" y="0"/>
                </a:lnTo>
                <a:lnTo>
                  <a:pt x="52" y="24"/>
                </a:lnTo>
                <a:lnTo>
                  <a:pt x="66" y="42"/>
                </a:lnTo>
                <a:lnTo>
                  <a:pt x="79" y="56"/>
                </a:lnTo>
                <a:lnTo>
                  <a:pt x="101" y="71"/>
                </a:lnTo>
                <a:lnTo>
                  <a:pt x="92" y="8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0" name="Freeform 346">
            <a:extLst>
              <a:ext uri="{FF2B5EF4-FFF2-40B4-BE49-F238E27FC236}">
                <a16:creationId xmlns:a16="http://schemas.microsoft.com/office/drawing/2014/main" id="{63A4C999-DE22-A155-2FE9-D8FF31AF2C7D}"/>
              </a:ext>
            </a:extLst>
          </p:cNvPr>
          <p:cNvSpPr>
            <a:spLocks/>
          </p:cNvSpPr>
          <p:nvPr/>
        </p:nvSpPr>
        <p:spPr bwMode="auto">
          <a:xfrm>
            <a:off x="4721234" y="4335470"/>
            <a:ext cx="190500" cy="219075"/>
          </a:xfrm>
          <a:custGeom>
            <a:avLst/>
            <a:gdLst>
              <a:gd name="T0" fmla="*/ 61 w 120"/>
              <a:gd name="T1" fmla="*/ 0 h 138"/>
              <a:gd name="T2" fmla="*/ 69 w 120"/>
              <a:gd name="T3" fmla="*/ 14 h 138"/>
              <a:gd name="T4" fmla="*/ 80 w 120"/>
              <a:gd name="T5" fmla="*/ 19 h 138"/>
              <a:gd name="T6" fmla="*/ 76 w 120"/>
              <a:gd name="T7" fmla="*/ 22 h 138"/>
              <a:gd name="T8" fmla="*/ 75 w 120"/>
              <a:gd name="T9" fmla="*/ 24 h 138"/>
              <a:gd name="T10" fmla="*/ 72 w 120"/>
              <a:gd name="T11" fmla="*/ 26 h 138"/>
              <a:gd name="T12" fmla="*/ 65 w 120"/>
              <a:gd name="T13" fmla="*/ 32 h 138"/>
              <a:gd name="T14" fmla="*/ 73 w 120"/>
              <a:gd name="T15" fmla="*/ 48 h 138"/>
              <a:gd name="T16" fmla="*/ 62 w 120"/>
              <a:gd name="T17" fmla="*/ 73 h 138"/>
              <a:gd name="T18" fmla="*/ 65 w 120"/>
              <a:gd name="T19" fmla="*/ 77 h 138"/>
              <a:gd name="T20" fmla="*/ 67 w 120"/>
              <a:gd name="T21" fmla="*/ 74 h 138"/>
              <a:gd name="T22" fmla="*/ 73 w 120"/>
              <a:gd name="T23" fmla="*/ 75 h 138"/>
              <a:gd name="T24" fmla="*/ 79 w 120"/>
              <a:gd name="T25" fmla="*/ 88 h 138"/>
              <a:gd name="T26" fmla="*/ 76 w 120"/>
              <a:gd name="T27" fmla="*/ 93 h 138"/>
              <a:gd name="T28" fmla="*/ 95 w 120"/>
              <a:gd name="T29" fmla="*/ 108 h 138"/>
              <a:gd name="T30" fmla="*/ 95 w 120"/>
              <a:gd name="T31" fmla="*/ 115 h 138"/>
              <a:gd name="T32" fmla="*/ 102 w 120"/>
              <a:gd name="T33" fmla="*/ 123 h 138"/>
              <a:gd name="T34" fmla="*/ 107 w 120"/>
              <a:gd name="T35" fmla="*/ 124 h 138"/>
              <a:gd name="T36" fmla="*/ 112 w 120"/>
              <a:gd name="T37" fmla="*/ 124 h 138"/>
              <a:gd name="T38" fmla="*/ 120 w 120"/>
              <a:gd name="T39" fmla="*/ 133 h 138"/>
              <a:gd name="T40" fmla="*/ 109 w 120"/>
              <a:gd name="T41" fmla="*/ 133 h 138"/>
              <a:gd name="T42" fmla="*/ 77 w 120"/>
              <a:gd name="T43" fmla="*/ 133 h 138"/>
              <a:gd name="T44" fmla="*/ 54 w 120"/>
              <a:gd name="T45" fmla="*/ 138 h 138"/>
              <a:gd name="T46" fmla="*/ 54 w 120"/>
              <a:gd name="T47" fmla="*/ 126 h 138"/>
              <a:gd name="T48" fmla="*/ 35 w 120"/>
              <a:gd name="T49" fmla="*/ 104 h 138"/>
              <a:gd name="T50" fmla="*/ 34 w 120"/>
              <a:gd name="T51" fmla="*/ 90 h 138"/>
              <a:gd name="T52" fmla="*/ 38 w 120"/>
              <a:gd name="T53" fmla="*/ 82 h 138"/>
              <a:gd name="T54" fmla="*/ 46 w 120"/>
              <a:gd name="T55" fmla="*/ 82 h 138"/>
              <a:gd name="T56" fmla="*/ 41 w 120"/>
              <a:gd name="T57" fmla="*/ 74 h 138"/>
              <a:gd name="T58" fmla="*/ 45 w 120"/>
              <a:gd name="T59" fmla="*/ 70 h 138"/>
              <a:gd name="T60" fmla="*/ 35 w 120"/>
              <a:gd name="T61" fmla="*/ 62 h 138"/>
              <a:gd name="T62" fmla="*/ 26 w 120"/>
              <a:gd name="T63" fmla="*/ 60 h 138"/>
              <a:gd name="T64" fmla="*/ 23 w 120"/>
              <a:gd name="T65" fmla="*/ 58 h 138"/>
              <a:gd name="T66" fmla="*/ 19 w 120"/>
              <a:gd name="T67" fmla="*/ 59 h 138"/>
              <a:gd name="T68" fmla="*/ 15 w 120"/>
              <a:gd name="T69" fmla="*/ 52 h 138"/>
              <a:gd name="T70" fmla="*/ 17 w 120"/>
              <a:gd name="T71" fmla="*/ 41 h 138"/>
              <a:gd name="T72" fmla="*/ 9 w 120"/>
              <a:gd name="T73" fmla="*/ 37 h 138"/>
              <a:gd name="T74" fmla="*/ 8 w 120"/>
              <a:gd name="T75" fmla="*/ 34 h 138"/>
              <a:gd name="T76" fmla="*/ 8 w 120"/>
              <a:gd name="T77" fmla="*/ 32 h 138"/>
              <a:gd name="T78" fmla="*/ 6 w 120"/>
              <a:gd name="T79" fmla="*/ 29 h 138"/>
              <a:gd name="T80" fmla="*/ 0 w 120"/>
              <a:gd name="T81" fmla="*/ 30 h 138"/>
              <a:gd name="T82" fmla="*/ 0 w 120"/>
              <a:gd name="T83" fmla="*/ 26 h 138"/>
              <a:gd name="T84" fmla="*/ 2 w 120"/>
              <a:gd name="T85" fmla="*/ 24 h 138"/>
              <a:gd name="T86" fmla="*/ 9 w 120"/>
              <a:gd name="T87" fmla="*/ 17 h 138"/>
              <a:gd name="T88" fmla="*/ 11 w 120"/>
              <a:gd name="T89" fmla="*/ 17 h 138"/>
              <a:gd name="T90" fmla="*/ 16 w 120"/>
              <a:gd name="T91" fmla="*/ 18 h 138"/>
              <a:gd name="T92" fmla="*/ 16 w 120"/>
              <a:gd name="T93" fmla="*/ 10 h 138"/>
              <a:gd name="T94" fmla="*/ 19 w 120"/>
              <a:gd name="T95" fmla="*/ 4 h 138"/>
              <a:gd name="T96" fmla="*/ 20 w 120"/>
              <a:gd name="T97" fmla="*/ 2 h 138"/>
              <a:gd name="T98" fmla="*/ 26 w 120"/>
              <a:gd name="T99" fmla="*/ 2 h 138"/>
              <a:gd name="T100" fmla="*/ 28 w 120"/>
              <a:gd name="T101" fmla="*/ 2 h 138"/>
              <a:gd name="T102" fmla="*/ 32 w 120"/>
              <a:gd name="T103" fmla="*/ 4 h 138"/>
              <a:gd name="T104" fmla="*/ 46 w 120"/>
              <a:gd name="T105" fmla="*/ 2 h 138"/>
              <a:gd name="T106" fmla="*/ 49 w 120"/>
              <a:gd name="T107" fmla="*/ 3 h 138"/>
              <a:gd name="T108" fmla="*/ 53 w 120"/>
              <a:gd name="T109" fmla="*/ 2 h 138"/>
              <a:gd name="T110" fmla="*/ 57 w 120"/>
              <a:gd name="T111" fmla="*/ 2 h 138"/>
              <a:gd name="T112" fmla="*/ 61 w 120"/>
              <a:gd name="T11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0" h="138">
                <a:moveTo>
                  <a:pt x="61" y="0"/>
                </a:moveTo>
                <a:lnTo>
                  <a:pt x="69" y="14"/>
                </a:lnTo>
                <a:lnTo>
                  <a:pt x="80" y="19"/>
                </a:lnTo>
                <a:lnTo>
                  <a:pt x="76" y="22"/>
                </a:lnTo>
                <a:lnTo>
                  <a:pt x="75" y="24"/>
                </a:lnTo>
                <a:lnTo>
                  <a:pt x="72" y="26"/>
                </a:lnTo>
                <a:lnTo>
                  <a:pt x="65" y="32"/>
                </a:lnTo>
                <a:lnTo>
                  <a:pt x="73" y="48"/>
                </a:lnTo>
                <a:lnTo>
                  <a:pt x="62" y="73"/>
                </a:lnTo>
                <a:lnTo>
                  <a:pt x="65" y="77"/>
                </a:lnTo>
                <a:lnTo>
                  <a:pt x="67" y="74"/>
                </a:lnTo>
                <a:lnTo>
                  <a:pt x="73" y="75"/>
                </a:lnTo>
                <a:lnTo>
                  <a:pt x="79" y="88"/>
                </a:lnTo>
                <a:lnTo>
                  <a:pt x="76" y="93"/>
                </a:lnTo>
                <a:lnTo>
                  <a:pt x="95" y="108"/>
                </a:lnTo>
                <a:lnTo>
                  <a:pt x="95" y="115"/>
                </a:lnTo>
                <a:lnTo>
                  <a:pt x="102" y="123"/>
                </a:lnTo>
                <a:lnTo>
                  <a:pt x="107" y="124"/>
                </a:lnTo>
                <a:lnTo>
                  <a:pt x="112" y="124"/>
                </a:lnTo>
                <a:lnTo>
                  <a:pt x="120" y="133"/>
                </a:lnTo>
                <a:lnTo>
                  <a:pt x="109" y="133"/>
                </a:lnTo>
                <a:lnTo>
                  <a:pt x="77" y="133"/>
                </a:lnTo>
                <a:lnTo>
                  <a:pt x="54" y="138"/>
                </a:lnTo>
                <a:lnTo>
                  <a:pt x="54" y="126"/>
                </a:lnTo>
                <a:lnTo>
                  <a:pt x="35" y="104"/>
                </a:lnTo>
                <a:lnTo>
                  <a:pt x="34" y="90"/>
                </a:lnTo>
                <a:lnTo>
                  <a:pt x="38" y="82"/>
                </a:lnTo>
                <a:lnTo>
                  <a:pt x="46" y="82"/>
                </a:lnTo>
                <a:lnTo>
                  <a:pt x="41" y="74"/>
                </a:lnTo>
                <a:lnTo>
                  <a:pt x="45" y="70"/>
                </a:lnTo>
                <a:lnTo>
                  <a:pt x="35" y="62"/>
                </a:lnTo>
                <a:lnTo>
                  <a:pt x="26" y="60"/>
                </a:lnTo>
                <a:lnTo>
                  <a:pt x="23" y="58"/>
                </a:lnTo>
                <a:lnTo>
                  <a:pt x="19" y="59"/>
                </a:lnTo>
                <a:lnTo>
                  <a:pt x="15" y="52"/>
                </a:lnTo>
                <a:lnTo>
                  <a:pt x="17" y="41"/>
                </a:lnTo>
                <a:lnTo>
                  <a:pt x="9" y="37"/>
                </a:lnTo>
                <a:lnTo>
                  <a:pt x="8" y="34"/>
                </a:lnTo>
                <a:lnTo>
                  <a:pt x="8" y="32"/>
                </a:lnTo>
                <a:lnTo>
                  <a:pt x="6" y="29"/>
                </a:lnTo>
                <a:lnTo>
                  <a:pt x="0" y="30"/>
                </a:lnTo>
                <a:lnTo>
                  <a:pt x="0" y="26"/>
                </a:lnTo>
                <a:lnTo>
                  <a:pt x="2" y="24"/>
                </a:lnTo>
                <a:lnTo>
                  <a:pt x="9" y="17"/>
                </a:lnTo>
                <a:lnTo>
                  <a:pt x="11" y="17"/>
                </a:lnTo>
                <a:lnTo>
                  <a:pt x="16" y="18"/>
                </a:lnTo>
                <a:lnTo>
                  <a:pt x="16" y="10"/>
                </a:lnTo>
                <a:lnTo>
                  <a:pt x="19" y="4"/>
                </a:lnTo>
                <a:lnTo>
                  <a:pt x="20" y="2"/>
                </a:lnTo>
                <a:lnTo>
                  <a:pt x="26" y="2"/>
                </a:lnTo>
                <a:lnTo>
                  <a:pt x="28" y="2"/>
                </a:lnTo>
                <a:lnTo>
                  <a:pt x="32" y="4"/>
                </a:lnTo>
                <a:lnTo>
                  <a:pt x="46" y="2"/>
                </a:lnTo>
                <a:lnTo>
                  <a:pt x="49" y="3"/>
                </a:lnTo>
                <a:lnTo>
                  <a:pt x="53" y="2"/>
                </a:lnTo>
                <a:lnTo>
                  <a:pt x="57" y="2"/>
                </a:lnTo>
                <a:lnTo>
                  <a:pt x="6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1" name="Freeform 347">
            <a:extLst>
              <a:ext uri="{FF2B5EF4-FFF2-40B4-BE49-F238E27FC236}">
                <a16:creationId xmlns:a16="http://schemas.microsoft.com/office/drawing/2014/main" id="{598C4726-6070-A0C7-240A-BB545ABD39A7}"/>
              </a:ext>
            </a:extLst>
          </p:cNvPr>
          <p:cNvSpPr>
            <a:spLocks/>
          </p:cNvSpPr>
          <p:nvPr/>
        </p:nvSpPr>
        <p:spPr bwMode="auto">
          <a:xfrm>
            <a:off x="4483109" y="4338645"/>
            <a:ext cx="107950" cy="50800"/>
          </a:xfrm>
          <a:custGeom>
            <a:avLst/>
            <a:gdLst>
              <a:gd name="T0" fmla="*/ 68 w 68"/>
              <a:gd name="T1" fmla="*/ 24 h 32"/>
              <a:gd name="T2" fmla="*/ 49 w 68"/>
              <a:gd name="T3" fmla="*/ 32 h 32"/>
              <a:gd name="T4" fmla="*/ 43 w 68"/>
              <a:gd name="T5" fmla="*/ 28 h 32"/>
              <a:gd name="T6" fmla="*/ 27 w 68"/>
              <a:gd name="T7" fmla="*/ 31 h 32"/>
              <a:gd name="T8" fmla="*/ 8 w 68"/>
              <a:gd name="T9" fmla="*/ 32 h 32"/>
              <a:gd name="T10" fmla="*/ 5 w 68"/>
              <a:gd name="T11" fmla="*/ 32 h 32"/>
              <a:gd name="T12" fmla="*/ 0 w 68"/>
              <a:gd name="T13" fmla="*/ 27 h 32"/>
              <a:gd name="T14" fmla="*/ 9 w 68"/>
              <a:gd name="T15" fmla="*/ 15 h 32"/>
              <a:gd name="T16" fmla="*/ 19 w 68"/>
              <a:gd name="T17" fmla="*/ 5 h 32"/>
              <a:gd name="T18" fmla="*/ 34 w 68"/>
              <a:gd name="T19" fmla="*/ 0 h 32"/>
              <a:gd name="T20" fmla="*/ 64 w 68"/>
              <a:gd name="T21" fmla="*/ 7 h 32"/>
              <a:gd name="T22" fmla="*/ 66 w 68"/>
              <a:gd name="T23" fmla="*/ 19 h 32"/>
              <a:gd name="T24" fmla="*/ 68 w 68"/>
              <a:gd name="T25" fmla="*/ 23 h 32"/>
              <a:gd name="T26" fmla="*/ 68 w 68"/>
              <a:gd name="T27" fmla="*/ 2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" h="32">
                <a:moveTo>
                  <a:pt x="68" y="24"/>
                </a:moveTo>
                <a:lnTo>
                  <a:pt x="49" y="32"/>
                </a:lnTo>
                <a:lnTo>
                  <a:pt x="43" y="28"/>
                </a:lnTo>
                <a:lnTo>
                  <a:pt x="27" y="31"/>
                </a:lnTo>
                <a:lnTo>
                  <a:pt x="8" y="32"/>
                </a:lnTo>
                <a:lnTo>
                  <a:pt x="5" y="32"/>
                </a:lnTo>
                <a:lnTo>
                  <a:pt x="0" y="27"/>
                </a:lnTo>
                <a:lnTo>
                  <a:pt x="9" y="15"/>
                </a:lnTo>
                <a:lnTo>
                  <a:pt x="19" y="5"/>
                </a:lnTo>
                <a:lnTo>
                  <a:pt x="34" y="0"/>
                </a:lnTo>
                <a:lnTo>
                  <a:pt x="64" y="7"/>
                </a:lnTo>
                <a:lnTo>
                  <a:pt x="66" y="19"/>
                </a:lnTo>
                <a:lnTo>
                  <a:pt x="68" y="23"/>
                </a:lnTo>
                <a:lnTo>
                  <a:pt x="68" y="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2" name="Freeform 348">
            <a:extLst>
              <a:ext uri="{FF2B5EF4-FFF2-40B4-BE49-F238E27FC236}">
                <a16:creationId xmlns:a16="http://schemas.microsoft.com/office/drawing/2014/main" id="{617D7F8D-B694-65C5-7ABE-0967B987728B}"/>
              </a:ext>
            </a:extLst>
          </p:cNvPr>
          <p:cNvSpPr>
            <a:spLocks/>
          </p:cNvSpPr>
          <p:nvPr/>
        </p:nvSpPr>
        <p:spPr bwMode="auto">
          <a:xfrm>
            <a:off x="5386398" y="4398970"/>
            <a:ext cx="211138" cy="222250"/>
          </a:xfrm>
          <a:custGeom>
            <a:avLst/>
            <a:gdLst>
              <a:gd name="T0" fmla="*/ 124 w 133"/>
              <a:gd name="T1" fmla="*/ 24 h 140"/>
              <a:gd name="T2" fmla="*/ 120 w 133"/>
              <a:gd name="T3" fmla="*/ 34 h 140"/>
              <a:gd name="T4" fmla="*/ 117 w 133"/>
              <a:gd name="T5" fmla="*/ 44 h 140"/>
              <a:gd name="T6" fmla="*/ 114 w 133"/>
              <a:gd name="T7" fmla="*/ 52 h 140"/>
              <a:gd name="T8" fmla="*/ 113 w 133"/>
              <a:gd name="T9" fmla="*/ 56 h 140"/>
              <a:gd name="T10" fmla="*/ 113 w 133"/>
              <a:gd name="T11" fmla="*/ 64 h 140"/>
              <a:gd name="T12" fmla="*/ 117 w 133"/>
              <a:gd name="T13" fmla="*/ 79 h 140"/>
              <a:gd name="T14" fmla="*/ 124 w 133"/>
              <a:gd name="T15" fmla="*/ 101 h 140"/>
              <a:gd name="T16" fmla="*/ 128 w 133"/>
              <a:gd name="T17" fmla="*/ 116 h 140"/>
              <a:gd name="T18" fmla="*/ 130 w 133"/>
              <a:gd name="T19" fmla="*/ 125 h 140"/>
              <a:gd name="T20" fmla="*/ 133 w 133"/>
              <a:gd name="T21" fmla="*/ 135 h 140"/>
              <a:gd name="T22" fmla="*/ 107 w 133"/>
              <a:gd name="T23" fmla="*/ 128 h 140"/>
              <a:gd name="T24" fmla="*/ 99 w 133"/>
              <a:gd name="T25" fmla="*/ 125 h 140"/>
              <a:gd name="T26" fmla="*/ 81 w 133"/>
              <a:gd name="T27" fmla="*/ 121 h 140"/>
              <a:gd name="T28" fmla="*/ 69 w 133"/>
              <a:gd name="T29" fmla="*/ 125 h 140"/>
              <a:gd name="T30" fmla="*/ 64 w 133"/>
              <a:gd name="T31" fmla="*/ 125 h 140"/>
              <a:gd name="T32" fmla="*/ 61 w 133"/>
              <a:gd name="T33" fmla="*/ 119 h 140"/>
              <a:gd name="T34" fmla="*/ 47 w 133"/>
              <a:gd name="T35" fmla="*/ 120 h 140"/>
              <a:gd name="T36" fmla="*/ 34 w 133"/>
              <a:gd name="T37" fmla="*/ 94 h 140"/>
              <a:gd name="T38" fmla="*/ 21 w 133"/>
              <a:gd name="T39" fmla="*/ 80 h 140"/>
              <a:gd name="T40" fmla="*/ 15 w 133"/>
              <a:gd name="T41" fmla="*/ 76 h 140"/>
              <a:gd name="T42" fmla="*/ 10 w 133"/>
              <a:gd name="T43" fmla="*/ 65 h 140"/>
              <a:gd name="T44" fmla="*/ 6 w 133"/>
              <a:gd name="T45" fmla="*/ 60 h 140"/>
              <a:gd name="T46" fmla="*/ 4 w 133"/>
              <a:gd name="T47" fmla="*/ 45 h 140"/>
              <a:gd name="T48" fmla="*/ 0 w 133"/>
              <a:gd name="T49" fmla="*/ 39 h 140"/>
              <a:gd name="T50" fmla="*/ 5 w 133"/>
              <a:gd name="T51" fmla="*/ 37 h 140"/>
              <a:gd name="T52" fmla="*/ 12 w 133"/>
              <a:gd name="T53" fmla="*/ 29 h 140"/>
              <a:gd name="T54" fmla="*/ 21 w 133"/>
              <a:gd name="T55" fmla="*/ 22 h 140"/>
              <a:gd name="T56" fmla="*/ 27 w 133"/>
              <a:gd name="T57" fmla="*/ 20 h 140"/>
              <a:gd name="T58" fmla="*/ 31 w 133"/>
              <a:gd name="T59" fmla="*/ 20 h 140"/>
              <a:gd name="T60" fmla="*/ 36 w 133"/>
              <a:gd name="T61" fmla="*/ 18 h 140"/>
              <a:gd name="T62" fmla="*/ 53 w 133"/>
              <a:gd name="T63" fmla="*/ 15 h 140"/>
              <a:gd name="T64" fmla="*/ 80 w 133"/>
              <a:gd name="T65" fmla="*/ 4 h 140"/>
              <a:gd name="T66" fmla="*/ 85 w 133"/>
              <a:gd name="T67" fmla="*/ 1 h 140"/>
              <a:gd name="T68" fmla="*/ 96 w 133"/>
              <a:gd name="T69" fmla="*/ 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40">
                <a:moveTo>
                  <a:pt x="96" y="7"/>
                </a:moveTo>
                <a:lnTo>
                  <a:pt x="124" y="24"/>
                </a:lnTo>
                <a:lnTo>
                  <a:pt x="121" y="33"/>
                </a:lnTo>
                <a:lnTo>
                  <a:pt x="120" y="34"/>
                </a:lnTo>
                <a:lnTo>
                  <a:pt x="118" y="41"/>
                </a:lnTo>
                <a:lnTo>
                  <a:pt x="117" y="44"/>
                </a:lnTo>
                <a:lnTo>
                  <a:pt x="115" y="49"/>
                </a:lnTo>
                <a:lnTo>
                  <a:pt x="114" y="52"/>
                </a:lnTo>
                <a:lnTo>
                  <a:pt x="114" y="53"/>
                </a:lnTo>
                <a:lnTo>
                  <a:pt x="113" y="56"/>
                </a:lnTo>
                <a:lnTo>
                  <a:pt x="111" y="60"/>
                </a:lnTo>
                <a:lnTo>
                  <a:pt x="113" y="64"/>
                </a:lnTo>
                <a:lnTo>
                  <a:pt x="115" y="72"/>
                </a:lnTo>
                <a:lnTo>
                  <a:pt x="117" y="79"/>
                </a:lnTo>
                <a:lnTo>
                  <a:pt x="121" y="93"/>
                </a:lnTo>
                <a:lnTo>
                  <a:pt x="124" y="101"/>
                </a:lnTo>
                <a:lnTo>
                  <a:pt x="125" y="108"/>
                </a:lnTo>
                <a:lnTo>
                  <a:pt x="128" y="116"/>
                </a:lnTo>
                <a:lnTo>
                  <a:pt x="129" y="123"/>
                </a:lnTo>
                <a:lnTo>
                  <a:pt x="130" y="125"/>
                </a:lnTo>
                <a:lnTo>
                  <a:pt x="132" y="131"/>
                </a:lnTo>
                <a:lnTo>
                  <a:pt x="133" y="135"/>
                </a:lnTo>
                <a:lnTo>
                  <a:pt x="117" y="140"/>
                </a:lnTo>
                <a:lnTo>
                  <a:pt x="107" y="128"/>
                </a:lnTo>
                <a:lnTo>
                  <a:pt x="100" y="125"/>
                </a:lnTo>
                <a:lnTo>
                  <a:pt x="99" y="125"/>
                </a:lnTo>
                <a:lnTo>
                  <a:pt x="91" y="124"/>
                </a:lnTo>
                <a:lnTo>
                  <a:pt x="81" y="121"/>
                </a:lnTo>
                <a:lnTo>
                  <a:pt x="73" y="119"/>
                </a:lnTo>
                <a:lnTo>
                  <a:pt x="69" y="125"/>
                </a:lnTo>
                <a:lnTo>
                  <a:pt x="68" y="127"/>
                </a:lnTo>
                <a:lnTo>
                  <a:pt x="64" y="125"/>
                </a:lnTo>
                <a:lnTo>
                  <a:pt x="62" y="119"/>
                </a:lnTo>
                <a:lnTo>
                  <a:pt x="61" y="119"/>
                </a:lnTo>
                <a:lnTo>
                  <a:pt x="53" y="120"/>
                </a:lnTo>
                <a:lnTo>
                  <a:pt x="47" y="120"/>
                </a:lnTo>
                <a:lnTo>
                  <a:pt x="39" y="101"/>
                </a:lnTo>
                <a:lnTo>
                  <a:pt x="34" y="94"/>
                </a:lnTo>
                <a:lnTo>
                  <a:pt x="23" y="80"/>
                </a:lnTo>
                <a:lnTo>
                  <a:pt x="21" y="80"/>
                </a:lnTo>
                <a:lnTo>
                  <a:pt x="19" y="79"/>
                </a:lnTo>
                <a:lnTo>
                  <a:pt x="15" y="76"/>
                </a:lnTo>
                <a:lnTo>
                  <a:pt x="12" y="75"/>
                </a:lnTo>
                <a:lnTo>
                  <a:pt x="10" y="65"/>
                </a:lnTo>
                <a:lnTo>
                  <a:pt x="6" y="63"/>
                </a:lnTo>
                <a:lnTo>
                  <a:pt x="6" y="60"/>
                </a:lnTo>
                <a:lnTo>
                  <a:pt x="5" y="49"/>
                </a:lnTo>
                <a:lnTo>
                  <a:pt x="4" y="45"/>
                </a:lnTo>
                <a:lnTo>
                  <a:pt x="0" y="41"/>
                </a:lnTo>
                <a:lnTo>
                  <a:pt x="0" y="39"/>
                </a:lnTo>
                <a:lnTo>
                  <a:pt x="1" y="35"/>
                </a:lnTo>
                <a:lnTo>
                  <a:pt x="5" y="37"/>
                </a:lnTo>
                <a:lnTo>
                  <a:pt x="6" y="34"/>
                </a:lnTo>
                <a:lnTo>
                  <a:pt x="12" y="29"/>
                </a:lnTo>
                <a:lnTo>
                  <a:pt x="20" y="27"/>
                </a:lnTo>
                <a:lnTo>
                  <a:pt x="21" y="22"/>
                </a:lnTo>
                <a:lnTo>
                  <a:pt x="23" y="22"/>
                </a:lnTo>
                <a:lnTo>
                  <a:pt x="27" y="20"/>
                </a:lnTo>
                <a:lnTo>
                  <a:pt x="30" y="20"/>
                </a:lnTo>
                <a:lnTo>
                  <a:pt x="31" y="20"/>
                </a:lnTo>
                <a:lnTo>
                  <a:pt x="34" y="22"/>
                </a:lnTo>
                <a:lnTo>
                  <a:pt x="36" y="18"/>
                </a:lnTo>
                <a:lnTo>
                  <a:pt x="42" y="19"/>
                </a:lnTo>
                <a:lnTo>
                  <a:pt x="53" y="15"/>
                </a:lnTo>
                <a:lnTo>
                  <a:pt x="68" y="15"/>
                </a:lnTo>
                <a:lnTo>
                  <a:pt x="80" y="4"/>
                </a:lnTo>
                <a:lnTo>
                  <a:pt x="84" y="0"/>
                </a:lnTo>
                <a:lnTo>
                  <a:pt x="85" y="1"/>
                </a:lnTo>
                <a:lnTo>
                  <a:pt x="91" y="4"/>
                </a:lnTo>
                <a:lnTo>
                  <a:pt x="96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3" name="Freeform 349">
            <a:extLst>
              <a:ext uri="{FF2B5EF4-FFF2-40B4-BE49-F238E27FC236}">
                <a16:creationId xmlns:a16="http://schemas.microsoft.com/office/drawing/2014/main" id="{B21E2350-5F86-46F9-B539-CA8891F64100}"/>
              </a:ext>
            </a:extLst>
          </p:cNvPr>
          <p:cNvSpPr>
            <a:spLocks/>
          </p:cNvSpPr>
          <p:nvPr/>
        </p:nvSpPr>
        <p:spPr bwMode="auto">
          <a:xfrm>
            <a:off x="4471996" y="4427545"/>
            <a:ext cx="84138" cy="47625"/>
          </a:xfrm>
          <a:custGeom>
            <a:avLst/>
            <a:gdLst>
              <a:gd name="T0" fmla="*/ 52 w 53"/>
              <a:gd name="T1" fmla="*/ 2 h 30"/>
              <a:gd name="T2" fmla="*/ 53 w 53"/>
              <a:gd name="T3" fmla="*/ 5 h 30"/>
              <a:gd name="T4" fmla="*/ 43 w 53"/>
              <a:gd name="T5" fmla="*/ 9 h 30"/>
              <a:gd name="T6" fmla="*/ 39 w 53"/>
              <a:gd name="T7" fmla="*/ 19 h 30"/>
              <a:gd name="T8" fmla="*/ 38 w 53"/>
              <a:gd name="T9" fmla="*/ 19 h 30"/>
              <a:gd name="T10" fmla="*/ 32 w 53"/>
              <a:gd name="T11" fmla="*/ 19 h 30"/>
              <a:gd name="T12" fmla="*/ 28 w 53"/>
              <a:gd name="T13" fmla="*/ 20 h 30"/>
              <a:gd name="T14" fmla="*/ 28 w 53"/>
              <a:gd name="T15" fmla="*/ 24 h 30"/>
              <a:gd name="T16" fmla="*/ 13 w 53"/>
              <a:gd name="T17" fmla="*/ 30 h 30"/>
              <a:gd name="T18" fmla="*/ 12 w 53"/>
              <a:gd name="T19" fmla="*/ 27 h 30"/>
              <a:gd name="T20" fmla="*/ 9 w 53"/>
              <a:gd name="T21" fmla="*/ 16 h 30"/>
              <a:gd name="T22" fmla="*/ 0 w 53"/>
              <a:gd name="T23" fmla="*/ 16 h 30"/>
              <a:gd name="T24" fmla="*/ 0 w 53"/>
              <a:gd name="T25" fmla="*/ 15 h 30"/>
              <a:gd name="T26" fmla="*/ 0 w 53"/>
              <a:gd name="T27" fmla="*/ 11 h 30"/>
              <a:gd name="T28" fmla="*/ 0 w 53"/>
              <a:gd name="T29" fmla="*/ 9 h 30"/>
              <a:gd name="T30" fmla="*/ 4 w 53"/>
              <a:gd name="T31" fmla="*/ 4 h 30"/>
              <a:gd name="T32" fmla="*/ 11 w 53"/>
              <a:gd name="T33" fmla="*/ 4 h 30"/>
              <a:gd name="T34" fmla="*/ 26 w 53"/>
              <a:gd name="T35" fmla="*/ 5 h 30"/>
              <a:gd name="T36" fmla="*/ 32 w 53"/>
              <a:gd name="T37" fmla="*/ 0 h 30"/>
              <a:gd name="T38" fmla="*/ 38 w 53"/>
              <a:gd name="T39" fmla="*/ 0 h 30"/>
              <a:gd name="T40" fmla="*/ 52 w 53"/>
              <a:gd name="T41" fmla="*/ 1 h 30"/>
              <a:gd name="T42" fmla="*/ 52 w 53"/>
              <a:gd name="T43" fmla="*/ 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3" h="30">
                <a:moveTo>
                  <a:pt x="52" y="2"/>
                </a:moveTo>
                <a:lnTo>
                  <a:pt x="53" y="5"/>
                </a:lnTo>
                <a:lnTo>
                  <a:pt x="43" y="9"/>
                </a:lnTo>
                <a:lnTo>
                  <a:pt x="39" y="19"/>
                </a:lnTo>
                <a:lnTo>
                  <a:pt x="38" y="19"/>
                </a:lnTo>
                <a:lnTo>
                  <a:pt x="32" y="19"/>
                </a:lnTo>
                <a:lnTo>
                  <a:pt x="28" y="20"/>
                </a:lnTo>
                <a:lnTo>
                  <a:pt x="28" y="24"/>
                </a:lnTo>
                <a:lnTo>
                  <a:pt x="13" y="30"/>
                </a:lnTo>
                <a:lnTo>
                  <a:pt x="12" y="27"/>
                </a:lnTo>
                <a:lnTo>
                  <a:pt x="9" y="16"/>
                </a:lnTo>
                <a:lnTo>
                  <a:pt x="0" y="16"/>
                </a:lnTo>
                <a:lnTo>
                  <a:pt x="0" y="15"/>
                </a:lnTo>
                <a:lnTo>
                  <a:pt x="0" y="11"/>
                </a:lnTo>
                <a:lnTo>
                  <a:pt x="0" y="9"/>
                </a:lnTo>
                <a:lnTo>
                  <a:pt x="4" y="4"/>
                </a:lnTo>
                <a:lnTo>
                  <a:pt x="11" y="4"/>
                </a:lnTo>
                <a:lnTo>
                  <a:pt x="26" y="5"/>
                </a:lnTo>
                <a:lnTo>
                  <a:pt x="32" y="0"/>
                </a:lnTo>
                <a:lnTo>
                  <a:pt x="38" y="0"/>
                </a:lnTo>
                <a:lnTo>
                  <a:pt x="52" y="1"/>
                </a:lnTo>
                <a:lnTo>
                  <a:pt x="52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4" name="Freeform 350">
            <a:extLst>
              <a:ext uri="{FF2B5EF4-FFF2-40B4-BE49-F238E27FC236}">
                <a16:creationId xmlns:a16="http://schemas.microsoft.com/office/drawing/2014/main" id="{21579963-E399-063A-A8A6-2FBCFF524CD8}"/>
              </a:ext>
            </a:extLst>
          </p:cNvPr>
          <p:cNvSpPr>
            <a:spLocks/>
          </p:cNvSpPr>
          <p:nvPr/>
        </p:nvSpPr>
        <p:spPr bwMode="auto">
          <a:xfrm>
            <a:off x="5253048" y="4484695"/>
            <a:ext cx="231775" cy="200025"/>
          </a:xfrm>
          <a:custGeom>
            <a:avLst/>
            <a:gdLst>
              <a:gd name="T0" fmla="*/ 60 w 146"/>
              <a:gd name="T1" fmla="*/ 35 h 126"/>
              <a:gd name="T2" fmla="*/ 66 w 146"/>
              <a:gd name="T3" fmla="*/ 32 h 126"/>
              <a:gd name="T4" fmla="*/ 69 w 146"/>
              <a:gd name="T5" fmla="*/ 36 h 126"/>
              <a:gd name="T6" fmla="*/ 77 w 146"/>
              <a:gd name="T7" fmla="*/ 39 h 126"/>
              <a:gd name="T8" fmla="*/ 77 w 146"/>
              <a:gd name="T9" fmla="*/ 44 h 126"/>
              <a:gd name="T10" fmla="*/ 78 w 146"/>
              <a:gd name="T11" fmla="*/ 47 h 126"/>
              <a:gd name="T12" fmla="*/ 86 w 146"/>
              <a:gd name="T13" fmla="*/ 50 h 126"/>
              <a:gd name="T14" fmla="*/ 97 w 146"/>
              <a:gd name="T15" fmla="*/ 48 h 126"/>
              <a:gd name="T16" fmla="*/ 104 w 146"/>
              <a:gd name="T17" fmla="*/ 71 h 126"/>
              <a:gd name="T18" fmla="*/ 112 w 146"/>
              <a:gd name="T19" fmla="*/ 80 h 126"/>
              <a:gd name="T20" fmla="*/ 123 w 146"/>
              <a:gd name="T21" fmla="*/ 88 h 126"/>
              <a:gd name="T22" fmla="*/ 129 w 146"/>
              <a:gd name="T23" fmla="*/ 103 h 126"/>
              <a:gd name="T24" fmla="*/ 142 w 146"/>
              <a:gd name="T25" fmla="*/ 123 h 126"/>
              <a:gd name="T26" fmla="*/ 138 w 146"/>
              <a:gd name="T27" fmla="*/ 126 h 126"/>
              <a:gd name="T28" fmla="*/ 123 w 146"/>
              <a:gd name="T29" fmla="*/ 126 h 126"/>
              <a:gd name="T30" fmla="*/ 116 w 146"/>
              <a:gd name="T31" fmla="*/ 120 h 126"/>
              <a:gd name="T32" fmla="*/ 104 w 146"/>
              <a:gd name="T33" fmla="*/ 120 h 126"/>
              <a:gd name="T34" fmla="*/ 88 w 146"/>
              <a:gd name="T35" fmla="*/ 108 h 126"/>
              <a:gd name="T36" fmla="*/ 82 w 146"/>
              <a:gd name="T37" fmla="*/ 107 h 126"/>
              <a:gd name="T38" fmla="*/ 73 w 146"/>
              <a:gd name="T39" fmla="*/ 105 h 126"/>
              <a:gd name="T40" fmla="*/ 63 w 146"/>
              <a:gd name="T41" fmla="*/ 103 h 126"/>
              <a:gd name="T42" fmla="*/ 60 w 146"/>
              <a:gd name="T43" fmla="*/ 78 h 126"/>
              <a:gd name="T44" fmla="*/ 59 w 146"/>
              <a:gd name="T45" fmla="*/ 70 h 126"/>
              <a:gd name="T46" fmla="*/ 55 w 146"/>
              <a:gd name="T47" fmla="*/ 69 h 126"/>
              <a:gd name="T48" fmla="*/ 51 w 146"/>
              <a:gd name="T49" fmla="*/ 69 h 126"/>
              <a:gd name="T50" fmla="*/ 47 w 146"/>
              <a:gd name="T51" fmla="*/ 71 h 126"/>
              <a:gd name="T52" fmla="*/ 47 w 146"/>
              <a:gd name="T53" fmla="*/ 69 h 126"/>
              <a:gd name="T54" fmla="*/ 26 w 146"/>
              <a:gd name="T55" fmla="*/ 52 h 126"/>
              <a:gd name="T56" fmla="*/ 21 w 146"/>
              <a:gd name="T57" fmla="*/ 43 h 126"/>
              <a:gd name="T58" fmla="*/ 0 w 146"/>
              <a:gd name="T59" fmla="*/ 22 h 126"/>
              <a:gd name="T60" fmla="*/ 4 w 146"/>
              <a:gd name="T61" fmla="*/ 18 h 126"/>
              <a:gd name="T62" fmla="*/ 10 w 146"/>
              <a:gd name="T63" fmla="*/ 13 h 126"/>
              <a:gd name="T64" fmla="*/ 32 w 146"/>
              <a:gd name="T65" fmla="*/ 0 h 126"/>
              <a:gd name="T66" fmla="*/ 58 w 146"/>
              <a:gd name="T67" fmla="*/ 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6">
                <a:moveTo>
                  <a:pt x="59" y="32"/>
                </a:moveTo>
                <a:lnTo>
                  <a:pt x="60" y="35"/>
                </a:lnTo>
                <a:lnTo>
                  <a:pt x="62" y="32"/>
                </a:lnTo>
                <a:lnTo>
                  <a:pt x="66" y="32"/>
                </a:lnTo>
                <a:lnTo>
                  <a:pt x="67" y="35"/>
                </a:lnTo>
                <a:lnTo>
                  <a:pt x="69" y="36"/>
                </a:lnTo>
                <a:lnTo>
                  <a:pt x="71" y="39"/>
                </a:lnTo>
                <a:lnTo>
                  <a:pt x="77" y="39"/>
                </a:lnTo>
                <a:lnTo>
                  <a:pt x="77" y="40"/>
                </a:lnTo>
                <a:lnTo>
                  <a:pt x="77" y="44"/>
                </a:lnTo>
                <a:lnTo>
                  <a:pt x="78" y="45"/>
                </a:lnTo>
                <a:lnTo>
                  <a:pt x="78" y="47"/>
                </a:lnTo>
                <a:lnTo>
                  <a:pt x="85" y="51"/>
                </a:lnTo>
                <a:lnTo>
                  <a:pt x="86" y="50"/>
                </a:lnTo>
                <a:lnTo>
                  <a:pt x="88" y="48"/>
                </a:lnTo>
                <a:lnTo>
                  <a:pt x="97" y="48"/>
                </a:lnTo>
                <a:lnTo>
                  <a:pt x="103" y="54"/>
                </a:lnTo>
                <a:lnTo>
                  <a:pt x="104" y="71"/>
                </a:lnTo>
                <a:lnTo>
                  <a:pt x="105" y="75"/>
                </a:lnTo>
                <a:lnTo>
                  <a:pt x="112" y="80"/>
                </a:lnTo>
                <a:lnTo>
                  <a:pt x="116" y="82"/>
                </a:lnTo>
                <a:lnTo>
                  <a:pt x="123" y="88"/>
                </a:lnTo>
                <a:lnTo>
                  <a:pt x="124" y="89"/>
                </a:lnTo>
                <a:lnTo>
                  <a:pt x="129" y="103"/>
                </a:lnTo>
                <a:lnTo>
                  <a:pt x="146" y="118"/>
                </a:lnTo>
                <a:lnTo>
                  <a:pt x="142" y="123"/>
                </a:lnTo>
                <a:lnTo>
                  <a:pt x="142" y="125"/>
                </a:lnTo>
                <a:lnTo>
                  <a:pt x="138" y="126"/>
                </a:lnTo>
                <a:lnTo>
                  <a:pt x="129" y="126"/>
                </a:lnTo>
                <a:lnTo>
                  <a:pt x="123" y="126"/>
                </a:lnTo>
                <a:lnTo>
                  <a:pt x="119" y="120"/>
                </a:lnTo>
                <a:lnTo>
                  <a:pt x="116" y="120"/>
                </a:lnTo>
                <a:lnTo>
                  <a:pt x="109" y="120"/>
                </a:lnTo>
                <a:lnTo>
                  <a:pt x="104" y="120"/>
                </a:lnTo>
                <a:lnTo>
                  <a:pt x="100" y="112"/>
                </a:lnTo>
                <a:lnTo>
                  <a:pt x="88" y="108"/>
                </a:lnTo>
                <a:lnTo>
                  <a:pt x="86" y="105"/>
                </a:lnTo>
                <a:lnTo>
                  <a:pt x="82" y="107"/>
                </a:lnTo>
                <a:lnTo>
                  <a:pt x="75" y="110"/>
                </a:lnTo>
                <a:lnTo>
                  <a:pt x="73" y="105"/>
                </a:lnTo>
                <a:lnTo>
                  <a:pt x="66" y="104"/>
                </a:lnTo>
                <a:lnTo>
                  <a:pt x="63" y="103"/>
                </a:lnTo>
                <a:lnTo>
                  <a:pt x="62" y="88"/>
                </a:lnTo>
                <a:lnTo>
                  <a:pt x="60" y="78"/>
                </a:lnTo>
                <a:lnTo>
                  <a:pt x="60" y="75"/>
                </a:lnTo>
                <a:lnTo>
                  <a:pt x="59" y="70"/>
                </a:lnTo>
                <a:lnTo>
                  <a:pt x="56" y="69"/>
                </a:lnTo>
                <a:lnTo>
                  <a:pt x="55" y="69"/>
                </a:lnTo>
                <a:lnTo>
                  <a:pt x="53" y="69"/>
                </a:lnTo>
                <a:lnTo>
                  <a:pt x="51" y="69"/>
                </a:lnTo>
                <a:lnTo>
                  <a:pt x="48" y="70"/>
                </a:lnTo>
                <a:lnTo>
                  <a:pt x="47" y="71"/>
                </a:lnTo>
                <a:lnTo>
                  <a:pt x="47" y="70"/>
                </a:lnTo>
                <a:lnTo>
                  <a:pt x="47" y="69"/>
                </a:lnTo>
                <a:lnTo>
                  <a:pt x="45" y="69"/>
                </a:lnTo>
                <a:lnTo>
                  <a:pt x="26" y="52"/>
                </a:lnTo>
                <a:lnTo>
                  <a:pt x="22" y="50"/>
                </a:lnTo>
                <a:lnTo>
                  <a:pt x="21" y="43"/>
                </a:lnTo>
                <a:lnTo>
                  <a:pt x="8" y="30"/>
                </a:lnTo>
                <a:lnTo>
                  <a:pt x="0" y="22"/>
                </a:lnTo>
                <a:lnTo>
                  <a:pt x="2" y="22"/>
                </a:lnTo>
                <a:lnTo>
                  <a:pt x="4" y="18"/>
                </a:lnTo>
                <a:lnTo>
                  <a:pt x="8" y="13"/>
                </a:lnTo>
                <a:lnTo>
                  <a:pt x="10" y="13"/>
                </a:lnTo>
                <a:lnTo>
                  <a:pt x="25" y="11"/>
                </a:lnTo>
                <a:lnTo>
                  <a:pt x="32" y="0"/>
                </a:lnTo>
                <a:lnTo>
                  <a:pt x="55" y="21"/>
                </a:lnTo>
                <a:lnTo>
                  <a:pt x="58" y="26"/>
                </a:lnTo>
                <a:lnTo>
                  <a:pt x="59" y="3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5" name="Freeform 351">
            <a:extLst>
              <a:ext uri="{FF2B5EF4-FFF2-40B4-BE49-F238E27FC236}">
                <a16:creationId xmlns:a16="http://schemas.microsoft.com/office/drawing/2014/main" id="{035C1252-3D9F-820F-5898-62D56FF12AB9}"/>
              </a:ext>
            </a:extLst>
          </p:cNvPr>
          <p:cNvSpPr>
            <a:spLocks/>
          </p:cNvSpPr>
          <p:nvPr/>
        </p:nvSpPr>
        <p:spPr bwMode="auto">
          <a:xfrm>
            <a:off x="4491046" y="4506920"/>
            <a:ext cx="149225" cy="171450"/>
          </a:xfrm>
          <a:custGeom>
            <a:avLst/>
            <a:gdLst>
              <a:gd name="T0" fmla="*/ 42 w 94"/>
              <a:gd name="T1" fmla="*/ 3 h 108"/>
              <a:gd name="T2" fmla="*/ 44 w 94"/>
              <a:gd name="T3" fmla="*/ 11 h 108"/>
              <a:gd name="T4" fmla="*/ 48 w 94"/>
              <a:gd name="T5" fmla="*/ 8 h 108"/>
              <a:gd name="T6" fmla="*/ 56 w 94"/>
              <a:gd name="T7" fmla="*/ 6 h 108"/>
              <a:gd name="T8" fmla="*/ 59 w 94"/>
              <a:gd name="T9" fmla="*/ 10 h 108"/>
              <a:gd name="T10" fmla="*/ 61 w 94"/>
              <a:gd name="T11" fmla="*/ 15 h 108"/>
              <a:gd name="T12" fmla="*/ 66 w 94"/>
              <a:gd name="T13" fmla="*/ 18 h 108"/>
              <a:gd name="T14" fmla="*/ 71 w 94"/>
              <a:gd name="T15" fmla="*/ 19 h 108"/>
              <a:gd name="T16" fmla="*/ 70 w 94"/>
              <a:gd name="T17" fmla="*/ 22 h 108"/>
              <a:gd name="T18" fmla="*/ 68 w 94"/>
              <a:gd name="T19" fmla="*/ 25 h 108"/>
              <a:gd name="T20" fmla="*/ 67 w 94"/>
              <a:gd name="T21" fmla="*/ 26 h 108"/>
              <a:gd name="T22" fmla="*/ 53 w 94"/>
              <a:gd name="T23" fmla="*/ 25 h 108"/>
              <a:gd name="T24" fmla="*/ 49 w 94"/>
              <a:gd name="T25" fmla="*/ 44 h 108"/>
              <a:gd name="T26" fmla="*/ 53 w 94"/>
              <a:gd name="T27" fmla="*/ 52 h 108"/>
              <a:gd name="T28" fmla="*/ 56 w 94"/>
              <a:gd name="T29" fmla="*/ 57 h 108"/>
              <a:gd name="T30" fmla="*/ 67 w 94"/>
              <a:gd name="T31" fmla="*/ 63 h 108"/>
              <a:gd name="T32" fmla="*/ 68 w 94"/>
              <a:gd name="T33" fmla="*/ 63 h 108"/>
              <a:gd name="T34" fmla="*/ 72 w 94"/>
              <a:gd name="T35" fmla="*/ 57 h 108"/>
              <a:gd name="T36" fmla="*/ 74 w 94"/>
              <a:gd name="T37" fmla="*/ 61 h 108"/>
              <a:gd name="T38" fmla="*/ 79 w 94"/>
              <a:gd name="T39" fmla="*/ 61 h 108"/>
              <a:gd name="T40" fmla="*/ 82 w 94"/>
              <a:gd name="T41" fmla="*/ 67 h 108"/>
              <a:gd name="T42" fmla="*/ 89 w 94"/>
              <a:gd name="T43" fmla="*/ 82 h 108"/>
              <a:gd name="T44" fmla="*/ 94 w 94"/>
              <a:gd name="T45" fmla="*/ 83 h 108"/>
              <a:gd name="T46" fmla="*/ 91 w 94"/>
              <a:gd name="T47" fmla="*/ 90 h 108"/>
              <a:gd name="T48" fmla="*/ 83 w 94"/>
              <a:gd name="T49" fmla="*/ 96 h 108"/>
              <a:gd name="T50" fmla="*/ 83 w 94"/>
              <a:gd name="T51" fmla="*/ 100 h 108"/>
              <a:gd name="T52" fmla="*/ 83 w 94"/>
              <a:gd name="T53" fmla="*/ 104 h 108"/>
              <a:gd name="T54" fmla="*/ 71 w 94"/>
              <a:gd name="T55" fmla="*/ 98 h 108"/>
              <a:gd name="T56" fmla="*/ 70 w 94"/>
              <a:gd name="T57" fmla="*/ 94 h 108"/>
              <a:gd name="T58" fmla="*/ 61 w 94"/>
              <a:gd name="T59" fmla="*/ 100 h 108"/>
              <a:gd name="T60" fmla="*/ 49 w 94"/>
              <a:gd name="T61" fmla="*/ 98 h 108"/>
              <a:gd name="T62" fmla="*/ 46 w 94"/>
              <a:gd name="T63" fmla="*/ 105 h 108"/>
              <a:gd name="T64" fmla="*/ 34 w 94"/>
              <a:gd name="T65" fmla="*/ 102 h 108"/>
              <a:gd name="T66" fmla="*/ 19 w 94"/>
              <a:gd name="T67" fmla="*/ 108 h 108"/>
              <a:gd name="T68" fmla="*/ 14 w 94"/>
              <a:gd name="T69" fmla="*/ 105 h 108"/>
              <a:gd name="T70" fmla="*/ 10 w 94"/>
              <a:gd name="T71" fmla="*/ 96 h 108"/>
              <a:gd name="T72" fmla="*/ 7 w 94"/>
              <a:gd name="T73" fmla="*/ 90 h 108"/>
              <a:gd name="T74" fmla="*/ 4 w 94"/>
              <a:gd name="T75" fmla="*/ 83 h 108"/>
              <a:gd name="T76" fmla="*/ 0 w 94"/>
              <a:gd name="T77" fmla="*/ 76 h 108"/>
              <a:gd name="T78" fmla="*/ 7 w 94"/>
              <a:gd name="T79" fmla="*/ 72 h 108"/>
              <a:gd name="T80" fmla="*/ 3 w 94"/>
              <a:gd name="T81" fmla="*/ 64 h 108"/>
              <a:gd name="T82" fmla="*/ 14 w 94"/>
              <a:gd name="T83" fmla="*/ 61 h 108"/>
              <a:gd name="T84" fmla="*/ 19 w 94"/>
              <a:gd name="T85" fmla="*/ 49 h 108"/>
              <a:gd name="T86" fmla="*/ 11 w 94"/>
              <a:gd name="T87" fmla="*/ 37 h 108"/>
              <a:gd name="T88" fmla="*/ 16 w 94"/>
              <a:gd name="T89" fmla="*/ 34 h 108"/>
              <a:gd name="T90" fmla="*/ 15 w 94"/>
              <a:gd name="T91" fmla="*/ 27 h 108"/>
              <a:gd name="T92" fmla="*/ 20 w 94"/>
              <a:gd name="T93" fmla="*/ 21 h 108"/>
              <a:gd name="T94" fmla="*/ 22 w 94"/>
              <a:gd name="T95" fmla="*/ 18 h 108"/>
              <a:gd name="T96" fmla="*/ 26 w 94"/>
              <a:gd name="T97" fmla="*/ 18 h 108"/>
              <a:gd name="T98" fmla="*/ 30 w 94"/>
              <a:gd name="T99" fmla="*/ 16 h 108"/>
              <a:gd name="T100" fmla="*/ 29 w 94"/>
              <a:gd name="T101" fmla="*/ 7 h 108"/>
              <a:gd name="T102" fmla="*/ 29 w 94"/>
              <a:gd name="T103" fmla="*/ 6 h 108"/>
              <a:gd name="T104" fmla="*/ 34 w 94"/>
              <a:gd name="T105" fmla="*/ 0 h 108"/>
              <a:gd name="T106" fmla="*/ 38 w 94"/>
              <a:gd name="T107" fmla="*/ 1 h 108"/>
              <a:gd name="T108" fmla="*/ 42 w 94"/>
              <a:gd name="T109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4" h="108">
                <a:moveTo>
                  <a:pt x="42" y="3"/>
                </a:moveTo>
                <a:lnTo>
                  <a:pt x="44" y="11"/>
                </a:lnTo>
                <a:lnTo>
                  <a:pt x="48" y="8"/>
                </a:lnTo>
                <a:lnTo>
                  <a:pt x="56" y="6"/>
                </a:lnTo>
                <a:lnTo>
                  <a:pt x="59" y="10"/>
                </a:lnTo>
                <a:lnTo>
                  <a:pt x="61" y="15"/>
                </a:lnTo>
                <a:lnTo>
                  <a:pt x="66" y="18"/>
                </a:lnTo>
                <a:lnTo>
                  <a:pt x="71" y="19"/>
                </a:lnTo>
                <a:lnTo>
                  <a:pt x="70" y="22"/>
                </a:lnTo>
                <a:lnTo>
                  <a:pt x="68" y="25"/>
                </a:lnTo>
                <a:lnTo>
                  <a:pt x="67" y="26"/>
                </a:lnTo>
                <a:lnTo>
                  <a:pt x="53" y="25"/>
                </a:lnTo>
                <a:lnTo>
                  <a:pt x="49" y="44"/>
                </a:lnTo>
                <a:lnTo>
                  <a:pt x="53" y="52"/>
                </a:ln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1"/>
                </a:lnTo>
                <a:lnTo>
                  <a:pt x="79" y="61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1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1" y="100"/>
                </a:lnTo>
                <a:lnTo>
                  <a:pt x="49" y="98"/>
                </a:lnTo>
                <a:lnTo>
                  <a:pt x="46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6"/>
                </a:lnTo>
                <a:lnTo>
                  <a:pt x="7" y="72"/>
                </a:lnTo>
                <a:lnTo>
                  <a:pt x="3" y="64"/>
                </a:lnTo>
                <a:lnTo>
                  <a:pt x="14" y="61"/>
                </a:lnTo>
                <a:lnTo>
                  <a:pt x="19" y="49"/>
                </a:lnTo>
                <a:lnTo>
                  <a:pt x="11" y="37"/>
                </a:lnTo>
                <a:lnTo>
                  <a:pt x="16" y="34"/>
                </a:lnTo>
                <a:lnTo>
                  <a:pt x="15" y="27"/>
                </a:lnTo>
                <a:lnTo>
                  <a:pt x="20" y="21"/>
                </a:lnTo>
                <a:lnTo>
                  <a:pt x="22" y="18"/>
                </a:lnTo>
                <a:lnTo>
                  <a:pt x="26" y="18"/>
                </a:lnTo>
                <a:lnTo>
                  <a:pt x="30" y="16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1"/>
                </a:lnTo>
                <a:lnTo>
                  <a:pt x="42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6" name="Freeform 352">
            <a:extLst>
              <a:ext uri="{FF2B5EF4-FFF2-40B4-BE49-F238E27FC236}">
                <a16:creationId xmlns:a16="http://schemas.microsoft.com/office/drawing/2014/main" id="{C0F17DEF-BA53-1679-9A46-EEB31B2E83DA}"/>
              </a:ext>
            </a:extLst>
          </p:cNvPr>
          <p:cNvSpPr>
            <a:spLocks/>
          </p:cNvSpPr>
          <p:nvPr/>
        </p:nvSpPr>
        <p:spPr bwMode="auto">
          <a:xfrm>
            <a:off x="5072072" y="4546608"/>
            <a:ext cx="155575" cy="227013"/>
          </a:xfrm>
          <a:custGeom>
            <a:avLst/>
            <a:gdLst>
              <a:gd name="T0" fmla="*/ 68 w 98"/>
              <a:gd name="T1" fmla="*/ 0 h 143"/>
              <a:gd name="T2" fmla="*/ 68 w 98"/>
              <a:gd name="T3" fmla="*/ 8 h 143"/>
              <a:gd name="T4" fmla="*/ 75 w 98"/>
              <a:gd name="T5" fmla="*/ 8 h 143"/>
              <a:gd name="T6" fmla="*/ 75 w 98"/>
              <a:gd name="T7" fmla="*/ 11 h 143"/>
              <a:gd name="T8" fmla="*/ 83 w 98"/>
              <a:gd name="T9" fmla="*/ 16 h 143"/>
              <a:gd name="T10" fmla="*/ 80 w 98"/>
              <a:gd name="T11" fmla="*/ 30 h 143"/>
              <a:gd name="T12" fmla="*/ 91 w 98"/>
              <a:gd name="T13" fmla="*/ 36 h 143"/>
              <a:gd name="T14" fmla="*/ 92 w 98"/>
              <a:gd name="T15" fmla="*/ 38 h 143"/>
              <a:gd name="T16" fmla="*/ 94 w 98"/>
              <a:gd name="T17" fmla="*/ 39 h 143"/>
              <a:gd name="T18" fmla="*/ 95 w 98"/>
              <a:gd name="T19" fmla="*/ 41 h 143"/>
              <a:gd name="T20" fmla="*/ 95 w 98"/>
              <a:gd name="T21" fmla="*/ 42 h 143"/>
              <a:gd name="T22" fmla="*/ 92 w 98"/>
              <a:gd name="T23" fmla="*/ 50 h 143"/>
              <a:gd name="T24" fmla="*/ 98 w 98"/>
              <a:gd name="T25" fmla="*/ 64 h 143"/>
              <a:gd name="T26" fmla="*/ 91 w 98"/>
              <a:gd name="T27" fmla="*/ 72 h 143"/>
              <a:gd name="T28" fmla="*/ 83 w 98"/>
              <a:gd name="T29" fmla="*/ 83 h 143"/>
              <a:gd name="T30" fmla="*/ 79 w 98"/>
              <a:gd name="T31" fmla="*/ 87 h 143"/>
              <a:gd name="T32" fmla="*/ 68 w 98"/>
              <a:gd name="T33" fmla="*/ 103 h 143"/>
              <a:gd name="T34" fmla="*/ 61 w 98"/>
              <a:gd name="T35" fmla="*/ 122 h 143"/>
              <a:gd name="T36" fmla="*/ 65 w 98"/>
              <a:gd name="T37" fmla="*/ 129 h 143"/>
              <a:gd name="T38" fmla="*/ 62 w 98"/>
              <a:gd name="T39" fmla="*/ 128 h 143"/>
              <a:gd name="T40" fmla="*/ 57 w 98"/>
              <a:gd name="T41" fmla="*/ 136 h 143"/>
              <a:gd name="T42" fmla="*/ 56 w 98"/>
              <a:gd name="T43" fmla="*/ 137 h 143"/>
              <a:gd name="T44" fmla="*/ 53 w 98"/>
              <a:gd name="T45" fmla="*/ 137 h 143"/>
              <a:gd name="T46" fmla="*/ 47 w 98"/>
              <a:gd name="T47" fmla="*/ 136 h 143"/>
              <a:gd name="T48" fmla="*/ 46 w 98"/>
              <a:gd name="T49" fmla="*/ 136 h 143"/>
              <a:gd name="T50" fmla="*/ 46 w 98"/>
              <a:gd name="T51" fmla="*/ 139 h 143"/>
              <a:gd name="T52" fmla="*/ 46 w 98"/>
              <a:gd name="T53" fmla="*/ 143 h 143"/>
              <a:gd name="T54" fmla="*/ 45 w 98"/>
              <a:gd name="T55" fmla="*/ 143 h 143"/>
              <a:gd name="T56" fmla="*/ 26 w 98"/>
              <a:gd name="T57" fmla="*/ 136 h 143"/>
              <a:gd name="T58" fmla="*/ 30 w 98"/>
              <a:gd name="T59" fmla="*/ 125 h 143"/>
              <a:gd name="T60" fmla="*/ 27 w 98"/>
              <a:gd name="T61" fmla="*/ 110 h 143"/>
              <a:gd name="T62" fmla="*/ 27 w 98"/>
              <a:gd name="T63" fmla="*/ 109 h 143"/>
              <a:gd name="T64" fmla="*/ 27 w 98"/>
              <a:gd name="T65" fmla="*/ 107 h 143"/>
              <a:gd name="T66" fmla="*/ 31 w 98"/>
              <a:gd name="T67" fmla="*/ 102 h 143"/>
              <a:gd name="T68" fmla="*/ 32 w 98"/>
              <a:gd name="T69" fmla="*/ 101 h 143"/>
              <a:gd name="T70" fmla="*/ 39 w 98"/>
              <a:gd name="T71" fmla="*/ 99 h 143"/>
              <a:gd name="T72" fmla="*/ 38 w 98"/>
              <a:gd name="T73" fmla="*/ 96 h 143"/>
              <a:gd name="T74" fmla="*/ 38 w 98"/>
              <a:gd name="T75" fmla="*/ 95 h 143"/>
              <a:gd name="T76" fmla="*/ 35 w 98"/>
              <a:gd name="T77" fmla="*/ 92 h 143"/>
              <a:gd name="T78" fmla="*/ 23 w 98"/>
              <a:gd name="T79" fmla="*/ 81 h 143"/>
              <a:gd name="T80" fmla="*/ 20 w 98"/>
              <a:gd name="T81" fmla="*/ 77 h 143"/>
              <a:gd name="T82" fmla="*/ 7 w 98"/>
              <a:gd name="T83" fmla="*/ 72 h 143"/>
              <a:gd name="T84" fmla="*/ 1 w 98"/>
              <a:gd name="T85" fmla="*/ 62 h 143"/>
              <a:gd name="T86" fmla="*/ 0 w 98"/>
              <a:gd name="T87" fmla="*/ 61 h 143"/>
              <a:gd name="T88" fmla="*/ 8 w 98"/>
              <a:gd name="T89" fmla="*/ 57 h 143"/>
              <a:gd name="T90" fmla="*/ 8 w 98"/>
              <a:gd name="T91" fmla="*/ 56 h 143"/>
              <a:gd name="T92" fmla="*/ 8 w 98"/>
              <a:gd name="T93" fmla="*/ 54 h 143"/>
              <a:gd name="T94" fmla="*/ 11 w 98"/>
              <a:gd name="T95" fmla="*/ 51 h 143"/>
              <a:gd name="T96" fmla="*/ 16 w 98"/>
              <a:gd name="T97" fmla="*/ 42 h 143"/>
              <a:gd name="T98" fmla="*/ 17 w 98"/>
              <a:gd name="T99" fmla="*/ 42 h 143"/>
              <a:gd name="T100" fmla="*/ 27 w 98"/>
              <a:gd name="T101" fmla="*/ 34 h 143"/>
              <a:gd name="T102" fmla="*/ 37 w 98"/>
              <a:gd name="T103" fmla="*/ 24 h 143"/>
              <a:gd name="T104" fmla="*/ 32 w 98"/>
              <a:gd name="T105" fmla="*/ 20 h 143"/>
              <a:gd name="T106" fmla="*/ 35 w 98"/>
              <a:gd name="T107" fmla="*/ 16 h 143"/>
              <a:gd name="T108" fmla="*/ 41 w 98"/>
              <a:gd name="T109" fmla="*/ 21 h 143"/>
              <a:gd name="T110" fmla="*/ 45 w 98"/>
              <a:gd name="T111" fmla="*/ 19 h 143"/>
              <a:gd name="T112" fmla="*/ 49 w 98"/>
              <a:gd name="T113" fmla="*/ 6 h 143"/>
              <a:gd name="T114" fmla="*/ 68 w 98"/>
              <a:gd name="T11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" h="143">
                <a:moveTo>
                  <a:pt x="68" y="0"/>
                </a:moveTo>
                <a:lnTo>
                  <a:pt x="68" y="8"/>
                </a:lnTo>
                <a:lnTo>
                  <a:pt x="75" y="8"/>
                </a:lnTo>
                <a:lnTo>
                  <a:pt x="75" y="11"/>
                </a:lnTo>
                <a:lnTo>
                  <a:pt x="83" y="16"/>
                </a:lnTo>
                <a:lnTo>
                  <a:pt x="80" y="30"/>
                </a:lnTo>
                <a:lnTo>
                  <a:pt x="91" y="36"/>
                </a:lnTo>
                <a:lnTo>
                  <a:pt x="92" y="38"/>
                </a:lnTo>
                <a:lnTo>
                  <a:pt x="94" y="39"/>
                </a:lnTo>
                <a:lnTo>
                  <a:pt x="95" y="41"/>
                </a:lnTo>
                <a:lnTo>
                  <a:pt x="95" y="42"/>
                </a:lnTo>
                <a:lnTo>
                  <a:pt x="92" y="50"/>
                </a:lnTo>
                <a:lnTo>
                  <a:pt x="98" y="64"/>
                </a:lnTo>
                <a:lnTo>
                  <a:pt x="91" y="72"/>
                </a:lnTo>
                <a:lnTo>
                  <a:pt x="83" y="83"/>
                </a:lnTo>
                <a:lnTo>
                  <a:pt x="79" y="87"/>
                </a:lnTo>
                <a:lnTo>
                  <a:pt x="68" y="103"/>
                </a:lnTo>
                <a:lnTo>
                  <a:pt x="61" y="122"/>
                </a:lnTo>
                <a:lnTo>
                  <a:pt x="65" y="129"/>
                </a:lnTo>
                <a:lnTo>
                  <a:pt x="62" y="128"/>
                </a:lnTo>
                <a:lnTo>
                  <a:pt x="57" y="136"/>
                </a:lnTo>
                <a:lnTo>
                  <a:pt x="56" y="137"/>
                </a:lnTo>
                <a:lnTo>
                  <a:pt x="53" y="137"/>
                </a:lnTo>
                <a:lnTo>
                  <a:pt x="47" y="136"/>
                </a:lnTo>
                <a:lnTo>
                  <a:pt x="46" y="136"/>
                </a:lnTo>
                <a:lnTo>
                  <a:pt x="46" y="139"/>
                </a:lnTo>
                <a:lnTo>
                  <a:pt x="46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7" y="110"/>
                </a:lnTo>
                <a:lnTo>
                  <a:pt x="27" y="109"/>
                </a:lnTo>
                <a:lnTo>
                  <a:pt x="27" y="107"/>
                </a:lnTo>
                <a:lnTo>
                  <a:pt x="31" y="102"/>
                </a:lnTo>
                <a:lnTo>
                  <a:pt x="32" y="101"/>
                </a:lnTo>
                <a:lnTo>
                  <a:pt x="39" y="99"/>
                </a:lnTo>
                <a:lnTo>
                  <a:pt x="38" y="96"/>
                </a:lnTo>
                <a:lnTo>
                  <a:pt x="38" y="95"/>
                </a:lnTo>
                <a:lnTo>
                  <a:pt x="35" y="92"/>
                </a:lnTo>
                <a:lnTo>
                  <a:pt x="23" y="81"/>
                </a:lnTo>
                <a:lnTo>
                  <a:pt x="20" y="77"/>
                </a:lnTo>
                <a:lnTo>
                  <a:pt x="7" y="72"/>
                </a:lnTo>
                <a:lnTo>
                  <a:pt x="1" y="62"/>
                </a:lnTo>
                <a:lnTo>
                  <a:pt x="0" y="61"/>
                </a:lnTo>
                <a:lnTo>
                  <a:pt x="8" y="57"/>
                </a:lnTo>
                <a:lnTo>
                  <a:pt x="8" y="56"/>
                </a:lnTo>
                <a:lnTo>
                  <a:pt x="8" y="54"/>
                </a:lnTo>
                <a:lnTo>
                  <a:pt x="11" y="51"/>
                </a:lnTo>
                <a:lnTo>
                  <a:pt x="16" y="42"/>
                </a:lnTo>
                <a:lnTo>
                  <a:pt x="17" y="42"/>
                </a:lnTo>
                <a:lnTo>
                  <a:pt x="27" y="34"/>
                </a:lnTo>
                <a:lnTo>
                  <a:pt x="37" y="24"/>
                </a:lnTo>
                <a:lnTo>
                  <a:pt x="32" y="20"/>
                </a:lnTo>
                <a:lnTo>
                  <a:pt x="35" y="16"/>
                </a:lnTo>
                <a:lnTo>
                  <a:pt x="41" y="21"/>
                </a:lnTo>
                <a:lnTo>
                  <a:pt x="45" y="19"/>
                </a:lnTo>
                <a:lnTo>
                  <a:pt x="49" y="6"/>
                </a:lnTo>
                <a:lnTo>
                  <a:pt x="68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7" name="Freeform 353">
            <a:extLst>
              <a:ext uri="{FF2B5EF4-FFF2-40B4-BE49-F238E27FC236}">
                <a16:creationId xmlns:a16="http://schemas.microsoft.com/office/drawing/2014/main" id="{FEA2B323-228F-9A61-72EF-97A03F702A63}"/>
              </a:ext>
            </a:extLst>
          </p:cNvPr>
          <p:cNvSpPr>
            <a:spLocks/>
          </p:cNvSpPr>
          <p:nvPr/>
        </p:nvSpPr>
        <p:spPr bwMode="auto">
          <a:xfrm>
            <a:off x="4251334" y="4641858"/>
            <a:ext cx="196850" cy="68263"/>
          </a:xfrm>
          <a:custGeom>
            <a:avLst/>
            <a:gdLst>
              <a:gd name="T0" fmla="*/ 34 w 124"/>
              <a:gd name="T1" fmla="*/ 0 h 43"/>
              <a:gd name="T2" fmla="*/ 41 w 124"/>
              <a:gd name="T3" fmla="*/ 5 h 43"/>
              <a:gd name="T4" fmla="*/ 62 w 124"/>
              <a:gd name="T5" fmla="*/ 1 h 43"/>
              <a:gd name="T6" fmla="*/ 65 w 124"/>
              <a:gd name="T7" fmla="*/ 4 h 43"/>
              <a:gd name="T8" fmla="*/ 68 w 124"/>
              <a:gd name="T9" fmla="*/ 8 h 43"/>
              <a:gd name="T10" fmla="*/ 69 w 124"/>
              <a:gd name="T11" fmla="*/ 11 h 43"/>
              <a:gd name="T12" fmla="*/ 81 w 124"/>
              <a:gd name="T13" fmla="*/ 8 h 43"/>
              <a:gd name="T14" fmla="*/ 83 w 124"/>
              <a:gd name="T15" fmla="*/ 8 h 43"/>
              <a:gd name="T16" fmla="*/ 84 w 124"/>
              <a:gd name="T17" fmla="*/ 8 h 43"/>
              <a:gd name="T18" fmla="*/ 83 w 124"/>
              <a:gd name="T19" fmla="*/ 5 h 43"/>
              <a:gd name="T20" fmla="*/ 83 w 124"/>
              <a:gd name="T21" fmla="*/ 5 h 43"/>
              <a:gd name="T22" fmla="*/ 84 w 124"/>
              <a:gd name="T23" fmla="*/ 5 h 43"/>
              <a:gd name="T24" fmla="*/ 90 w 124"/>
              <a:gd name="T25" fmla="*/ 0 h 43"/>
              <a:gd name="T26" fmla="*/ 99 w 124"/>
              <a:gd name="T27" fmla="*/ 2 h 43"/>
              <a:gd name="T28" fmla="*/ 98 w 124"/>
              <a:gd name="T29" fmla="*/ 5 h 43"/>
              <a:gd name="T30" fmla="*/ 96 w 124"/>
              <a:gd name="T31" fmla="*/ 5 h 43"/>
              <a:gd name="T32" fmla="*/ 102 w 124"/>
              <a:gd name="T33" fmla="*/ 12 h 43"/>
              <a:gd name="T34" fmla="*/ 103 w 124"/>
              <a:gd name="T35" fmla="*/ 15 h 43"/>
              <a:gd name="T36" fmla="*/ 114 w 124"/>
              <a:gd name="T37" fmla="*/ 11 h 43"/>
              <a:gd name="T38" fmla="*/ 117 w 124"/>
              <a:gd name="T39" fmla="*/ 9 h 43"/>
              <a:gd name="T40" fmla="*/ 118 w 124"/>
              <a:gd name="T41" fmla="*/ 13 h 43"/>
              <a:gd name="T42" fmla="*/ 124 w 124"/>
              <a:gd name="T43" fmla="*/ 23 h 43"/>
              <a:gd name="T44" fmla="*/ 124 w 124"/>
              <a:gd name="T45" fmla="*/ 24 h 43"/>
              <a:gd name="T46" fmla="*/ 121 w 124"/>
              <a:gd name="T47" fmla="*/ 28 h 43"/>
              <a:gd name="T48" fmla="*/ 120 w 124"/>
              <a:gd name="T49" fmla="*/ 30 h 43"/>
              <a:gd name="T50" fmla="*/ 120 w 124"/>
              <a:gd name="T51" fmla="*/ 34 h 43"/>
              <a:gd name="T52" fmla="*/ 109 w 124"/>
              <a:gd name="T53" fmla="*/ 32 h 43"/>
              <a:gd name="T54" fmla="*/ 107 w 124"/>
              <a:gd name="T55" fmla="*/ 32 h 43"/>
              <a:gd name="T56" fmla="*/ 99 w 124"/>
              <a:gd name="T57" fmla="*/ 30 h 43"/>
              <a:gd name="T58" fmla="*/ 96 w 124"/>
              <a:gd name="T59" fmla="*/ 30 h 43"/>
              <a:gd name="T60" fmla="*/ 96 w 124"/>
              <a:gd name="T61" fmla="*/ 31 h 43"/>
              <a:gd name="T62" fmla="*/ 96 w 124"/>
              <a:gd name="T63" fmla="*/ 34 h 43"/>
              <a:gd name="T64" fmla="*/ 95 w 124"/>
              <a:gd name="T65" fmla="*/ 39 h 43"/>
              <a:gd name="T66" fmla="*/ 95 w 124"/>
              <a:gd name="T67" fmla="*/ 42 h 43"/>
              <a:gd name="T68" fmla="*/ 77 w 124"/>
              <a:gd name="T69" fmla="*/ 43 h 43"/>
              <a:gd name="T70" fmla="*/ 73 w 124"/>
              <a:gd name="T71" fmla="*/ 39 h 43"/>
              <a:gd name="T72" fmla="*/ 72 w 124"/>
              <a:gd name="T73" fmla="*/ 38 h 43"/>
              <a:gd name="T74" fmla="*/ 50 w 124"/>
              <a:gd name="T75" fmla="*/ 32 h 43"/>
              <a:gd name="T76" fmla="*/ 39 w 124"/>
              <a:gd name="T77" fmla="*/ 35 h 43"/>
              <a:gd name="T78" fmla="*/ 27 w 124"/>
              <a:gd name="T79" fmla="*/ 21 h 43"/>
              <a:gd name="T80" fmla="*/ 0 w 124"/>
              <a:gd name="T81" fmla="*/ 11 h 43"/>
              <a:gd name="T82" fmla="*/ 1 w 124"/>
              <a:gd name="T83" fmla="*/ 8 h 43"/>
              <a:gd name="T84" fmla="*/ 1 w 124"/>
              <a:gd name="T85" fmla="*/ 6 h 43"/>
              <a:gd name="T86" fmla="*/ 8 w 124"/>
              <a:gd name="T87" fmla="*/ 1 h 43"/>
              <a:gd name="T88" fmla="*/ 28 w 124"/>
              <a:gd name="T89" fmla="*/ 2 h 43"/>
              <a:gd name="T90" fmla="*/ 34 w 124"/>
              <a:gd name="T91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4" h="43">
                <a:moveTo>
                  <a:pt x="34" y="0"/>
                </a:moveTo>
                <a:lnTo>
                  <a:pt x="41" y="5"/>
                </a:lnTo>
                <a:lnTo>
                  <a:pt x="62" y="1"/>
                </a:lnTo>
                <a:lnTo>
                  <a:pt x="65" y="4"/>
                </a:lnTo>
                <a:lnTo>
                  <a:pt x="68" y="8"/>
                </a:lnTo>
                <a:lnTo>
                  <a:pt x="69" y="11"/>
                </a:lnTo>
                <a:lnTo>
                  <a:pt x="81" y="8"/>
                </a:lnTo>
                <a:lnTo>
                  <a:pt x="83" y="8"/>
                </a:lnTo>
                <a:lnTo>
                  <a:pt x="84" y="8"/>
                </a:lnTo>
                <a:lnTo>
                  <a:pt x="83" y="5"/>
                </a:lnTo>
                <a:lnTo>
                  <a:pt x="83" y="5"/>
                </a:lnTo>
                <a:lnTo>
                  <a:pt x="84" y="5"/>
                </a:lnTo>
                <a:lnTo>
                  <a:pt x="90" y="0"/>
                </a:lnTo>
                <a:lnTo>
                  <a:pt x="99" y="2"/>
                </a:lnTo>
                <a:lnTo>
                  <a:pt x="98" y="5"/>
                </a:lnTo>
                <a:lnTo>
                  <a:pt x="96" y="5"/>
                </a:lnTo>
                <a:lnTo>
                  <a:pt x="102" y="12"/>
                </a:lnTo>
                <a:lnTo>
                  <a:pt x="103" y="15"/>
                </a:lnTo>
                <a:lnTo>
                  <a:pt x="114" y="11"/>
                </a:lnTo>
                <a:lnTo>
                  <a:pt x="117" y="9"/>
                </a:lnTo>
                <a:lnTo>
                  <a:pt x="118" y="13"/>
                </a:lnTo>
                <a:lnTo>
                  <a:pt x="124" y="23"/>
                </a:lnTo>
                <a:lnTo>
                  <a:pt x="124" y="24"/>
                </a:lnTo>
                <a:lnTo>
                  <a:pt x="121" y="28"/>
                </a:lnTo>
                <a:lnTo>
                  <a:pt x="120" y="30"/>
                </a:lnTo>
                <a:lnTo>
                  <a:pt x="120" y="34"/>
                </a:lnTo>
                <a:lnTo>
                  <a:pt x="109" y="32"/>
                </a:lnTo>
                <a:lnTo>
                  <a:pt x="107" y="32"/>
                </a:lnTo>
                <a:lnTo>
                  <a:pt x="99" y="30"/>
                </a:lnTo>
                <a:lnTo>
                  <a:pt x="96" y="30"/>
                </a:lnTo>
                <a:lnTo>
                  <a:pt x="96" y="31"/>
                </a:lnTo>
                <a:lnTo>
                  <a:pt x="96" y="34"/>
                </a:lnTo>
                <a:lnTo>
                  <a:pt x="95" y="39"/>
                </a:lnTo>
                <a:lnTo>
                  <a:pt x="95" y="42"/>
                </a:lnTo>
                <a:lnTo>
                  <a:pt x="77" y="43"/>
                </a:lnTo>
                <a:lnTo>
                  <a:pt x="73" y="39"/>
                </a:lnTo>
                <a:lnTo>
                  <a:pt x="72" y="38"/>
                </a:lnTo>
                <a:lnTo>
                  <a:pt x="50" y="32"/>
                </a:lnTo>
                <a:lnTo>
                  <a:pt x="39" y="35"/>
                </a:lnTo>
                <a:lnTo>
                  <a:pt x="27" y="21"/>
                </a:lnTo>
                <a:lnTo>
                  <a:pt x="0" y="11"/>
                </a:lnTo>
                <a:lnTo>
                  <a:pt x="1" y="8"/>
                </a:lnTo>
                <a:lnTo>
                  <a:pt x="1" y="6"/>
                </a:lnTo>
                <a:lnTo>
                  <a:pt x="8" y="1"/>
                </a:lnTo>
                <a:lnTo>
                  <a:pt x="28" y="2"/>
                </a:lnTo>
                <a:lnTo>
                  <a:pt x="3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8" name="Freeform 354">
            <a:extLst>
              <a:ext uri="{FF2B5EF4-FFF2-40B4-BE49-F238E27FC236}">
                <a16:creationId xmlns:a16="http://schemas.microsoft.com/office/drawing/2014/main" id="{4387FE0F-BB6B-011D-4C34-7DCC65294731}"/>
              </a:ext>
            </a:extLst>
          </p:cNvPr>
          <p:cNvSpPr>
            <a:spLocks/>
          </p:cNvSpPr>
          <p:nvPr/>
        </p:nvSpPr>
        <p:spPr bwMode="auto">
          <a:xfrm>
            <a:off x="5114935" y="4832358"/>
            <a:ext cx="155575" cy="163513"/>
          </a:xfrm>
          <a:custGeom>
            <a:avLst/>
            <a:gdLst>
              <a:gd name="T0" fmla="*/ 49 w 98"/>
              <a:gd name="T1" fmla="*/ 12 h 103"/>
              <a:gd name="T2" fmla="*/ 64 w 98"/>
              <a:gd name="T3" fmla="*/ 24 h 103"/>
              <a:gd name="T4" fmla="*/ 75 w 98"/>
              <a:gd name="T5" fmla="*/ 13 h 103"/>
              <a:gd name="T6" fmla="*/ 76 w 98"/>
              <a:gd name="T7" fmla="*/ 12 h 103"/>
              <a:gd name="T8" fmla="*/ 86 w 98"/>
              <a:gd name="T9" fmla="*/ 6 h 103"/>
              <a:gd name="T10" fmla="*/ 94 w 98"/>
              <a:gd name="T11" fmla="*/ 16 h 103"/>
              <a:gd name="T12" fmla="*/ 94 w 98"/>
              <a:gd name="T13" fmla="*/ 34 h 103"/>
              <a:gd name="T14" fmla="*/ 94 w 98"/>
              <a:gd name="T15" fmla="*/ 45 h 103"/>
              <a:gd name="T16" fmla="*/ 98 w 98"/>
              <a:gd name="T17" fmla="*/ 71 h 103"/>
              <a:gd name="T18" fmla="*/ 98 w 98"/>
              <a:gd name="T19" fmla="*/ 72 h 103"/>
              <a:gd name="T20" fmla="*/ 95 w 98"/>
              <a:gd name="T21" fmla="*/ 79 h 103"/>
              <a:gd name="T22" fmla="*/ 89 w 98"/>
              <a:gd name="T23" fmla="*/ 81 h 103"/>
              <a:gd name="T24" fmla="*/ 80 w 98"/>
              <a:gd name="T25" fmla="*/ 87 h 103"/>
              <a:gd name="T26" fmla="*/ 72 w 98"/>
              <a:gd name="T27" fmla="*/ 92 h 103"/>
              <a:gd name="T28" fmla="*/ 44 w 98"/>
              <a:gd name="T29" fmla="*/ 101 h 103"/>
              <a:gd name="T30" fmla="*/ 42 w 98"/>
              <a:gd name="T31" fmla="*/ 101 h 103"/>
              <a:gd name="T32" fmla="*/ 38 w 98"/>
              <a:gd name="T33" fmla="*/ 99 h 103"/>
              <a:gd name="T34" fmla="*/ 37 w 98"/>
              <a:gd name="T35" fmla="*/ 99 h 103"/>
              <a:gd name="T36" fmla="*/ 29 w 98"/>
              <a:gd name="T37" fmla="*/ 103 h 103"/>
              <a:gd name="T38" fmla="*/ 22 w 98"/>
              <a:gd name="T39" fmla="*/ 98 h 103"/>
              <a:gd name="T40" fmla="*/ 14 w 98"/>
              <a:gd name="T41" fmla="*/ 92 h 103"/>
              <a:gd name="T42" fmla="*/ 4 w 98"/>
              <a:gd name="T43" fmla="*/ 96 h 103"/>
              <a:gd name="T44" fmla="*/ 1 w 98"/>
              <a:gd name="T45" fmla="*/ 95 h 103"/>
              <a:gd name="T46" fmla="*/ 0 w 98"/>
              <a:gd name="T47" fmla="*/ 94 h 103"/>
              <a:gd name="T48" fmla="*/ 5 w 98"/>
              <a:gd name="T49" fmla="*/ 90 h 103"/>
              <a:gd name="T50" fmla="*/ 8 w 98"/>
              <a:gd name="T51" fmla="*/ 84 h 103"/>
              <a:gd name="T52" fmla="*/ 15 w 98"/>
              <a:gd name="T53" fmla="*/ 60 h 103"/>
              <a:gd name="T54" fmla="*/ 16 w 98"/>
              <a:gd name="T55" fmla="*/ 57 h 103"/>
              <a:gd name="T56" fmla="*/ 16 w 98"/>
              <a:gd name="T57" fmla="*/ 54 h 103"/>
              <a:gd name="T58" fmla="*/ 16 w 98"/>
              <a:gd name="T59" fmla="*/ 50 h 103"/>
              <a:gd name="T60" fmla="*/ 16 w 98"/>
              <a:gd name="T61" fmla="*/ 45 h 103"/>
              <a:gd name="T62" fmla="*/ 10 w 98"/>
              <a:gd name="T63" fmla="*/ 32 h 103"/>
              <a:gd name="T64" fmla="*/ 8 w 98"/>
              <a:gd name="T65" fmla="*/ 21 h 103"/>
              <a:gd name="T66" fmla="*/ 10 w 98"/>
              <a:gd name="T67" fmla="*/ 11 h 103"/>
              <a:gd name="T68" fmla="*/ 15 w 98"/>
              <a:gd name="T69" fmla="*/ 8 h 103"/>
              <a:gd name="T70" fmla="*/ 16 w 98"/>
              <a:gd name="T71" fmla="*/ 6 h 103"/>
              <a:gd name="T72" fmla="*/ 20 w 98"/>
              <a:gd name="T73" fmla="*/ 0 h 103"/>
              <a:gd name="T74" fmla="*/ 34 w 98"/>
              <a:gd name="T75" fmla="*/ 4 h 103"/>
              <a:gd name="T76" fmla="*/ 37 w 98"/>
              <a:gd name="T77" fmla="*/ 6 h 103"/>
              <a:gd name="T78" fmla="*/ 49 w 98"/>
              <a:gd name="T79" fmla="*/ 1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49" y="12"/>
                </a:move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6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  <a:lnTo>
                  <a:pt x="89" y="81"/>
                </a:lnTo>
                <a:lnTo>
                  <a:pt x="80" y="87"/>
                </a:lnTo>
                <a:lnTo>
                  <a:pt x="72" y="92"/>
                </a:lnTo>
                <a:lnTo>
                  <a:pt x="44" y="101"/>
                </a:lnTo>
                <a:lnTo>
                  <a:pt x="42" y="101"/>
                </a:lnTo>
                <a:lnTo>
                  <a:pt x="38" y="99"/>
                </a:lnTo>
                <a:lnTo>
                  <a:pt x="37" y="99"/>
                </a:lnTo>
                <a:lnTo>
                  <a:pt x="29" y="103"/>
                </a:lnTo>
                <a:lnTo>
                  <a:pt x="22" y="98"/>
                </a:lnTo>
                <a:lnTo>
                  <a:pt x="14" y="92"/>
                </a:lnTo>
                <a:lnTo>
                  <a:pt x="4" y="96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10" y="32"/>
                </a:lnTo>
                <a:lnTo>
                  <a:pt x="8" y="21"/>
                </a:lnTo>
                <a:lnTo>
                  <a:pt x="10" y="11"/>
                </a:lnTo>
                <a:lnTo>
                  <a:pt x="15" y="8"/>
                </a:lnTo>
                <a:lnTo>
                  <a:pt x="16" y="6"/>
                </a:lnTo>
                <a:lnTo>
                  <a:pt x="20" y="0"/>
                </a:lnTo>
                <a:lnTo>
                  <a:pt x="34" y="4"/>
                </a:lnTo>
                <a:lnTo>
                  <a:pt x="37" y="6"/>
                </a:lnTo>
                <a:lnTo>
                  <a:pt x="49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9" name="Freeform 355">
            <a:extLst>
              <a:ext uri="{FF2B5EF4-FFF2-40B4-BE49-F238E27FC236}">
                <a16:creationId xmlns:a16="http://schemas.microsoft.com/office/drawing/2014/main" id="{DEF4F12C-B258-D7A0-0B9D-08C34EF7D157}"/>
              </a:ext>
            </a:extLst>
          </p:cNvPr>
          <p:cNvSpPr>
            <a:spLocks/>
          </p:cNvSpPr>
          <p:nvPr/>
        </p:nvSpPr>
        <p:spPr bwMode="auto">
          <a:xfrm>
            <a:off x="5472123" y="4875221"/>
            <a:ext cx="233363" cy="292101"/>
          </a:xfrm>
          <a:custGeom>
            <a:avLst/>
            <a:gdLst>
              <a:gd name="T0" fmla="*/ 37 w 147"/>
              <a:gd name="T1" fmla="*/ 26 h 184"/>
              <a:gd name="T2" fmla="*/ 45 w 147"/>
              <a:gd name="T3" fmla="*/ 24 h 184"/>
              <a:gd name="T4" fmla="*/ 74 w 147"/>
              <a:gd name="T5" fmla="*/ 19 h 184"/>
              <a:gd name="T6" fmla="*/ 82 w 147"/>
              <a:gd name="T7" fmla="*/ 23 h 184"/>
              <a:gd name="T8" fmla="*/ 83 w 147"/>
              <a:gd name="T9" fmla="*/ 29 h 184"/>
              <a:gd name="T10" fmla="*/ 87 w 147"/>
              <a:gd name="T11" fmla="*/ 34 h 184"/>
              <a:gd name="T12" fmla="*/ 94 w 147"/>
              <a:gd name="T13" fmla="*/ 38 h 184"/>
              <a:gd name="T14" fmla="*/ 101 w 147"/>
              <a:gd name="T15" fmla="*/ 38 h 184"/>
              <a:gd name="T16" fmla="*/ 111 w 147"/>
              <a:gd name="T17" fmla="*/ 38 h 184"/>
              <a:gd name="T18" fmla="*/ 116 w 147"/>
              <a:gd name="T19" fmla="*/ 49 h 184"/>
              <a:gd name="T20" fmla="*/ 120 w 147"/>
              <a:gd name="T21" fmla="*/ 54 h 184"/>
              <a:gd name="T22" fmla="*/ 128 w 147"/>
              <a:gd name="T23" fmla="*/ 67 h 184"/>
              <a:gd name="T24" fmla="*/ 131 w 147"/>
              <a:gd name="T25" fmla="*/ 72 h 184"/>
              <a:gd name="T26" fmla="*/ 139 w 147"/>
              <a:gd name="T27" fmla="*/ 83 h 184"/>
              <a:gd name="T28" fmla="*/ 147 w 147"/>
              <a:gd name="T29" fmla="*/ 95 h 184"/>
              <a:gd name="T30" fmla="*/ 145 w 147"/>
              <a:gd name="T31" fmla="*/ 106 h 184"/>
              <a:gd name="T32" fmla="*/ 143 w 147"/>
              <a:gd name="T33" fmla="*/ 114 h 184"/>
              <a:gd name="T34" fmla="*/ 141 w 147"/>
              <a:gd name="T35" fmla="*/ 121 h 184"/>
              <a:gd name="T36" fmla="*/ 138 w 147"/>
              <a:gd name="T37" fmla="*/ 131 h 184"/>
              <a:gd name="T38" fmla="*/ 132 w 147"/>
              <a:gd name="T39" fmla="*/ 142 h 184"/>
              <a:gd name="T40" fmla="*/ 128 w 147"/>
              <a:gd name="T41" fmla="*/ 147 h 184"/>
              <a:gd name="T42" fmla="*/ 123 w 147"/>
              <a:gd name="T43" fmla="*/ 157 h 184"/>
              <a:gd name="T44" fmla="*/ 120 w 147"/>
              <a:gd name="T45" fmla="*/ 169 h 184"/>
              <a:gd name="T46" fmla="*/ 119 w 147"/>
              <a:gd name="T47" fmla="*/ 174 h 184"/>
              <a:gd name="T48" fmla="*/ 117 w 147"/>
              <a:gd name="T49" fmla="*/ 176 h 184"/>
              <a:gd name="T50" fmla="*/ 116 w 147"/>
              <a:gd name="T51" fmla="*/ 176 h 184"/>
              <a:gd name="T52" fmla="*/ 109 w 147"/>
              <a:gd name="T53" fmla="*/ 177 h 184"/>
              <a:gd name="T54" fmla="*/ 94 w 147"/>
              <a:gd name="T55" fmla="*/ 176 h 184"/>
              <a:gd name="T56" fmla="*/ 83 w 147"/>
              <a:gd name="T57" fmla="*/ 177 h 184"/>
              <a:gd name="T58" fmla="*/ 76 w 147"/>
              <a:gd name="T59" fmla="*/ 179 h 184"/>
              <a:gd name="T60" fmla="*/ 64 w 147"/>
              <a:gd name="T61" fmla="*/ 183 h 184"/>
              <a:gd name="T62" fmla="*/ 61 w 147"/>
              <a:gd name="T63" fmla="*/ 183 h 184"/>
              <a:gd name="T64" fmla="*/ 52 w 147"/>
              <a:gd name="T65" fmla="*/ 170 h 184"/>
              <a:gd name="T66" fmla="*/ 49 w 147"/>
              <a:gd name="T67" fmla="*/ 165 h 184"/>
              <a:gd name="T68" fmla="*/ 38 w 147"/>
              <a:gd name="T69" fmla="*/ 169 h 184"/>
              <a:gd name="T70" fmla="*/ 26 w 147"/>
              <a:gd name="T71" fmla="*/ 170 h 184"/>
              <a:gd name="T72" fmla="*/ 22 w 147"/>
              <a:gd name="T73" fmla="*/ 166 h 184"/>
              <a:gd name="T74" fmla="*/ 19 w 147"/>
              <a:gd name="T75" fmla="*/ 164 h 184"/>
              <a:gd name="T76" fmla="*/ 18 w 147"/>
              <a:gd name="T77" fmla="*/ 161 h 184"/>
              <a:gd name="T78" fmla="*/ 10 w 147"/>
              <a:gd name="T79" fmla="*/ 142 h 184"/>
              <a:gd name="T80" fmla="*/ 23 w 147"/>
              <a:gd name="T81" fmla="*/ 114 h 184"/>
              <a:gd name="T82" fmla="*/ 14 w 147"/>
              <a:gd name="T83" fmla="*/ 71 h 184"/>
              <a:gd name="T84" fmla="*/ 10 w 147"/>
              <a:gd name="T85" fmla="*/ 54 h 184"/>
              <a:gd name="T86" fmla="*/ 18 w 147"/>
              <a:gd name="T87" fmla="*/ 33 h 184"/>
              <a:gd name="T88" fmla="*/ 19 w 147"/>
              <a:gd name="T89" fmla="*/ 22 h 184"/>
              <a:gd name="T90" fmla="*/ 19 w 147"/>
              <a:gd name="T91" fmla="*/ 20 h 184"/>
              <a:gd name="T92" fmla="*/ 21 w 147"/>
              <a:gd name="T93" fmla="*/ 18 h 184"/>
              <a:gd name="T94" fmla="*/ 27 w 147"/>
              <a:gd name="T95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27" y="0"/>
                </a:moveTo>
                <a:lnTo>
                  <a:pt x="37" y="26"/>
                </a:lnTo>
                <a:lnTo>
                  <a:pt x="41" y="24"/>
                </a:lnTo>
                <a:lnTo>
                  <a:pt x="45" y="24"/>
                </a:lnTo>
                <a:lnTo>
                  <a:pt x="67" y="20"/>
                </a:lnTo>
                <a:lnTo>
                  <a:pt x="74" y="19"/>
                </a:lnTo>
                <a:lnTo>
                  <a:pt x="79" y="22"/>
                </a:lnTo>
                <a:lnTo>
                  <a:pt x="82" y="23"/>
                </a:lnTo>
                <a:lnTo>
                  <a:pt x="82" y="24"/>
                </a:lnTo>
                <a:lnTo>
                  <a:pt x="83" y="29"/>
                </a:lnTo>
                <a:lnTo>
                  <a:pt x="86" y="33"/>
                </a:lnTo>
                <a:lnTo>
                  <a:pt x="87" y="34"/>
                </a:lnTo>
                <a:lnTo>
                  <a:pt x="90" y="39"/>
                </a:lnTo>
                <a:lnTo>
                  <a:pt x="94" y="38"/>
                </a:lnTo>
                <a:lnTo>
                  <a:pt x="98" y="38"/>
                </a:lnTo>
                <a:lnTo>
                  <a:pt x="101" y="38"/>
                </a:lnTo>
                <a:lnTo>
                  <a:pt x="104" y="38"/>
                </a:lnTo>
                <a:lnTo>
                  <a:pt x="111" y="38"/>
                </a:lnTo>
                <a:lnTo>
                  <a:pt x="115" y="44"/>
                </a:lnTo>
                <a:lnTo>
                  <a:pt x="116" y="49"/>
                </a:lnTo>
                <a:lnTo>
                  <a:pt x="117" y="50"/>
                </a:lnTo>
                <a:lnTo>
                  <a:pt x="120" y="54"/>
                </a:lnTo>
                <a:lnTo>
                  <a:pt x="123" y="59"/>
                </a:lnTo>
                <a:lnTo>
                  <a:pt x="128" y="67"/>
                </a:lnTo>
                <a:lnTo>
                  <a:pt x="130" y="68"/>
                </a:lnTo>
                <a:lnTo>
                  <a:pt x="131" y="72"/>
                </a:lnTo>
                <a:lnTo>
                  <a:pt x="134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5" y="104"/>
                </a:lnTo>
                <a:lnTo>
                  <a:pt x="145" y="106"/>
                </a:lnTo>
                <a:lnTo>
                  <a:pt x="145" y="109"/>
                </a:lnTo>
                <a:lnTo>
                  <a:pt x="143" y="114"/>
                </a:lnTo>
                <a:lnTo>
                  <a:pt x="142" y="120"/>
                </a:lnTo>
                <a:lnTo>
                  <a:pt x="141" y="121"/>
                </a:lnTo>
                <a:lnTo>
                  <a:pt x="139" y="125"/>
                </a:lnTo>
                <a:lnTo>
                  <a:pt x="138" y="131"/>
                </a:lnTo>
                <a:lnTo>
                  <a:pt x="135" y="138"/>
                </a:lnTo>
                <a:lnTo>
                  <a:pt x="132" y="142"/>
                </a:lnTo>
                <a:lnTo>
                  <a:pt x="130" y="144"/>
                </a:lnTo>
                <a:lnTo>
                  <a:pt x="128" y="147"/>
                </a:lnTo>
                <a:lnTo>
                  <a:pt x="123" y="153"/>
                </a:lnTo>
                <a:lnTo>
                  <a:pt x="123" y="157"/>
                </a:lnTo>
                <a:lnTo>
                  <a:pt x="122" y="162"/>
                </a:lnTo>
                <a:lnTo>
                  <a:pt x="120" y="169"/>
                </a:lnTo>
                <a:lnTo>
                  <a:pt x="119" y="173"/>
                </a:lnTo>
                <a:lnTo>
                  <a:pt x="119" y="174"/>
                </a:lnTo>
                <a:lnTo>
                  <a:pt x="117" y="174"/>
                </a:lnTo>
                <a:lnTo>
                  <a:pt x="117" y="176"/>
                </a:lnTo>
                <a:lnTo>
                  <a:pt x="116" y="176"/>
                </a:lnTo>
                <a:lnTo>
                  <a:pt x="116" y="176"/>
                </a:lnTo>
                <a:lnTo>
                  <a:pt x="111" y="177"/>
                </a:lnTo>
                <a:lnTo>
                  <a:pt x="109" y="177"/>
                </a:lnTo>
                <a:lnTo>
                  <a:pt x="101" y="176"/>
                </a:lnTo>
                <a:lnTo>
                  <a:pt x="94" y="176"/>
                </a:lnTo>
                <a:lnTo>
                  <a:pt x="89" y="176"/>
                </a:lnTo>
                <a:lnTo>
                  <a:pt x="83" y="177"/>
                </a:lnTo>
                <a:lnTo>
                  <a:pt x="81" y="177"/>
                </a:lnTo>
                <a:lnTo>
                  <a:pt x="76" y="179"/>
                </a:lnTo>
                <a:lnTo>
                  <a:pt x="70" y="181"/>
                </a:lnTo>
                <a:lnTo>
                  <a:pt x="64" y="183"/>
                </a:lnTo>
                <a:lnTo>
                  <a:pt x="63" y="183"/>
                </a:lnTo>
                <a:lnTo>
                  <a:pt x="61" y="183"/>
                </a:lnTo>
                <a:lnTo>
                  <a:pt x="60" y="184"/>
                </a:lnTo>
                <a:lnTo>
                  <a:pt x="52" y="170"/>
                </a:lnTo>
                <a:lnTo>
                  <a:pt x="51" y="166"/>
                </a:lnTo>
                <a:lnTo>
                  <a:pt x="49" y="165"/>
                </a:lnTo>
                <a:lnTo>
                  <a:pt x="44" y="162"/>
                </a:lnTo>
                <a:lnTo>
                  <a:pt x="38" y="169"/>
                </a:lnTo>
                <a:lnTo>
                  <a:pt x="29" y="168"/>
                </a:lnTo>
                <a:lnTo>
                  <a:pt x="26" y="170"/>
                </a:lnTo>
                <a:lnTo>
                  <a:pt x="25" y="172"/>
                </a:lnTo>
                <a:lnTo>
                  <a:pt x="22" y="166"/>
                </a:lnTo>
                <a:lnTo>
                  <a:pt x="21" y="165"/>
                </a:lnTo>
                <a:lnTo>
                  <a:pt x="19" y="164"/>
                </a:lnTo>
                <a:lnTo>
                  <a:pt x="18" y="162"/>
                </a:lnTo>
                <a:lnTo>
                  <a:pt x="18" y="161"/>
                </a:lnTo>
                <a:lnTo>
                  <a:pt x="18" y="159"/>
                </a:lnTo>
                <a:lnTo>
                  <a:pt x="10" y="142"/>
                </a:lnTo>
                <a:lnTo>
                  <a:pt x="0" y="129"/>
                </a:lnTo>
                <a:lnTo>
                  <a:pt x="23" y="114"/>
                </a:lnTo>
                <a:lnTo>
                  <a:pt x="22" y="106"/>
                </a:lnTo>
                <a:lnTo>
                  <a:pt x="14" y="71"/>
                </a:lnTo>
                <a:lnTo>
                  <a:pt x="11" y="61"/>
                </a:lnTo>
                <a:lnTo>
                  <a:pt x="10" y="54"/>
                </a:lnTo>
                <a:lnTo>
                  <a:pt x="8" y="50"/>
                </a:lnTo>
                <a:lnTo>
                  <a:pt x="18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1" y="18"/>
                </a:lnTo>
                <a:lnTo>
                  <a:pt x="22" y="12"/>
                </a:lnTo>
                <a:lnTo>
                  <a:pt x="27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0" name="Freeform 356">
            <a:extLst>
              <a:ext uri="{FF2B5EF4-FFF2-40B4-BE49-F238E27FC236}">
                <a16:creationId xmlns:a16="http://schemas.microsoft.com/office/drawing/2014/main" id="{E79FCB3A-6F08-34D4-B273-CB8238E5BC72}"/>
              </a:ext>
            </a:extLst>
          </p:cNvPr>
          <p:cNvSpPr>
            <a:spLocks/>
          </p:cNvSpPr>
          <p:nvPr/>
        </p:nvSpPr>
        <p:spPr bwMode="auto">
          <a:xfrm>
            <a:off x="4870460" y="4935546"/>
            <a:ext cx="142875" cy="176213"/>
          </a:xfrm>
          <a:custGeom>
            <a:avLst/>
            <a:gdLst>
              <a:gd name="T0" fmla="*/ 49 w 90"/>
              <a:gd name="T1" fmla="*/ 26 h 111"/>
              <a:gd name="T2" fmla="*/ 56 w 90"/>
              <a:gd name="T3" fmla="*/ 33 h 111"/>
              <a:gd name="T4" fmla="*/ 58 w 90"/>
              <a:gd name="T5" fmla="*/ 30 h 111"/>
              <a:gd name="T6" fmla="*/ 61 w 90"/>
              <a:gd name="T7" fmla="*/ 34 h 111"/>
              <a:gd name="T8" fmla="*/ 69 w 90"/>
              <a:gd name="T9" fmla="*/ 42 h 111"/>
              <a:gd name="T10" fmla="*/ 69 w 90"/>
              <a:gd name="T11" fmla="*/ 48 h 111"/>
              <a:gd name="T12" fmla="*/ 82 w 90"/>
              <a:gd name="T13" fmla="*/ 56 h 111"/>
              <a:gd name="T14" fmla="*/ 82 w 90"/>
              <a:gd name="T15" fmla="*/ 57 h 111"/>
              <a:gd name="T16" fmla="*/ 90 w 90"/>
              <a:gd name="T17" fmla="*/ 63 h 111"/>
              <a:gd name="T18" fmla="*/ 88 w 90"/>
              <a:gd name="T19" fmla="*/ 66 h 111"/>
              <a:gd name="T20" fmla="*/ 87 w 90"/>
              <a:gd name="T21" fmla="*/ 70 h 111"/>
              <a:gd name="T22" fmla="*/ 82 w 90"/>
              <a:gd name="T23" fmla="*/ 85 h 111"/>
              <a:gd name="T24" fmla="*/ 82 w 90"/>
              <a:gd name="T25" fmla="*/ 87 h 111"/>
              <a:gd name="T26" fmla="*/ 78 w 90"/>
              <a:gd name="T27" fmla="*/ 98 h 111"/>
              <a:gd name="T28" fmla="*/ 67 w 90"/>
              <a:gd name="T29" fmla="*/ 102 h 111"/>
              <a:gd name="T30" fmla="*/ 48 w 90"/>
              <a:gd name="T31" fmla="*/ 111 h 111"/>
              <a:gd name="T32" fmla="*/ 39 w 90"/>
              <a:gd name="T33" fmla="*/ 105 h 111"/>
              <a:gd name="T34" fmla="*/ 30 w 90"/>
              <a:gd name="T35" fmla="*/ 91 h 111"/>
              <a:gd name="T36" fmla="*/ 31 w 90"/>
              <a:gd name="T37" fmla="*/ 83 h 111"/>
              <a:gd name="T38" fmla="*/ 24 w 90"/>
              <a:gd name="T39" fmla="*/ 81 h 111"/>
              <a:gd name="T40" fmla="*/ 20 w 90"/>
              <a:gd name="T41" fmla="*/ 79 h 111"/>
              <a:gd name="T42" fmla="*/ 18 w 90"/>
              <a:gd name="T43" fmla="*/ 74 h 111"/>
              <a:gd name="T44" fmla="*/ 19 w 90"/>
              <a:gd name="T45" fmla="*/ 68 h 111"/>
              <a:gd name="T46" fmla="*/ 20 w 90"/>
              <a:gd name="T47" fmla="*/ 68 h 111"/>
              <a:gd name="T48" fmla="*/ 16 w 90"/>
              <a:gd name="T49" fmla="*/ 64 h 111"/>
              <a:gd name="T50" fmla="*/ 5 w 90"/>
              <a:gd name="T51" fmla="*/ 52 h 111"/>
              <a:gd name="T52" fmla="*/ 3 w 90"/>
              <a:gd name="T53" fmla="*/ 52 h 111"/>
              <a:gd name="T54" fmla="*/ 1 w 90"/>
              <a:gd name="T55" fmla="*/ 51 h 111"/>
              <a:gd name="T56" fmla="*/ 0 w 90"/>
              <a:gd name="T57" fmla="*/ 46 h 111"/>
              <a:gd name="T58" fmla="*/ 5 w 90"/>
              <a:gd name="T59" fmla="*/ 41 h 111"/>
              <a:gd name="T60" fmla="*/ 8 w 90"/>
              <a:gd name="T61" fmla="*/ 42 h 111"/>
              <a:gd name="T62" fmla="*/ 9 w 90"/>
              <a:gd name="T63" fmla="*/ 44 h 111"/>
              <a:gd name="T64" fmla="*/ 11 w 90"/>
              <a:gd name="T65" fmla="*/ 30 h 111"/>
              <a:gd name="T66" fmla="*/ 9 w 90"/>
              <a:gd name="T67" fmla="*/ 29 h 111"/>
              <a:gd name="T68" fmla="*/ 0 w 90"/>
              <a:gd name="T69" fmla="*/ 14 h 111"/>
              <a:gd name="T70" fmla="*/ 8 w 90"/>
              <a:gd name="T71" fmla="*/ 0 h 111"/>
              <a:gd name="T72" fmla="*/ 11 w 90"/>
              <a:gd name="T73" fmla="*/ 1 h 111"/>
              <a:gd name="T74" fmla="*/ 42 w 90"/>
              <a:gd name="T75" fmla="*/ 19 h 111"/>
              <a:gd name="T76" fmla="*/ 49 w 90"/>
              <a:gd name="T77" fmla="*/ 2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9" y="26"/>
                </a:move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2" y="56"/>
                </a:lnTo>
                <a:lnTo>
                  <a:pt x="82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2" y="85"/>
                </a:lnTo>
                <a:lnTo>
                  <a:pt x="82" y="87"/>
                </a:lnTo>
                <a:lnTo>
                  <a:pt x="78" y="98"/>
                </a:lnTo>
                <a:lnTo>
                  <a:pt x="67" y="102"/>
                </a:lnTo>
                <a:lnTo>
                  <a:pt x="48" y="111"/>
                </a:lnTo>
                <a:lnTo>
                  <a:pt x="39" y="105"/>
                </a:lnTo>
                <a:lnTo>
                  <a:pt x="30" y="91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8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3" y="52"/>
                </a:lnTo>
                <a:lnTo>
                  <a:pt x="1" y="51"/>
                </a:lnTo>
                <a:lnTo>
                  <a:pt x="0" y="46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1"/>
                </a:lnTo>
                <a:lnTo>
                  <a:pt x="42" y="19"/>
                </a:lnTo>
                <a:lnTo>
                  <a:pt x="49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1" name="Freeform 357">
            <a:extLst>
              <a:ext uri="{FF2B5EF4-FFF2-40B4-BE49-F238E27FC236}">
                <a16:creationId xmlns:a16="http://schemas.microsoft.com/office/drawing/2014/main" id="{A272D5BB-FC81-A738-0288-48A398966A1E}"/>
              </a:ext>
            </a:extLst>
          </p:cNvPr>
          <p:cNvSpPr>
            <a:spLocks/>
          </p:cNvSpPr>
          <p:nvPr/>
        </p:nvSpPr>
        <p:spPr bwMode="auto">
          <a:xfrm>
            <a:off x="4175133" y="4935546"/>
            <a:ext cx="222250" cy="138113"/>
          </a:xfrm>
          <a:custGeom>
            <a:avLst/>
            <a:gdLst>
              <a:gd name="T0" fmla="*/ 108 w 140"/>
              <a:gd name="T1" fmla="*/ 3 h 87"/>
              <a:gd name="T2" fmla="*/ 110 w 140"/>
              <a:gd name="T3" fmla="*/ 11 h 87"/>
              <a:gd name="T4" fmla="*/ 119 w 140"/>
              <a:gd name="T5" fmla="*/ 6 h 87"/>
              <a:gd name="T6" fmla="*/ 132 w 140"/>
              <a:gd name="T7" fmla="*/ 6 h 87"/>
              <a:gd name="T8" fmla="*/ 132 w 140"/>
              <a:gd name="T9" fmla="*/ 11 h 87"/>
              <a:gd name="T10" fmla="*/ 140 w 140"/>
              <a:gd name="T11" fmla="*/ 16 h 87"/>
              <a:gd name="T12" fmla="*/ 136 w 140"/>
              <a:gd name="T13" fmla="*/ 21 h 87"/>
              <a:gd name="T14" fmla="*/ 127 w 140"/>
              <a:gd name="T15" fmla="*/ 19 h 87"/>
              <a:gd name="T16" fmla="*/ 112 w 140"/>
              <a:gd name="T17" fmla="*/ 25 h 87"/>
              <a:gd name="T18" fmla="*/ 109 w 140"/>
              <a:gd name="T19" fmla="*/ 29 h 87"/>
              <a:gd name="T20" fmla="*/ 101 w 140"/>
              <a:gd name="T21" fmla="*/ 36 h 87"/>
              <a:gd name="T22" fmla="*/ 101 w 140"/>
              <a:gd name="T23" fmla="*/ 37 h 87"/>
              <a:gd name="T24" fmla="*/ 101 w 140"/>
              <a:gd name="T25" fmla="*/ 45 h 87"/>
              <a:gd name="T26" fmla="*/ 109 w 140"/>
              <a:gd name="T27" fmla="*/ 45 h 87"/>
              <a:gd name="T28" fmla="*/ 106 w 140"/>
              <a:gd name="T29" fmla="*/ 52 h 87"/>
              <a:gd name="T30" fmla="*/ 101 w 140"/>
              <a:gd name="T31" fmla="*/ 68 h 87"/>
              <a:gd name="T32" fmla="*/ 97 w 140"/>
              <a:gd name="T33" fmla="*/ 83 h 87"/>
              <a:gd name="T34" fmla="*/ 87 w 140"/>
              <a:gd name="T35" fmla="*/ 79 h 87"/>
              <a:gd name="T36" fmla="*/ 82 w 140"/>
              <a:gd name="T37" fmla="*/ 68 h 87"/>
              <a:gd name="T38" fmla="*/ 82 w 140"/>
              <a:gd name="T39" fmla="*/ 68 h 87"/>
              <a:gd name="T40" fmla="*/ 69 w 140"/>
              <a:gd name="T41" fmla="*/ 74 h 87"/>
              <a:gd name="T42" fmla="*/ 61 w 140"/>
              <a:gd name="T43" fmla="*/ 87 h 87"/>
              <a:gd name="T44" fmla="*/ 58 w 140"/>
              <a:gd name="T45" fmla="*/ 87 h 87"/>
              <a:gd name="T46" fmla="*/ 52 w 140"/>
              <a:gd name="T47" fmla="*/ 78 h 87"/>
              <a:gd name="T48" fmla="*/ 45 w 140"/>
              <a:gd name="T49" fmla="*/ 82 h 87"/>
              <a:gd name="T50" fmla="*/ 39 w 140"/>
              <a:gd name="T51" fmla="*/ 83 h 87"/>
              <a:gd name="T52" fmla="*/ 28 w 140"/>
              <a:gd name="T53" fmla="*/ 76 h 87"/>
              <a:gd name="T54" fmla="*/ 27 w 140"/>
              <a:gd name="T55" fmla="*/ 68 h 87"/>
              <a:gd name="T56" fmla="*/ 27 w 140"/>
              <a:gd name="T57" fmla="*/ 66 h 87"/>
              <a:gd name="T58" fmla="*/ 26 w 140"/>
              <a:gd name="T59" fmla="*/ 61 h 87"/>
              <a:gd name="T60" fmla="*/ 30 w 140"/>
              <a:gd name="T61" fmla="*/ 56 h 87"/>
              <a:gd name="T62" fmla="*/ 27 w 140"/>
              <a:gd name="T63" fmla="*/ 53 h 87"/>
              <a:gd name="T64" fmla="*/ 30 w 140"/>
              <a:gd name="T65" fmla="*/ 49 h 87"/>
              <a:gd name="T66" fmla="*/ 31 w 140"/>
              <a:gd name="T67" fmla="*/ 49 h 87"/>
              <a:gd name="T68" fmla="*/ 28 w 140"/>
              <a:gd name="T69" fmla="*/ 45 h 87"/>
              <a:gd name="T70" fmla="*/ 18 w 140"/>
              <a:gd name="T71" fmla="*/ 49 h 87"/>
              <a:gd name="T72" fmla="*/ 7 w 140"/>
              <a:gd name="T73" fmla="*/ 53 h 87"/>
              <a:gd name="T74" fmla="*/ 0 w 140"/>
              <a:gd name="T75" fmla="*/ 52 h 87"/>
              <a:gd name="T76" fmla="*/ 7 w 140"/>
              <a:gd name="T77" fmla="*/ 45 h 87"/>
              <a:gd name="T78" fmla="*/ 12 w 140"/>
              <a:gd name="T79" fmla="*/ 38 h 87"/>
              <a:gd name="T80" fmla="*/ 13 w 140"/>
              <a:gd name="T81" fmla="*/ 31 h 87"/>
              <a:gd name="T82" fmla="*/ 15 w 140"/>
              <a:gd name="T83" fmla="*/ 23 h 87"/>
              <a:gd name="T84" fmla="*/ 16 w 140"/>
              <a:gd name="T85" fmla="*/ 14 h 87"/>
              <a:gd name="T86" fmla="*/ 37 w 140"/>
              <a:gd name="T87" fmla="*/ 22 h 87"/>
              <a:gd name="T88" fmla="*/ 37 w 140"/>
              <a:gd name="T89" fmla="*/ 21 h 87"/>
              <a:gd name="T90" fmla="*/ 39 w 140"/>
              <a:gd name="T91" fmla="*/ 18 h 87"/>
              <a:gd name="T92" fmla="*/ 43 w 140"/>
              <a:gd name="T93" fmla="*/ 12 h 87"/>
              <a:gd name="T94" fmla="*/ 45 w 140"/>
              <a:gd name="T95" fmla="*/ 12 h 87"/>
              <a:gd name="T96" fmla="*/ 49 w 140"/>
              <a:gd name="T97" fmla="*/ 10 h 87"/>
              <a:gd name="T98" fmla="*/ 53 w 140"/>
              <a:gd name="T99" fmla="*/ 8 h 87"/>
              <a:gd name="T100" fmla="*/ 63 w 140"/>
              <a:gd name="T101" fmla="*/ 11 h 87"/>
              <a:gd name="T102" fmla="*/ 65 w 140"/>
              <a:gd name="T103" fmla="*/ 11 h 87"/>
              <a:gd name="T104" fmla="*/ 74 w 140"/>
              <a:gd name="T105" fmla="*/ 6 h 87"/>
              <a:gd name="T106" fmla="*/ 79 w 140"/>
              <a:gd name="T107" fmla="*/ 0 h 87"/>
              <a:gd name="T108" fmla="*/ 108 w 140"/>
              <a:gd name="T109" fmla="*/ 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0" h="87">
                <a:moveTo>
                  <a:pt x="108" y="3"/>
                </a:moveTo>
                <a:lnTo>
                  <a:pt x="110" y="11"/>
                </a:lnTo>
                <a:lnTo>
                  <a:pt x="119" y="6"/>
                </a:lnTo>
                <a:lnTo>
                  <a:pt x="132" y="6"/>
                </a:lnTo>
                <a:lnTo>
                  <a:pt x="132" y="11"/>
                </a:lnTo>
                <a:lnTo>
                  <a:pt x="140" y="16"/>
                </a:lnTo>
                <a:lnTo>
                  <a:pt x="136" y="21"/>
                </a:lnTo>
                <a:lnTo>
                  <a:pt x="127" y="19"/>
                </a:lnTo>
                <a:lnTo>
                  <a:pt x="112" y="25"/>
                </a:lnTo>
                <a:lnTo>
                  <a:pt x="109" y="29"/>
                </a:lnTo>
                <a:lnTo>
                  <a:pt x="101" y="36"/>
                </a:lnTo>
                <a:lnTo>
                  <a:pt x="101" y="37"/>
                </a:lnTo>
                <a:lnTo>
                  <a:pt x="101" y="45"/>
                </a:lnTo>
                <a:lnTo>
                  <a:pt x="109" y="45"/>
                </a:lnTo>
                <a:lnTo>
                  <a:pt x="106" y="52"/>
                </a:lnTo>
                <a:lnTo>
                  <a:pt x="101" y="68"/>
                </a:lnTo>
                <a:lnTo>
                  <a:pt x="97" y="83"/>
                </a:lnTo>
                <a:lnTo>
                  <a:pt x="87" y="79"/>
                </a:lnTo>
                <a:lnTo>
                  <a:pt x="82" y="68"/>
                </a:lnTo>
                <a:lnTo>
                  <a:pt x="82" y="68"/>
                </a:lnTo>
                <a:lnTo>
                  <a:pt x="69" y="74"/>
                </a:lnTo>
                <a:lnTo>
                  <a:pt x="61" y="87"/>
                </a:lnTo>
                <a:lnTo>
                  <a:pt x="58" y="87"/>
                </a:lnTo>
                <a:lnTo>
                  <a:pt x="52" y="78"/>
                </a:lnTo>
                <a:lnTo>
                  <a:pt x="45" y="82"/>
                </a:lnTo>
                <a:lnTo>
                  <a:pt x="39" y="83"/>
                </a:lnTo>
                <a:lnTo>
                  <a:pt x="28" y="76"/>
                </a:lnTo>
                <a:lnTo>
                  <a:pt x="27" y="68"/>
                </a:lnTo>
                <a:lnTo>
                  <a:pt x="27" y="66"/>
                </a:lnTo>
                <a:lnTo>
                  <a:pt x="26" y="61"/>
                </a:lnTo>
                <a:lnTo>
                  <a:pt x="30" y="56"/>
                </a:lnTo>
                <a:lnTo>
                  <a:pt x="27" y="53"/>
                </a:lnTo>
                <a:lnTo>
                  <a:pt x="30" y="49"/>
                </a:lnTo>
                <a:lnTo>
                  <a:pt x="31" y="49"/>
                </a:lnTo>
                <a:lnTo>
                  <a:pt x="28" y="45"/>
                </a:lnTo>
                <a:lnTo>
                  <a:pt x="18" y="49"/>
                </a:lnTo>
                <a:lnTo>
                  <a:pt x="7" y="53"/>
                </a:lnTo>
                <a:lnTo>
                  <a:pt x="0" y="52"/>
                </a:lnTo>
                <a:lnTo>
                  <a:pt x="7" y="45"/>
                </a:lnTo>
                <a:lnTo>
                  <a:pt x="12" y="38"/>
                </a:lnTo>
                <a:lnTo>
                  <a:pt x="13" y="31"/>
                </a:lnTo>
                <a:lnTo>
                  <a:pt x="15" y="23"/>
                </a:lnTo>
                <a:lnTo>
                  <a:pt x="16" y="14"/>
                </a:lnTo>
                <a:lnTo>
                  <a:pt x="37" y="22"/>
                </a:lnTo>
                <a:lnTo>
                  <a:pt x="37" y="21"/>
                </a:lnTo>
                <a:lnTo>
                  <a:pt x="39" y="18"/>
                </a:lnTo>
                <a:lnTo>
                  <a:pt x="43" y="12"/>
                </a:lnTo>
                <a:lnTo>
                  <a:pt x="45" y="12"/>
                </a:lnTo>
                <a:lnTo>
                  <a:pt x="49" y="10"/>
                </a:lnTo>
                <a:lnTo>
                  <a:pt x="53" y="8"/>
                </a:lnTo>
                <a:lnTo>
                  <a:pt x="63" y="11"/>
                </a:lnTo>
                <a:lnTo>
                  <a:pt x="65" y="11"/>
                </a:lnTo>
                <a:lnTo>
                  <a:pt x="74" y="6"/>
                </a:lnTo>
                <a:lnTo>
                  <a:pt x="79" y="0"/>
                </a:lnTo>
                <a:lnTo>
                  <a:pt x="108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2" name="Freeform 358">
            <a:extLst>
              <a:ext uri="{FF2B5EF4-FFF2-40B4-BE49-F238E27FC236}">
                <a16:creationId xmlns:a16="http://schemas.microsoft.com/office/drawing/2014/main" id="{D96DFF10-2860-3BD3-CB1A-F5BBFF0A4088}"/>
              </a:ext>
            </a:extLst>
          </p:cNvPr>
          <p:cNvSpPr>
            <a:spLocks/>
          </p:cNvSpPr>
          <p:nvPr/>
        </p:nvSpPr>
        <p:spPr bwMode="auto">
          <a:xfrm>
            <a:off x="4883160" y="5035559"/>
            <a:ext cx="171450" cy="195263"/>
          </a:xfrm>
          <a:custGeom>
            <a:avLst/>
            <a:gdLst>
              <a:gd name="T0" fmla="*/ 108 w 108"/>
              <a:gd name="T1" fmla="*/ 33 h 123"/>
              <a:gd name="T2" fmla="*/ 102 w 108"/>
              <a:gd name="T3" fmla="*/ 39 h 123"/>
              <a:gd name="T4" fmla="*/ 94 w 108"/>
              <a:gd name="T5" fmla="*/ 33 h 123"/>
              <a:gd name="T6" fmla="*/ 80 w 108"/>
              <a:gd name="T7" fmla="*/ 41 h 123"/>
              <a:gd name="T8" fmla="*/ 74 w 108"/>
              <a:gd name="T9" fmla="*/ 45 h 123"/>
              <a:gd name="T10" fmla="*/ 71 w 108"/>
              <a:gd name="T11" fmla="*/ 46 h 123"/>
              <a:gd name="T12" fmla="*/ 70 w 108"/>
              <a:gd name="T13" fmla="*/ 48 h 123"/>
              <a:gd name="T14" fmla="*/ 67 w 108"/>
              <a:gd name="T15" fmla="*/ 49 h 123"/>
              <a:gd name="T16" fmla="*/ 72 w 108"/>
              <a:gd name="T17" fmla="*/ 50 h 123"/>
              <a:gd name="T18" fmla="*/ 74 w 108"/>
              <a:gd name="T19" fmla="*/ 52 h 123"/>
              <a:gd name="T20" fmla="*/ 85 w 108"/>
              <a:gd name="T21" fmla="*/ 65 h 123"/>
              <a:gd name="T22" fmla="*/ 86 w 108"/>
              <a:gd name="T23" fmla="*/ 71 h 123"/>
              <a:gd name="T24" fmla="*/ 82 w 108"/>
              <a:gd name="T25" fmla="*/ 71 h 123"/>
              <a:gd name="T26" fmla="*/ 82 w 108"/>
              <a:gd name="T27" fmla="*/ 82 h 123"/>
              <a:gd name="T28" fmla="*/ 83 w 108"/>
              <a:gd name="T29" fmla="*/ 93 h 123"/>
              <a:gd name="T30" fmla="*/ 85 w 108"/>
              <a:gd name="T31" fmla="*/ 99 h 123"/>
              <a:gd name="T32" fmla="*/ 86 w 108"/>
              <a:gd name="T33" fmla="*/ 101 h 123"/>
              <a:gd name="T34" fmla="*/ 83 w 108"/>
              <a:gd name="T35" fmla="*/ 102 h 123"/>
              <a:gd name="T36" fmla="*/ 79 w 108"/>
              <a:gd name="T37" fmla="*/ 103 h 123"/>
              <a:gd name="T38" fmla="*/ 78 w 108"/>
              <a:gd name="T39" fmla="*/ 103 h 123"/>
              <a:gd name="T40" fmla="*/ 74 w 108"/>
              <a:gd name="T41" fmla="*/ 95 h 123"/>
              <a:gd name="T42" fmla="*/ 72 w 108"/>
              <a:gd name="T43" fmla="*/ 95 h 123"/>
              <a:gd name="T44" fmla="*/ 64 w 108"/>
              <a:gd name="T45" fmla="*/ 98 h 123"/>
              <a:gd name="T46" fmla="*/ 63 w 108"/>
              <a:gd name="T47" fmla="*/ 105 h 123"/>
              <a:gd name="T48" fmla="*/ 59 w 108"/>
              <a:gd name="T49" fmla="*/ 106 h 123"/>
              <a:gd name="T50" fmla="*/ 52 w 108"/>
              <a:gd name="T51" fmla="*/ 113 h 123"/>
              <a:gd name="T52" fmla="*/ 46 w 108"/>
              <a:gd name="T53" fmla="*/ 120 h 123"/>
              <a:gd name="T54" fmla="*/ 45 w 108"/>
              <a:gd name="T55" fmla="*/ 123 h 123"/>
              <a:gd name="T56" fmla="*/ 31 w 108"/>
              <a:gd name="T57" fmla="*/ 114 h 123"/>
              <a:gd name="T58" fmla="*/ 27 w 108"/>
              <a:gd name="T59" fmla="*/ 110 h 123"/>
              <a:gd name="T60" fmla="*/ 12 w 108"/>
              <a:gd name="T61" fmla="*/ 101 h 123"/>
              <a:gd name="T62" fmla="*/ 3 w 108"/>
              <a:gd name="T63" fmla="*/ 94 h 123"/>
              <a:gd name="T64" fmla="*/ 0 w 108"/>
              <a:gd name="T65" fmla="*/ 84 h 123"/>
              <a:gd name="T66" fmla="*/ 0 w 108"/>
              <a:gd name="T67" fmla="*/ 84 h 123"/>
              <a:gd name="T68" fmla="*/ 15 w 108"/>
              <a:gd name="T69" fmla="*/ 64 h 123"/>
              <a:gd name="T70" fmla="*/ 20 w 108"/>
              <a:gd name="T71" fmla="*/ 56 h 123"/>
              <a:gd name="T72" fmla="*/ 22 w 108"/>
              <a:gd name="T73" fmla="*/ 56 h 123"/>
              <a:gd name="T74" fmla="*/ 25 w 108"/>
              <a:gd name="T75" fmla="*/ 54 h 123"/>
              <a:gd name="T76" fmla="*/ 29 w 108"/>
              <a:gd name="T77" fmla="*/ 53 h 123"/>
              <a:gd name="T78" fmla="*/ 30 w 108"/>
              <a:gd name="T79" fmla="*/ 53 h 123"/>
              <a:gd name="T80" fmla="*/ 40 w 108"/>
              <a:gd name="T81" fmla="*/ 52 h 123"/>
              <a:gd name="T82" fmla="*/ 40 w 108"/>
              <a:gd name="T83" fmla="*/ 50 h 123"/>
              <a:gd name="T84" fmla="*/ 40 w 108"/>
              <a:gd name="T85" fmla="*/ 48 h 123"/>
              <a:gd name="T86" fmla="*/ 59 w 108"/>
              <a:gd name="T87" fmla="*/ 39 h 123"/>
              <a:gd name="T88" fmla="*/ 70 w 108"/>
              <a:gd name="T89" fmla="*/ 35 h 123"/>
              <a:gd name="T90" fmla="*/ 74 w 108"/>
              <a:gd name="T91" fmla="*/ 24 h 123"/>
              <a:gd name="T92" fmla="*/ 74 w 108"/>
              <a:gd name="T93" fmla="*/ 22 h 123"/>
              <a:gd name="T94" fmla="*/ 79 w 108"/>
              <a:gd name="T95" fmla="*/ 7 h 123"/>
              <a:gd name="T96" fmla="*/ 80 w 108"/>
              <a:gd name="T97" fmla="*/ 3 h 123"/>
              <a:gd name="T98" fmla="*/ 82 w 108"/>
              <a:gd name="T99" fmla="*/ 0 h 123"/>
              <a:gd name="T100" fmla="*/ 86 w 108"/>
              <a:gd name="T101" fmla="*/ 5 h 123"/>
              <a:gd name="T102" fmla="*/ 93 w 108"/>
              <a:gd name="T103" fmla="*/ 13 h 123"/>
              <a:gd name="T104" fmla="*/ 101 w 108"/>
              <a:gd name="T105" fmla="*/ 23 h 123"/>
              <a:gd name="T106" fmla="*/ 108 w 108"/>
              <a:gd name="T107" fmla="*/ 31 h 123"/>
              <a:gd name="T108" fmla="*/ 108 w 108"/>
              <a:gd name="T109" fmla="*/ 3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8" y="33"/>
                </a:move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4" y="45"/>
                </a:lnTo>
                <a:lnTo>
                  <a:pt x="71" y="46"/>
                </a:lnTo>
                <a:lnTo>
                  <a:pt x="70" y="48"/>
                </a:lnTo>
                <a:lnTo>
                  <a:pt x="67" y="49"/>
                </a:lnTo>
                <a:lnTo>
                  <a:pt x="72" y="50"/>
                </a:lnTo>
                <a:lnTo>
                  <a:pt x="74" y="52"/>
                </a:lnTo>
                <a:lnTo>
                  <a:pt x="85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5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3"/>
                </a:lnTo>
                <a:lnTo>
                  <a:pt x="78" y="103"/>
                </a:lnTo>
                <a:lnTo>
                  <a:pt x="74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9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5" y="54"/>
                </a:lnTo>
                <a:lnTo>
                  <a:pt x="29" y="53"/>
                </a:lnTo>
                <a:lnTo>
                  <a:pt x="30" y="53"/>
                </a:lnTo>
                <a:lnTo>
                  <a:pt x="40" y="52"/>
                </a:lnTo>
                <a:lnTo>
                  <a:pt x="40" y="50"/>
                </a:lnTo>
                <a:lnTo>
                  <a:pt x="40" y="48"/>
                </a:lnTo>
                <a:lnTo>
                  <a:pt x="59" y="39"/>
                </a:lnTo>
                <a:lnTo>
                  <a:pt x="70" y="35"/>
                </a:lnTo>
                <a:lnTo>
                  <a:pt x="74" y="24"/>
                </a:lnTo>
                <a:lnTo>
                  <a:pt x="74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3"/>
                </a:lnTo>
                <a:lnTo>
                  <a:pt x="101" y="23"/>
                </a:lnTo>
                <a:lnTo>
                  <a:pt x="108" y="31"/>
                </a:lnTo>
                <a:lnTo>
                  <a:pt x="108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3" name="Freeform 359">
            <a:extLst>
              <a:ext uri="{FF2B5EF4-FFF2-40B4-BE49-F238E27FC236}">
                <a16:creationId xmlns:a16="http://schemas.microsoft.com/office/drawing/2014/main" id="{73909B96-1AA2-4AD0-5298-09B8FED53735}"/>
              </a:ext>
            </a:extLst>
          </p:cNvPr>
          <p:cNvSpPr>
            <a:spLocks/>
          </p:cNvSpPr>
          <p:nvPr/>
        </p:nvSpPr>
        <p:spPr bwMode="auto">
          <a:xfrm>
            <a:off x="4213233" y="5043496"/>
            <a:ext cx="123825" cy="122238"/>
          </a:xfrm>
          <a:custGeom>
            <a:avLst/>
            <a:gdLst>
              <a:gd name="T0" fmla="*/ 73 w 78"/>
              <a:gd name="T1" fmla="*/ 15 h 77"/>
              <a:gd name="T2" fmla="*/ 70 w 78"/>
              <a:gd name="T3" fmla="*/ 28 h 77"/>
              <a:gd name="T4" fmla="*/ 78 w 78"/>
              <a:gd name="T5" fmla="*/ 36 h 77"/>
              <a:gd name="T6" fmla="*/ 51 w 78"/>
              <a:gd name="T7" fmla="*/ 55 h 77"/>
              <a:gd name="T8" fmla="*/ 45 w 78"/>
              <a:gd name="T9" fmla="*/ 53 h 77"/>
              <a:gd name="T10" fmla="*/ 40 w 78"/>
              <a:gd name="T11" fmla="*/ 59 h 77"/>
              <a:gd name="T12" fmla="*/ 28 w 78"/>
              <a:gd name="T13" fmla="*/ 56 h 77"/>
              <a:gd name="T14" fmla="*/ 21 w 78"/>
              <a:gd name="T15" fmla="*/ 66 h 77"/>
              <a:gd name="T16" fmla="*/ 15 w 78"/>
              <a:gd name="T17" fmla="*/ 71 h 77"/>
              <a:gd name="T18" fmla="*/ 10 w 78"/>
              <a:gd name="T19" fmla="*/ 77 h 77"/>
              <a:gd name="T20" fmla="*/ 4 w 78"/>
              <a:gd name="T21" fmla="*/ 74 h 77"/>
              <a:gd name="T22" fmla="*/ 3 w 78"/>
              <a:gd name="T23" fmla="*/ 73 h 77"/>
              <a:gd name="T24" fmla="*/ 0 w 78"/>
              <a:gd name="T25" fmla="*/ 66 h 77"/>
              <a:gd name="T26" fmla="*/ 3 w 78"/>
              <a:gd name="T27" fmla="*/ 63 h 77"/>
              <a:gd name="T28" fmla="*/ 4 w 78"/>
              <a:gd name="T29" fmla="*/ 62 h 77"/>
              <a:gd name="T30" fmla="*/ 6 w 78"/>
              <a:gd name="T31" fmla="*/ 59 h 77"/>
              <a:gd name="T32" fmla="*/ 10 w 78"/>
              <a:gd name="T33" fmla="*/ 55 h 77"/>
              <a:gd name="T34" fmla="*/ 11 w 78"/>
              <a:gd name="T35" fmla="*/ 44 h 77"/>
              <a:gd name="T36" fmla="*/ 21 w 78"/>
              <a:gd name="T37" fmla="*/ 38 h 77"/>
              <a:gd name="T38" fmla="*/ 26 w 78"/>
              <a:gd name="T39" fmla="*/ 36 h 77"/>
              <a:gd name="T40" fmla="*/ 34 w 78"/>
              <a:gd name="T41" fmla="*/ 19 h 77"/>
              <a:gd name="T42" fmla="*/ 37 w 78"/>
              <a:gd name="T43" fmla="*/ 19 h 77"/>
              <a:gd name="T44" fmla="*/ 45 w 78"/>
              <a:gd name="T45" fmla="*/ 6 h 77"/>
              <a:gd name="T46" fmla="*/ 58 w 78"/>
              <a:gd name="T47" fmla="*/ 0 h 77"/>
              <a:gd name="T48" fmla="*/ 58 w 78"/>
              <a:gd name="T49" fmla="*/ 0 h 77"/>
              <a:gd name="T50" fmla="*/ 63 w 78"/>
              <a:gd name="T51" fmla="*/ 11 h 77"/>
              <a:gd name="T52" fmla="*/ 73 w 78"/>
              <a:gd name="T53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8" h="77">
                <a:moveTo>
                  <a:pt x="73" y="15"/>
                </a:moveTo>
                <a:lnTo>
                  <a:pt x="70" y="28"/>
                </a:lnTo>
                <a:lnTo>
                  <a:pt x="78" y="36"/>
                </a:lnTo>
                <a:lnTo>
                  <a:pt x="51" y="55"/>
                </a:lnTo>
                <a:lnTo>
                  <a:pt x="45" y="53"/>
                </a:lnTo>
                <a:lnTo>
                  <a:pt x="40" y="59"/>
                </a:lnTo>
                <a:lnTo>
                  <a:pt x="28" y="56"/>
                </a:lnTo>
                <a:lnTo>
                  <a:pt x="21" y="66"/>
                </a:lnTo>
                <a:lnTo>
                  <a:pt x="15" y="71"/>
                </a:lnTo>
                <a:lnTo>
                  <a:pt x="10" y="77"/>
                </a:lnTo>
                <a:lnTo>
                  <a:pt x="4" y="74"/>
                </a:lnTo>
                <a:lnTo>
                  <a:pt x="3" y="73"/>
                </a:lnTo>
                <a:lnTo>
                  <a:pt x="0" y="66"/>
                </a:lnTo>
                <a:lnTo>
                  <a:pt x="3" y="63"/>
                </a:lnTo>
                <a:lnTo>
                  <a:pt x="4" y="62"/>
                </a:lnTo>
                <a:lnTo>
                  <a:pt x="6" y="59"/>
                </a:lnTo>
                <a:lnTo>
                  <a:pt x="10" y="55"/>
                </a:lnTo>
                <a:lnTo>
                  <a:pt x="11" y="44"/>
                </a:lnTo>
                <a:lnTo>
                  <a:pt x="21" y="38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8" y="0"/>
                </a:lnTo>
                <a:lnTo>
                  <a:pt x="58" y="0"/>
                </a:lnTo>
                <a:lnTo>
                  <a:pt x="63" y="11"/>
                </a:lnTo>
                <a:lnTo>
                  <a:pt x="73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4" name="Freeform 360">
            <a:extLst>
              <a:ext uri="{FF2B5EF4-FFF2-40B4-BE49-F238E27FC236}">
                <a16:creationId xmlns:a16="http://schemas.microsoft.com/office/drawing/2014/main" id="{42F69DB3-5E76-D610-1015-D9B429140D11}"/>
              </a:ext>
            </a:extLst>
          </p:cNvPr>
          <p:cNvSpPr>
            <a:spLocks/>
          </p:cNvSpPr>
          <p:nvPr/>
        </p:nvSpPr>
        <p:spPr bwMode="auto">
          <a:xfrm>
            <a:off x="4189421" y="5100646"/>
            <a:ext cx="165100" cy="184150"/>
          </a:xfrm>
          <a:custGeom>
            <a:avLst/>
            <a:gdLst>
              <a:gd name="T0" fmla="*/ 104 w 104"/>
              <a:gd name="T1" fmla="*/ 20 h 116"/>
              <a:gd name="T2" fmla="*/ 97 w 104"/>
              <a:gd name="T3" fmla="*/ 28 h 116"/>
              <a:gd name="T4" fmla="*/ 90 w 104"/>
              <a:gd name="T5" fmla="*/ 31 h 116"/>
              <a:gd name="T6" fmla="*/ 86 w 104"/>
              <a:gd name="T7" fmla="*/ 34 h 116"/>
              <a:gd name="T8" fmla="*/ 82 w 104"/>
              <a:gd name="T9" fmla="*/ 35 h 116"/>
              <a:gd name="T10" fmla="*/ 73 w 104"/>
              <a:gd name="T11" fmla="*/ 37 h 116"/>
              <a:gd name="T12" fmla="*/ 60 w 104"/>
              <a:gd name="T13" fmla="*/ 39 h 116"/>
              <a:gd name="T14" fmla="*/ 40 w 104"/>
              <a:gd name="T15" fmla="*/ 56 h 116"/>
              <a:gd name="T16" fmla="*/ 44 w 104"/>
              <a:gd name="T17" fmla="*/ 69 h 116"/>
              <a:gd name="T18" fmla="*/ 43 w 104"/>
              <a:gd name="T19" fmla="*/ 75 h 116"/>
              <a:gd name="T20" fmla="*/ 43 w 104"/>
              <a:gd name="T21" fmla="*/ 76 h 116"/>
              <a:gd name="T22" fmla="*/ 65 w 104"/>
              <a:gd name="T23" fmla="*/ 83 h 116"/>
              <a:gd name="T24" fmla="*/ 49 w 104"/>
              <a:gd name="T25" fmla="*/ 105 h 116"/>
              <a:gd name="T26" fmla="*/ 36 w 104"/>
              <a:gd name="T27" fmla="*/ 107 h 116"/>
              <a:gd name="T28" fmla="*/ 11 w 104"/>
              <a:gd name="T29" fmla="*/ 116 h 116"/>
              <a:gd name="T30" fmla="*/ 3 w 104"/>
              <a:gd name="T31" fmla="*/ 114 h 116"/>
              <a:gd name="T32" fmla="*/ 0 w 104"/>
              <a:gd name="T33" fmla="*/ 114 h 116"/>
              <a:gd name="T34" fmla="*/ 13 w 104"/>
              <a:gd name="T35" fmla="*/ 109 h 116"/>
              <a:gd name="T36" fmla="*/ 14 w 104"/>
              <a:gd name="T37" fmla="*/ 91 h 116"/>
              <a:gd name="T38" fmla="*/ 7 w 104"/>
              <a:gd name="T39" fmla="*/ 90 h 116"/>
              <a:gd name="T40" fmla="*/ 2 w 104"/>
              <a:gd name="T41" fmla="*/ 80 h 116"/>
              <a:gd name="T42" fmla="*/ 3 w 104"/>
              <a:gd name="T43" fmla="*/ 76 h 116"/>
              <a:gd name="T44" fmla="*/ 7 w 104"/>
              <a:gd name="T45" fmla="*/ 76 h 116"/>
              <a:gd name="T46" fmla="*/ 13 w 104"/>
              <a:gd name="T47" fmla="*/ 68 h 116"/>
              <a:gd name="T48" fmla="*/ 7 w 104"/>
              <a:gd name="T49" fmla="*/ 62 h 116"/>
              <a:gd name="T50" fmla="*/ 15 w 104"/>
              <a:gd name="T51" fmla="*/ 46 h 116"/>
              <a:gd name="T52" fmla="*/ 18 w 104"/>
              <a:gd name="T53" fmla="*/ 37 h 116"/>
              <a:gd name="T54" fmla="*/ 25 w 104"/>
              <a:gd name="T55" fmla="*/ 41 h 116"/>
              <a:gd name="T56" fmla="*/ 36 w 104"/>
              <a:gd name="T57" fmla="*/ 30 h 116"/>
              <a:gd name="T58" fmla="*/ 55 w 104"/>
              <a:gd name="T59" fmla="*/ 23 h 116"/>
              <a:gd name="T60" fmla="*/ 66 w 104"/>
              <a:gd name="T61" fmla="*/ 19 h 116"/>
              <a:gd name="T62" fmla="*/ 104 w 104"/>
              <a:gd name="T63" fmla="*/ 1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4" h="116">
                <a:moveTo>
                  <a:pt x="101" y="16"/>
                </a:moveTo>
                <a:lnTo>
                  <a:pt x="104" y="20"/>
                </a:lnTo>
                <a:lnTo>
                  <a:pt x="103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5" y="32"/>
                </a:lnTo>
                <a:lnTo>
                  <a:pt x="82" y="35"/>
                </a:lnTo>
                <a:lnTo>
                  <a:pt x="78" y="38"/>
                </a:lnTo>
                <a:lnTo>
                  <a:pt x="73" y="37"/>
                </a:lnTo>
                <a:lnTo>
                  <a:pt x="66" y="49"/>
                </a:lnTo>
                <a:lnTo>
                  <a:pt x="60" y="39"/>
                </a:lnTo>
                <a:lnTo>
                  <a:pt x="47" y="45"/>
                </a:lnTo>
                <a:lnTo>
                  <a:pt x="40" y="56"/>
                </a:lnTo>
                <a:lnTo>
                  <a:pt x="36" y="67"/>
                </a:lnTo>
                <a:lnTo>
                  <a:pt x="44" y="69"/>
                </a:lnTo>
                <a:lnTo>
                  <a:pt x="43" y="71"/>
                </a:lnTo>
                <a:lnTo>
                  <a:pt x="43" y="75"/>
                </a:lnTo>
                <a:lnTo>
                  <a:pt x="43" y="76"/>
                </a:lnTo>
                <a:lnTo>
                  <a:pt x="43" y="76"/>
                </a:lnTo>
                <a:lnTo>
                  <a:pt x="49" y="84"/>
                </a:lnTo>
                <a:lnTo>
                  <a:pt x="65" y="83"/>
                </a:lnTo>
                <a:lnTo>
                  <a:pt x="63" y="101"/>
                </a:lnTo>
                <a:lnTo>
                  <a:pt x="49" y="105"/>
                </a:lnTo>
                <a:lnTo>
                  <a:pt x="41" y="97"/>
                </a:lnTo>
                <a:lnTo>
                  <a:pt x="36" y="107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2" y="114"/>
                </a:lnTo>
                <a:lnTo>
                  <a:pt x="0" y="114"/>
                </a:lnTo>
                <a:lnTo>
                  <a:pt x="4" y="109"/>
                </a:lnTo>
                <a:lnTo>
                  <a:pt x="13" y="109"/>
                </a:lnTo>
                <a:lnTo>
                  <a:pt x="14" y="105"/>
                </a:lnTo>
                <a:lnTo>
                  <a:pt x="14" y="91"/>
                </a:lnTo>
                <a:lnTo>
                  <a:pt x="10" y="90"/>
                </a:lnTo>
                <a:lnTo>
                  <a:pt x="7" y="90"/>
                </a:lnTo>
                <a:lnTo>
                  <a:pt x="6" y="88"/>
                </a:lnTo>
                <a:lnTo>
                  <a:pt x="2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3" y="73"/>
                </a:lnTo>
                <a:lnTo>
                  <a:pt x="13" y="68"/>
                </a:lnTo>
                <a:lnTo>
                  <a:pt x="9" y="64"/>
                </a:lnTo>
                <a:lnTo>
                  <a:pt x="7" y="62"/>
                </a:lnTo>
                <a:lnTo>
                  <a:pt x="15" y="47"/>
                </a:lnTo>
                <a:lnTo>
                  <a:pt x="15" y="46"/>
                </a:lnTo>
                <a:lnTo>
                  <a:pt x="14" y="42"/>
                </a:lnTo>
                <a:lnTo>
                  <a:pt x="18" y="37"/>
                </a:lnTo>
                <a:lnTo>
                  <a:pt x="19" y="38"/>
                </a:lnTo>
                <a:lnTo>
                  <a:pt x="25" y="41"/>
                </a:lnTo>
                <a:lnTo>
                  <a:pt x="30" y="35"/>
                </a:lnTo>
                <a:lnTo>
                  <a:pt x="36" y="30"/>
                </a:lnTo>
                <a:lnTo>
                  <a:pt x="43" y="20"/>
                </a:lnTo>
                <a:lnTo>
                  <a:pt x="55" y="23"/>
                </a:lnTo>
                <a:lnTo>
                  <a:pt x="60" y="17"/>
                </a:lnTo>
                <a:lnTo>
                  <a:pt x="66" y="19"/>
                </a:lnTo>
                <a:lnTo>
                  <a:pt x="93" y="0"/>
                </a:lnTo>
                <a:lnTo>
                  <a:pt x="104" y="11"/>
                </a:lnTo>
                <a:lnTo>
                  <a:pt x="101" y="1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5" name="Freeform 361">
            <a:extLst>
              <a:ext uri="{FF2B5EF4-FFF2-40B4-BE49-F238E27FC236}">
                <a16:creationId xmlns:a16="http://schemas.microsoft.com/office/drawing/2014/main" id="{FEE98027-8359-03E5-C82D-607EDEA0A39E}"/>
              </a:ext>
            </a:extLst>
          </p:cNvPr>
          <p:cNvSpPr>
            <a:spLocks/>
          </p:cNvSpPr>
          <p:nvPr/>
        </p:nvSpPr>
        <p:spPr bwMode="auto">
          <a:xfrm>
            <a:off x="4841885" y="5178434"/>
            <a:ext cx="125413" cy="103188"/>
          </a:xfrm>
          <a:custGeom>
            <a:avLst/>
            <a:gdLst>
              <a:gd name="T0" fmla="*/ 76 w 79"/>
              <a:gd name="T1" fmla="*/ 52 h 65"/>
              <a:gd name="T2" fmla="*/ 55 w 79"/>
              <a:gd name="T3" fmla="*/ 61 h 65"/>
              <a:gd name="T4" fmla="*/ 53 w 79"/>
              <a:gd name="T5" fmla="*/ 60 h 65"/>
              <a:gd name="T6" fmla="*/ 45 w 79"/>
              <a:gd name="T7" fmla="*/ 65 h 65"/>
              <a:gd name="T8" fmla="*/ 44 w 79"/>
              <a:gd name="T9" fmla="*/ 65 h 65"/>
              <a:gd name="T10" fmla="*/ 42 w 79"/>
              <a:gd name="T11" fmla="*/ 65 h 65"/>
              <a:gd name="T12" fmla="*/ 41 w 79"/>
              <a:gd name="T13" fmla="*/ 63 h 65"/>
              <a:gd name="T14" fmla="*/ 40 w 79"/>
              <a:gd name="T15" fmla="*/ 60 h 65"/>
              <a:gd name="T16" fmla="*/ 38 w 79"/>
              <a:gd name="T17" fmla="*/ 57 h 65"/>
              <a:gd name="T18" fmla="*/ 27 w 79"/>
              <a:gd name="T19" fmla="*/ 56 h 65"/>
              <a:gd name="T20" fmla="*/ 18 w 79"/>
              <a:gd name="T21" fmla="*/ 60 h 65"/>
              <a:gd name="T22" fmla="*/ 14 w 79"/>
              <a:gd name="T23" fmla="*/ 64 h 65"/>
              <a:gd name="T24" fmla="*/ 11 w 79"/>
              <a:gd name="T25" fmla="*/ 54 h 65"/>
              <a:gd name="T26" fmla="*/ 10 w 79"/>
              <a:gd name="T27" fmla="*/ 53 h 65"/>
              <a:gd name="T28" fmla="*/ 10 w 79"/>
              <a:gd name="T29" fmla="*/ 52 h 65"/>
              <a:gd name="T30" fmla="*/ 6 w 79"/>
              <a:gd name="T31" fmla="*/ 43 h 65"/>
              <a:gd name="T32" fmla="*/ 0 w 79"/>
              <a:gd name="T33" fmla="*/ 27 h 65"/>
              <a:gd name="T34" fmla="*/ 1 w 79"/>
              <a:gd name="T35" fmla="*/ 27 h 65"/>
              <a:gd name="T36" fmla="*/ 4 w 79"/>
              <a:gd name="T37" fmla="*/ 22 h 65"/>
              <a:gd name="T38" fmla="*/ 18 w 79"/>
              <a:gd name="T39" fmla="*/ 0 h 65"/>
              <a:gd name="T40" fmla="*/ 29 w 79"/>
              <a:gd name="T41" fmla="*/ 4 h 65"/>
              <a:gd name="T42" fmla="*/ 38 w 79"/>
              <a:gd name="T43" fmla="*/ 11 h 65"/>
              <a:gd name="T44" fmla="*/ 53 w 79"/>
              <a:gd name="T45" fmla="*/ 20 h 65"/>
              <a:gd name="T46" fmla="*/ 57 w 79"/>
              <a:gd name="T47" fmla="*/ 24 h 65"/>
              <a:gd name="T48" fmla="*/ 71 w 79"/>
              <a:gd name="T49" fmla="*/ 33 h 65"/>
              <a:gd name="T50" fmla="*/ 75 w 79"/>
              <a:gd name="T51" fmla="*/ 38 h 65"/>
              <a:gd name="T52" fmla="*/ 79 w 79"/>
              <a:gd name="T53" fmla="*/ 43 h 65"/>
              <a:gd name="T54" fmla="*/ 78 w 79"/>
              <a:gd name="T55" fmla="*/ 49 h 65"/>
              <a:gd name="T56" fmla="*/ 76 w 79"/>
              <a:gd name="T57" fmla="*/ 5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76" y="52"/>
                </a:moveTo>
                <a:lnTo>
                  <a:pt x="55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40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6" y="43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3"/>
                </a:lnTo>
                <a:lnTo>
                  <a:pt x="78" y="49"/>
                </a:lnTo>
                <a:lnTo>
                  <a:pt x="76" y="5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6" name="Freeform 362">
            <a:extLst>
              <a:ext uri="{FF2B5EF4-FFF2-40B4-BE49-F238E27FC236}">
                <a16:creationId xmlns:a16="http://schemas.microsoft.com/office/drawing/2014/main" id="{B772D4DB-5D37-BEA3-6721-6515F099CC2D}"/>
              </a:ext>
            </a:extLst>
          </p:cNvPr>
          <p:cNvSpPr>
            <a:spLocks/>
          </p:cNvSpPr>
          <p:nvPr/>
        </p:nvSpPr>
        <p:spPr bwMode="auto">
          <a:xfrm>
            <a:off x="4079883" y="5232409"/>
            <a:ext cx="120650" cy="147638"/>
          </a:xfrm>
          <a:custGeom>
            <a:avLst/>
            <a:gdLst>
              <a:gd name="T0" fmla="*/ 33 w 76"/>
              <a:gd name="T1" fmla="*/ 0 h 93"/>
              <a:gd name="T2" fmla="*/ 56 w 76"/>
              <a:gd name="T3" fmla="*/ 33 h 93"/>
              <a:gd name="T4" fmla="*/ 69 w 76"/>
              <a:gd name="T5" fmla="*/ 31 h 93"/>
              <a:gd name="T6" fmla="*/ 71 w 76"/>
              <a:gd name="T7" fmla="*/ 31 h 93"/>
              <a:gd name="T8" fmla="*/ 72 w 76"/>
              <a:gd name="T9" fmla="*/ 31 h 93"/>
              <a:gd name="T10" fmla="*/ 76 w 76"/>
              <a:gd name="T11" fmla="*/ 33 h 93"/>
              <a:gd name="T12" fmla="*/ 71 w 76"/>
              <a:gd name="T13" fmla="*/ 39 h 93"/>
              <a:gd name="T14" fmla="*/ 61 w 76"/>
              <a:gd name="T15" fmla="*/ 46 h 93"/>
              <a:gd name="T16" fmla="*/ 60 w 76"/>
              <a:gd name="T17" fmla="*/ 54 h 93"/>
              <a:gd name="T18" fmla="*/ 58 w 76"/>
              <a:gd name="T19" fmla="*/ 59 h 93"/>
              <a:gd name="T20" fmla="*/ 49 w 76"/>
              <a:gd name="T21" fmla="*/ 71 h 93"/>
              <a:gd name="T22" fmla="*/ 45 w 76"/>
              <a:gd name="T23" fmla="*/ 68 h 93"/>
              <a:gd name="T24" fmla="*/ 38 w 76"/>
              <a:gd name="T25" fmla="*/ 74 h 93"/>
              <a:gd name="T26" fmla="*/ 26 w 76"/>
              <a:gd name="T27" fmla="*/ 83 h 93"/>
              <a:gd name="T28" fmla="*/ 9 w 76"/>
              <a:gd name="T29" fmla="*/ 93 h 93"/>
              <a:gd name="T30" fmla="*/ 5 w 76"/>
              <a:gd name="T31" fmla="*/ 90 h 93"/>
              <a:gd name="T32" fmla="*/ 9 w 76"/>
              <a:gd name="T33" fmla="*/ 74 h 93"/>
              <a:gd name="T34" fmla="*/ 11 w 76"/>
              <a:gd name="T35" fmla="*/ 72 h 93"/>
              <a:gd name="T36" fmla="*/ 9 w 76"/>
              <a:gd name="T37" fmla="*/ 71 h 93"/>
              <a:gd name="T38" fmla="*/ 0 w 76"/>
              <a:gd name="T39" fmla="*/ 68 h 93"/>
              <a:gd name="T40" fmla="*/ 7 w 76"/>
              <a:gd name="T41" fmla="*/ 65 h 93"/>
              <a:gd name="T42" fmla="*/ 7 w 76"/>
              <a:gd name="T43" fmla="*/ 61 h 93"/>
              <a:gd name="T44" fmla="*/ 9 w 76"/>
              <a:gd name="T45" fmla="*/ 54 h 93"/>
              <a:gd name="T46" fmla="*/ 7 w 76"/>
              <a:gd name="T47" fmla="*/ 49 h 93"/>
              <a:gd name="T48" fmla="*/ 8 w 76"/>
              <a:gd name="T49" fmla="*/ 39 h 93"/>
              <a:gd name="T50" fmla="*/ 8 w 76"/>
              <a:gd name="T51" fmla="*/ 37 h 93"/>
              <a:gd name="T52" fmla="*/ 23 w 76"/>
              <a:gd name="T53" fmla="*/ 33 h 93"/>
              <a:gd name="T54" fmla="*/ 23 w 76"/>
              <a:gd name="T55" fmla="*/ 31 h 93"/>
              <a:gd name="T56" fmla="*/ 20 w 76"/>
              <a:gd name="T57" fmla="*/ 9 h 93"/>
              <a:gd name="T58" fmla="*/ 27 w 76"/>
              <a:gd name="T59" fmla="*/ 3 h 93"/>
              <a:gd name="T60" fmla="*/ 28 w 76"/>
              <a:gd name="T61" fmla="*/ 0 h 93"/>
              <a:gd name="T62" fmla="*/ 33 w 76"/>
              <a:gd name="T6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6" h="93">
                <a:moveTo>
                  <a:pt x="33" y="0"/>
                </a:moveTo>
                <a:lnTo>
                  <a:pt x="56" y="33"/>
                </a:lnTo>
                <a:lnTo>
                  <a:pt x="69" y="31"/>
                </a:lnTo>
                <a:lnTo>
                  <a:pt x="71" y="31"/>
                </a:lnTo>
                <a:lnTo>
                  <a:pt x="72" y="31"/>
                </a:lnTo>
                <a:lnTo>
                  <a:pt x="76" y="33"/>
                </a:lnTo>
                <a:lnTo>
                  <a:pt x="71" y="39"/>
                </a:lnTo>
                <a:lnTo>
                  <a:pt x="61" y="46"/>
                </a:lnTo>
                <a:lnTo>
                  <a:pt x="60" y="54"/>
                </a:lnTo>
                <a:lnTo>
                  <a:pt x="58" y="59"/>
                </a:lnTo>
                <a:lnTo>
                  <a:pt x="49" y="71"/>
                </a:lnTo>
                <a:lnTo>
                  <a:pt x="45" y="68"/>
                </a:lnTo>
                <a:lnTo>
                  <a:pt x="38" y="74"/>
                </a:lnTo>
                <a:lnTo>
                  <a:pt x="26" y="83"/>
                </a:lnTo>
                <a:lnTo>
                  <a:pt x="9" y="93"/>
                </a:lnTo>
                <a:lnTo>
                  <a:pt x="5" y="90"/>
                </a:lnTo>
                <a:lnTo>
                  <a:pt x="9" y="74"/>
                </a:lnTo>
                <a:lnTo>
                  <a:pt x="11" y="72"/>
                </a:lnTo>
                <a:lnTo>
                  <a:pt x="9" y="71"/>
                </a:lnTo>
                <a:lnTo>
                  <a:pt x="0" y="68"/>
                </a:lnTo>
                <a:lnTo>
                  <a:pt x="7" y="65"/>
                </a:lnTo>
                <a:lnTo>
                  <a:pt x="7" y="61"/>
                </a:lnTo>
                <a:lnTo>
                  <a:pt x="9" y="54"/>
                </a:lnTo>
                <a:lnTo>
                  <a:pt x="7" y="49"/>
                </a:lnTo>
                <a:lnTo>
                  <a:pt x="8" y="39"/>
                </a:lnTo>
                <a:lnTo>
                  <a:pt x="8" y="37"/>
                </a:lnTo>
                <a:lnTo>
                  <a:pt x="23" y="33"/>
                </a:lnTo>
                <a:lnTo>
                  <a:pt x="23" y="31"/>
                </a:lnTo>
                <a:lnTo>
                  <a:pt x="20" y="9"/>
                </a:lnTo>
                <a:lnTo>
                  <a:pt x="27" y="3"/>
                </a:lnTo>
                <a:lnTo>
                  <a:pt x="28" y="0"/>
                </a:lnTo>
                <a:lnTo>
                  <a:pt x="3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7" name="Freeform 363">
            <a:extLst>
              <a:ext uri="{FF2B5EF4-FFF2-40B4-BE49-F238E27FC236}">
                <a16:creationId xmlns:a16="http://schemas.microsoft.com/office/drawing/2014/main" id="{4C7C1419-8EE3-E946-C959-B9EEF52471E0}"/>
              </a:ext>
            </a:extLst>
          </p:cNvPr>
          <p:cNvSpPr>
            <a:spLocks/>
          </p:cNvSpPr>
          <p:nvPr/>
        </p:nvSpPr>
        <p:spPr bwMode="auto">
          <a:xfrm>
            <a:off x="4219584" y="5260984"/>
            <a:ext cx="157163" cy="169863"/>
          </a:xfrm>
          <a:custGeom>
            <a:avLst/>
            <a:gdLst>
              <a:gd name="T0" fmla="*/ 81 w 99"/>
              <a:gd name="T1" fmla="*/ 8 h 107"/>
              <a:gd name="T2" fmla="*/ 85 w 99"/>
              <a:gd name="T3" fmla="*/ 19 h 107"/>
              <a:gd name="T4" fmla="*/ 96 w 99"/>
              <a:gd name="T5" fmla="*/ 19 h 107"/>
              <a:gd name="T6" fmla="*/ 99 w 99"/>
              <a:gd name="T7" fmla="*/ 21 h 107"/>
              <a:gd name="T8" fmla="*/ 95 w 99"/>
              <a:gd name="T9" fmla="*/ 24 h 107"/>
              <a:gd name="T10" fmla="*/ 95 w 99"/>
              <a:gd name="T11" fmla="*/ 26 h 107"/>
              <a:gd name="T12" fmla="*/ 95 w 99"/>
              <a:gd name="T13" fmla="*/ 27 h 107"/>
              <a:gd name="T14" fmla="*/ 96 w 99"/>
              <a:gd name="T15" fmla="*/ 31 h 107"/>
              <a:gd name="T16" fmla="*/ 78 w 99"/>
              <a:gd name="T17" fmla="*/ 41 h 107"/>
              <a:gd name="T18" fmla="*/ 69 w 99"/>
              <a:gd name="T19" fmla="*/ 42 h 107"/>
              <a:gd name="T20" fmla="*/ 67 w 99"/>
              <a:gd name="T21" fmla="*/ 47 h 107"/>
              <a:gd name="T22" fmla="*/ 51 w 99"/>
              <a:gd name="T23" fmla="*/ 61 h 107"/>
              <a:gd name="T24" fmla="*/ 54 w 99"/>
              <a:gd name="T25" fmla="*/ 65 h 107"/>
              <a:gd name="T26" fmla="*/ 44 w 99"/>
              <a:gd name="T27" fmla="*/ 77 h 107"/>
              <a:gd name="T28" fmla="*/ 30 w 99"/>
              <a:gd name="T29" fmla="*/ 76 h 107"/>
              <a:gd name="T30" fmla="*/ 24 w 99"/>
              <a:gd name="T31" fmla="*/ 84 h 107"/>
              <a:gd name="T32" fmla="*/ 17 w 99"/>
              <a:gd name="T33" fmla="*/ 91 h 107"/>
              <a:gd name="T34" fmla="*/ 9 w 99"/>
              <a:gd name="T35" fmla="*/ 96 h 107"/>
              <a:gd name="T36" fmla="*/ 9 w 99"/>
              <a:gd name="T37" fmla="*/ 103 h 107"/>
              <a:gd name="T38" fmla="*/ 6 w 99"/>
              <a:gd name="T39" fmla="*/ 105 h 107"/>
              <a:gd name="T40" fmla="*/ 5 w 99"/>
              <a:gd name="T41" fmla="*/ 106 h 107"/>
              <a:gd name="T42" fmla="*/ 0 w 99"/>
              <a:gd name="T43" fmla="*/ 107 h 107"/>
              <a:gd name="T44" fmla="*/ 0 w 99"/>
              <a:gd name="T45" fmla="*/ 96 h 107"/>
              <a:gd name="T46" fmla="*/ 2 w 99"/>
              <a:gd name="T47" fmla="*/ 87 h 107"/>
              <a:gd name="T48" fmla="*/ 3 w 99"/>
              <a:gd name="T49" fmla="*/ 87 h 107"/>
              <a:gd name="T50" fmla="*/ 7 w 99"/>
              <a:gd name="T51" fmla="*/ 84 h 107"/>
              <a:gd name="T52" fmla="*/ 11 w 99"/>
              <a:gd name="T53" fmla="*/ 81 h 107"/>
              <a:gd name="T54" fmla="*/ 17 w 99"/>
              <a:gd name="T55" fmla="*/ 71 h 107"/>
              <a:gd name="T56" fmla="*/ 20 w 99"/>
              <a:gd name="T57" fmla="*/ 65 h 107"/>
              <a:gd name="T58" fmla="*/ 18 w 99"/>
              <a:gd name="T59" fmla="*/ 64 h 107"/>
              <a:gd name="T60" fmla="*/ 17 w 99"/>
              <a:gd name="T61" fmla="*/ 53 h 107"/>
              <a:gd name="T62" fmla="*/ 15 w 99"/>
              <a:gd name="T63" fmla="*/ 47 h 107"/>
              <a:gd name="T64" fmla="*/ 17 w 99"/>
              <a:gd name="T65" fmla="*/ 39 h 107"/>
              <a:gd name="T66" fmla="*/ 18 w 99"/>
              <a:gd name="T67" fmla="*/ 31 h 107"/>
              <a:gd name="T68" fmla="*/ 18 w 99"/>
              <a:gd name="T69" fmla="*/ 27 h 107"/>
              <a:gd name="T70" fmla="*/ 30 w 99"/>
              <a:gd name="T71" fmla="*/ 4 h 107"/>
              <a:gd name="T72" fmla="*/ 44 w 99"/>
              <a:gd name="T73" fmla="*/ 0 h 107"/>
              <a:gd name="T74" fmla="*/ 66 w 99"/>
              <a:gd name="T75" fmla="*/ 0 h 107"/>
              <a:gd name="T76" fmla="*/ 67 w 99"/>
              <a:gd name="T77" fmla="*/ 8 h 107"/>
              <a:gd name="T78" fmla="*/ 81 w 99"/>
              <a:gd name="T79" fmla="*/ 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9" h="107">
                <a:moveTo>
                  <a:pt x="81" y="8"/>
                </a:moveTo>
                <a:lnTo>
                  <a:pt x="85" y="19"/>
                </a:lnTo>
                <a:lnTo>
                  <a:pt x="96" y="19"/>
                </a:lnTo>
                <a:lnTo>
                  <a:pt x="99" y="21"/>
                </a:lnTo>
                <a:lnTo>
                  <a:pt x="95" y="24"/>
                </a:lnTo>
                <a:lnTo>
                  <a:pt x="95" y="26"/>
                </a:lnTo>
                <a:lnTo>
                  <a:pt x="95" y="27"/>
                </a:lnTo>
                <a:lnTo>
                  <a:pt x="96" y="31"/>
                </a:lnTo>
                <a:lnTo>
                  <a:pt x="78" y="41"/>
                </a:lnTo>
                <a:lnTo>
                  <a:pt x="69" y="42"/>
                </a:lnTo>
                <a:lnTo>
                  <a:pt x="67" y="47"/>
                </a:lnTo>
                <a:lnTo>
                  <a:pt x="51" y="61"/>
                </a:lnTo>
                <a:lnTo>
                  <a:pt x="54" y="65"/>
                </a:lnTo>
                <a:lnTo>
                  <a:pt x="44" y="77"/>
                </a:lnTo>
                <a:lnTo>
                  <a:pt x="30" y="76"/>
                </a:lnTo>
                <a:lnTo>
                  <a:pt x="24" y="84"/>
                </a:lnTo>
                <a:lnTo>
                  <a:pt x="17" y="91"/>
                </a:lnTo>
                <a:lnTo>
                  <a:pt x="9" y="96"/>
                </a:lnTo>
                <a:lnTo>
                  <a:pt x="9" y="103"/>
                </a:lnTo>
                <a:lnTo>
                  <a:pt x="6" y="105"/>
                </a:lnTo>
                <a:lnTo>
                  <a:pt x="5" y="106"/>
                </a:lnTo>
                <a:lnTo>
                  <a:pt x="0" y="107"/>
                </a:lnTo>
                <a:lnTo>
                  <a:pt x="0" y="96"/>
                </a:lnTo>
                <a:lnTo>
                  <a:pt x="2" y="87"/>
                </a:lnTo>
                <a:lnTo>
                  <a:pt x="3" y="87"/>
                </a:lnTo>
                <a:lnTo>
                  <a:pt x="7" y="84"/>
                </a:lnTo>
                <a:lnTo>
                  <a:pt x="11" y="81"/>
                </a:lnTo>
                <a:lnTo>
                  <a:pt x="17" y="71"/>
                </a:lnTo>
                <a:lnTo>
                  <a:pt x="20" y="65"/>
                </a:lnTo>
                <a:lnTo>
                  <a:pt x="18" y="64"/>
                </a:lnTo>
                <a:lnTo>
                  <a:pt x="17" y="53"/>
                </a:lnTo>
                <a:lnTo>
                  <a:pt x="15" y="47"/>
                </a:lnTo>
                <a:lnTo>
                  <a:pt x="17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4" y="0"/>
                </a:lnTo>
                <a:lnTo>
                  <a:pt x="66" y="0"/>
                </a:lnTo>
                <a:lnTo>
                  <a:pt x="67" y="8"/>
                </a:lnTo>
                <a:lnTo>
                  <a:pt x="81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8" name="Freeform 364">
            <a:extLst>
              <a:ext uri="{FF2B5EF4-FFF2-40B4-BE49-F238E27FC236}">
                <a16:creationId xmlns:a16="http://schemas.microsoft.com/office/drawing/2014/main" id="{10B8FE1E-B733-50CB-DE26-7214B46BFDC4}"/>
              </a:ext>
            </a:extLst>
          </p:cNvPr>
          <p:cNvSpPr>
            <a:spLocks/>
          </p:cNvSpPr>
          <p:nvPr/>
        </p:nvSpPr>
        <p:spPr bwMode="auto">
          <a:xfrm>
            <a:off x="4824422" y="5260984"/>
            <a:ext cx="158750" cy="122238"/>
          </a:xfrm>
          <a:custGeom>
            <a:avLst/>
            <a:gdLst>
              <a:gd name="T0" fmla="*/ 87 w 100"/>
              <a:gd name="T1" fmla="*/ 0 h 77"/>
              <a:gd name="T2" fmla="*/ 93 w 100"/>
              <a:gd name="T3" fmla="*/ 16 h 77"/>
              <a:gd name="T4" fmla="*/ 100 w 100"/>
              <a:gd name="T5" fmla="*/ 27 h 77"/>
              <a:gd name="T6" fmla="*/ 97 w 100"/>
              <a:gd name="T7" fmla="*/ 35 h 77"/>
              <a:gd name="T8" fmla="*/ 90 w 100"/>
              <a:gd name="T9" fmla="*/ 36 h 77"/>
              <a:gd name="T10" fmla="*/ 89 w 100"/>
              <a:gd name="T11" fmla="*/ 36 h 77"/>
              <a:gd name="T12" fmla="*/ 82 w 100"/>
              <a:gd name="T13" fmla="*/ 49 h 77"/>
              <a:gd name="T14" fmla="*/ 77 w 100"/>
              <a:gd name="T15" fmla="*/ 60 h 77"/>
              <a:gd name="T16" fmla="*/ 75 w 100"/>
              <a:gd name="T17" fmla="*/ 61 h 77"/>
              <a:gd name="T18" fmla="*/ 74 w 100"/>
              <a:gd name="T19" fmla="*/ 64 h 77"/>
              <a:gd name="T20" fmla="*/ 70 w 100"/>
              <a:gd name="T21" fmla="*/ 71 h 77"/>
              <a:gd name="T22" fmla="*/ 62 w 100"/>
              <a:gd name="T23" fmla="*/ 73 h 77"/>
              <a:gd name="T24" fmla="*/ 52 w 100"/>
              <a:gd name="T25" fmla="*/ 77 h 77"/>
              <a:gd name="T26" fmla="*/ 41 w 100"/>
              <a:gd name="T27" fmla="*/ 68 h 77"/>
              <a:gd name="T28" fmla="*/ 30 w 100"/>
              <a:gd name="T29" fmla="*/ 60 h 77"/>
              <a:gd name="T30" fmla="*/ 0 w 100"/>
              <a:gd name="T31" fmla="*/ 41 h 77"/>
              <a:gd name="T32" fmla="*/ 6 w 100"/>
              <a:gd name="T33" fmla="*/ 35 h 77"/>
              <a:gd name="T34" fmla="*/ 8 w 100"/>
              <a:gd name="T35" fmla="*/ 31 h 77"/>
              <a:gd name="T36" fmla="*/ 4 w 100"/>
              <a:gd name="T37" fmla="*/ 27 h 77"/>
              <a:gd name="T38" fmla="*/ 14 w 100"/>
              <a:gd name="T39" fmla="*/ 23 h 77"/>
              <a:gd name="T40" fmla="*/ 17 w 100"/>
              <a:gd name="T41" fmla="*/ 21 h 77"/>
              <a:gd name="T42" fmla="*/ 25 w 100"/>
              <a:gd name="T43" fmla="*/ 12 h 77"/>
              <a:gd name="T44" fmla="*/ 29 w 100"/>
              <a:gd name="T45" fmla="*/ 8 h 77"/>
              <a:gd name="T46" fmla="*/ 38 w 100"/>
              <a:gd name="T47" fmla="*/ 4 h 77"/>
              <a:gd name="T48" fmla="*/ 49 w 100"/>
              <a:gd name="T49" fmla="*/ 5 h 77"/>
              <a:gd name="T50" fmla="*/ 51 w 100"/>
              <a:gd name="T51" fmla="*/ 8 h 77"/>
              <a:gd name="T52" fmla="*/ 52 w 100"/>
              <a:gd name="T53" fmla="*/ 11 h 77"/>
              <a:gd name="T54" fmla="*/ 53 w 100"/>
              <a:gd name="T55" fmla="*/ 13 h 77"/>
              <a:gd name="T56" fmla="*/ 55 w 100"/>
              <a:gd name="T57" fmla="*/ 13 h 77"/>
              <a:gd name="T58" fmla="*/ 56 w 100"/>
              <a:gd name="T59" fmla="*/ 13 h 77"/>
              <a:gd name="T60" fmla="*/ 64 w 100"/>
              <a:gd name="T61" fmla="*/ 8 h 77"/>
              <a:gd name="T62" fmla="*/ 66 w 100"/>
              <a:gd name="T63" fmla="*/ 9 h 77"/>
              <a:gd name="T64" fmla="*/ 87 w 100"/>
              <a:gd name="T65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87" y="0"/>
                </a:move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  <a:lnTo>
                  <a:pt x="90" y="36"/>
                </a:lnTo>
                <a:lnTo>
                  <a:pt x="89" y="36"/>
                </a:lnTo>
                <a:lnTo>
                  <a:pt x="82" y="49"/>
                </a:lnTo>
                <a:lnTo>
                  <a:pt x="77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2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7" y="21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1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6" y="9"/>
                </a:lnTo>
                <a:lnTo>
                  <a:pt x="87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9" name="Freeform 365">
            <a:extLst>
              <a:ext uri="{FF2B5EF4-FFF2-40B4-BE49-F238E27FC236}">
                <a16:creationId xmlns:a16="http://schemas.microsoft.com/office/drawing/2014/main" id="{BA98695D-CFA4-4252-BE83-A66BC7349501}"/>
              </a:ext>
            </a:extLst>
          </p:cNvPr>
          <p:cNvSpPr>
            <a:spLocks/>
          </p:cNvSpPr>
          <p:nvPr/>
        </p:nvSpPr>
        <p:spPr bwMode="auto">
          <a:xfrm>
            <a:off x="4257684" y="5326072"/>
            <a:ext cx="114300" cy="80963"/>
          </a:xfrm>
          <a:custGeom>
            <a:avLst/>
            <a:gdLst>
              <a:gd name="T0" fmla="*/ 61 w 72"/>
              <a:gd name="T1" fmla="*/ 13 h 51"/>
              <a:gd name="T2" fmla="*/ 62 w 72"/>
              <a:gd name="T3" fmla="*/ 15 h 51"/>
              <a:gd name="T4" fmla="*/ 64 w 72"/>
              <a:gd name="T5" fmla="*/ 10 h 51"/>
              <a:gd name="T6" fmla="*/ 72 w 72"/>
              <a:gd name="T7" fmla="*/ 12 h 51"/>
              <a:gd name="T8" fmla="*/ 71 w 72"/>
              <a:gd name="T9" fmla="*/ 17 h 51"/>
              <a:gd name="T10" fmla="*/ 64 w 72"/>
              <a:gd name="T11" fmla="*/ 21 h 51"/>
              <a:gd name="T12" fmla="*/ 67 w 72"/>
              <a:gd name="T13" fmla="*/ 25 h 51"/>
              <a:gd name="T14" fmla="*/ 60 w 72"/>
              <a:gd name="T15" fmla="*/ 21 h 51"/>
              <a:gd name="T16" fmla="*/ 56 w 72"/>
              <a:gd name="T17" fmla="*/ 24 h 51"/>
              <a:gd name="T18" fmla="*/ 60 w 72"/>
              <a:gd name="T19" fmla="*/ 32 h 51"/>
              <a:gd name="T20" fmla="*/ 56 w 72"/>
              <a:gd name="T21" fmla="*/ 36 h 51"/>
              <a:gd name="T22" fmla="*/ 58 w 72"/>
              <a:gd name="T23" fmla="*/ 42 h 51"/>
              <a:gd name="T24" fmla="*/ 58 w 72"/>
              <a:gd name="T25" fmla="*/ 43 h 51"/>
              <a:gd name="T26" fmla="*/ 60 w 72"/>
              <a:gd name="T27" fmla="*/ 47 h 51"/>
              <a:gd name="T28" fmla="*/ 57 w 72"/>
              <a:gd name="T29" fmla="*/ 47 h 51"/>
              <a:gd name="T30" fmla="*/ 56 w 72"/>
              <a:gd name="T31" fmla="*/ 47 h 51"/>
              <a:gd name="T32" fmla="*/ 53 w 72"/>
              <a:gd name="T33" fmla="*/ 47 h 51"/>
              <a:gd name="T34" fmla="*/ 50 w 72"/>
              <a:gd name="T35" fmla="*/ 46 h 51"/>
              <a:gd name="T36" fmla="*/ 34 w 72"/>
              <a:gd name="T37" fmla="*/ 45 h 51"/>
              <a:gd name="T38" fmla="*/ 26 w 72"/>
              <a:gd name="T39" fmla="*/ 51 h 51"/>
              <a:gd name="T40" fmla="*/ 27 w 72"/>
              <a:gd name="T41" fmla="*/ 45 h 51"/>
              <a:gd name="T42" fmla="*/ 12 w 72"/>
              <a:gd name="T43" fmla="*/ 47 h 51"/>
              <a:gd name="T44" fmla="*/ 9 w 72"/>
              <a:gd name="T45" fmla="*/ 47 h 51"/>
              <a:gd name="T46" fmla="*/ 4 w 72"/>
              <a:gd name="T47" fmla="*/ 49 h 51"/>
              <a:gd name="T48" fmla="*/ 0 w 72"/>
              <a:gd name="T49" fmla="*/ 43 h 51"/>
              <a:gd name="T50" fmla="*/ 6 w 72"/>
              <a:gd name="T51" fmla="*/ 35 h 51"/>
              <a:gd name="T52" fmla="*/ 20 w 72"/>
              <a:gd name="T53" fmla="*/ 36 h 51"/>
              <a:gd name="T54" fmla="*/ 30 w 72"/>
              <a:gd name="T55" fmla="*/ 24 h 51"/>
              <a:gd name="T56" fmla="*/ 27 w 72"/>
              <a:gd name="T57" fmla="*/ 20 h 51"/>
              <a:gd name="T58" fmla="*/ 43 w 72"/>
              <a:gd name="T59" fmla="*/ 6 h 51"/>
              <a:gd name="T60" fmla="*/ 45 w 72"/>
              <a:gd name="T61" fmla="*/ 1 h 51"/>
              <a:gd name="T62" fmla="*/ 54 w 72"/>
              <a:gd name="T63" fmla="*/ 0 h 51"/>
              <a:gd name="T64" fmla="*/ 54 w 72"/>
              <a:gd name="T65" fmla="*/ 4 h 51"/>
              <a:gd name="T66" fmla="*/ 54 w 72"/>
              <a:gd name="T67" fmla="*/ 6 h 51"/>
              <a:gd name="T68" fmla="*/ 61 w 72"/>
              <a:gd name="T69" fmla="*/ 12 h 51"/>
              <a:gd name="T70" fmla="*/ 61 w 72"/>
              <a:gd name="T71" fmla="*/ 1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2" h="51">
                <a:moveTo>
                  <a:pt x="61" y="13"/>
                </a:moveTo>
                <a:lnTo>
                  <a:pt x="62" y="15"/>
                </a:lnTo>
                <a:lnTo>
                  <a:pt x="64" y="10"/>
                </a:lnTo>
                <a:lnTo>
                  <a:pt x="72" y="12"/>
                </a:lnTo>
                <a:lnTo>
                  <a:pt x="71" y="17"/>
                </a:lnTo>
                <a:lnTo>
                  <a:pt x="64" y="21"/>
                </a:lnTo>
                <a:lnTo>
                  <a:pt x="67" y="25"/>
                </a:lnTo>
                <a:lnTo>
                  <a:pt x="60" y="21"/>
                </a:lnTo>
                <a:lnTo>
                  <a:pt x="56" y="24"/>
                </a:lnTo>
                <a:lnTo>
                  <a:pt x="60" y="32"/>
                </a:lnTo>
                <a:lnTo>
                  <a:pt x="56" y="36"/>
                </a:lnTo>
                <a:lnTo>
                  <a:pt x="58" y="42"/>
                </a:lnTo>
                <a:lnTo>
                  <a:pt x="58" y="43"/>
                </a:lnTo>
                <a:lnTo>
                  <a:pt x="60" y="47"/>
                </a:lnTo>
                <a:lnTo>
                  <a:pt x="57" y="47"/>
                </a:lnTo>
                <a:lnTo>
                  <a:pt x="56" y="47"/>
                </a:lnTo>
                <a:lnTo>
                  <a:pt x="53" y="47"/>
                </a:lnTo>
                <a:lnTo>
                  <a:pt x="50" y="46"/>
                </a:lnTo>
                <a:lnTo>
                  <a:pt x="34" y="45"/>
                </a:lnTo>
                <a:lnTo>
                  <a:pt x="26" y="51"/>
                </a:lnTo>
                <a:lnTo>
                  <a:pt x="27" y="45"/>
                </a:lnTo>
                <a:lnTo>
                  <a:pt x="12" y="47"/>
                </a:lnTo>
                <a:lnTo>
                  <a:pt x="9" y="47"/>
                </a:lnTo>
                <a:lnTo>
                  <a:pt x="4" y="49"/>
                </a:lnTo>
                <a:lnTo>
                  <a:pt x="0" y="43"/>
                </a:lnTo>
                <a:lnTo>
                  <a:pt x="6" y="35"/>
                </a:lnTo>
                <a:lnTo>
                  <a:pt x="20" y="36"/>
                </a:lnTo>
                <a:lnTo>
                  <a:pt x="30" y="24"/>
                </a:lnTo>
                <a:lnTo>
                  <a:pt x="27" y="20"/>
                </a:lnTo>
                <a:lnTo>
                  <a:pt x="43" y="6"/>
                </a:lnTo>
                <a:lnTo>
                  <a:pt x="45" y="1"/>
                </a:lnTo>
                <a:lnTo>
                  <a:pt x="54" y="0"/>
                </a:lnTo>
                <a:lnTo>
                  <a:pt x="54" y="4"/>
                </a:lnTo>
                <a:lnTo>
                  <a:pt x="54" y="6"/>
                </a:lnTo>
                <a:lnTo>
                  <a:pt x="61" y="12"/>
                </a:lnTo>
                <a:lnTo>
                  <a:pt x="61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0" name="Freeform 366">
            <a:extLst>
              <a:ext uri="{FF2B5EF4-FFF2-40B4-BE49-F238E27FC236}">
                <a16:creationId xmlns:a16="http://schemas.microsoft.com/office/drawing/2014/main" id="{604EF2DE-0157-6111-1913-FAFCCA75F0CB}"/>
              </a:ext>
            </a:extLst>
          </p:cNvPr>
          <p:cNvSpPr>
            <a:spLocks/>
          </p:cNvSpPr>
          <p:nvPr/>
        </p:nvSpPr>
        <p:spPr bwMode="auto">
          <a:xfrm>
            <a:off x="4100521" y="5410209"/>
            <a:ext cx="92075" cy="115888"/>
          </a:xfrm>
          <a:custGeom>
            <a:avLst/>
            <a:gdLst>
              <a:gd name="T0" fmla="*/ 30 w 58"/>
              <a:gd name="T1" fmla="*/ 0 h 73"/>
              <a:gd name="T2" fmla="*/ 37 w 58"/>
              <a:gd name="T3" fmla="*/ 5 h 73"/>
              <a:gd name="T4" fmla="*/ 48 w 58"/>
              <a:gd name="T5" fmla="*/ 5 h 73"/>
              <a:gd name="T6" fmla="*/ 54 w 58"/>
              <a:gd name="T7" fmla="*/ 12 h 73"/>
              <a:gd name="T8" fmla="*/ 52 w 58"/>
              <a:gd name="T9" fmla="*/ 23 h 73"/>
              <a:gd name="T10" fmla="*/ 52 w 58"/>
              <a:gd name="T11" fmla="*/ 26 h 73"/>
              <a:gd name="T12" fmla="*/ 50 w 58"/>
              <a:gd name="T13" fmla="*/ 46 h 73"/>
              <a:gd name="T14" fmla="*/ 58 w 58"/>
              <a:gd name="T15" fmla="*/ 49 h 73"/>
              <a:gd name="T16" fmla="*/ 50 w 58"/>
              <a:gd name="T17" fmla="*/ 64 h 73"/>
              <a:gd name="T18" fmla="*/ 37 w 58"/>
              <a:gd name="T19" fmla="*/ 73 h 73"/>
              <a:gd name="T20" fmla="*/ 30 w 58"/>
              <a:gd name="T21" fmla="*/ 64 h 73"/>
              <a:gd name="T22" fmla="*/ 29 w 58"/>
              <a:gd name="T23" fmla="*/ 62 h 73"/>
              <a:gd name="T24" fmla="*/ 25 w 58"/>
              <a:gd name="T25" fmla="*/ 64 h 73"/>
              <a:gd name="T26" fmla="*/ 24 w 58"/>
              <a:gd name="T27" fmla="*/ 61 h 73"/>
              <a:gd name="T28" fmla="*/ 21 w 58"/>
              <a:gd name="T29" fmla="*/ 52 h 73"/>
              <a:gd name="T30" fmla="*/ 0 w 58"/>
              <a:gd name="T31" fmla="*/ 30 h 73"/>
              <a:gd name="T32" fmla="*/ 0 w 58"/>
              <a:gd name="T33" fmla="*/ 28 h 73"/>
              <a:gd name="T34" fmla="*/ 2 w 58"/>
              <a:gd name="T35" fmla="*/ 13 h 73"/>
              <a:gd name="T36" fmla="*/ 5 w 58"/>
              <a:gd name="T37" fmla="*/ 1 h 73"/>
              <a:gd name="T38" fmla="*/ 14 w 58"/>
              <a:gd name="T39" fmla="*/ 2 h 73"/>
              <a:gd name="T40" fmla="*/ 22 w 58"/>
              <a:gd name="T41" fmla="*/ 2 h 73"/>
              <a:gd name="T42" fmla="*/ 26 w 58"/>
              <a:gd name="T43" fmla="*/ 2 h 73"/>
              <a:gd name="T44" fmla="*/ 30 w 58"/>
              <a:gd name="T4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" h="73">
                <a:moveTo>
                  <a:pt x="30" y="0"/>
                </a:moveTo>
                <a:lnTo>
                  <a:pt x="37" y="5"/>
                </a:lnTo>
                <a:lnTo>
                  <a:pt x="48" y="5"/>
                </a:lnTo>
                <a:lnTo>
                  <a:pt x="54" y="12"/>
                </a:lnTo>
                <a:lnTo>
                  <a:pt x="52" y="23"/>
                </a:lnTo>
                <a:lnTo>
                  <a:pt x="52" y="26"/>
                </a:lnTo>
                <a:lnTo>
                  <a:pt x="50" y="46"/>
                </a:lnTo>
                <a:lnTo>
                  <a:pt x="58" y="49"/>
                </a:lnTo>
                <a:lnTo>
                  <a:pt x="50" y="64"/>
                </a:lnTo>
                <a:lnTo>
                  <a:pt x="37" y="73"/>
                </a:lnTo>
                <a:lnTo>
                  <a:pt x="30" y="64"/>
                </a:lnTo>
                <a:lnTo>
                  <a:pt x="29" y="62"/>
                </a:lnTo>
                <a:lnTo>
                  <a:pt x="25" y="64"/>
                </a:lnTo>
                <a:lnTo>
                  <a:pt x="24" y="61"/>
                </a:lnTo>
                <a:lnTo>
                  <a:pt x="21" y="52"/>
                </a:lnTo>
                <a:lnTo>
                  <a:pt x="0" y="30"/>
                </a:lnTo>
                <a:lnTo>
                  <a:pt x="0" y="28"/>
                </a:lnTo>
                <a:lnTo>
                  <a:pt x="2" y="13"/>
                </a:lnTo>
                <a:lnTo>
                  <a:pt x="5" y="1"/>
                </a:lnTo>
                <a:lnTo>
                  <a:pt x="14" y="2"/>
                </a:lnTo>
                <a:lnTo>
                  <a:pt x="22" y="2"/>
                </a:lnTo>
                <a:lnTo>
                  <a:pt x="26" y="2"/>
                </a:lnTo>
                <a:lnTo>
                  <a:pt x="3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1" name="Freeform 367">
            <a:extLst>
              <a:ext uri="{FF2B5EF4-FFF2-40B4-BE49-F238E27FC236}">
                <a16:creationId xmlns:a16="http://schemas.microsoft.com/office/drawing/2014/main" id="{E17ECBBE-9185-1AB1-0744-AC7AA2E3EE66}"/>
              </a:ext>
            </a:extLst>
          </p:cNvPr>
          <p:cNvSpPr>
            <a:spLocks/>
          </p:cNvSpPr>
          <p:nvPr/>
        </p:nvSpPr>
        <p:spPr bwMode="auto">
          <a:xfrm>
            <a:off x="4635509" y="5453072"/>
            <a:ext cx="271463" cy="195263"/>
          </a:xfrm>
          <a:custGeom>
            <a:avLst/>
            <a:gdLst>
              <a:gd name="T0" fmla="*/ 35 w 171"/>
              <a:gd name="T1" fmla="*/ 0 h 123"/>
              <a:gd name="T2" fmla="*/ 45 w 171"/>
              <a:gd name="T3" fmla="*/ 4 h 123"/>
              <a:gd name="T4" fmla="*/ 44 w 171"/>
              <a:gd name="T5" fmla="*/ 0 h 123"/>
              <a:gd name="T6" fmla="*/ 85 w 171"/>
              <a:gd name="T7" fmla="*/ 10 h 123"/>
              <a:gd name="T8" fmla="*/ 116 w 171"/>
              <a:gd name="T9" fmla="*/ 8 h 123"/>
              <a:gd name="T10" fmla="*/ 146 w 171"/>
              <a:gd name="T11" fmla="*/ 33 h 123"/>
              <a:gd name="T12" fmla="*/ 146 w 171"/>
              <a:gd name="T13" fmla="*/ 38 h 123"/>
              <a:gd name="T14" fmla="*/ 148 w 171"/>
              <a:gd name="T15" fmla="*/ 49 h 123"/>
              <a:gd name="T16" fmla="*/ 149 w 171"/>
              <a:gd name="T17" fmla="*/ 59 h 123"/>
              <a:gd name="T18" fmla="*/ 148 w 171"/>
              <a:gd name="T19" fmla="*/ 64 h 123"/>
              <a:gd name="T20" fmla="*/ 152 w 171"/>
              <a:gd name="T21" fmla="*/ 64 h 123"/>
              <a:gd name="T22" fmla="*/ 167 w 171"/>
              <a:gd name="T23" fmla="*/ 78 h 123"/>
              <a:gd name="T24" fmla="*/ 171 w 171"/>
              <a:gd name="T25" fmla="*/ 80 h 123"/>
              <a:gd name="T26" fmla="*/ 171 w 171"/>
              <a:gd name="T27" fmla="*/ 85 h 123"/>
              <a:gd name="T28" fmla="*/ 171 w 171"/>
              <a:gd name="T29" fmla="*/ 90 h 123"/>
              <a:gd name="T30" fmla="*/ 171 w 171"/>
              <a:gd name="T31" fmla="*/ 94 h 123"/>
              <a:gd name="T32" fmla="*/ 170 w 171"/>
              <a:gd name="T33" fmla="*/ 108 h 123"/>
              <a:gd name="T34" fmla="*/ 161 w 171"/>
              <a:gd name="T35" fmla="*/ 117 h 123"/>
              <a:gd name="T36" fmla="*/ 160 w 171"/>
              <a:gd name="T37" fmla="*/ 119 h 123"/>
              <a:gd name="T38" fmla="*/ 149 w 171"/>
              <a:gd name="T39" fmla="*/ 123 h 123"/>
              <a:gd name="T40" fmla="*/ 149 w 171"/>
              <a:gd name="T41" fmla="*/ 121 h 123"/>
              <a:gd name="T42" fmla="*/ 145 w 171"/>
              <a:gd name="T43" fmla="*/ 116 h 123"/>
              <a:gd name="T44" fmla="*/ 148 w 171"/>
              <a:gd name="T45" fmla="*/ 106 h 123"/>
              <a:gd name="T46" fmla="*/ 140 w 171"/>
              <a:gd name="T47" fmla="*/ 100 h 123"/>
              <a:gd name="T48" fmla="*/ 134 w 171"/>
              <a:gd name="T49" fmla="*/ 85 h 123"/>
              <a:gd name="T50" fmla="*/ 131 w 171"/>
              <a:gd name="T51" fmla="*/ 87 h 123"/>
              <a:gd name="T52" fmla="*/ 130 w 171"/>
              <a:gd name="T53" fmla="*/ 89 h 123"/>
              <a:gd name="T54" fmla="*/ 127 w 171"/>
              <a:gd name="T55" fmla="*/ 90 h 123"/>
              <a:gd name="T56" fmla="*/ 119 w 171"/>
              <a:gd name="T57" fmla="*/ 97 h 123"/>
              <a:gd name="T58" fmla="*/ 112 w 171"/>
              <a:gd name="T59" fmla="*/ 95 h 123"/>
              <a:gd name="T60" fmla="*/ 114 w 171"/>
              <a:gd name="T61" fmla="*/ 100 h 123"/>
              <a:gd name="T62" fmla="*/ 97 w 171"/>
              <a:gd name="T63" fmla="*/ 101 h 123"/>
              <a:gd name="T64" fmla="*/ 92 w 171"/>
              <a:gd name="T65" fmla="*/ 98 h 123"/>
              <a:gd name="T66" fmla="*/ 84 w 171"/>
              <a:gd name="T67" fmla="*/ 91 h 123"/>
              <a:gd name="T68" fmla="*/ 62 w 171"/>
              <a:gd name="T69" fmla="*/ 104 h 123"/>
              <a:gd name="T70" fmla="*/ 60 w 171"/>
              <a:gd name="T71" fmla="*/ 105 h 123"/>
              <a:gd name="T72" fmla="*/ 59 w 171"/>
              <a:gd name="T73" fmla="*/ 106 h 123"/>
              <a:gd name="T74" fmla="*/ 51 w 171"/>
              <a:gd name="T75" fmla="*/ 109 h 123"/>
              <a:gd name="T76" fmla="*/ 50 w 171"/>
              <a:gd name="T77" fmla="*/ 101 h 123"/>
              <a:gd name="T78" fmla="*/ 50 w 171"/>
              <a:gd name="T79" fmla="*/ 100 h 123"/>
              <a:gd name="T80" fmla="*/ 50 w 171"/>
              <a:gd name="T81" fmla="*/ 98 h 123"/>
              <a:gd name="T82" fmla="*/ 52 w 171"/>
              <a:gd name="T83" fmla="*/ 97 h 123"/>
              <a:gd name="T84" fmla="*/ 54 w 171"/>
              <a:gd name="T85" fmla="*/ 95 h 123"/>
              <a:gd name="T86" fmla="*/ 47 w 171"/>
              <a:gd name="T87" fmla="*/ 93 h 123"/>
              <a:gd name="T88" fmla="*/ 47 w 171"/>
              <a:gd name="T89" fmla="*/ 94 h 123"/>
              <a:gd name="T90" fmla="*/ 47 w 171"/>
              <a:gd name="T91" fmla="*/ 97 h 123"/>
              <a:gd name="T92" fmla="*/ 33 w 171"/>
              <a:gd name="T93" fmla="*/ 87 h 123"/>
              <a:gd name="T94" fmla="*/ 35 w 171"/>
              <a:gd name="T95" fmla="*/ 85 h 123"/>
              <a:gd name="T96" fmla="*/ 35 w 171"/>
              <a:gd name="T97" fmla="*/ 83 h 123"/>
              <a:gd name="T98" fmla="*/ 40 w 171"/>
              <a:gd name="T99" fmla="*/ 67 h 123"/>
              <a:gd name="T100" fmla="*/ 29 w 171"/>
              <a:gd name="T101" fmla="*/ 48 h 123"/>
              <a:gd name="T102" fmla="*/ 33 w 171"/>
              <a:gd name="T103" fmla="*/ 45 h 123"/>
              <a:gd name="T104" fmla="*/ 30 w 171"/>
              <a:gd name="T105" fmla="*/ 38 h 123"/>
              <a:gd name="T106" fmla="*/ 21 w 171"/>
              <a:gd name="T107" fmla="*/ 34 h 123"/>
              <a:gd name="T108" fmla="*/ 21 w 171"/>
              <a:gd name="T109" fmla="*/ 30 h 123"/>
              <a:gd name="T110" fmla="*/ 21 w 171"/>
              <a:gd name="T111" fmla="*/ 29 h 123"/>
              <a:gd name="T112" fmla="*/ 13 w 171"/>
              <a:gd name="T113" fmla="*/ 19 h 123"/>
              <a:gd name="T114" fmla="*/ 0 w 171"/>
              <a:gd name="T115" fmla="*/ 15 h 123"/>
              <a:gd name="T116" fmla="*/ 30 w 171"/>
              <a:gd name="T117" fmla="*/ 1 h 123"/>
              <a:gd name="T118" fmla="*/ 35 w 171"/>
              <a:gd name="T11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1" h="123">
                <a:moveTo>
                  <a:pt x="35" y="0"/>
                </a:moveTo>
                <a:lnTo>
                  <a:pt x="45" y="4"/>
                </a:lnTo>
                <a:lnTo>
                  <a:pt x="44" y="0"/>
                </a:lnTo>
                <a:lnTo>
                  <a:pt x="85" y="10"/>
                </a:lnTo>
                <a:lnTo>
                  <a:pt x="116" y="8"/>
                </a:lnTo>
                <a:lnTo>
                  <a:pt x="146" y="33"/>
                </a:lnTo>
                <a:lnTo>
                  <a:pt x="146" y="38"/>
                </a:lnTo>
                <a:lnTo>
                  <a:pt x="148" y="49"/>
                </a:lnTo>
                <a:lnTo>
                  <a:pt x="149" y="59"/>
                </a:lnTo>
                <a:lnTo>
                  <a:pt x="148" y="64"/>
                </a:lnTo>
                <a:lnTo>
                  <a:pt x="152" y="64"/>
                </a:lnTo>
                <a:lnTo>
                  <a:pt x="167" y="78"/>
                </a:lnTo>
                <a:lnTo>
                  <a:pt x="171" y="80"/>
                </a:lnTo>
                <a:lnTo>
                  <a:pt x="171" y="85"/>
                </a:lnTo>
                <a:lnTo>
                  <a:pt x="171" y="90"/>
                </a:lnTo>
                <a:lnTo>
                  <a:pt x="171" y="94"/>
                </a:lnTo>
                <a:lnTo>
                  <a:pt x="170" y="108"/>
                </a:lnTo>
                <a:lnTo>
                  <a:pt x="161" y="117"/>
                </a:lnTo>
                <a:lnTo>
                  <a:pt x="160" y="119"/>
                </a:lnTo>
                <a:lnTo>
                  <a:pt x="149" y="123"/>
                </a:lnTo>
                <a:lnTo>
                  <a:pt x="149" y="121"/>
                </a:lnTo>
                <a:lnTo>
                  <a:pt x="145" y="116"/>
                </a:lnTo>
                <a:lnTo>
                  <a:pt x="148" y="106"/>
                </a:lnTo>
                <a:lnTo>
                  <a:pt x="140" y="100"/>
                </a:lnTo>
                <a:lnTo>
                  <a:pt x="134" y="85"/>
                </a:lnTo>
                <a:lnTo>
                  <a:pt x="131" y="87"/>
                </a:lnTo>
                <a:lnTo>
                  <a:pt x="130" y="89"/>
                </a:lnTo>
                <a:lnTo>
                  <a:pt x="127" y="90"/>
                </a:lnTo>
                <a:lnTo>
                  <a:pt x="119" y="97"/>
                </a:lnTo>
                <a:lnTo>
                  <a:pt x="112" y="95"/>
                </a:lnTo>
                <a:lnTo>
                  <a:pt x="114" y="100"/>
                </a:lnTo>
                <a:lnTo>
                  <a:pt x="97" y="101"/>
                </a:lnTo>
                <a:lnTo>
                  <a:pt x="92" y="98"/>
                </a:lnTo>
                <a:lnTo>
                  <a:pt x="84" y="91"/>
                </a:lnTo>
                <a:lnTo>
                  <a:pt x="62" y="104"/>
                </a:lnTo>
                <a:lnTo>
                  <a:pt x="60" y="105"/>
                </a:lnTo>
                <a:lnTo>
                  <a:pt x="59" y="106"/>
                </a:lnTo>
                <a:lnTo>
                  <a:pt x="51" y="109"/>
                </a:lnTo>
                <a:lnTo>
                  <a:pt x="50" y="101"/>
                </a:lnTo>
                <a:lnTo>
                  <a:pt x="50" y="100"/>
                </a:lnTo>
                <a:lnTo>
                  <a:pt x="50" y="98"/>
                </a:lnTo>
                <a:lnTo>
                  <a:pt x="52" y="97"/>
                </a:lnTo>
                <a:lnTo>
                  <a:pt x="54" y="95"/>
                </a:lnTo>
                <a:lnTo>
                  <a:pt x="47" y="93"/>
                </a:lnTo>
                <a:lnTo>
                  <a:pt x="47" y="94"/>
                </a:lnTo>
                <a:lnTo>
                  <a:pt x="47" y="97"/>
                </a:lnTo>
                <a:lnTo>
                  <a:pt x="33" y="87"/>
                </a:lnTo>
                <a:lnTo>
                  <a:pt x="35" y="85"/>
                </a:lnTo>
                <a:lnTo>
                  <a:pt x="35" y="83"/>
                </a:lnTo>
                <a:lnTo>
                  <a:pt x="40" y="67"/>
                </a:lnTo>
                <a:lnTo>
                  <a:pt x="29" y="48"/>
                </a:lnTo>
                <a:lnTo>
                  <a:pt x="33" y="45"/>
                </a:lnTo>
                <a:lnTo>
                  <a:pt x="30" y="38"/>
                </a:lnTo>
                <a:lnTo>
                  <a:pt x="21" y="34"/>
                </a:lnTo>
                <a:lnTo>
                  <a:pt x="21" y="30"/>
                </a:lnTo>
                <a:lnTo>
                  <a:pt x="21" y="29"/>
                </a:lnTo>
                <a:lnTo>
                  <a:pt x="13" y="19"/>
                </a:lnTo>
                <a:lnTo>
                  <a:pt x="0" y="15"/>
                </a:lnTo>
                <a:lnTo>
                  <a:pt x="30" y="1"/>
                </a:lnTo>
                <a:lnTo>
                  <a:pt x="3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2" name="Freeform 368">
            <a:extLst>
              <a:ext uri="{FF2B5EF4-FFF2-40B4-BE49-F238E27FC236}">
                <a16:creationId xmlns:a16="http://schemas.microsoft.com/office/drawing/2014/main" id="{E8E9B650-2417-3C43-0B36-7BC41B67C0F9}"/>
              </a:ext>
            </a:extLst>
          </p:cNvPr>
          <p:cNvSpPr>
            <a:spLocks/>
          </p:cNvSpPr>
          <p:nvPr/>
        </p:nvSpPr>
        <p:spPr bwMode="auto">
          <a:xfrm>
            <a:off x="5229235" y="5495934"/>
            <a:ext cx="63500" cy="93663"/>
          </a:xfrm>
          <a:custGeom>
            <a:avLst/>
            <a:gdLst>
              <a:gd name="T0" fmla="*/ 25 w 40"/>
              <a:gd name="T1" fmla="*/ 8 h 59"/>
              <a:gd name="T2" fmla="*/ 30 w 40"/>
              <a:gd name="T3" fmla="*/ 19 h 59"/>
              <a:gd name="T4" fmla="*/ 32 w 40"/>
              <a:gd name="T5" fmla="*/ 37 h 59"/>
              <a:gd name="T6" fmla="*/ 37 w 40"/>
              <a:gd name="T7" fmla="*/ 41 h 59"/>
              <a:gd name="T8" fmla="*/ 36 w 40"/>
              <a:gd name="T9" fmla="*/ 45 h 59"/>
              <a:gd name="T10" fmla="*/ 36 w 40"/>
              <a:gd name="T11" fmla="*/ 47 h 59"/>
              <a:gd name="T12" fmla="*/ 37 w 40"/>
              <a:gd name="T13" fmla="*/ 48 h 59"/>
              <a:gd name="T14" fmla="*/ 37 w 40"/>
              <a:gd name="T15" fmla="*/ 49 h 59"/>
              <a:gd name="T16" fmla="*/ 38 w 40"/>
              <a:gd name="T17" fmla="*/ 52 h 59"/>
              <a:gd name="T18" fmla="*/ 40 w 40"/>
              <a:gd name="T19" fmla="*/ 53 h 59"/>
              <a:gd name="T20" fmla="*/ 38 w 40"/>
              <a:gd name="T21" fmla="*/ 56 h 59"/>
              <a:gd name="T22" fmla="*/ 36 w 40"/>
              <a:gd name="T23" fmla="*/ 58 h 59"/>
              <a:gd name="T24" fmla="*/ 34 w 40"/>
              <a:gd name="T25" fmla="*/ 58 h 59"/>
              <a:gd name="T26" fmla="*/ 30 w 40"/>
              <a:gd name="T27" fmla="*/ 59 h 59"/>
              <a:gd name="T28" fmla="*/ 30 w 40"/>
              <a:gd name="T29" fmla="*/ 58 h 59"/>
              <a:gd name="T30" fmla="*/ 28 w 40"/>
              <a:gd name="T31" fmla="*/ 58 h 59"/>
              <a:gd name="T32" fmla="*/ 18 w 40"/>
              <a:gd name="T33" fmla="*/ 52 h 59"/>
              <a:gd name="T34" fmla="*/ 17 w 40"/>
              <a:gd name="T35" fmla="*/ 45 h 59"/>
              <a:gd name="T36" fmla="*/ 15 w 40"/>
              <a:gd name="T37" fmla="*/ 41 h 59"/>
              <a:gd name="T38" fmla="*/ 15 w 40"/>
              <a:gd name="T39" fmla="*/ 34 h 59"/>
              <a:gd name="T40" fmla="*/ 11 w 40"/>
              <a:gd name="T41" fmla="*/ 29 h 59"/>
              <a:gd name="T42" fmla="*/ 10 w 40"/>
              <a:gd name="T43" fmla="*/ 25 h 59"/>
              <a:gd name="T44" fmla="*/ 10 w 40"/>
              <a:gd name="T45" fmla="*/ 22 h 59"/>
              <a:gd name="T46" fmla="*/ 3 w 40"/>
              <a:gd name="T47" fmla="*/ 18 h 59"/>
              <a:gd name="T48" fmla="*/ 0 w 40"/>
              <a:gd name="T49" fmla="*/ 15 h 59"/>
              <a:gd name="T50" fmla="*/ 2 w 40"/>
              <a:gd name="T51" fmla="*/ 11 h 59"/>
              <a:gd name="T52" fmla="*/ 4 w 40"/>
              <a:gd name="T53" fmla="*/ 10 h 59"/>
              <a:gd name="T54" fmla="*/ 6 w 40"/>
              <a:gd name="T55" fmla="*/ 10 h 59"/>
              <a:gd name="T56" fmla="*/ 6 w 40"/>
              <a:gd name="T57" fmla="*/ 8 h 59"/>
              <a:gd name="T58" fmla="*/ 7 w 40"/>
              <a:gd name="T59" fmla="*/ 8 h 59"/>
              <a:gd name="T60" fmla="*/ 7 w 40"/>
              <a:gd name="T61" fmla="*/ 10 h 59"/>
              <a:gd name="T62" fmla="*/ 11 w 40"/>
              <a:gd name="T63" fmla="*/ 11 h 59"/>
              <a:gd name="T64" fmla="*/ 11 w 40"/>
              <a:gd name="T65" fmla="*/ 10 h 59"/>
              <a:gd name="T66" fmla="*/ 11 w 40"/>
              <a:gd name="T67" fmla="*/ 8 h 59"/>
              <a:gd name="T68" fmla="*/ 13 w 40"/>
              <a:gd name="T69" fmla="*/ 4 h 59"/>
              <a:gd name="T70" fmla="*/ 13 w 40"/>
              <a:gd name="T71" fmla="*/ 2 h 59"/>
              <a:gd name="T72" fmla="*/ 13 w 40"/>
              <a:gd name="T73" fmla="*/ 0 h 59"/>
              <a:gd name="T74" fmla="*/ 25 w 40"/>
              <a:gd name="T75" fmla="*/ 4 h 59"/>
              <a:gd name="T76" fmla="*/ 25 w 40"/>
              <a:gd name="T77" fmla="*/ 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59">
                <a:moveTo>
                  <a:pt x="25" y="8"/>
                </a:moveTo>
                <a:lnTo>
                  <a:pt x="30" y="19"/>
                </a:lnTo>
                <a:lnTo>
                  <a:pt x="32" y="37"/>
                </a:lnTo>
                <a:lnTo>
                  <a:pt x="37" y="41"/>
                </a:lnTo>
                <a:lnTo>
                  <a:pt x="36" y="45"/>
                </a:lnTo>
                <a:lnTo>
                  <a:pt x="36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40" y="53"/>
                </a:lnTo>
                <a:lnTo>
                  <a:pt x="38" y="56"/>
                </a:lnTo>
                <a:lnTo>
                  <a:pt x="36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8" y="58"/>
                </a:lnTo>
                <a:lnTo>
                  <a:pt x="18" y="52"/>
                </a:lnTo>
                <a:lnTo>
                  <a:pt x="17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10" y="25"/>
                </a:lnTo>
                <a:lnTo>
                  <a:pt x="10" y="22"/>
                </a:lnTo>
                <a:lnTo>
                  <a:pt x="3" y="18"/>
                </a:lnTo>
                <a:lnTo>
                  <a:pt x="0" y="15"/>
                </a:lnTo>
                <a:lnTo>
                  <a:pt x="2" y="11"/>
                </a:lnTo>
                <a:lnTo>
                  <a:pt x="4" y="10"/>
                </a:lnTo>
                <a:lnTo>
                  <a:pt x="6" y="10"/>
                </a:lnTo>
                <a:lnTo>
                  <a:pt x="6" y="8"/>
                </a:lnTo>
                <a:lnTo>
                  <a:pt x="7" y="8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8"/>
                </a:lnTo>
                <a:lnTo>
                  <a:pt x="13" y="4"/>
                </a:lnTo>
                <a:lnTo>
                  <a:pt x="13" y="2"/>
                </a:lnTo>
                <a:lnTo>
                  <a:pt x="13" y="0"/>
                </a:lnTo>
                <a:lnTo>
                  <a:pt x="25" y="4"/>
                </a:lnTo>
                <a:lnTo>
                  <a:pt x="25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3" name="Freeform 369">
            <a:extLst>
              <a:ext uri="{FF2B5EF4-FFF2-40B4-BE49-F238E27FC236}">
                <a16:creationId xmlns:a16="http://schemas.microsoft.com/office/drawing/2014/main" id="{8EBC6B53-F4F8-CF3A-237A-B37D313AF34C}"/>
              </a:ext>
            </a:extLst>
          </p:cNvPr>
          <p:cNvSpPr>
            <a:spLocks/>
          </p:cNvSpPr>
          <p:nvPr/>
        </p:nvSpPr>
        <p:spPr bwMode="auto">
          <a:xfrm>
            <a:off x="5154623" y="5559434"/>
            <a:ext cx="61913" cy="85725"/>
          </a:xfrm>
          <a:custGeom>
            <a:avLst/>
            <a:gdLst>
              <a:gd name="T0" fmla="*/ 38 w 39"/>
              <a:gd name="T1" fmla="*/ 37 h 54"/>
              <a:gd name="T2" fmla="*/ 39 w 39"/>
              <a:gd name="T3" fmla="*/ 41 h 54"/>
              <a:gd name="T4" fmla="*/ 25 w 39"/>
              <a:gd name="T5" fmla="*/ 54 h 54"/>
              <a:gd name="T6" fmla="*/ 24 w 39"/>
              <a:gd name="T7" fmla="*/ 42 h 54"/>
              <a:gd name="T8" fmla="*/ 21 w 39"/>
              <a:gd name="T9" fmla="*/ 42 h 54"/>
              <a:gd name="T10" fmla="*/ 20 w 39"/>
              <a:gd name="T11" fmla="*/ 41 h 54"/>
              <a:gd name="T12" fmla="*/ 17 w 39"/>
              <a:gd name="T13" fmla="*/ 41 h 54"/>
              <a:gd name="T14" fmla="*/ 13 w 39"/>
              <a:gd name="T15" fmla="*/ 39 h 54"/>
              <a:gd name="T16" fmla="*/ 10 w 39"/>
              <a:gd name="T17" fmla="*/ 38 h 54"/>
              <a:gd name="T18" fmla="*/ 6 w 39"/>
              <a:gd name="T19" fmla="*/ 42 h 54"/>
              <a:gd name="T20" fmla="*/ 4 w 39"/>
              <a:gd name="T21" fmla="*/ 38 h 54"/>
              <a:gd name="T22" fmla="*/ 0 w 39"/>
              <a:gd name="T23" fmla="*/ 33 h 54"/>
              <a:gd name="T24" fmla="*/ 0 w 39"/>
              <a:gd name="T25" fmla="*/ 18 h 54"/>
              <a:gd name="T26" fmla="*/ 5 w 39"/>
              <a:gd name="T27" fmla="*/ 13 h 54"/>
              <a:gd name="T28" fmla="*/ 10 w 39"/>
              <a:gd name="T29" fmla="*/ 9 h 54"/>
              <a:gd name="T30" fmla="*/ 13 w 39"/>
              <a:gd name="T31" fmla="*/ 0 h 54"/>
              <a:gd name="T32" fmla="*/ 19 w 39"/>
              <a:gd name="T33" fmla="*/ 0 h 54"/>
              <a:gd name="T34" fmla="*/ 20 w 39"/>
              <a:gd name="T35" fmla="*/ 4 h 54"/>
              <a:gd name="T36" fmla="*/ 31 w 39"/>
              <a:gd name="T37" fmla="*/ 13 h 54"/>
              <a:gd name="T38" fmla="*/ 32 w 39"/>
              <a:gd name="T39" fmla="*/ 18 h 54"/>
              <a:gd name="T40" fmla="*/ 38 w 39"/>
              <a:gd name="T41" fmla="*/ 24 h 54"/>
              <a:gd name="T42" fmla="*/ 35 w 39"/>
              <a:gd name="T43" fmla="*/ 30 h 54"/>
              <a:gd name="T44" fmla="*/ 36 w 39"/>
              <a:gd name="T45" fmla="*/ 31 h 54"/>
              <a:gd name="T46" fmla="*/ 36 w 39"/>
              <a:gd name="T47" fmla="*/ 33 h 54"/>
              <a:gd name="T48" fmla="*/ 38 w 39"/>
              <a:gd name="T49" fmla="*/ 3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9" h="54">
                <a:moveTo>
                  <a:pt x="38" y="37"/>
                </a:moveTo>
                <a:lnTo>
                  <a:pt x="39" y="41"/>
                </a:lnTo>
                <a:lnTo>
                  <a:pt x="25" y="54"/>
                </a:lnTo>
                <a:lnTo>
                  <a:pt x="24" y="42"/>
                </a:lnTo>
                <a:lnTo>
                  <a:pt x="21" y="42"/>
                </a:lnTo>
                <a:lnTo>
                  <a:pt x="20" y="41"/>
                </a:lnTo>
                <a:lnTo>
                  <a:pt x="17" y="41"/>
                </a:lnTo>
                <a:lnTo>
                  <a:pt x="13" y="39"/>
                </a:lnTo>
                <a:lnTo>
                  <a:pt x="10" y="38"/>
                </a:lnTo>
                <a:lnTo>
                  <a:pt x="6" y="42"/>
                </a:lnTo>
                <a:lnTo>
                  <a:pt x="4" y="38"/>
                </a:lnTo>
                <a:lnTo>
                  <a:pt x="0" y="33"/>
                </a:lnTo>
                <a:lnTo>
                  <a:pt x="0" y="18"/>
                </a:lnTo>
                <a:lnTo>
                  <a:pt x="5" y="13"/>
                </a:lnTo>
                <a:lnTo>
                  <a:pt x="10" y="9"/>
                </a:lnTo>
                <a:lnTo>
                  <a:pt x="13" y="0"/>
                </a:lnTo>
                <a:lnTo>
                  <a:pt x="19" y="0"/>
                </a:lnTo>
                <a:lnTo>
                  <a:pt x="20" y="4"/>
                </a:lnTo>
                <a:lnTo>
                  <a:pt x="31" y="13"/>
                </a:lnTo>
                <a:lnTo>
                  <a:pt x="32" y="18"/>
                </a:lnTo>
                <a:lnTo>
                  <a:pt x="38" y="24"/>
                </a:lnTo>
                <a:lnTo>
                  <a:pt x="35" y="30"/>
                </a:lnTo>
                <a:lnTo>
                  <a:pt x="36" y="31"/>
                </a:lnTo>
                <a:lnTo>
                  <a:pt x="36" y="33"/>
                </a:lnTo>
                <a:lnTo>
                  <a:pt x="38" y="3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4" name="Freeform 370">
            <a:extLst>
              <a:ext uri="{FF2B5EF4-FFF2-40B4-BE49-F238E27FC236}">
                <a16:creationId xmlns:a16="http://schemas.microsoft.com/office/drawing/2014/main" id="{67AFB54C-7C00-EC94-9D21-CB199D2F5961}"/>
              </a:ext>
            </a:extLst>
          </p:cNvPr>
          <p:cNvSpPr>
            <a:spLocks/>
          </p:cNvSpPr>
          <p:nvPr/>
        </p:nvSpPr>
        <p:spPr bwMode="auto">
          <a:xfrm>
            <a:off x="4729172" y="5597535"/>
            <a:ext cx="131763" cy="146050"/>
          </a:xfrm>
          <a:custGeom>
            <a:avLst/>
            <a:gdLst>
              <a:gd name="T0" fmla="*/ 33 w 83"/>
              <a:gd name="T1" fmla="*/ 7 h 92"/>
              <a:gd name="T2" fmla="*/ 38 w 83"/>
              <a:gd name="T3" fmla="*/ 10 h 92"/>
              <a:gd name="T4" fmla="*/ 55 w 83"/>
              <a:gd name="T5" fmla="*/ 9 h 92"/>
              <a:gd name="T6" fmla="*/ 53 w 83"/>
              <a:gd name="T7" fmla="*/ 4 h 92"/>
              <a:gd name="T8" fmla="*/ 60 w 83"/>
              <a:gd name="T9" fmla="*/ 6 h 92"/>
              <a:gd name="T10" fmla="*/ 62 w 83"/>
              <a:gd name="T11" fmla="*/ 9 h 92"/>
              <a:gd name="T12" fmla="*/ 66 w 83"/>
              <a:gd name="T13" fmla="*/ 11 h 92"/>
              <a:gd name="T14" fmla="*/ 70 w 83"/>
              <a:gd name="T15" fmla="*/ 41 h 92"/>
              <a:gd name="T16" fmla="*/ 70 w 83"/>
              <a:gd name="T17" fmla="*/ 52 h 92"/>
              <a:gd name="T18" fmla="*/ 67 w 83"/>
              <a:gd name="T19" fmla="*/ 52 h 92"/>
              <a:gd name="T20" fmla="*/ 64 w 83"/>
              <a:gd name="T21" fmla="*/ 52 h 92"/>
              <a:gd name="T22" fmla="*/ 66 w 83"/>
              <a:gd name="T23" fmla="*/ 56 h 92"/>
              <a:gd name="T24" fmla="*/ 71 w 83"/>
              <a:gd name="T25" fmla="*/ 55 h 92"/>
              <a:gd name="T26" fmla="*/ 82 w 83"/>
              <a:gd name="T27" fmla="*/ 62 h 92"/>
              <a:gd name="T28" fmla="*/ 83 w 83"/>
              <a:gd name="T29" fmla="*/ 71 h 92"/>
              <a:gd name="T30" fmla="*/ 77 w 83"/>
              <a:gd name="T31" fmla="*/ 81 h 92"/>
              <a:gd name="T32" fmla="*/ 64 w 83"/>
              <a:gd name="T33" fmla="*/ 86 h 92"/>
              <a:gd name="T34" fmla="*/ 59 w 83"/>
              <a:gd name="T35" fmla="*/ 88 h 92"/>
              <a:gd name="T36" fmla="*/ 49 w 83"/>
              <a:gd name="T37" fmla="*/ 92 h 92"/>
              <a:gd name="T38" fmla="*/ 49 w 83"/>
              <a:gd name="T39" fmla="*/ 90 h 92"/>
              <a:gd name="T40" fmla="*/ 48 w 83"/>
              <a:gd name="T41" fmla="*/ 89 h 92"/>
              <a:gd name="T42" fmla="*/ 46 w 83"/>
              <a:gd name="T43" fmla="*/ 86 h 92"/>
              <a:gd name="T44" fmla="*/ 40 w 83"/>
              <a:gd name="T45" fmla="*/ 77 h 92"/>
              <a:gd name="T46" fmla="*/ 38 w 83"/>
              <a:gd name="T47" fmla="*/ 75 h 92"/>
              <a:gd name="T48" fmla="*/ 25 w 83"/>
              <a:gd name="T49" fmla="*/ 73 h 92"/>
              <a:gd name="T50" fmla="*/ 23 w 83"/>
              <a:gd name="T51" fmla="*/ 69 h 92"/>
              <a:gd name="T52" fmla="*/ 18 w 83"/>
              <a:gd name="T53" fmla="*/ 64 h 92"/>
              <a:gd name="T54" fmla="*/ 10 w 83"/>
              <a:gd name="T55" fmla="*/ 36 h 92"/>
              <a:gd name="T56" fmla="*/ 8 w 83"/>
              <a:gd name="T57" fmla="*/ 33 h 92"/>
              <a:gd name="T58" fmla="*/ 11 w 83"/>
              <a:gd name="T59" fmla="*/ 26 h 92"/>
              <a:gd name="T60" fmla="*/ 0 w 83"/>
              <a:gd name="T61" fmla="*/ 15 h 92"/>
              <a:gd name="T62" fmla="*/ 1 w 83"/>
              <a:gd name="T63" fmla="*/ 14 h 92"/>
              <a:gd name="T64" fmla="*/ 3 w 83"/>
              <a:gd name="T65" fmla="*/ 13 h 92"/>
              <a:gd name="T66" fmla="*/ 25 w 83"/>
              <a:gd name="T67" fmla="*/ 0 h 92"/>
              <a:gd name="T68" fmla="*/ 33 w 83"/>
              <a:gd name="T69" fmla="*/ 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2">
                <a:moveTo>
                  <a:pt x="33" y="7"/>
                </a:moveTo>
                <a:lnTo>
                  <a:pt x="38" y="10"/>
                </a:lnTo>
                <a:lnTo>
                  <a:pt x="55" y="9"/>
                </a:lnTo>
                <a:lnTo>
                  <a:pt x="53" y="4"/>
                </a:lnTo>
                <a:lnTo>
                  <a:pt x="60" y="6"/>
                </a:lnTo>
                <a:lnTo>
                  <a:pt x="62" y="9"/>
                </a:lnTo>
                <a:lnTo>
                  <a:pt x="66" y="11"/>
                </a:lnTo>
                <a:lnTo>
                  <a:pt x="70" y="41"/>
                </a:lnTo>
                <a:lnTo>
                  <a:pt x="70" y="52"/>
                </a:lnTo>
                <a:lnTo>
                  <a:pt x="67" y="52"/>
                </a:lnTo>
                <a:lnTo>
                  <a:pt x="64" y="52"/>
                </a:lnTo>
                <a:lnTo>
                  <a:pt x="66" y="56"/>
                </a:lnTo>
                <a:lnTo>
                  <a:pt x="71" y="55"/>
                </a:lnTo>
                <a:lnTo>
                  <a:pt x="82" y="62"/>
                </a:lnTo>
                <a:lnTo>
                  <a:pt x="83" y="71"/>
                </a:lnTo>
                <a:lnTo>
                  <a:pt x="77" y="81"/>
                </a:lnTo>
                <a:lnTo>
                  <a:pt x="64" y="86"/>
                </a:lnTo>
                <a:lnTo>
                  <a:pt x="59" y="88"/>
                </a:lnTo>
                <a:lnTo>
                  <a:pt x="49" y="92"/>
                </a:lnTo>
                <a:lnTo>
                  <a:pt x="49" y="90"/>
                </a:lnTo>
                <a:lnTo>
                  <a:pt x="48" y="89"/>
                </a:lnTo>
                <a:lnTo>
                  <a:pt x="46" y="86"/>
                </a:lnTo>
                <a:lnTo>
                  <a:pt x="40" y="77"/>
                </a:lnTo>
                <a:lnTo>
                  <a:pt x="38" y="75"/>
                </a:lnTo>
                <a:lnTo>
                  <a:pt x="25" y="73"/>
                </a:lnTo>
                <a:lnTo>
                  <a:pt x="23" y="69"/>
                </a:lnTo>
                <a:lnTo>
                  <a:pt x="18" y="64"/>
                </a:lnTo>
                <a:lnTo>
                  <a:pt x="10" y="36"/>
                </a:lnTo>
                <a:lnTo>
                  <a:pt x="8" y="33"/>
                </a:lnTo>
                <a:lnTo>
                  <a:pt x="11" y="26"/>
                </a:lnTo>
                <a:lnTo>
                  <a:pt x="0" y="15"/>
                </a:lnTo>
                <a:lnTo>
                  <a:pt x="1" y="14"/>
                </a:lnTo>
                <a:lnTo>
                  <a:pt x="3" y="13"/>
                </a:lnTo>
                <a:lnTo>
                  <a:pt x="25" y="0"/>
                </a:lnTo>
                <a:lnTo>
                  <a:pt x="33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5" name="Freeform 371">
            <a:extLst>
              <a:ext uri="{FF2B5EF4-FFF2-40B4-BE49-F238E27FC236}">
                <a16:creationId xmlns:a16="http://schemas.microsoft.com/office/drawing/2014/main" id="{E11DB3F8-E89A-778B-9A10-B8B3FD628905}"/>
              </a:ext>
            </a:extLst>
          </p:cNvPr>
          <p:cNvSpPr>
            <a:spLocks/>
          </p:cNvSpPr>
          <p:nvPr/>
        </p:nvSpPr>
        <p:spPr bwMode="auto">
          <a:xfrm>
            <a:off x="4997460" y="5600710"/>
            <a:ext cx="93663" cy="139700"/>
          </a:xfrm>
          <a:custGeom>
            <a:avLst/>
            <a:gdLst>
              <a:gd name="T0" fmla="*/ 11 w 59"/>
              <a:gd name="T1" fmla="*/ 0 h 88"/>
              <a:gd name="T2" fmla="*/ 17 w 59"/>
              <a:gd name="T3" fmla="*/ 2 h 88"/>
              <a:gd name="T4" fmla="*/ 25 w 59"/>
              <a:gd name="T5" fmla="*/ 8 h 88"/>
              <a:gd name="T6" fmla="*/ 33 w 59"/>
              <a:gd name="T7" fmla="*/ 13 h 88"/>
              <a:gd name="T8" fmla="*/ 34 w 59"/>
              <a:gd name="T9" fmla="*/ 15 h 88"/>
              <a:gd name="T10" fmla="*/ 36 w 59"/>
              <a:gd name="T11" fmla="*/ 15 h 88"/>
              <a:gd name="T12" fmla="*/ 36 w 59"/>
              <a:gd name="T13" fmla="*/ 16 h 88"/>
              <a:gd name="T14" fmla="*/ 36 w 59"/>
              <a:gd name="T15" fmla="*/ 11 h 88"/>
              <a:gd name="T16" fmla="*/ 40 w 59"/>
              <a:gd name="T17" fmla="*/ 9 h 88"/>
              <a:gd name="T18" fmla="*/ 41 w 59"/>
              <a:gd name="T19" fmla="*/ 9 h 88"/>
              <a:gd name="T20" fmla="*/ 58 w 59"/>
              <a:gd name="T21" fmla="*/ 15 h 88"/>
              <a:gd name="T22" fmla="*/ 59 w 59"/>
              <a:gd name="T23" fmla="*/ 16 h 88"/>
              <a:gd name="T24" fmla="*/ 51 w 59"/>
              <a:gd name="T25" fmla="*/ 24 h 88"/>
              <a:gd name="T26" fmla="*/ 43 w 59"/>
              <a:gd name="T27" fmla="*/ 37 h 88"/>
              <a:gd name="T28" fmla="*/ 41 w 59"/>
              <a:gd name="T29" fmla="*/ 39 h 88"/>
              <a:gd name="T30" fmla="*/ 41 w 59"/>
              <a:gd name="T31" fmla="*/ 41 h 88"/>
              <a:gd name="T32" fmla="*/ 43 w 59"/>
              <a:gd name="T33" fmla="*/ 43 h 88"/>
              <a:gd name="T34" fmla="*/ 43 w 59"/>
              <a:gd name="T35" fmla="*/ 45 h 88"/>
              <a:gd name="T36" fmla="*/ 44 w 59"/>
              <a:gd name="T37" fmla="*/ 47 h 88"/>
              <a:gd name="T38" fmla="*/ 47 w 59"/>
              <a:gd name="T39" fmla="*/ 60 h 88"/>
              <a:gd name="T40" fmla="*/ 47 w 59"/>
              <a:gd name="T41" fmla="*/ 65 h 88"/>
              <a:gd name="T42" fmla="*/ 47 w 59"/>
              <a:gd name="T43" fmla="*/ 67 h 88"/>
              <a:gd name="T44" fmla="*/ 45 w 59"/>
              <a:gd name="T45" fmla="*/ 72 h 88"/>
              <a:gd name="T46" fmla="*/ 43 w 59"/>
              <a:gd name="T47" fmla="*/ 79 h 88"/>
              <a:gd name="T48" fmla="*/ 33 w 59"/>
              <a:gd name="T49" fmla="*/ 88 h 88"/>
              <a:gd name="T50" fmla="*/ 22 w 59"/>
              <a:gd name="T51" fmla="*/ 71 h 88"/>
              <a:gd name="T52" fmla="*/ 17 w 59"/>
              <a:gd name="T53" fmla="*/ 67 h 88"/>
              <a:gd name="T54" fmla="*/ 13 w 59"/>
              <a:gd name="T55" fmla="*/ 65 h 88"/>
              <a:gd name="T56" fmla="*/ 8 w 59"/>
              <a:gd name="T57" fmla="*/ 61 h 88"/>
              <a:gd name="T58" fmla="*/ 2 w 59"/>
              <a:gd name="T59" fmla="*/ 56 h 88"/>
              <a:gd name="T60" fmla="*/ 0 w 59"/>
              <a:gd name="T61" fmla="*/ 45 h 88"/>
              <a:gd name="T62" fmla="*/ 2 w 59"/>
              <a:gd name="T63" fmla="*/ 45 h 88"/>
              <a:gd name="T64" fmla="*/ 11 w 59"/>
              <a:gd name="T65" fmla="*/ 43 h 88"/>
              <a:gd name="T66" fmla="*/ 11 w 59"/>
              <a:gd name="T67" fmla="*/ 28 h 88"/>
              <a:gd name="T68" fmla="*/ 11 w 59"/>
              <a:gd name="T69" fmla="*/ 20 h 88"/>
              <a:gd name="T70" fmla="*/ 11 w 59"/>
              <a:gd name="T71" fmla="*/ 17 h 88"/>
              <a:gd name="T72" fmla="*/ 11 w 59"/>
              <a:gd name="T73" fmla="*/ 13 h 88"/>
              <a:gd name="T74" fmla="*/ 7 w 59"/>
              <a:gd name="T75" fmla="*/ 0 h 88"/>
              <a:gd name="T76" fmla="*/ 11 w 59"/>
              <a:gd name="T77" fmla="*/ 1 h 88"/>
              <a:gd name="T78" fmla="*/ 11 w 59"/>
              <a:gd name="T7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1" y="0"/>
                </a:moveTo>
                <a:lnTo>
                  <a:pt x="17" y="2"/>
                </a:ln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8" y="15"/>
                </a:lnTo>
                <a:lnTo>
                  <a:pt x="59" y="16"/>
                </a:lnTo>
                <a:lnTo>
                  <a:pt x="51" y="24"/>
                </a:lnTo>
                <a:lnTo>
                  <a:pt x="43" y="37"/>
                </a:lnTo>
                <a:lnTo>
                  <a:pt x="41" y="39"/>
                </a:lnTo>
                <a:lnTo>
                  <a:pt x="41" y="41"/>
                </a:lnTo>
                <a:lnTo>
                  <a:pt x="43" y="43"/>
                </a:lnTo>
                <a:lnTo>
                  <a:pt x="43" y="45"/>
                </a:lnTo>
                <a:lnTo>
                  <a:pt x="44" y="47"/>
                </a:lnTo>
                <a:lnTo>
                  <a:pt x="47" y="60"/>
                </a:lnTo>
                <a:lnTo>
                  <a:pt x="47" y="65"/>
                </a:lnTo>
                <a:lnTo>
                  <a:pt x="47" y="67"/>
                </a:lnTo>
                <a:lnTo>
                  <a:pt x="45" y="72"/>
                </a:lnTo>
                <a:lnTo>
                  <a:pt x="43" y="79"/>
                </a:lnTo>
                <a:lnTo>
                  <a:pt x="33" y="88"/>
                </a:lnTo>
                <a:lnTo>
                  <a:pt x="22" y="71"/>
                </a:lnTo>
                <a:lnTo>
                  <a:pt x="17" y="67"/>
                </a:lnTo>
                <a:lnTo>
                  <a:pt x="13" y="65"/>
                </a:lnTo>
                <a:lnTo>
                  <a:pt x="8" y="61"/>
                </a:lnTo>
                <a:lnTo>
                  <a:pt x="2" y="56"/>
                </a:lnTo>
                <a:lnTo>
                  <a:pt x="0" y="45"/>
                </a:lnTo>
                <a:lnTo>
                  <a:pt x="2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7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6" name="Freeform 372">
            <a:extLst>
              <a:ext uri="{FF2B5EF4-FFF2-40B4-BE49-F238E27FC236}">
                <a16:creationId xmlns:a16="http://schemas.microsoft.com/office/drawing/2014/main" id="{07BE802F-9FB9-D807-BC7F-21382A58086F}"/>
              </a:ext>
            </a:extLst>
          </p:cNvPr>
          <p:cNvSpPr>
            <a:spLocks/>
          </p:cNvSpPr>
          <p:nvPr/>
        </p:nvSpPr>
        <p:spPr bwMode="auto">
          <a:xfrm>
            <a:off x="4376746" y="5643572"/>
            <a:ext cx="180975" cy="201613"/>
          </a:xfrm>
          <a:custGeom>
            <a:avLst/>
            <a:gdLst>
              <a:gd name="T0" fmla="*/ 86 w 114"/>
              <a:gd name="T1" fmla="*/ 14 h 127"/>
              <a:gd name="T2" fmla="*/ 87 w 114"/>
              <a:gd name="T3" fmla="*/ 15 h 127"/>
              <a:gd name="T4" fmla="*/ 88 w 114"/>
              <a:gd name="T5" fmla="*/ 8 h 127"/>
              <a:gd name="T6" fmla="*/ 90 w 114"/>
              <a:gd name="T7" fmla="*/ 7 h 127"/>
              <a:gd name="T8" fmla="*/ 92 w 114"/>
              <a:gd name="T9" fmla="*/ 8 h 127"/>
              <a:gd name="T10" fmla="*/ 94 w 114"/>
              <a:gd name="T11" fmla="*/ 10 h 127"/>
              <a:gd name="T12" fmla="*/ 95 w 114"/>
              <a:gd name="T13" fmla="*/ 12 h 127"/>
              <a:gd name="T14" fmla="*/ 97 w 114"/>
              <a:gd name="T15" fmla="*/ 14 h 127"/>
              <a:gd name="T16" fmla="*/ 99 w 114"/>
              <a:gd name="T17" fmla="*/ 18 h 127"/>
              <a:gd name="T18" fmla="*/ 108 w 114"/>
              <a:gd name="T19" fmla="*/ 30 h 127"/>
              <a:gd name="T20" fmla="*/ 102 w 114"/>
              <a:gd name="T21" fmla="*/ 35 h 127"/>
              <a:gd name="T22" fmla="*/ 103 w 114"/>
              <a:gd name="T23" fmla="*/ 45 h 127"/>
              <a:gd name="T24" fmla="*/ 114 w 114"/>
              <a:gd name="T25" fmla="*/ 63 h 127"/>
              <a:gd name="T26" fmla="*/ 105 w 114"/>
              <a:gd name="T27" fmla="*/ 68 h 127"/>
              <a:gd name="T28" fmla="*/ 108 w 114"/>
              <a:gd name="T29" fmla="*/ 70 h 127"/>
              <a:gd name="T30" fmla="*/ 101 w 114"/>
              <a:gd name="T31" fmla="*/ 79 h 127"/>
              <a:gd name="T32" fmla="*/ 86 w 114"/>
              <a:gd name="T33" fmla="*/ 91 h 127"/>
              <a:gd name="T34" fmla="*/ 86 w 114"/>
              <a:gd name="T35" fmla="*/ 94 h 127"/>
              <a:gd name="T36" fmla="*/ 84 w 114"/>
              <a:gd name="T37" fmla="*/ 98 h 127"/>
              <a:gd name="T38" fmla="*/ 80 w 114"/>
              <a:gd name="T39" fmla="*/ 106 h 127"/>
              <a:gd name="T40" fmla="*/ 76 w 114"/>
              <a:gd name="T41" fmla="*/ 104 h 127"/>
              <a:gd name="T42" fmla="*/ 69 w 114"/>
              <a:gd name="T43" fmla="*/ 100 h 127"/>
              <a:gd name="T44" fmla="*/ 65 w 114"/>
              <a:gd name="T45" fmla="*/ 101 h 127"/>
              <a:gd name="T46" fmla="*/ 64 w 114"/>
              <a:gd name="T47" fmla="*/ 105 h 127"/>
              <a:gd name="T48" fmla="*/ 57 w 114"/>
              <a:gd name="T49" fmla="*/ 105 h 127"/>
              <a:gd name="T50" fmla="*/ 56 w 114"/>
              <a:gd name="T51" fmla="*/ 105 h 127"/>
              <a:gd name="T52" fmla="*/ 50 w 114"/>
              <a:gd name="T53" fmla="*/ 101 h 127"/>
              <a:gd name="T54" fmla="*/ 20 w 114"/>
              <a:gd name="T55" fmla="*/ 125 h 127"/>
              <a:gd name="T56" fmla="*/ 13 w 114"/>
              <a:gd name="T57" fmla="*/ 127 h 127"/>
              <a:gd name="T58" fmla="*/ 0 w 114"/>
              <a:gd name="T59" fmla="*/ 123 h 127"/>
              <a:gd name="T60" fmla="*/ 0 w 114"/>
              <a:gd name="T61" fmla="*/ 98 h 127"/>
              <a:gd name="T62" fmla="*/ 1 w 114"/>
              <a:gd name="T63" fmla="*/ 98 h 127"/>
              <a:gd name="T64" fmla="*/ 9 w 114"/>
              <a:gd name="T65" fmla="*/ 76 h 127"/>
              <a:gd name="T66" fmla="*/ 13 w 114"/>
              <a:gd name="T67" fmla="*/ 68 h 127"/>
              <a:gd name="T68" fmla="*/ 19 w 114"/>
              <a:gd name="T69" fmla="*/ 68 h 127"/>
              <a:gd name="T70" fmla="*/ 15 w 114"/>
              <a:gd name="T71" fmla="*/ 63 h 127"/>
              <a:gd name="T72" fmla="*/ 13 w 114"/>
              <a:gd name="T73" fmla="*/ 60 h 127"/>
              <a:gd name="T74" fmla="*/ 23 w 114"/>
              <a:gd name="T75" fmla="*/ 57 h 127"/>
              <a:gd name="T76" fmla="*/ 34 w 114"/>
              <a:gd name="T77" fmla="*/ 49 h 127"/>
              <a:gd name="T78" fmla="*/ 26 w 114"/>
              <a:gd name="T79" fmla="*/ 38 h 127"/>
              <a:gd name="T80" fmla="*/ 32 w 114"/>
              <a:gd name="T81" fmla="*/ 18 h 127"/>
              <a:gd name="T82" fmla="*/ 41 w 114"/>
              <a:gd name="T83" fmla="*/ 22 h 127"/>
              <a:gd name="T84" fmla="*/ 50 w 114"/>
              <a:gd name="T85" fmla="*/ 4 h 127"/>
              <a:gd name="T86" fmla="*/ 65 w 114"/>
              <a:gd name="T87" fmla="*/ 0 h 127"/>
              <a:gd name="T88" fmla="*/ 82 w 114"/>
              <a:gd name="T89" fmla="*/ 11 h 127"/>
              <a:gd name="T90" fmla="*/ 86 w 114"/>
              <a:gd name="T91" fmla="*/ 1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27">
                <a:moveTo>
                  <a:pt x="86" y="14"/>
                </a:moveTo>
                <a:lnTo>
                  <a:pt x="87" y="15"/>
                </a:lnTo>
                <a:lnTo>
                  <a:pt x="88" y="8"/>
                </a:lnTo>
                <a:lnTo>
                  <a:pt x="90" y="7"/>
                </a:lnTo>
                <a:lnTo>
                  <a:pt x="92" y="8"/>
                </a:lnTo>
                <a:lnTo>
                  <a:pt x="94" y="10"/>
                </a:lnTo>
                <a:lnTo>
                  <a:pt x="95" y="12"/>
                </a:lnTo>
                <a:lnTo>
                  <a:pt x="97" y="14"/>
                </a:lnTo>
                <a:lnTo>
                  <a:pt x="99" y="18"/>
                </a:lnTo>
                <a:lnTo>
                  <a:pt x="108" y="30"/>
                </a:lnTo>
                <a:lnTo>
                  <a:pt x="102" y="35"/>
                </a:lnTo>
                <a:lnTo>
                  <a:pt x="103" y="45"/>
                </a:lnTo>
                <a:lnTo>
                  <a:pt x="114" y="63"/>
                </a:lnTo>
                <a:lnTo>
                  <a:pt x="105" y="68"/>
                </a:lnTo>
                <a:lnTo>
                  <a:pt x="108" y="70"/>
                </a:lnTo>
                <a:lnTo>
                  <a:pt x="101" y="79"/>
                </a:lnTo>
                <a:lnTo>
                  <a:pt x="86" y="91"/>
                </a:lnTo>
                <a:lnTo>
                  <a:pt x="86" y="94"/>
                </a:lnTo>
                <a:lnTo>
                  <a:pt x="84" y="98"/>
                </a:lnTo>
                <a:lnTo>
                  <a:pt x="80" y="106"/>
                </a:lnTo>
                <a:lnTo>
                  <a:pt x="76" y="104"/>
                </a:lnTo>
                <a:lnTo>
                  <a:pt x="69" y="100"/>
                </a:lnTo>
                <a:lnTo>
                  <a:pt x="65" y="101"/>
                </a:lnTo>
                <a:lnTo>
                  <a:pt x="64" y="105"/>
                </a:lnTo>
                <a:lnTo>
                  <a:pt x="57" y="105"/>
                </a:lnTo>
                <a:lnTo>
                  <a:pt x="56" y="105"/>
                </a:lnTo>
                <a:lnTo>
                  <a:pt x="50" y="101"/>
                </a:lnTo>
                <a:lnTo>
                  <a:pt x="20" y="125"/>
                </a:lnTo>
                <a:lnTo>
                  <a:pt x="13" y="127"/>
                </a:lnTo>
                <a:lnTo>
                  <a:pt x="0" y="123"/>
                </a:lnTo>
                <a:lnTo>
                  <a:pt x="0" y="98"/>
                </a:lnTo>
                <a:lnTo>
                  <a:pt x="1" y="98"/>
                </a:lnTo>
                <a:lnTo>
                  <a:pt x="9" y="76"/>
                </a:lnTo>
                <a:lnTo>
                  <a:pt x="13" y="68"/>
                </a:lnTo>
                <a:lnTo>
                  <a:pt x="19" y="68"/>
                </a:lnTo>
                <a:lnTo>
                  <a:pt x="15" y="63"/>
                </a:lnTo>
                <a:lnTo>
                  <a:pt x="13" y="60"/>
                </a:lnTo>
                <a:lnTo>
                  <a:pt x="23" y="57"/>
                </a:lnTo>
                <a:lnTo>
                  <a:pt x="34" y="49"/>
                </a:lnTo>
                <a:lnTo>
                  <a:pt x="26" y="38"/>
                </a:lnTo>
                <a:lnTo>
                  <a:pt x="32" y="18"/>
                </a:lnTo>
                <a:lnTo>
                  <a:pt x="41" y="22"/>
                </a:lnTo>
                <a:lnTo>
                  <a:pt x="50" y="4"/>
                </a:lnTo>
                <a:lnTo>
                  <a:pt x="65" y="0"/>
                </a:lnTo>
                <a:lnTo>
                  <a:pt x="82" y="11"/>
                </a:lnTo>
                <a:lnTo>
                  <a:pt x="86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7" name="Freeform 373">
            <a:extLst>
              <a:ext uri="{FF2B5EF4-FFF2-40B4-BE49-F238E27FC236}">
                <a16:creationId xmlns:a16="http://schemas.microsoft.com/office/drawing/2014/main" id="{AB852928-B9BF-B798-00B2-4A4A0564FD2E}"/>
              </a:ext>
            </a:extLst>
          </p:cNvPr>
          <p:cNvSpPr>
            <a:spLocks/>
          </p:cNvSpPr>
          <p:nvPr/>
        </p:nvSpPr>
        <p:spPr bwMode="auto">
          <a:xfrm>
            <a:off x="5187960" y="5668972"/>
            <a:ext cx="44450" cy="68263"/>
          </a:xfrm>
          <a:custGeom>
            <a:avLst/>
            <a:gdLst>
              <a:gd name="T0" fmla="*/ 6 w 28"/>
              <a:gd name="T1" fmla="*/ 13 h 43"/>
              <a:gd name="T2" fmla="*/ 11 w 28"/>
              <a:gd name="T3" fmla="*/ 14 h 43"/>
              <a:gd name="T4" fmla="*/ 13 w 28"/>
              <a:gd name="T5" fmla="*/ 13 h 43"/>
              <a:gd name="T6" fmla="*/ 14 w 28"/>
              <a:gd name="T7" fmla="*/ 6 h 43"/>
              <a:gd name="T8" fmla="*/ 18 w 28"/>
              <a:gd name="T9" fmla="*/ 2 h 43"/>
              <a:gd name="T10" fmla="*/ 21 w 28"/>
              <a:gd name="T11" fmla="*/ 2 h 43"/>
              <a:gd name="T12" fmla="*/ 25 w 28"/>
              <a:gd name="T13" fmla="*/ 0 h 43"/>
              <a:gd name="T14" fmla="*/ 25 w 28"/>
              <a:gd name="T15" fmla="*/ 4 h 43"/>
              <a:gd name="T16" fmla="*/ 25 w 28"/>
              <a:gd name="T17" fmla="*/ 14 h 43"/>
              <a:gd name="T18" fmla="*/ 25 w 28"/>
              <a:gd name="T19" fmla="*/ 15 h 43"/>
              <a:gd name="T20" fmla="*/ 28 w 28"/>
              <a:gd name="T21" fmla="*/ 18 h 43"/>
              <a:gd name="T22" fmla="*/ 26 w 28"/>
              <a:gd name="T23" fmla="*/ 21 h 43"/>
              <a:gd name="T24" fmla="*/ 26 w 28"/>
              <a:gd name="T25" fmla="*/ 22 h 43"/>
              <a:gd name="T26" fmla="*/ 22 w 28"/>
              <a:gd name="T27" fmla="*/ 28 h 43"/>
              <a:gd name="T28" fmla="*/ 17 w 28"/>
              <a:gd name="T29" fmla="*/ 29 h 43"/>
              <a:gd name="T30" fmla="*/ 18 w 28"/>
              <a:gd name="T31" fmla="*/ 33 h 43"/>
              <a:gd name="T32" fmla="*/ 18 w 28"/>
              <a:gd name="T33" fmla="*/ 34 h 43"/>
              <a:gd name="T34" fmla="*/ 17 w 28"/>
              <a:gd name="T35" fmla="*/ 37 h 43"/>
              <a:gd name="T36" fmla="*/ 17 w 28"/>
              <a:gd name="T37" fmla="*/ 39 h 43"/>
              <a:gd name="T38" fmla="*/ 14 w 28"/>
              <a:gd name="T39" fmla="*/ 43 h 43"/>
              <a:gd name="T40" fmla="*/ 13 w 28"/>
              <a:gd name="T41" fmla="*/ 43 h 43"/>
              <a:gd name="T42" fmla="*/ 10 w 28"/>
              <a:gd name="T43" fmla="*/ 43 h 43"/>
              <a:gd name="T44" fmla="*/ 9 w 28"/>
              <a:gd name="T45" fmla="*/ 30 h 43"/>
              <a:gd name="T46" fmla="*/ 7 w 28"/>
              <a:gd name="T47" fmla="*/ 30 h 43"/>
              <a:gd name="T48" fmla="*/ 0 w 28"/>
              <a:gd name="T49" fmla="*/ 24 h 43"/>
              <a:gd name="T50" fmla="*/ 0 w 28"/>
              <a:gd name="T51" fmla="*/ 0 h 43"/>
              <a:gd name="T52" fmla="*/ 4 w 28"/>
              <a:gd name="T53" fmla="*/ 3 h 43"/>
              <a:gd name="T54" fmla="*/ 4 w 28"/>
              <a:gd name="T55" fmla="*/ 13 h 43"/>
              <a:gd name="T56" fmla="*/ 6 w 28"/>
              <a:gd name="T57" fmla="*/ 1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43">
                <a:moveTo>
                  <a:pt x="6" y="13"/>
                </a:moveTo>
                <a:lnTo>
                  <a:pt x="11" y="14"/>
                </a:lnTo>
                <a:lnTo>
                  <a:pt x="13" y="13"/>
                </a:lnTo>
                <a:lnTo>
                  <a:pt x="14" y="6"/>
                </a:lnTo>
                <a:lnTo>
                  <a:pt x="18" y="2"/>
                </a:lnTo>
                <a:lnTo>
                  <a:pt x="21" y="2"/>
                </a:lnTo>
                <a:lnTo>
                  <a:pt x="25" y="0"/>
                </a:lnTo>
                <a:lnTo>
                  <a:pt x="25" y="4"/>
                </a:lnTo>
                <a:lnTo>
                  <a:pt x="25" y="14"/>
                </a:lnTo>
                <a:lnTo>
                  <a:pt x="25" y="15"/>
                </a:lnTo>
                <a:lnTo>
                  <a:pt x="28" y="18"/>
                </a:lnTo>
                <a:lnTo>
                  <a:pt x="26" y="21"/>
                </a:lnTo>
                <a:lnTo>
                  <a:pt x="26" y="22"/>
                </a:lnTo>
                <a:lnTo>
                  <a:pt x="22" y="28"/>
                </a:lnTo>
                <a:lnTo>
                  <a:pt x="17" y="29"/>
                </a:lnTo>
                <a:lnTo>
                  <a:pt x="18" y="33"/>
                </a:lnTo>
                <a:lnTo>
                  <a:pt x="18" y="34"/>
                </a:lnTo>
                <a:lnTo>
                  <a:pt x="17" y="37"/>
                </a:lnTo>
                <a:lnTo>
                  <a:pt x="17" y="39"/>
                </a:lnTo>
                <a:lnTo>
                  <a:pt x="14" y="43"/>
                </a:lnTo>
                <a:lnTo>
                  <a:pt x="13" y="43"/>
                </a:lnTo>
                <a:lnTo>
                  <a:pt x="10" y="43"/>
                </a:lnTo>
                <a:lnTo>
                  <a:pt x="9" y="30"/>
                </a:lnTo>
                <a:lnTo>
                  <a:pt x="7" y="30"/>
                </a:lnTo>
                <a:lnTo>
                  <a:pt x="0" y="24"/>
                </a:lnTo>
                <a:lnTo>
                  <a:pt x="0" y="0"/>
                </a:lnTo>
                <a:lnTo>
                  <a:pt x="4" y="3"/>
                </a:lnTo>
                <a:lnTo>
                  <a:pt x="4" y="13"/>
                </a:lnTo>
                <a:lnTo>
                  <a:pt x="6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8" name="Freeform 374">
            <a:extLst>
              <a:ext uri="{FF2B5EF4-FFF2-40B4-BE49-F238E27FC236}">
                <a16:creationId xmlns:a16="http://schemas.microsoft.com/office/drawing/2014/main" id="{C88BC82F-D116-9E04-CF2C-9E4D7F5080D7}"/>
              </a:ext>
            </a:extLst>
          </p:cNvPr>
          <p:cNvSpPr>
            <a:spLocks/>
          </p:cNvSpPr>
          <p:nvPr/>
        </p:nvSpPr>
        <p:spPr bwMode="auto">
          <a:xfrm>
            <a:off x="4537084" y="5686435"/>
            <a:ext cx="177800" cy="119063"/>
          </a:xfrm>
          <a:custGeom>
            <a:avLst/>
            <a:gdLst>
              <a:gd name="T0" fmla="*/ 30 w 112"/>
              <a:gd name="T1" fmla="*/ 4 h 75"/>
              <a:gd name="T2" fmla="*/ 43 w 112"/>
              <a:gd name="T3" fmla="*/ 3 h 75"/>
              <a:gd name="T4" fmla="*/ 43 w 112"/>
              <a:gd name="T5" fmla="*/ 6 h 75"/>
              <a:gd name="T6" fmla="*/ 58 w 112"/>
              <a:gd name="T7" fmla="*/ 34 h 75"/>
              <a:gd name="T8" fmla="*/ 62 w 112"/>
              <a:gd name="T9" fmla="*/ 29 h 75"/>
              <a:gd name="T10" fmla="*/ 65 w 112"/>
              <a:gd name="T11" fmla="*/ 17 h 75"/>
              <a:gd name="T12" fmla="*/ 65 w 112"/>
              <a:gd name="T13" fmla="*/ 17 h 75"/>
              <a:gd name="T14" fmla="*/ 71 w 112"/>
              <a:gd name="T15" fmla="*/ 17 h 75"/>
              <a:gd name="T16" fmla="*/ 80 w 112"/>
              <a:gd name="T17" fmla="*/ 19 h 75"/>
              <a:gd name="T18" fmla="*/ 90 w 112"/>
              <a:gd name="T19" fmla="*/ 17 h 75"/>
              <a:gd name="T20" fmla="*/ 101 w 112"/>
              <a:gd name="T21" fmla="*/ 19 h 75"/>
              <a:gd name="T22" fmla="*/ 112 w 112"/>
              <a:gd name="T23" fmla="*/ 23 h 75"/>
              <a:gd name="T24" fmla="*/ 107 w 112"/>
              <a:gd name="T25" fmla="*/ 38 h 75"/>
              <a:gd name="T26" fmla="*/ 101 w 112"/>
              <a:gd name="T27" fmla="*/ 53 h 75"/>
              <a:gd name="T28" fmla="*/ 106 w 112"/>
              <a:gd name="T29" fmla="*/ 62 h 75"/>
              <a:gd name="T30" fmla="*/ 94 w 112"/>
              <a:gd name="T31" fmla="*/ 60 h 75"/>
              <a:gd name="T32" fmla="*/ 94 w 112"/>
              <a:gd name="T33" fmla="*/ 64 h 75"/>
              <a:gd name="T34" fmla="*/ 83 w 112"/>
              <a:gd name="T35" fmla="*/ 70 h 75"/>
              <a:gd name="T36" fmla="*/ 80 w 112"/>
              <a:gd name="T37" fmla="*/ 73 h 75"/>
              <a:gd name="T38" fmla="*/ 69 w 112"/>
              <a:gd name="T39" fmla="*/ 71 h 75"/>
              <a:gd name="T40" fmla="*/ 67 w 112"/>
              <a:gd name="T41" fmla="*/ 71 h 75"/>
              <a:gd name="T42" fmla="*/ 56 w 112"/>
              <a:gd name="T43" fmla="*/ 71 h 75"/>
              <a:gd name="T44" fmla="*/ 41 w 112"/>
              <a:gd name="T45" fmla="*/ 67 h 75"/>
              <a:gd name="T46" fmla="*/ 30 w 112"/>
              <a:gd name="T47" fmla="*/ 71 h 75"/>
              <a:gd name="T48" fmla="*/ 20 w 112"/>
              <a:gd name="T49" fmla="*/ 73 h 75"/>
              <a:gd name="T50" fmla="*/ 13 w 112"/>
              <a:gd name="T51" fmla="*/ 71 h 75"/>
              <a:gd name="T52" fmla="*/ 8 w 112"/>
              <a:gd name="T53" fmla="*/ 68 h 75"/>
              <a:gd name="T54" fmla="*/ 7 w 112"/>
              <a:gd name="T55" fmla="*/ 64 h 75"/>
              <a:gd name="T56" fmla="*/ 0 w 112"/>
              <a:gd name="T57" fmla="*/ 52 h 75"/>
              <a:gd name="T58" fmla="*/ 4 w 112"/>
              <a:gd name="T59" fmla="*/ 41 h 75"/>
              <a:gd name="T60" fmla="*/ 2 w 112"/>
              <a:gd name="T61" fmla="*/ 18 h 75"/>
              <a:gd name="T62" fmla="*/ 7 w 112"/>
              <a:gd name="T63" fmla="*/ 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75">
                <a:moveTo>
                  <a:pt x="19" y="0"/>
                </a:moveTo>
                <a:lnTo>
                  <a:pt x="30" y="4"/>
                </a:lnTo>
                <a:lnTo>
                  <a:pt x="37" y="3"/>
                </a:lnTo>
                <a:lnTo>
                  <a:pt x="43" y="3"/>
                </a:lnTo>
                <a:lnTo>
                  <a:pt x="47" y="3"/>
                </a:lnTo>
                <a:lnTo>
                  <a:pt x="43" y="6"/>
                </a:lnTo>
                <a:lnTo>
                  <a:pt x="45" y="18"/>
                </a:lnTo>
                <a:lnTo>
                  <a:pt x="58" y="34"/>
                </a:lnTo>
                <a:lnTo>
                  <a:pt x="58" y="36"/>
                </a:lnTo>
                <a:lnTo>
                  <a:pt x="62" y="29"/>
                </a:lnTo>
                <a:lnTo>
                  <a:pt x="65" y="26"/>
                </a:lnTo>
                <a:lnTo>
                  <a:pt x="65" y="17"/>
                </a:lnTo>
                <a:lnTo>
                  <a:pt x="64" y="17"/>
                </a:lnTo>
                <a:lnTo>
                  <a:pt x="65" y="17"/>
                </a:lnTo>
                <a:lnTo>
                  <a:pt x="68" y="17"/>
                </a:lnTo>
                <a:lnTo>
                  <a:pt x="71" y="17"/>
                </a:lnTo>
                <a:lnTo>
                  <a:pt x="79" y="14"/>
                </a:lnTo>
                <a:lnTo>
                  <a:pt x="80" y="19"/>
                </a:lnTo>
                <a:lnTo>
                  <a:pt x="88" y="22"/>
                </a:lnTo>
                <a:lnTo>
                  <a:pt x="90" y="17"/>
                </a:lnTo>
                <a:lnTo>
                  <a:pt x="99" y="15"/>
                </a:lnTo>
                <a:lnTo>
                  <a:pt x="101" y="19"/>
                </a:lnTo>
                <a:lnTo>
                  <a:pt x="107" y="17"/>
                </a:lnTo>
                <a:lnTo>
                  <a:pt x="112" y="23"/>
                </a:lnTo>
                <a:lnTo>
                  <a:pt x="109" y="28"/>
                </a:lnTo>
                <a:lnTo>
                  <a:pt x="107" y="38"/>
                </a:lnTo>
                <a:lnTo>
                  <a:pt x="99" y="43"/>
                </a:lnTo>
                <a:lnTo>
                  <a:pt x="101" y="53"/>
                </a:lnTo>
                <a:lnTo>
                  <a:pt x="107" y="55"/>
                </a:lnTo>
                <a:lnTo>
                  <a:pt x="106" y="62"/>
                </a:lnTo>
                <a:lnTo>
                  <a:pt x="99" y="60"/>
                </a:lnTo>
                <a:lnTo>
                  <a:pt x="94" y="60"/>
                </a:lnTo>
                <a:lnTo>
                  <a:pt x="94" y="63"/>
                </a:lnTo>
                <a:lnTo>
                  <a:pt x="94" y="64"/>
                </a:lnTo>
                <a:lnTo>
                  <a:pt x="84" y="68"/>
                </a:lnTo>
                <a:lnTo>
                  <a:pt x="83" y="70"/>
                </a:lnTo>
                <a:lnTo>
                  <a:pt x="82" y="71"/>
                </a:lnTo>
                <a:lnTo>
                  <a:pt x="80" y="73"/>
                </a:lnTo>
                <a:lnTo>
                  <a:pt x="76" y="75"/>
                </a:lnTo>
                <a:lnTo>
                  <a:pt x="69" y="71"/>
                </a:lnTo>
                <a:lnTo>
                  <a:pt x="68" y="70"/>
                </a:lnTo>
                <a:lnTo>
                  <a:pt x="67" y="71"/>
                </a:lnTo>
                <a:lnTo>
                  <a:pt x="58" y="75"/>
                </a:lnTo>
                <a:lnTo>
                  <a:pt x="56" y="71"/>
                </a:lnTo>
                <a:lnTo>
                  <a:pt x="56" y="70"/>
                </a:lnTo>
                <a:lnTo>
                  <a:pt x="41" y="67"/>
                </a:lnTo>
                <a:lnTo>
                  <a:pt x="32" y="68"/>
                </a:lnTo>
                <a:lnTo>
                  <a:pt x="30" y="71"/>
                </a:lnTo>
                <a:lnTo>
                  <a:pt x="26" y="74"/>
                </a:lnTo>
                <a:lnTo>
                  <a:pt x="20" y="73"/>
                </a:lnTo>
                <a:lnTo>
                  <a:pt x="17" y="73"/>
                </a:lnTo>
                <a:lnTo>
                  <a:pt x="13" y="71"/>
                </a:lnTo>
                <a:lnTo>
                  <a:pt x="8" y="68"/>
                </a:lnTo>
                <a:lnTo>
                  <a:pt x="8" y="68"/>
                </a:lnTo>
                <a:lnTo>
                  <a:pt x="7" y="67"/>
                </a:lnTo>
                <a:lnTo>
                  <a:pt x="7" y="64"/>
                </a:lnTo>
                <a:lnTo>
                  <a:pt x="7" y="59"/>
                </a:lnTo>
                <a:lnTo>
                  <a:pt x="0" y="52"/>
                </a:lnTo>
                <a:lnTo>
                  <a:pt x="7" y="43"/>
                </a:lnTo>
                <a:lnTo>
                  <a:pt x="4" y="41"/>
                </a:lnTo>
                <a:lnTo>
                  <a:pt x="13" y="36"/>
                </a:lnTo>
                <a:lnTo>
                  <a:pt x="2" y="18"/>
                </a:lnTo>
                <a:lnTo>
                  <a:pt x="1" y="8"/>
                </a:lnTo>
                <a:lnTo>
                  <a:pt x="7" y="3"/>
                </a:lnTo>
                <a:lnTo>
                  <a:pt x="1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9" name="Freeform 375">
            <a:extLst>
              <a:ext uri="{FF2B5EF4-FFF2-40B4-BE49-F238E27FC236}">
                <a16:creationId xmlns:a16="http://schemas.microsoft.com/office/drawing/2014/main" id="{CC32AF1C-6105-163F-745C-88DE96197480}"/>
              </a:ext>
            </a:extLst>
          </p:cNvPr>
          <p:cNvSpPr>
            <a:spLocks/>
          </p:cNvSpPr>
          <p:nvPr/>
        </p:nvSpPr>
        <p:spPr bwMode="auto">
          <a:xfrm>
            <a:off x="5300673" y="5727710"/>
            <a:ext cx="36513" cy="47625"/>
          </a:xfrm>
          <a:custGeom>
            <a:avLst/>
            <a:gdLst>
              <a:gd name="T0" fmla="*/ 14 w 23"/>
              <a:gd name="T1" fmla="*/ 29 h 30"/>
              <a:gd name="T2" fmla="*/ 13 w 23"/>
              <a:gd name="T3" fmla="*/ 30 h 30"/>
              <a:gd name="T4" fmla="*/ 6 w 23"/>
              <a:gd name="T5" fmla="*/ 27 h 30"/>
              <a:gd name="T6" fmla="*/ 0 w 23"/>
              <a:gd name="T7" fmla="*/ 15 h 30"/>
              <a:gd name="T8" fmla="*/ 0 w 23"/>
              <a:gd name="T9" fmla="*/ 14 h 30"/>
              <a:gd name="T10" fmla="*/ 0 w 23"/>
              <a:gd name="T11" fmla="*/ 12 h 30"/>
              <a:gd name="T12" fmla="*/ 4 w 23"/>
              <a:gd name="T13" fmla="*/ 10 h 30"/>
              <a:gd name="T14" fmla="*/ 8 w 23"/>
              <a:gd name="T15" fmla="*/ 6 h 30"/>
              <a:gd name="T16" fmla="*/ 11 w 23"/>
              <a:gd name="T17" fmla="*/ 3 h 30"/>
              <a:gd name="T18" fmla="*/ 13 w 23"/>
              <a:gd name="T19" fmla="*/ 0 h 30"/>
              <a:gd name="T20" fmla="*/ 14 w 23"/>
              <a:gd name="T21" fmla="*/ 0 h 30"/>
              <a:gd name="T22" fmla="*/ 17 w 23"/>
              <a:gd name="T23" fmla="*/ 4 h 30"/>
              <a:gd name="T24" fmla="*/ 18 w 23"/>
              <a:gd name="T25" fmla="*/ 7 h 30"/>
              <a:gd name="T26" fmla="*/ 22 w 23"/>
              <a:gd name="T27" fmla="*/ 14 h 30"/>
              <a:gd name="T28" fmla="*/ 23 w 23"/>
              <a:gd name="T29" fmla="*/ 17 h 30"/>
              <a:gd name="T30" fmla="*/ 21 w 23"/>
              <a:gd name="T31" fmla="*/ 19 h 30"/>
              <a:gd name="T32" fmla="*/ 19 w 23"/>
              <a:gd name="T33" fmla="*/ 21 h 30"/>
              <a:gd name="T34" fmla="*/ 18 w 23"/>
              <a:gd name="T35" fmla="*/ 21 h 30"/>
              <a:gd name="T36" fmla="*/ 17 w 23"/>
              <a:gd name="T37" fmla="*/ 23 h 30"/>
              <a:gd name="T38" fmla="*/ 14 w 23"/>
              <a:gd name="T39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30">
                <a:moveTo>
                  <a:pt x="14" y="29"/>
                </a:moveTo>
                <a:lnTo>
                  <a:pt x="13" y="30"/>
                </a:lnTo>
                <a:lnTo>
                  <a:pt x="6" y="27"/>
                </a:lnTo>
                <a:lnTo>
                  <a:pt x="0" y="15"/>
                </a:lnTo>
                <a:lnTo>
                  <a:pt x="0" y="14"/>
                </a:lnTo>
                <a:lnTo>
                  <a:pt x="0" y="12"/>
                </a:lnTo>
                <a:lnTo>
                  <a:pt x="4" y="10"/>
                </a:lnTo>
                <a:lnTo>
                  <a:pt x="8" y="6"/>
                </a:lnTo>
                <a:lnTo>
                  <a:pt x="11" y="3"/>
                </a:lnTo>
                <a:lnTo>
                  <a:pt x="13" y="0"/>
                </a:lnTo>
                <a:lnTo>
                  <a:pt x="14" y="0"/>
                </a:lnTo>
                <a:lnTo>
                  <a:pt x="17" y="4"/>
                </a:lnTo>
                <a:lnTo>
                  <a:pt x="18" y="7"/>
                </a:lnTo>
                <a:lnTo>
                  <a:pt x="22" y="14"/>
                </a:lnTo>
                <a:lnTo>
                  <a:pt x="23" y="17"/>
                </a:lnTo>
                <a:lnTo>
                  <a:pt x="21" y="19"/>
                </a:lnTo>
                <a:lnTo>
                  <a:pt x="19" y="21"/>
                </a:lnTo>
                <a:lnTo>
                  <a:pt x="18" y="21"/>
                </a:lnTo>
                <a:lnTo>
                  <a:pt x="17" y="23"/>
                </a:lnTo>
                <a:lnTo>
                  <a:pt x="14" y="2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0" name="Freeform 376">
            <a:extLst>
              <a:ext uri="{FF2B5EF4-FFF2-40B4-BE49-F238E27FC236}">
                <a16:creationId xmlns:a16="http://schemas.microsoft.com/office/drawing/2014/main" id="{4A3B5CC2-2893-0568-33FE-54DEE234F0FB}"/>
              </a:ext>
            </a:extLst>
          </p:cNvPr>
          <p:cNvSpPr>
            <a:spLocks/>
          </p:cNvSpPr>
          <p:nvPr/>
        </p:nvSpPr>
        <p:spPr bwMode="auto">
          <a:xfrm>
            <a:off x="4810134" y="5743585"/>
            <a:ext cx="79375" cy="77788"/>
          </a:xfrm>
          <a:custGeom>
            <a:avLst/>
            <a:gdLst>
              <a:gd name="T0" fmla="*/ 31 w 50"/>
              <a:gd name="T1" fmla="*/ 0 h 49"/>
              <a:gd name="T2" fmla="*/ 38 w 50"/>
              <a:gd name="T3" fmla="*/ 2 h 49"/>
              <a:gd name="T4" fmla="*/ 43 w 50"/>
              <a:gd name="T5" fmla="*/ 1 h 49"/>
              <a:gd name="T6" fmla="*/ 50 w 50"/>
              <a:gd name="T7" fmla="*/ 15 h 49"/>
              <a:gd name="T8" fmla="*/ 50 w 50"/>
              <a:gd name="T9" fmla="*/ 22 h 49"/>
              <a:gd name="T10" fmla="*/ 47 w 50"/>
              <a:gd name="T11" fmla="*/ 19 h 49"/>
              <a:gd name="T12" fmla="*/ 46 w 50"/>
              <a:gd name="T13" fmla="*/ 22 h 49"/>
              <a:gd name="T14" fmla="*/ 43 w 50"/>
              <a:gd name="T15" fmla="*/ 28 h 49"/>
              <a:gd name="T16" fmla="*/ 42 w 50"/>
              <a:gd name="T17" fmla="*/ 32 h 49"/>
              <a:gd name="T18" fmla="*/ 41 w 50"/>
              <a:gd name="T19" fmla="*/ 34 h 49"/>
              <a:gd name="T20" fmla="*/ 41 w 50"/>
              <a:gd name="T21" fmla="*/ 35 h 49"/>
              <a:gd name="T22" fmla="*/ 39 w 50"/>
              <a:gd name="T23" fmla="*/ 37 h 49"/>
              <a:gd name="T24" fmla="*/ 38 w 50"/>
              <a:gd name="T25" fmla="*/ 41 h 49"/>
              <a:gd name="T26" fmla="*/ 32 w 50"/>
              <a:gd name="T27" fmla="*/ 39 h 49"/>
              <a:gd name="T28" fmla="*/ 31 w 50"/>
              <a:gd name="T29" fmla="*/ 41 h 49"/>
              <a:gd name="T30" fmla="*/ 24 w 50"/>
              <a:gd name="T31" fmla="*/ 46 h 49"/>
              <a:gd name="T32" fmla="*/ 21 w 50"/>
              <a:gd name="T33" fmla="*/ 43 h 49"/>
              <a:gd name="T34" fmla="*/ 9 w 50"/>
              <a:gd name="T35" fmla="*/ 49 h 49"/>
              <a:gd name="T36" fmla="*/ 8 w 50"/>
              <a:gd name="T37" fmla="*/ 46 h 49"/>
              <a:gd name="T38" fmla="*/ 5 w 50"/>
              <a:gd name="T39" fmla="*/ 42 h 49"/>
              <a:gd name="T40" fmla="*/ 8 w 50"/>
              <a:gd name="T41" fmla="*/ 37 h 49"/>
              <a:gd name="T42" fmla="*/ 2 w 50"/>
              <a:gd name="T43" fmla="*/ 35 h 49"/>
              <a:gd name="T44" fmla="*/ 0 w 50"/>
              <a:gd name="T45" fmla="*/ 34 h 49"/>
              <a:gd name="T46" fmla="*/ 2 w 50"/>
              <a:gd name="T47" fmla="*/ 26 h 49"/>
              <a:gd name="T48" fmla="*/ 4 w 50"/>
              <a:gd name="T49" fmla="*/ 26 h 49"/>
              <a:gd name="T50" fmla="*/ 5 w 50"/>
              <a:gd name="T51" fmla="*/ 26 h 49"/>
              <a:gd name="T52" fmla="*/ 8 w 50"/>
              <a:gd name="T53" fmla="*/ 26 h 49"/>
              <a:gd name="T54" fmla="*/ 8 w 50"/>
              <a:gd name="T55" fmla="*/ 24 h 49"/>
              <a:gd name="T56" fmla="*/ 13 w 50"/>
              <a:gd name="T57" fmla="*/ 22 h 49"/>
              <a:gd name="T58" fmla="*/ 15 w 50"/>
              <a:gd name="T59" fmla="*/ 16 h 49"/>
              <a:gd name="T60" fmla="*/ 15 w 50"/>
              <a:gd name="T61" fmla="*/ 15 h 49"/>
              <a:gd name="T62" fmla="*/ 11 w 50"/>
              <a:gd name="T63" fmla="*/ 9 h 49"/>
              <a:gd name="T64" fmla="*/ 21 w 50"/>
              <a:gd name="T65" fmla="*/ 7 h 49"/>
              <a:gd name="T66" fmla="*/ 26 w 50"/>
              <a:gd name="T67" fmla="*/ 5 h 49"/>
              <a:gd name="T68" fmla="*/ 31 w 50"/>
              <a:gd name="T6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" h="49">
                <a:moveTo>
                  <a:pt x="31" y="0"/>
                </a:moveTo>
                <a:lnTo>
                  <a:pt x="38" y="2"/>
                </a:lnTo>
                <a:lnTo>
                  <a:pt x="43" y="1"/>
                </a:lnTo>
                <a:lnTo>
                  <a:pt x="50" y="15"/>
                </a:lnTo>
                <a:lnTo>
                  <a:pt x="50" y="22"/>
                </a:lnTo>
                <a:lnTo>
                  <a:pt x="47" y="19"/>
                </a:lnTo>
                <a:lnTo>
                  <a:pt x="46" y="22"/>
                </a:lnTo>
                <a:lnTo>
                  <a:pt x="43" y="28"/>
                </a:lnTo>
                <a:lnTo>
                  <a:pt x="42" y="32"/>
                </a:lnTo>
                <a:lnTo>
                  <a:pt x="41" y="34"/>
                </a:lnTo>
                <a:lnTo>
                  <a:pt x="41" y="35"/>
                </a:lnTo>
                <a:lnTo>
                  <a:pt x="39" y="37"/>
                </a:lnTo>
                <a:lnTo>
                  <a:pt x="38" y="41"/>
                </a:lnTo>
                <a:lnTo>
                  <a:pt x="32" y="39"/>
                </a:lnTo>
                <a:lnTo>
                  <a:pt x="31" y="41"/>
                </a:lnTo>
                <a:lnTo>
                  <a:pt x="24" y="46"/>
                </a:lnTo>
                <a:lnTo>
                  <a:pt x="21" y="43"/>
                </a:lnTo>
                <a:lnTo>
                  <a:pt x="9" y="49"/>
                </a:lnTo>
                <a:lnTo>
                  <a:pt x="8" y="46"/>
                </a:lnTo>
                <a:lnTo>
                  <a:pt x="5" y="42"/>
                </a:lnTo>
                <a:lnTo>
                  <a:pt x="8" y="37"/>
                </a:lnTo>
                <a:lnTo>
                  <a:pt x="2" y="35"/>
                </a:lnTo>
                <a:lnTo>
                  <a:pt x="0" y="34"/>
                </a:lnTo>
                <a:lnTo>
                  <a:pt x="2" y="26"/>
                </a:lnTo>
                <a:lnTo>
                  <a:pt x="4" y="26"/>
                </a:lnTo>
                <a:lnTo>
                  <a:pt x="5" y="26"/>
                </a:lnTo>
                <a:lnTo>
                  <a:pt x="8" y="26"/>
                </a:lnTo>
                <a:lnTo>
                  <a:pt x="8" y="24"/>
                </a:lnTo>
                <a:lnTo>
                  <a:pt x="13" y="22"/>
                </a:lnTo>
                <a:lnTo>
                  <a:pt x="15" y="16"/>
                </a:lnTo>
                <a:lnTo>
                  <a:pt x="15" y="15"/>
                </a:lnTo>
                <a:lnTo>
                  <a:pt x="11" y="9"/>
                </a:lnTo>
                <a:lnTo>
                  <a:pt x="21" y="7"/>
                </a:lnTo>
                <a:lnTo>
                  <a:pt x="26" y="5"/>
                </a:lnTo>
                <a:lnTo>
                  <a:pt x="3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1" name="Freeform 377">
            <a:extLst>
              <a:ext uri="{FF2B5EF4-FFF2-40B4-BE49-F238E27FC236}">
                <a16:creationId xmlns:a16="http://schemas.microsoft.com/office/drawing/2014/main" id="{A4D8E22E-66EF-19DE-94B1-347A45B483C4}"/>
              </a:ext>
            </a:extLst>
          </p:cNvPr>
          <p:cNvSpPr>
            <a:spLocks/>
          </p:cNvSpPr>
          <p:nvPr/>
        </p:nvSpPr>
        <p:spPr bwMode="auto">
          <a:xfrm>
            <a:off x="5229235" y="5773747"/>
            <a:ext cx="76200" cy="61913"/>
          </a:xfrm>
          <a:custGeom>
            <a:avLst/>
            <a:gdLst>
              <a:gd name="T0" fmla="*/ 11 w 48"/>
              <a:gd name="T1" fmla="*/ 1 h 39"/>
              <a:gd name="T2" fmla="*/ 17 w 48"/>
              <a:gd name="T3" fmla="*/ 1 h 39"/>
              <a:gd name="T4" fmla="*/ 18 w 48"/>
              <a:gd name="T5" fmla="*/ 0 h 39"/>
              <a:gd name="T6" fmla="*/ 30 w 48"/>
              <a:gd name="T7" fmla="*/ 0 h 39"/>
              <a:gd name="T8" fmla="*/ 29 w 48"/>
              <a:gd name="T9" fmla="*/ 4 h 39"/>
              <a:gd name="T10" fmla="*/ 29 w 48"/>
              <a:gd name="T11" fmla="*/ 5 h 39"/>
              <a:gd name="T12" fmla="*/ 29 w 48"/>
              <a:gd name="T13" fmla="*/ 9 h 39"/>
              <a:gd name="T14" fmla="*/ 40 w 48"/>
              <a:gd name="T15" fmla="*/ 9 h 39"/>
              <a:gd name="T16" fmla="*/ 40 w 48"/>
              <a:gd name="T17" fmla="*/ 12 h 39"/>
              <a:gd name="T18" fmla="*/ 40 w 48"/>
              <a:gd name="T19" fmla="*/ 13 h 39"/>
              <a:gd name="T20" fmla="*/ 41 w 48"/>
              <a:gd name="T21" fmla="*/ 16 h 39"/>
              <a:gd name="T22" fmla="*/ 48 w 48"/>
              <a:gd name="T23" fmla="*/ 31 h 39"/>
              <a:gd name="T24" fmla="*/ 48 w 48"/>
              <a:gd name="T25" fmla="*/ 33 h 39"/>
              <a:gd name="T26" fmla="*/ 48 w 48"/>
              <a:gd name="T27" fmla="*/ 34 h 39"/>
              <a:gd name="T28" fmla="*/ 40 w 48"/>
              <a:gd name="T29" fmla="*/ 39 h 39"/>
              <a:gd name="T30" fmla="*/ 26 w 48"/>
              <a:gd name="T31" fmla="*/ 38 h 39"/>
              <a:gd name="T32" fmla="*/ 14 w 48"/>
              <a:gd name="T33" fmla="*/ 33 h 39"/>
              <a:gd name="T34" fmla="*/ 13 w 48"/>
              <a:gd name="T35" fmla="*/ 39 h 39"/>
              <a:gd name="T36" fmla="*/ 6 w 48"/>
              <a:gd name="T37" fmla="*/ 37 h 39"/>
              <a:gd name="T38" fmla="*/ 0 w 48"/>
              <a:gd name="T39" fmla="*/ 30 h 39"/>
              <a:gd name="T40" fmla="*/ 2 w 48"/>
              <a:gd name="T41" fmla="*/ 18 h 39"/>
              <a:gd name="T42" fmla="*/ 2 w 48"/>
              <a:gd name="T43" fmla="*/ 16 h 39"/>
              <a:gd name="T44" fmla="*/ 2 w 48"/>
              <a:gd name="T45" fmla="*/ 9 h 39"/>
              <a:gd name="T46" fmla="*/ 3 w 48"/>
              <a:gd name="T47" fmla="*/ 3 h 39"/>
              <a:gd name="T48" fmla="*/ 6 w 48"/>
              <a:gd name="T49" fmla="*/ 5 h 39"/>
              <a:gd name="T50" fmla="*/ 8 w 48"/>
              <a:gd name="T51" fmla="*/ 0 h 39"/>
              <a:gd name="T52" fmla="*/ 11 w 48"/>
              <a:gd name="T53" fmla="*/ 0 h 39"/>
              <a:gd name="T54" fmla="*/ 11 w 48"/>
              <a:gd name="T55" fmla="*/ 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11" y="1"/>
                </a:moveTo>
                <a:lnTo>
                  <a:pt x="17" y="1"/>
                </a:lnTo>
                <a:lnTo>
                  <a:pt x="18" y="0"/>
                </a:lnTo>
                <a:lnTo>
                  <a:pt x="30" y="0"/>
                </a:ln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40" y="9"/>
                </a:lnTo>
                <a:lnTo>
                  <a:pt x="40" y="12"/>
                </a:lnTo>
                <a:lnTo>
                  <a:pt x="40" y="13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40" y="39"/>
                </a:lnTo>
                <a:lnTo>
                  <a:pt x="26" y="38"/>
                </a:lnTo>
                <a:lnTo>
                  <a:pt x="14" y="33"/>
                </a:lnTo>
                <a:lnTo>
                  <a:pt x="13" y="39"/>
                </a:lnTo>
                <a:lnTo>
                  <a:pt x="6" y="37"/>
                </a:lnTo>
                <a:lnTo>
                  <a:pt x="0" y="30"/>
                </a:lnTo>
                <a:lnTo>
                  <a:pt x="2" y="18"/>
                </a:lnTo>
                <a:lnTo>
                  <a:pt x="2" y="16"/>
                </a:lnTo>
                <a:lnTo>
                  <a:pt x="2" y="9"/>
                </a:lnTo>
                <a:lnTo>
                  <a:pt x="3" y="3"/>
                </a:lnTo>
                <a:lnTo>
                  <a:pt x="6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2" name="Freeform 378">
            <a:extLst>
              <a:ext uri="{FF2B5EF4-FFF2-40B4-BE49-F238E27FC236}">
                <a16:creationId xmlns:a16="http://schemas.microsoft.com/office/drawing/2014/main" id="{00BDAEAE-E002-CFF9-9C02-E52F0E87CF51}"/>
              </a:ext>
            </a:extLst>
          </p:cNvPr>
          <p:cNvSpPr>
            <a:spLocks/>
          </p:cNvSpPr>
          <p:nvPr/>
        </p:nvSpPr>
        <p:spPr bwMode="auto">
          <a:xfrm>
            <a:off x="4972060" y="5799147"/>
            <a:ext cx="58738" cy="100013"/>
          </a:xfrm>
          <a:custGeom>
            <a:avLst/>
            <a:gdLst>
              <a:gd name="T0" fmla="*/ 35 w 37"/>
              <a:gd name="T1" fmla="*/ 48 h 63"/>
              <a:gd name="T2" fmla="*/ 37 w 37"/>
              <a:gd name="T3" fmla="*/ 63 h 63"/>
              <a:gd name="T4" fmla="*/ 23 w 37"/>
              <a:gd name="T5" fmla="*/ 62 h 63"/>
              <a:gd name="T6" fmla="*/ 18 w 37"/>
              <a:gd name="T7" fmla="*/ 53 h 63"/>
              <a:gd name="T8" fmla="*/ 15 w 37"/>
              <a:gd name="T9" fmla="*/ 48 h 63"/>
              <a:gd name="T10" fmla="*/ 12 w 37"/>
              <a:gd name="T11" fmla="*/ 45 h 63"/>
              <a:gd name="T12" fmla="*/ 8 w 37"/>
              <a:gd name="T13" fmla="*/ 42 h 63"/>
              <a:gd name="T14" fmla="*/ 5 w 37"/>
              <a:gd name="T15" fmla="*/ 40 h 63"/>
              <a:gd name="T16" fmla="*/ 0 w 37"/>
              <a:gd name="T17" fmla="*/ 26 h 63"/>
              <a:gd name="T18" fmla="*/ 0 w 37"/>
              <a:gd name="T19" fmla="*/ 21 h 63"/>
              <a:gd name="T20" fmla="*/ 7 w 37"/>
              <a:gd name="T21" fmla="*/ 21 h 63"/>
              <a:gd name="T22" fmla="*/ 8 w 37"/>
              <a:gd name="T23" fmla="*/ 14 h 63"/>
              <a:gd name="T24" fmla="*/ 5 w 37"/>
              <a:gd name="T25" fmla="*/ 4 h 63"/>
              <a:gd name="T26" fmla="*/ 7 w 37"/>
              <a:gd name="T27" fmla="*/ 0 h 63"/>
              <a:gd name="T28" fmla="*/ 11 w 37"/>
              <a:gd name="T29" fmla="*/ 6 h 63"/>
              <a:gd name="T30" fmla="*/ 18 w 37"/>
              <a:gd name="T31" fmla="*/ 6 h 63"/>
              <a:gd name="T32" fmla="*/ 27 w 37"/>
              <a:gd name="T33" fmla="*/ 6 h 63"/>
              <a:gd name="T34" fmla="*/ 27 w 37"/>
              <a:gd name="T35" fmla="*/ 22 h 63"/>
              <a:gd name="T36" fmla="*/ 23 w 37"/>
              <a:gd name="T37" fmla="*/ 29 h 63"/>
              <a:gd name="T38" fmla="*/ 29 w 37"/>
              <a:gd name="T39" fmla="*/ 37 h 63"/>
              <a:gd name="T40" fmla="*/ 35 w 37"/>
              <a:gd name="T41" fmla="*/ 4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35" y="48"/>
                </a:moveTo>
                <a:lnTo>
                  <a:pt x="37" y="63"/>
                </a:lnTo>
                <a:lnTo>
                  <a:pt x="23" y="62"/>
                </a:lnTo>
                <a:lnTo>
                  <a:pt x="18" y="53"/>
                </a:lnTo>
                <a:lnTo>
                  <a:pt x="15" y="48"/>
                </a:lnTo>
                <a:lnTo>
                  <a:pt x="12" y="45"/>
                </a:lnTo>
                <a:lnTo>
                  <a:pt x="8" y="42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8" y="6"/>
                </a:lnTo>
                <a:lnTo>
                  <a:pt x="27" y="6"/>
                </a:lnTo>
                <a:lnTo>
                  <a:pt x="27" y="22"/>
                </a:lnTo>
                <a:lnTo>
                  <a:pt x="23" y="29"/>
                </a:lnTo>
                <a:lnTo>
                  <a:pt x="29" y="37"/>
                </a:lnTo>
                <a:lnTo>
                  <a:pt x="35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3" name="Freeform 379">
            <a:extLst>
              <a:ext uri="{FF2B5EF4-FFF2-40B4-BE49-F238E27FC236}">
                <a16:creationId xmlns:a16="http://schemas.microsoft.com/office/drawing/2014/main" id="{E1B6C6F7-49AE-7A81-8AE1-5246DC400D20}"/>
              </a:ext>
            </a:extLst>
          </p:cNvPr>
          <p:cNvSpPr>
            <a:spLocks/>
          </p:cNvSpPr>
          <p:nvPr/>
        </p:nvSpPr>
        <p:spPr bwMode="auto">
          <a:xfrm>
            <a:off x="5316548" y="5802322"/>
            <a:ext cx="85725" cy="103188"/>
          </a:xfrm>
          <a:custGeom>
            <a:avLst/>
            <a:gdLst>
              <a:gd name="T0" fmla="*/ 31 w 54"/>
              <a:gd name="T1" fmla="*/ 0 h 65"/>
              <a:gd name="T2" fmla="*/ 50 w 54"/>
              <a:gd name="T3" fmla="*/ 4 h 65"/>
              <a:gd name="T4" fmla="*/ 54 w 54"/>
              <a:gd name="T5" fmla="*/ 25 h 65"/>
              <a:gd name="T6" fmla="*/ 50 w 54"/>
              <a:gd name="T7" fmla="*/ 39 h 65"/>
              <a:gd name="T8" fmla="*/ 52 w 54"/>
              <a:gd name="T9" fmla="*/ 43 h 65"/>
              <a:gd name="T10" fmla="*/ 53 w 54"/>
              <a:gd name="T11" fmla="*/ 51 h 65"/>
              <a:gd name="T12" fmla="*/ 49 w 54"/>
              <a:gd name="T13" fmla="*/ 61 h 65"/>
              <a:gd name="T14" fmla="*/ 48 w 54"/>
              <a:gd name="T15" fmla="*/ 61 h 65"/>
              <a:gd name="T16" fmla="*/ 45 w 54"/>
              <a:gd name="T17" fmla="*/ 62 h 65"/>
              <a:gd name="T18" fmla="*/ 38 w 54"/>
              <a:gd name="T19" fmla="*/ 61 h 65"/>
              <a:gd name="T20" fmla="*/ 34 w 54"/>
              <a:gd name="T21" fmla="*/ 62 h 65"/>
              <a:gd name="T22" fmla="*/ 33 w 54"/>
              <a:gd name="T23" fmla="*/ 64 h 65"/>
              <a:gd name="T24" fmla="*/ 27 w 54"/>
              <a:gd name="T25" fmla="*/ 65 h 65"/>
              <a:gd name="T26" fmla="*/ 24 w 54"/>
              <a:gd name="T27" fmla="*/ 61 h 65"/>
              <a:gd name="T28" fmla="*/ 19 w 54"/>
              <a:gd name="T29" fmla="*/ 60 h 65"/>
              <a:gd name="T30" fmla="*/ 15 w 54"/>
              <a:gd name="T31" fmla="*/ 40 h 65"/>
              <a:gd name="T32" fmla="*/ 15 w 54"/>
              <a:gd name="T33" fmla="*/ 38 h 65"/>
              <a:gd name="T34" fmla="*/ 12 w 54"/>
              <a:gd name="T35" fmla="*/ 35 h 65"/>
              <a:gd name="T36" fmla="*/ 11 w 54"/>
              <a:gd name="T37" fmla="*/ 34 h 65"/>
              <a:gd name="T38" fmla="*/ 9 w 54"/>
              <a:gd name="T39" fmla="*/ 24 h 65"/>
              <a:gd name="T40" fmla="*/ 4 w 54"/>
              <a:gd name="T41" fmla="*/ 20 h 65"/>
              <a:gd name="T42" fmla="*/ 3 w 54"/>
              <a:gd name="T43" fmla="*/ 20 h 65"/>
              <a:gd name="T44" fmla="*/ 0 w 54"/>
              <a:gd name="T45" fmla="*/ 19 h 65"/>
              <a:gd name="T46" fmla="*/ 1 w 54"/>
              <a:gd name="T47" fmla="*/ 19 h 65"/>
              <a:gd name="T48" fmla="*/ 8 w 54"/>
              <a:gd name="T49" fmla="*/ 1 h 65"/>
              <a:gd name="T50" fmla="*/ 15 w 54"/>
              <a:gd name="T51" fmla="*/ 2 h 65"/>
              <a:gd name="T52" fmla="*/ 18 w 54"/>
              <a:gd name="T53" fmla="*/ 8 h 65"/>
              <a:gd name="T54" fmla="*/ 19 w 54"/>
              <a:gd name="T55" fmla="*/ 4 h 65"/>
              <a:gd name="T56" fmla="*/ 20 w 54"/>
              <a:gd name="T57" fmla="*/ 0 h 65"/>
              <a:gd name="T58" fmla="*/ 23 w 54"/>
              <a:gd name="T59" fmla="*/ 2 h 65"/>
              <a:gd name="T60" fmla="*/ 26 w 54"/>
              <a:gd name="T61" fmla="*/ 4 h 65"/>
              <a:gd name="T62" fmla="*/ 27 w 54"/>
              <a:gd name="T63" fmla="*/ 2 h 65"/>
              <a:gd name="T64" fmla="*/ 29 w 54"/>
              <a:gd name="T65" fmla="*/ 1 h 65"/>
              <a:gd name="T66" fmla="*/ 31 w 54"/>
              <a:gd name="T67" fmla="*/ 0 h 65"/>
              <a:gd name="T68" fmla="*/ 31 w 54"/>
              <a:gd name="T6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" h="65">
                <a:moveTo>
                  <a:pt x="31" y="0"/>
                </a:moveTo>
                <a:lnTo>
                  <a:pt x="50" y="4"/>
                </a:lnTo>
                <a:lnTo>
                  <a:pt x="54" y="25"/>
                </a:lnTo>
                <a:lnTo>
                  <a:pt x="50" y="39"/>
                </a:lnTo>
                <a:lnTo>
                  <a:pt x="52" y="43"/>
                </a:lnTo>
                <a:lnTo>
                  <a:pt x="53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8" y="61"/>
                </a:lnTo>
                <a:lnTo>
                  <a:pt x="34" y="62"/>
                </a:lnTo>
                <a:lnTo>
                  <a:pt x="33" y="64"/>
                </a:lnTo>
                <a:lnTo>
                  <a:pt x="27" y="65"/>
                </a:lnTo>
                <a:lnTo>
                  <a:pt x="24" y="61"/>
                </a:lnTo>
                <a:lnTo>
                  <a:pt x="19" y="60"/>
                </a:lnTo>
                <a:lnTo>
                  <a:pt x="15" y="40"/>
                </a:lnTo>
                <a:lnTo>
                  <a:pt x="15" y="38"/>
                </a:lnTo>
                <a:lnTo>
                  <a:pt x="12" y="35"/>
                </a:lnTo>
                <a:lnTo>
                  <a:pt x="11" y="34"/>
                </a:lnTo>
                <a:lnTo>
                  <a:pt x="9" y="24"/>
                </a:lnTo>
                <a:lnTo>
                  <a:pt x="4" y="20"/>
                </a:lnTo>
                <a:lnTo>
                  <a:pt x="3" y="20"/>
                </a:lnTo>
                <a:lnTo>
                  <a:pt x="0" y="19"/>
                </a:lnTo>
                <a:lnTo>
                  <a:pt x="1" y="19"/>
                </a:lnTo>
                <a:lnTo>
                  <a:pt x="8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0" y="0"/>
                </a:lnTo>
                <a:lnTo>
                  <a:pt x="23" y="2"/>
                </a:lnTo>
                <a:lnTo>
                  <a:pt x="26" y="4"/>
                </a:lnTo>
                <a:lnTo>
                  <a:pt x="27" y="2"/>
                </a:lnTo>
                <a:lnTo>
                  <a:pt x="29" y="1"/>
                </a:lnTo>
                <a:lnTo>
                  <a:pt x="31" y="0"/>
                </a:lnTo>
                <a:lnTo>
                  <a:pt x="3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4" name="Freeform 380">
            <a:extLst>
              <a:ext uri="{FF2B5EF4-FFF2-40B4-BE49-F238E27FC236}">
                <a16:creationId xmlns:a16="http://schemas.microsoft.com/office/drawing/2014/main" id="{5D440451-8CD1-AA50-E778-5C42B6938F6C}"/>
              </a:ext>
            </a:extLst>
          </p:cNvPr>
          <p:cNvSpPr>
            <a:spLocks/>
          </p:cNvSpPr>
          <p:nvPr/>
        </p:nvSpPr>
        <p:spPr bwMode="auto">
          <a:xfrm>
            <a:off x="4679959" y="5845185"/>
            <a:ext cx="115888" cy="187325"/>
          </a:xfrm>
          <a:custGeom>
            <a:avLst/>
            <a:gdLst>
              <a:gd name="T0" fmla="*/ 61 w 73"/>
              <a:gd name="T1" fmla="*/ 90 h 118"/>
              <a:gd name="T2" fmla="*/ 71 w 73"/>
              <a:gd name="T3" fmla="*/ 98 h 118"/>
              <a:gd name="T4" fmla="*/ 65 w 73"/>
              <a:gd name="T5" fmla="*/ 110 h 118"/>
              <a:gd name="T6" fmla="*/ 64 w 73"/>
              <a:gd name="T7" fmla="*/ 116 h 118"/>
              <a:gd name="T8" fmla="*/ 58 w 73"/>
              <a:gd name="T9" fmla="*/ 118 h 118"/>
              <a:gd name="T10" fmla="*/ 46 w 73"/>
              <a:gd name="T11" fmla="*/ 106 h 118"/>
              <a:gd name="T12" fmla="*/ 37 w 73"/>
              <a:gd name="T13" fmla="*/ 90 h 118"/>
              <a:gd name="T14" fmla="*/ 32 w 73"/>
              <a:gd name="T15" fmla="*/ 93 h 118"/>
              <a:gd name="T16" fmla="*/ 30 w 73"/>
              <a:gd name="T17" fmla="*/ 95 h 118"/>
              <a:gd name="T18" fmla="*/ 23 w 73"/>
              <a:gd name="T19" fmla="*/ 99 h 118"/>
              <a:gd name="T20" fmla="*/ 0 w 73"/>
              <a:gd name="T21" fmla="*/ 87 h 118"/>
              <a:gd name="T22" fmla="*/ 5 w 73"/>
              <a:gd name="T23" fmla="*/ 83 h 118"/>
              <a:gd name="T24" fmla="*/ 7 w 73"/>
              <a:gd name="T25" fmla="*/ 82 h 118"/>
              <a:gd name="T26" fmla="*/ 2 w 73"/>
              <a:gd name="T27" fmla="*/ 73 h 118"/>
              <a:gd name="T28" fmla="*/ 16 w 73"/>
              <a:gd name="T29" fmla="*/ 64 h 118"/>
              <a:gd name="T30" fmla="*/ 12 w 73"/>
              <a:gd name="T31" fmla="*/ 61 h 118"/>
              <a:gd name="T32" fmla="*/ 13 w 73"/>
              <a:gd name="T33" fmla="*/ 52 h 118"/>
              <a:gd name="T34" fmla="*/ 13 w 73"/>
              <a:gd name="T35" fmla="*/ 48 h 118"/>
              <a:gd name="T36" fmla="*/ 9 w 73"/>
              <a:gd name="T37" fmla="*/ 42 h 118"/>
              <a:gd name="T38" fmla="*/ 5 w 73"/>
              <a:gd name="T39" fmla="*/ 37 h 118"/>
              <a:gd name="T40" fmla="*/ 9 w 73"/>
              <a:gd name="T41" fmla="*/ 31 h 118"/>
              <a:gd name="T42" fmla="*/ 5 w 73"/>
              <a:gd name="T43" fmla="*/ 23 h 118"/>
              <a:gd name="T44" fmla="*/ 5 w 73"/>
              <a:gd name="T45" fmla="*/ 15 h 118"/>
              <a:gd name="T46" fmla="*/ 5 w 73"/>
              <a:gd name="T47" fmla="*/ 8 h 118"/>
              <a:gd name="T48" fmla="*/ 5 w 73"/>
              <a:gd name="T49" fmla="*/ 5 h 118"/>
              <a:gd name="T50" fmla="*/ 16 w 73"/>
              <a:gd name="T51" fmla="*/ 0 h 118"/>
              <a:gd name="T52" fmla="*/ 28 w 73"/>
              <a:gd name="T53" fmla="*/ 0 h 118"/>
              <a:gd name="T54" fmla="*/ 34 w 73"/>
              <a:gd name="T55" fmla="*/ 0 h 118"/>
              <a:gd name="T56" fmla="*/ 37 w 73"/>
              <a:gd name="T57" fmla="*/ 3 h 118"/>
              <a:gd name="T58" fmla="*/ 37 w 73"/>
              <a:gd name="T59" fmla="*/ 4 h 118"/>
              <a:gd name="T60" fmla="*/ 38 w 73"/>
              <a:gd name="T61" fmla="*/ 4 h 118"/>
              <a:gd name="T62" fmla="*/ 47 w 73"/>
              <a:gd name="T63" fmla="*/ 7 h 118"/>
              <a:gd name="T64" fmla="*/ 58 w 73"/>
              <a:gd name="T65" fmla="*/ 26 h 118"/>
              <a:gd name="T66" fmla="*/ 58 w 73"/>
              <a:gd name="T67" fmla="*/ 34 h 118"/>
              <a:gd name="T68" fmla="*/ 64 w 73"/>
              <a:gd name="T69" fmla="*/ 42 h 118"/>
              <a:gd name="T70" fmla="*/ 58 w 73"/>
              <a:gd name="T71" fmla="*/ 45 h 118"/>
              <a:gd name="T72" fmla="*/ 53 w 73"/>
              <a:gd name="T73" fmla="*/ 46 h 118"/>
              <a:gd name="T74" fmla="*/ 54 w 73"/>
              <a:gd name="T75" fmla="*/ 58 h 118"/>
              <a:gd name="T76" fmla="*/ 64 w 73"/>
              <a:gd name="T77" fmla="*/ 68 h 118"/>
              <a:gd name="T78" fmla="*/ 73 w 73"/>
              <a:gd name="T79" fmla="*/ 78 h 118"/>
              <a:gd name="T80" fmla="*/ 61 w 73"/>
              <a:gd name="T81" fmla="*/ 9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118">
                <a:moveTo>
                  <a:pt x="61" y="90"/>
                </a:moveTo>
                <a:lnTo>
                  <a:pt x="71" y="98"/>
                </a:lnTo>
                <a:lnTo>
                  <a:pt x="65" y="110"/>
                </a:lnTo>
                <a:lnTo>
                  <a:pt x="64" y="116"/>
                </a:lnTo>
                <a:lnTo>
                  <a:pt x="58" y="118"/>
                </a:lnTo>
                <a:lnTo>
                  <a:pt x="46" y="106"/>
                </a:lnTo>
                <a:lnTo>
                  <a:pt x="37" y="90"/>
                </a:lnTo>
                <a:lnTo>
                  <a:pt x="32" y="93"/>
                </a:lnTo>
                <a:lnTo>
                  <a:pt x="30" y="95"/>
                </a:lnTo>
                <a:lnTo>
                  <a:pt x="23" y="99"/>
                </a:lnTo>
                <a:lnTo>
                  <a:pt x="0" y="87"/>
                </a:lnTo>
                <a:lnTo>
                  <a:pt x="5" y="83"/>
                </a:lnTo>
                <a:lnTo>
                  <a:pt x="7" y="82"/>
                </a:lnTo>
                <a:lnTo>
                  <a:pt x="2" y="73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8"/>
                </a:lnTo>
                <a:lnTo>
                  <a:pt x="64" y="68"/>
                </a:lnTo>
                <a:lnTo>
                  <a:pt x="73" y="78"/>
                </a:lnTo>
                <a:lnTo>
                  <a:pt x="61" y="9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5" name="Freeform 381">
            <a:extLst>
              <a:ext uri="{FF2B5EF4-FFF2-40B4-BE49-F238E27FC236}">
                <a16:creationId xmlns:a16="http://schemas.microsoft.com/office/drawing/2014/main" id="{B7BA7BE5-C5D0-13E9-DB5B-C1DB7D2DF8C7}"/>
              </a:ext>
            </a:extLst>
          </p:cNvPr>
          <p:cNvSpPr>
            <a:spLocks/>
          </p:cNvSpPr>
          <p:nvPr/>
        </p:nvSpPr>
        <p:spPr bwMode="auto">
          <a:xfrm>
            <a:off x="4899035" y="5924560"/>
            <a:ext cx="101600" cy="88900"/>
          </a:xfrm>
          <a:custGeom>
            <a:avLst/>
            <a:gdLst>
              <a:gd name="T0" fmla="*/ 50 w 64"/>
              <a:gd name="T1" fmla="*/ 19 h 56"/>
              <a:gd name="T2" fmla="*/ 51 w 64"/>
              <a:gd name="T3" fmla="*/ 19 h 56"/>
              <a:gd name="T4" fmla="*/ 57 w 64"/>
              <a:gd name="T5" fmla="*/ 22 h 56"/>
              <a:gd name="T6" fmla="*/ 64 w 64"/>
              <a:gd name="T7" fmla="*/ 33 h 56"/>
              <a:gd name="T8" fmla="*/ 64 w 64"/>
              <a:gd name="T9" fmla="*/ 52 h 56"/>
              <a:gd name="T10" fmla="*/ 54 w 64"/>
              <a:gd name="T11" fmla="*/ 49 h 56"/>
              <a:gd name="T12" fmla="*/ 35 w 64"/>
              <a:gd name="T13" fmla="*/ 56 h 56"/>
              <a:gd name="T14" fmla="*/ 24 w 64"/>
              <a:gd name="T15" fmla="*/ 49 h 56"/>
              <a:gd name="T16" fmla="*/ 20 w 64"/>
              <a:gd name="T17" fmla="*/ 48 h 56"/>
              <a:gd name="T18" fmla="*/ 15 w 64"/>
              <a:gd name="T19" fmla="*/ 49 h 56"/>
              <a:gd name="T20" fmla="*/ 13 w 64"/>
              <a:gd name="T21" fmla="*/ 47 h 56"/>
              <a:gd name="T22" fmla="*/ 8 w 64"/>
              <a:gd name="T23" fmla="*/ 37 h 56"/>
              <a:gd name="T24" fmla="*/ 0 w 64"/>
              <a:gd name="T25" fmla="*/ 30 h 56"/>
              <a:gd name="T26" fmla="*/ 15 w 64"/>
              <a:gd name="T27" fmla="*/ 18 h 56"/>
              <a:gd name="T28" fmla="*/ 17 w 64"/>
              <a:gd name="T29" fmla="*/ 19 h 56"/>
              <a:gd name="T30" fmla="*/ 27 w 64"/>
              <a:gd name="T31" fmla="*/ 13 h 56"/>
              <a:gd name="T32" fmla="*/ 25 w 64"/>
              <a:gd name="T33" fmla="*/ 7 h 56"/>
              <a:gd name="T34" fmla="*/ 32 w 64"/>
              <a:gd name="T35" fmla="*/ 0 h 56"/>
              <a:gd name="T36" fmla="*/ 34 w 64"/>
              <a:gd name="T37" fmla="*/ 0 h 56"/>
              <a:gd name="T38" fmla="*/ 45 w 64"/>
              <a:gd name="T39" fmla="*/ 6 h 56"/>
              <a:gd name="T40" fmla="*/ 50 w 64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56">
                <a:moveTo>
                  <a:pt x="50" y="19"/>
                </a:moveTo>
                <a:lnTo>
                  <a:pt x="51" y="19"/>
                </a:lnTo>
                <a:lnTo>
                  <a:pt x="57" y="22"/>
                </a:lnTo>
                <a:lnTo>
                  <a:pt x="64" y="33"/>
                </a:lnTo>
                <a:lnTo>
                  <a:pt x="64" y="52"/>
                </a:lnTo>
                <a:lnTo>
                  <a:pt x="54" y="49"/>
                </a:lnTo>
                <a:lnTo>
                  <a:pt x="35" y="56"/>
                </a:lnTo>
                <a:lnTo>
                  <a:pt x="24" y="49"/>
                </a:lnTo>
                <a:lnTo>
                  <a:pt x="20" y="48"/>
                </a:lnTo>
                <a:lnTo>
                  <a:pt x="15" y="49"/>
                </a:lnTo>
                <a:lnTo>
                  <a:pt x="13" y="47"/>
                </a:lnTo>
                <a:lnTo>
                  <a:pt x="8" y="37"/>
                </a:lnTo>
                <a:lnTo>
                  <a:pt x="0" y="30"/>
                </a:lnTo>
                <a:lnTo>
                  <a:pt x="15" y="18"/>
                </a:lnTo>
                <a:lnTo>
                  <a:pt x="17" y="19"/>
                </a:lnTo>
                <a:lnTo>
                  <a:pt x="27" y="13"/>
                </a:lnTo>
                <a:lnTo>
                  <a:pt x="25" y="7"/>
                </a:lnTo>
                <a:lnTo>
                  <a:pt x="32" y="0"/>
                </a:lnTo>
                <a:lnTo>
                  <a:pt x="34" y="0"/>
                </a:lnTo>
                <a:lnTo>
                  <a:pt x="45" y="6"/>
                </a:lnTo>
                <a:lnTo>
                  <a:pt x="50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6" name="Freeform 382">
            <a:extLst>
              <a:ext uri="{FF2B5EF4-FFF2-40B4-BE49-F238E27FC236}">
                <a16:creationId xmlns:a16="http://schemas.microsoft.com/office/drawing/2014/main" id="{8E0AFBE8-C924-5DA6-BBDE-B3270A025161}"/>
              </a:ext>
            </a:extLst>
          </p:cNvPr>
          <p:cNvSpPr>
            <a:spLocks/>
          </p:cNvSpPr>
          <p:nvPr/>
        </p:nvSpPr>
        <p:spPr bwMode="auto">
          <a:xfrm>
            <a:off x="4864110" y="5972185"/>
            <a:ext cx="168275" cy="173038"/>
          </a:xfrm>
          <a:custGeom>
            <a:avLst/>
            <a:gdLst>
              <a:gd name="T0" fmla="*/ 35 w 106"/>
              <a:gd name="T1" fmla="*/ 17 h 109"/>
              <a:gd name="T2" fmla="*/ 37 w 106"/>
              <a:gd name="T3" fmla="*/ 19 h 109"/>
              <a:gd name="T4" fmla="*/ 42 w 106"/>
              <a:gd name="T5" fmla="*/ 18 h 109"/>
              <a:gd name="T6" fmla="*/ 46 w 106"/>
              <a:gd name="T7" fmla="*/ 19 h 109"/>
              <a:gd name="T8" fmla="*/ 57 w 106"/>
              <a:gd name="T9" fmla="*/ 26 h 109"/>
              <a:gd name="T10" fmla="*/ 76 w 106"/>
              <a:gd name="T11" fmla="*/ 19 h 109"/>
              <a:gd name="T12" fmla="*/ 86 w 106"/>
              <a:gd name="T13" fmla="*/ 22 h 109"/>
              <a:gd name="T14" fmla="*/ 86 w 106"/>
              <a:gd name="T15" fmla="*/ 25 h 109"/>
              <a:gd name="T16" fmla="*/ 87 w 106"/>
              <a:gd name="T17" fmla="*/ 33 h 109"/>
              <a:gd name="T18" fmla="*/ 106 w 106"/>
              <a:gd name="T19" fmla="*/ 82 h 109"/>
              <a:gd name="T20" fmla="*/ 86 w 106"/>
              <a:gd name="T21" fmla="*/ 90 h 109"/>
              <a:gd name="T22" fmla="*/ 82 w 106"/>
              <a:gd name="T23" fmla="*/ 92 h 109"/>
              <a:gd name="T24" fmla="*/ 64 w 106"/>
              <a:gd name="T25" fmla="*/ 109 h 109"/>
              <a:gd name="T26" fmla="*/ 31 w 106"/>
              <a:gd name="T27" fmla="*/ 68 h 109"/>
              <a:gd name="T28" fmla="*/ 24 w 106"/>
              <a:gd name="T29" fmla="*/ 62 h 109"/>
              <a:gd name="T30" fmla="*/ 20 w 106"/>
              <a:gd name="T31" fmla="*/ 58 h 109"/>
              <a:gd name="T32" fmla="*/ 17 w 106"/>
              <a:gd name="T33" fmla="*/ 60 h 109"/>
              <a:gd name="T34" fmla="*/ 13 w 106"/>
              <a:gd name="T35" fmla="*/ 53 h 109"/>
              <a:gd name="T36" fmla="*/ 4 w 106"/>
              <a:gd name="T37" fmla="*/ 52 h 109"/>
              <a:gd name="T38" fmla="*/ 4 w 106"/>
              <a:gd name="T39" fmla="*/ 44 h 109"/>
              <a:gd name="T40" fmla="*/ 1 w 106"/>
              <a:gd name="T41" fmla="*/ 32 h 109"/>
              <a:gd name="T42" fmla="*/ 0 w 106"/>
              <a:gd name="T43" fmla="*/ 29 h 109"/>
              <a:gd name="T44" fmla="*/ 15 w 106"/>
              <a:gd name="T45" fmla="*/ 10 h 109"/>
              <a:gd name="T46" fmla="*/ 22 w 106"/>
              <a:gd name="T47" fmla="*/ 0 h 109"/>
              <a:gd name="T48" fmla="*/ 30 w 106"/>
              <a:gd name="T49" fmla="*/ 7 h 109"/>
              <a:gd name="T50" fmla="*/ 35 w 106"/>
              <a:gd name="T51" fmla="*/ 1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6" h="109">
                <a:moveTo>
                  <a:pt x="35" y="17"/>
                </a:moveTo>
                <a:lnTo>
                  <a:pt x="37" y="19"/>
                </a:lnTo>
                <a:lnTo>
                  <a:pt x="42" y="18"/>
                </a:lnTo>
                <a:lnTo>
                  <a:pt x="46" y="19"/>
                </a:lnTo>
                <a:lnTo>
                  <a:pt x="57" y="26"/>
                </a:lnTo>
                <a:lnTo>
                  <a:pt x="76" y="19"/>
                </a:lnTo>
                <a:lnTo>
                  <a:pt x="86" y="22"/>
                </a:lnTo>
                <a:lnTo>
                  <a:pt x="86" y="25"/>
                </a:lnTo>
                <a:lnTo>
                  <a:pt x="87" y="33"/>
                </a:lnTo>
                <a:lnTo>
                  <a:pt x="106" y="82"/>
                </a:lnTo>
                <a:lnTo>
                  <a:pt x="86" y="90"/>
                </a:lnTo>
                <a:lnTo>
                  <a:pt x="82" y="92"/>
                </a:lnTo>
                <a:lnTo>
                  <a:pt x="64" y="109"/>
                </a:lnTo>
                <a:lnTo>
                  <a:pt x="31" y="68"/>
                </a:lnTo>
                <a:lnTo>
                  <a:pt x="24" y="62"/>
                </a:lnTo>
                <a:lnTo>
                  <a:pt x="20" y="58"/>
                </a:lnTo>
                <a:lnTo>
                  <a:pt x="17" y="60"/>
                </a:lnTo>
                <a:lnTo>
                  <a:pt x="13" y="53"/>
                </a:lnTo>
                <a:lnTo>
                  <a:pt x="4" y="52"/>
                </a:lnTo>
                <a:lnTo>
                  <a:pt x="4" y="44"/>
                </a:lnTo>
                <a:lnTo>
                  <a:pt x="1" y="32"/>
                </a:lnTo>
                <a:lnTo>
                  <a:pt x="0" y="29"/>
                </a:lnTo>
                <a:lnTo>
                  <a:pt x="15" y="10"/>
                </a:lnTo>
                <a:lnTo>
                  <a:pt x="22" y="0"/>
                </a:lnTo>
                <a:lnTo>
                  <a:pt x="30" y="7"/>
                </a:lnTo>
                <a:lnTo>
                  <a:pt x="35" y="1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7" name="Freeform 383">
            <a:extLst>
              <a:ext uri="{FF2B5EF4-FFF2-40B4-BE49-F238E27FC236}">
                <a16:creationId xmlns:a16="http://schemas.microsoft.com/office/drawing/2014/main" id="{C96D6A37-9F6F-5589-76C2-1C7D4D23184C}"/>
              </a:ext>
            </a:extLst>
          </p:cNvPr>
          <p:cNvSpPr>
            <a:spLocks/>
          </p:cNvSpPr>
          <p:nvPr/>
        </p:nvSpPr>
        <p:spPr bwMode="auto">
          <a:xfrm>
            <a:off x="4300546" y="5999173"/>
            <a:ext cx="125413" cy="246063"/>
          </a:xfrm>
          <a:custGeom>
            <a:avLst/>
            <a:gdLst>
              <a:gd name="T0" fmla="*/ 79 w 79"/>
              <a:gd name="T1" fmla="*/ 2 h 155"/>
              <a:gd name="T2" fmla="*/ 75 w 79"/>
              <a:gd name="T3" fmla="*/ 13 h 155"/>
              <a:gd name="T4" fmla="*/ 79 w 79"/>
              <a:gd name="T5" fmla="*/ 24 h 155"/>
              <a:gd name="T6" fmla="*/ 74 w 79"/>
              <a:gd name="T7" fmla="*/ 41 h 155"/>
              <a:gd name="T8" fmla="*/ 64 w 79"/>
              <a:gd name="T9" fmla="*/ 45 h 155"/>
              <a:gd name="T10" fmla="*/ 59 w 79"/>
              <a:gd name="T11" fmla="*/ 68 h 155"/>
              <a:gd name="T12" fmla="*/ 59 w 79"/>
              <a:gd name="T13" fmla="*/ 75 h 155"/>
              <a:gd name="T14" fmla="*/ 60 w 79"/>
              <a:gd name="T15" fmla="*/ 84 h 155"/>
              <a:gd name="T16" fmla="*/ 64 w 79"/>
              <a:gd name="T17" fmla="*/ 101 h 155"/>
              <a:gd name="T18" fmla="*/ 59 w 79"/>
              <a:gd name="T19" fmla="*/ 107 h 155"/>
              <a:gd name="T20" fmla="*/ 60 w 79"/>
              <a:gd name="T21" fmla="*/ 129 h 155"/>
              <a:gd name="T22" fmla="*/ 60 w 79"/>
              <a:gd name="T23" fmla="*/ 143 h 155"/>
              <a:gd name="T24" fmla="*/ 49 w 79"/>
              <a:gd name="T25" fmla="*/ 141 h 155"/>
              <a:gd name="T26" fmla="*/ 45 w 79"/>
              <a:gd name="T27" fmla="*/ 146 h 155"/>
              <a:gd name="T28" fmla="*/ 45 w 79"/>
              <a:gd name="T29" fmla="*/ 152 h 155"/>
              <a:gd name="T30" fmla="*/ 33 w 79"/>
              <a:gd name="T31" fmla="*/ 151 h 155"/>
              <a:gd name="T32" fmla="*/ 27 w 79"/>
              <a:gd name="T33" fmla="*/ 154 h 155"/>
              <a:gd name="T34" fmla="*/ 25 w 79"/>
              <a:gd name="T35" fmla="*/ 155 h 155"/>
              <a:gd name="T36" fmla="*/ 14 w 79"/>
              <a:gd name="T37" fmla="*/ 152 h 155"/>
              <a:gd name="T38" fmla="*/ 7 w 79"/>
              <a:gd name="T39" fmla="*/ 155 h 155"/>
              <a:gd name="T40" fmla="*/ 5 w 79"/>
              <a:gd name="T41" fmla="*/ 152 h 155"/>
              <a:gd name="T42" fmla="*/ 4 w 79"/>
              <a:gd name="T43" fmla="*/ 150 h 155"/>
              <a:gd name="T44" fmla="*/ 1 w 79"/>
              <a:gd name="T45" fmla="*/ 152 h 155"/>
              <a:gd name="T46" fmla="*/ 1 w 79"/>
              <a:gd name="T47" fmla="*/ 151 h 155"/>
              <a:gd name="T48" fmla="*/ 0 w 79"/>
              <a:gd name="T49" fmla="*/ 147 h 155"/>
              <a:gd name="T50" fmla="*/ 7 w 79"/>
              <a:gd name="T51" fmla="*/ 141 h 155"/>
              <a:gd name="T52" fmla="*/ 7 w 79"/>
              <a:gd name="T53" fmla="*/ 140 h 155"/>
              <a:gd name="T54" fmla="*/ 10 w 79"/>
              <a:gd name="T55" fmla="*/ 133 h 155"/>
              <a:gd name="T56" fmla="*/ 12 w 79"/>
              <a:gd name="T57" fmla="*/ 121 h 155"/>
              <a:gd name="T58" fmla="*/ 18 w 79"/>
              <a:gd name="T59" fmla="*/ 126 h 155"/>
              <a:gd name="T60" fmla="*/ 33 w 79"/>
              <a:gd name="T61" fmla="*/ 124 h 155"/>
              <a:gd name="T62" fmla="*/ 30 w 79"/>
              <a:gd name="T63" fmla="*/ 111 h 155"/>
              <a:gd name="T64" fmla="*/ 27 w 79"/>
              <a:gd name="T65" fmla="*/ 105 h 155"/>
              <a:gd name="T66" fmla="*/ 30 w 79"/>
              <a:gd name="T67" fmla="*/ 81 h 155"/>
              <a:gd name="T68" fmla="*/ 29 w 79"/>
              <a:gd name="T69" fmla="*/ 80 h 155"/>
              <a:gd name="T70" fmla="*/ 25 w 79"/>
              <a:gd name="T71" fmla="*/ 76 h 155"/>
              <a:gd name="T72" fmla="*/ 23 w 79"/>
              <a:gd name="T73" fmla="*/ 60 h 155"/>
              <a:gd name="T74" fmla="*/ 34 w 79"/>
              <a:gd name="T75" fmla="*/ 34 h 155"/>
              <a:gd name="T76" fmla="*/ 37 w 79"/>
              <a:gd name="T77" fmla="*/ 31 h 155"/>
              <a:gd name="T78" fmla="*/ 38 w 79"/>
              <a:gd name="T79" fmla="*/ 26 h 155"/>
              <a:gd name="T80" fmla="*/ 45 w 79"/>
              <a:gd name="T81" fmla="*/ 17 h 155"/>
              <a:gd name="T82" fmla="*/ 46 w 79"/>
              <a:gd name="T83" fmla="*/ 11 h 155"/>
              <a:gd name="T84" fmla="*/ 45 w 79"/>
              <a:gd name="T85" fmla="*/ 4 h 155"/>
              <a:gd name="T86" fmla="*/ 59 w 79"/>
              <a:gd name="T87" fmla="*/ 5 h 155"/>
              <a:gd name="T88" fmla="*/ 63 w 79"/>
              <a:gd name="T89" fmla="*/ 0 h 155"/>
              <a:gd name="T90" fmla="*/ 79 w 79"/>
              <a:gd name="T91" fmla="*/ 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9" h="155">
                <a:moveTo>
                  <a:pt x="79" y="2"/>
                </a:moveTo>
                <a:lnTo>
                  <a:pt x="75" y="13"/>
                </a:lnTo>
                <a:lnTo>
                  <a:pt x="79" y="24"/>
                </a:lnTo>
                <a:lnTo>
                  <a:pt x="74" y="41"/>
                </a:lnTo>
                <a:lnTo>
                  <a:pt x="64" y="45"/>
                </a:lnTo>
                <a:lnTo>
                  <a:pt x="59" y="68"/>
                </a:lnTo>
                <a:lnTo>
                  <a:pt x="59" y="75"/>
                </a:lnTo>
                <a:lnTo>
                  <a:pt x="60" y="84"/>
                </a:lnTo>
                <a:lnTo>
                  <a:pt x="64" y="101"/>
                </a:lnTo>
                <a:lnTo>
                  <a:pt x="59" y="107"/>
                </a:lnTo>
                <a:lnTo>
                  <a:pt x="60" y="129"/>
                </a:lnTo>
                <a:lnTo>
                  <a:pt x="60" y="143"/>
                </a:lnTo>
                <a:lnTo>
                  <a:pt x="49" y="141"/>
                </a:lnTo>
                <a:lnTo>
                  <a:pt x="45" y="146"/>
                </a:lnTo>
                <a:lnTo>
                  <a:pt x="45" y="152"/>
                </a:lnTo>
                <a:lnTo>
                  <a:pt x="33" y="151"/>
                </a:lnTo>
                <a:lnTo>
                  <a:pt x="27" y="154"/>
                </a:lnTo>
                <a:lnTo>
                  <a:pt x="25" y="155"/>
                </a:lnTo>
                <a:lnTo>
                  <a:pt x="14" y="152"/>
                </a:lnTo>
                <a:lnTo>
                  <a:pt x="7" y="155"/>
                </a:lnTo>
                <a:lnTo>
                  <a:pt x="5" y="152"/>
                </a:lnTo>
                <a:lnTo>
                  <a:pt x="4" y="150"/>
                </a:lnTo>
                <a:lnTo>
                  <a:pt x="1" y="152"/>
                </a:lnTo>
                <a:lnTo>
                  <a:pt x="1" y="151"/>
                </a:lnTo>
                <a:lnTo>
                  <a:pt x="0" y="147"/>
                </a:lnTo>
                <a:lnTo>
                  <a:pt x="7" y="141"/>
                </a:lnTo>
                <a:lnTo>
                  <a:pt x="7" y="140"/>
                </a:lnTo>
                <a:lnTo>
                  <a:pt x="10" y="133"/>
                </a:lnTo>
                <a:lnTo>
                  <a:pt x="12" y="121"/>
                </a:lnTo>
                <a:lnTo>
                  <a:pt x="18" y="126"/>
                </a:lnTo>
                <a:lnTo>
                  <a:pt x="33" y="124"/>
                </a:lnTo>
                <a:lnTo>
                  <a:pt x="30" y="111"/>
                </a:lnTo>
                <a:lnTo>
                  <a:pt x="27" y="105"/>
                </a:lnTo>
                <a:lnTo>
                  <a:pt x="30" y="81"/>
                </a:lnTo>
                <a:lnTo>
                  <a:pt x="29" y="80"/>
                </a:lnTo>
                <a:lnTo>
                  <a:pt x="25" y="76"/>
                </a:lnTo>
                <a:lnTo>
                  <a:pt x="23" y="60"/>
                </a:lnTo>
                <a:lnTo>
                  <a:pt x="34" y="34"/>
                </a:lnTo>
                <a:lnTo>
                  <a:pt x="37" y="31"/>
                </a:lnTo>
                <a:lnTo>
                  <a:pt x="38" y="26"/>
                </a:lnTo>
                <a:lnTo>
                  <a:pt x="45" y="17"/>
                </a:lnTo>
                <a:lnTo>
                  <a:pt x="46" y="11"/>
                </a:lnTo>
                <a:lnTo>
                  <a:pt x="45" y="4"/>
                </a:lnTo>
                <a:lnTo>
                  <a:pt x="59" y="5"/>
                </a:lnTo>
                <a:lnTo>
                  <a:pt x="63" y="0"/>
                </a:lnTo>
                <a:lnTo>
                  <a:pt x="79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8" name="Freeform 384">
            <a:extLst>
              <a:ext uri="{FF2B5EF4-FFF2-40B4-BE49-F238E27FC236}">
                <a16:creationId xmlns:a16="http://schemas.microsoft.com/office/drawing/2014/main" id="{4A0E2B08-43B8-420A-477A-6B4234450690}"/>
              </a:ext>
            </a:extLst>
          </p:cNvPr>
          <p:cNvSpPr>
            <a:spLocks/>
          </p:cNvSpPr>
          <p:nvPr/>
        </p:nvSpPr>
        <p:spPr bwMode="auto">
          <a:xfrm>
            <a:off x="4216409" y="6064260"/>
            <a:ext cx="82550" cy="138113"/>
          </a:xfrm>
          <a:custGeom>
            <a:avLst/>
            <a:gdLst>
              <a:gd name="T0" fmla="*/ 41 w 52"/>
              <a:gd name="T1" fmla="*/ 0 h 87"/>
              <a:gd name="T2" fmla="*/ 46 w 52"/>
              <a:gd name="T3" fmla="*/ 5 h 87"/>
              <a:gd name="T4" fmla="*/ 49 w 52"/>
              <a:gd name="T5" fmla="*/ 4 h 87"/>
              <a:gd name="T6" fmla="*/ 52 w 52"/>
              <a:gd name="T7" fmla="*/ 2 h 87"/>
              <a:gd name="T8" fmla="*/ 48 w 52"/>
              <a:gd name="T9" fmla="*/ 10 h 87"/>
              <a:gd name="T10" fmla="*/ 46 w 52"/>
              <a:gd name="T11" fmla="*/ 12 h 87"/>
              <a:gd name="T12" fmla="*/ 48 w 52"/>
              <a:gd name="T13" fmla="*/ 12 h 87"/>
              <a:gd name="T14" fmla="*/ 49 w 52"/>
              <a:gd name="T15" fmla="*/ 20 h 87"/>
              <a:gd name="T16" fmla="*/ 43 w 52"/>
              <a:gd name="T17" fmla="*/ 36 h 87"/>
              <a:gd name="T18" fmla="*/ 46 w 52"/>
              <a:gd name="T19" fmla="*/ 45 h 87"/>
              <a:gd name="T20" fmla="*/ 49 w 52"/>
              <a:gd name="T21" fmla="*/ 49 h 87"/>
              <a:gd name="T22" fmla="*/ 46 w 52"/>
              <a:gd name="T23" fmla="*/ 53 h 87"/>
              <a:gd name="T24" fmla="*/ 45 w 52"/>
              <a:gd name="T25" fmla="*/ 54 h 87"/>
              <a:gd name="T26" fmla="*/ 42 w 52"/>
              <a:gd name="T27" fmla="*/ 57 h 87"/>
              <a:gd name="T28" fmla="*/ 42 w 52"/>
              <a:gd name="T29" fmla="*/ 58 h 87"/>
              <a:gd name="T30" fmla="*/ 42 w 52"/>
              <a:gd name="T31" fmla="*/ 69 h 87"/>
              <a:gd name="T32" fmla="*/ 32 w 52"/>
              <a:gd name="T33" fmla="*/ 81 h 87"/>
              <a:gd name="T34" fmla="*/ 24 w 52"/>
              <a:gd name="T35" fmla="*/ 84 h 87"/>
              <a:gd name="T36" fmla="*/ 22 w 52"/>
              <a:gd name="T37" fmla="*/ 87 h 87"/>
              <a:gd name="T38" fmla="*/ 22 w 52"/>
              <a:gd name="T39" fmla="*/ 85 h 87"/>
              <a:gd name="T40" fmla="*/ 24 w 52"/>
              <a:gd name="T41" fmla="*/ 70 h 87"/>
              <a:gd name="T42" fmla="*/ 26 w 52"/>
              <a:gd name="T43" fmla="*/ 66 h 87"/>
              <a:gd name="T44" fmla="*/ 30 w 52"/>
              <a:gd name="T45" fmla="*/ 64 h 87"/>
              <a:gd name="T46" fmla="*/ 28 w 52"/>
              <a:gd name="T47" fmla="*/ 58 h 87"/>
              <a:gd name="T48" fmla="*/ 24 w 52"/>
              <a:gd name="T49" fmla="*/ 43 h 87"/>
              <a:gd name="T50" fmla="*/ 20 w 52"/>
              <a:gd name="T51" fmla="*/ 43 h 87"/>
              <a:gd name="T52" fmla="*/ 19 w 52"/>
              <a:gd name="T53" fmla="*/ 43 h 87"/>
              <a:gd name="T54" fmla="*/ 15 w 52"/>
              <a:gd name="T55" fmla="*/ 49 h 87"/>
              <a:gd name="T56" fmla="*/ 12 w 52"/>
              <a:gd name="T57" fmla="*/ 50 h 87"/>
              <a:gd name="T58" fmla="*/ 4 w 52"/>
              <a:gd name="T59" fmla="*/ 53 h 87"/>
              <a:gd name="T60" fmla="*/ 1 w 52"/>
              <a:gd name="T61" fmla="*/ 53 h 87"/>
              <a:gd name="T62" fmla="*/ 4 w 52"/>
              <a:gd name="T63" fmla="*/ 46 h 87"/>
              <a:gd name="T64" fmla="*/ 5 w 52"/>
              <a:gd name="T65" fmla="*/ 42 h 87"/>
              <a:gd name="T66" fmla="*/ 0 w 52"/>
              <a:gd name="T67" fmla="*/ 36 h 87"/>
              <a:gd name="T68" fmla="*/ 0 w 52"/>
              <a:gd name="T69" fmla="*/ 30 h 87"/>
              <a:gd name="T70" fmla="*/ 0 w 52"/>
              <a:gd name="T71" fmla="*/ 23 h 87"/>
              <a:gd name="T72" fmla="*/ 0 w 52"/>
              <a:gd name="T73" fmla="*/ 20 h 87"/>
              <a:gd name="T74" fmla="*/ 1 w 52"/>
              <a:gd name="T75" fmla="*/ 15 h 87"/>
              <a:gd name="T76" fmla="*/ 1 w 52"/>
              <a:gd name="T77" fmla="*/ 13 h 87"/>
              <a:gd name="T78" fmla="*/ 12 w 52"/>
              <a:gd name="T79" fmla="*/ 10 h 87"/>
              <a:gd name="T80" fmla="*/ 19 w 52"/>
              <a:gd name="T81" fmla="*/ 13 h 87"/>
              <a:gd name="T82" fmla="*/ 30 w 52"/>
              <a:gd name="T83" fmla="*/ 6 h 87"/>
              <a:gd name="T84" fmla="*/ 34 w 52"/>
              <a:gd name="T85" fmla="*/ 4 h 87"/>
              <a:gd name="T86" fmla="*/ 41 w 52"/>
              <a:gd name="T87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87">
                <a:moveTo>
                  <a:pt x="41" y="0"/>
                </a:move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8" y="10"/>
                </a:lnTo>
                <a:lnTo>
                  <a:pt x="46" y="12"/>
                </a:lnTo>
                <a:lnTo>
                  <a:pt x="48" y="12"/>
                </a:lnTo>
                <a:lnTo>
                  <a:pt x="49" y="20"/>
                </a:lnTo>
                <a:lnTo>
                  <a:pt x="43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2" y="81"/>
                </a:lnTo>
                <a:lnTo>
                  <a:pt x="24" y="84"/>
                </a:lnTo>
                <a:lnTo>
                  <a:pt x="22" y="87"/>
                </a:lnTo>
                <a:lnTo>
                  <a:pt x="22" y="85"/>
                </a:lnTo>
                <a:lnTo>
                  <a:pt x="24" y="70"/>
                </a:lnTo>
                <a:lnTo>
                  <a:pt x="26" y="66"/>
                </a:lnTo>
                <a:lnTo>
                  <a:pt x="30" y="64"/>
                </a:lnTo>
                <a:lnTo>
                  <a:pt x="28" y="58"/>
                </a:lnTo>
                <a:lnTo>
                  <a:pt x="24" y="43"/>
                </a:lnTo>
                <a:lnTo>
                  <a:pt x="20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5" y="42"/>
                </a:lnTo>
                <a:lnTo>
                  <a:pt x="0" y="36"/>
                </a:lnTo>
                <a:lnTo>
                  <a:pt x="0" y="30"/>
                </a:lnTo>
                <a:lnTo>
                  <a:pt x="0" y="23"/>
                </a:lnTo>
                <a:lnTo>
                  <a:pt x="0" y="20"/>
                </a:lnTo>
                <a:lnTo>
                  <a:pt x="1" y="15"/>
                </a:lnTo>
                <a:lnTo>
                  <a:pt x="1" y="13"/>
                </a:lnTo>
                <a:lnTo>
                  <a:pt x="12" y="10"/>
                </a:lnTo>
                <a:lnTo>
                  <a:pt x="19" y="13"/>
                </a:lnTo>
                <a:lnTo>
                  <a:pt x="30" y="6"/>
                </a:lnTo>
                <a:lnTo>
                  <a:pt x="34" y="4"/>
                </a:lnTo>
                <a:lnTo>
                  <a:pt x="4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9" name="Freeform 385">
            <a:extLst>
              <a:ext uri="{FF2B5EF4-FFF2-40B4-BE49-F238E27FC236}">
                <a16:creationId xmlns:a16="http://schemas.microsoft.com/office/drawing/2014/main" id="{17D11437-79EB-3633-3BD0-8B4F2E991625}"/>
              </a:ext>
            </a:extLst>
          </p:cNvPr>
          <p:cNvSpPr>
            <a:spLocks/>
          </p:cNvSpPr>
          <p:nvPr/>
        </p:nvSpPr>
        <p:spPr bwMode="auto">
          <a:xfrm>
            <a:off x="4108458" y="6119823"/>
            <a:ext cx="155575" cy="185738"/>
          </a:xfrm>
          <a:custGeom>
            <a:avLst/>
            <a:gdLst>
              <a:gd name="T0" fmla="*/ 72 w 98"/>
              <a:gd name="T1" fmla="*/ 11 h 117"/>
              <a:gd name="T2" fmla="*/ 69 w 98"/>
              <a:gd name="T3" fmla="*/ 18 h 117"/>
              <a:gd name="T4" fmla="*/ 72 w 98"/>
              <a:gd name="T5" fmla="*/ 18 h 117"/>
              <a:gd name="T6" fmla="*/ 80 w 98"/>
              <a:gd name="T7" fmla="*/ 15 h 117"/>
              <a:gd name="T8" fmla="*/ 83 w 98"/>
              <a:gd name="T9" fmla="*/ 14 h 117"/>
              <a:gd name="T10" fmla="*/ 87 w 98"/>
              <a:gd name="T11" fmla="*/ 8 h 117"/>
              <a:gd name="T12" fmla="*/ 88 w 98"/>
              <a:gd name="T13" fmla="*/ 8 h 117"/>
              <a:gd name="T14" fmla="*/ 92 w 98"/>
              <a:gd name="T15" fmla="*/ 8 h 117"/>
              <a:gd name="T16" fmla="*/ 96 w 98"/>
              <a:gd name="T17" fmla="*/ 23 h 117"/>
              <a:gd name="T18" fmla="*/ 98 w 98"/>
              <a:gd name="T19" fmla="*/ 29 h 117"/>
              <a:gd name="T20" fmla="*/ 94 w 98"/>
              <a:gd name="T21" fmla="*/ 31 h 117"/>
              <a:gd name="T22" fmla="*/ 92 w 98"/>
              <a:gd name="T23" fmla="*/ 35 h 117"/>
              <a:gd name="T24" fmla="*/ 90 w 98"/>
              <a:gd name="T25" fmla="*/ 50 h 117"/>
              <a:gd name="T26" fmla="*/ 90 w 98"/>
              <a:gd name="T27" fmla="*/ 52 h 117"/>
              <a:gd name="T28" fmla="*/ 87 w 98"/>
              <a:gd name="T29" fmla="*/ 52 h 117"/>
              <a:gd name="T30" fmla="*/ 84 w 98"/>
              <a:gd name="T31" fmla="*/ 53 h 117"/>
              <a:gd name="T32" fmla="*/ 76 w 98"/>
              <a:gd name="T33" fmla="*/ 56 h 117"/>
              <a:gd name="T34" fmla="*/ 75 w 98"/>
              <a:gd name="T35" fmla="*/ 56 h 117"/>
              <a:gd name="T36" fmla="*/ 64 w 98"/>
              <a:gd name="T37" fmla="*/ 70 h 117"/>
              <a:gd name="T38" fmla="*/ 34 w 98"/>
              <a:gd name="T39" fmla="*/ 117 h 117"/>
              <a:gd name="T40" fmla="*/ 25 w 98"/>
              <a:gd name="T41" fmla="*/ 108 h 117"/>
              <a:gd name="T42" fmla="*/ 25 w 98"/>
              <a:gd name="T43" fmla="*/ 105 h 117"/>
              <a:gd name="T44" fmla="*/ 21 w 98"/>
              <a:gd name="T45" fmla="*/ 101 h 117"/>
              <a:gd name="T46" fmla="*/ 0 w 98"/>
              <a:gd name="T47" fmla="*/ 78 h 117"/>
              <a:gd name="T48" fmla="*/ 34 w 98"/>
              <a:gd name="T49" fmla="*/ 35 h 117"/>
              <a:gd name="T50" fmla="*/ 42 w 98"/>
              <a:gd name="T51" fmla="*/ 29 h 117"/>
              <a:gd name="T52" fmla="*/ 45 w 98"/>
              <a:gd name="T53" fmla="*/ 27 h 117"/>
              <a:gd name="T54" fmla="*/ 46 w 98"/>
              <a:gd name="T55" fmla="*/ 25 h 117"/>
              <a:gd name="T56" fmla="*/ 47 w 98"/>
              <a:gd name="T57" fmla="*/ 19 h 117"/>
              <a:gd name="T58" fmla="*/ 53 w 98"/>
              <a:gd name="T59" fmla="*/ 18 h 117"/>
              <a:gd name="T60" fmla="*/ 53 w 98"/>
              <a:gd name="T61" fmla="*/ 11 h 117"/>
              <a:gd name="T62" fmla="*/ 61 w 98"/>
              <a:gd name="T63" fmla="*/ 10 h 117"/>
              <a:gd name="T64" fmla="*/ 62 w 98"/>
              <a:gd name="T65" fmla="*/ 5 h 117"/>
              <a:gd name="T66" fmla="*/ 64 w 98"/>
              <a:gd name="T67" fmla="*/ 0 h 117"/>
              <a:gd name="T68" fmla="*/ 68 w 98"/>
              <a:gd name="T69" fmla="*/ 1 h 117"/>
              <a:gd name="T70" fmla="*/ 73 w 98"/>
              <a:gd name="T71" fmla="*/ 7 h 117"/>
              <a:gd name="T72" fmla="*/ 72 w 98"/>
              <a:gd name="T73" fmla="*/ 1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8" h="117">
                <a:moveTo>
                  <a:pt x="72" y="11"/>
                </a:moveTo>
                <a:lnTo>
                  <a:pt x="69" y="18"/>
                </a:lnTo>
                <a:lnTo>
                  <a:pt x="72" y="18"/>
                </a:lnTo>
                <a:lnTo>
                  <a:pt x="80" y="15"/>
                </a:lnTo>
                <a:lnTo>
                  <a:pt x="83" y="14"/>
                </a:lnTo>
                <a:lnTo>
                  <a:pt x="87" y="8"/>
                </a:lnTo>
                <a:lnTo>
                  <a:pt x="88" y="8"/>
                </a:lnTo>
                <a:lnTo>
                  <a:pt x="92" y="8"/>
                </a:lnTo>
                <a:lnTo>
                  <a:pt x="96" y="23"/>
                </a:lnTo>
                <a:lnTo>
                  <a:pt x="98" y="29"/>
                </a:lnTo>
                <a:lnTo>
                  <a:pt x="94" y="31"/>
                </a:lnTo>
                <a:lnTo>
                  <a:pt x="92" y="35"/>
                </a:lnTo>
                <a:lnTo>
                  <a:pt x="90" y="50"/>
                </a:lnTo>
                <a:lnTo>
                  <a:pt x="90" y="52"/>
                </a:lnTo>
                <a:lnTo>
                  <a:pt x="87" y="52"/>
                </a:lnTo>
                <a:lnTo>
                  <a:pt x="84" y="53"/>
                </a:lnTo>
                <a:lnTo>
                  <a:pt x="76" y="56"/>
                </a:lnTo>
                <a:lnTo>
                  <a:pt x="75" y="56"/>
                </a:lnTo>
                <a:lnTo>
                  <a:pt x="64" y="70"/>
                </a:lnTo>
                <a:lnTo>
                  <a:pt x="34" y="117"/>
                </a:lnTo>
                <a:lnTo>
                  <a:pt x="25" y="108"/>
                </a:lnTo>
                <a:lnTo>
                  <a:pt x="25" y="105"/>
                </a:lnTo>
                <a:lnTo>
                  <a:pt x="21" y="101"/>
                </a:lnTo>
                <a:lnTo>
                  <a:pt x="0" y="78"/>
                </a:lnTo>
                <a:lnTo>
                  <a:pt x="34" y="35"/>
                </a:lnTo>
                <a:lnTo>
                  <a:pt x="42" y="29"/>
                </a:lnTo>
                <a:lnTo>
                  <a:pt x="45" y="27"/>
                </a:lnTo>
                <a:lnTo>
                  <a:pt x="46" y="25"/>
                </a:lnTo>
                <a:lnTo>
                  <a:pt x="47" y="19"/>
                </a:lnTo>
                <a:lnTo>
                  <a:pt x="53" y="18"/>
                </a:lnTo>
                <a:lnTo>
                  <a:pt x="53" y="11"/>
                </a:lnTo>
                <a:lnTo>
                  <a:pt x="61" y="10"/>
                </a:lnTo>
                <a:lnTo>
                  <a:pt x="62" y="5"/>
                </a:lnTo>
                <a:lnTo>
                  <a:pt x="64" y="0"/>
                </a:lnTo>
                <a:lnTo>
                  <a:pt x="68" y="1"/>
                </a:lnTo>
                <a:lnTo>
                  <a:pt x="73" y="7"/>
                </a:lnTo>
                <a:lnTo>
                  <a:pt x="72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0" name="Freeform 386">
            <a:extLst>
              <a:ext uri="{FF2B5EF4-FFF2-40B4-BE49-F238E27FC236}">
                <a16:creationId xmlns:a16="http://schemas.microsoft.com/office/drawing/2014/main" id="{49784E58-319B-91AB-36D6-3A042A48ED8E}"/>
              </a:ext>
            </a:extLst>
          </p:cNvPr>
          <p:cNvSpPr>
            <a:spLocks/>
          </p:cNvSpPr>
          <p:nvPr/>
        </p:nvSpPr>
        <p:spPr bwMode="auto">
          <a:xfrm>
            <a:off x="4292609" y="6213486"/>
            <a:ext cx="133350" cy="214313"/>
          </a:xfrm>
          <a:custGeom>
            <a:avLst/>
            <a:gdLst>
              <a:gd name="T0" fmla="*/ 75 w 84"/>
              <a:gd name="T1" fmla="*/ 2 h 135"/>
              <a:gd name="T2" fmla="*/ 73 w 84"/>
              <a:gd name="T3" fmla="*/ 5 h 135"/>
              <a:gd name="T4" fmla="*/ 80 w 84"/>
              <a:gd name="T5" fmla="*/ 4 h 135"/>
              <a:gd name="T6" fmla="*/ 84 w 84"/>
              <a:gd name="T7" fmla="*/ 13 h 135"/>
              <a:gd name="T8" fmla="*/ 80 w 84"/>
              <a:gd name="T9" fmla="*/ 23 h 135"/>
              <a:gd name="T10" fmla="*/ 76 w 84"/>
              <a:gd name="T11" fmla="*/ 27 h 135"/>
              <a:gd name="T12" fmla="*/ 73 w 84"/>
              <a:gd name="T13" fmla="*/ 47 h 135"/>
              <a:gd name="T14" fmla="*/ 68 w 84"/>
              <a:gd name="T15" fmla="*/ 51 h 135"/>
              <a:gd name="T16" fmla="*/ 66 w 84"/>
              <a:gd name="T17" fmla="*/ 51 h 135"/>
              <a:gd name="T18" fmla="*/ 65 w 84"/>
              <a:gd name="T19" fmla="*/ 54 h 135"/>
              <a:gd name="T20" fmla="*/ 61 w 84"/>
              <a:gd name="T21" fmla="*/ 62 h 135"/>
              <a:gd name="T22" fmla="*/ 42 w 84"/>
              <a:gd name="T23" fmla="*/ 72 h 135"/>
              <a:gd name="T24" fmla="*/ 38 w 84"/>
              <a:gd name="T25" fmla="*/ 84 h 135"/>
              <a:gd name="T26" fmla="*/ 20 w 84"/>
              <a:gd name="T27" fmla="*/ 135 h 135"/>
              <a:gd name="T28" fmla="*/ 0 w 84"/>
              <a:gd name="T29" fmla="*/ 124 h 135"/>
              <a:gd name="T30" fmla="*/ 25 w 84"/>
              <a:gd name="T31" fmla="*/ 77 h 135"/>
              <a:gd name="T32" fmla="*/ 36 w 84"/>
              <a:gd name="T33" fmla="*/ 62 h 135"/>
              <a:gd name="T34" fmla="*/ 40 w 84"/>
              <a:gd name="T35" fmla="*/ 57 h 135"/>
              <a:gd name="T36" fmla="*/ 39 w 84"/>
              <a:gd name="T37" fmla="*/ 53 h 135"/>
              <a:gd name="T38" fmla="*/ 34 w 84"/>
              <a:gd name="T39" fmla="*/ 51 h 135"/>
              <a:gd name="T40" fmla="*/ 32 w 84"/>
              <a:gd name="T41" fmla="*/ 50 h 135"/>
              <a:gd name="T42" fmla="*/ 32 w 84"/>
              <a:gd name="T43" fmla="*/ 47 h 135"/>
              <a:gd name="T44" fmla="*/ 32 w 84"/>
              <a:gd name="T45" fmla="*/ 45 h 135"/>
              <a:gd name="T46" fmla="*/ 23 w 84"/>
              <a:gd name="T47" fmla="*/ 39 h 135"/>
              <a:gd name="T48" fmla="*/ 23 w 84"/>
              <a:gd name="T49" fmla="*/ 38 h 135"/>
              <a:gd name="T50" fmla="*/ 27 w 84"/>
              <a:gd name="T51" fmla="*/ 31 h 135"/>
              <a:gd name="T52" fmla="*/ 32 w 84"/>
              <a:gd name="T53" fmla="*/ 31 h 135"/>
              <a:gd name="T54" fmla="*/ 32 w 84"/>
              <a:gd name="T55" fmla="*/ 24 h 135"/>
              <a:gd name="T56" fmla="*/ 30 w 84"/>
              <a:gd name="T57" fmla="*/ 20 h 135"/>
              <a:gd name="T58" fmla="*/ 32 w 84"/>
              <a:gd name="T59" fmla="*/ 19 h 135"/>
              <a:gd name="T60" fmla="*/ 38 w 84"/>
              <a:gd name="T61" fmla="*/ 16 h 135"/>
              <a:gd name="T62" fmla="*/ 50 w 84"/>
              <a:gd name="T63" fmla="*/ 17 h 135"/>
              <a:gd name="T64" fmla="*/ 50 w 84"/>
              <a:gd name="T65" fmla="*/ 11 h 135"/>
              <a:gd name="T66" fmla="*/ 54 w 84"/>
              <a:gd name="T67" fmla="*/ 6 h 135"/>
              <a:gd name="T68" fmla="*/ 65 w 84"/>
              <a:gd name="T69" fmla="*/ 8 h 135"/>
              <a:gd name="T70" fmla="*/ 75 w 84"/>
              <a:gd name="T71" fmla="*/ 0 h 135"/>
              <a:gd name="T72" fmla="*/ 75 w 84"/>
              <a:gd name="T73" fmla="*/ 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4" h="135">
                <a:moveTo>
                  <a:pt x="75" y="2"/>
                </a:moveTo>
                <a:lnTo>
                  <a:pt x="73" y="5"/>
                </a:lnTo>
                <a:lnTo>
                  <a:pt x="80" y="4"/>
                </a:lnTo>
                <a:lnTo>
                  <a:pt x="84" y="13"/>
                </a:lnTo>
                <a:lnTo>
                  <a:pt x="80" y="23"/>
                </a:lnTo>
                <a:lnTo>
                  <a:pt x="76" y="27"/>
                </a:lnTo>
                <a:lnTo>
                  <a:pt x="73" y="47"/>
                </a:lnTo>
                <a:lnTo>
                  <a:pt x="68" y="51"/>
                </a:lnTo>
                <a:lnTo>
                  <a:pt x="66" y="51"/>
                </a:lnTo>
                <a:lnTo>
                  <a:pt x="65" y="54"/>
                </a:lnTo>
                <a:lnTo>
                  <a:pt x="61" y="62"/>
                </a:lnTo>
                <a:lnTo>
                  <a:pt x="42" y="72"/>
                </a:lnTo>
                <a:lnTo>
                  <a:pt x="38" y="84"/>
                </a:lnTo>
                <a:lnTo>
                  <a:pt x="20" y="135"/>
                </a:lnTo>
                <a:lnTo>
                  <a:pt x="0" y="124"/>
                </a:lnTo>
                <a:lnTo>
                  <a:pt x="25" y="77"/>
                </a:lnTo>
                <a:lnTo>
                  <a:pt x="36" y="62"/>
                </a:lnTo>
                <a:lnTo>
                  <a:pt x="40" y="57"/>
                </a:lnTo>
                <a:lnTo>
                  <a:pt x="39" y="53"/>
                </a:lnTo>
                <a:lnTo>
                  <a:pt x="34" y="51"/>
                </a:lnTo>
                <a:lnTo>
                  <a:pt x="32" y="50"/>
                </a:lnTo>
                <a:lnTo>
                  <a:pt x="32" y="47"/>
                </a:lnTo>
                <a:lnTo>
                  <a:pt x="32" y="45"/>
                </a:lnTo>
                <a:lnTo>
                  <a:pt x="23" y="39"/>
                </a:lnTo>
                <a:lnTo>
                  <a:pt x="23" y="38"/>
                </a:lnTo>
                <a:lnTo>
                  <a:pt x="27" y="31"/>
                </a:lnTo>
                <a:lnTo>
                  <a:pt x="32" y="31"/>
                </a:lnTo>
                <a:lnTo>
                  <a:pt x="32" y="24"/>
                </a:lnTo>
                <a:lnTo>
                  <a:pt x="30" y="20"/>
                </a:lnTo>
                <a:lnTo>
                  <a:pt x="32" y="19"/>
                </a:lnTo>
                <a:lnTo>
                  <a:pt x="38" y="16"/>
                </a:lnTo>
                <a:lnTo>
                  <a:pt x="50" y="17"/>
                </a:lnTo>
                <a:lnTo>
                  <a:pt x="50" y="11"/>
                </a:lnTo>
                <a:lnTo>
                  <a:pt x="54" y="6"/>
                </a:lnTo>
                <a:lnTo>
                  <a:pt x="65" y="8"/>
                </a:lnTo>
                <a:lnTo>
                  <a:pt x="75" y="0"/>
                </a:lnTo>
                <a:lnTo>
                  <a:pt x="75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1" name="Freeform 387">
            <a:extLst>
              <a:ext uri="{FF2B5EF4-FFF2-40B4-BE49-F238E27FC236}">
                <a16:creationId xmlns:a16="http://schemas.microsoft.com/office/drawing/2014/main" id="{496FCD66-A693-CFC1-3863-6A48BE59A941}"/>
              </a:ext>
            </a:extLst>
          </p:cNvPr>
          <p:cNvSpPr>
            <a:spLocks/>
          </p:cNvSpPr>
          <p:nvPr/>
        </p:nvSpPr>
        <p:spPr bwMode="auto">
          <a:xfrm>
            <a:off x="4843472" y="4233870"/>
            <a:ext cx="206375" cy="176213"/>
          </a:xfrm>
          <a:custGeom>
            <a:avLst/>
            <a:gdLst>
              <a:gd name="T0" fmla="*/ 71 w 130"/>
              <a:gd name="T1" fmla="*/ 0 h 111"/>
              <a:gd name="T2" fmla="*/ 85 w 130"/>
              <a:gd name="T3" fmla="*/ 3 h 111"/>
              <a:gd name="T4" fmla="*/ 89 w 130"/>
              <a:gd name="T5" fmla="*/ 0 h 111"/>
              <a:gd name="T6" fmla="*/ 92 w 130"/>
              <a:gd name="T7" fmla="*/ 4 h 111"/>
              <a:gd name="T8" fmla="*/ 92 w 130"/>
              <a:gd name="T9" fmla="*/ 7 h 111"/>
              <a:gd name="T10" fmla="*/ 88 w 130"/>
              <a:gd name="T11" fmla="*/ 10 h 111"/>
              <a:gd name="T12" fmla="*/ 89 w 130"/>
              <a:gd name="T13" fmla="*/ 15 h 111"/>
              <a:gd name="T14" fmla="*/ 99 w 130"/>
              <a:gd name="T15" fmla="*/ 13 h 111"/>
              <a:gd name="T16" fmla="*/ 103 w 130"/>
              <a:gd name="T17" fmla="*/ 13 h 111"/>
              <a:gd name="T18" fmla="*/ 104 w 130"/>
              <a:gd name="T19" fmla="*/ 19 h 111"/>
              <a:gd name="T20" fmla="*/ 104 w 130"/>
              <a:gd name="T21" fmla="*/ 29 h 111"/>
              <a:gd name="T22" fmla="*/ 110 w 130"/>
              <a:gd name="T23" fmla="*/ 33 h 111"/>
              <a:gd name="T24" fmla="*/ 110 w 130"/>
              <a:gd name="T25" fmla="*/ 34 h 111"/>
              <a:gd name="T26" fmla="*/ 108 w 130"/>
              <a:gd name="T27" fmla="*/ 36 h 111"/>
              <a:gd name="T28" fmla="*/ 112 w 130"/>
              <a:gd name="T29" fmla="*/ 38 h 111"/>
              <a:gd name="T30" fmla="*/ 104 w 130"/>
              <a:gd name="T31" fmla="*/ 43 h 111"/>
              <a:gd name="T32" fmla="*/ 104 w 130"/>
              <a:gd name="T33" fmla="*/ 55 h 111"/>
              <a:gd name="T34" fmla="*/ 110 w 130"/>
              <a:gd name="T35" fmla="*/ 59 h 111"/>
              <a:gd name="T36" fmla="*/ 114 w 130"/>
              <a:gd name="T37" fmla="*/ 59 h 111"/>
              <a:gd name="T38" fmla="*/ 120 w 130"/>
              <a:gd name="T39" fmla="*/ 58 h 111"/>
              <a:gd name="T40" fmla="*/ 125 w 130"/>
              <a:gd name="T41" fmla="*/ 64 h 111"/>
              <a:gd name="T42" fmla="*/ 122 w 130"/>
              <a:gd name="T43" fmla="*/ 70 h 111"/>
              <a:gd name="T44" fmla="*/ 127 w 130"/>
              <a:gd name="T45" fmla="*/ 75 h 111"/>
              <a:gd name="T46" fmla="*/ 126 w 130"/>
              <a:gd name="T47" fmla="*/ 79 h 111"/>
              <a:gd name="T48" fmla="*/ 126 w 130"/>
              <a:gd name="T49" fmla="*/ 85 h 111"/>
              <a:gd name="T50" fmla="*/ 125 w 130"/>
              <a:gd name="T51" fmla="*/ 89 h 111"/>
              <a:gd name="T52" fmla="*/ 130 w 130"/>
              <a:gd name="T53" fmla="*/ 94 h 111"/>
              <a:gd name="T54" fmla="*/ 103 w 130"/>
              <a:gd name="T55" fmla="*/ 100 h 111"/>
              <a:gd name="T56" fmla="*/ 99 w 130"/>
              <a:gd name="T57" fmla="*/ 100 h 111"/>
              <a:gd name="T58" fmla="*/ 93 w 130"/>
              <a:gd name="T59" fmla="*/ 98 h 111"/>
              <a:gd name="T60" fmla="*/ 74 w 130"/>
              <a:gd name="T61" fmla="*/ 111 h 111"/>
              <a:gd name="T62" fmla="*/ 65 w 130"/>
              <a:gd name="T63" fmla="*/ 101 h 111"/>
              <a:gd name="T64" fmla="*/ 51 w 130"/>
              <a:gd name="T65" fmla="*/ 98 h 111"/>
              <a:gd name="T66" fmla="*/ 39 w 130"/>
              <a:gd name="T67" fmla="*/ 89 h 111"/>
              <a:gd name="T68" fmla="*/ 36 w 130"/>
              <a:gd name="T69" fmla="*/ 75 h 111"/>
              <a:gd name="T70" fmla="*/ 39 w 130"/>
              <a:gd name="T71" fmla="*/ 74 h 111"/>
              <a:gd name="T72" fmla="*/ 40 w 130"/>
              <a:gd name="T73" fmla="*/ 74 h 111"/>
              <a:gd name="T74" fmla="*/ 41 w 130"/>
              <a:gd name="T75" fmla="*/ 73 h 111"/>
              <a:gd name="T76" fmla="*/ 40 w 130"/>
              <a:gd name="T77" fmla="*/ 66 h 111"/>
              <a:gd name="T78" fmla="*/ 30 w 130"/>
              <a:gd name="T79" fmla="*/ 64 h 111"/>
              <a:gd name="T80" fmla="*/ 14 w 130"/>
              <a:gd name="T81" fmla="*/ 43 h 111"/>
              <a:gd name="T82" fmla="*/ 9 w 130"/>
              <a:gd name="T83" fmla="*/ 34 h 111"/>
              <a:gd name="T84" fmla="*/ 0 w 130"/>
              <a:gd name="T85" fmla="*/ 23 h 111"/>
              <a:gd name="T86" fmla="*/ 5 w 130"/>
              <a:gd name="T87" fmla="*/ 21 h 111"/>
              <a:gd name="T88" fmla="*/ 11 w 130"/>
              <a:gd name="T89" fmla="*/ 15 h 111"/>
              <a:gd name="T90" fmla="*/ 13 w 130"/>
              <a:gd name="T91" fmla="*/ 18 h 111"/>
              <a:gd name="T92" fmla="*/ 20 w 130"/>
              <a:gd name="T93" fmla="*/ 14 h 111"/>
              <a:gd name="T94" fmla="*/ 21 w 130"/>
              <a:gd name="T95" fmla="*/ 13 h 111"/>
              <a:gd name="T96" fmla="*/ 22 w 130"/>
              <a:gd name="T97" fmla="*/ 15 h 111"/>
              <a:gd name="T98" fmla="*/ 24 w 130"/>
              <a:gd name="T99" fmla="*/ 15 h 111"/>
              <a:gd name="T100" fmla="*/ 25 w 130"/>
              <a:gd name="T101" fmla="*/ 13 h 111"/>
              <a:gd name="T102" fmla="*/ 30 w 130"/>
              <a:gd name="T103" fmla="*/ 7 h 111"/>
              <a:gd name="T104" fmla="*/ 32 w 130"/>
              <a:gd name="T105" fmla="*/ 17 h 111"/>
              <a:gd name="T106" fmla="*/ 35 w 130"/>
              <a:gd name="T107" fmla="*/ 13 h 111"/>
              <a:gd name="T108" fmla="*/ 51 w 130"/>
              <a:gd name="T109" fmla="*/ 14 h 111"/>
              <a:gd name="T110" fmla="*/ 54 w 130"/>
              <a:gd name="T111" fmla="*/ 13 h 111"/>
              <a:gd name="T112" fmla="*/ 56 w 130"/>
              <a:gd name="T113" fmla="*/ 10 h 111"/>
              <a:gd name="T114" fmla="*/ 71 w 130"/>
              <a:gd name="T115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0" h="111">
                <a:moveTo>
                  <a:pt x="71" y="0"/>
                </a:moveTo>
                <a:lnTo>
                  <a:pt x="85" y="3"/>
                </a:lnTo>
                <a:lnTo>
                  <a:pt x="89" y="0"/>
                </a:lnTo>
                <a:lnTo>
                  <a:pt x="92" y="4"/>
                </a:lnTo>
                <a:lnTo>
                  <a:pt x="92" y="7"/>
                </a:lnTo>
                <a:lnTo>
                  <a:pt x="88" y="10"/>
                </a:lnTo>
                <a:lnTo>
                  <a:pt x="89" y="15"/>
                </a:lnTo>
                <a:lnTo>
                  <a:pt x="99" y="13"/>
                </a:lnTo>
                <a:lnTo>
                  <a:pt x="103" y="13"/>
                </a:lnTo>
                <a:lnTo>
                  <a:pt x="104" y="19"/>
                </a:lnTo>
                <a:lnTo>
                  <a:pt x="104" y="29"/>
                </a:lnTo>
                <a:lnTo>
                  <a:pt x="110" y="33"/>
                </a:lnTo>
                <a:lnTo>
                  <a:pt x="110" y="34"/>
                </a:lnTo>
                <a:lnTo>
                  <a:pt x="108" y="36"/>
                </a:lnTo>
                <a:lnTo>
                  <a:pt x="112" y="38"/>
                </a:lnTo>
                <a:lnTo>
                  <a:pt x="104" y="43"/>
                </a:lnTo>
                <a:lnTo>
                  <a:pt x="104" y="55"/>
                </a:lnTo>
                <a:lnTo>
                  <a:pt x="110" y="59"/>
                </a:lnTo>
                <a:lnTo>
                  <a:pt x="114" y="59"/>
                </a:lnTo>
                <a:lnTo>
                  <a:pt x="120" y="58"/>
                </a:lnTo>
                <a:lnTo>
                  <a:pt x="125" y="64"/>
                </a:lnTo>
                <a:lnTo>
                  <a:pt x="122" y="70"/>
                </a:lnTo>
                <a:lnTo>
                  <a:pt x="127" y="75"/>
                </a:lnTo>
                <a:lnTo>
                  <a:pt x="126" y="79"/>
                </a:lnTo>
                <a:lnTo>
                  <a:pt x="126" y="85"/>
                </a:lnTo>
                <a:lnTo>
                  <a:pt x="125" y="89"/>
                </a:lnTo>
                <a:lnTo>
                  <a:pt x="130" y="94"/>
                </a:lnTo>
                <a:lnTo>
                  <a:pt x="103" y="100"/>
                </a:lnTo>
                <a:lnTo>
                  <a:pt x="99" y="100"/>
                </a:lnTo>
                <a:lnTo>
                  <a:pt x="93" y="98"/>
                </a:lnTo>
                <a:lnTo>
                  <a:pt x="74" y="111"/>
                </a:lnTo>
                <a:lnTo>
                  <a:pt x="65" y="101"/>
                </a:lnTo>
                <a:lnTo>
                  <a:pt x="51" y="98"/>
                </a:lnTo>
                <a:lnTo>
                  <a:pt x="39" y="89"/>
                </a:lnTo>
                <a:lnTo>
                  <a:pt x="36" y="75"/>
                </a:lnTo>
                <a:lnTo>
                  <a:pt x="39" y="74"/>
                </a:lnTo>
                <a:lnTo>
                  <a:pt x="40" y="74"/>
                </a:lnTo>
                <a:lnTo>
                  <a:pt x="41" y="73"/>
                </a:lnTo>
                <a:lnTo>
                  <a:pt x="40" y="66"/>
                </a:lnTo>
                <a:lnTo>
                  <a:pt x="30" y="64"/>
                </a:lnTo>
                <a:lnTo>
                  <a:pt x="14" y="43"/>
                </a:lnTo>
                <a:lnTo>
                  <a:pt x="9" y="34"/>
                </a:lnTo>
                <a:lnTo>
                  <a:pt x="0" y="23"/>
                </a:lnTo>
                <a:lnTo>
                  <a:pt x="5" y="21"/>
                </a:lnTo>
                <a:lnTo>
                  <a:pt x="11" y="15"/>
                </a:lnTo>
                <a:lnTo>
                  <a:pt x="13" y="18"/>
                </a:lnTo>
                <a:lnTo>
                  <a:pt x="20" y="14"/>
                </a:lnTo>
                <a:lnTo>
                  <a:pt x="21" y="13"/>
                </a:lnTo>
                <a:lnTo>
                  <a:pt x="22" y="15"/>
                </a:lnTo>
                <a:lnTo>
                  <a:pt x="24" y="15"/>
                </a:lnTo>
                <a:lnTo>
                  <a:pt x="25" y="13"/>
                </a:lnTo>
                <a:lnTo>
                  <a:pt x="30" y="7"/>
                </a:lnTo>
                <a:lnTo>
                  <a:pt x="32" y="17"/>
                </a:lnTo>
                <a:lnTo>
                  <a:pt x="35" y="13"/>
                </a:lnTo>
                <a:lnTo>
                  <a:pt x="51" y="14"/>
                </a:lnTo>
                <a:lnTo>
                  <a:pt x="54" y="13"/>
                </a:lnTo>
                <a:lnTo>
                  <a:pt x="56" y="10"/>
                </a:lnTo>
                <a:lnTo>
                  <a:pt x="7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2" name="Freeform 388">
            <a:extLst>
              <a:ext uri="{FF2B5EF4-FFF2-40B4-BE49-F238E27FC236}">
                <a16:creationId xmlns:a16="http://schemas.microsoft.com/office/drawing/2014/main" id="{18C8212F-2054-C2E9-645D-A8BE3CB05DAA}"/>
              </a:ext>
            </a:extLst>
          </p:cNvPr>
          <p:cNvSpPr>
            <a:spLocks/>
          </p:cNvSpPr>
          <p:nvPr/>
        </p:nvSpPr>
        <p:spPr bwMode="auto">
          <a:xfrm>
            <a:off x="6823088" y="1339852"/>
            <a:ext cx="106363" cy="279400"/>
          </a:xfrm>
          <a:custGeom>
            <a:avLst/>
            <a:gdLst>
              <a:gd name="T0" fmla="*/ 40 w 67"/>
              <a:gd name="T1" fmla="*/ 173 h 176"/>
              <a:gd name="T2" fmla="*/ 22 w 67"/>
              <a:gd name="T3" fmla="*/ 176 h 176"/>
              <a:gd name="T4" fmla="*/ 21 w 67"/>
              <a:gd name="T5" fmla="*/ 168 h 176"/>
              <a:gd name="T6" fmla="*/ 20 w 67"/>
              <a:gd name="T7" fmla="*/ 160 h 176"/>
              <a:gd name="T8" fmla="*/ 20 w 67"/>
              <a:gd name="T9" fmla="*/ 158 h 176"/>
              <a:gd name="T10" fmla="*/ 33 w 67"/>
              <a:gd name="T11" fmla="*/ 136 h 176"/>
              <a:gd name="T12" fmla="*/ 33 w 67"/>
              <a:gd name="T13" fmla="*/ 132 h 176"/>
              <a:gd name="T14" fmla="*/ 33 w 67"/>
              <a:gd name="T15" fmla="*/ 128 h 176"/>
              <a:gd name="T16" fmla="*/ 33 w 67"/>
              <a:gd name="T17" fmla="*/ 126 h 176"/>
              <a:gd name="T18" fmla="*/ 9 w 67"/>
              <a:gd name="T19" fmla="*/ 117 h 176"/>
              <a:gd name="T20" fmla="*/ 7 w 67"/>
              <a:gd name="T21" fmla="*/ 111 h 176"/>
              <a:gd name="T22" fmla="*/ 5 w 67"/>
              <a:gd name="T23" fmla="*/ 108 h 176"/>
              <a:gd name="T24" fmla="*/ 0 w 67"/>
              <a:gd name="T25" fmla="*/ 105 h 176"/>
              <a:gd name="T26" fmla="*/ 10 w 67"/>
              <a:gd name="T27" fmla="*/ 61 h 176"/>
              <a:gd name="T28" fmla="*/ 11 w 67"/>
              <a:gd name="T29" fmla="*/ 56 h 176"/>
              <a:gd name="T30" fmla="*/ 21 w 67"/>
              <a:gd name="T31" fmla="*/ 34 h 176"/>
              <a:gd name="T32" fmla="*/ 39 w 67"/>
              <a:gd name="T33" fmla="*/ 0 h 176"/>
              <a:gd name="T34" fmla="*/ 54 w 67"/>
              <a:gd name="T35" fmla="*/ 16 h 176"/>
              <a:gd name="T36" fmla="*/ 67 w 67"/>
              <a:gd name="T37" fmla="*/ 29 h 176"/>
              <a:gd name="T38" fmla="*/ 65 w 67"/>
              <a:gd name="T39" fmla="*/ 46 h 176"/>
              <a:gd name="T40" fmla="*/ 60 w 67"/>
              <a:gd name="T41" fmla="*/ 79 h 176"/>
              <a:gd name="T42" fmla="*/ 66 w 67"/>
              <a:gd name="T43" fmla="*/ 94 h 176"/>
              <a:gd name="T44" fmla="*/ 66 w 67"/>
              <a:gd name="T45" fmla="*/ 117 h 176"/>
              <a:gd name="T46" fmla="*/ 65 w 67"/>
              <a:gd name="T47" fmla="*/ 121 h 176"/>
              <a:gd name="T48" fmla="*/ 56 w 67"/>
              <a:gd name="T49" fmla="*/ 156 h 176"/>
              <a:gd name="T50" fmla="*/ 52 w 67"/>
              <a:gd name="T51" fmla="*/ 171 h 176"/>
              <a:gd name="T52" fmla="*/ 45 w 67"/>
              <a:gd name="T53" fmla="*/ 172 h 176"/>
              <a:gd name="T54" fmla="*/ 40 w 67"/>
              <a:gd name="T55" fmla="*/ 17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7" h="176">
                <a:moveTo>
                  <a:pt x="40" y="173"/>
                </a:moveTo>
                <a:lnTo>
                  <a:pt x="22" y="176"/>
                </a:lnTo>
                <a:lnTo>
                  <a:pt x="21" y="168"/>
                </a:lnTo>
                <a:lnTo>
                  <a:pt x="20" y="160"/>
                </a:lnTo>
                <a:lnTo>
                  <a:pt x="20" y="158"/>
                </a:lnTo>
                <a:lnTo>
                  <a:pt x="33" y="136"/>
                </a:lnTo>
                <a:lnTo>
                  <a:pt x="33" y="132"/>
                </a:lnTo>
                <a:lnTo>
                  <a:pt x="33" y="128"/>
                </a:lnTo>
                <a:lnTo>
                  <a:pt x="33" y="126"/>
                </a:lnTo>
                <a:lnTo>
                  <a:pt x="9" y="117"/>
                </a:lnTo>
                <a:lnTo>
                  <a:pt x="7" y="111"/>
                </a:lnTo>
                <a:lnTo>
                  <a:pt x="5" y="108"/>
                </a:lnTo>
                <a:lnTo>
                  <a:pt x="0" y="105"/>
                </a:lnTo>
                <a:lnTo>
                  <a:pt x="10" y="61"/>
                </a:lnTo>
                <a:lnTo>
                  <a:pt x="11" y="56"/>
                </a:lnTo>
                <a:lnTo>
                  <a:pt x="21" y="34"/>
                </a:lnTo>
                <a:lnTo>
                  <a:pt x="39" y="0"/>
                </a:lnTo>
                <a:lnTo>
                  <a:pt x="54" y="16"/>
                </a:lnTo>
                <a:lnTo>
                  <a:pt x="67" y="29"/>
                </a:lnTo>
                <a:lnTo>
                  <a:pt x="65" y="46"/>
                </a:lnTo>
                <a:lnTo>
                  <a:pt x="60" y="79"/>
                </a:lnTo>
                <a:lnTo>
                  <a:pt x="66" y="94"/>
                </a:lnTo>
                <a:lnTo>
                  <a:pt x="66" y="117"/>
                </a:lnTo>
                <a:lnTo>
                  <a:pt x="65" y="121"/>
                </a:lnTo>
                <a:lnTo>
                  <a:pt x="56" y="156"/>
                </a:lnTo>
                <a:lnTo>
                  <a:pt x="52" y="171"/>
                </a:lnTo>
                <a:lnTo>
                  <a:pt x="45" y="172"/>
                </a:lnTo>
                <a:lnTo>
                  <a:pt x="40" y="17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3" name="Freeform 389">
            <a:extLst>
              <a:ext uri="{FF2B5EF4-FFF2-40B4-BE49-F238E27FC236}">
                <a16:creationId xmlns:a16="http://schemas.microsoft.com/office/drawing/2014/main" id="{FD04256F-70DA-23AE-4FDE-0667DA789772}"/>
              </a:ext>
            </a:extLst>
          </p:cNvPr>
          <p:cNvSpPr>
            <a:spLocks/>
          </p:cNvSpPr>
          <p:nvPr/>
        </p:nvSpPr>
        <p:spPr bwMode="auto">
          <a:xfrm>
            <a:off x="8118490" y="744539"/>
            <a:ext cx="260350" cy="261938"/>
          </a:xfrm>
          <a:custGeom>
            <a:avLst/>
            <a:gdLst>
              <a:gd name="T0" fmla="*/ 122 w 164"/>
              <a:gd name="T1" fmla="*/ 120 h 165"/>
              <a:gd name="T2" fmla="*/ 89 w 164"/>
              <a:gd name="T3" fmla="*/ 165 h 165"/>
              <a:gd name="T4" fmla="*/ 67 w 164"/>
              <a:gd name="T5" fmla="*/ 162 h 165"/>
              <a:gd name="T6" fmla="*/ 44 w 164"/>
              <a:gd name="T7" fmla="*/ 165 h 165"/>
              <a:gd name="T8" fmla="*/ 49 w 164"/>
              <a:gd name="T9" fmla="*/ 157 h 165"/>
              <a:gd name="T10" fmla="*/ 40 w 164"/>
              <a:gd name="T11" fmla="*/ 156 h 165"/>
              <a:gd name="T12" fmla="*/ 25 w 164"/>
              <a:gd name="T13" fmla="*/ 145 h 165"/>
              <a:gd name="T14" fmla="*/ 4 w 164"/>
              <a:gd name="T15" fmla="*/ 136 h 165"/>
              <a:gd name="T16" fmla="*/ 3 w 164"/>
              <a:gd name="T17" fmla="*/ 136 h 165"/>
              <a:gd name="T18" fmla="*/ 0 w 164"/>
              <a:gd name="T19" fmla="*/ 132 h 165"/>
              <a:gd name="T20" fmla="*/ 9 w 164"/>
              <a:gd name="T21" fmla="*/ 119 h 165"/>
              <a:gd name="T22" fmla="*/ 21 w 164"/>
              <a:gd name="T23" fmla="*/ 98 h 165"/>
              <a:gd name="T24" fmla="*/ 19 w 164"/>
              <a:gd name="T25" fmla="*/ 90 h 165"/>
              <a:gd name="T26" fmla="*/ 32 w 164"/>
              <a:gd name="T27" fmla="*/ 61 h 165"/>
              <a:gd name="T28" fmla="*/ 33 w 164"/>
              <a:gd name="T29" fmla="*/ 59 h 165"/>
              <a:gd name="T30" fmla="*/ 33 w 164"/>
              <a:gd name="T31" fmla="*/ 53 h 165"/>
              <a:gd name="T32" fmla="*/ 33 w 164"/>
              <a:gd name="T33" fmla="*/ 51 h 165"/>
              <a:gd name="T34" fmla="*/ 44 w 164"/>
              <a:gd name="T35" fmla="*/ 0 h 165"/>
              <a:gd name="T36" fmla="*/ 84 w 164"/>
              <a:gd name="T37" fmla="*/ 8 h 165"/>
              <a:gd name="T38" fmla="*/ 99 w 164"/>
              <a:gd name="T39" fmla="*/ 16 h 165"/>
              <a:gd name="T40" fmla="*/ 155 w 164"/>
              <a:gd name="T41" fmla="*/ 45 h 165"/>
              <a:gd name="T42" fmla="*/ 164 w 164"/>
              <a:gd name="T43" fmla="*/ 49 h 165"/>
              <a:gd name="T44" fmla="*/ 142 w 164"/>
              <a:gd name="T45" fmla="*/ 94 h 165"/>
              <a:gd name="T46" fmla="*/ 140 w 164"/>
              <a:gd name="T47" fmla="*/ 97 h 165"/>
              <a:gd name="T48" fmla="*/ 133 w 164"/>
              <a:gd name="T49" fmla="*/ 105 h 165"/>
              <a:gd name="T50" fmla="*/ 122 w 164"/>
              <a:gd name="T51" fmla="*/ 12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4" h="165">
                <a:moveTo>
                  <a:pt x="122" y="120"/>
                </a:moveTo>
                <a:lnTo>
                  <a:pt x="89" y="165"/>
                </a:lnTo>
                <a:lnTo>
                  <a:pt x="67" y="162"/>
                </a:lnTo>
                <a:lnTo>
                  <a:pt x="44" y="165"/>
                </a:lnTo>
                <a:lnTo>
                  <a:pt x="49" y="157"/>
                </a:lnTo>
                <a:lnTo>
                  <a:pt x="40" y="156"/>
                </a:lnTo>
                <a:lnTo>
                  <a:pt x="25" y="145"/>
                </a:lnTo>
                <a:lnTo>
                  <a:pt x="4" y="136"/>
                </a:lnTo>
                <a:lnTo>
                  <a:pt x="3" y="136"/>
                </a:lnTo>
                <a:lnTo>
                  <a:pt x="0" y="132"/>
                </a:lnTo>
                <a:lnTo>
                  <a:pt x="9" y="119"/>
                </a:lnTo>
                <a:lnTo>
                  <a:pt x="21" y="98"/>
                </a:lnTo>
                <a:lnTo>
                  <a:pt x="19" y="90"/>
                </a:lnTo>
                <a:lnTo>
                  <a:pt x="32" y="61"/>
                </a:lnTo>
                <a:lnTo>
                  <a:pt x="33" y="59"/>
                </a:lnTo>
                <a:lnTo>
                  <a:pt x="33" y="53"/>
                </a:lnTo>
                <a:lnTo>
                  <a:pt x="33" y="51"/>
                </a:lnTo>
                <a:lnTo>
                  <a:pt x="44" y="0"/>
                </a:lnTo>
                <a:lnTo>
                  <a:pt x="84" y="8"/>
                </a:lnTo>
                <a:lnTo>
                  <a:pt x="99" y="16"/>
                </a:lnTo>
                <a:lnTo>
                  <a:pt x="155" y="45"/>
                </a:lnTo>
                <a:lnTo>
                  <a:pt x="164" y="49"/>
                </a:lnTo>
                <a:lnTo>
                  <a:pt x="142" y="94"/>
                </a:lnTo>
                <a:lnTo>
                  <a:pt x="140" y="97"/>
                </a:lnTo>
                <a:lnTo>
                  <a:pt x="133" y="105"/>
                </a:lnTo>
                <a:lnTo>
                  <a:pt x="122" y="1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4" name="Freeform 390">
            <a:extLst>
              <a:ext uri="{FF2B5EF4-FFF2-40B4-BE49-F238E27FC236}">
                <a16:creationId xmlns:a16="http://schemas.microsoft.com/office/drawing/2014/main" id="{297AB218-EB2B-0135-842A-1B44BE89288F}"/>
              </a:ext>
            </a:extLst>
          </p:cNvPr>
          <p:cNvSpPr>
            <a:spLocks/>
          </p:cNvSpPr>
          <p:nvPr/>
        </p:nvSpPr>
        <p:spPr bwMode="auto">
          <a:xfrm>
            <a:off x="7135826" y="820739"/>
            <a:ext cx="274638" cy="338138"/>
          </a:xfrm>
          <a:custGeom>
            <a:avLst/>
            <a:gdLst>
              <a:gd name="T0" fmla="*/ 131 w 173"/>
              <a:gd name="T1" fmla="*/ 157 h 213"/>
              <a:gd name="T2" fmla="*/ 127 w 173"/>
              <a:gd name="T3" fmla="*/ 176 h 213"/>
              <a:gd name="T4" fmla="*/ 125 w 173"/>
              <a:gd name="T5" fmla="*/ 184 h 213"/>
              <a:gd name="T6" fmla="*/ 119 w 173"/>
              <a:gd name="T7" fmla="*/ 188 h 213"/>
              <a:gd name="T8" fmla="*/ 109 w 173"/>
              <a:gd name="T9" fmla="*/ 195 h 213"/>
              <a:gd name="T10" fmla="*/ 104 w 173"/>
              <a:gd name="T11" fmla="*/ 200 h 213"/>
              <a:gd name="T12" fmla="*/ 95 w 173"/>
              <a:gd name="T13" fmla="*/ 198 h 213"/>
              <a:gd name="T14" fmla="*/ 89 w 173"/>
              <a:gd name="T15" fmla="*/ 196 h 213"/>
              <a:gd name="T16" fmla="*/ 87 w 173"/>
              <a:gd name="T17" fmla="*/ 196 h 213"/>
              <a:gd name="T18" fmla="*/ 86 w 173"/>
              <a:gd name="T19" fmla="*/ 204 h 213"/>
              <a:gd name="T20" fmla="*/ 85 w 173"/>
              <a:gd name="T21" fmla="*/ 208 h 213"/>
              <a:gd name="T22" fmla="*/ 83 w 173"/>
              <a:gd name="T23" fmla="*/ 211 h 213"/>
              <a:gd name="T24" fmla="*/ 70 w 173"/>
              <a:gd name="T25" fmla="*/ 213 h 213"/>
              <a:gd name="T26" fmla="*/ 53 w 173"/>
              <a:gd name="T27" fmla="*/ 202 h 213"/>
              <a:gd name="T28" fmla="*/ 52 w 173"/>
              <a:gd name="T29" fmla="*/ 200 h 213"/>
              <a:gd name="T30" fmla="*/ 50 w 173"/>
              <a:gd name="T31" fmla="*/ 183 h 213"/>
              <a:gd name="T32" fmla="*/ 50 w 173"/>
              <a:gd name="T33" fmla="*/ 174 h 213"/>
              <a:gd name="T34" fmla="*/ 56 w 173"/>
              <a:gd name="T35" fmla="*/ 162 h 213"/>
              <a:gd name="T36" fmla="*/ 59 w 173"/>
              <a:gd name="T37" fmla="*/ 162 h 213"/>
              <a:gd name="T38" fmla="*/ 64 w 173"/>
              <a:gd name="T39" fmla="*/ 155 h 213"/>
              <a:gd name="T40" fmla="*/ 60 w 173"/>
              <a:gd name="T41" fmla="*/ 150 h 213"/>
              <a:gd name="T42" fmla="*/ 57 w 173"/>
              <a:gd name="T43" fmla="*/ 150 h 213"/>
              <a:gd name="T44" fmla="*/ 60 w 173"/>
              <a:gd name="T45" fmla="*/ 143 h 213"/>
              <a:gd name="T46" fmla="*/ 55 w 173"/>
              <a:gd name="T47" fmla="*/ 136 h 213"/>
              <a:gd name="T48" fmla="*/ 57 w 173"/>
              <a:gd name="T49" fmla="*/ 129 h 213"/>
              <a:gd name="T50" fmla="*/ 48 w 173"/>
              <a:gd name="T51" fmla="*/ 121 h 213"/>
              <a:gd name="T52" fmla="*/ 48 w 173"/>
              <a:gd name="T53" fmla="*/ 120 h 213"/>
              <a:gd name="T54" fmla="*/ 48 w 173"/>
              <a:gd name="T55" fmla="*/ 117 h 213"/>
              <a:gd name="T56" fmla="*/ 35 w 173"/>
              <a:gd name="T57" fmla="*/ 102 h 213"/>
              <a:gd name="T58" fmla="*/ 0 w 173"/>
              <a:gd name="T59" fmla="*/ 63 h 213"/>
              <a:gd name="T60" fmla="*/ 44 w 173"/>
              <a:gd name="T61" fmla="*/ 26 h 213"/>
              <a:gd name="T62" fmla="*/ 75 w 173"/>
              <a:gd name="T63" fmla="*/ 0 h 213"/>
              <a:gd name="T64" fmla="*/ 85 w 173"/>
              <a:gd name="T65" fmla="*/ 11 h 213"/>
              <a:gd name="T66" fmla="*/ 108 w 173"/>
              <a:gd name="T67" fmla="*/ 41 h 213"/>
              <a:gd name="T68" fmla="*/ 132 w 173"/>
              <a:gd name="T69" fmla="*/ 61 h 213"/>
              <a:gd name="T70" fmla="*/ 143 w 173"/>
              <a:gd name="T71" fmla="*/ 87 h 213"/>
              <a:gd name="T72" fmla="*/ 149 w 173"/>
              <a:gd name="T73" fmla="*/ 97 h 213"/>
              <a:gd name="T74" fmla="*/ 170 w 173"/>
              <a:gd name="T75" fmla="*/ 109 h 213"/>
              <a:gd name="T76" fmla="*/ 173 w 173"/>
              <a:gd name="T77" fmla="*/ 124 h 213"/>
              <a:gd name="T78" fmla="*/ 165 w 173"/>
              <a:gd name="T79" fmla="*/ 131 h 213"/>
              <a:gd name="T80" fmla="*/ 162 w 173"/>
              <a:gd name="T81" fmla="*/ 132 h 213"/>
              <a:gd name="T82" fmla="*/ 150 w 173"/>
              <a:gd name="T83" fmla="*/ 151 h 213"/>
              <a:gd name="T84" fmla="*/ 135 w 173"/>
              <a:gd name="T85" fmla="*/ 155 h 213"/>
              <a:gd name="T86" fmla="*/ 132 w 173"/>
              <a:gd name="T87" fmla="*/ 155 h 213"/>
              <a:gd name="T88" fmla="*/ 131 w 173"/>
              <a:gd name="T89" fmla="*/ 157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3" h="213">
                <a:moveTo>
                  <a:pt x="131" y="157"/>
                </a:moveTo>
                <a:lnTo>
                  <a:pt x="127" y="176"/>
                </a:lnTo>
                <a:lnTo>
                  <a:pt x="125" y="184"/>
                </a:lnTo>
                <a:lnTo>
                  <a:pt x="119" y="188"/>
                </a:lnTo>
                <a:lnTo>
                  <a:pt x="109" y="195"/>
                </a:lnTo>
                <a:lnTo>
                  <a:pt x="104" y="200"/>
                </a:lnTo>
                <a:lnTo>
                  <a:pt x="95" y="198"/>
                </a:lnTo>
                <a:lnTo>
                  <a:pt x="89" y="196"/>
                </a:lnTo>
                <a:lnTo>
                  <a:pt x="87" y="196"/>
                </a:lnTo>
                <a:lnTo>
                  <a:pt x="86" y="204"/>
                </a:lnTo>
                <a:lnTo>
                  <a:pt x="85" y="208"/>
                </a:lnTo>
                <a:lnTo>
                  <a:pt x="83" y="211"/>
                </a:lnTo>
                <a:lnTo>
                  <a:pt x="70" y="213"/>
                </a:lnTo>
                <a:lnTo>
                  <a:pt x="53" y="202"/>
                </a:lnTo>
                <a:lnTo>
                  <a:pt x="52" y="200"/>
                </a:lnTo>
                <a:lnTo>
                  <a:pt x="50" y="183"/>
                </a:lnTo>
                <a:lnTo>
                  <a:pt x="50" y="174"/>
                </a:lnTo>
                <a:lnTo>
                  <a:pt x="56" y="162"/>
                </a:lnTo>
                <a:lnTo>
                  <a:pt x="59" y="162"/>
                </a:lnTo>
                <a:lnTo>
                  <a:pt x="64" y="155"/>
                </a:lnTo>
                <a:lnTo>
                  <a:pt x="60" y="150"/>
                </a:lnTo>
                <a:lnTo>
                  <a:pt x="57" y="150"/>
                </a:lnTo>
                <a:lnTo>
                  <a:pt x="60" y="143"/>
                </a:lnTo>
                <a:lnTo>
                  <a:pt x="55" y="136"/>
                </a:lnTo>
                <a:lnTo>
                  <a:pt x="57" y="129"/>
                </a:lnTo>
                <a:lnTo>
                  <a:pt x="48" y="121"/>
                </a:lnTo>
                <a:lnTo>
                  <a:pt x="48" y="120"/>
                </a:lnTo>
                <a:lnTo>
                  <a:pt x="48" y="117"/>
                </a:lnTo>
                <a:lnTo>
                  <a:pt x="35" y="102"/>
                </a:lnTo>
                <a:lnTo>
                  <a:pt x="0" y="63"/>
                </a:lnTo>
                <a:lnTo>
                  <a:pt x="44" y="26"/>
                </a:lnTo>
                <a:lnTo>
                  <a:pt x="75" y="0"/>
                </a:lnTo>
                <a:lnTo>
                  <a:pt x="85" y="11"/>
                </a:lnTo>
                <a:lnTo>
                  <a:pt x="108" y="41"/>
                </a:lnTo>
                <a:lnTo>
                  <a:pt x="132" y="61"/>
                </a:lnTo>
                <a:lnTo>
                  <a:pt x="143" y="87"/>
                </a:lnTo>
                <a:lnTo>
                  <a:pt x="149" y="97"/>
                </a:lnTo>
                <a:lnTo>
                  <a:pt x="170" y="109"/>
                </a:lnTo>
                <a:lnTo>
                  <a:pt x="173" y="124"/>
                </a:lnTo>
                <a:lnTo>
                  <a:pt x="165" y="131"/>
                </a:lnTo>
                <a:lnTo>
                  <a:pt x="162" y="132"/>
                </a:lnTo>
                <a:lnTo>
                  <a:pt x="150" y="151"/>
                </a:lnTo>
                <a:lnTo>
                  <a:pt x="135" y="155"/>
                </a:lnTo>
                <a:lnTo>
                  <a:pt x="132" y="155"/>
                </a:lnTo>
                <a:lnTo>
                  <a:pt x="131" y="15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5" name="Freeform 391">
            <a:extLst>
              <a:ext uri="{FF2B5EF4-FFF2-40B4-BE49-F238E27FC236}">
                <a16:creationId xmlns:a16="http://schemas.microsoft.com/office/drawing/2014/main" id="{E5051CA6-F71C-1FE9-4894-32A9D6CB859F}"/>
              </a:ext>
            </a:extLst>
          </p:cNvPr>
          <p:cNvSpPr>
            <a:spLocks/>
          </p:cNvSpPr>
          <p:nvPr/>
        </p:nvSpPr>
        <p:spPr bwMode="auto">
          <a:xfrm>
            <a:off x="8259778" y="822326"/>
            <a:ext cx="225425" cy="261938"/>
          </a:xfrm>
          <a:custGeom>
            <a:avLst/>
            <a:gdLst>
              <a:gd name="T0" fmla="*/ 117 w 142"/>
              <a:gd name="T1" fmla="*/ 164 h 165"/>
              <a:gd name="T2" fmla="*/ 93 w 142"/>
              <a:gd name="T3" fmla="*/ 165 h 165"/>
              <a:gd name="T4" fmla="*/ 64 w 142"/>
              <a:gd name="T5" fmla="*/ 149 h 165"/>
              <a:gd name="T6" fmla="*/ 40 w 142"/>
              <a:gd name="T7" fmla="*/ 134 h 165"/>
              <a:gd name="T8" fmla="*/ 38 w 142"/>
              <a:gd name="T9" fmla="*/ 130 h 165"/>
              <a:gd name="T10" fmla="*/ 37 w 142"/>
              <a:gd name="T11" fmla="*/ 130 h 165"/>
              <a:gd name="T12" fmla="*/ 22 w 142"/>
              <a:gd name="T13" fmla="*/ 123 h 165"/>
              <a:gd name="T14" fmla="*/ 0 w 142"/>
              <a:gd name="T15" fmla="*/ 116 h 165"/>
              <a:gd name="T16" fmla="*/ 33 w 142"/>
              <a:gd name="T17" fmla="*/ 71 h 165"/>
              <a:gd name="T18" fmla="*/ 44 w 142"/>
              <a:gd name="T19" fmla="*/ 56 h 165"/>
              <a:gd name="T20" fmla="*/ 51 w 142"/>
              <a:gd name="T21" fmla="*/ 48 h 165"/>
              <a:gd name="T22" fmla="*/ 53 w 142"/>
              <a:gd name="T23" fmla="*/ 45 h 165"/>
              <a:gd name="T24" fmla="*/ 75 w 142"/>
              <a:gd name="T25" fmla="*/ 0 h 165"/>
              <a:gd name="T26" fmla="*/ 112 w 142"/>
              <a:gd name="T27" fmla="*/ 19 h 165"/>
              <a:gd name="T28" fmla="*/ 123 w 142"/>
              <a:gd name="T29" fmla="*/ 26 h 165"/>
              <a:gd name="T30" fmla="*/ 130 w 142"/>
              <a:gd name="T31" fmla="*/ 33 h 165"/>
              <a:gd name="T32" fmla="*/ 134 w 142"/>
              <a:gd name="T33" fmla="*/ 41 h 165"/>
              <a:gd name="T34" fmla="*/ 138 w 142"/>
              <a:gd name="T35" fmla="*/ 51 h 165"/>
              <a:gd name="T36" fmla="*/ 141 w 142"/>
              <a:gd name="T37" fmla="*/ 60 h 165"/>
              <a:gd name="T38" fmla="*/ 141 w 142"/>
              <a:gd name="T39" fmla="*/ 63 h 165"/>
              <a:gd name="T40" fmla="*/ 139 w 142"/>
              <a:gd name="T41" fmla="*/ 94 h 165"/>
              <a:gd name="T42" fmla="*/ 142 w 142"/>
              <a:gd name="T43" fmla="*/ 120 h 165"/>
              <a:gd name="T44" fmla="*/ 141 w 142"/>
              <a:gd name="T45" fmla="*/ 120 h 165"/>
              <a:gd name="T46" fmla="*/ 136 w 142"/>
              <a:gd name="T47" fmla="*/ 128 h 165"/>
              <a:gd name="T48" fmla="*/ 132 w 142"/>
              <a:gd name="T49" fmla="*/ 135 h 165"/>
              <a:gd name="T50" fmla="*/ 117 w 142"/>
              <a:gd name="T51" fmla="*/ 164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165">
                <a:moveTo>
                  <a:pt x="117" y="164"/>
                </a:moveTo>
                <a:lnTo>
                  <a:pt x="93" y="165"/>
                </a:lnTo>
                <a:lnTo>
                  <a:pt x="64" y="149"/>
                </a:lnTo>
                <a:lnTo>
                  <a:pt x="40" y="134"/>
                </a:lnTo>
                <a:lnTo>
                  <a:pt x="38" y="130"/>
                </a:lnTo>
                <a:lnTo>
                  <a:pt x="37" y="130"/>
                </a:lnTo>
                <a:lnTo>
                  <a:pt x="22" y="123"/>
                </a:lnTo>
                <a:lnTo>
                  <a:pt x="0" y="116"/>
                </a:lnTo>
                <a:lnTo>
                  <a:pt x="33" y="71"/>
                </a:lnTo>
                <a:lnTo>
                  <a:pt x="44" y="56"/>
                </a:lnTo>
                <a:lnTo>
                  <a:pt x="51" y="48"/>
                </a:lnTo>
                <a:lnTo>
                  <a:pt x="53" y="45"/>
                </a:lnTo>
                <a:lnTo>
                  <a:pt x="75" y="0"/>
                </a:lnTo>
                <a:lnTo>
                  <a:pt x="112" y="19"/>
                </a:lnTo>
                <a:lnTo>
                  <a:pt x="123" y="26"/>
                </a:lnTo>
                <a:lnTo>
                  <a:pt x="130" y="33"/>
                </a:lnTo>
                <a:lnTo>
                  <a:pt x="134" y="41"/>
                </a:lnTo>
                <a:lnTo>
                  <a:pt x="138" y="51"/>
                </a:lnTo>
                <a:lnTo>
                  <a:pt x="141" y="60"/>
                </a:lnTo>
                <a:lnTo>
                  <a:pt x="141" y="63"/>
                </a:lnTo>
                <a:lnTo>
                  <a:pt x="139" y="94"/>
                </a:lnTo>
                <a:lnTo>
                  <a:pt x="142" y="120"/>
                </a:lnTo>
                <a:lnTo>
                  <a:pt x="141" y="120"/>
                </a:lnTo>
                <a:lnTo>
                  <a:pt x="136" y="128"/>
                </a:lnTo>
                <a:lnTo>
                  <a:pt x="132" y="135"/>
                </a:lnTo>
                <a:lnTo>
                  <a:pt x="117" y="16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6" name="Freeform 392">
            <a:extLst>
              <a:ext uri="{FF2B5EF4-FFF2-40B4-BE49-F238E27FC236}">
                <a16:creationId xmlns:a16="http://schemas.microsoft.com/office/drawing/2014/main" id="{F91A19E1-7ECD-2250-9633-2B45D4E94312}"/>
              </a:ext>
            </a:extLst>
          </p:cNvPr>
          <p:cNvSpPr>
            <a:spLocks/>
          </p:cNvSpPr>
          <p:nvPr/>
        </p:nvSpPr>
        <p:spPr bwMode="auto">
          <a:xfrm>
            <a:off x="8097852" y="960439"/>
            <a:ext cx="309563" cy="177800"/>
          </a:xfrm>
          <a:custGeom>
            <a:avLst/>
            <a:gdLst>
              <a:gd name="T0" fmla="*/ 62 w 195"/>
              <a:gd name="T1" fmla="*/ 21 h 112"/>
              <a:gd name="T2" fmla="*/ 57 w 195"/>
              <a:gd name="T3" fmla="*/ 29 h 112"/>
              <a:gd name="T4" fmla="*/ 80 w 195"/>
              <a:gd name="T5" fmla="*/ 26 h 112"/>
              <a:gd name="T6" fmla="*/ 102 w 195"/>
              <a:gd name="T7" fmla="*/ 29 h 112"/>
              <a:gd name="T8" fmla="*/ 124 w 195"/>
              <a:gd name="T9" fmla="*/ 36 h 112"/>
              <a:gd name="T10" fmla="*/ 139 w 195"/>
              <a:gd name="T11" fmla="*/ 43 h 112"/>
              <a:gd name="T12" fmla="*/ 140 w 195"/>
              <a:gd name="T13" fmla="*/ 43 h 112"/>
              <a:gd name="T14" fmla="*/ 142 w 195"/>
              <a:gd name="T15" fmla="*/ 47 h 112"/>
              <a:gd name="T16" fmla="*/ 166 w 195"/>
              <a:gd name="T17" fmla="*/ 62 h 112"/>
              <a:gd name="T18" fmla="*/ 195 w 195"/>
              <a:gd name="T19" fmla="*/ 78 h 112"/>
              <a:gd name="T20" fmla="*/ 169 w 195"/>
              <a:gd name="T21" fmla="*/ 97 h 112"/>
              <a:gd name="T22" fmla="*/ 121 w 195"/>
              <a:gd name="T23" fmla="*/ 112 h 112"/>
              <a:gd name="T24" fmla="*/ 109 w 195"/>
              <a:gd name="T25" fmla="*/ 111 h 112"/>
              <a:gd name="T26" fmla="*/ 52 w 195"/>
              <a:gd name="T27" fmla="*/ 104 h 112"/>
              <a:gd name="T28" fmla="*/ 34 w 195"/>
              <a:gd name="T29" fmla="*/ 103 h 112"/>
              <a:gd name="T30" fmla="*/ 35 w 195"/>
              <a:gd name="T31" fmla="*/ 95 h 112"/>
              <a:gd name="T32" fmla="*/ 35 w 195"/>
              <a:gd name="T33" fmla="*/ 92 h 112"/>
              <a:gd name="T34" fmla="*/ 37 w 195"/>
              <a:gd name="T35" fmla="*/ 86 h 112"/>
              <a:gd name="T36" fmla="*/ 30 w 195"/>
              <a:gd name="T37" fmla="*/ 70 h 112"/>
              <a:gd name="T38" fmla="*/ 28 w 195"/>
              <a:gd name="T39" fmla="*/ 67 h 112"/>
              <a:gd name="T40" fmla="*/ 28 w 195"/>
              <a:gd name="T41" fmla="*/ 66 h 112"/>
              <a:gd name="T42" fmla="*/ 31 w 195"/>
              <a:gd name="T43" fmla="*/ 44 h 112"/>
              <a:gd name="T44" fmla="*/ 27 w 195"/>
              <a:gd name="T45" fmla="*/ 26 h 112"/>
              <a:gd name="T46" fmla="*/ 16 w 195"/>
              <a:gd name="T47" fmla="*/ 29 h 112"/>
              <a:gd name="T48" fmla="*/ 11 w 195"/>
              <a:gd name="T49" fmla="*/ 29 h 112"/>
              <a:gd name="T50" fmla="*/ 0 w 195"/>
              <a:gd name="T51" fmla="*/ 24 h 112"/>
              <a:gd name="T52" fmla="*/ 5 w 195"/>
              <a:gd name="T53" fmla="*/ 22 h 112"/>
              <a:gd name="T54" fmla="*/ 7 w 195"/>
              <a:gd name="T55" fmla="*/ 10 h 112"/>
              <a:gd name="T56" fmla="*/ 16 w 195"/>
              <a:gd name="T57" fmla="*/ 0 h 112"/>
              <a:gd name="T58" fmla="*/ 17 w 195"/>
              <a:gd name="T59" fmla="*/ 0 h 112"/>
              <a:gd name="T60" fmla="*/ 38 w 195"/>
              <a:gd name="T61" fmla="*/ 9 h 112"/>
              <a:gd name="T62" fmla="*/ 53 w 195"/>
              <a:gd name="T63" fmla="*/ 20 h 112"/>
              <a:gd name="T64" fmla="*/ 62 w 195"/>
              <a:gd name="T65" fmla="*/ 2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5" h="112">
                <a:moveTo>
                  <a:pt x="62" y="21"/>
                </a:moveTo>
                <a:lnTo>
                  <a:pt x="57" y="29"/>
                </a:lnTo>
                <a:lnTo>
                  <a:pt x="80" y="26"/>
                </a:lnTo>
                <a:lnTo>
                  <a:pt x="102" y="29"/>
                </a:lnTo>
                <a:lnTo>
                  <a:pt x="124" y="36"/>
                </a:lnTo>
                <a:lnTo>
                  <a:pt x="139" y="43"/>
                </a:lnTo>
                <a:lnTo>
                  <a:pt x="140" y="43"/>
                </a:lnTo>
                <a:lnTo>
                  <a:pt x="142" y="47"/>
                </a:lnTo>
                <a:lnTo>
                  <a:pt x="166" y="62"/>
                </a:lnTo>
                <a:lnTo>
                  <a:pt x="195" y="78"/>
                </a:lnTo>
                <a:lnTo>
                  <a:pt x="169" y="97"/>
                </a:lnTo>
                <a:lnTo>
                  <a:pt x="121" y="112"/>
                </a:lnTo>
                <a:lnTo>
                  <a:pt x="109" y="111"/>
                </a:lnTo>
                <a:lnTo>
                  <a:pt x="52" y="104"/>
                </a:lnTo>
                <a:lnTo>
                  <a:pt x="34" y="103"/>
                </a:lnTo>
                <a:lnTo>
                  <a:pt x="35" y="95"/>
                </a:lnTo>
                <a:lnTo>
                  <a:pt x="35" y="92"/>
                </a:lnTo>
                <a:lnTo>
                  <a:pt x="37" y="86"/>
                </a:lnTo>
                <a:lnTo>
                  <a:pt x="30" y="70"/>
                </a:lnTo>
                <a:lnTo>
                  <a:pt x="28" y="67"/>
                </a:lnTo>
                <a:lnTo>
                  <a:pt x="28" y="66"/>
                </a:lnTo>
                <a:lnTo>
                  <a:pt x="31" y="44"/>
                </a:lnTo>
                <a:lnTo>
                  <a:pt x="27" y="26"/>
                </a:lnTo>
                <a:lnTo>
                  <a:pt x="16" y="29"/>
                </a:lnTo>
                <a:lnTo>
                  <a:pt x="11" y="29"/>
                </a:lnTo>
                <a:lnTo>
                  <a:pt x="0" y="24"/>
                </a:lnTo>
                <a:lnTo>
                  <a:pt x="5" y="22"/>
                </a:lnTo>
                <a:lnTo>
                  <a:pt x="7" y="10"/>
                </a:lnTo>
                <a:lnTo>
                  <a:pt x="16" y="0"/>
                </a:lnTo>
                <a:lnTo>
                  <a:pt x="17" y="0"/>
                </a:lnTo>
                <a:lnTo>
                  <a:pt x="38" y="9"/>
                </a:lnTo>
                <a:lnTo>
                  <a:pt x="53" y="20"/>
                </a:lnTo>
                <a:lnTo>
                  <a:pt x="62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7" name="Freeform 393">
            <a:extLst>
              <a:ext uri="{FF2B5EF4-FFF2-40B4-BE49-F238E27FC236}">
                <a16:creationId xmlns:a16="http://schemas.microsoft.com/office/drawing/2014/main" id="{40E83D28-55D9-159F-4A2A-96EC7A93E88E}"/>
              </a:ext>
            </a:extLst>
          </p:cNvPr>
          <p:cNvSpPr>
            <a:spLocks/>
          </p:cNvSpPr>
          <p:nvPr/>
        </p:nvSpPr>
        <p:spPr bwMode="auto">
          <a:xfrm>
            <a:off x="7300926" y="992189"/>
            <a:ext cx="225425" cy="269875"/>
          </a:xfrm>
          <a:custGeom>
            <a:avLst/>
            <a:gdLst>
              <a:gd name="T0" fmla="*/ 86 w 142"/>
              <a:gd name="T1" fmla="*/ 0 h 170"/>
              <a:gd name="T2" fmla="*/ 109 w 142"/>
              <a:gd name="T3" fmla="*/ 15 h 170"/>
              <a:gd name="T4" fmla="*/ 113 w 142"/>
              <a:gd name="T5" fmla="*/ 13 h 170"/>
              <a:gd name="T6" fmla="*/ 116 w 142"/>
              <a:gd name="T7" fmla="*/ 13 h 170"/>
              <a:gd name="T8" fmla="*/ 121 w 142"/>
              <a:gd name="T9" fmla="*/ 13 h 170"/>
              <a:gd name="T10" fmla="*/ 142 w 142"/>
              <a:gd name="T11" fmla="*/ 19 h 170"/>
              <a:gd name="T12" fmla="*/ 135 w 142"/>
              <a:gd name="T13" fmla="*/ 35 h 170"/>
              <a:gd name="T14" fmla="*/ 135 w 142"/>
              <a:gd name="T15" fmla="*/ 36 h 170"/>
              <a:gd name="T16" fmla="*/ 132 w 142"/>
              <a:gd name="T17" fmla="*/ 42 h 170"/>
              <a:gd name="T18" fmla="*/ 122 w 142"/>
              <a:gd name="T19" fmla="*/ 64 h 170"/>
              <a:gd name="T20" fmla="*/ 122 w 142"/>
              <a:gd name="T21" fmla="*/ 65 h 170"/>
              <a:gd name="T22" fmla="*/ 122 w 142"/>
              <a:gd name="T23" fmla="*/ 66 h 170"/>
              <a:gd name="T24" fmla="*/ 122 w 142"/>
              <a:gd name="T25" fmla="*/ 69 h 170"/>
              <a:gd name="T26" fmla="*/ 125 w 142"/>
              <a:gd name="T27" fmla="*/ 72 h 170"/>
              <a:gd name="T28" fmla="*/ 129 w 142"/>
              <a:gd name="T29" fmla="*/ 76 h 170"/>
              <a:gd name="T30" fmla="*/ 127 w 142"/>
              <a:gd name="T31" fmla="*/ 79 h 170"/>
              <a:gd name="T32" fmla="*/ 125 w 142"/>
              <a:gd name="T33" fmla="*/ 83 h 170"/>
              <a:gd name="T34" fmla="*/ 122 w 142"/>
              <a:gd name="T35" fmla="*/ 90 h 170"/>
              <a:gd name="T36" fmla="*/ 112 w 142"/>
              <a:gd name="T37" fmla="*/ 99 h 170"/>
              <a:gd name="T38" fmla="*/ 95 w 142"/>
              <a:gd name="T39" fmla="*/ 154 h 170"/>
              <a:gd name="T40" fmla="*/ 94 w 142"/>
              <a:gd name="T41" fmla="*/ 155 h 170"/>
              <a:gd name="T42" fmla="*/ 92 w 142"/>
              <a:gd name="T43" fmla="*/ 162 h 170"/>
              <a:gd name="T44" fmla="*/ 88 w 142"/>
              <a:gd name="T45" fmla="*/ 163 h 170"/>
              <a:gd name="T46" fmla="*/ 87 w 142"/>
              <a:gd name="T47" fmla="*/ 165 h 170"/>
              <a:gd name="T48" fmla="*/ 73 w 142"/>
              <a:gd name="T49" fmla="*/ 170 h 170"/>
              <a:gd name="T50" fmla="*/ 58 w 142"/>
              <a:gd name="T51" fmla="*/ 148 h 170"/>
              <a:gd name="T52" fmla="*/ 50 w 142"/>
              <a:gd name="T53" fmla="*/ 140 h 170"/>
              <a:gd name="T54" fmla="*/ 45 w 142"/>
              <a:gd name="T55" fmla="*/ 111 h 170"/>
              <a:gd name="T56" fmla="*/ 26 w 142"/>
              <a:gd name="T57" fmla="*/ 103 h 170"/>
              <a:gd name="T58" fmla="*/ 19 w 142"/>
              <a:gd name="T59" fmla="*/ 100 h 170"/>
              <a:gd name="T60" fmla="*/ 15 w 142"/>
              <a:gd name="T61" fmla="*/ 98 h 170"/>
              <a:gd name="T62" fmla="*/ 8 w 142"/>
              <a:gd name="T63" fmla="*/ 95 h 170"/>
              <a:gd name="T64" fmla="*/ 0 w 142"/>
              <a:gd name="T65" fmla="*/ 92 h 170"/>
              <a:gd name="T66" fmla="*/ 5 w 142"/>
              <a:gd name="T67" fmla="*/ 87 h 170"/>
              <a:gd name="T68" fmla="*/ 15 w 142"/>
              <a:gd name="T69" fmla="*/ 80 h 170"/>
              <a:gd name="T70" fmla="*/ 21 w 142"/>
              <a:gd name="T71" fmla="*/ 76 h 170"/>
              <a:gd name="T72" fmla="*/ 23 w 142"/>
              <a:gd name="T73" fmla="*/ 68 h 170"/>
              <a:gd name="T74" fmla="*/ 27 w 142"/>
              <a:gd name="T75" fmla="*/ 49 h 170"/>
              <a:gd name="T76" fmla="*/ 28 w 142"/>
              <a:gd name="T77" fmla="*/ 47 h 170"/>
              <a:gd name="T78" fmla="*/ 31 w 142"/>
              <a:gd name="T79" fmla="*/ 47 h 170"/>
              <a:gd name="T80" fmla="*/ 46 w 142"/>
              <a:gd name="T81" fmla="*/ 43 h 170"/>
              <a:gd name="T82" fmla="*/ 58 w 142"/>
              <a:gd name="T83" fmla="*/ 24 h 170"/>
              <a:gd name="T84" fmla="*/ 61 w 142"/>
              <a:gd name="T85" fmla="*/ 23 h 170"/>
              <a:gd name="T86" fmla="*/ 69 w 142"/>
              <a:gd name="T87" fmla="*/ 16 h 170"/>
              <a:gd name="T88" fmla="*/ 66 w 142"/>
              <a:gd name="T89" fmla="*/ 1 h 170"/>
              <a:gd name="T90" fmla="*/ 86 w 142"/>
              <a:gd name="T9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2" h="170">
                <a:moveTo>
                  <a:pt x="86" y="0"/>
                </a:moveTo>
                <a:lnTo>
                  <a:pt x="109" y="15"/>
                </a:lnTo>
                <a:lnTo>
                  <a:pt x="113" y="13"/>
                </a:lnTo>
                <a:lnTo>
                  <a:pt x="116" y="13"/>
                </a:lnTo>
                <a:lnTo>
                  <a:pt x="121" y="13"/>
                </a:lnTo>
                <a:lnTo>
                  <a:pt x="142" y="19"/>
                </a:lnTo>
                <a:lnTo>
                  <a:pt x="135" y="35"/>
                </a:lnTo>
                <a:lnTo>
                  <a:pt x="135" y="36"/>
                </a:lnTo>
                <a:lnTo>
                  <a:pt x="132" y="42"/>
                </a:lnTo>
                <a:lnTo>
                  <a:pt x="122" y="64"/>
                </a:lnTo>
                <a:lnTo>
                  <a:pt x="122" y="65"/>
                </a:lnTo>
                <a:lnTo>
                  <a:pt x="122" y="66"/>
                </a:lnTo>
                <a:lnTo>
                  <a:pt x="122" y="69"/>
                </a:lnTo>
                <a:lnTo>
                  <a:pt x="125" y="72"/>
                </a:lnTo>
                <a:lnTo>
                  <a:pt x="129" y="76"/>
                </a:lnTo>
                <a:lnTo>
                  <a:pt x="127" y="79"/>
                </a:lnTo>
                <a:lnTo>
                  <a:pt x="125" y="83"/>
                </a:lnTo>
                <a:lnTo>
                  <a:pt x="122" y="90"/>
                </a:lnTo>
                <a:lnTo>
                  <a:pt x="112" y="99"/>
                </a:lnTo>
                <a:lnTo>
                  <a:pt x="95" y="154"/>
                </a:lnTo>
                <a:lnTo>
                  <a:pt x="94" y="155"/>
                </a:lnTo>
                <a:lnTo>
                  <a:pt x="92" y="162"/>
                </a:lnTo>
                <a:lnTo>
                  <a:pt x="88" y="163"/>
                </a:lnTo>
                <a:lnTo>
                  <a:pt x="87" y="165"/>
                </a:lnTo>
                <a:lnTo>
                  <a:pt x="73" y="170"/>
                </a:lnTo>
                <a:lnTo>
                  <a:pt x="58" y="148"/>
                </a:lnTo>
                <a:lnTo>
                  <a:pt x="50" y="140"/>
                </a:lnTo>
                <a:lnTo>
                  <a:pt x="45" y="111"/>
                </a:lnTo>
                <a:lnTo>
                  <a:pt x="26" y="103"/>
                </a:lnTo>
                <a:lnTo>
                  <a:pt x="19" y="100"/>
                </a:lnTo>
                <a:lnTo>
                  <a:pt x="15" y="98"/>
                </a:lnTo>
                <a:lnTo>
                  <a:pt x="8" y="95"/>
                </a:lnTo>
                <a:lnTo>
                  <a:pt x="0" y="92"/>
                </a:lnTo>
                <a:lnTo>
                  <a:pt x="5" y="87"/>
                </a:lnTo>
                <a:lnTo>
                  <a:pt x="15" y="80"/>
                </a:lnTo>
                <a:lnTo>
                  <a:pt x="21" y="76"/>
                </a:lnTo>
                <a:lnTo>
                  <a:pt x="23" y="68"/>
                </a:lnTo>
                <a:lnTo>
                  <a:pt x="27" y="49"/>
                </a:lnTo>
                <a:lnTo>
                  <a:pt x="28" y="47"/>
                </a:lnTo>
                <a:lnTo>
                  <a:pt x="31" y="47"/>
                </a:lnTo>
                <a:lnTo>
                  <a:pt x="46" y="43"/>
                </a:lnTo>
                <a:lnTo>
                  <a:pt x="58" y="24"/>
                </a:lnTo>
                <a:lnTo>
                  <a:pt x="61" y="23"/>
                </a:lnTo>
                <a:lnTo>
                  <a:pt x="69" y="16"/>
                </a:lnTo>
                <a:lnTo>
                  <a:pt x="66" y="1"/>
                </a:lnTo>
                <a:lnTo>
                  <a:pt x="8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8" name="Freeform 394">
            <a:extLst>
              <a:ext uri="{FF2B5EF4-FFF2-40B4-BE49-F238E27FC236}">
                <a16:creationId xmlns:a16="http://schemas.microsoft.com/office/drawing/2014/main" id="{936B7884-DD85-7D44-6A24-CFC9AF5C2F85}"/>
              </a:ext>
            </a:extLst>
          </p:cNvPr>
          <p:cNvSpPr>
            <a:spLocks/>
          </p:cNvSpPr>
          <p:nvPr/>
        </p:nvSpPr>
        <p:spPr bwMode="auto">
          <a:xfrm>
            <a:off x="8026415" y="998539"/>
            <a:ext cx="161925" cy="250825"/>
          </a:xfrm>
          <a:custGeom>
            <a:avLst/>
            <a:gdLst>
              <a:gd name="T0" fmla="*/ 45 w 102"/>
              <a:gd name="T1" fmla="*/ 0 h 158"/>
              <a:gd name="T2" fmla="*/ 56 w 102"/>
              <a:gd name="T3" fmla="*/ 5 h 158"/>
              <a:gd name="T4" fmla="*/ 61 w 102"/>
              <a:gd name="T5" fmla="*/ 5 h 158"/>
              <a:gd name="T6" fmla="*/ 72 w 102"/>
              <a:gd name="T7" fmla="*/ 2 h 158"/>
              <a:gd name="T8" fmla="*/ 76 w 102"/>
              <a:gd name="T9" fmla="*/ 20 h 158"/>
              <a:gd name="T10" fmla="*/ 73 w 102"/>
              <a:gd name="T11" fmla="*/ 42 h 158"/>
              <a:gd name="T12" fmla="*/ 73 w 102"/>
              <a:gd name="T13" fmla="*/ 43 h 158"/>
              <a:gd name="T14" fmla="*/ 75 w 102"/>
              <a:gd name="T15" fmla="*/ 46 h 158"/>
              <a:gd name="T16" fmla="*/ 82 w 102"/>
              <a:gd name="T17" fmla="*/ 62 h 158"/>
              <a:gd name="T18" fmla="*/ 80 w 102"/>
              <a:gd name="T19" fmla="*/ 68 h 158"/>
              <a:gd name="T20" fmla="*/ 80 w 102"/>
              <a:gd name="T21" fmla="*/ 71 h 158"/>
              <a:gd name="T22" fmla="*/ 79 w 102"/>
              <a:gd name="T23" fmla="*/ 79 h 158"/>
              <a:gd name="T24" fmla="*/ 97 w 102"/>
              <a:gd name="T25" fmla="*/ 80 h 158"/>
              <a:gd name="T26" fmla="*/ 99 w 102"/>
              <a:gd name="T27" fmla="*/ 95 h 158"/>
              <a:gd name="T28" fmla="*/ 102 w 102"/>
              <a:gd name="T29" fmla="*/ 107 h 158"/>
              <a:gd name="T30" fmla="*/ 98 w 102"/>
              <a:gd name="T31" fmla="*/ 107 h 158"/>
              <a:gd name="T32" fmla="*/ 95 w 102"/>
              <a:gd name="T33" fmla="*/ 109 h 158"/>
              <a:gd name="T34" fmla="*/ 92 w 102"/>
              <a:gd name="T35" fmla="*/ 110 h 158"/>
              <a:gd name="T36" fmla="*/ 50 w 102"/>
              <a:gd name="T37" fmla="*/ 128 h 158"/>
              <a:gd name="T38" fmla="*/ 19 w 102"/>
              <a:gd name="T39" fmla="*/ 158 h 158"/>
              <a:gd name="T40" fmla="*/ 19 w 102"/>
              <a:gd name="T41" fmla="*/ 152 h 158"/>
              <a:gd name="T42" fmla="*/ 19 w 102"/>
              <a:gd name="T43" fmla="*/ 148 h 158"/>
              <a:gd name="T44" fmla="*/ 19 w 102"/>
              <a:gd name="T45" fmla="*/ 140 h 158"/>
              <a:gd name="T46" fmla="*/ 19 w 102"/>
              <a:gd name="T47" fmla="*/ 135 h 158"/>
              <a:gd name="T48" fmla="*/ 16 w 102"/>
              <a:gd name="T49" fmla="*/ 126 h 158"/>
              <a:gd name="T50" fmla="*/ 4 w 102"/>
              <a:gd name="T51" fmla="*/ 96 h 158"/>
              <a:gd name="T52" fmla="*/ 1 w 102"/>
              <a:gd name="T53" fmla="*/ 73 h 158"/>
              <a:gd name="T54" fmla="*/ 1 w 102"/>
              <a:gd name="T55" fmla="*/ 72 h 158"/>
              <a:gd name="T56" fmla="*/ 0 w 102"/>
              <a:gd name="T57" fmla="*/ 68 h 158"/>
              <a:gd name="T58" fmla="*/ 4 w 102"/>
              <a:gd name="T59" fmla="*/ 57 h 158"/>
              <a:gd name="T60" fmla="*/ 7 w 102"/>
              <a:gd name="T61" fmla="*/ 42 h 158"/>
              <a:gd name="T62" fmla="*/ 11 w 102"/>
              <a:gd name="T63" fmla="*/ 26 h 158"/>
              <a:gd name="T64" fmla="*/ 34 w 102"/>
              <a:gd name="T65" fmla="*/ 21 h 158"/>
              <a:gd name="T66" fmla="*/ 45 w 102"/>
              <a:gd name="T67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2" h="158">
                <a:moveTo>
                  <a:pt x="45" y="0"/>
                </a:moveTo>
                <a:lnTo>
                  <a:pt x="56" y="5"/>
                </a:lnTo>
                <a:lnTo>
                  <a:pt x="61" y="5"/>
                </a:lnTo>
                <a:lnTo>
                  <a:pt x="72" y="2"/>
                </a:lnTo>
                <a:lnTo>
                  <a:pt x="76" y="20"/>
                </a:lnTo>
                <a:lnTo>
                  <a:pt x="73" y="42"/>
                </a:lnTo>
                <a:lnTo>
                  <a:pt x="73" y="43"/>
                </a:lnTo>
                <a:lnTo>
                  <a:pt x="75" y="46"/>
                </a:lnTo>
                <a:lnTo>
                  <a:pt x="82" y="62"/>
                </a:lnTo>
                <a:lnTo>
                  <a:pt x="80" y="68"/>
                </a:lnTo>
                <a:lnTo>
                  <a:pt x="80" y="71"/>
                </a:lnTo>
                <a:lnTo>
                  <a:pt x="79" y="79"/>
                </a:lnTo>
                <a:lnTo>
                  <a:pt x="97" y="80"/>
                </a:lnTo>
                <a:lnTo>
                  <a:pt x="99" y="95"/>
                </a:lnTo>
                <a:lnTo>
                  <a:pt x="102" y="107"/>
                </a:lnTo>
                <a:lnTo>
                  <a:pt x="98" y="107"/>
                </a:lnTo>
                <a:lnTo>
                  <a:pt x="95" y="109"/>
                </a:lnTo>
                <a:lnTo>
                  <a:pt x="92" y="110"/>
                </a:lnTo>
                <a:lnTo>
                  <a:pt x="50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6" y="126"/>
                </a:lnTo>
                <a:lnTo>
                  <a:pt x="4" y="96"/>
                </a:lnTo>
                <a:lnTo>
                  <a:pt x="1" y="73"/>
                </a:lnTo>
                <a:lnTo>
                  <a:pt x="1" y="72"/>
                </a:lnTo>
                <a:lnTo>
                  <a:pt x="0" y="68"/>
                </a:lnTo>
                <a:lnTo>
                  <a:pt x="4" y="57"/>
                </a:lnTo>
                <a:lnTo>
                  <a:pt x="7" y="42"/>
                </a:lnTo>
                <a:lnTo>
                  <a:pt x="11" y="26"/>
                </a:lnTo>
                <a:lnTo>
                  <a:pt x="34" y="21"/>
                </a:lnTo>
                <a:lnTo>
                  <a:pt x="4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9" name="Freeform 395">
            <a:extLst>
              <a:ext uri="{FF2B5EF4-FFF2-40B4-BE49-F238E27FC236}">
                <a16:creationId xmlns:a16="http://schemas.microsoft.com/office/drawing/2014/main" id="{B6F92897-DF51-BB5D-E25E-1C3287BCAFD2}"/>
              </a:ext>
            </a:extLst>
          </p:cNvPr>
          <p:cNvSpPr>
            <a:spLocks/>
          </p:cNvSpPr>
          <p:nvPr/>
        </p:nvSpPr>
        <p:spPr bwMode="auto">
          <a:xfrm>
            <a:off x="6537337" y="1065214"/>
            <a:ext cx="384176" cy="393701"/>
          </a:xfrm>
          <a:custGeom>
            <a:avLst/>
            <a:gdLst>
              <a:gd name="T0" fmla="*/ 219 w 242"/>
              <a:gd name="T1" fmla="*/ 173 h 248"/>
              <a:gd name="T2" fmla="*/ 201 w 242"/>
              <a:gd name="T3" fmla="*/ 207 h 248"/>
              <a:gd name="T4" fmla="*/ 191 w 242"/>
              <a:gd name="T5" fmla="*/ 229 h 248"/>
              <a:gd name="T6" fmla="*/ 190 w 242"/>
              <a:gd name="T7" fmla="*/ 234 h 248"/>
              <a:gd name="T8" fmla="*/ 175 w 242"/>
              <a:gd name="T9" fmla="*/ 236 h 248"/>
              <a:gd name="T10" fmla="*/ 172 w 242"/>
              <a:gd name="T11" fmla="*/ 236 h 248"/>
              <a:gd name="T12" fmla="*/ 157 w 242"/>
              <a:gd name="T13" fmla="*/ 241 h 248"/>
              <a:gd name="T14" fmla="*/ 155 w 242"/>
              <a:gd name="T15" fmla="*/ 245 h 248"/>
              <a:gd name="T16" fmla="*/ 153 w 242"/>
              <a:gd name="T17" fmla="*/ 247 h 248"/>
              <a:gd name="T18" fmla="*/ 148 w 242"/>
              <a:gd name="T19" fmla="*/ 248 h 248"/>
              <a:gd name="T20" fmla="*/ 145 w 242"/>
              <a:gd name="T21" fmla="*/ 248 h 248"/>
              <a:gd name="T22" fmla="*/ 141 w 242"/>
              <a:gd name="T23" fmla="*/ 236 h 248"/>
              <a:gd name="T24" fmla="*/ 138 w 242"/>
              <a:gd name="T25" fmla="*/ 229 h 248"/>
              <a:gd name="T26" fmla="*/ 130 w 242"/>
              <a:gd name="T27" fmla="*/ 234 h 248"/>
              <a:gd name="T28" fmla="*/ 123 w 242"/>
              <a:gd name="T29" fmla="*/ 232 h 248"/>
              <a:gd name="T30" fmla="*/ 120 w 242"/>
              <a:gd name="T31" fmla="*/ 219 h 248"/>
              <a:gd name="T32" fmla="*/ 112 w 242"/>
              <a:gd name="T33" fmla="*/ 221 h 248"/>
              <a:gd name="T34" fmla="*/ 115 w 242"/>
              <a:gd name="T35" fmla="*/ 206 h 248"/>
              <a:gd name="T36" fmla="*/ 107 w 242"/>
              <a:gd name="T37" fmla="*/ 200 h 248"/>
              <a:gd name="T38" fmla="*/ 101 w 242"/>
              <a:gd name="T39" fmla="*/ 203 h 248"/>
              <a:gd name="T40" fmla="*/ 100 w 242"/>
              <a:gd name="T41" fmla="*/ 198 h 248"/>
              <a:gd name="T42" fmla="*/ 93 w 242"/>
              <a:gd name="T43" fmla="*/ 199 h 248"/>
              <a:gd name="T44" fmla="*/ 89 w 242"/>
              <a:gd name="T45" fmla="*/ 200 h 248"/>
              <a:gd name="T46" fmla="*/ 93 w 242"/>
              <a:gd name="T47" fmla="*/ 194 h 248"/>
              <a:gd name="T48" fmla="*/ 92 w 242"/>
              <a:gd name="T49" fmla="*/ 191 h 248"/>
              <a:gd name="T50" fmla="*/ 89 w 242"/>
              <a:gd name="T51" fmla="*/ 184 h 248"/>
              <a:gd name="T52" fmla="*/ 78 w 242"/>
              <a:gd name="T53" fmla="*/ 179 h 248"/>
              <a:gd name="T54" fmla="*/ 73 w 242"/>
              <a:gd name="T55" fmla="*/ 176 h 248"/>
              <a:gd name="T56" fmla="*/ 55 w 242"/>
              <a:gd name="T57" fmla="*/ 185 h 248"/>
              <a:gd name="T58" fmla="*/ 44 w 242"/>
              <a:gd name="T59" fmla="*/ 187 h 248"/>
              <a:gd name="T60" fmla="*/ 0 w 242"/>
              <a:gd name="T61" fmla="*/ 158 h 248"/>
              <a:gd name="T62" fmla="*/ 18 w 242"/>
              <a:gd name="T63" fmla="*/ 128 h 248"/>
              <a:gd name="T64" fmla="*/ 30 w 242"/>
              <a:gd name="T65" fmla="*/ 109 h 248"/>
              <a:gd name="T66" fmla="*/ 40 w 242"/>
              <a:gd name="T67" fmla="*/ 98 h 248"/>
              <a:gd name="T68" fmla="*/ 85 w 242"/>
              <a:gd name="T69" fmla="*/ 69 h 248"/>
              <a:gd name="T70" fmla="*/ 134 w 242"/>
              <a:gd name="T71" fmla="*/ 46 h 248"/>
              <a:gd name="T72" fmla="*/ 176 w 242"/>
              <a:gd name="T73" fmla="*/ 26 h 248"/>
              <a:gd name="T74" fmla="*/ 227 w 242"/>
              <a:gd name="T75" fmla="*/ 0 h 248"/>
              <a:gd name="T76" fmla="*/ 242 w 242"/>
              <a:gd name="T77" fmla="*/ 33 h 248"/>
              <a:gd name="T78" fmla="*/ 240 w 242"/>
              <a:gd name="T79" fmla="*/ 53 h 248"/>
              <a:gd name="T80" fmla="*/ 234 w 242"/>
              <a:gd name="T81" fmla="*/ 114 h 248"/>
              <a:gd name="T82" fmla="*/ 231 w 242"/>
              <a:gd name="T83" fmla="*/ 128 h 248"/>
              <a:gd name="T84" fmla="*/ 219 w 242"/>
              <a:gd name="T85" fmla="*/ 17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2" h="248">
                <a:moveTo>
                  <a:pt x="219" y="173"/>
                </a:moveTo>
                <a:lnTo>
                  <a:pt x="201" y="207"/>
                </a:lnTo>
                <a:lnTo>
                  <a:pt x="191" y="229"/>
                </a:lnTo>
                <a:lnTo>
                  <a:pt x="190" y="234"/>
                </a:lnTo>
                <a:lnTo>
                  <a:pt x="175" y="236"/>
                </a:lnTo>
                <a:lnTo>
                  <a:pt x="172" y="236"/>
                </a:lnTo>
                <a:lnTo>
                  <a:pt x="157" y="241"/>
                </a:lnTo>
                <a:lnTo>
                  <a:pt x="155" y="245"/>
                </a:lnTo>
                <a:lnTo>
                  <a:pt x="153" y="247"/>
                </a:lnTo>
                <a:lnTo>
                  <a:pt x="148" y="248"/>
                </a:lnTo>
                <a:lnTo>
                  <a:pt x="145" y="248"/>
                </a:lnTo>
                <a:lnTo>
                  <a:pt x="141" y="236"/>
                </a:lnTo>
                <a:lnTo>
                  <a:pt x="138" y="229"/>
                </a:lnTo>
                <a:lnTo>
                  <a:pt x="130" y="234"/>
                </a:lnTo>
                <a:lnTo>
                  <a:pt x="123" y="232"/>
                </a:lnTo>
                <a:lnTo>
                  <a:pt x="120" y="219"/>
                </a:lnTo>
                <a:lnTo>
                  <a:pt x="112" y="221"/>
                </a:lnTo>
                <a:lnTo>
                  <a:pt x="115" y="206"/>
                </a:lnTo>
                <a:lnTo>
                  <a:pt x="107" y="200"/>
                </a:lnTo>
                <a:lnTo>
                  <a:pt x="101" y="203"/>
                </a:lnTo>
                <a:lnTo>
                  <a:pt x="100" y="198"/>
                </a:lnTo>
                <a:lnTo>
                  <a:pt x="93" y="199"/>
                </a:lnTo>
                <a:lnTo>
                  <a:pt x="89" y="200"/>
                </a:lnTo>
                <a:lnTo>
                  <a:pt x="93" y="194"/>
                </a:lnTo>
                <a:lnTo>
                  <a:pt x="92" y="191"/>
                </a:lnTo>
                <a:lnTo>
                  <a:pt x="89" y="184"/>
                </a:lnTo>
                <a:lnTo>
                  <a:pt x="78" y="179"/>
                </a:lnTo>
                <a:lnTo>
                  <a:pt x="73" y="176"/>
                </a:lnTo>
                <a:lnTo>
                  <a:pt x="55" y="185"/>
                </a:lnTo>
                <a:lnTo>
                  <a:pt x="44" y="187"/>
                </a:lnTo>
                <a:lnTo>
                  <a:pt x="0" y="158"/>
                </a:lnTo>
                <a:lnTo>
                  <a:pt x="18" y="128"/>
                </a:lnTo>
                <a:lnTo>
                  <a:pt x="30" y="109"/>
                </a:lnTo>
                <a:lnTo>
                  <a:pt x="40" y="98"/>
                </a:lnTo>
                <a:lnTo>
                  <a:pt x="85" y="69"/>
                </a:lnTo>
                <a:lnTo>
                  <a:pt x="134" y="46"/>
                </a:lnTo>
                <a:lnTo>
                  <a:pt x="176" y="26"/>
                </a:lnTo>
                <a:lnTo>
                  <a:pt x="227" y="0"/>
                </a:lnTo>
                <a:lnTo>
                  <a:pt x="242" y="33"/>
                </a:lnTo>
                <a:lnTo>
                  <a:pt x="240" y="53"/>
                </a:lnTo>
                <a:lnTo>
                  <a:pt x="234" y="114"/>
                </a:lnTo>
                <a:lnTo>
                  <a:pt x="231" y="128"/>
                </a:lnTo>
                <a:lnTo>
                  <a:pt x="219" y="17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0" name="Freeform 396">
            <a:extLst>
              <a:ext uri="{FF2B5EF4-FFF2-40B4-BE49-F238E27FC236}">
                <a16:creationId xmlns:a16="http://schemas.microsoft.com/office/drawing/2014/main" id="{3E6CD790-D389-EF37-BAE7-CEE9C0FEEC75}"/>
              </a:ext>
            </a:extLst>
          </p:cNvPr>
          <p:cNvSpPr>
            <a:spLocks/>
          </p:cNvSpPr>
          <p:nvPr/>
        </p:nvSpPr>
        <p:spPr bwMode="auto">
          <a:xfrm>
            <a:off x="7167576" y="1131889"/>
            <a:ext cx="312738" cy="342901"/>
          </a:xfrm>
          <a:custGeom>
            <a:avLst/>
            <a:gdLst>
              <a:gd name="T0" fmla="*/ 129 w 197"/>
              <a:gd name="T1" fmla="*/ 23 h 216"/>
              <a:gd name="T2" fmla="*/ 142 w 197"/>
              <a:gd name="T3" fmla="*/ 60 h 216"/>
              <a:gd name="T4" fmla="*/ 157 w 197"/>
              <a:gd name="T5" fmla="*/ 86 h 216"/>
              <a:gd name="T6" fmla="*/ 171 w 197"/>
              <a:gd name="T7" fmla="*/ 111 h 216"/>
              <a:gd name="T8" fmla="*/ 193 w 197"/>
              <a:gd name="T9" fmla="*/ 154 h 216"/>
              <a:gd name="T10" fmla="*/ 197 w 197"/>
              <a:gd name="T11" fmla="*/ 190 h 216"/>
              <a:gd name="T12" fmla="*/ 161 w 197"/>
              <a:gd name="T13" fmla="*/ 188 h 216"/>
              <a:gd name="T14" fmla="*/ 150 w 197"/>
              <a:gd name="T15" fmla="*/ 188 h 216"/>
              <a:gd name="T16" fmla="*/ 123 w 197"/>
              <a:gd name="T17" fmla="*/ 190 h 216"/>
              <a:gd name="T18" fmla="*/ 114 w 197"/>
              <a:gd name="T19" fmla="*/ 191 h 216"/>
              <a:gd name="T20" fmla="*/ 104 w 197"/>
              <a:gd name="T21" fmla="*/ 197 h 216"/>
              <a:gd name="T22" fmla="*/ 75 w 197"/>
              <a:gd name="T23" fmla="*/ 201 h 216"/>
              <a:gd name="T24" fmla="*/ 65 w 197"/>
              <a:gd name="T25" fmla="*/ 216 h 216"/>
              <a:gd name="T26" fmla="*/ 40 w 197"/>
              <a:gd name="T27" fmla="*/ 186 h 216"/>
              <a:gd name="T28" fmla="*/ 39 w 197"/>
              <a:gd name="T29" fmla="*/ 165 h 216"/>
              <a:gd name="T30" fmla="*/ 35 w 197"/>
              <a:gd name="T31" fmla="*/ 152 h 216"/>
              <a:gd name="T32" fmla="*/ 24 w 197"/>
              <a:gd name="T33" fmla="*/ 146 h 216"/>
              <a:gd name="T34" fmla="*/ 0 w 197"/>
              <a:gd name="T35" fmla="*/ 124 h 216"/>
              <a:gd name="T36" fmla="*/ 2 w 197"/>
              <a:gd name="T37" fmla="*/ 119 h 216"/>
              <a:gd name="T38" fmla="*/ 6 w 197"/>
              <a:gd name="T39" fmla="*/ 102 h 216"/>
              <a:gd name="T40" fmla="*/ 25 w 197"/>
              <a:gd name="T41" fmla="*/ 96 h 216"/>
              <a:gd name="T42" fmla="*/ 30 w 197"/>
              <a:gd name="T43" fmla="*/ 100 h 216"/>
              <a:gd name="T44" fmla="*/ 35 w 197"/>
              <a:gd name="T45" fmla="*/ 97 h 216"/>
              <a:gd name="T46" fmla="*/ 32 w 197"/>
              <a:gd name="T47" fmla="*/ 92 h 216"/>
              <a:gd name="T48" fmla="*/ 29 w 197"/>
              <a:gd name="T49" fmla="*/ 82 h 216"/>
              <a:gd name="T50" fmla="*/ 17 w 197"/>
              <a:gd name="T51" fmla="*/ 66 h 216"/>
              <a:gd name="T52" fmla="*/ 15 w 197"/>
              <a:gd name="T53" fmla="*/ 57 h 216"/>
              <a:gd name="T54" fmla="*/ 20 w 197"/>
              <a:gd name="T55" fmla="*/ 49 h 216"/>
              <a:gd name="T56" fmla="*/ 33 w 197"/>
              <a:gd name="T57" fmla="*/ 45 h 216"/>
              <a:gd name="T58" fmla="*/ 32 w 197"/>
              <a:gd name="T59" fmla="*/ 7 h 216"/>
              <a:gd name="T60" fmla="*/ 33 w 197"/>
              <a:gd name="T61" fmla="*/ 6 h 216"/>
              <a:gd name="T62" fmla="*/ 63 w 197"/>
              <a:gd name="T63" fmla="*/ 15 h 216"/>
              <a:gd name="T64" fmla="*/ 66 w 197"/>
              <a:gd name="T65" fmla="*/ 8 h 216"/>
              <a:gd name="T66" fmla="*/ 69 w 197"/>
              <a:gd name="T67" fmla="*/ 0 h 216"/>
              <a:gd name="T68" fmla="*/ 84 w 197"/>
              <a:gd name="T69" fmla="*/ 4 h 216"/>
              <a:gd name="T70" fmla="*/ 99 w 197"/>
              <a:gd name="T71" fmla="*/ 10 h 216"/>
              <a:gd name="T72" fmla="*/ 110 w 197"/>
              <a:gd name="T73" fmla="*/ 15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7" h="216">
                <a:moveTo>
                  <a:pt x="110" y="15"/>
                </a:moveTo>
                <a:lnTo>
                  <a:pt x="129" y="23"/>
                </a:lnTo>
                <a:lnTo>
                  <a:pt x="134" y="52"/>
                </a:lnTo>
                <a:lnTo>
                  <a:pt x="142" y="60"/>
                </a:lnTo>
                <a:lnTo>
                  <a:pt x="157" y="82"/>
                </a:lnTo>
                <a:lnTo>
                  <a:pt x="157" y="86"/>
                </a:lnTo>
                <a:lnTo>
                  <a:pt x="157" y="107"/>
                </a:lnTo>
                <a:lnTo>
                  <a:pt x="171" y="111"/>
                </a:lnTo>
                <a:lnTo>
                  <a:pt x="175" y="108"/>
                </a:lnTo>
                <a:lnTo>
                  <a:pt x="193" y="154"/>
                </a:lnTo>
                <a:lnTo>
                  <a:pt x="197" y="182"/>
                </a:lnTo>
                <a:lnTo>
                  <a:pt x="197" y="190"/>
                </a:lnTo>
                <a:lnTo>
                  <a:pt x="185" y="190"/>
                </a:lnTo>
                <a:lnTo>
                  <a:pt x="161" y="188"/>
                </a:lnTo>
                <a:lnTo>
                  <a:pt x="159" y="188"/>
                </a:lnTo>
                <a:lnTo>
                  <a:pt x="150" y="188"/>
                </a:lnTo>
                <a:lnTo>
                  <a:pt x="130" y="188"/>
                </a:lnTo>
                <a:lnTo>
                  <a:pt x="123" y="190"/>
                </a:lnTo>
                <a:lnTo>
                  <a:pt x="119" y="190"/>
                </a:lnTo>
                <a:lnTo>
                  <a:pt x="114" y="191"/>
                </a:lnTo>
                <a:lnTo>
                  <a:pt x="110" y="194"/>
                </a:lnTo>
                <a:lnTo>
                  <a:pt x="104" y="197"/>
                </a:lnTo>
                <a:lnTo>
                  <a:pt x="100" y="199"/>
                </a:lnTo>
                <a:lnTo>
                  <a:pt x="75" y="201"/>
                </a:lnTo>
                <a:lnTo>
                  <a:pt x="70" y="209"/>
                </a:lnTo>
                <a:lnTo>
                  <a:pt x="65" y="216"/>
                </a:lnTo>
                <a:lnTo>
                  <a:pt x="45" y="203"/>
                </a:lnTo>
                <a:lnTo>
                  <a:pt x="40" y="186"/>
                </a:lnTo>
                <a:lnTo>
                  <a:pt x="32" y="182"/>
                </a:lnTo>
                <a:lnTo>
                  <a:pt x="39" y="165"/>
                </a:lnTo>
                <a:lnTo>
                  <a:pt x="29" y="158"/>
                </a:lnTo>
                <a:lnTo>
                  <a:pt x="35" y="152"/>
                </a:lnTo>
                <a:lnTo>
                  <a:pt x="32" y="146"/>
                </a:lnTo>
                <a:lnTo>
                  <a:pt x="24" y="146"/>
                </a:lnTo>
                <a:lnTo>
                  <a:pt x="7" y="138"/>
                </a:lnTo>
                <a:lnTo>
                  <a:pt x="0" y="124"/>
                </a:lnTo>
                <a:lnTo>
                  <a:pt x="0" y="123"/>
                </a:lnTo>
                <a:lnTo>
                  <a:pt x="2" y="119"/>
                </a:lnTo>
                <a:lnTo>
                  <a:pt x="3" y="112"/>
                </a:lnTo>
                <a:lnTo>
                  <a:pt x="6" y="102"/>
                </a:lnTo>
                <a:lnTo>
                  <a:pt x="21" y="97"/>
                </a:lnTo>
                <a:lnTo>
                  <a:pt x="25" y="96"/>
                </a:lnTo>
                <a:lnTo>
                  <a:pt x="29" y="98"/>
                </a:lnTo>
                <a:lnTo>
                  <a:pt x="30" y="100"/>
                </a:lnTo>
                <a:lnTo>
                  <a:pt x="32" y="100"/>
                </a:lnTo>
                <a:lnTo>
                  <a:pt x="35" y="97"/>
                </a:lnTo>
                <a:lnTo>
                  <a:pt x="32" y="93"/>
                </a:lnTo>
                <a:lnTo>
                  <a:pt x="32" y="92"/>
                </a:lnTo>
                <a:lnTo>
                  <a:pt x="30" y="86"/>
                </a:lnTo>
                <a:lnTo>
                  <a:pt x="29" y="82"/>
                </a:lnTo>
                <a:lnTo>
                  <a:pt x="17" y="71"/>
                </a:lnTo>
                <a:lnTo>
                  <a:pt x="17" y="66"/>
                </a:lnTo>
                <a:lnTo>
                  <a:pt x="13" y="63"/>
                </a:lnTo>
                <a:lnTo>
                  <a:pt x="15" y="57"/>
                </a:lnTo>
                <a:lnTo>
                  <a:pt x="18" y="51"/>
                </a:lnTo>
                <a:lnTo>
                  <a:pt x="20" y="49"/>
                </a:lnTo>
                <a:lnTo>
                  <a:pt x="26" y="51"/>
                </a:lnTo>
                <a:lnTo>
                  <a:pt x="33" y="45"/>
                </a:lnTo>
                <a:lnTo>
                  <a:pt x="33" y="23"/>
                </a:lnTo>
                <a:lnTo>
                  <a:pt x="32" y="7"/>
                </a:lnTo>
                <a:lnTo>
                  <a:pt x="32" y="4"/>
                </a:lnTo>
                <a:lnTo>
                  <a:pt x="33" y="6"/>
                </a:lnTo>
                <a:lnTo>
                  <a:pt x="50" y="17"/>
                </a:lnTo>
                <a:lnTo>
                  <a:pt x="63" y="15"/>
                </a:lnTo>
                <a:lnTo>
                  <a:pt x="65" y="12"/>
                </a:lnTo>
                <a:lnTo>
                  <a:pt x="66" y="8"/>
                </a:lnTo>
                <a:lnTo>
                  <a:pt x="67" y="0"/>
                </a:lnTo>
                <a:lnTo>
                  <a:pt x="69" y="0"/>
                </a:lnTo>
                <a:lnTo>
                  <a:pt x="75" y="2"/>
                </a:lnTo>
                <a:lnTo>
                  <a:pt x="84" y="4"/>
                </a:lnTo>
                <a:lnTo>
                  <a:pt x="92" y="7"/>
                </a:lnTo>
                <a:lnTo>
                  <a:pt x="99" y="10"/>
                </a:lnTo>
                <a:lnTo>
                  <a:pt x="103" y="12"/>
                </a:lnTo>
                <a:lnTo>
                  <a:pt x="110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1" name="Freeform 397">
            <a:extLst>
              <a:ext uri="{FF2B5EF4-FFF2-40B4-BE49-F238E27FC236}">
                <a16:creationId xmlns:a16="http://schemas.microsoft.com/office/drawing/2014/main" id="{838FC1B1-525F-DF35-D3B1-D0E3A1735EB5}"/>
              </a:ext>
            </a:extLst>
          </p:cNvPr>
          <p:cNvSpPr>
            <a:spLocks/>
          </p:cNvSpPr>
          <p:nvPr/>
        </p:nvSpPr>
        <p:spPr bwMode="auto">
          <a:xfrm>
            <a:off x="6448437" y="1316040"/>
            <a:ext cx="427038" cy="357188"/>
          </a:xfrm>
          <a:custGeom>
            <a:avLst/>
            <a:gdLst>
              <a:gd name="T0" fmla="*/ 100 w 269"/>
              <a:gd name="T1" fmla="*/ 29 h 225"/>
              <a:gd name="T2" fmla="*/ 129 w 269"/>
              <a:gd name="T3" fmla="*/ 18 h 225"/>
              <a:gd name="T4" fmla="*/ 145 w 269"/>
              <a:gd name="T5" fmla="*/ 26 h 225"/>
              <a:gd name="T6" fmla="*/ 149 w 269"/>
              <a:gd name="T7" fmla="*/ 36 h 225"/>
              <a:gd name="T8" fmla="*/ 149 w 269"/>
              <a:gd name="T9" fmla="*/ 41 h 225"/>
              <a:gd name="T10" fmla="*/ 157 w 269"/>
              <a:gd name="T11" fmla="*/ 45 h 225"/>
              <a:gd name="T12" fmla="*/ 171 w 269"/>
              <a:gd name="T13" fmla="*/ 48 h 225"/>
              <a:gd name="T14" fmla="*/ 176 w 269"/>
              <a:gd name="T15" fmla="*/ 61 h 225"/>
              <a:gd name="T16" fmla="*/ 186 w 269"/>
              <a:gd name="T17" fmla="*/ 76 h 225"/>
              <a:gd name="T18" fmla="*/ 197 w 269"/>
              <a:gd name="T19" fmla="*/ 78 h 225"/>
              <a:gd name="T20" fmla="*/ 204 w 269"/>
              <a:gd name="T21" fmla="*/ 90 h 225"/>
              <a:gd name="T22" fmla="*/ 211 w 269"/>
              <a:gd name="T23" fmla="*/ 87 h 225"/>
              <a:gd name="T24" fmla="*/ 228 w 269"/>
              <a:gd name="T25" fmla="*/ 78 h 225"/>
              <a:gd name="T26" fmla="*/ 246 w 269"/>
              <a:gd name="T27" fmla="*/ 76 h 225"/>
              <a:gd name="T28" fmla="*/ 241 w 269"/>
              <a:gd name="T29" fmla="*/ 123 h 225"/>
              <a:gd name="T30" fmla="*/ 245 w 269"/>
              <a:gd name="T31" fmla="*/ 132 h 225"/>
              <a:gd name="T32" fmla="*/ 269 w 269"/>
              <a:gd name="T33" fmla="*/ 143 h 225"/>
              <a:gd name="T34" fmla="*/ 269 w 269"/>
              <a:gd name="T35" fmla="*/ 151 h 225"/>
              <a:gd name="T36" fmla="*/ 256 w 269"/>
              <a:gd name="T37" fmla="*/ 175 h 225"/>
              <a:gd name="T38" fmla="*/ 258 w 269"/>
              <a:gd name="T39" fmla="*/ 191 h 225"/>
              <a:gd name="T40" fmla="*/ 247 w 269"/>
              <a:gd name="T41" fmla="*/ 218 h 225"/>
              <a:gd name="T42" fmla="*/ 239 w 269"/>
              <a:gd name="T43" fmla="*/ 214 h 225"/>
              <a:gd name="T44" fmla="*/ 231 w 269"/>
              <a:gd name="T45" fmla="*/ 210 h 225"/>
              <a:gd name="T46" fmla="*/ 228 w 269"/>
              <a:gd name="T47" fmla="*/ 205 h 225"/>
              <a:gd name="T48" fmla="*/ 216 w 269"/>
              <a:gd name="T49" fmla="*/ 202 h 225"/>
              <a:gd name="T50" fmla="*/ 206 w 269"/>
              <a:gd name="T51" fmla="*/ 194 h 225"/>
              <a:gd name="T52" fmla="*/ 209 w 269"/>
              <a:gd name="T53" fmla="*/ 180 h 225"/>
              <a:gd name="T54" fmla="*/ 197 w 269"/>
              <a:gd name="T55" fmla="*/ 186 h 225"/>
              <a:gd name="T56" fmla="*/ 190 w 269"/>
              <a:gd name="T57" fmla="*/ 188 h 225"/>
              <a:gd name="T58" fmla="*/ 190 w 269"/>
              <a:gd name="T59" fmla="*/ 194 h 225"/>
              <a:gd name="T60" fmla="*/ 175 w 269"/>
              <a:gd name="T61" fmla="*/ 172 h 225"/>
              <a:gd name="T62" fmla="*/ 170 w 269"/>
              <a:gd name="T63" fmla="*/ 173 h 225"/>
              <a:gd name="T64" fmla="*/ 166 w 269"/>
              <a:gd name="T65" fmla="*/ 181 h 225"/>
              <a:gd name="T66" fmla="*/ 163 w 269"/>
              <a:gd name="T67" fmla="*/ 181 h 225"/>
              <a:gd name="T68" fmla="*/ 146 w 269"/>
              <a:gd name="T69" fmla="*/ 187 h 225"/>
              <a:gd name="T70" fmla="*/ 130 w 269"/>
              <a:gd name="T71" fmla="*/ 173 h 225"/>
              <a:gd name="T72" fmla="*/ 127 w 269"/>
              <a:gd name="T73" fmla="*/ 169 h 225"/>
              <a:gd name="T74" fmla="*/ 125 w 269"/>
              <a:gd name="T75" fmla="*/ 166 h 225"/>
              <a:gd name="T76" fmla="*/ 115 w 269"/>
              <a:gd name="T77" fmla="*/ 175 h 225"/>
              <a:gd name="T78" fmla="*/ 95 w 269"/>
              <a:gd name="T79" fmla="*/ 176 h 225"/>
              <a:gd name="T80" fmla="*/ 77 w 269"/>
              <a:gd name="T81" fmla="*/ 160 h 225"/>
              <a:gd name="T82" fmla="*/ 40 w 269"/>
              <a:gd name="T83" fmla="*/ 117 h 225"/>
              <a:gd name="T84" fmla="*/ 25 w 269"/>
              <a:gd name="T85" fmla="*/ 51 h 225"/>
              <a:gd name="T86" fmla="*/ 40 w 269"/>
              <a:gd name="T87" fmla="*/ 2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9" h="225">
                <a:moveTo>
                  <a:pt x="56" y="0"/>
                </a:moveTo>
                <a:lnTo>
                  <a:pt x="100" y="29"/>
                </a:lnTo>
                <a:lnTo>
                  <a:pt x="111" y="27"/>
                </a:lnTo>
                <a:lnTo>
                  <a:pt x="129" y="18"/>
                </a:lnTo>
                <a:lnTo>
                  <a:pt x="134" y="21"/>
                </a:lnTo>
                <a:lnTo>
                  <a:pt x="145" y="26"/>
                </a:lnTo>
                <a:lnTo>
                  <a:pt x="148" y="33"/>
                </a:lnTo>
                <a:lnTo>
                  <a:pt x="149" y="36"/>
                </a:lnTo>
                <a:lnTo>
                  <a:pt x="145" y="42"/>
                </a:lnTo>
                <a:lnTo>
                  <a:pt x="149" y="41"/>
                </a:lnTo>
                <a:lnTo>
                  <a:pt x="156" y="40"/>
                </a:lnTo>
                <a:lnTo>
                  <a:pt x="157" y="45"/>
                </a:lnTo>
                <a:lnTo>
                  <a:pt x="163" y="42"/>
                </a:lnTo>
                <a:lnTo>
                  <a:pt x="171" y="48"/>
                </a:lnTo>
                <a:lnTo>
                  <a:pt x="168" y="63"/>
                </a:lnTo>
                <a:lnTo>
                  <a:pt x="176" y="61"/>
                </a:lnTo>
                <a:lnTo>
                  <a:pt x="179" y="74"/>
                </a:lnTo>
                <a:lnTo>
                  <a:pt x="186" y="76"/>
                </a:lnTo>
                <a:lnTo>
                  <a:pt x="194" y="71"/>
                </a:lnTo>
                <a:lnTo>
                  <a:pt x="197" y="78"/>
                </a:lnTo>
                <a:lnTo>
                  <a:pt x="201" y="90"/>
                </a:lnTo>
                <a:lnTo>
                  <a:pt x="204" y="90"/>
                </a:lnTo>
                <a:lnTo>
                  <a:pt x="209" y="89"/>
                </a:lnTo>
                <a:lnTo>
                  <a:pt x="211" y="87"/>
                </a:lnTo>
                <a:lnTo>
                  <a:pt x="213" y="83"/>
                </a:lnTo>
                <a:lnTo>
                  <a:pt x="228" y="78"/>
                </a:lnTo>
                <a:lnTo>
                  <a:pt x="231" y="78"/>
                </a:lnTo>
                <a:lnTo>
                  <a:pt x="246" y="76"/>
                </a:lnTo>
                <a:lnTo>
                  <a:pt x="236" y="120"/>
                </a:lnTo>
                <a:lnTo>
                  <a:pt x="241" y="123"/>
                </a:lnTo>
                <a:lnTo>
                  <a:pt x="243" y="126"/>
                </a:lnTo>
                <a:lnTo>
                  <a:pt x="245" y="132"/>
                </a:lnTo>
                <a:lnTo>
                  <a:pt x="269" y="141"/>
                </a:lnTo>
                <a:lnTo>
                  <a:pt x="269" y="143"/>
                </a:lnTo>
                <a:lnTo>
                  <a:pt x="269" y="147"/>
                </a:lnTo>
                <a:lnTo>
                  <a:pt x="269" y="151"/>
                </a:lnTo>
                <a:lnTo>
                  <a:pt x="256" y="173"/>
                </a:lnTo>
                <a:lnTo>
                  <a:pt x="256" y="175"/>
                </a:lnTo>
                <a:lnTo>
                  <a:pt x="257" y="183"/>
                </a:lnTo>
                <a:lnTo>
                  <a:pt x="258" y="191"/>
                </a:lnTo>
                <a:lnTo>
                  <a:pt x="246" y="209"/>
                </a:lnTo>
                <a:lnTo>
                  <a:pt x="247" y="218"/>
                </a:lnTo>
                <a:lnTo>
                  <a:pt x="238" y="225"/>
                </a:lnTo>
                <a:lnTo>
                  <a:pt x="239" y="214"/>
                </a:lnTo>
                <a:lnTo>
                  <a:pt x="234" y="210"/>
                </a:lnTo>
                <a:lnTo>
                  <a:pt x="231" y="210"/>
                </a:lnTo>
                <a:lnTo>
                  <a:pt x="230" y="205"/>
                </a:lnTo>
                <a:lnTo>
                  <a:pt x="228" y="205"/>
                </a:lnTo>
                <a:lnTo>
                  <a:pt x="223" y="207"/>
                </a:lnTo>
                <a:lnTo>
                  <a:pt x="216" y="202"/>
                </a:lnTo>
                <a:lnTo>
                  <a:pt x="209" y="196"/>
                </a:lnTo>
                <a:lnTo>
                  <a:pt x="206" y="194"/>
                </a:lnTo>
                <a:lnTo>
                  <a:pt x="211" y="186"/>
                </a:lnTo>
                <a:lnTo>
                  <a:pt x="209" y="180"/>
                </a:lnTo>
                <a:lnTo>
                  <a:pt x="201" y="184"/>
                </a:lnTo>
                <a:lnTo>
                  <a:pt x="197" y="186"/>
                </a:lnTo>
                <a:lnTo>
                  <a:pt x="196" y="187"/>
                </a:lnTo>
                <a:lnTo>
                  <a:pt x="190" y="188"/>
                </a:lnTo>
                <a:lnTo>
                  <a:pt x="194" y="192"/>
                </a:lnTo>
                <a:lnTo>
                  <a:pt x="190" y="194"/>
                </a:lnTo>
                <a:lnTo>
                  <a:pt x="179" y="179"/>
                </a:lnTo>
                <a:lnTo>
                  <a:pt x="175" y="172"/>
                </a:lnTo>
                <a:lnTo>
                  <a:pt x="174" y="172"/>
                </a:lnTo>
                <a:lnTo>
                  <a:pt x="170" y="173"/>
                </a:lnTo>
                <a:lnTo>
                  <a:pt x="170" y="180"/>
                </a:lnTo>
                <a:lnTo>
                  <a:pt x="166" y="181"/>
                </a:lnTo>
                <a:lnTo>
                  <a:pt x="164" y="181"/>
                </a:lnTo>
                <a:lnTo>
                  <a:pt x="163" y="181"/>
                </a:lnTo>
                <a:lnTo>
                  <a:pt x="153" y="186"/>
                </a:lnTo>
                <a:lnTo>
                  <a:pt x="146" y="187"/>
                </a:lnTo>
                <a:lnTo>
                  <a:pt x="145" y="180"/>
                </a:lnTo>
                <a:lnTo>
                  <a:pt x="130" y="173"/>
                </a:lnTo>
                <a:lnTo>
                  <a:pt x="129" y="173"/>
                </a:lnTo>
                <a:lnTo>
                  <a:pt x="127" y="169"/>
                </a:lnTo>
                <a:lnTo>
                  <a:pt x="125" y="168"/>
                </a:lnTo>
                <a:lnTo>
                  <a:pt x="125" y="166"/>
                </a:lnTo>
                <a:lnTo>
                  <a:pt x="125" y="168"/>
                </a:lnTo>
                <a:lnTo>
                  <a:pt x="115" y="175"/>
                </a:lnTo>
                <a:lnTo>
                  <a:pt x="103" y="176"/>
                </a:lnTo>
                <a:lnTo>
                  <a:pt x="95" y="176"/>
                </a:lnTo>
                <a:lnTo>
                  <a:pt x="82" y="168"/>
                </a:lnTo>
                <a:lnTo>
                  <a:pt x="77" y="160"/>
                </a:lnTo>
                <a:lnTo>
                  <a:pt x="48" y="121"/>
                </a:lnTo>
                <a:lnTo>
                  <a:pt x="40" y="117"/>
                </a:lnTo>
                <a:lnTo>
                  <a:pt x="0" y="97"/>
                </a:lnTo>
                <a:lnTo>
                  <a:pt x="25" y="51"/>
                </a:lnTo>
                <a:lnTo>
                  <a:pt x="39" y="26"/>
                </a:lnTo>
                <a:lnTo>
                  <a:pt x="40" y="23"/>
                </a:lnTo>
                <a:lnTo>
                  <a:pt x="5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2" name="Freeform 398">
            <a:extLst>
              <a:ext uri="{FF2B5EF4-FFF2-40B4-BE49-F238E27FC236}">
                <a16:creationId xmlns:a16="http://schemas.microsoft.com/office/drawing/2014/main" id="{EC9EBDD7-A947-9306-359F-06F225D685ED}"/>
              </a:ext>
            </a:extLst>
          </p:cNvPr>
          <p:cNvSpPr>
            <a:spLocks/>
          </p:cNvSpPr>
          <p:nvPr/>
        </p:nvSpPr>
        <p:spPr bwMode="auto">
          <a:xfrm>
            <a:off x="4949835" y="4087819"/>
            <a:ext cx="130175" cy="152400"/>
          </a:xfrm>
          <a:custGeom>
            <a:avLst/>
            <a:gdLst>
              <a:gd name="T0" fmla="*/ 60 w 82"/>
              <a:gd name="T1" fmla="*/ 49 h 96"/>
              <a:gd name="T2" fmla="*/ 66 w 82"/>
              <a:gd name="T3" fmla="*/ 53 h 96"/>
              <a:gd name="T4" fmla="*/ 75 w 82"/>
              <a:gd name="T5" fmla="*/ 51 h 96"/>
              <a:gd name="T6" fmla="*/ 82 w 82"/>
              <a:gd name="T7" fmla="*/ 58 h 96"/>
              <a:gd name="T8" fmla="*/ 75 w 82"/>
              <a:gd name="T9" fmla="*/ 60 h 96"/>
              <a:gd name="T10" fmla="*/ 71 w 82"/>
              <a:gd name="T11" fmla="*/ 61 h 96"/>
              <a:gd name="T12" fmla="*/ 73 w 82"/>
              <a:gd name="T13" fmla="*/ 69 h 96"/>
              <a:gd name="T14" fmla="*/ 73 w 82"/>
              <a:gd name="T15" fmla="*/ 75 h 96"/>
              <a:gd name="T16" fmla="*/ 64 w 82"/>
              <a:gd name="T17" fmla="*/ 79 h 96"/>
              <a:gd name="T18" fmla="*/ 58 w 82"/>
              <a:gd name="T19" fmla="*/ 76 h 96"/>
              <a:gd name="T20" fmla="*/ 56 w 82"/>
              <a:gd name="T21" fmla="*/ 76 h 96"/>
              <a:gd name="T22" fmla="*/ 55 w 82"/>
              <a:gd name="T23" fmla="*/ 76 h 96"/>
              <a:gd name="T24" fmla="*/ 47 w 82"/>
              <a:gd name="T25" fmla="*/ 83 h 96"/>
              <a:gd name="T26" fmla="*/ 49 w 82"/>
              <a:gd name="T27" fmla="*/ 92 h 96"/>
              <a:gd name="T28" fmla="*/ 43 w 82"/>
              <a:gd name="T29" fmla="*/ 94 h 96"/>
              <a:gd name="T30" fmla="*/ 40 w 82"/>
              <a:gd name="T31" fmla="*/ 92 h 96"/>
              <a:gd name="T32" fmla="*/ 34 w 82"/>
              <a:gd name="T33" fmla="*/ 92 h 96"/>
              <a:gd name="T34" fmla="*/ 33 w 82"/>
              <a:gd name="T35" fmla="*/ 92 h 96"/>
              <a:gd name="T36" fmla="*/ 33 w 82"/>
              <a:gd name="T37" fmla="*/ 94 h 96"/>
              <a:gd name="T38" fmla="*/ 32 w 82"/>
              <a:gd name="T39" fmla="*/ 95 h 96"/>
              <a:gd name="T40" fmla="*/ 29 w 82"/>
              <a:gd name="T41" fmla="*/ 92 h 96"/>
              <a:gd name="T42" fmla="*/ 25 w 82"/>
              <a:gd name="T43" fmla="*/ 96 h 96"/>
              <a:gd name="T44" fmla="*/ 22 w 82"/>
              <a:gd name="T45" fmla="*/ 92 h 96"/>
              <a:gd name="T46" fmla="*/ 18 w 82"/>
              <a:gd name="T47" fmla="*/ 95 h 96"/>
              <a:gd name="T48" fmla="*/ 4 w 82"/>
              <a:gd name="T49" fmla="*/ 92 h 96"/>
              <a:gd name="T50" fmla="*/ 6 w 82"/>
              <a:gd name="T51" fmla="*/ 85 h 96"/>
              <a:gd name="T52" fmla="*/ 4 w 82"/>
              <a:gd name="T53" fmla="*/ 81 h 96"/>
              <a:gd name="T54" fmla="*/ 3 w 82"/>
              <a:gd name="T55" fmla="*/ 79 h 96"/>
              <a:gd name="T56" fmla="*/ 2 w 82"/>
              <a:gd name="T57" fmla="*/ 76 h 96"/>
              <a:gd name="T58" fmla="*/ 0 w 82"/>
              <a:gd name="T59" fmla="*/ 75 h 96"/>
              <a:gd name="T60" fmla="*/ 8 w 82"/>
              <a:gd name="T61" fmla="*/ 73 h 96"/>
              <a:gd name="T62" fmla="*/ 13 w 82"/>
              <a:gd name="T63" fmla="*/ 69 h 96"/>
              <a:gd name="T64" fmla="*/ 13 w 82"/>
              <a:gd name="T65" fmla="*/ 68 h 96"/>
              <a:gd name="T66" fmla="*/ 8 w 82"/>
              <a:gd name="T67" fmla="*/ 55 h 96"/>
              <a:gd name="T68" fmla="*/ 15 w 82"/>
              <a:gd name="T69" fmla="*/ 49 h 96"/>
              <a:gd name="T70" fmla="*/ 15 w 82"/>
              <a:gd name="T71" fmla="*/ 47 h 96"/>
              <a:gd name="T72" fmla="*/ 19 w 82"/>
              <a:gd name="T73" fmla="*/ 34 h 96"/>
              <a:gd name="T74" fmla="*/ 19 w 82"/>
              <a:gd name="T75" fmla="*/ 32 h 96"/>
              <a:gd name="T76" fmla="*/ 18 w 82"/>
              <a:gd name="T77" fmla="*/ 27 h 96"/>
              <a:gd name="T78" fmla="*/ 13 w 82"/>
              <a:gd name="T79" fmla="*/ 27 h 96"/>
              <a:gd name="T80" fmla="*/ 10 w 82"/>
              <a:gd name="T81" fmla="*/ 27 h 96"/>
              <a:gd name="T82" fmla="*/ 10 w 82"/>
              <a:gd name="T83" fmla="*/ 24 h 96"/>
              <a:gd name="T84" fmla="*/ 6 w 82"/>
              <a:gd name="T85" fmla="*/ 12 h 96"/>
              <a:gd name="T86" fmla="*/ 4 w 82"/>
              <a:gd name="T87" fmla="*/ 6 h 96"/>
              <a:gd name="T88" fmla="*/ 7 w 82"/>
              <a:gd name="T89" fmla="*/ 5 h 96"/>
              <a:gd name="T90" fmla="*/ 8 w 82"/>
              <a:gd name="T91" fmla="*/ 5 h 96"/>
              <a:gd name="T92" fmla="*/ 26 w 82"/>
              <a:gd name="T93" fmla="*/ 2 h 96"/>
              <a:gd name="T94" fmla="*/ 32 w 82"/>
              <a:gd name="T95" fmla="*/ 1 h 96"/>
              <a:gd name="T96" fmla="*/ 41 w 82"/>
              <a:gd name="T97" fmla="*/ 0 h 96"/>
              <a:gd name="T98" fmla="*/ 52 w 82"/>
              <a:gd name="T99" fmla="*/ 16 h 96"/>
              <a:gd name="T100" fmla="*/ 58 w 82"/>
              <a:gd name="T101" fmla="*/ 40 h 96"/>
              <a:gd name="T102" fmla="*/ 60 w 82"/>
              <a:gd name="T103" fmla="*/ 47 h 96"/>
              <a:gd name="T104" fmla="*/ 60 w 82"/>
              <a:gd name="T105" fmla="*/ 4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2" h="96">
                <a:moveTo>
                  <a:pt x="60" y="49"/>
                </a:moveTo>
                <a:lnTo>
                  <a:pt x="66" y="53"/>
                </a:lnTo>
                <a:lnTo>
                  <a:pt x="75" y="51"/>
                </a:lnTo>
                <a:lnTo>
                  <a:pt x="82" y="58"/>
                </a:lnTo>
                <a:lnTo>
                  <a:pt x="75" y="60"/>
                </a:lnTo>
                <a:lnTo>
                  <a:pt x="71" y="61"/>
                </a:lnTo>
                <a:lnTo>
                  <a:pt x="73" y="69"/>
                </a:lnTo>
                <a:lnTo>
                  <a:pt x="73" y="75"/>
                </a:lnTo>
                <a:lnTo>
                  <a:pt x="64" y="79"/>
                </a:lnTo>
                <a:lnTo>
                  <a:pt x="58" y="76"/>
                </a:lnTo>
                <a:lnTo>
                  <a:pt x="56" y="76"/>
                </a:lnTo>
                <a:lnTo>
                  <a:pt x="55" y="76"/>
                </a:lnTo>
                <a:lnTo>
                  <a:pt x="47" y="83"/>
                </a:lnTo>
                <a:lnTo>
                  <a:pt x="49" y="92"/>
                </a:lnTo>
                <a:lnTo>
                  <a:pt x="43" y="94"/>
                </a:lnTo>
                <a:lnTo>
                  <a:pt x="40" y="92"/>
                </a:lnTo>
                <a:lnTo>
                  <a:pt x="34" y="92"/>
                </a:lnTo>
                <a:lnTo>
                  <a:pt x="33" y="92"/>
                </a:lnTo>
                <a:lnTo>
                  <a:pt x="33" y="94"/>
                </a:lnTo>
                <a:lnTo>
                  <a:pt x="32" y="95"/>
                </a:lnTo>
                <a:lnTo>
                  <a:pt x="29" y="92"/>
                </a:lnTo>
                <a:lnTo>
                  <a:pt x="25" y="96"/>
                </a:lnTo>
                <a:lnTo>
                  <a:pt x="22" y="92"/>
                </a:lnTo>
                <a:lnTo>
                  <a:pt x="18" y="95"/>
                </a:lnTo>
                <a:lnTo>
                  <a:pt x="4" y="92"/>
                </a:lnTo>
                <a:lnTo>
                  <a:pt x="6" y="85"/>
                </a:lnTo>
                <a:lnTo>
                  <a:pt x="4" y="81"/>
                </a:lnTo>
                <a:lnTo>
                  <a:pt x="3" y="79"/>
                </a:lnTo>
                <a:lnTo>
                  <a:pt x="2" y="76"/>
                </a:lnTo>
                <a:lnTo>
                  <a:pt x="0" y="75"/>
                </a:lnTo>
                <a:lnTo>
                  <a:pt x="8" y="73"/>
                </a:lnTo>
                <a:lnTo>
                  <a:pt x="13" y="69"/>
                </a:lnTo>
                <a:lnTo>
                  <a:pt x="13" y="68"/>
                </a:lnTo>
                <a:lnTo>
                  <a:pt x="8" y="55"/>
                </a:lnTo>
                <a:lnTo>
                  <a:pt x="15" y="49"/>
                </a:lnTo>
                <a:lnTo>
                  <a:pt x="15" y="47"/>
                </a:lnTo>
                <a:lnTo>
                  <a:pt x="19" y="34"/>
                </a:lnTo>
                <a:lnTo>
                  <a:pt x="19" y="32"/>
                </a:lnTo>
                <a:lnTo>
                  <a:pt x="18" y="27"/>
                </a:lnTo>
                <a:lnTo>
                  <a:pt x="13" y="27"/>
                </a:lnTo>
                <a:lnTo>
                  <a:pt x="10" y="27"/>
                </a:lnTo>
                <a:lnTo>
                  <a:pt x="10" y="24"/>
                </a:lnTo>
                <a:lnTo>
                  <a:pt x="6" y="12"/>
                </a:lnTo>
                <a:lnTo>
                  <a:pt x="4" y="6"/>
                </a:lnTo>
                <a:lnTo>
                  <a:pt x="7" y="5"/>
                </a:lnTo>
                <a:lnTo>
                  <a:pt x="8" y="5"/>
                </a:lnTo>
                <a:lnTo>
                  <a:pt x="26" y="2"/>
                </a:lnTo>
                <a:lnTo>
                  <a:pt x="32" y="1"/>
                </a:lnTo>
                <a:lnTo>
                  <a:pt x="41" y="0"/>
                </a:lnTo>
                <a:lnTo>
                  <a:pt x="52" y="16"/>
                </a:lnTo>
                <a:lnTo>
                  <a:pt x="58" y="40"/>
                </a:lnTo>
                <a:lnTo>
                  <a:pt x="60" y="47"/>
                </a:lnTo>
                <a:lnTo>
                  <a:pt x="60" y="4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3" name="Freeform 399">
            <a:extLst>
              <a:ext uri="{FF2B5EF4-FFF2-40B4-BE49-F238E27FC236}">
                <a16:creationId xmlns:a16="http://schemas.microsoft.com/office/drawing/2014/main" id="{B2E2316D-AEDD-2EDD-5339-124B3C20F288}"/>
              </a:ext>
            </a:extLst>
          </p:cNvPr>
          <p:cNvSpPr>
            <a:spLocks/>
          </p:cNvSpPr>
          <p:nvPr/>
        </p:nvSpPr>
        <p:spPr bwMode="auto">
          <a:xfrm>
            <a:off x="4983172" y="4206882"/>
            <a:ext cx="115888" cy="176213"/>
          </a:xfrm>
          <a:custGeom>
            <a:avLst/>
            <a:gdLst>
              <a:gd name="T0" fmla="*/ 52 w 73"/>
              <a:gd name="T1" fmla="*/ 2 h 111"/>
              <a:gd name="T2" fmla="*/ 63 w 73"/>
              <a:gd name="T3" fmla="*/ 10 h 111"/>
              <a:gd name="T4" fmla="*/ 64 w 73"/>
              <a:gd name="T5" fmla="*/ 10 h 111"/>
              <a:gd name="T6" fmla="*/ 64 w 73"/>
              <a:gd name="T7" fmla="*/ 12 h 111"/>
              <a:gd name="T8" fmla="*/ 61 w 73"/>
              <a:gd name="T9" fmla="*/ 15 h 111"/>
              <a:gd name="T10" fmla="*/ 63 w 73"/>
              <a:gd name="T11" fmla="*/ 21 h 111"/>
              <a:gd name="T12" fmla="*/ 60 w 73"/>
              <a:gd name="T13" fmla="*/ 30 h 111"/>
              <a:gd name="T14" fmla="*/ 58 w 73"/>
              <a:gd name="T15" fmla="*/ 32 h 111"/>
              <a:gd name="T16" fmla="*/ 56 w 73"/>
              <a:gd name="T17" fmla="*/ 45 h 111"/>
              <a:gd name="T18" fmla="*/ 61 w 73"/>
              <a:gd name="T19" fmla="*/ 47 h 111"/>
              <a:gd name="T20" fmla="*/ 63 w 73"/>
              <a:gd name="T21" fmla="*/ 51 h 111"/>
              <a:gd name="T22" fmla="*/ 63 w 73"/>
              <a:gd name="T23" fmla="*/ 53 h 111"/>
              <a:gd name="T24" fmla="*/ 65 w 73"/>
              <a:gd name="T25" fmla="*/ 54 h 111"/>
              <a:gd name="T26" fmla="*/ 73 w 73"/>
              <a:gd name="T27" fmla="*/ 55 h 111"/>
              <a:gd name="T28" fmla="*/ 64 w 73"/>
              <a:gd name="T29" fmla="*/ 58 h 111"/>
              <a:gd name="T30" fmla="*/ 63 w 73"/>
              <a:gd name="T31" fmla="*/ 58 h 111"/>
              <a:gd name="T32" fmla="*/ 54 w 73"/>
              <a:gd name="T33" fmla="*/ 69 h 111"/>
              <a:gd name="T34" fmla="*/ 54 w 73"/>
              <a:gd name="T35" fmla="*/ 73 h 111"/>
              <a:gd name="T36" fmla="*/ 54 w 73"/>
              <a:gd name="T37" fmla="*/ 85 h 111"/>
              <a:gd name="T38" fmla="*/ 56 w 73"/>
              <a:gd name="T39" fmla="*/ 95 h 111"/>
              <a:gd name="T40" fmla="*/ 56 w 73"/>
              <a:gd name="T41" fmla="*/ 96 h 111"/>
              <a:gd name="T42" fmla="*/ 49 w 73"/>
              <a:gd name="T43" fmla="*/ 106 h 111"/>
              <a:gd name="T44" fmla="*/ 42 w 73"/>
              <a:gd name="T45" fmla="*/ 111 h 111"/>
              <a:gd name="T46" fmla="*/ 37 w 73"/>
              <a:gd name="T47" fmla="*/ 106 h 111"/>
              <a:gd name="T48" fmla="*/ 38 w 73"/>
              <a:gd name="T49" fmla="*/ 102 h 111"/>
              <a:gd name="T50" fmla="*/ 38 w 73"/>
              <a:gd name="T51" fmla="*/ 96 h 111"/>
              <a:gd name="T52" fmla="*/ 39 w 73"/>
              <a:gd name="T53" fmla="*/ 92 h 111"/>
              <a:gd name="T54" fmla="*/ 34 w 73"/>
              <a:gd name="T55" fmla="*/ 87 h 111"/>
              <a:gd name="T56" fmla="*/ 37 w 73"/>
              <a:gd name="T57" fmla="*/ 81 h 111"/>
              <a:gd name="T58" fmla="*/ 32 w 73"/>
              <a:gd name="T59" fmla="*/ 75 h 111"/>
              <a:gd name="T60" fmla="*/ 26 w 73"/>
              <a:gd name="T61" fmla="*/ 76 h 111"/>
              <a:gd name="T62" fmla="*/ 22 w 73"/>
              <a:gd name="T63" fmla="*/ 76 h 111"/>
              <a:gd name="T64" fmla="*/ 16 w 73"/>
              <a:gd name="T65" fmla="*/ 72 h 111"/>
              <a:gd name="T66" fmla="*/ 16 w 73"/>
              <a:gd name="T67" fmla="*/ 60 h 111"/>
              <a:gd name="T68" fmla="*/ 24 w 73"/>
              <a:gd name="T69" fmla="*/ 55 h 111"/>
              <a:gd name="T70" fmla="*/ 20 w 73"/>
              <a:gd name="T71" fmla="*/ 53 h 111"/>
              <a:gd name="T72" fmla="*/ 22 w 73"/>
              <a:gd name="T73" fmla="*/ 51 h 111"/>
              <a:gd name="T74" fmla="*/ 22 w 73"/>
              <a:gd name="T75" fmla="*/ 50 h 111"/>
              <a:gd name="T76" fmla="*/ 16 w 73"/>
              <a:gd name="T77" fmla="*/ 46 h 111"/>
              <a:gd name="T78" fmla="*/ 16 w 73"/>
              <a:gd name="T79" fmla="*/ 36 h 111"/>
              <a:gd name="T80" fmla="*/ 15 w 73"/>
              <a:gd name="T81" fmla="*/ 30 h 111"/>
              <a:gd name="T82" fmla="*/ 11 w 73"/>
              <a:gd name="T83" fmla="*/ 30 h 111"/>
              <a:gd name="T84" fmla="*/ 1 w 73"/>
              <a:gd name="T85" fmla="*/ 32 h 111"/>
              <a:gd name="T86" fmla="*/ 0 w 73"/>
              <a:gd name="T87" fmla="*/ 27 h 111"/>
              <a:gd name="T88" fmla="*/ 4 w 73"/>
              <a:gd name="T89" fmla="*/ 24 h 111"/>
              <a:gd name="T90" fmla="*/ 4 w 73"/>
              <a:gd name="T91" fmla="*/ 21 h 111"/>
              <a:gd name="T92" fmla="*/ 8 w 73"/>
              <a:gd name="T93" fmla="*/ 17 h 111"/>
              <a:gd name="T94" fmla="*/ 11 w 73"/>
              <a:gd name="T95" fmla="*/ 20 h 111"/>
              <a:gd name="T96" fmla="*/ 12 w 73"/>
              <a:gd name="T97" fmla="*/ 19 h 111"/>
              <a:gd name="T98" fmla="*/ 12 w 73"/>
              <a:gd name="T99" fmla="*/ 17 h 111"/>
              <a:gd name="T100" fmla="*/ 13 w 73"/>
              <a:gd name="T101" fmla="*/ 17 h 111"/>
              <a:gd name="T102" fmla="*/ 19 w 73"/>
              <a:gd name="T103" fmla="*/ 17 h 111"/>
              <a:gd name="T104" fmla="*/ 22 w 73"/>
              <a:gd name="T105" fmla="*/ 19 h 111"/>
              <a:gd name="T106" fmla="*/ 28 w 73"/>
              <a:gd name="T107" fmla="*/ 17 h 111"/>
              <a:gd name="T108" fmla="*/ 26 w 73"/>
              <a:gd name="T109" fmla="*/ 8 h 111"/>
              <a:gd name="T110" fmla="*/ 34 w 73"/>
              <a:gd name="T111" fmla="*/ 1 h 111"/>
              <a:gd name="T112" fmla="*/ 35 w 73"/>
              <a:gd name="T113" fmla="*/ 1 h 111"/>
              <a:gd name="T114" fmla="*/ 37 w 73"/>
              <a:gd name="T115" fmla="*/ 1 h 111"/>
              <a:gd name="T116" fmla="*/ 43 w 73"/>
              <a:gd name="T117" fmla="*/ 4 h 111"/>
              <a:gd name="T118" fmla="*/ 52 w 73"/>
              <a:gd name="T119" fmla="*/ 0 h 111"/>
              <a:gd name="T120" fmla="*/ 52 w 73"/>
              <a:gd name="T121" fmla="*/ 2 h 111"/>
              <a:gd name="T122" fmla="*/ 52 w 73"/>
              <a:gd name="T123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" h="111">
                <a:moveTo>
                  <a:pt x="52" y="2"/>
                </a:moveTo>
                <a:lnTo>
                  <a:pt x="63" y="10"/>
                </a:lnTo>
                <a:lnTo>
                  <a:pt x="64" y="10"/>
                </a:lnTo>
                <a:lnTo>
                  <a:pt x="64" y="12"/>
                </a:lnTo>
                <a:lnTo>
                  <a:pt x="61" y="15"/>
                </a:lnTo>
                <a:lnTo>
                  <a:pt x="63" y="21"/>
                </a:lnTo>
                <a:lnTo>
                  <a:pt x="60" y="30"/>
                </a:lnTo>
                <a:lnTo>
                  <a:pt x="58" y="32"/>
                </a:lnTo>
                <a:lnTo>
                  <a:pt x="56" y="45"/>
                </a:lnTo>
                <a:lnTo>
                  <a:pt x="61" y="47"/>
                </a:lnTo>
                <a:lnTo>
                  <a:pt x="63" y="51"/>
                </a:lnTo>
                <a:lnTo>
                  <a:pt x="63" y="53"/>
                </a:lnTo>
                <a:lnTo>
                  <a:pt x="65" y="54"/>
                </a:lnTo>
                <a:lnTo>
                  <a:pt x="73" y="55"/>
                </a:lnTo>
                <a:lnTo>
                  <a:pt x="64" y="58"/>
                </a:lnTo>
                <a:lnTo>
                  <a:pt x="63" y="58"/>
                </a:lnTo>
                <a:lnTo>
                  <a:pt x="54" y="69"/>
                </a:lnTo>
                <a:lnTo>
                  <a:pt x="54" y="73"/>
                </a:lnTo>
                <a:lnTo>
                  <a:pt x="54" y="85"/>
                </a:lnTo>
                <a:lnTo>
                  <a:pt x="56" y="95"/>
                </a:lnTo>
                <a:lnTo>
                  <a:pt x="56" y="96"/>
                </a:lnTo>
                <a:lnTo>
                  <a:pt x="49" y="106"/>
                </a:lnTo>
                <a:lnTo>
                  <a:pt x="42" y="111"/>
                </a:lnTo>
                <a:lnTo>
                  <a:pt x="37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7" y="81"/>
                </a:lnTo>
                <a:lnTo>
                  <a:pt x="32" y="75"/>
                </a:lnTo>
                <a:lnTo>
                  <a:pt x="26" y="76"/>
                </a:lnTo>
                <a:lnTo>
                  <a:pt x="22" y="76"/>
                </a:lnTo>
                <a:lnTo>
                  <a:pt x="16" y="72"/>
                </a:lnTo>
                <a:lnTo>
                  <a:pt x="16" y="60"/>
                </a:lnTo>
                <a:lnTo>
                  <a:pt x="24" y="55"/>
                </a:lnTo>
                <a:lnTo>
                  <a:pt x="20" y="53"/>
                </a:lnTo>
                <a:lnTo>
                  <a:pt x="22" y="51"/>
                </a:lnTo>
                <a:lnTo>
                  <a:pt x="22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1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1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2" y="19"/>
                </a:lnTo>
                <a:lnTo>
                  <a:pt x="28" y="17"/>
                </a:lnTo>
                <a:lnTo>
                  <a:pt x="26" y="8"/>
                </a:lnTo>
                <a:lnTo>
                  <a:pt x="34" y="1"/>
                </a:lnTo>
                <a:lnTo>
                  <a:pt x="35" y="1"/>
                </a:lnTo>
                <a:lnTo>
                  <a:pt x="37" y="1"/>
                </a:lnTo>
                <a:lnTo>
                  <a:pt x="43" y="4"/>
                </a:lnTo>
                <a:lnTo>
                  <a:pt x="52" y="0"/>
                </a:lnTo>
                <a:lnTo>
                  <a:pt x="52" y="2"/>
                </a:lnTo>
                <a:lnTo>
                  <a:pt x="52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4" name="Freeform 400">
            <a:extLst>
              <a:ext uri="{FF2B5EF4-FFF2-40B4-BE49-F238E27FC236}">
                <a16:creationId xmlns:a16="http://schemas.microsoft.com/office/drawing/2014/main" id="{2E6B1356-B53B-DDE1-43DF-1A2A404AC2C9}"/>
              </a:ext>
            </a:extLst>
          </p:cNvPr>
          <p:cNvSpPr>
            <a:spLocks/>
          </p:cNvSpPr>
          <p:nvPr/>
        </p:nvSpPr>
        <p:spPr bwMode="auto">
          <a:xfrm>
            <a:off x="4622809" y="4381507"/>
            <a:ext cx="184150" cy="233363"/>
          </a:xfrm>
          <a:custGeom>
            <a:avLst/>
            <a:gdLst>
              <a:gd name="T0" fmla="*/ 77 w 116"/>
              <a:gd name="T1" fmla="*/ 23 h 147"/>
              <a:gd name="T2" fmla="*/ 85 w 116"/>
              <a:gd name="T3" fmla="*/ 29 h 147"/>
              <a:gd name="T4" fmla="*/ 97 w 116"/>
              <a:gd name="T5" fmla="*/ 33 h 147"/>
              <a:gd name="T6" fmla="*/ 103 w 116"/>
              <a:gd name="T7" fmla="*/ 45 h 147"/>
              <a:gd name="T8" fmla="*/ 100 w 116"/>
              <a:gd name="T9" fmla="*/ 53 h 147"/>
              <a:gd name="T10" fmla="*/ 97 w 116"/>
              <a:gd name="T11" fmla="*/ 75 h 147"/>
              <a:gd name="T12" fmla="*/ 116 w 116"/>
              <a:gd name="T13" fmla="*/ 109 h 147"/>
              <a:gd name="T14" fmla="*/ 108 w 116"/>
              <a:gd name="T15" fmla="*/ 117 h 147"/>
              <a:gd name="T16" fmla="*/ 104 w 116"/>
              <a:gd name="T17" fmla="*/ 123 h 147"/>
              <a:gd name="T18" fmla="*/ 98 w 116"/>
              <a:gd name="T19" fmla="*/ 130 h 147"/>
              <a:gd name="T20" fmla="*/ 68 w 116"/>
              <a:gd name="T21" fmla="*/ 147 h 147"/>
              <a:gd name="T22" fmla="*/ 53 w 116"/>
              <a:gd name="T23" fmla="*/ 140 h 147"/>
              <a:gd name="T24" fmla="*/ 52 w 116"/>
              <a:gd name="T25" fmla="*/ 131 h 147"/>
              <a:gd name="T26" fmla="*/ 53 w 116"/>
              <a:gd name="T27" fmla="*/ 117 h 147"/>
              <a:gd name="T28" fmla="*/ 62 w 116"/>
              <a:gd name="T29" fmla="*/ 104 h 147"/>
              <a:gd name="T30" fmla="*/ 66 w 116"/>
              <a:gd name="T31" fmla="*/ 97 h 147"/>
              <a:gd name="T32" fmla="*/ 70 w 116"/>
              <a:gd name="T33" fmla="*/ 94 h 147"/>
              <a:gd name="T34" fmla="*/ 62 w 116"/>
              <a:gd name="T35" fmla="*/ 79 h 147"/>
              <a:gd name="T36" fmla="*/ 52 w 116"/>
              <a:gd name="T37" fmla="*/ 75 h 147"/>
              <a:gd name="T38" fmla="*/ 44 w 116"/>
              <a:gd name="T39" fmla="*/ 74 h 147"/>
              <a:gd name="T40" fmla="*/ 32 w 116"/>
              <a:gd name="T41" fmla="*/ 76 h 147"/>
              <a:gd name="T42" fmla="*/ 15 w 116"/>
              <a:gd name="T43" fmla="*/ 82 h 147"/>
              <a:gd name="T44" fmla="*/ 11 w 116"/>
              <a:gd name="T45" fmla="*/ 71 h 147"/>
              <a:gd name="T46" fmla="*/ 0 w 116"/>
              <a:gd name="T47" fmla="*/ 56 h 147"/>
              <a:gd name="T48" fmla="*/ 8 w 116"/>
              <a:gd name="T49" fmla="*/ 44 h 147"/>
              <a:gd name="T50" fmla="*/ 11 w 116"/>
              <a:gd name="T51" fmla="*/ 41 h 147"/>
              <a:gd name="T52" fmla="*/ 0 w 116"/>
              <a:gd name="T53" fmla="*/ 29 h 147"/>
              <a:gd name="T54" fmla="*/ 3 w 116"/>
              <a:gd name="T55" fmla="*/ 19 h 147"/>
              <a:gd name="T56" fmla="*/ 21 w 116"/>
              <a:gd name="T57" fmla="*/ 18 h 147"/>
              <a:gd name="T58" fmla="*/ 38 w 116"/>
              <a:gd name="T59" fmla="*/ 8 h 147"/>
              <a:gd name="T60" fmla="*/ 68 w 116"/>
              <a:gd name="T61" fmla="*/ 0 h 147"/>
              <a:gd name="T62" fmla="*/ 70 w 116"/>
              <a:gd name="T63" fmla="*/ 5 h 147"/>
              <a:gd name="T64" fmla="*/ 79 w 116"/>
              <a:gd name="T65" fmla="*/ 1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" h="147">
                <a:moveTo>
                  <a:pt x="79" y="12"/>
                </a:moveTo>
                <a:lnTo>
                  <a:pt x="77" y="23"/>
                </a:lnTo>
                <a:lnTo>
                  <a:pt x="81" y="30"/>
                </a:lnTo>
                <a:lnTo>
                  <a:pt x="85" y="29"/>
                </a:lnTo>
                <a:lnTo>
                  <a:pt x="88" y="31"/>
                </a:lnTo>
                <a:lnTo>
                  <a:pt x="97" y="33"/>
                </a:lnTo>
                <a:lnTo>
                  <a:pt x="107" y="41"/>
                </a:lnTo>
                <a:lnTo>
                  <a:pt x="103" y="45"/>
                </a:lnTo>
                <a:lnTo>
                  <a:pt x="108" y="53"/>
                </a:lnTo>
                <a:lnTo>
                  <a:pt x="100" y="53"/>
                </a:lnTo>
                <a:lnTo>
                  <a:pt x="96" y="61"/>
                </a:lnTo>
                <a:lnTo>
                  <a:pt x="97" y="75"/>
                </a:lnTo>
                <a:lnTo>
                  <a:pt x="116" y="97"/>
                </a:lnTo>
                <a:lnTo>
                  <a:pt x="116" y="109"/>
                </a:lnTo>
                <a:lnTo>
                  <a:pt x="109" y="117"/>
                </a:lnTo>
                <a:lnTo>
                  <a:pt x="108" y="117"/>
                </a:lnTo>
                <a:lnTo>
                  <a:pt x="105" y="121"/>
                </a:lnTo>
                <a:lnTo>
                  <a:pt x="104" y="123"/>
                </a:lnTo>
                <a:lnTo>
                  <a:pt x="98" y="128"/>
                </a:lnTo>
                <a:lnTo>
                  <a:pt x="98" y="130"/>
                </a:lnTo>
                <a:lnTo>
                  <a:pt x="85" y="146"/>
                </a:lnTo>
                <a:lnTo>
                  <a:pt x="68" y="147"/>
                </a:lnTo>
                <a:lnTo>
                  <a:pt x="64" y="140"/>
                </a:lnTo>
                <a:lnTo>
                  <a:pt x="53" y="140"/>
                </a:lnTo>
                <a:lnTo>
                  <a:pt x="48" y="136"/>
                </a:lnTo>
                <a:lnTo>
                  <a:pt x="52" y="131"/>
                </a:lnTo>
                <a:lnTo>
                  <a:pt x="44" y="119"/>
                </a:lnTo>
                <a:lnTo>
                  <a:pt x="53" y="117"/>
                </a:lnTo>
                <a:lnTo>
                  <a:pt x="56" y="108"/>
                </a:lnTo>
                <a:lnTo>
                  <a:pt x="62" y="104"/>
                </a:lnTo>
                <a:lnTo>
                  <a:pt x="63" y="98"/>
                </a:lnTo>
                <a:lnTo>
                  <a:pt x="66" y="97"/>
                </a:lnTo>
                <a:lnTo>
                  <a:pt x="70" y="95"/>
                </a:lnTo>
                <a:lnTo>
                  <a:pt x="70" y="94"/>
                </a:lnTo>
                <a:lnTo>
                  <a:pt x="67" y="87"/>
                </a:lnTo>
                <a:lnTo>
                  <a:pt x="62" y="79"/>
                </a:lnTo>
                <a:lnTo>
                  <a:pt x="53" y="75"/>
                </a:lnTo>
                <a:lnTo>
                  <a:pt x="52" y="75"/>
                </a:lnTo>
                <a:lnTo>
                  <a:pt x="48" y="72"/>
                </a:lnTo>
                <a:lnTo>
                  <a:pt x="44" y="74"/>
                </a:lnTo>
                <a:lnTo>
                  <a:pt x="45" y="78"/>
                </a:lnTo>
                <a:lnTo>
                  <a:pt x="32" y="76"/>
                </a:lnTo>
                <a:lnTo>
                  <a:pt x="22" y="83"/>
                </a:lnTo>
                <a:lnTo>
                  <a:pt x="15" y="82"/>
                </a:lnTo>
                <a:lnTo>
                  <a:pt x="11" y="74"/>
                </a:lnTo>
                <a:lnTo>
                  <a:pt x="11" y="71"/>
                </a:lnTo>
                <a:lnTo>
                  <a:pt x="11" y="63"/>
                </a:lnTo>
                <a:lnTo>
                  <a:pt x="0" y="56"/>
                </a:lnTo>
                <a:lnTo>
                  <a:pt x="0" y="49"/>
                </a:lnTo>
                <a:lnTo>
                  <a:pt x="8" y="44"/>
                </a:lnTo>
                <a:lnTo>
                  <a:pt x="8" y="42"/>
                </a:lnTo>
                <a:lnTo>
                  <a:pt x="11" y="41"/>
                </a:lnTo>
                <a:lnTo>
                  <a:pt x="7" y="37"/>
                </a:lnTo>
                <a:lnTo>
                  <a:pt x="0" y="29"/>
                </a:lnTo>
                <a:lnTo>
                  <a:pt x="3" y="22"/>
                </a:lnTo>
                <a:lnTo>
                  <a:pt x="3" y="19"/>
                </a:lnTo>
                <a:lnTo>
                  <a:pt x="4" y="15"/>
                </a:lnTo>
                <a:lnTo>
                  <a:pt x="21" y="18"/>
                </a:lnTo>
                <a:lnTo>
                  <a:pt x="32" y="11"/>
                </a:lnTo>
                <a:lnTo>
                  <a:pt x="38" y="8"/>
                </a:lnTo>
                <a:lnTo>
                  <a:pt x="62" y="1"/>
                </a:lnTo>
                <a:lnTo>
                  <a:pt x="68" y="0"/>
                </a:lnTo>
                <a:lnTo>
                  <a:pt x="70" y="3"/>
                </a:lnTo>
                <a:lnTo>
                  <a:pt x="70" y="5"/>
                </a:lnTo>
                <a:lnTo>
                  <a:pt x="71" y="8"/>
                </a:lnTo>
                <a:lnTo>
                  <a:pt x="79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5" name="Freeform 401">
            <a:extLst>
              <a:ext uri="{FF2B5EF4-FFF2-40B4-BE49-F238E27FC236}">
                <a16:creationId xmlns:a16="http://schemas.microsoft.com/office/drawing/2014/main" id="{B05B5496-383F-8F2B-CD39-E8131D52164B}"/>
              </a:ext>
            </a:extLst>
          </p:cNvPr>
          <p:cNvSpPr>
            <a:spLocks/>
          </p:cNvSpPr>
          <p:nvPr/>
        </p:nvSpPr>
        <p:spPr bwMode="auto">
          <a:xfrm>
            <a:off x="4568834" y="4495808"/>
            <a:ext cx="165100" cy="155575"/>
          </a:xfrm>
          <a:custGeom>
            <a:avLst/>
            <a:gdLst>
              <a:gd name="T0" fmla="*/ 87 w 104"/>
              <a:gd name="T1" fmla="*/ 3 h 98"/>
              <a:gd name="T2" fmla="*/ 96 w 104"/>
              <a:gd name="T3" fmla="*/ 7 h 98"/>
              <a:gd name="T4" fmla="*/ 101 w 104"/>
              <a:gd name="T5" fmla="*/ 15 h 98"/>
              <a:gd name="T6" fmla="*/ 104 w 104"/>
              <a:gd name="T7" fmla="*/ 22 h 98"/>
              <a:gd name="T8" fmla="*/ 104 w 104"/>
              <a:gd name="T9" fmla="*/ 23 h 98"/>
              <a:gd name="T10" fmla="*/ 100 w 104"/>
              <a:gd name="T11" fmla="*/ 25 h 98"/>
              <a:gd name="T12" fmla="*/ 97 w 104"/>
              <a:gd name="T13" fmla="*/ 26 h 98"/>
              <a:gd name="T14" fmla="*/ 96 w 104"/>
              <a:gd name="T15" fmla="*/ 32 h 98"/>
              <a:gd name="T16" fmla="*/ 90 w 104"/>
              <a:gd name="T17" fmla="*/ 36 h 98"/>
              <a:gd name="T18" fmla="*/ 87 w 104"/>
              <a:gd name="T19" fmla="*/ 45 h 98"/>
              <a:gd name="T20" fmla="*/ 78 w 104"/>
              <a:gd name="T21" fmla="*/ 47 h 98"/>
              <a:gd name="T22" fmla="*/ 86 w 104"/>
              <a:gd name="T23" fmla="*/ 59 h 98"/>
              <a:gd name="T24" fmla="*/ 82 w 104"/>
              <a:gd name="T25" fmla="*/ 64 h 98"/>
              <a:gd name="T26" fmla="*/ 87 w 104"/>
              <a:gd name="T27" fmla="*/ 68 h 98"/>
              <a:gd name="T28" fmla="*/ 83 w 104"/>
              <a:gd name="T29" fmla="*/ 73 h 98"/>
              <a:gd name="T30" fmla="*/ 79 w 104"/>
              <a:gd name="T31" fmla="*/ 75 h 98"/>
              <a:gd name="T32" fmla="*/ 75 w 104"/>
              <a:gd name="T33" fmla="*/ 78 h 98"/>
              <a:gd name="T34" fmla="*/ 66 w 104"/>
              <a:gd name="T35" fmla="*/ 83 h 98"/>
              <a:gd name="T36" fmla="*/ 71 w 104"/>
              <a:gd name="T37" fmla="*/ 94 h 98"/>
              <a:gd name="T38" fmla="*/ 64 w 104"/>
              <a:gd name="T39" fmla="*/ 98 h 98"/>
              <a:gd name="T40" fmla="*/ 57 w 104"/>
              <a:gd name="T41" fmla="*/ 90 h 98"/>
              <a:gd name="T42" fmla="*/ 45 w 104"/>
              <a:gd name="T43" fmla="*/ 90 h 98"/>
              <a:gd name="T44" fmla="*/ 40 w 104"/>
              <a:gd name="T45" fmla="*/ 89 h 98"/>
              <a:gd name="T46" fmla="*/ 33 w 104"/>
              <a:gd name="T47" fmla="*/ 74 h 98"/>
              <a:gd name="T48" fmla="*/ 30 w 104"/>
              <a:gd name="T49" fmla="*/ 68 h 98"/>
              <a:gd name="T50" fmla="*/ 25 w 104"/>
              <a:gd name="T51" fmla="*/ 68 h 98"/>
              <a:gd name="T52" fmla="*/ 23 w 104"/>
              <a:gd name="T53" fmla="*/ 64 h 98"/>
              <a:gd name="T54" fmla="*/ 19 w 104"/>
              <a:gd name="T55" fmla="*/ 70 h 98"/>
              <a:gd name="T56" fmla="*/ 18 w 104"/>
              <a:gd name="T57" fmla="*/ 70 h 98"/>
              <a:gd name="T58" fmla="*/ 7 w 104"/>
              <a:gd name="T59" fmla="*/ 64 h 98"/>
              <a:gd name="T60" fmla="*/ 4 w 104"/>
              <a:gd name="T61" fmla="*/ 59 h 98"/>
              <a:gd name="T62" fmla="*/ 0 w 104"/>
              <a:gd name="T63" fmla="*/ 51 h 98"/>
              <a:gd name="T64" fmla="*/ 4 w 104"/>
              <a:gd name="T65" fmla="*/ 32 h 98"/>
              <a:gd name="T66" fmla="*/ 18 w 104"/>
              <a:gd name="T67" fmla="*/ 33 h 98"/>
              <a:gd name="T68" fmla="*/ 19 w 104"/>
              <a:gd name="T69" fmla="*/ 32 h 98"/>
              <a:gd name="T70" fmla="*/ 21 w 104"/>
              <a:gd name="T71" fmla="*/ 29 h 98"/>
              <a:gd name="T72" fmla="*/ 22 w 104"/>
              <a:gd name="T73" fmla="*/ 26 h 98"/>
              <a:gd name="T74" fmla="*/ 27 w 104"/>
              <a:gd name="T75" fmla="*/ 26 h 98"/>
              <a:gd name="T76" fmla="*/ 30 w 104"/>
              <a:gd name="T77" fmla="*/ 19 h 98"/>
              <a:gd name="T78" fmla="*/ 36 w 104"/>
              <a:gd name="T79" fmla="*/ 22 h 98"/>
              <a:gd name="T80" fmla="*/ 41 w 104"/>
              <a:gd name="T81" fmla="*/ 15 h 98"/>
              <a:gd name="T82" fmla="*/ 40 w 104"/>
              <a:gd name="T83" fmla="*/ 4 h 98"/>
              <a:gd name="T84" fmla="*/ 40 w 104"/>
              <a:gd name="T85" fmla="*/ 3 h 98"/>
              <a:gd name="T86" fmla="*/ 45 w 104"/>
              <a:gd name="T87" fmla="*/ 2 h 98"/>
              <a:gd name="T88" fmla="*/ 49 w 104"/>
              <a:gd name="T89" fmla="*/ 10 h 98"/>
              <a:gd name="T90" fmla="*/ 56 w 104"/>
              <a:gd name="T91" fmla="*/ 11 h 98"/>
              <a:gd name="T92" fmla="*/ 66 w 104"/>
              <a:gd name="T93" fmla="*/ 4 h 98"/>
              <a:gd name="T94" fmla="*/ 79 w 104"/>
              <a:gd name="T95" fmla="*/ 6 h 98"/>
              <a:gd name="T96" fmla="*/ 78 w 104"/>
              <a:gd name="T97" fmla="*/ 2 h 98"/>
              <a:gd name="T98" fmla="*/ 82 w 104"/>
              <a:gd name="T99" fmla="*/ 0 h 98"/>
              <a:gd name="T100" fmla="*/ 86 w 104"/>
              <a:gd name="T101" fmla="*/ 3 h 98"/>
              <a:gd name="T102" fmla="*/ 87 w 104"/>
              <a:gd name="T103" fmla="*/ 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4" h="98">
                <a:moveTo>
                  <a:pt x="87" y="3"/>
                </a:moveTo>
                <a:lnTo>
                  <a:pt x="96" y="7"/>
                </a:lnTo>
                <a:lnTo>
                  <a:pt x="101" y="15"/>
                </a:lnTo>
                <a:lnTo>
                  <a:pt x="104" y="22"/>
                </a:lnTo>
                <a:lnTo>
                  <a:pt x="104" y="23"/>
                </a:lnTo>
                <a:lnTo>
                  <a:pt x="100" y="25"/>
                </a:lnTo>
                <a:lnTo>
                  <a:pt x="97" y="26"/>
                </a:lnTo>
                <a:lnTo>
                  <a:pt x="96" y="32"/>
                </a:lnTo>
                <a:lnTo>
                  <a:pt x="90" y="36"/>
                </a:lnTo>
                <a:lnTo>
                  <a:pt x="87" y="45"/>
                </a:lnTo>
                <a:lnTo>
                  <a:pt x="78" y="47"/>
                </a:lnTo>
                <a:lnTo>
                  <a:pt x="86" y="59"/>
                </a:lnTo>
                <a:lnTo>
                  <a:pt x="82" y="64"/>
                </a:lnTo>
                <a:lnTo>
                  <a:pt x="87" y="68"/>
                </a:lnTo>
                <a:lnTo>
                  <a:pt x="83" y="73"/>
                </a:lnTo>
                <a:lnTo>
                  <a:pt x="79" y="75"/>
                </a:lnTo>
                <a:lnTo>
                  <a:pt x="75" y="78"/>
                </a:lnTo>
                <a:lnTo>
                  <a:pt x="66" y="83"/>
                </a:lnTo>
                <a:lnTo>
                  <a:pt x="71" y="94"/>
                </a:lnTo>
                <a:lnTo>
                  <a:pt x="64" y="98"/>
                </a:lnTo>
                <a:lnTo>
                  <a:pt x="57" y="90"/>
                </a:lnTo>
                <a:lnTo>
                  <a:pt x="45" y="90"/>
                </a:lnTo>
                <a:lnTo>
                  <a:pt x="40" y="89"/>
                </a:lnTo>
                <a:lnTo>
                  <a:pt x="33" y="74"/>
                </a:lnTo>
                <a:lnTo>
                  <a:pt x="30" y="68"/>
                </a:lnTo>
                <a:lnTo>
                  <a:pt x="25" y="68"/>
                </a:lnTo>
                <a:lnTo>
                  <a:pt x="23" y="64"/>
                </a:lnTo>
                <a:lnTo>
                  <a:pt x="19" y="70"/>
                </a:lnTo>
                <a:lnTo>
                  <a:pt x="18" y="70"/>
                </a:lnTo>
                <a:lnTo>
                  <a:pt x="7" y="64"/>
                </a:lnTo>
                <a:lnTo>
                  <a:pt x="4" y="59"/>
                </a:lnTo>
                <a:lnTo>
                  <a:pt x="0" y="51"/>
                </a:lnTo>
                <a:lnTo>
                  <a:pt x="4" y="32"/>
                </a:lnTo>
                <a:lnTo>
                  <a:pt x="18" y="33"/>
                </a:lnTo>
                <a:lnTo>
                  <a:pt x="19" y="32"/>
                </a:lnTo>
                <a:lnTo>
                  <a:pt x="21" y="29"/>
                </a:lnTo>
                <a:lnTo>
                  <a:pt x="22" y="26"/>
                </a:lnTo>
                <a:lnTo>
                  <a:pt x="27" y="26"/>
                </a:lnTo>
                <a:lnTo>
                  <a:pt x="30" y="19"/>
                </a:lnTo>
                <a:lnTo>
                  <a:pt x="36" y="22"/>
                </a:lnTo>
                <a:lnTo>
                  <a:pt x="41" y="15"/>
                </a:lnTo>
                <a:lnTo>
                  <a:pt x="40" y="4"/>
                </a:lnTo>
                <a:lnTo>
                  <a:pt x="40" y="3"/>
                </a:lnTo>
                <a:lnTo>
                  <a:pt x="45" y="2"/>
                </a:lnTo>
                <a:lnTo>
                  <a:pt x="49" y="10"/>
                </a:lnTo>
                <a:lnTo>
                  <a:pt x="56" y="11"/>
                </a:lnTo>
                <a:lnTo>
                  <a:pt x="66" y="4"/>
                </a:lnTo>
                <a:lnTo>
                  <a:pt x="79" y="6"/>
                </a:lnTo>
                <a:lnTo>
                  <a:pt x="78" y="2"/>
                </a:lnTo>
                <a:lnTo>
                  <a:pt x="82" y="0"/>
                </a:lnTo>
                <a:lnTo>
                  <a:pt x="86" y="3"/>
                </a:lnTo>
                <a:lnTo>
                  <a:pt x="87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6" name="Freeform 402">
            <a:extLst>
              <a:ext uri="{FF2B5EF4-FFF2-40B4-BE49-F238E27FC236}">
                <a16:creationId xmlns:a16="http://schemas.microsoft.com/office/drawing/2014/main" id="{47249E22-03CF-B7F8-47FF-D07C5C66C00E}"/>
              </a:ext>
            </a:extLst>
          </p:cNvPr>
          <p:cNvSpPr>
            <a:spLocks/>
          </p:cNvSpPr>
          <p:nvPr/>
        </p:nvSpPr>
        <p:spPr bwMode="auto">
          <a:xfrm>
            <a:off x="4757747" y="4546608"/>
            <a:ext cx="263525" cy="155575"/>
          </a:xfrm>
          <a:custGeom>
            <a:avLst/>
            <a:gdLst>
              <a:gd name="T0" fmla="*/ 116 w 166"/>
              <a:gd name="T1" fmla="*/ 1 h 98"/>
              <a:gd name="T2" fmla="*/ 120 w 166"/>
              <a:gd name="T3" fmla="*/ 8 h 98"/>
              <a:gd name="T4" fmla="*/ 138 w 166"/>
              <a:gd name="T5" fmla="*/ 4 h 98"/>
              <a:gd name="T6" fmla="*/ 153 w 166"/>
              <a:gd name="T7" fmla="*/ 13 h 98"/>
              <a:gd name="T8" fmla="*/ 154 w 166"/>
              <a:gd name="T9" fmla="*/ 13 h 98"/>
              <a:gd name="T10" fmla="*/ 162 w 166"/>
              <a:gd name="T11" fmla="*/ 30 h 98"/>
              <a:gd name="T12" fmla="*/ 166 w 166"/>
              <a:gd name="T13" fmla="*/ 39 h 98"/>
              <a:gd name="T14" fmla="*/ 161 w 166"/>
              <a:gd name="T15" fmla="*/ 54 h 98"/>
              <a:gd name="T16" fmla="*/ 153 w 166"/>
              <a:gd name="T17" fmla="*/ 58 h 98"/>
              <a:gd name="T18" fmla="*/ 147 w 166"/>
              <a:gd name="T19" fmla="*/ 62 h 98"/>
              <a:gd name="T20" fmla="*/ 139 w 166"/>
              <a:gd name="T21" fmla="*/ 66 h 98"/>
              <a:gd name="T22" fmla="*/ 136 w 166"/>
              <a:gd name="T23" fmla="*/ 69 h 98"/>
              <a:gd name="T24" fmla="*/ 135 w 166"/>
              <a:gd name="T25" fmla="*/ 69 h 98"/>
              <a:gd name="T26" fmla="*/ 134 w 166"/>
              <a:gd name="T27" fmla="*/ 73 h 98"/>
              <a:gd name="T28" fmla="*/ 136 w 166"/>
              <a:gd name="T29" fmla="*/ 76 h 98"/>
              <a:gd name="T30" fmla="*/ 136 w 166"/>
              <a:gd name="T31" fmla="*/ 79 h 98"/>
              <a:gd name="T32" fmla="*/ 136 w 166"/>
              <a:gd name="T33" fmla="*/ 80 h 98"/>
              <a:gd name="T34" fmla="*/ 134 w 166"/>
              <a:gd name="T35" fmla="*/ 83 h 98"/>
              <a:gd name="T36" fmla="*/ 131 w 166"/>
              <a:gd name="T37" fmla="*/ 87 h 98"/>
              <a:gd name="T38" fmla="*/ 128 w 166"/>
              <a:gd name="T39" fmla="*/ 90 h 98"/>
              <a:gd name="T40" fmla="*/ 125 w 166"/>
              <a:gd name="T41" fmla="*/ 90 h 98"/>
              <a:gd name="T42" fmla="*/ 123 w 166"/>
              <a:gd name="T43" fmla="*/ 90 h 98"/>
              <a:gd name="T44" fmla="*/ 123 w 166"/>
              <a:gd name="T45" fmla="*/ 98 h 98"/>
              <a:gd name="T46" fmla="*/ 114 w 166"/>
              <a:gd name="T47" fmla="*/ 98 h 98"/>
              <a:gd name="T48" fmla="*/ 105 w 166"/>
              <a:gd name="T49" fmla="*/ 98 h 98"/>
              <a:gd name="T50" fmla="*/ 91 w 166"/>
              <a:gd name="T51" fmla="*/ 92 h 98"/>
              <a:gd name="T52" fmla="*/ 80 w 166"/>
              <a:gd name="T53" fmla="*/ 96 h 98"/>
              <a:gd name="T54" fmla="*/ 69 w 166"/>
              <a:gd name="T55" fmla="*/ 96 h 98"/>
              <a:gd name="T56" fmla="*/ 23 w 166"/>
              <a:gd name="T57" fmla="*/ 92 h 98"/>
              <a:gd name="T58" fmla="*/ 8 w 166"/>
              <a:gd name="T59" fmla="*/ 77 h 98"/>
              <a:gd name="T60" fmla="*/ 0 w 166"/>
              <a:gd name="T61" fmla="*/ 42 h 98"/>
              <a:gd name="T62" fmla="*/ 13 w 166"/>
              <a:gd name="T63" fmla="*/ 26 h 98"/>
              <a:gd name="T64" fmla="*/ 13 w 166"/>
              <a:gd name="T65" fmla="*/ 24 h 98"/>
              <a:gd name="T66" fmla="*/ 19 w 166"/>
              <a:gd name="T67" fmla="*/ 19 h 98"/>
              <a:gd name="T68" fmla="*/ 20 w 166"/>
              <a:gd name="T69" fmla="*/ 17 h 98"/>
              <a:gd name="T70" fmla="*/ 23 w 166"/>
              <a:gd name="T71" fmla="*/ 13 h 98"/>
              <a:gd name="T72" fmla="*/ 24 w 166"/>
              <a:gd name="T73" fmla="*/ 13 h 98"/>
              <a:gd name="T74" fmla="*/ 31 w 166"/>
              <a:gd name="T75" fmla="*/ 5 h 98"/>
              <a:gd name="T76" fmla="*/ 54 w 166"/>
              <a:gd name="T77" fmla="*/ 0 h 98"/>
              <a:gd name="T78" fmla="*/ 86 w 166"/>
              <a:gd name="T79" fmla="*/ 0 h 98"/>
              <a:gd name="T80" fmla="*/ 97 w 166"/>
              <a:gd name="T81" fmla="*/ 0 h 98"/>
              <a:gd name="T82" fmla="*/ 116 w 166"/>
              <a:gd name="T83" fmla="*/ 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116" y="1"/>
                </a:moveTo>
                <a:lnTo>
                  <a:pt x="120" y="8"/>
                </a:lnTo>
                <a:lnTo>
                  <a:pt x="138" y="4"/>
                </a:lnTo>
                <a:lnTo>
                  <a:pt x="153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3" y="58"/>
                </a:lnTo>
                <a:lnTo>
                  <a:pt x="147" y="62"/>
                </a:lnTo>
                <a:lnTo>
                  <a:pt x="139" y="66"/>
                </a:lnTo>
                <a:lnTo>
                  <a:pt x="136" y="69"/>
                </a:lnTo>
                <a:lnTo>
                  <a:pt x="135" y="69"/>
                </a:lnTo>
                <a:lnTo>
                  <a:pt x="134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4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3" y="90"/>
                </a:lnTo>
                <a:lnTo>
                  <a:pt x="123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6"/>
                </a:lnTo>
                <a:lnTo>
                  <a:pt x="69" y="96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  <a:lnTo>
                  <a:pt x="116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7" name="Freeform 403">
            <a:extLst>
              <a:ext uri="{FF2B5EF4-FFF2-40B4-BE49-F238E27FC236}">
                <a16:creationId xmlns:a16="http://schemas.microsoft.com/office/drawing/2014/main" id="{E724B4C5-B70F-5E04-6442-A963B174C2CD}"/>
              </a:ext>
            </a:extLst>
          </p:cNvPr>
          <p:cNvSpPr>
            <a:spLocks/>
          </p:cNvSpPr>
          <p:nvPr/>
        </p:nvSpPr>
        <p:spPr bwMode="auto">
          <a:xfrm>
            <a:off x="4824422" y="4702183"/>
            <a:ext cx="203200" cy="263525"/>
          </a:xfrm>
          <a:custGeom>
            <a:avLst/>
            <a:gdLst>
              <a:gd name="T0" fmla="*/ 120 w 128"/>
              <a:gd name="T1" fmla="*/ 64 h 166"/>
              <a:gd name="T2" fmla="*/ 115 w 128"/>
              <a:gd name="T3" fmla="*/ 67 h 166"/>
              <a:gd name="T4" fmla="*/ 108 w 128"/>
              <a:gd name="T5" fmla="*/ 65 h 166"/>
              <a:gd name="T6" fmla="*/ 100 w 128"/>
              <a:gd name="T7" fmla="*/ 61 h 166"/>
              <a:gd name="T8" fmla="*/ 90 w 128"/>
              <a:gd name="T9" fmla="*/ 69 h 166"/>
              <a:gd name="T10" fmla="*/ 86 w 128"/>
              <a:gd name="T11" fmla="*/ 94 h 166"/>
              <a:gd name="T12" fmla="*/ 83 w 128"/>
              <a:gd name="T13" fmla="*/ 113 h 166"/>
              <a:gd name="T14" fmla="*/ 78 w 128"/>
              <a:gd name="T15" fmla="*/ 135 h 166"/>
              <a:gd name="T16" fmla="*/ 60 w 128"/>
              <a:gd name="T17" fmla="*/ 131 h 166"/>
              <a:gd name="T18" fmla="*/ 52 w 128"/>
              <a:gd name="T19" fmla="*/ 147 h 166"/>
              <a:gd name="T20" fmla="*/ 67 w 128"/>
              <a:gd name="T21" fmla="*/ 147 h 166"/>
              <a:gd name="T22" fmla="*/ 83 w 128"/>
              <a:gd name="T23" fmla="*/ 146 h 166"/>
              <a:gd name="T24" fmla="*/ 83 w 128"/>
              <a:gd name="T25" fmla="*/ 154 h 166"/>
              <a:gd name="T26" fmla="*/ 40 w 128"/>
              <a:gd name="T27" fmla="*/ 148 h 166"/>
              <a:gd name="T28" fmla="*/ 29 w 128"/>
              <a:gd name="T29" fmla="*/ 161 h 166"/>
              <a:gd name="T30" fmla="*/ 22 w 128"/>
              <a:gd name="T31" fmla="*/ 161 h 166"/>
              <a:gd name="T32" fmla="*/ 4 w 128"/>
              <a:gd name="T33" fmla="*/ 158 h 166"/>
              <a:gd name="T34" fmla="*/ 0 w 128"/>
              <a:gd name="T35" fmla="*/ 143 h 166"/>
              <a:gd name="T36" fmla="*/ 15 w 128"/>
              <a:gd name="T37" fmla="*/ 127 h 166"/>
              <a:gd name="T38" fmla="*/ 8 w 128"/>
              <a:gd name="T39" fmla="*/ 109 h 166"/>
              <a:gd name="T40" fmla="*/ 38 w 128"/>
              <a:gd name="T41" fmla="*/ 106 h 166"/>
              <a:gd name="T42" fmla="*/ 52 w 128"/>
              <a:gd name="T43" fmla="*/ 95 h 166"/>
              <a:gd name="T44" fmla="*/ 63 w 128"/>
              <a:gd name="T45" fmla="*/ 73 h 166"/>
              <a:gd name="T46" fmla="*/ 70 w 128"/>
              <a:gd name="T47" fmla="*/ 73 h 166"/>
              <a:gd name="T48" fmla="*/ 66 w 128"/>
              <a:gd name="T49" fmla="*/ 54 h 166"/>
              <a:gd name="T50" fmla="*/ 57 w 128"/>
              <a:gd name="T51" fmla="*/ 49 h 166"/>
              <a:gd name="T52" fmla="*/ 57 w 128"/>
              <a:gd name="T53" fmla="*/ 45 h 166"/>
              <a:gd name="T54" fmla="*/ 59 w 128"/>
              <a:gd name="T55" fmla="*/ 35 h 166"/>
              <a:gd name="T56" fmla="*/ 60 w 128"/>
              <a:gd name="T57" fmla="*/ 26 h 166"/>
              <a:gd name="T58" fmla="*/ 64 w 128"/>
              <a:gd name="T59" fmla="*/ 16 h 166"/>
              <a:gd name="T60" fmla="*/ 62 w 128"/>
              <a:gd name="T61" fmla="*/ 11 h 166"/>
              <a:gd name="T62" fmla="*/ 72 w 128"/>
              <a:gd name="T63" fmla="*/ 0 h 166"/>
              <a:gd name="T64" fmla="*/ 94 w 128"/>
              <a:gd name="T65" fmla="*/ 18 h 166"/>
              <a:gd name="T66" fmla="*/ 102 w 128"/>
              <a:gd name="T67" fmla="*/ 31 h 166"/>
              <a:gd name="T68" fmla="*/ 113 w 128"/>
              <a:gd name="T69" fmla="*/ 37 h 166"/>
              <a:gd name="T70" fmla="*/ 112 w 128"/>
              <a:gd name="T71" fmla="*/ 43 h 166"/>
              <a:gd name="T72" fmla="*/ 111 w 128"/>
              <a:gd name="T73" fmla="*/ 48 h 166"/>
              <a:gd name="T74" fmla="*/ 128 w 128"/>
              <a:gd name="T75" fmla="*/ 58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28" y="58"/>
                </a:move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1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6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8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2" y="157"/>
                </a:lnTo>
                <a:lnTo>
                  <a:pt x="0" y="143"/>
                </a:lnTo>
                <a:lnTo>
                  <a:pt x="19" y="133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1" y="97"/>
                </a:lnTo>
                <a:lnTo>
                  <a:pt x="52" y="95"/>
                </a:lnTo>
                <a:lnTo>
                  <a:pt x="56" y="79"/>
                </a:lnTo>
                <a:lnTo>
                  <a:pt x="63" y="73"/>
                </a:lnTo>
                <a:lnTo>
                  <a:pt x="67" y="71"/>
                </a:lnTo>
                <a:lnTo>
                  <a:pt x="70" y="73"/>
                </a:lnTo>
                <a:lnTo>
                  <a:pt x="70" y="67"/>
                </a:lnTo>
                <a:lnTo>
                  <a:pt x="66" y="54"/>
                </a:lnTo>
                <a:lnTo>
                  <a:pt x="62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3"/>
                </a:lnTo>
                <a:lnTo>
                  <a:pt x="62" y="11"/>
                </a:lnTo>
                <a:lnTo>
                  <a:pt x="63" y="0"/>
                </a:lnTo>
                <a:lnTo>
                  <a:pt x="72" y="0"/>
                </a:lnTo>
                <a:lnTo>
                  <a:pt x="81" y="0"/>
                </a:lnTo>
                <a:lnTo>
                  <a:pt x="94" y="18"/>
                </a:lnTo>
                <a:lnTo>
                  <a:pt x="100" y="28"/>
                </a:lnTo>
                <a:lnTo>
                  <a:pt x="102" y="31"/>
                </a:lnTo>
                <a:lnTo>
                  <a:pt x="111" y="34"/>
                </a:lnTo>
                <a:lnTo>
                  <a:pt x="113" y="37"/>
                </a:lnTo>
                <a:lnTo>
                  <a:pt x="115" y="37"/>
                </a:lnTo>
                <a:lnTo>
                  <a:pt x="112" y="43"/>
                </a:lnTo>
                <a:lnTo>
                  <a:pt x="111" y="46"/>
                </a:lnTo>
                <a:lnTo>
                  <a:pt x="111" y="48"/>
                </a:lnTo>
                <a:lnTo>
                  <a:pt x="111" y="49"/>
                </a:lnTo>
                <a:lnTo>
                  <a:pt x="128" y="5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8" name="Freeform 404">
            <a:extLst>
              <a:ext uri="{FF2B5EF4-FFF2-40B4-BE49-F238E27FC236}">
                <a16:creationId xmlns:a16="http://schemas.microsoft.com/office/drawing/2014/main" id="{F8A57D60-DCBF-B7A1-6661-1B15EEC385EF}"/>
              </a:ext>
            </a:extLst>
          </p:cNvPr>
          <p:cNvSpPr>
            <a:spLocks/>
          </p:cNvSpPr>
          <p:nvPr/>
        </p:nvSpPr>
        <p:spPr bwMode="auto">
          <a:xfrm>
            <a:off x="4438659" y="5060959"/>
            <a:ext cx="211138" cy="171450"/>
          </a:xfrm>
          <a:custGeom>
            <a:avLst/>
            <a:gdLst>
              <a:gd name="T0" fmla="*/ 52 w 133"/>
              <a:gd name="T1" fmla="*/ 3 h 108"/>
              <a:gd name="T2" fmla="*/ 52 w 133"/>
              <a:gd name="T3" fmla="*/ 4 h 108"/>
              <a:gd name="T4" fmla="*/ 64 w 133"/>
              <a:gd name="T5" fmla="*/ 0 h 108"/>
              <a:gd name="T6" fmla="*/ 69 w 133"/>
              <a:gd name="T7" fmla="*/ 7 h 108"/>
              <a:gd name="T8" fmla="*/ 78 w 133"/>
              <a:gd name="T9" fmla="*/ 11 h 108"/>
              <a:gd name="T10" fmla="*/ 84 w 133"/>
              <a:gd name="T11" fmla="*/ 8 h 108"/>
              <a:gd name="T12" fmla="*/ 85 w 133"/>
              <a:gd name="T13" fmla="*/ 8 h 108"/>
              <a:gd name="T14" fmla="*/ 85 w 133"/>
              <a:gd name="T15" fmla="*/ 26 h 108"/>
              <a:gd name="T16" fmla="*/ 92 w 133"/>
              <a:gd name="T17" fmla="*/ 26 h 108"/>
              <a:gd name="T18" fmla="*/ 93 w 133"/>
              <a:gd name="T19" fmla="*/ 26 h 108"/>
              <a:gd name="T20" fmla="*/ 104 w 133"/>
              <a:gd name="T21" fmla="*/ 34 h 108"/>
              <a:gd name="T22" fmla="*/ 124 w 133"/>
              <a:gd name="T23" fmla="*/ 63 h 108"/>
              <a:gd name="T24" fmla="*/ 133 w 133"/>
              <a:gd name="T25" fmla="*/ 68 h 108"/>
              <a:gd name="T26" fmla="*/ 124 w 133"/>
              <a:gd name="T27" fmla="*/ 81 h 108"/>
              <a:gd name="T28" fmla="*/ 126 w 133"/>
              <a:gd name="T29" fmla="*/ 89 h 108"/>
              <a:gd name="T30" fmla="*/ 123 w 133"/>
              <a:gd name="T31" fmla="*/ 94 h 108"/>
              <a:gd name="T32" fmla="*/ 112 w 133"/>
              <a:gd name="T33" fmla="*/ 92 h 108"/>
              <a:gd name="T34" fmla="*/ 107 w 133"/>
              <a:gd name="T35" fmla="*/ 96 h 108"/>
              <a:gd name="T36" fmla="*/ 105 w 133"/>
              <a:gd name="T37" fmla="*/ 97 h 108"/>
              <a:gd name="T38" fmla="*/ 90 w 133"/>
              <a:gd name="T39" fmla="*/ 108 h 108"/>
              <a:gd name="T40" fmla="*/ 85 w 133"/>
              <a:gd name="T41" fmla="*/ 105 h 108"/>
              <a:gd name="T42" fmla="*/ 60 w 133"/>
              <a:gd name="T43" fmla="*/ 98 h 108"/>
              <a:gd name="T44" fmla="*/ 58 w 133"/>
              <a:gd name="T45" fmla="*/ 98 h 108"/>
              <a:gd name="T46" fmla="*/ 47 w 133"/>
              <a:gd name="T47" fmla="*/ 98 h 108"/>
              <a:gd name="T48" fmla="*/ 44 w 133"/>
              <a:gd name="T49" fmla="*/ 94 h 108"/>
              <a:gd name="T50" fmla="*/ 30 w 133"/>
              <a:gd name="T51" fmla="*/ 90 h 108"/>
              <a:gd name="T52" fmla="*/ 30 w 133"/>
              <a:gd name="T53" fmla="*/ 83 h 108"/>
              <a:gd name="T54" fmla="*/ 30 w 133"/>
              <a:gd name="T55" fmla="*/ 75 h 108"/>
              <a:gd name="T56" fmla="*/ 15 w 133"/>
              <a:gd name="T57" fmla="*/ 74 h 108"/>
              <a:gd name="T58" fmla="*/ 19 w 133"/>
              <a:gd name="T59" fmla="*/ 59 h 108"/>
              <a:gd name="T60" fmla="*/ 26 w 133"/>
              <a:gd name="T61" fmla="*/ 60 h 108"/>
              <a:gd name="T62" fmla="*/ 29 w 133"/>
              <a:gd name="T63" fmla="*/ 56 h 108"/>
              <a:gd name="T64" fmla="*/ 18 w 133"/>
              <a:gd name="T65" fmla="*/ 51 h 108"/>
              <a:gd name="T66" fmla="*/ 14 w 133"/>
              <a:gd name="T67" fmla="*/ 55 h 108"/>
              <a:gd name="T68" fmla="*/ 3 w 133"/>
              <a:gd name="T69" fmla="*/ 55 h 108"/>
              <a:gd name="T70" fmla="*/ 0 w 133"/>
              <a:gd name="T71" fmla="*/ 52 h 108"/>
              <a:gd name="T72" fmla="*/ 0 w 133"/>
              <a:gd name="T73" fmla="*/ 49 h 108"/>
              <a:gd name="T74" fmla="*/ 3 w 133"/>
              <a:gd name="T75" fmla="*/ 47 h 108"/>
              <a:gd name="T76" fmla="*/ 14 w 133"/>
              <a:gd name="T77" fmla="*/ 40 h 108"/>
              <a:gd name="T78" fmla="*/ 14 w 133"/>
              <a:gd name="T79" fmla="*/ 38 h 108"/>
              <a:gd name="T80" fmla="*/ 13 w 133"/>
              <a:gd name="T81" fmla="*/ 33 h 108"/>
              <a:gd name="T82" fmla="*/ 6 w 133"/>
              <a:gd name="T83" fmla="*/ 36 h 108"/>
              <a:gd name="T84" fmla="*/ 7 w 133"/>
              <a:gd name="T85" fmla="*/ 29 h 108"/>
              <a:gd name="T86" fmla="*/ 14 w 133"/>
              <a:gd name="T87" fmla="*/ 11 h 108"/>
              <a:gd name="T88" fmla="*/ 38 w 133"/>
              <a:gd name="T89" fmla="*/ 11 h 108"/>
              <a:gd name="T90" fmla="*/ 43 w 133"/>
              <a:gd name="T91" fmla="*/ 8 h 108"/>
              <a:gd name="T92" fmla="*/ 45 w 133"/>
              <a:gd name="T93" fmla="*/ 6 h 108"/>
              <a:gd name="T94" fmla="*/ 47 w 133"/>
              <a:gd name="T95" fmla="*/ 0 h 108"/>
              <a:gd name="T96" fmla="*/ 48 w 133"/>
              <a:gd name="T97" fmla="*/ 0 h 108"/>
              <a:gd name="T98" fmla="*/ 51 w 133"/>
              <a:gd name="T99" fmla="*/ 0 h 108"/>
              <a:gd name="T100" fmla="*/ 52 w 133"/>
              <a:gd name="T101" fmla="*/ 2 h 108"/>
              <a:gd name="T102" fmla="*/ 52 w 133"/>
              <a:gd name="T103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108">
                <a:moveTo>
                  <a:pt x="52" y="3"/>
                </a:moveTo>
                <a:lnTo>
                  <a:pt x="52" y="4"/>
                </a:lnTo>
                <a:lnTo>
                  <a:pt x="64" y="0"/>
                </a:lnTo>
                <a:lnTo>
                  <a:pt x="69" y="7"/>
                </a:lnTo>
                <a:lnTo>
                  <a:pt x="78" y="11"/>
                </a:lnTo>
                <a:lnTo>
                  <a:pt x="84" y="8"/>
                </a:lnTo>
                <a:lnTo>
                  <a:pt x="85" y="8"/>
                </a:lnTo>
                <a:lnTo>
                  <a:pt x="85" y="26"/>
                </a:lnTo>
                <a:lnTo>
                  <a:pt x="92" y="26"/>
                </a:lnTo>
                <a:lnTo>
                  <a:pt x="93" y="26"/>
                </a:lnTo>
                <a:lnTo>
                  <a:pt x="104" y="34"/>
                </a:lnTo>
                <a:lnTo>
                  <a:pt x="124" y="63"/>
                </a:lnTo>
                <a:lnTo>
                  <a:pt x="133" y="68"/>
                </a:lnTo>
                <a:lnTo>
                  <a:pt x="124" y="81"/>
                </a:lnTo>
                <a:lnTo>
                  <a:pt x="126" y="89"/>
                </a:lnTo>
                <a:lnTo>
                  <a:pt x="123" y="94"/>
                </a:lnTo>
                <a:lnTo>
                  <a:pt x="112" y="92"/>
                </a:lnTo>
                <a:lnTo>
                  <a:pt x="107" y="96"/>
                </a:lnTo>
                <a:lnTo>
                  <a:pt x="105" y="97"/>
                </a:lnTo>
                <a:lnTo>
                  <a:pt x="90" y="108"/>
                </a:lnTo>
                <a:lnTo>
                  <a:pt x="85" y="105"/>
                </a:lnTo>
                <a:lnTo>
                  <a:pt x="60" y="98"/>
                </a:lnTo>
                <a:lnTo>
                  <a:pt x="58" y="98"/>
                </a:lnTo>
                <a:lnTo>
                  <a:pt x="47" y="98"/>
                </a:lnTo>
                <a:lnTo>
                  <a:pt x="44" y="94"/>
                </a:lnTo>
                <a:lnTo>
                  <a:pt x="30" y="90"/>
                </a:lnTo>
                <a:lnTo>
                  <a:pt x="30" y="83"/>
                </a:lnTo>
                <a:lnTo>
                  <a:pt x="30" y="75"/>
                </a:lnTo>
                <a:lnTo>
                  <a:pt x="15" y="74"/>
                </a:lnTo>
                <a:lnTo>
                  <a:pt x="19" y="59"/>
                </a:lnTo>
                <a:lnTo>
                  <a:pt x="26" y="60"/>
                </a:lnTo>
                <a:lnTo>
                  <a:pt x="29" y="56"/>
                </a:lnTo>
                <a:lnTo>
                  <a:pt x="18" y="51"/>
                </a:lnTo>
                <a:lnTo>
                  <a:pt x="14" y="55"/>
                </a:lnTo>
                <a:lnTo>
                  <a:pt x="3" y="55"/>
                </a:lnTo>
                <a:lnTo>
                  <a:pt x="0" y="52"/>
                </a:lnTo>
                <a:lnTo>
                  <a:pt x="0" y="49"/>
                </a:lnTo>
                <a:lnTo>
                  <a:pt x="3" y="47"/>
                </a:lnTo>
                <a:lnTo>
                  <a:pt x="14" y="40"/>
                </a:lnTo>
                <a:lnTo>
                  <a:pt x="14" y="38"/>
                </a:lnTo>
                <a:lnTo>
                  <a:pt x="13" y="33"/>
                </a:lnTo>
                <a:lnTo>
                  <a:pt x="6" y="36"/>
                </a:lnTo>
                <a:lnTo>
                  <a:pt x="7" y="29"/>
                </a:lnTo>
                <a:lnTo>
                  <a:pt x="14" y="11"/>
                </a:lnTo>
                <a:lnTo>
                  <a:pt x="38" y="11"/>
                </a:lnTo>
                <a:lnTo>
                  <a:pt x="43" y="8"/>
                </a:lnTo>
                <a:lnTo>
                  <a:pt x="45" y="6"/>
                </a:lnTo>
                <a:lnTo>
                  <a:pt x="47" y="0"/>
                </a:lnTo>
                <a:lnTo>
                  <a:pt x="48" y="0"/>
                </a:lnTo>
                <a:lnTo>
                  <a:pt x="51" y="0"/>
                </a:lnTo>
                <a:lnTo>
                  <a:pt x="52" y="2"/>
                </a:lnTo>
                <a:lnTo>
                  <a:pt x="52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9" name="Freeform 405">
            <a:extLst>
              <a:ext uri="{FF2B5EF4-FFF2-40B4-BE49-F238E27FC236}">
                <a16:creationId xmlns:a16="http://schemas.microsoft.com/office/drawing/2014/main" id="{7F94C349-D915-966B-F8C1-5CEB6A540C96}"/>
              </a:ext>
            </a:extLst>
          </p:cNvPr>
          <p:cNvSpPr>
            <a:spLocks/>
          </p:cNvSpPr>
          <p:nvPr/>
        </p:nvSpPr>
        <p:spPr bwMode="auto">
          <a:xfrm>
            <a:off x="4575184" y="5159384"/>
            <a:ext cx="234950" cy="227013"/>
          </a:xfrm>
          <a:custGeom>
            <a:avLst/>
            <a:gdLst>
              <a:gd name="T0" fmla="*/ 63 w 148"/>
              <a:gd name="T1" fmla="*/ 10 h 143"/>
              <a:gd name="T2" fmla="*/ 68 w 148"/>
              <a:gd name="T3" fmla="*/ 17 h 143"/>
              <a:gd name="T4" fmla="*/ 77 w 148"/>
              <a:gd name="T5" fmla="*/ 30 h 143"/>
              <a:gd name="T6" fmla="*/ 90 w 148"/>
              <a:gd name="T7" fmla="*/ 45 h 143"/>
              <a:gd name="T8" fmla="*/ 94 w 148"/>
              <a:gd name="T9" fmla="*/ 49 h 143"/>
              <a:gd name="T10" fmla="*/ 107 w 148"/>
              <a:gd name="T11" fmla="*/ 51 h 143"/>
              <a:gd name="T12" fmla="*/ 113 w 148"/>
              <a:gd name="T13" fmla="*/ 64 h 143"/>
              <a:gd name="T14" fmla="*/ 123 w 148"/>
              <a:gd name="T15" fmla="*/ 72 h 143"/>
              <a:gd name="T16" fmla="*/ 126 w 148"/>
              <a:gd name="T17" fmla="*/ 80 h 143"/>
              <a:gd name="T18" fmla="*/ 124 w 148"/>
              <a:gd name="T19" fmla="*/ 83 h 143"/>
              <a:gd name="T20" fmla="*/ 120 w 148"/>
              <a:gd name="T21" fmla="*/ 88 h 143"/>
              <a:gd name="T22" fmla="*/ 116 w 148"/>
              <a:gd name="T23" fmla="*/ 95 h 143"/>
              <a:gd name="T24" fmla="*/ 118 w 148"/>
              <a:gd name="T25" fmla="*/ 113 h 143"/>
              <a:gd name="T26" fmla="*/ 138 w 148"/>
              <a:gd name="T27" fmla="*/ 113 h 143"/>
              <a:gd name="T28" fmla="*/ 148 w 148"/>
              <a:gd name="T29" fmla="*/ 124 h 143"/>
              <a:gd name="T30" fmla="*/ 142 w 148"/>
              <a:gd name="T31" fmla="*/ 126 h 143"/>
              <a:gd name="T32" fmla="*/ 128 w 148"/>
              <a:gd name="T33" fmla="*/ 136 h 143"/>
              <a:gd name="T34" fmla="*/ 93 w 148"/>
              <a:gd name="T35" fmla="*/ 141 h 143"/>
              <a:gd name="T36" fmla="*/ 82 w 148"/>
              <a:gd name="T37" fmla="*/ 143 h 143"/>
              <a:gd name="T38" fmla="*/ 79 w 148"/>
              <a:gd name="T39" fmla="*/ 137 h 143"/>
              <a:gd name="T40" fmla="*/ 71 w 148"/>
              <a:gd name="T41" fmla="*/ 140 h 143"/>
              <a:gd name="T42" fmla="*/ 59 w 148"/>
              <a:gd name="T43" fmla="*/ 126 h 143"/>
              <a:gd name="T44" fmla="*/ 37 w 148"/>
              <a:gd name="T45" fmla="*/ 130 h 143"/>
              <a:gd name="T46" fmla="*/ 26 w 148"/>
              <a:gd name="T47" fmla="*/ 118 h 143"/>
              <a:gd name="T48" fmla="*/ 34 w 148"/>
              <a:gd name="T49" fmla="*/ 91 h 143"/>
              <a:gd name="T50" fmla="*/ 23 w 148"/>
              <a:gd name="T51" fmla="*/ 79 h 143"/>
              <a:gd name="T52" fmla="*/ 15 w 148"/>
              <a:gd name="T53" fmla="*/ 51 h 143"/>
              <a:gd name="T54" fmla="*/ 6 w 148"/>
              <a:gd name="T55" fmla="*/ 50 h 143"/>
              <a:gd name="T56" fmla="*/ 4 w 148"/>
              <a:gd name="T57" fmla="*/ 46 h 143"/>
              <a:gd name="T58" fmla="*/ 21 w 148"/>
              <a:gd name="T59" fmla="*/ 34 h 143"/>
              <a:gd name="T60" fmla="*/ 37 w 148"/>
              <a:gd name="T61" fmla="*/ 32 h 143"/>
              <a:gd name="T62" fmla="*/ 38 w 148"/>
              <a:gd name="T63" fmla="*/ 19 h 143"/>
              <a:gd name="T64" fmla="*/ 51 w 148"/>
              <a:gd name="T6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51" y="0"/>
                </a:moveTo>
                <a:lnTo>
                  <a:pt x="63" y="10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0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3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8" y="19"/>
                </a:lnTo>
                <a:lnTo>
                  <a:pt x="47" y="6"/>
                </a:lnTo>
                <a:lnTo>
                  <a:pt x="5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407">
            <a:extLst>
              <a:ext uri="{FF2B5EF4-FFF2-40B4-BE49-F238E27FC236}">
                <a16:creationId xmlns:a16="http://schemas.microsoft.com/office/drawing/2014/main" id="{22DE785D-4ED8-6643-7349-9650699565A4}"/>
              </a:ext>
            </a:extLst>
          </p:cNvPr>
          <p:cNvSpPr>
            <a:spLocks/>
          </p:cNvSpPr>
          <p:nvPr/>
        </p:nvSpPr>
        <p:spPr bwMode="auto">
          <a:xfrm>
            <a:off x="4424370" y="5192728"/>
            <a:ext cx="204788" cy="111125"/>
          </a:xfrm>
          <a:custGeom>
            <a:avLst/>
            <a:gdLst>
              <a:gd name="T0" fmla="*/ 53 w 129"/>
              <a:gd name="T1" fmla="*/ 11 h 70"/>
              <a:gd name="T2" fmla="*/ 56 w 129"/>
              <a:gd name="T3" fmla="*/ 15 h 70"/>
              <a:gd name="T4" fmla="*/ 67 w 129"/>
              <a:gd name="T5" fmla="*/ 15 h 70"/>
              <a:gd name="T6" fmla="*/ 69 w 129"/>
              <a:gd name="T7" fmla="*/ 15 h 70"/>
              <a:gd name="T8" fmla="*/ 94 w 129"/>
              <a:gd name="T9" fmla="*/ 22 h 70"/>
              <a:gd name="T10" fmla="*/ 99 w 129"/>
              <a:gd name="T11" fmla="*/ 25 h 70"/>
              <a:gd name="T12" fmla="*/ 95 w 129"/>
              <a:gd name="T13" fmla="*/ 28 h 70"/>
              <a:gd name="T14" fmla="*/ 101 w 129"/>
              <a:gd name="T15" fmla="*/ 29 h 70"/>
              <a:gd name="T16" fmla="*/ 109 w 129"/>
              <a:gd name="T17" fmla="*/ 30 h 70"/>
              <a:gd name="T18" fmla="*/ 110 w 129"/>
              <a:gd name="T19" fmla="*/ 30 h 70"/>
              <a:gd name="T20" fmla="*/ 120 w 129"/>
              <a:gd name="T21" fmla="*/ 39 h 70"/>
              <a:gd name="T22" fmla="*/ 118 w 129"/>
              <a:gd name="T23" fmla="*/ 58 h 70"/>
              <a:gd name="T24" fmla="*/ 121 w 129"/>
              <a:gd name="T25" fmla="*/ 60 h 70"/>
              <a:gd name="T26" fmla="*/ 129 w 129"/>
              <a:gd name="T27" fmla="*/ 70 h 70"/>
              <a:gd name="T28" fmla="*/ 102 w 129"/>
              <a:gd name="T29" fmla="*/ 60 h 70"/>
              <a:gd name="T30" fmla="*/ 93 w 129"/>
              <a:gd name="T31" fmla="*/ 58 h 70"/>
              <a:gd name="T32" fmla="*/ 76 w 129"/>
              <a:gd name="T33" fmla="*/ 47 h 70"/>
              <a:gd name="T34" fmla="*/ 72 w 129"/>
              <a:gd name="T35" fmla="*/ 44 h 70"/>
              <a:gd name="T36" fmla="*/ 65 w 129"/>
              <a:gd name="T37" fmla="*/ 45 h 70"/>
              <a:gd name="T38" fmla="*/ 61 w 129"/>
              <a:gd name="T39" fmla="*/ 58 h 70"/>
              <a:gd name="T40" fmla="*/ 39 w 129"/>
              <a:gd name="T41" fmla="*/ 56 h 70"/>
              <a:gd name="T42" fmla="*/ 37 w 129"/>
              <a:gd name="T43" fmla="*/ 56 h 70"/>
              <a:gd name="T44" fmla="*/ 28 w 129"/>
              <a:gd name="T45" fmla="*/ 63 h 70"/>
              <a:gd name="T46" fmla="*/ 23 w 129"/>
              <a:gd name="T47" fmla="*/ 67 h 70"/>
              <a:gd name="T48" fmla="*/ 19 w 129"/>
              <a:gd name="T49" fmla="*/ 67 h 70"/>
              <a:gd name="T50" fmla="*/ 13 w 129"/>
              <a:gd name="T51" fmla="*/ 66 h 70"/>
              <a:gd name="T52" fmla="*/ 7 w 129"/>
              <a:gd name="T53" fmla="*/ 69 h 70"/>
              <a:gd name="T54" fmla="*/ 5 w 129"/>
              <a:gd name="T55" fmla="*/ 66 h 70"/>
              <a:gd name="T56" fmla="*/ 5 w 129"/>
              <a:gd name="T57" fmla="*/ 63 h 70"/>
              <a:gd name="T58" fmla="*/ 0 w 129"/>
              <a:gd name="T59" fmla="*/ 63 h 70"/>
              <a:gd name="T60" fmla="*/ 7 w 129"/>
              <a:gd name="T61" fmla="*/ 59 h 70"/>
              <a:gd name="T62" fmla="*/ 9 w 129"/>
              <a:gd name="T63" fmla="*/ 56 h 70"/>
              <a:gd name="T64" fmla="*/ 16 w 129"/>
              <a:gd name="T65" fmla="*/ 30 h 70"/>
              <a:gd name="T66" fmla="*/ 16 w 129"/>
              <a:gd name="T67" fmla="*/ 28 h 70"/>
              <a:gd name="T68" fmla="*/ 20 w 129"/>
              <a:gd name="T69" fmla="*/ 19 h 70"/>
              <a:gd name="T70" fmla="*/ 22 w 129"/>
              <a:gd name="T71" fmla="*/ 18 h 70"/>
              <a:gd name="T72" fmla="*/ 19 w 129"/>
              <a:gd name="T73" fmla="*/ 15 h 70"/>
              <a:gd name="T74" fmla="*/ 28 w 129"/>
              <a:gd name="T75" fmla="*/ 17 h 70"/>
              <a:gd name="T76" fmla="*/ 32 w 129"/>
              <a:gd name="T77" fmla="*/ 10 h 70"/>
              <a:gd name="T78" fmla="*/ 34 w 129"/>
              <a:gd name="T79" fmla="*/ 7 h 70"/>
              <a:gd name="T80" fmla="*/ 39 w 129"/>
              <a:gd name="T81" fmla="*/ 0 h 70"/>
              <a:gd name="T82" fmla="*/ 39 w 129"/>
              <a:gd name="T83" fmla="*/ 7 h 70"/>
              <a:gd name="T84" fmla="*/ 53 w 129"/>
              <a:gd name="T85" fmla="*/ 1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9" h="70">
                <a:moveTo>
                  <a:pt x="53" y="11"/>
                </a:move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  <a:lnTo>
                  <a:pt x="95" y="28"/>
                </a:lnTo>
                <a:lnTo>
                  <a:pt x="101" y="29"/>
                </a:lnTo>
                <a:lnTo>
                  <a:pt x="109" y="30"/>
                </a:lnTo>
                <a:lnTo>
                  <a:pt x="110" y="30"/>
                </a:lnTo>
                <a:lnTo>
                  <a:pt x="120" y="39"/>
                </a:lnTo>
                <a:lnTo>
                  <a:pt x="118" y="58"/>
                </a:lnTo>
                <a:lnTo>
                  <a:pt x="121" y="60"/>
                </a:lnTo>
                <a:lnTo>
                  <a:pt x="129" y="70"/>
                </a:lnTo>
                <a:lnTo>
                  <a:pt x="102" y="60"/>
                </a:lnTo>
                <a:lnTo>
                  <a:pt x="93" y="58"/>
                </a:lnTo>
                <a:lnTo>
                  <a:pt x="76" y="47"/>
                </a:lnTo>
                <a:lnTo>
                  <a:pt x="72" y="44"/>
                </a:lnTo>
                <a:lnTo>
                  <a:pt x="65" y="45"/>
                </a:lnTo>
                <a:lnTo>
                  <a:pt x="61" y="58"/>
                </a:lnTo>
                <a:lnTo>
                  <a:pt x="39" y="56"/>
                </a:lnTo>
                <a:lnTo>
                  <a:pt x="37" y="56"/>
                </a:lnTo>
                <a:lnTo>
                  <a:pt x="28" y="63"/>
                </a:lnTo>
                <a:lnTo>
                  <a:pt x="23" y="67"/>
                </a:lnTo>
                <a:lnTo>
                  <a:pt x="19" y="67"/>
                </a:lnTo>
                <a:lnTo>
                  <a:pt x="13" y="66"/>
                </a:lnTo>
                <a:lnTo>
                  <a:pt x="7" y="69"/>
                </a:lnTo>
                <a:lnTo>
                  <a:pt x="5" y="66"/>
                </a:ln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9" y="56"/>
                </a:lnTo>
                <a:lnTo>
                  <a:pt x="16" y="30"/>
                </a:lnTo>
                <a:lnTo>
                  <a:pt x="16" y="28"/>
                </a:lnTo>
                <a:lnTo>
                  <a:pt x="20" y="19"/>
                </a:lnTo>
                <a:lnTo>
                  <a:pt x="22" y="18"/>
                </a:lnTo>
                <a:lnTo>
                  <a:pt x="19" y="15"/>
                </a:lnTo>
                <a:lnTo>
                  <a:pt x="28" y="17"/>
                </a:lnTo>
                <a:lnTo>
                  <a:pt x="32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408">
            <a:extLst>
              <a:ext uri="{FF2B5EF4-FFF2-40B4-BE49-F238E27FC236}">
                <a16:creationId xmlns:a16="http://schemas.microsoft.com/office/drawing/2014/main" id="{4C8148E4-2950-31CD-DD13-F4865A7A644B}"/>
              </a:ext>
            </a:extLst>
          </p:cNvPr>
          <p:cNvSpPr>
            <a:spLocks/>
          </p:cNvSpPr>
          <p:nvPr/>
        </p:nvSpPr>
        <p:spPr bwMode="auto">
          <a:xfrm>
            <a:off x="4087820" y="5492766"/>
            <a:ext cx="71438" cy="80963"/>
          </a:xfrm>
          <a:custGeom>
            <a:avLst/>
            <a:gdLst>
              <a:gd name="T0" fmla="*/ 32 w 45"/>
              <a:gd name="T1" fmla="*/ 9 h 51"/>
              <a:gd name="T2" fmla="*/ 33 w 45"/>
              <a:gd name="T3" fmla="*/ 12 h 51"/>
              <a:gd name="T4" fmla="*/ 37 w 45"/>
              <a:gd name="T5" fmla="*/ 10 h 51"/>
              <a:gd name="T6" fmla="*/ 38 w 45"/>
              <a:gd name="T7" fmla="*/ 12 h 51"/>
              <a:gd name="T8" fmla="*/ 45 w 45"/>
              <a:gd name="T9" fmla="*/ 21 h 51"/>
              <a:gd name="T10" fmla="*/ 44 w 45"/>
              <a:gd name="T11" fmla="*/ 27 h 51"/>
              <a:gd name="T12" fmla="*/ 33 w 45"/>
              <a:gd name="T13" fmla="*/ 36 h 51"/>
              <a:gd name="T14" fmla="*/ 33 w 45"/>
              <a:gd name="T15" fmla="*/ 43 h 51"/>
              <a:gd name="T16" fmla="*/ 33 w 45"/>
              <a:gd name="T17" fmla="*/ 47 h 51"/>
              <a:gd name="T18" fmla="*/ 17 w 45"/>
              <a:gd name="T19" fmla="*/ 51 h 51"/>
              <a:gd name="T20" fmla="*/ 11 w 45"/>
              <a:gd name="T21" fmla="*/ 51 h 51"/>
              <a:gd name="T22" fmla="*/ 7 w 45"/>
              <a:gd name="T23" fmla="*/ 51 h 51"/>
              <a:gd name="T24" fmla="*/ 4 w 45"/>
              <a:gd name="T25" fmla="*/ 47 h 51"/>
              <a:gd name="T26" fmla="*/ 0 w 45"/>
              <a:gd name="T27" fmla="*/ 27 h 51"/>
              <a:gd name="T28" fmla="*/ 2 w 45"/>
              <a:gd name="T29" fmla="*/ 27 h 51"/>
              <a:gd name="T30" fmla="*/ 13 w 45"/>
              <a:gd name="T31" fmla="*/ 21 h 51"/>
              <a:gd name="T32" fmla="*/ 13 w 45"/>
              <a:gd name="T33" fmla="*/ 20 h 51"/>
              <a:gd name="T34" fmla="*/ 18 w 45"/>
              <a:gd name="T35" fmla="*/ 9 h 51"/>
              <a:gd name="T36" fmla="*/ 25 w 45"/>
              <a:gd name="T37" fmla="*/ 2 h 51"/>
              <a:gd name="T38" fmla="*/ 26 w 45"/>
              <a:gd name="T39" fmla="*/ 1 h 51"/>
              <a:gd name="T40" fmla="*/ 29 w 45"/>
              <a:gd name="T41" fmla="*/ 0 h 51"/>
              <a:gd name="T42" fmla="*/ 32 w 45"/>
              <a:gd name="T43" fmla="*/ 9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5" h="51">
                <a:moveTo>
                  <a:pt x="32" y="9"/>
                </a:moveTo>
                <a:lnTo>
                  <a:pt x="33" y="12"/>
                </a:lnTo>
                <a:lnTo>
                  <a:pt x="37" y="10"/>
                </a:lnTo>
                <a:lnTo>
                  <a:pt x="38" y="12"/>
                </a:lnTo>
                <a:lnTo>
                  <a:pt x="45" y="21"/>
                </a:lnTo>
                <a:lnTo>
                  <a:pt x="44" y="27"/>
                </a:lnTo>
                <a:lnTo>
                  <a:pt x="33" y="36"/>
                </a:lnTo>
                <a:lnTo>
                  <a:pt x="33" y="43"/>
                </a:lnTo>
                <a:lnTo>
                  <a:pt x="33" y="47"/>
                </a:lnTo>
                <a:lnTo>
                  <a:pt x="17" y="51"/>
                </a:lnTo>
                <a:lnTo>
                  <a:pt x="11" y="51"/>
                </a:lnTo>
                <a:lnTo>
                  <a:pt x="7" y="51"/>
                </a:lnTo>
                <a:lnTo>
                  <a:pt x="4" y="47"/>
                </a:lnTo>
                <a:lnTo>
                  <a:pt x="0" y="27"/>
                </a:lnTo>
                <a:lnTo>
                  <a:pt x="2" y="27"/>
                </a:lnTo>
                <a:lnTo>
                  <a:pt x="13" y="21"/>
                </a:lnTo>
                <a:lnTo>
                  <a:pt x="13" y="20"/>
                </a:lnTo>
                <a:lnTo>
                  <a:pt x="18" y="9"/>
                </a:lnTo>
                <a:lnTo>
                  <a:pt x="25" y="2"/>
                </a:lnTo>
                <a:lnTo>
                  <a:pt x="26" y="1"/>
                </a:lnTo>
                <a:lnTo>
                  <a:pt x="29" y="0"/>
                </a:lnTo>
                <a:lnTo>
                  <a:pt x="32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409">
            <a:extLst>
              <a:ext uri="{FF2B5EF4-FFF2-40B4-BE49-F238E27FC236}">
                <a16:creationId xmlns:a16="http://schemas.microsoft.com/office/drawing/2014/main" id="{088EFE81-D20F-D66E-9969-582BE0BC4A77}"/>
              </a:ext>
            </a:extLst>
          </p:cNvPr>
          <p:cNvSpPr>
            <a:spLocks/>
          </p:cNvSpPr>
          <p:nvPr/>
        </p:nvSpPr>
        <p:spPr bwMode="auto">
          <a:xfrm>
            <a:off x="4097345" y="5567379"/>
            <a:ext cx="155575" cy="147638"/>
          </a:xfrm>
          <a:custGeom>
            <a:avLst/>
            <a:gdLst>
              <a:gd name="T0" fmla="*/ 32 w 98"/>
              <a:gd name="T1" fmla="*/ 15 h 93"/>
              <a:gd name="T2" fmla="*/ 38 w 98"/>
              <a:gd name="T3" fmla="*/ 19 h 93"/>
              <a:gd name="T4" fmla="*/ 49 w 98"/>
              <a:gd name="T5" fmla="*/ 17 h 93"/>
              <a:gd name="T6" fmla="*/ 50 w 98"/>
              <a:gd name="T7" fmla="*/ 32 h 93"/>
              <a:gd name="T8" fmla="*/ 56 w 98"/>
              <a:gd name="T9" fmla="*/ 32 h 93"/>
              <a:gd name="T10" fmla="*/ 57 w 98"/>
              <a:gd name="T11" fmla="*/ 34 h 93"/>
              <a:gd name="T12" fmla="*/ 62 w 98"/>
              <a:gd name="T13" fmla="*/ 41 h 93"/>
              <a:gd name="T14" fmla="*/ 65 w 98"/>
              <a:gd name="T15" fmla="*/ 44 h 93"/>
              <a:gd name="T16" fmla="*/ 65 w 98"/>
              <a:gd name="T17" fmla="*/ 45 h 93"/>
              <a:gd name="T18" fmla="*/ 71 w 98"/>
              <a:gd name="T19" fmla="*/ 47 h 93"/>
              <a:gd name="T20" fmla="*/ 72 w 98"/>
              <a:gd name="T21" fmla="*/ 52 h 93"/>
              <a:gd name="T22" fmla="*/ 84 w 98"/>
              <a:gd name="T23" fmla="*/ 49 h 93"/>
              <a:gd name="T24" fmla="*/ 94 w 98"/>
              <a:gd name="T25" fmla="*/ 52 h 93"/>
              <a:gd name="T26" fmla="*/ 98 w 98"/>
              <a:gd name="T27" fmla="*/ 55 h 93"/>
              <a:gd name="T28" fmla="*/ 98 w 98"/>
              <a:gd name="T29" fmla="*/ 62 h 93"/>
              <a:gd name="T30" fmla="*/ 94 w 98"/>
              <a:gd name="T31" fmla="*/ 62 h 93"/>
              <a:gd name="T32" fmla="*/ 92 w 98"/>
              <a:gd name="T33" fmla="*/ 63 h 93"/>
              <a:gd name="T34" fmla="*/ 94 w 98"/>
              <a:gd name="T35" fmla="*/ 74 h 93"/>
              <a:gd name="T36" fmla="*/ 94 w 98"/>
              <a:gd name="T37" fmla="*/ 75 h 93"/>
              <a:gd name="T38" fmla="*/ 98 w 98"/>
              <a:gd name="T39" fmla="*/ 78 h 93"/>
              <a:gd name="T40" fmla="*/ 97 w 98"/>
              <a:gd name="T41" fmla="*/ 79 h 93"/>
              <a:gd name="T42" fmla="*/ 95 w 98"/>
              <a:gd name="T43" fmla="*/ 82 h 93"/>
              <a:gd name="T44" fmla="*/ 94 w 98"/>
              <a:gd name="T45" fmla="*/ 82 h 93"/>
              <a:gd name="T46" fmla="*/ 75 w 98"/>
              <a:gd name="T47" fmla="*/ 85 h 93"/>
              <a:gd name="T48" fmla="*/ 60 w 98"/>
              <a:gd name="T49" fmla="*/ 82 h 93"/>
              <a:gd name="T50" fmla="*/ 54 w 98"/>
              <a:gd name="T51" fmla="*/ 85 h 93"/>
              <a:gd name="T52" fmla="*/ 31 w 98"/>
              <a:gd name="T53" fmla="*/ 93 h 93"/>
              <a:gd name="T54" fmla="*/ 31 w 98"/>
              <a:gd name="T55" fmla="*/ 92 h 93"/>
              <a:gd name="T56" fmla="*/ 30 w 98"/>
              <a:gd name="T57" fmla="*/ 81 h 93"/>
              <a:gd name="T58" fmla="*/ 22 w 98"/>
              <a:gd name="T59" fmla="*/ 78 h 93"/>
              <a:gd name="T60" fmla="*/ 19 w 98"/>
              <a:gd name="T61" fmla="*/ 78 h 93"/>
              <a:gd name="T62" fmla="*/ 19 w 98"/>
              <a:gd name="T63" fmla="*/ 70 h 93"/>
              <a:gd name="T64" fmla="*/ 15 w 98"/>
              <a:gd name="T65" fmla="*/ 70 h 93"/>
              <a:gd name="T66" fmla="*/ 13 w 98"/>
              <a:gd name="T67" fmla="*/ 71 h 93"/>
              <a:gd name="T68" fmla="*/ 5 w 98"/>
              <a:gd name="T69" fmla="*/ 81 h 93"/>
              <a:gd name="T70" fmla="*/ 4 w 98"/>
              <a:gd name="T71" fmla="*/ 78 h 93"/>
              <a:gd name="T72" fmla="*/ 4 w 98"/>
              <a:gd name="T73" fmla="*/ 75 h 93"/>
              <a:gd name="T74" fmla="*/ 0 w 98"/>
              <a:gd name="T75" fmla="*/ 64 h 93"/>
              <a:gd name="T76" fmla="*/ 1 w 98"/>
              <a:gd name="T77" fmla="*/ 60 h 93"/>
              <a:gd name="T78" fmla="*/ 8 w 98"/>
              <a:gd name="T79" fmla="*/ 59 h 93"/>
              <a:gd name="T80" fmla="*/ 12 w 98"/>
              <a:gd name="T81" fmla="*/ 52 h 93"/>
              <a:gd name="T82" fmla="*/ 27 w 98"/>
              <a:gd name="T83" fmla="*/ 0 h 93"/>
              <a:gd name="T84" fmla="*/ 32 w 98"/>
              <a:gd name="T85" fmla="*/ 14 h 93"/>
              <a:gd name="T86" fmla="*/ 32 w 98"/>
              <a:gd name="T87" fmla="*/ 1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" h="93">
                <a:moveTo>
                  <a:pt x="32" y="15"/>
                </a:moveTo>
                <a:lnTo>
                  <a:pt x="38" y="19"/>
                </a:lnTo>
                <a:lnTo>
                  <a:pt x="49" y="17"/>
                </a:lnTo>
                <a:lnTo>
                  <a:pt x="50" y="32"/>
                </a:lnTo>
                <a:lnTo>
                  <a:pt x="56" y="32"/>
                </a:lnTo>
                <a:lnTo>
                  <a:pt x="57" y="34"/>
                </a:lnTo>
                <a:lnTo>
                  <a:pt x="62" y="41"/>
                </a:lnTo>
                <a:lnTo>
                  <a:pt x="65" y="44"/>
                </a:lnTo>
                <a:lnTo>
                  <a:pt x="65" y="45"/>
                </a:lnTo>
                <a:lnTo>
                  <a:pt x="71" y="47"/>
                </a:lnTo>
                <a:lnTo>
                  <a:pt x="72" y="52"/>
                </a:lnTo>
                <a:lnTo>
                  <a:pt x="84" y="49"/>
                </a:lnTo>
                <a:lnTo>
                  <a:pt x="94" y="52"/>
                </a:lnTo>
                <a:lnTo>
                  <a:pt x="98" y="55"/>
                </a:lnTo>
                <a:lnTo>
                  <a:pt x="98" y="62"/>
                </a:lnTo>
                <a:lnTo>
                  <a:pt x="94" y="62"/>
                </a:lnTo>
                <a:lnTo>
                  <a:pt x="92" y="63"/>
                </a:lnTo>
                <a:lnTo>
                  <a:pt x="94" y="74"/>
                </a:lnTo>
                <a:lnTo>
                  <a:pt x="94" y="75"/>
                </a:lnTo>
                <a:lnTo>
                  <a:pt x="98" y="78"/>
                </a:lnTo>
                <a:lnTo>
                  <a:pt x="97" y="79"/>
                </a:lnTo>
                <a:lnTo>
                  <a:pt x="95" y="82"/>
                </a:lnTo>
                <a:lnTo>
                  <a:pt x="94" y="82"/>
                </a:lnTo>
                <a:lnTo>
                  <a:pt x="75" y="85"/>
                </a:lnTo>
                <a:lnTo>
                  <a:pt x="60" y="82"/>
                </a:lnTo>
                <a:lnTo>
                  <a:pt x="54" y="85"/>
                </a:lnTo>
                <a:lnTo>
                  <a:pt x="31" y="93"/>
                </a:lnTo>
                <a:lnTo>
                  <a:pt x="31" y="92"/>
                </a:lnTo>
                <a:lnTo>
                  <a:pt x="30" y="81"/>
                </a:lnTo>
                <a:lnTo>
                  <a:pt x="22" y="78"/>
                </a:lnTo>
                <a:lnTo>
                  <a:pt x="19" y="78"/>
                </a:lnTo>
                <a:lnTo>
                  <a:pt x="19" y="70"/>
                </a:lnTo>
                <a:lnTo>
                  <a:pt x="15" y="70"/>
                </a:lnTo>
                <a:lnTo>
                  <a:pt x="13" y="71"/>
                </a:lnTo>
                <a:lnTo>
                  <a:pt x="5" y="81"/>
                </a:lnTo>
                <a:lnTo>
                  <a:pt x="4" y="78"/>
                </a:lnTo>
                <a:lnTo>
                  <a:pt x="4" y="75"/>
                </a:lnTo>
                <a:lnTo>
                  <a:pt x="0" y="64"/>
                </a:lnTo>
                <a:lnTo>
                  <a:pt x="1" y="60"/>
                </a:lnTo>
                <a:lnTo>
                  <a:pt x="8" y="59"/>
                </a:lnTo>
                <a:lnTo>
                  <a:pt x="12" y="52"/>
                </a:lnTo>
                <a:lnTo>
                  <a:pt x="27" y="0"/>
                </a:lnTo>
                <a:lnTo>
                  <a:pt x="32" y="14"/>
                </a:lnTo>
                <a:lnTo>
                  <a:pt x="32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410">
            <a:extLst>
              <a:ext uri="{FF2B5EF4-FFF2-40B4-BE49-F238E27FC236}">
                <a16:creationId xmlns:a16="http://schemas.microsoft.com/office/drawing/2014/main" id="{72C47095-C2FD-C7A7-CCFD-2CCA9BF5D7ED}"/>
              </a:ext>
            </a:extLst>
          </p:cNvPr>
          <p:cNvSpPr>
            <a:spLocks/>
          </p:cNvSpPr>
          <p:nvPr/>
        </p:nvSpPr>
        <p:spPr bwMode="auto">
          <a:xfrm>
            <a:off x="5851535" y="2971809"/>
            <a:ext cx="215900" cy="206376"/>
          </a:xfrm>
          <a:custGeom>
            <a:avLst/>
            <a:gdLst>
              <a:gd name="T0" fmla="*/ 29 w 136"/>
              <a:gd name="T1" fmla="*/ 4 h 130"/>
              <a:gd name="T2" fmla="*/ 44 w 136"/>
              <a:gd name="T3" fmla="*/ 3 h 130"/>
              <a:gd name="T4" fmla="*/ 60 w 136"/>
              <a:gd name="T5" fmla="*/ 8 h 130"/>
              <a:gd name="T6" fmla="*/ 63 w 136"/>
              <a:gd name="T7" fmla="*/ 11 h 130"/>
              <a:gd name="T8" fmla="*/ 90 w 136"/>
              <a:gd name="T9" fmla="*/ 14 h 130"/>
              <a:gd name="T10" fmla="*/ 101 w 136"/>
              <a:gd name="T11" fmla="*/ 37 h 130"/>
              <a:gd name="T12" fmla="*/ 129 w 136"/>
              <a:gd name="T13" fmla="*/ 53 h 130"/>
              <a:gd name="T14" fmla="*/ 131 w 136"/>
              <a:gd name="T15" fmla="*/ 63 h 130"/>
              <a:gd name="T16" fmla="*/ 132 w 136"/>
              <a:gd name="T17" fmla="*/ 75 h 130"/>
              <a:gd name="T18" fmla="*/ 134 w 136"/>
              <a:gd name="T19" fmla="*/ 88 h 130"/>
              <a:gd name="T20" fmla="*/ 134 w 136"/>
              <a:gd name="T21" fmla="*/ 94 h 130"/>
              <a:gd name="T22" fmla="*/ 136 w 136"/>
              <a:gd name="T23" fmla="*/ 105 h 130"/>
              <a:gd name="T24" fmla="*/ 108 w 136"/>
              <a:gd name="T25" fmla="*/ 101 h 130"/>
              <a:gd name="T26" fmla="*/ 104 w 136"/>
              <a:gd name="T27" fmla="*/ 97 h 130"/>
              <a:gd name="T28" fmla="*/ 86 w 136"/>
              <a:gd name="T29" fmla="*/ 107 h 130"/>
              <a:gd name="T30" fmla="*/ 75 w 136"/>
              <a:gd name="T31" fmla="*/ 126 h 130"/>
              <a:gd name="T32" fmla="*/ 60 w 136"/>
              <a:gd name="T33" fmla="*/ 127 h 130"/>
              <a:gd name="T34" fmla="*/ 50 w 136"/>
              <a:gd name="T35" fmla="*/ 124 h 130"/>
              <a:gd name="T36" fmla="*/ 41 w 136"/>
              <a:gd name="T37" fmla="*/ 119 h 130"/>
              <a:gd name="T38" fmla="*/ 35 w 136"/>
              <a:gd name="T39" fmla="*/ 104 h 130"/>
              <a:gd name="T40" fmla="*/ 30 w 136"/>
              <a:gd name="T41" fmla="*/ 96 h 130"/>
              <a:gd name="T42" fmla="*/ 27 w 136"/>
              <a:gd name="T43" fmla="*/ 83 h 130"/>
              <a:gd name="T44" fmla="*/ 37 w 136"/>
              <a:gd name="T45" fmla="*/ 88 h 130"/>
              <a:gd name="T46" fmla="*/ 42 w 136"/>
              <a:gd name="T47" fmla="*/ 63 h 130"/>
              <a:gd name="T48" fmla="*/ 38 w 136"/>
              <a:gd name="T49" fmla="*/ 52 h 130"/>
              <a:gd name="T50" fmla="*/ 37 w 136"/>
              <a:gd name="T51" fmla="*/ 47 h 130"/>
              <a:gd name="T52" fmla="*/ 38 w 136"/>
              <a:gd name="T53" fmla="*/ 28 h 130"/>
              <a:gd name="T54" fmla="*/ 37 w 136"/>
              <a:gd name="T55" fmla="*/ 22 h 130"/>
              <a:gd name="T56" fmla="*/ 26 w 136"/>
              <a:gd name="T57" fmla="*/ 21 h 130"/>
              <a:gd name="T58" fmla="*/ 23 w 136"/>
              <a:gd name="T59" fmla="*/ 19 h 130"/>
              <a:gd name="T60" fmla="*/ 7 w 136"/>
              <a:gd name="T61" fmla="*/ 22 h 130"/>
              <a:gd name="T62" fmla="*/ 16 w 136"/>
              <a:gd name="T63" fmla="*/ 11 h 130"/>
              <a:gd name="T64" fmla="*/ 15 w 136"/>
              <a:gd name="T65" fmla="*/ 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6" h="130">
                <a:moveTo>
                  <a:pt x="23" y="0"/>
                </a:moveTo>
                <a:lnTo>
                  <a:pt x="29" y="4"/>
                </a:lnTo>
                <a:lnTo>
                  <a:pt x="42" y="3"/>
                </a:lnTo>
                <a:lnTo>
                  <a:pt x="44" y="3"/>
                </a:lnTo>
                <a:lnTo>
                  <a:pt x="57" y="0"/>
                </a:lnTo>
                <a:lnTo>
                  <a:pt x="60" y="8"/>
                </a:lnTo>
                <a:lnTo>
                  <a:pt x="61" y="10"/>
                </a:lnTo>
                <a:lnTo>
                  <a:pt x="63" y="11"/>
                </a:lnTo>
                <a:lnTo>
                  <a:pt x="64" y="17"/>
                </a:lnTo>
                <a:lnTo>
                  <a:pt x="90" y="14"/>
                </a:lnTo>
                <a:lnTo>
                  <a:pt x="101" y="25"/>
                </a:lnTo>
                <a:lnTo>
                  <a:pt x="101" y="37"/>
                </a:lnTo>
                <a:lnTo>
                  <a:pt x="128" y="43"/>
                </a:lnTo>
                <a:lnTo>
                  <a:pt x="129" y="53"/>
                </a:lnTo>
                <a:lnTo>
                  <a:pt x="129" y="58"/>
                </a:lnTo>
                <a:lnTo>
                  <a:pt x="131" y="63"/>
                </a:lnTo>
                <a:lnTo>
                  <a:pt x="131" y="68"/>
                </a:lnTo>
                <a:lnTo>
                  <a:pt x="132" y="75"/>
                </a:lnTo>
                <a:lnTo>
                  <a:pt x="132" y="79"/>
                </a:lnTo>
                <a:lnTo>
                  <a:pt x="134" y="88"/>
                </a:lnTo>
                <a:lnTo>
                  <a:pt x="134" y="90"/>
                </a:lnTo>
                <a:lnTo>
                  <a:pt x="134" y="94"/>
                </a:lnTo>
                <a:lnTo>
                  <a:pt x="135" y="100"/>
                </a:lnTo>
                <a:lnTo>
                  <a:pt x="136" y="105"/>
                </a:lnTo>
                <a:lnTo>
                  <a:pt x="110" y="105"/>
                </a:lnTo>
                <a:lnTo>
                  <a:pt x="108" y="101"/>
                </a:lnTo>
                <a:lnTo>
                  <a:pt x="108" y="100"/>
                </a:lnTo>
                <a:lnTo>
                  <a:pt x="104" y="97"/>
                </a:lnTo>
                <a:lnTo>
                  <a:pt x="93" y="101"/>
                </a:lnTo>
                <a:lnTo>
                  <a:pt x="86" y="107"/>
                </a:lnTo>
                <a:lnTo>
                  <a:pt x="82" y="122"/>
                </a:lnTo>
                <a:lnTo>
                  <a:pt x="75" y="126"/>
                </a:lnTo>
                <a:lnTo>
                  <a:pt x="64" y="124"/>
                </a:lnTo>
                <a:lnTo>
                  <a:pt x="60" y="127"/>
                </a:lnTo>
                <a:lnTo>
                  <a:pt x="56" y="130"/>
                </a:lnTo>
                <a:lnTo>
                  <a:pt x="50" y="124"/>
                </a:lnTo>
                <a:lnTo>
                  <a:pt x="42" y="127"/>
                </a:lnTo>
                <a:lnTo>
                  <a:pt x="41" y="119"/>
                </a:lnTo>
                <a:lnTo>
                  <a:pt x="44" y="113"/>
                </a:lnTo>
                <a:lnTo>
                  <a:pt x="35" y="104"/>
                </a:lnTo>
                <a:lnTo>
                  <a:pt x="35" y="97"/>
                </a:lnTo>
                <a:lnTo>
                  <a:pt x="30" y="96"/>
                </a:lnTo>
                <a:lnTo>
                  <a:pt x="27" y="85"/>
                </a:lnTo>
                <a:lnTo>
                  <a:pt x="27" y="83"/>
                </a:lnTo>
                <a:lnTo>
                  <a:pt x="30" y="85"/>
                </a:lnTo>
                <a:lnTo>
                  <a:pt x="37" y="88"/>
                </a:lnTo>
                <a:lnTo>
                  <a:pt x="41" y="71"/>
                </a:lnTo>
                <a:lnTo>
                  <a:pt x="42" y="63"/>
                </a:lnTo>
                <a:lnTo>
                  <a:pt x="42" y="60"/>
                </a:lnTo>
                <a:lnTo>
                  <a:pt x="38" y="52"/>
                </a:lnTo>
                <a:lnTo>
                  <a:pt x="38" y="51"/>
                </a:lnTo>
                <a:lnTo>
                  <a:pt x="37" y="47"/>
                </a:lnTo>
                <a:lnTo>
                  <a:pt x="39" y="30"/>
                </a:lnTo>
                <a:lnTo>
                  <a:pt x="38" y="28"/>
                </a:lnTo>
                <a:lnTo>
                  <a:pt x="38" y="25"/>
                </a:lnTo>
                <a:lnTo>
                  <a:pt x="37" y="22"/>
                </a:lnTo>
                <a:lnTo>
                  <a:pt x="29" y="23"/>
                </a:lnTo>
                <a:lnTo>
                  <a:pt x="26" y="21"/>
                </a:lnTo>
                <a:lnTo>
                  <a:pt x="24" y="19"/>
                </a:lnTo>
                <a:lnTo>
                  <a:pt x="23" y="19"/>
                </a:lnTo>
                <a:lnTo>
                  <a:pt x="0" y="37"/>
                </a:lnTo>
                <a:lnTo>
                  <a:pt x="7" y="22"/>
                </a:lnTo>
                <a:lnTo>
                  <a:pt x="9" y="15"/>
                </a:lnTo>
                <a:lnTo>
                  <a:pt x="16" y="11"/>
                </a:lnTo>
                <a:lnTo>
                  <a:pt x="16" y="7"/>
                </a:lnTo>
                <a:lnTo>
                  <a:pt x="15" y="3"/>
                </a:lnTo>
                <a:lnTo>
                  <a:pt x="2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411">
            <a:extLst>
              <a:ext uri="{FF2B5EF4-FFF2-40B4-BE49-F238E27FC236}">
                <a16:creationId xmlns:a16="http://schemas.microsoft.com/office/drawing/2014/main" id="{7FC4F4EE-AB89-9DBF-8424-E4DC3356FFFD}"/>
              </a:ext>
            </a:extLst>
          </p:cNvPr>
          <p:cNvSpPr>
            <a:spLocks/>
          </p:cNvSpPr>
          <p:nvPr/>
        </p:nvSpPr>
        <p:spPr bwMode="auto">
          <a:xfrm>
            <a:off x="4322770" y="4416438"/>
            <a:ext cx="50800" cy="130175"/>
          </a:xfrm>
          <a:custGeom>
            <a:avLst/>
            <a:gdLst>
              <a:gd name="T0" fmla="*/ 19 w 32"/>
              <a:gd name="T1" fmla="*/ 79 h 82"/>
              <a:gd name="T2" fmla="*/ 12 w 32"/>
              <a:gd name="T3" fmla="*/ 82 h 82"/>
              <a:gd name="T4" fmla="*/ 13 w 32"/>
              <a:gd name="T5" fmla="*/ 76 h 82"/>
              <a:gd name="T6" fmla="*/ 6 w 32"/>
              <a:gd name="T7" fmla="*/ 72 h 82"/>
              <a:gd name="T8" fmla="*/ 13 w 32"/>
              <a:gd name="T9" fmla="*/ 65 h 82"/>
              <a:gd name="T10" fmla="*/ 15 w 32"/>
              <a:gd name="T11" fmla="*/ 64 h 82"/>
              <a:gd name="T12" fmla="*/ 12 w 32"/>
              <a:gd name="T13" fmla="*/ 63 h 82"/>
              <a:gd name="T14" fmla="*/ 4 w 32"/>
              <a:gd name="T15" fmla="*/ 58 h 82"/>
              <a:gd name="T16" fmla="*/ 5 w 32"/>
              <a:gd name="T17" fmla="*/ 50 h 82"/>
              <a:gd name="T18" fmla="*/ 5 w 32"/>
              <a:gd name="T19" fmla="*/ 49 h 82"/>
              <a:gd name="T20" fmla="*/ 5 w 32"/>
              <a:gd name="T21" fmla="*/ 46 h 82"/>
              <a:gd name="T22" fmla="*/ 6 w 32"/>
              <a:gd name="T23" fmla="*/ 42 h 82"/>
              <a:gd name="T24" fmla="*/ 5 w 32"/>
              <a:gd name="T25" fmla="*/ 39 h 82"/>
              <a:gd name="T26" fmla="*/ 4 w 32"/>
              <a:gd name="T27" fmla="*/ 35 h 82"/>
              <a:gd name="T28" fmla="*/ 0 w 32"/>
              <a:gd name="T29" fmla="*/ 16 h 82"/>
              <a:gd name="T30" fmla="*/ 2 w 32"/>
              <a:gd name="T31" fmla="*/ 0 h 82"/>
              <a:gd name="T32" fmla="*/ 17 w 32"/>
              <a:gd name="T33" fmla="*/ 11 h 82"/>
              <a:gd name="T34" fmla="*/ 24 w 32"/>
              <a:gd name="T35" fmla="*/ 22 h 82"/>
              <a:gd name="T36" fmla="*/ 32 w 32"/>
              <a:gd name="T37" fmla="*/ 23 h 82"/>
              <a:gd name="T38" fmla="*/ 31 w 32"/>
              <a:gd name="T39" fmla="*/ 31 h 82"/>
              <a:gd name="T40" fmla="*/ 31 w 32"/>
              <a:gd name="T41" fmla="*/ 38 h 82"/>
              <a:gd name="T42" fmla="*/ 24 w 32"/>
              <a:gd name="T43" fmla="*/ 39 h 82"/>
              <a:gd name="T44" fmla="*/ 23 w 32"/>
              <a:gd name="T45" fmla="*/ 46 h 82"/>
              <a:gd name="T46" fmla="*/ 23 w 32"/>
              <a:gd name="T47" fmla="*/ 49 h 82"/>
              <a:gd name="T48" fmla="*/ 21 w 32"/>
              <a:gd name="T49" fmla="*/ 53 h 82"/>
              <a:gd name="T50" fmla="*/ 27 w 32"/>
              <a:gd name="T51" fmla="*/ 63 h 82"/>
              <a:gd name="T52" fmla="*/ 26 w 32"/>
              <a:gd name="T53" fmla="*/ 65 h 82"/>
              <a:gd name="T54" fmla="*/ 24 w 32"/>
              <a:gd name="T55" fmla="*/ 67 h 82"/>
              <a:gd name="T56" fmla="*/ 26 w 32"/>
              <a:gd name="T57" fmla="*/ 67 h 82"/>
              <a:gd name="T58" fmla="*/ 28 w 32"/>
              <a:gd name="T59" fmla="*/ 68 h 82"/>
              <a:gd name="T60" fmla="*/ 21 w 32"/>
              <a:gd name="T61" fmla="*/ 78 h 82"/>
              <a:gd name="T62" fmla="*/ 19 w 32"/>
              <a:gd name="T63" fmla="*/ 7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" h="82">
                <a:moveTo>
                  <a:pt x="19" y="79"/>
                </a:moveTo>
                <a:lnTo>
                  <a:pt x="12" y="82"/>
                </a:lnTo>
                <a:lnTo>
                  <a:pt x="13" y="76"/>
                </a:lnTo>
                <a:lnTo>
                  <a:pt x="6" y="72"/>
                </a:lnTo>
                <a:lnTo>
                  <a:pt x="13" y="65"/>
                </a:lnTo>
                <a:lnTo>
                  <a:pt x="15" y="64"/>
                </a:lnTo>
                <a:lnTo>
                  <a:pt x="12" y="63"/>
                </a:lnTo>
                <a:lnTo>
                  <a:pt x="4" y="58"/>
                </a:lnTo>
                <a:lnTo>
                  <a:pt x="5" y="50"/>
                </a:lnTo>
                <a:lnTo>
                  <a:pt x="5" y="49"/>
                </a:lnTo>
                <a:lnTo>
                  <a:pt x="5" y="46"/>
                </a:lnTo>
                <a:lnTo>
                  <a:pt x="6" y="42"/>
                </a:lnTo>
                <a:lnTo>
                  <a:pt x="5" y="39"/>
                </a:lnTo>
                <a:lnTo>
                  <a:pt x="4" y="35"/>
                </a:lnTo>
                <a:lnTo>
                  <a:pt x="0" y="16"/>
                </a:lnTo>
                <a:lnTo>
                  <a:pt x="2" y="0"/>
                </a:lnTo>
                <a:lnTo>
                  <a:pt x="17" y="11"/>
                </a:lnTo>
                <a:lnTo>
                  <a:pt x="24" y="22"/>
                </a:lnTo>
                <a:lnTo>
                  <a:pt x="32" y="23"/>
                </a:lnTo>
                <a:lnTo>
                  <a:pt x="31" y="31"/>
                </a:lnTo>
                <a:lnTo>
                  <a:pt x="31" y="38"/>
                </a:lnTo>
                <a:lnTo>
                  <a:pt x="24" y="39"/>
                </a:lnTo>
                <a:lnTo>
                  <a:pt x="23" y="46"/>
                </a:lnTo>
                <a:lnTo>
                  <a:pt x="23" y="49"/>
                </a:lnTo>
                <a:lnTo>
                  <a:pt x="21" y="53"/>
                </a:lnTo>
                <a:lnTo>
                  <a:pt x="27" y="63"/>
                </a:lnTo>
                <a:lnTo>
                  <a:pt x="26" y="65"/>
                </a:lnTo>
                <a:lnTo>
                  <a:pt x="24" y="67"/>
                </a:lnTo>
                <a:lnTo>
                  <a:pt x="26" y="67"/>
                </a:lnTo>
                <a:lnTo>
                  <a:pt x="28" y="68"/>
                </a:lnTo>
                <a:lnTo>
                  <a:pt x="21" y="78"/>
                </a:lnTo>
                <a:lnTo>
                  <a:pt x="19" y="7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412">
            <a:extLst>
              <a:ext uri="{FF2B5EF4-FFF2-40B4-BE49-F238E27FC236}">
                <a16:creationId xmlns:a16="http://schemas.microsoft.com/office/drawing/2014/main" id="{0E2AF197-8E3E-E871-9156-0276006259EA}"/>
              </a:ext>
            </a:extLst>
          </p:cNvPr>
          <p:cNvSpPr>
            <a:spLocks/>
          </p:cNvSpPr>
          <p:nvPr/>
        </p:nvSpPr>
        <p:spPr bwMode="auto">
          <a:xfrm>
            <a:off x="4305307" y="4540263"/>
            <a:ext cx="153988" cy="125413"/>
          </a:xfrm>
          <a:custGeom>
            <a:avLst/>
            <a:gdLst>
              <a:gd name="T0" fmla="*/ 68 w 97"/>
              <a:gd name="T1" fmla="*/ 36 h 79"/>
              <a:gd name="T2" fmla="*/ 73 w 97"/>
              <a:gd name="T3" fmla="*/ 40 h 79"/>
              <a:gd name="T4" fmla="*/ 77 w 97"/>
              <a:gd name="T5" fmla="*/ 38 h 79"/>
              <a:gd name="T6" fmla="*/ 79 w 97"/>
              <a:gd name="T7" fmla="*/ 42 h 79"/>
              <a:gd name="T8" fmla="*/ 84 w 97"/>
              <a:gd name="T9" fmla="*/ 39 h 79"/>
              <a:gd name="T10" fmla="*/ 90 w 97"/>
              <a:gd name="T11" fmla="*/ 42 h 79"/>
              <a:gd name="T12" fmla="*/ 86 w 97"/>
              <a:gd name="T13" fmla="*/ 46 h 79"/>
              <a:gd name="T14" fmla="*/ 87 w 97"/>
              <a:gd name="T15" fmla="*/ 53 h 79"/>
              <a:gd name="T16" fmla="*/ 94 w 97"/>
              <a:gd name="T17" fmla="*/ 60 h 79"/>
              <a:gd name="T18" fmla="*/ 97 w 97"/>
              <a:gd name="T19" fmla="*/ 62 h 79"/>
              <a:gd name="T20" fmla="*/ 95 w 97"/>
              <a:gd name="T21" fmla="*/ 68 h 79"/>
              <a:gd name="T22" fmla="*/ 86 w 97"/>
              <a:gd name="T23" fmla="*/ 66 h 79"/>
              <a:gd name="T24" fmla="*/ 83 w 97"/>
              <a:gd name="T25" fmla="*/ 73 h 79"/>
              <a:gd name="T26" fmla="*/ 80 w 97"/>
              <a:gd name="T27" fmla="*/ 75 h 79"/>
              <a:gd name="T28" fmla="*/ 69 w 97"/>
              <a:gd name="T29" fmla="*/ 79 h 79"/>
              <a:gd name="T30" fmla="*/ 68 w 97"/>
              <a:gd name="T31" fmla="*/ 76 h 79"/>
              <a:gd name="T32" fmla="*/ 62 w 97"/>
              <a:gd name="T33" fmla="*/ 69 h 79"/>
              <a:gd name="T34" fmla="*/ 64 w 97"/>
              <a:gd name="T35" fmla="*/ 69 h 79"/>
              <a:gd name="T36" fmla="*/ 65 w 97"/>
              <a:gd name="T37" fmla="*/ 66 h 79"/>
              <a:gd name="T38" fmla="*/ 56 w 97"/>
              <a:gd name="T39" fmla="*/ 64 h 79"/>
              <a:gd name="T40" fmla="*/ 50 w 97"/>
              <a:gd name="T41" fmla="*/ 69 h 79"/>
              <a:gd name="T42" fmla="*/ 49 w 97"/>
              <a:gd name="T43" fmla="*/ 69 h 79"/>
              <a:gd name="T44" fmla="*/ 49 w 97"/>
              <a:gd name="T45" fmla="*/ 69 h 79"/>
              <a:gd name="T46" fmla="*/ 50 w 97"/>
              <a:gd name="T47" fmla="*/ 72 h 79"/>
              <a:gd name="T48" fmla="*/ 49 w 97"/>
              <a:gd name="T49" fmla="*/ 72 h 79"/>
              <a:gd name="T50" fmla="*/ 47 w 97"/>
              <a:gd name="T51" fmla="*/ 72 h 79"/>
              <a:gd name="T52" fmla="*/ 35 w 97"/>
              <a:gd name="T53" fmla="*/ 75 h 79"/>
              <a:gd name="T54" fmla="*/ 34 w 97"/>
              <a:gd name="T55" fmla="*/ 72 h 79"/>
              <a:gd name="T56" fmla="*/ 31 w 97"/>
              <a:gd name="T57" fmla="*/ 68 h 79"/>
              <a:gd name="T58" fmla="*/ 28 w 97"/>
              <a:gd name="T59" fmla="*/ 65 h 79"/>
              <a:gd name="T60" fmla="*/ 7 w 97"/>
              <a:gd name="T61" fmla="*/ 69 h 79"/>
              <a:gd name="T62" fmla="*/ 0 w 97"/>
              <a:gd name="T63" fmla="*/ 64 h 79"/>
              <a:gd name="T64" fmla="*/ 2 w 97"/>
              <a:gd name="T65" fmla="*/ 53 h 79"/>
              <a:gd name="T66" fmla="*/ 13 w 97"/>
              <a:gd name="T67" fmla="*/ 51 h 79"/>
              <a:gd name="T68" fmla="*/ 17 w 97"/>
              <a:gd name="T69" fmla="*/ 46 h 79"/>
              <a:gd name="T70" fmla="*/ 20 w 97"/>
              <a:gd name="T71" fmla="*/ 36 h 79"/>
              <a:gd name="T72" fmla="*/ 15 w 97"/>
              <a:gd name="T73" fmla="*/ 25 h 79"/>
              <a:gd name="T74" fmla="*/ 22 w 97"/>
              <a:gd name="T75" fmla="*/ 20 h 79"/>
              <a:gd name="T76" fmla="*/ 22 w 97"/>
              <a:gd name="T77" fmla="*/ 10 h 79"/>
              <a:gd name="T78" fmla="*/ 23 w 97"/>
              <a:gd name="T79" fmla="*/ 4 h 79"/>
              <a:gd name="T80" fmla="*/ 30 w 97"/>
              <a:gd name="T81" fmla="*/ 1 h 79"/>
              <a:gd name="T82" fmla="*/ 32 w 97"/>
              <a:gd name="T83" fmla="*/ 0 h 79"/>
              <a:gd name="T84" fmla="*/ 38 w 97"/>
              <a:gd name="T85" fmla="*/ 6 h 79"/>
              <a:gd name="T86" fmla="*/ 46 w 97"/>
              <a:gd name="T87" fmla="*/ 17 h 79"/>
              <a:gd name="T88" fmla="*/ 49 w 97"/>
              <a:gd name="T89" fmla="*/ 20 h 79"/>
              <a:gd name="T90" fmla="*/ 61 w 97"/>
              <a:gd name="T91" fmla="*/ 23 h 79"/>
              <a:gd name="T92" fmla="*/ 65 w 97"/>
              <a:gd name="T93" fmla="*/ 36 h 79"/>
              <a:gd name="T94" fmla="*/ 68 w 97"/>
              <a:gd name="T95" fmla="*/ 3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7" h="79">
                <a:moveTo>
                  <a:pt x="68" y="36"/>
                </a:moveTo>
                <a:lnTo>
                  <a:pt x="73" y="40"/>
                </a:lnTo>
                <a:lnTo>
                  <a:pt x="77" y="38"/>
                </a:lnTo>
                <a:lnTo>
                  <a:pt x="79" y="42"/>
                </a:lnTo>
                <a:lnTo>
                  <a:pt x="84" y="39"/>
                </a:lnTo>
                <a:lnTo>
                  <a:pt x="90" y="42"/>
                </a:lnTo>
                <a:lnTo>
                  <a:pt x="86" y="46"/>
                </a:lnTo>
                <a:lnTo>
                  <a:pt x="87" y="53"/>
                </a:lnTo>
                <a:lnTo>
                  <a:pt x="94" y="60"/>
                </a:lnTo>
                <a:lnTo>
                  <a:pt x="97" y="62"/>
                </a:lnTo>
                <a:lnTo>
                  <a:pt x="95" y="68"/>
                </a:lnTo>
                <a:lnTo>
                  <a:pt x="86" y="66"/>
                </a:lnTo>
                <a:lnTo>
                  <a:pt x="83" y="73"/>
                </a:lnTo>
                <a:lnTo>
                  <a:pt x="80" y="75"/>
                </a:lnTo>
                <a:lnTo>
                  <a:pt x="69" y="79"/>
                </a:lnTo>
                <a:lnTo>
                  <a:pt x="68" y="76"/>
                </a:lnTo>
                <a:lnTo>
                  <a:pt x="62" y="69"/>
                </a:lnTo>
                <a:lnTo>
                  <a:pt x="64" y="69"/>
                </a:lnTo>
                <a:lnTo>
                  <a:pt x="65" y="66"/>
                </a:lnTo>
                <a:lnTo>
                  <a:pt x="56" y="64"/>
                </a:lnTo>
                <a:lnTo>
                  <a:pt x="50" y="69"/>
                </a:lnTo>
                <a:lnTo>
                  <a:pt x="49" y="69"/>
                </a:lnTo>
                <a:lnTo>
                  <a:pt x="49" y="69"/>
                </a:lnTo>
                <a:lnTo>
                  <a:pt x="50" y="72"/>
                </a:lnTo>
                <a:lnTo>
                  <a:pt x="49" y="72"/>
                </a:lnTo>
                <a:lnTo>
                  <a:pt x="47" y="72"/>
                </a:lnTo>
                <a:lnTo>
                  <a:pt x="35" y="75"/>
                </a:lnTo>
                <a:lnTo>
                  <a:pt x="34" y="72"/>
                </a:lnTo>
                <a:lnTo>
                  <a:pt x="31" y="68"/>
                </a:lnTo>
                <a:lnTo>
                  <a:pt x="28" y="65"/>
                </a:lnTo>
                <a:lnTo>
                  <a:pt x="7" y="69"/>
                </a:lnTo>
                <a:lnTo>
                  <a:pt x="0" y="64"/>
                </a:lnTo>
                <a:lnTo>
                  <a:pt x="2" y="53"/>
                </a:lnTo>
                <a:lnTo>
                  <a:pt x="13" y="51"/>
                </a:lnTo>
                <a:lnTo>
                  <a:pt x="17" y="46"/>
                </a:lnTo>
                <a:lnTo>
                  <a:pt x="20" y="36"/>
                </a:lnTo>
                <a:lnTo>
                  <a:pt x="15" y="25"/>
                </a:lnTo>
                <a:lnTo>
                  <a:pt x="22" y="20"/>
                </a:lnTo>
                <a:lnTo>
                  <a:pt x="22" y="10"/>
                </a:lnTo>
                <a:lnTo>
                  <a:pt x="23" y="4"/>
                </a:lnTo>
                <a:lnTo>
                  <a:pt x="30" y="1"/>
                </a:lnTo>
                <a:lnTo>
                  <a:pt x="32" y="0"/>
                </a:lnTo>
                <a:lnTo>
                  <a:pt x="38" y="6"/>
                </a:lnTo>
                <a:lnTo>
                  <a:pt x="46" y="17"/>
                </a:lnTo>
                <a:lnTo>
                  <a:pt x="49" y="20"/>
                </a:lnTo>
                <a:lnTo>
                  <a:pt x="61" y="23"/>
                </a:lnTo>
                <a:lnTo>
                  <a:pt x="65" y="36"/>
                </a:lnTo>
                <a:lnTo>
                  <a:pt x="68" y="3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413">
            <a:extLst>
              <a:ext uri="{FF2B5EF4-FFF2-40B4-BE49-F238E27FC236}">
                <a16:creationId xmlns:a16="http://schemas.microsoft.com/office/drawing/2014/main" id="{A90B0429-3DD8-DC7E-43FB-65C4D6B2901B}"/>
              </a:ext>
            </a:extLst>
          </p:cNvPr>
          <p:cNvSpPr>
            <a:spLocks/>
          </p:cNvSpPr>
          <p:nvPr/>
        </p:nvSpPr>
        <p:spPr bwMode="auto">
          <a:xfrm>
            <a:off x="5699135" y="2536833"/>
            <a:ext cx="338138" cy="280988"/>
          </a:xfrm>
          <a:custGeom>
            <a:avLst/>
            <a:gdLst>
              <a:gd name="T0" fmla="*/ 187 w 213"/>
              <a:gd name="T1" fmla="*/ 132 h 177"/>
              <a:gd name="T2" fmla="*/ 187 w 213"/>
              <a:gd name="T3" fmla="*/ 137 h 177"/>
              <a:gd name="T4" fmla="*/ 193 w 213"/>
              <a:gd name="T5" fmla="*/ 138 h 177"/>
              <a:gd name="T6" fmla="*/ 198 w 213"/>
              <a:gd name="T7" fmla="*/ 131 h 177"/>
              <a:gd name="T8" fmla="*/ 206 w 213"/>
              <a:gd name="T9" fmla="*/ 131 h 177"/>
              <a:gd name="T10" fmla="*/ 210 w 213"/>
              <a:gd name="T11" fmla="*/ 137 h 177"/>
              <a:gd name="T12" fmla="*/ 204 w 213"/>
              <a:gd name="T13" fmla="*/ 142 h 177"/>
              <a:gd name="T14" fmla="*/ 204 w 213"/>
              <a:gd name="T15" fmla="*/ 143 h 177"/>
              <a:gd name="T16" fmla="*/ 205 w 213"/>
              <a:gd name="T17" fmla="*/ 146 h 177"/>
              <a:gd name="T18" fmla="*/ 213 w 213"/>
              <a:gd name="T19" fmla="*/ 149 h 177"/>
              <a:gd name="T20" fmla="*/ 212 w 213"/>
              <a:gd name="T21" fmla="*/ 152 h 177"/>
              <a:gd name="T22" fmla="*/ 208 w 213"/>
              <a:gd name="T23" fmla="*/ 157 h 177"/>
              <a:gd name="T24" fmla="*/ 208 w 213"/>
              <a:gd name="T25" fmla="*/ 158 h 177"/>
              <a:gd name="T26" fmla="*/ 206 w 213"/>
              <a:gd name="T27" fmla="*/ 162 h 177"/>
              <a:gd name="T28" fmla="*/ 205 w 213"/>
              <a:gd name="T29" fmla="*/ 165 h 177"/>
              <a:gd name="T30" fmla="*/ 191 w 213"/>
              <a:gd name="T31" fmla="*/ 177 h 177"/>
              <a:gd name="T32" fmla="*/ 191 w 213"/>
              <a:gd name="T33" fmla="*/ 168 h 177"/>
              <a:gd name="T34" fmla="*/ 189 w 213"/>
              <a:gd name="T35" fmla="*/ 167 h 177"/>
              <a:gd name="T36" fmla="*/ 182 w 213"/>
              <a:gd name="T37" fmla="*/ 165 h 177"/>
              <a:gd name="T38" fmla="*/ 182 w 213"/>
              <a:gd name="T39" fmla="*/ 164 h 177"/>
              <a:gd name="T40" fmla="*/ 180 w 213"/>
              <a:gd name="T41" fmla="*/ 165 h 177"/>
              <a:gd name="T42" fmla="*/ 170 w 213"/>
              <a:gd name="T43" fmla="*/ 175 h 177"/>
              <a:gd name="T44" fmla="*/ 156 w 213"/>
              <a:gd name="T45" fmla="*/ 176 h 177"/>
              <a:gd name="T46" fmla="*/ 140 w 213"/>
              <a:gd name="T47" fmla="*/ 165 h 177"/>
              <a:gd name="T48" fmla="*/ 138 w 213"/>
              <a:gd name="T49" fmla="*/ 165 h 177"/>
              <a:gd name="T50" fmla="*/ 133 w 213"/>
              <a:gd name="T51" fmla="*/ 165 h 177"/>
              <a:gd name="T52" fmla="*/ 115 w 213"/>
              <a:gd name="T53" fmla="*/ 156 h 177"/>
              <a:gd name="T54" fmla="*/ 114 w 213"/>
              <a:gd name="T55" fmla="*/ 154 h 177"/>
              <a:gd name="T56" fmla="*/ 107 w 213"/>
              <a:gd name="T57" fmla="*/ 153 h 177"/>
              <a:gd name="T58" fmla="*/ 105 w 213"/>
              <a:gd name="T59" fmla="*/ 152 h 177"/>
              <a:gd name="T60" fmla="*/ 105 w 213"/>
              <a:gd name="T61" fmla="*/ 150 h 177"/>
              <a:gd name="T62" fmla="*/ 105 w 213"/>
              <a:gd name="T63" fmla="*/ 143 h 177"/>
              <a:gd name="T64" fmla="*/ 86 w 213"/>
              <a:gd name="T65" fmla="*/ 143 h 177"/>
              <a:gd name="T66" fmla="*/ 89 w 213"/>
              <a:gd name="T67" fmla="*/ 139 h 177"/>
              <a:gd name="T68" fmla="*/ 90 w 213"/>
              <a:gd name="T69" fmla="*/ 134 h 177"/>
              <a:gd name="T70" fmla="*/ 70 w 213"/>
              <a:gd name="T71" fmla="*/ 142 h 177"/>
              <a:gd name="T72" fmla="*/ 51 w 213"/>
              <a:gd name="T73" fmla="*/ 124 h 177"/>
              <a:gd name="T74" fmla="*/ 54 w 213"/>
              <a:gd name="T75" fmla="*/ 100 h 177"/>
              <a:gd name="T76" fmla="*/ 37 w 213"/>
              <a:gd name="T77" fmla="*/ 81 h 177"/>
              <a:gd name="T78" fmla="*/ 0 w 213"/>
              <a:gd name="T79" fmla="*/ 38 h 177"/>
              <a:gd name="T80" fmla="*/ 26 w 213"/>
              <a:gd name="T81" fmla="*/ 11 h 177"/>
              <a:gd name="T82" fmla="*/ 37 w 213"/>
              <a:gd name="T83" fmla="*/ 3 h 177"/>
              <a:gd name="T84" fmla="*/ 41 w 213"/>
              <a:gd name="T85" fmla="*/ 0 h 177"/>
              <a:gd name="T86" fmla="*/ 100 w 213"/>
              <a:gd name="T87" fmla="*/ 30 h 177"/>
              <a:gd name="T88" fmla="*/ 105 w 213"/>
              <a:gd name="T89" fmla="*/ 63 h 177"/>
              <a:gd name="T90" fmla="*/ 126 w 213"/>
              <a:gd name="T91" fmla="*/ 75 h 177"/>
              <a:gd name="T92" fmla="*/ 126 w 213"/>
              <a:gd name="T93" fmla="*/ 83 h 177"/>
              <a:gd name="T94" fmla="*/ 127 w 213"/>
              <a:gd name="T95" fmla="*/ 85 h 177"/>
              <a:gd name="T96" fmla="*/ 133 w 213"/>
              <a:gd name="T97" fmla="*/ 86 h 177"/>
              <a:gd name="T98" fmla="*/ 131 w 213"/>
              <a:gd name="T99" fmla="*/ 89 h 177"/>
              <a:gd name="T100" fmla="*/ 131 w 213"/>
              <a:gd name="T101" fmla="*/ 90 h 177"/>
              <a:gd name="T102" fmla="*/ 133 w 213"/>
              <a:gd name="T103" fmla="*/ 90 h 177"/>
              <a:gd name="T104" fmla="*/ 140 w 213"/>
              <a:gd name="T105" fmla="*/ 96 h 177"/>
              <a:gd name="T106" fmla="*/ 145 w 213"/>
              <a:gd name="T107" fmla="*/ 96 h 177"/>
              <a:gd name="T108" fmla="*/ 163 w 213"/>
              <a:gd name="T109" fmla="*/ 96 h 177"/>
              <a:gd name="T110" fmla="*/ 165 w 213"/>
              <a:gd name="T111" fmla="*/ 113 h 177"/>
              <a:gd name="T112" fmla="*/ 172 w 213"/>
              <a:gd name="T113" fmla="*/ 117 h 177"/>
              <a:gd name="T114" fmla="*/ 172 w 213"/>
              <a:gd name="T115" fmla="*/ 120 h 177"/>
              <a:gd name="T116" fmla="*/ 183 w 213"/>
              <a:gd name="T117" fmla="*/ 120 h 177"/>
              <a:gd name="T118" fmla="*/ 182 w 213"/>
              <a:gd name="T119" fmla="*/ 128 h 177"/>
              <a:gd name="T120" fmla="*/ 187 w 213"/>
              <a:gd name="T121" fmla="*/ 13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3" h="177">
                <a:moveTo>
                  <a:pt x="187" y="132"/>
                </a:moveTo>
                <a:lnTo>
                  <a:pt x="187" y="137"/>
                </a:lnTo>
                <a:lnTo>
                  <a:pt x="193" y="138"/>
                </a:lnTo>
                <a:lnTo>
                  <a:pt x="198" y="131"/>
                </a:lnTo>
                <a:lnTo>
                  <a:pt x="206" y="131"/>
                </a:lnTo>
                <a:lnTo>
                  <a:pt x="210" y="137"/>
                </a:lnTo>
                <a:lnTo>
                  <a:pt x="204" y="142"/>
                </a:lnTo>
                <a:lnTo>
                  <a:pt x="204" y="143"/>
                </a:lnTo>
                <a:lnTo>
                  <a:pt x="205" y="146"/>
                </a:lnTo>
                <a:lnTo>
                  <a:pt x="213" y="149"/>
                </a:lnTo>
                <a:lnTo>
                  <a:pt x="212" y="152"/>
                </a:lnTo>
                <a:lnTo>
                  <a:pt x="208" y="157"/>
                </a:lnTo>
                <a:lnTo>
                  <a:pt x="208" y="158"/>
                </a:lnTo>
                <a:lnTo>
                  <a:pt x="206" y="162"/>
                </a:lnTo>
                <a:lnTo>
                  <a:pt x="205" y="165"/>
                </a:lnTo>
                <a:lnTo>
                  <a:pt x="191" y="177"/>
                </a:lnTo>
                <a:lnTo>
                  <a:pt x="191" y="168"/>
                </a:lnTo>
                <a:lnTo>
                  <a:pt x="189" y="167"/>
                </a:lnTo>
                <a:lnTo>
                  <a:pt x="182" y="165"/>
                </a:lnTo>
                <a:lnTo>
                  <a:pt x="182" y="164"/>
                </a:lnTo>
                <a:lnTo>
                  <a:pt x="180" y="165"/>
                </a:lnTo>
                <a:lnTo>
                  <a:pt x="170" y="175"/>
                </a:lnTo>
                <a:lnTo>
                  <a:pt x="156" y="176"/>
                </a:lnTo>
                <a:lnTo>
                  <a:pt x="140" y="165"/>
                </a:lnTo>
                <a:lnTo>
                  <a:pt x="138" y="165"/>
                </a:lnTo>
                <a:lnTo>
                  <a:pt x="133" y="165"/>
                </a:lnTo>
                <a:lnTo>
                  <a:pt x="115" y="156"/>
                </a:lnTo>
                <a:lnTo>
                  <a:pt x="114" y="154"/>
                </a:lnTo>
                <a:lnTo>
                  <a:pt x="107" y="153"/>
                </a:lnTo>
                <a:lnTo>
                  <a:pt x="105" y="152"/>
                </a:lnTo>
                <a:lnTo>
                  <a:pt x="105" y="150"/>
                </a:lnTo>
                <a:lnTo>
                  <a:pt x="105" y="143"/>
                </a:lnTo>
                <a:lnTo>
                  <a:pt x="86" y="143"/>
                </a:lnTo>
                <a:lnTo>
                  <a:pt x="89" y="139"/>
                </a:lnTo>
                <a:lnTo>
                  <a:pt x="90" y="134"/>
                </a:lnTo>
                <a:lnTo>
                  <a:pt x="70" y="142"/>
                </a:lnTo>
                <a:lnTo>
                  <a:pt x="51" y="124"/>
                </a:lnTo>
                <a:lnTo>
                  <a:pt x="54" y="100"/>
                </a:lnTo>
                <a:lnTo>
                  <a:pt x="37" y="81"/>
                </a:lnTo>
                <a:lnTo>
                  <a:pt x="0" y="38"/>
                </a:lnTo>
                <a:lnTo>
                  <a:pt x="26" y="11"/>
                </a:lnTo>
                <a:lnTo>
                  <a:pt x="37" y="3"/>
                </a:lnTo>
                <a:lnTo>
                  <a:pt x="41" y="0"/>
                </a:lnTo>
                <a:lnTo>
                  <a:pt x="100" y="30"/>
                </a:lnTo>
                <a:lnTo>
                  <a:pt x="105" y="63"/>
                </a:lnTo>
                <a:lnTo>
                  <a:pt x="126" y="75"/>
                </a:lnTo>
                <a:lnTo>
                  <a:pt x="126" y="83"/>
                </a:lnTo>
                <a:lnTo>
                  <a:pt x="127" y="85"/>
                </a:lnTo>
                <a:lnTo>
                  <a:pt x="133" y="86"/>
                </a:lnTo>
                <a:lnTo>
                  <a:pt x="131" y="89"/>
                </a:lnTo>
                <a:lnTo>
                  <a:pt x="131" y="90"/>
                </a:lnTo>
                <a:lnTo>
                  <a:pt x="133" y="90"/>
                </a:lnTo>
                <a:lnTo>
                  <a:pt x="140" y="96"/>
                </a:lnTo>
                <a:lnTo>
                  <a:pt x="145" y="96"/>
                </a:lnTo>
                <a:lnTo>
                  <a:pt x="163" y="96"/>
                </a:lnTo>
                <a:lnTo>
                  <a:pt x="165" y="113"/>
                </a:lnTo>
                <a:lnTo>
                  <a:pt x="172" y="117"/>
                </a:lnTo>
                <a:lnTo>
                  <a:pt x="172" y="120"/>
                </a:lnTo>
                <a:lnTo>
                  <a:pt x="183" y="120"/>
                </a:lnTo>
                <a:lnTo>
                  <a:pt x="182" y="128"/>
                </a:lnTo>
                <a:lnTo>
                  <a:pt x="187" y="13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414">
            <a:extLst>
              <a:ext uri="{FF2B5EF4-FFF2-40B4-BE49-F238E27FC236}">
                <a16:creationId xmlns:a16="http://schemas.microsoft.com/office/drawing/2014/main" id="{E778C1B0-6FC6-81A5-1E0F-1B9C08E3546B}"/>
              </a:ext>
            </a:extLst>
          </p:cNvPr>
          <p:cNvSpPr>
            <a:spLocks/>
          </p:cNvSpPr>
          <p:nvPr/>
        </p:nvSpPr>
        <p:spPr bwMode="auto">
          <a:xfrm>
            <a:off x="6022985" y="2601920"/>
            <a:ext cx="114300" cy="206376"/>
          </a:xfrm>
          <a:custGeom>
            <a:avLst/>
            <a:gdLst>
              <a:gd name="T0" fmla="*/ 19 w 72"/>
              <a:gd name="T1" fmla="*/ 7 h 130"/>
              <a:gd name="T2" fmla="*/ 24 w 72"/>
              <a:gd name="T3" fmla="*/ 10 h 130"/>
              <a:gd name="T4" fmla="*/ 35 w 72"/>
              <a:gd name="T5" fmla="*/ 3 h 130"/>
              <a:gd name="T6" fmla="*/ 41 w 72"/>
              <a:gd name="T7" fmla="*/ 15 h 130"/>
              <a:gd name="T8" fmla="*/ 43 w 72"/>
              <a:gd name="T9" fmla="*/ 14 h 130"/>
              <a:gd name="T10" fmla="*/ 62 w 72"/>
              <a:gd name="T11" fmla="*/ 27 h 130"/>
              <a:gd name="T12" fmla="*/ 72 w 72"/>
              <a:gd name="T13" fmla="*/ 53 h 130"/>
              <a:gd name="T14" fmla="*/ 72 w 72"/>
              <a:gd name="T15" fmla="*/ 56 h 130"/>
              <a:gd name="T16" fmla="*/ 66 w 72"/>
              <a:gd name="T17" fmla="*/ 78 h 130"/>
              <a:gd name="T18" fmla="*/ 68 w 72"/>
              <a:gd name="T19" fmla="*/ 97 h 130"/>
              <a:gd name="T20" fmla="*/ 69 w 72"/>
              <a:gd name="T21" fmla="*/ 112 h 130"/>
              <a:gd name="T22" fmla="*/ 69 w 72"/>
              <a:gd name="T23" fmla="*/ 120 h 130"/>
              <a:gd name="T24" fmla="*/ 61 w 72"/>
              <a:gd name="T25" fmla="*/ 123 h 130"/>
              <a:gd name="T26" fmla="*/ 58 w 72"/>
              <a:gd name="T27" fmla="*/ 128 h 130"/>
              <a:gd name="T28" fmla="*/ 53 w 72"/>
              <a:gd name="T29" fmla="*/ 124 h 130"/>
              <a:gd name="T30" fmla="*/ 47 w 72"/>
              <a:gd name="T31" fmla="*/ 130 h 130"/>
              <a:gd name="T32" fmla="*/ 46 w 72"/>
              <a:gd name="T33" fmla="*/ 130 h 130"/>
              <a:gd name="T34" fmla="*/ 43 w 72"/>
              <a:gd name="T35" fmla="*/ 128 h 130"/>
              <a:gd name="T36" fmla="*/ 41 w 72"/>
              <a:gd name="T37" fmla="*/ 112 h 130"/>
              <a:gd name="T38" fmla="*/ 39 w 72"/>
              <a:gd name="T39" fmla="*/ 101 h 130"/>
              <a:gd name="T40" fmla="*/ 31 w 72"/>
              <a:gd name="T41" fmla="*/ 108 h 130"/>
              <a:gd name="T42" fmla="*/ 31 w 72"/>
              <a:gd name="T43" fmla="*/ 112 h 130"/>
              <a:gd name="T44" fmla="*/ 31 w 72"/>
              <a:gd name="T45" fmla="*/ 115 h 130"/>
              <a:gd name="T46" fmla="*/ 15 w 72"/>
              <a:gd name="T47" fmla="*/ 121 h 130"/>
              <a:gd name="T48" fmla="*/ 13 w 72"/>
              <a:gd name="T49" fmla="*/ 121 h 130"/>
              <a:gd name="T50" fmla="*/ 11 w 72"/>
              <a:gd name="T51" fmla="*/ 123 h 130"/>
              <a:gd name="T52" fmla="*/ 6 w 72"/>
              <a:gd name="T53" fmla="*/ 120 h 130"/>
              <a:gd name="T54" fmla="*/ 5 w 72"/>
              <a:gd name="T55" fmla="*/ 119 h 130"/>
              <a:gd name="T56" fmla="*/ 4 w 72"/>
              <a:gd name="T57" fmla="*/ 117 h 130"/>
              <a:gd name="T58" fmla="*/ 4 w 72"/>
              <a:gd name="T59" fmla="*/ 116 h 130"/>
              <a:gd name="T60" fmla="*/ 8 w 72"/>
              <a:gd name="T61" fmla="*/ 111 h 130"/>
              <a:gd name="T62" fmla="*/ 9 w 72"/>
              <a:gd name="T63" fmla="*/ 108 h 130"/>
              <a:gd name="T64" fmla="*/ 1 w 72"/>
              <a:gd name="T65" fmla="*/ 105 h 130"/>
              <a:gd name="T66" fmla="*/ 0 w 72"/>
              <a:gd name="T67" fmla="*/ 102 h 130"/>
              <a:gd name="T68" fmla="*/ 0 w 72"/>
              <a:gd name="T69" fmla="*/ 101 h 130"/>
              <a:gd name="T70" fmla="*/ 6 w 72"/>
              <a:gd name="T71" fmla="*/ 96 h 130"/>
              <a:gd name="T72" fmla="*/ 2 w 72"/>
              <a:gd name="T73" fmla="*/ 90 h 130"/>
              <a:gd name="T74" fmla="*/ 6 w 72"/>
              <a:gd name="T75" fmla="*/ 85 h 130"/>
              <a:gd name="T76" fmla="*/ 0 w 72"/>
              <a:gd name="T77" fmla="*/ 79 h 130"/>
              <a:gd name="T78" fmla="*/ 1 w 72"/>
              <a:gd name="T79" fmla="*/ 56 h 130"/>
              <a:gd name="T80" fmla="*/ 0 w 72"/>
              <a:gd name="T81" fmla="*/ 45 h 130"/>
              <a:gd name="T82" fmla="*/ 2 w 72"/>
              <a:gd name="T83" fmla="*/ 29 h 130"/>
              <a:gd name="T84" fmla="*/ 5 w 72"/>
              <a:gd name="T85" fmla="*/ 25 h 130"/>
              <a:gd name="T86" fmla="*/ 9 w 72"/>
              <a:gd name="T87" fmla="*/ 21 h 130"/>
              <a:gd name="T88" fmla="*/ 8 w 72"/>
              <a:gd name="T89" fmla="*/ 18 h 130"/>
              <a:gd name="T90" fmla="*/ 2 w 72"/>
              <a:gd name="T91" fmla="*/ 11 h 130"/>
              <a:gd name="T92" fmla="*/ 6 w 72"/>
              <a:gd name="T93" fmla="*/ 0 h 130"/>
              <a:gd name="T94" fmla="*/ 19 w 72"/>
              <a:gd name="T95" fmla="*/ 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2" h="130">
                <a:moveTo>
                  <a:pt x="19" y="7"/>
                </a:moveTo>
                <a:lnTo>
                  <a:pt x="24" y="10"/>
                </a:lnTo>
                <a:lnTo>
                  <a:pt x="35" y="3"/>
                </a:lnTo>
                <a:lnTo>
                  <a:pt x="41" y="15"/>
                </a:lnTo>
                <a:lnTo>
                  <a:pt x="43" y="14"/>
                </a:lnTo>
                <a:lnTo>
                  <a:pt x="62" y="27"/>
                </a:lnTo>
                <a:lnTo>
                  <a:pt x="72" y="53"/>
                </a:lnTo>
                <a:lnTo>
                  <a:pt x="72" y="56"/>
                </a:lnTo>
                <a:lnTo>
                  <a:pt x="66" y="78"/>
                </a:lnTo>
                <a:lnTo>
                  <a:pt x="68" y="97"/>
                </a:lnTo>
                <a:lnTo>
                  <a:pt x="69" y="112"/>
                </a:lnTo>
                <a:lnTo>
                  <a:pt x="69" y="120"/>
                </a:lnTo>
                <a:lnTo>
                  <a:pt x="61" y="123"/>
                </a:lnTo>
                <a:lnTo>
                  <a:pt x="58" y="128"/>
                </a:lnTo>
                <a:lnTo>
                  <a:pt x="53" y="124"/>
                </a:lnTo>
                <a:lnTo>
                  <a:pt x="47" y="130"/>
                </a:lnTo>
                <a:lnTo>
                  <a:pt x="46" y="130"/>
                </a:lnTo>
                <a:lnTo>
                  <a:pt x="43" y="128"/>
                </a:lnTo>
                <a:lnTo>
                  <a:pt x="41" y="112"/>
                </a:lnTo>
                <a:lnTo>
                  <a:pt x="39" y="101"/>
                </a:lnTo>
                <a:lnTo>
                  <a:pt x="31" y="108"/>
                </a:lnTo>
                <a:lnTo>
                  <a:pt x="31" y="112"/>
                </a:lnTo>
                <a:lnTo>
                  <a:pt x="31" y="115"/>
                </a:lnTo>
                <a:lnTo>
                  <a:pt x="15" y="121"/>
                </a:lnTo>
                <a:lnTo>
                  <a:pt x="13" y="121"/>
                </a:lnTo>
                <a:lnTo>
                  <a:pt x="11" y="123"/>
                </a:lnTo>
                <a:lnTo>
                  <a:pt x="6" y="120"/>
                </a:lnTo>
                <a:lnTo>
                  <a:pt x="5" y="119"/>
                </a:lnTo>
                <a:lnTo>
                  <a:pt x="4" y="117"/>
                </a:lnTo>
                <a:lnTo>
                  <a:pt x="4" y="116"/>
                </a:lnTo>
                <a:lnTo>
                  <a:pt x="8" y="111"/>
                </a:lnTo>
                <a:lnTo>
                  <a:pt x="9" y="108"/>
                </a:lnTo>
                <a:lnTo>
                  <a:pt x="1" y="105"/>
                </a:lnTo>
                <a:lnTo>
                  <a:pt x="0" y="102"/>
                </a:lnTo>
                <a:lnTo>
                  <a:pt x="0" y="101"/>
                </a:lnTo>
                <a:lnTo>
                  <a:pt x="6" y="96"/>
                </a:lnTo>
                <a:lnTo>
                  <a:pt x="2" y="90"/>
                </a:lnTo>
                <a:lnTo>
                  <a:pt x="6" y="85"/>
                </a:lnTo>
                <a:lnTo>
                  <a:pt x="0" y="79"/>
                </a:lnTo>
                <a:lnTo>
                  <a:pt x="1" y="56"/>
                </a:lnTo>
                <a:lnTo>
                  <a:pt x="0" y="45"/>
                </a:lnTo>
                <a:lnTo>
                  <a:pt x="2" y="29"/>
                </a:lnTo>
                <a:lnTo>
                  <a:pt x="5" y="25"/>
                </a:lnTo>
                <a:lnTo>
                  <a:pt x="9" y="21"/>
                </a:lnTo>
                <a:lnTo>
                  <a:pt x="8" y="18"/>
                </a:lnTo>
                <a:lnTo>
                  <a:pt x="2" y="11"/>
                </a:lnTo>
                <a:lnTo>
                  <a:pt x="6" y="0"/>
                </a:lnTo>
                <a:lnTo>
                  <a:pt x="19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415">
            <a:extLst>
              <a:ext uri="{FF2B5EF4-FFF2-40B4-BE49-F238E27FC236}">
                <a16:creationId xmlns:a16="http://schemas.microsoft.com/office/drawing/2014/main" id="{59C23B4F-AEB8-BAD9-1503-2A8D2A67DA73}"/>
              </a:ext>
            </a:extLst>
          </p:cNvPr>
          <p:cNvSpPr>
            <a:spLocks/>
          </p:cNvSpPr>
          <p:nvPr/>
        </p:nvSpPr>
        <p:spPr bwMode="auto">
          <a:xfrm>
            <a:off x="5716597" y="3001972"/>
            <a:ext cx="204788" cy="296863"/>
          </a:xfrm>
          <a:custGeom>
            <a:avLst/>
            <a:gdLst>
              <a:gd name="T0" fmla="*/ 114 w 129"/>
              <a:gd name="T1" fmla="*/ 4 h 187"/>
              <a:gd name="T2" fmla="*/ 123 w 129"/>
              <a:gd name="T3" fmla="*/ 6 h 187"/>
              <a:gd name="T4" fmla="*/ 124 w 129"/>
              <a:gd name="T5" fmla="*/ 11 h 187"/>
              <a:gd name="T6" fmla="*/ 123 w 129"/>
              <a:gd name="T7" fmla="*/ 32 h 187"/>
              <a:gd name="T8" fmla="*/ 127 w 129"/>
              <a:gd name="T9" fmla="*/ 41 h 187"/>
              <a:gd name="T10" fmla="*/ 126 w 129"/>
              <a:gd name="T11" fmla="*/ 52 h 187"/>
              <a:gd name="T12" fmla="*/ 115 w 129"/>
              <a:gd name="T13" fmla="*/ 66 h 187"/>
              <a:gd name="T14" fmla="*/ 112 w 129"/>
              <a:gd name="T15" fmla="*/ 66 h 187"/>
              <a:gd name="T16" fmla="*/ 120 w 129"/>
              <a:gd name="T17" fmla="*/ 78 h 187"/>
              <a:gd name="T18" fmla="*/ 129 w 129"/>
              <a:gd name="T19" fmla="*/ 94 h 187"/>
              <a:gd name="T20" fmla="*/ 127 w 129"/>
              <a:gd name="T21" fmla="*/ 108 h 187"/>
              <a:gd name="T22" fmla="*/ 115 w 129"/>
              <a:gd name="T23" fmla="*/ 118 h 187"/>
              <a:gd name="T24" fmla="*/ 104 w 129"/>
              <a:gd name="T25" fmla="*/ 104 h 187"/>
              <a:gd name="T26" fmla="*/ 97 w 129"/>
              <a:gd name="T27" fmla="*/ 114 h 187"/>
              <a:gd name="T28" fmla="*/ 90 w 129"/>
              <a:gd name="T29" fmla="*/ 116 h 187"/>
              <a:gd name="T30" fmla="*/ 82 w 129"/>
              <a:gd name="T31" fmla="*/ 137 h 187"/>
              <a:gd name="T32" fmla="*/ 75 w 129"/>
              <a:gd name="T33" fmla="*/ 131 h 187"/>
              <a:gd name="T34" fmla="*/ 71 w 129"/>
              <a:gd name="T35" fmla="*/ 129 h 187"/>
              <a:gd name="T36" fmla="*/ 67 w 129"/>
              <a:gd name="T37" fmla="*/ 130 h 187"/>
              <a:gd name="T38" fmla="*/ 66 w 129"/>
              <a:gd name="T39" fmla="*/ 133 h 187"/>
              <a:gd name="T40" fmla="*/ 77 w 129"/>
              <a:gd name="T41" fmla="*/ 168 h 187"/>
              <a:gd name="T42" fmla="*/ 73 w 129"/>
              <a:gd name="T43" fmla="*/ 175 h 187"/>
              <a:gd name="T44" fmla="*/ 64 w 129"/>
              <a:gd name="T45" fmla="*/ 179 h 187"/>
              <a:gd name="T46" fmla="*/ 48 w 129"/>
              <a:gd name="T47" fmla="*/ 168 h 187"/>
              <a:gd name="T48" fmla="*/ 34 w 129"/>
              <a:gd name="T49" fmla="*/ 130 h 187"/>
              <a:gd name="T50" fmla="*/ 32 w 129"/>
              <a:gd name="T51" fmla="*/ 122 h 187"/>
              <a:gd name="T52" fmla="*/ 26 w 129"/>
              <a:gd name="T53" fmla="*/ 120 h 187"/>
              <a:gd name="T54" fmla="*/ 14 w 129"/>
              <a:gd name="T55" fmla="*/ 118 h 187"/>
              <a:gd name="T56" fmla="*/ 8 w 129"/>
              <a:gd name="T57" fmla="*/ 103 h 187"/>
              <a:gd name="T58" fmla="*/ 0 w 129"/>
              <a:gd name="T59" fmla="*/ 100 h 187"/>
              <a:gd name="T60" fmla="*/ 3 w 129"/>
              <a:gd name="T61" fmla="*/ 70 h 187"/>
              <a:gd name="T62" fmla="*/ 26 w 129"/>
              <a:gd name="T63" fmla="*/ 54 h 187"/>
              <a:gd name="T64" fmla="*/ 36 w 129"/>
              <a:gd name="T65" fmla="*/ 56 h 187"/>
              <a:gd name="T66" fmla="*/ 44 w 129"/>
              <a:gd name="T67" fmla="*/ 49 h 187"/>
              <a:gd name="T68" fmla="*/ 52 w 129"/>
              <a:gd name="T69" fmla="*/ 51 h 187"/>
              <a:gd name="T70" fmla="*/ 70 w 129"/>
              <a:gd name="T71" fmla="*/ 34 h 187"/>
              <a:gd name="T72" fmla="*/ 75 w 129"/>
              <a:gd name="T73" fmla="*/ 24 h 187"/>
              <a:gd name="T74" fmla="*/ 108 w 129"/>
              <a:gd name="T75" fmla="*/ 0 h 187"/>
              <a:gd name="T76" fmla="*/ 111 w 129"/>
              <a:gd name="T77" fmla="*/ 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9" h="187">
                <a:moveTo>
                  <a:pt x="111" y="2"/>
                </a:moveTo>
                <a:lnTo>
                  <a:pt x="114" y="4"/>
                </a:lnTo>
                <a:lnTo>
                  <a:pt x="122" y="3"/>
                </a:lnTo>
                <a:lnTo>
                  <a:pt x="123" y="6"/>
                </a:lnTo>
                <a:lnTo>
                  <a:pt x="123" y="9"/>
                </a:lnTo>
                <a:lnTo>
                  <a:pt x="124" y="11"/>
                </a:lnTo>
                <a:lnTo>
                  <a:pt x="122" y="28"/>
                </a:lnTo>
                <a:lnTo>
                  <a:pt x="123" y="32"/>
                </a:lnTo>
                <a:lnTo>
                  <a:pt x="123" y="33"/>
                </a:lnTo>
                <a:lnTo>
                  <a:pt x="127" y="41"/>
                </a:lnTo>
                <a:lnTo>
                  <a:pt x="127" y="44"/>
                </a:lnTo>
                <a:lnTo>
                  <a:pt x="126" y="52"/>
                </a:lnTo>
                <a:lnTo>
                  <a:pt x="122" y="69"/>
                </a:lnTo>
                <a:lnTo>
                  <a:pt x="115" y="66"/>
                </a:lnTo>
                <a:lnTo>
                  <a:pt x="112" y="64"/>
                </a:lnTo>
                <a:lnTo>
                  <a:pt x="112" y="66"/>
                </a:lnTo>
                <a:lnTo>
                  <a:pt x="115" y="77"/>
                </a:lnTo>
                <a:lnTo>
                  <a:pt x="120" y="78"/>
                </a:lnTo>
                <a:lnTo>
                  <a:pt x="120" y="85"/>
                </a:lnTo>
                <a:lnTo>
                  <a:pt x="129" y="94"/>
                </a:lnTo>
                <a:lnTo>
                  <a:pt x="126" y="100"/>
                </a:lnTo>
                <a:lnTo>
                  <a:pt x="127" y="108"/>
                </a:lnTo>
                <a:lnTo>
                  <a:pt x="119" y="111"/>
                </a:lnTo>
                <a:lnTo>
                  <a:pt x="115" y="118"/>
                </a:lnTo>
                <a:lnTo>
                  <a:pt x="108" y="109"/>
                </a:lnTo>
                <a:lnTo>
                  <a:pt x="104" y="104"/>
                </a:lnTo>
                <a:lnTo>
                  <a:pt x="101" y="108"/>
                </a:lnTo>
                <a:lnTo>
                  <a:pt x="97" y="114"/>
                </a:lnTo>
                <a:lnTo>
                  <a:pt x="92" y="111"/>
                </a:lnTo>
                <a:lnTo>
                  <a:pt x="90" y="116"/>
                </a:lnTo>
                <a:lnTo>
                  <a:pt x="85" y="120"/>
                </a:lnTo>
                <a:lnTo>
                  <a:pt x="82" y="137"/>
                </a:lnTo>
                <a:lnTo>
                  <a:pt x="79" y="134"/>
                </a:lnTo>
                <a:lnTo>
                  <a:pt x="75" y="131"/>
                </a:lnTo>
                <a:lnTo>
                  <a:pt x="73" y="129"/>
                </a:lnTo>
                <a:lnTo>
                  <a:pt x="71" y="129"/>
                </a:lnTo>
                <a:lnTo>
                  <a:pt x="68" y="129"/>
                </a:lnTo>
                <a:lnTo>
                  <a:pt x="67" y="130"/>
                </a:lnTo>
                <a:lnTo>
                  <a:pt x="66" y="130"/>
                </a:lnTo>
                <a:lnTo>
                  <a:pt x="66" y="133"/>
                </a:lnTo>
                <a:lnTo>
                  <a:pt x="68" y="160"/>
                </a:lnTo>
                <a:lnTo>
                  <a:pt x="77" y="168"/>
                </a:lnTo>
                <a:lnTo>
                  <a:pt x="75" y="175"/>
                </a:lnTo>
                <a:lnTo>
                  <a:pt x="73" y="175"/>
                </a:lnTo>
                <a:lnTo>
                  <a:pt x="67" y="178"/>
                </a:lnTo>
                <a:lnTo>
                  <a:pt x="64" y="179"/>
                </a:lnTo>
                <a:lnTo>
                  <a:pt x="45" y="187"/>
                </a:lnTo>
                <a:lnTo>
                  <a:pt x="48" y="168"/>
                </a:lnTo>
                <a:lnTo>
                  <a:pt x="44" y="131"/>
                </a:lnTo>
                <a:lnTo>
                  <a:pt x="34" y="130"/>
                </a:lnTo>
                <a:lnTo>
                  <a:pt x="36" y="126"/>
                </a:lnTo>
                <a:lnTo>
                  <a:pt x="32" y="122"/>
                </a:lnTo>
                <a:lnTo>
                  <a:pt x="30" y="122"/>
                </a:lnTo>
                <a:lnTo>
                  <a:pt x="26" y="120"/>
                </a:lnTo>
                <a:lnTo>
                  <a:pt x="25" y="120"/>
                </a:lnTo>
                <a:lnTo>
                  <a:pt x="14" y="118"/>
                </a:lnTo>
                <a:lnTo>
                  <a:pt x="11" y="109"/>
                </a:lnTo>
                <a:lnTo>
                  <a:pt x="8" y="103"/>
                </a:lnTo>
                <a:lnTo>
                  <a:pt x="3" y="101"/>
                </a:lnTo>
                <a:lnTo>
                  <a:pt x="0" y="100"/>
                </a:lnTo>
                <a:lnTo>
                  <a:pt x="6" y="79"/>
                </a:lnTo>
                <a:lnTo>
                  <a:pt x="3" y="70"/>
                </a:lnTo>
                <a:lnTo>
                  <a:pt x="15" y="58"/>
                </a:lnTo>
                <a:lnTo>
                  <a:pt x="26" y="54"/>
                </a:lnTo>
                <a:lnTo>
                  <a:pt x="29" y="51"/>
                </a:lnTo>
                <a:lnTo>
                  <a:pt x="36" y="56"/>
                </a:lnTo>
                <a:lnTo>
                  <a:pt x="38" y="54"/>
                </a:lnTo>
                <a:lnTo>
                  <a:pt x="44" y="49"/>
                </a:lnTo>
                <a:lnTo>
                  <a:pt x="45" y="47"/>
                </a:lnTo>
                <a:lnTo>
                  <a:pt x="52" y="51"/>
                </a:lnTo>
                <a:lnTo>
                  <a:pt x="67" y="47"/>
                </a:lnTo>
                <a:lnTo>
                  <a:pt x="70" y="34"/>
                </a:lnTo>
                <a:lnTo>
                  <a:pt x="75" y="34"/>
                </a:lnTo>
                <a:lnTo>
                  <a:pt x="75" y="24"/>
                </a:lnTo>
                <a:lnTo>
                  <a:pt x="85" y="18"/>
                </a:lnTo>
                <a:lnTo>
                  <a:pt x="108" y="0"/>
                </a:lnTo>
                <a:lnTo>
                  <a:pt x="109" y="0"/>
                </a:lnTo>
                <a:lnTo>
                  <a:pt x="111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416">
            <a:extLst>
              <a:ext uri="{FF2B5EF4-FFF2-40B4-BE49-F238E27FC236}">
                <a16:creationId xmlns:a16="http://schemas.microsoft.com/office/drawing/2014/main" id="{A28873D1-CD3D-D359-99E7-A5848BABB6BA}"/>
              </a:ext>
            </a:extLst>
          </p:cNvPr>
          <p:cNvSpPr>
            <a:spLocks/>
          </p:cNvSpPr>
          <p:nvPr/>
        </p:nvSpPr>
        <p:spPr bwMode="auto">
          <a:xfrm>
            <a:off x="5651510" y="3160722"/>
            <a:ext cx="141288" cy="117475"/>
          </a:xfrm>
          <a:custGeom>
            <a:avLst/>
            <a:gdLst>
              <a:gd name="T0" fmla="*/ 85 w 89"/>
              <a:gd name="T1" fmla="*/ 31 h 74"/>
              <a:gd name="T2" fmla="*/ 89 w 89"/>
              <a:gd name="T3" fmla="*/ 68 h 74"/>
              <a:gd name="T4" fmla="*/ 67 w 89"/>
              <a:gd name="T5" fmla="*/ 71 h 74"/>
              <a:gd name="T6" fmla="*/ 62 w 89"/>
              <a:gd name="T7" fmla="*/ 72 h 74"/>
              <a:gd name="T8" fmla="*/ 55 w 89"/>
              <a:gd name="T9" fmla="*/ 72 h 74"/>
              <a:gd name="T10" fmla="*/ 52 w 89"/>
              <a:gd name="T11" fmla="*/ 74 h 74"/>
              <a:gd name="T12" fmla="*/ 47 w 89"/>
              <a:gd name="T13" fmla="*/ 57 h 74"/>
              <a:gd name="T14" fmla="*/ 52 w 89"/>
              <a:gd name="T15" fmla="*/ 53 h 74"/>
              <a:gd name="T16" fmla="*/ 44 w 89"/>
              <a:gd name="T17" fmla="*/ 53 h 74"/>
              <a:gd name="T18" fmla="*/ 40 w 89"/>
              <a:gd name="T19" fmla="*/ 50 h 74"/>
              <a:gd name="T20" fmla="*/ 37 w 89"/>
              <a:gd name="T21" fmla="*/ 46 h 74"/>
              <a:gd name="T22" fmla="*/ 36 w 89"/>
              <a:gd name="T23" fmla="*/ 45 h 74"/>
              <a:gd name="T24" fmla="*/ 33 w 89"/>
              <a:gd name="T25" fmla="*/ 45 h 74"/>
              <a:gd name="T26" fmla="*/ 24 w 89"/>
              <a:gd name="T27" fmla="*/ 49 h 74"/>
              <a:gd name="T28" fmla="*/ 29 w 89"/>
              <a:gd name="T29" fmla="*/ 52 h 74"/>
              <a:gd name="T30" fmla="*/ 28 w 89"/>
              <a:gd name="T31" fmla="*/ 52 h 74"/>
              <a:gd name="T32" fmla="*/ 26 w 89"/>
              <a:gd name="T33" fmla="*/ 59 h 74"/>
              <a:gd name="T34" fmla="*/ 24 w 89"/>
              <a:gd name="T35" fmla="*/ 60 h 74"/>
              <a:gd name="T36" fmla="*/ 22 w 89"/>
              <a:gd name="T37" fmla="*/ 60 h 74"/>
              <a:gd name="T38" fmla="*/ 19 w 89"/>
              <a:gd name="T39" fmla="*/ 63 h 74"/>
              <a:gd name="T40" fmla="*/ 18 w 89"/>
              <a:gd name="T41" fmla="*/ 63 h 74"/>
              <a:gd name="T42" fmla="*/ 15 w 89"/>
              <a:gd name="T43" fmla="*/ 65 h 74"/>
              <a:gd name="T44" fmla="*/ 11 w 89"/>
              <a:gd name="T45" fmla="*/ 54 h 74"/>
              <a:gd name="T46" fmla="*/ 10 w 89"/>
              <a:gd name="T47" fmla="*/ 50 h 74"/>
              <a:gd name="T48" fmla="*/ 3 w 89"/>
              <a:gd name="T49" fmla="*/ 49 h 74"/>
              <a:gd name="T50" fmla="*/ 0 w 89"/>
              <a:gd name="T51" fmla="*/ 49 h 74"/>
              <a:gd name="T52" fmla="*/ 3 w 89"/>
              <a:gd name="T53" fmla="*/ 23 h 74"/>
              <a:gd name="T54" fmla="*/ 10 w 89"/>
              <a:gd name="T55" fmla="*/ 22 h 74"/>
              <a:gd name="T56" fmla="*/ 11 w 89"/>
              <a:gd name="T57" fmla="*/ 22 h 74"/>
              <a:gd name="T58" fmla="*/ 34 w 89"/>
              <a:gd name="T59" fmla="*/ 5 h 74"/>
              <a:gd name="T60" fmla="*/ 41 w 89"/>
              <a:gd name="T61" fmla="*/ 0 h 74"/>
              <a:gd name="T62" fmla="*/ 44 w 89"/>
              <a:gd name="T63" fmla="*/ 1 h 74"/>
              <a:gd name="T64" fmla="*/ 49 w 89"/>
              <a:gd name="T65" fmla="*/ 3 h 74"/>
              <a:gd name="T66" fmla="*/ 52 w 89"/>
              <a:gd name="T67" fmla="*/ 9 h 74"/>
              <a:gd name="T68" fmla="*/ 55 w 89"/>
              <a:gd name="T69" fmla="*/ 18 h 74"/>
              <a:gd name="T70" fmla="*/ 66 w 89"/>
              <a:gd name="T71" fmla="*/ 20 h 74"/>
              <a:gd name="T72" fmla="*/ 67 w 89"/>
              <a:gd name="T73" fmla="*/ 20 h 74"/>
              <a:gd name="T74" fmla="*/ 71 w 89"/>
              <a:gd name="T75" fmla="*/ 22 h 74"/>
              <a:gd name="T76" fmla="*/ 73 w 89"/>
              <a:gd name="T77" fmla="*/ 22 h 74"/>
              <a:gd name="T78" fmla="*/ 77 w 89"/>
              <a:gd name="T79" fmla="*/ 26 h 74"/>
              <a:gd name="T80" fmla="*/ 75 w 89"/>
              <a:gd name="T81" fmla="*/ 30 h 74"/>
              <a:gd name="T82" fmla="*/ 85 w 89"/>
              <a:gd name="T83" fmla="*/ 3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9" h="74">
                <a:moveTo>
                  <a:pt x="85" y="31"/>
                </a:moveTo>
                <a:lnTo>
                  <a:pt x="89" y="68"/>
                </a:lnTo>
                <a:lnTo>
                  <a:pt x="67" y="71"/>
                </a:lnTo>
                <a:lnTo>
                  <a:pt x="62" y="72"/>
                </a:lnTo>
                <a:lnTo>
                  <a:pt x="55" y="72"/>
                </a:lnTo>
                <a:lnTo>
                  <a:pt x="52" y="74"/>
                </a:lnTo>
                <a:lnTo>
                  <a:pt x="47" y="57"/>
                </a:lnTo>
                <a:lnTo>
                  <a:pt x="52" y="53"/>
                </a:lnTo>
                <a:lnTo>
                  <a:pt x="44" y="53"/>
                </a:lnTo>
                <a:lnTo>
                  <a:pt x="40" y="50"/>
                </a:lnTo>
                <a:lnTo>
                  <a:pt x="37" y="46"/>
                </a:lnTo>
                <a:lnTo>
                  <a:pt x="36" y="45"/>
                </a:lnTo>
                <a:lnTo>
                  <a:pt x="33" y="45"/>
                </a:lnTo>
                <a:lnTo>
                  <a:pt x="24" y="49"/>
                </a:lnTo>
                <a:lnTo>
                  <a:pt x="29" y="52"/>
                </a:lnTo>
                <a:lnTo>
                  <a:pt x="28" y="52"/>
                </a:lnTo>
                <a:lnTo>
                  <a:pt x="26" y="59"/>
                </a:lnTo>
                <a:lnTo>
                  <a:pt x="24" y="60"/>
                </a:lnTo>
                <a:lnTo>
                  <a:pt x="22" y="60"/>
                </a:lnTo>
                <a:lnTo>
                  <a:pt x="19" y="63"/>
                </a:lnTo>
                <a:lnTo>
                  <a:pt x="18" y="63"/>
                </a:lnTo>
                <a:lnTo>
                  <a:pt x="15" y="65"/>
                </a:lnTo>
                <a:lnTo>
                  <a:pt x="11" y="54"/>
                </a:lnTo>
                <a:lnTo>
                  <a:pt x="10" y="50"/>
                </a:lnTo>
                <a:lnTo>
                  <a:pt x="3" y="49"/>
                </a:lnTo>
                <a:lnTo>
                  <a:pt x="0" y="49"/>
                </a:lnTo>
                <a:lnTo>
                  <a:pt x="3" y="23"/>
                </a:lnTo>
                <a:lnTo>
                  <a:pt x="10" y="22"/>
                </a:lnTo>
                <a:lnTo>
                  <a:pt x="11" y="22"/>
                </a:lnTo>
                <a:lnTo>
                  <a:pt x="34" y="5"/>
                </a:lnTo>
                <a:lnTo>
                  <a:pt x="41" y="0"/>
                </a:lnTo>
                <a:lnTo>
                  <a:pt x="44" y="1"/>
                </a:lnTo>
                <a:lnTo>
                  <a:pt x="49" y="3"/>
                </a:lnTo>
                <a:lnTo>
                  <a:pt x="52" y="9"/>
                </a:lnTo>
                <a:lnTo>
                  <a:pt x="55" y="18"/>
                </a:lnTo>
                <a:lnTo>
                  <a:pt x="66" y="20"/>
                </a:lnTo>
                <a:lnTo>
                  <a:pt x="67" y="20"/>
                </a:lnTo>
                <a:lnTo>
                  <a:pt x="71" y="22"/>
                </a:lnTo>
                <a:lnTo>
                  <a:pt x="73" y="22"/>
                </a:lnTo>
                <a:lnTo>
                  <a:pt x="77" y="26"/>
                </a:lnTo>
                <a:lnTo>
                  <a:pt x="75" y="30"/>
                </a:lnTo>
                <a:lnTo>
                  <a:pt x="85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417">
            <a:extLst>
              <a:ext uri="{FF2B5EF4-FFF2-40B4-BE49-F238E27FC236}">
                <a16:creationId xmlns:a16="http://schemas.microsoft.com/office/drawing/2014/main" id="{B912E8C5-700F-7835-8CBF-FAC2433F4AF1}"/>
              </a:ext>
            </a:extLst>
          </p:cNvPr>
          <p:cNvSpPr>
            <a:spLocks/>
          </p:cNvSpPr>
          <p:nvPr/>
        </p:nvSpPr>
        <p:spPr bwMode="auto">
          <a:xfrm>
            <a:off x="5770572" y="3167072"/>
            <a:ext cx="166688" cy="287338"/>
          </a:xfrm>
          <a:custGeom>
            <a:avLst/>
            <a:gdLst>
              <a:gd name="T0" fmla="*/ 81 w 105"/>
              <a:gd name="T1" fmla="*/ 14 h 181"/>
              <a:gd name="T2" fmla="*/ 82 w 105"/>
              <a:gd name="T3" fmla="*/ 33 h 181"/>
              <a:gd name="T4" fmla="*/ 90 w 105"/>
              <a:gd name="T5" fmla="*/ 53 h 181"/>
              <a:gd name="T6" fmla="*/ 93 w 105"/>
              <a:gd name="T7" fmla="*/ 63 h 181"/>
              <a:gd name="T8" fmla="*/ 89 w 105"/>
              <a:gd name="T9" fmla="*/ 71 h 181"/>
              <a:gd name="T10" fmla="*/ 100 w 105"/>
              <a:gd name="T11" fmla="*/ 76 h 181"/>
              <a:gd name="T12" fmla="*/ 105 w 105"/>
              <a:gd name="T13" fmla="*/ 83 h 181"/>
              <a:gd name="T14" fmla="*/ 104 w 105"/>
              <a:gd name="T15" fmla="*/ 100 h 181"/>
              <a:gd name="T16" fmla="*/ 95 w 105"/>
              <a:gd name="T17" fmla="*/ 105 h 181"/>
              <a:gd name="T18" fmla="*/ 96 w 105"/>
              <a:gd name="T19" fmla="*/ 119 h 181"/>
              <a:gd name="T20" fmla="*/ 93 w 105"/>
              <a:gd name="T21" fmla="*/ 125 h 181"/>
              <a:gd name="T22" fmla="*/ 93 w 105"/>
              <a:gd name="T23" fmla="*/ 140 h 181"/>
              <a:gd name="T24" fmla="*/ 95 w 105"/>
              <a:gd name="T25" fmla="*/ 149 h 181"/>
              <a:gd name="T26" fmla="*/ 77 w 105"/>
              <a:gd name="T27" fmla="*/ 181 h 181"/>
              <a:gd name="T28" fmla="*/ 52 w 105"/>
              <a:gd name="T29" fmla="*/ 181 h 181"/>
              <a:gd name="T30" fmla="*/ 47 w 105"/>
              <a:gd name="T31" fmla="*/ 181 h 181"/>
              <a:gd name="T32" fmla="*/ 30 w 105"/>
              <a:gd name="T33" fmla="*/ 180 h 181"/>
              <a:gd name="T34" fmla="*/ 24 w 105"/>
              <a:gd name="T35" fmla="*/ 168 h 181"/>
              <a:gd name="T36" fmla="*/ 26 w 105"/>
              <a:gd name="T37" fmla="*/ 135 h 181"/>
              <a:gd name="T38" fmla="*/ 19 w 105"/>
              <a:gd name="T39" fmla="*/ 125 h 181"/>
              <a:gd name="T40" fmla="*/ 18 w 105"/>
              <a:gd name="T41" fmla="*/ 120 h 181"/>
              <a:gd name="T42" fmla="*/ 14 w 105"/>
              <a:gd name="T43" fmla="*/ 116 h 181"/>
              <a:gd name="T44" fmla="*/ 13 w 105"/>
              <a:gd name="T45" fmla="*/ 101 h 181"/>
              <a:gd name="T46" fmla="*/ 11 w 105"/>
              <a:gd name="T47" fmla="*/ 83 h 181"/>
              <a:gd name="T48" fmla="*/ 33 w 105"/>
              <a:gd name="T49" fmla="*/ 74 h 181"/>
              <a:gd name="T50" fmla="*/ 41 w 105"/>
              <a:gd name="T51" fmla="*/ 71 h 181"/>
              <a:gd name="T52" fmla="*/ 34 w 105"/>
              <a:gd name="T53" fmla="*/ 56 h 181"/>
              <a:gd name="T54" fmla="*/ 32 w 105"/>
              <a:gd name="T55" fmla="*/ 26 h 181"/>
              <a:gd name="T56" fmla="*/ 34 w 105"/>
              <a:gd name="T57" fmla="*/ 25 h 181"/>
              <a:gd name="T58" fmla="*/ 39 w 105"/>
              <a:gd name="T59" fmla="*/ 25 h 181"/>
              <a:gd name="T60" fmla="*/ 45 w 105"/>
              <a:gd name="T61" fmla="*/ 30 h 181"/>
              <a:gd name="T62" fmla="*/ 51 w 105"/>
              <a:gd name="T63" fmla="*/ 16 h 181"/>
              <a:gd name="T64" fmla="*/ 58 w 105"/>
              <a:gd name="T65" fmla="*/ 7 h 181"/>
              <a:gd name="T66" fmla="*/ 67 w 105"/>
              <a:gd name="T67" fmla="*/ 4 h 181"/>
              <a:gd name="T68" fmla="*/ 74 w 105"/>
              <a:gd name="T69" fmla="*/ 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" h="181">
                <a:moveTo>
                  <a:pt x="74" y="5"/>
                </a:moveTo>
                <a:lnTo>
                  <a:pt x="81" y="14"/>
                </a:lnTo>
                <a:lnTo>
                  <a:pt x="82" y="18"/>
                </a:lnTo>
                <a:lnTo>
                  <a:pt x="82" y="33"/>
                </a:lnTo>
                <a:lnTo>
                  <a:pt x="82" y="34"/>
                </a:lnTo>
                <a:lnTo>
                  <a:pt x="90" y="53"/>
                </a:lnTo>
                <a:lnTo>
                  <a:pt x="93" y="60"/>
                </a:lnTo>
                <a:lnTo>
                  <a:pt x="93" y="63"/>
                </a:lnTo>
                <a:lnTo>
                  <a:pt x="90" y="68"/>
                </a:lnTo>
                <a:lnTo>
                  <a:pt x="89" y="71"/>
                </a:lnTo>
                <a:lnTo>
                  <a:pt x="93" y="71"/>
                </a:lnTo>
                <a:lnTo>
                  <a:pt x="100" y="76"/>
                </a:lnTo>
                <a:lnTo>
                  <a:pt x="105" y="78"/>
                </a:lnTo>
                <a:lnTo>
                  <a:pt x="105" y="83"/>
                </a:lnTo>
                <a:lnTo>
                  <a:pt x="99" y="90"/>
                </a:lnTo>
                <a:lnTo>
                  <a:pt x="104" y="100"/>
                </a:lnTo>
                <a:lnTo>
                  <a:pt x="96" y="105"/>
                </a:lnTo>
                <a:lnTo>
                  <a:pt x="95" y="105"/>
                </a:lnTo>
                <a:lnTo>
                  <a:pt x="95" y="110"/>
                </a:lnTo>
                <a:lnTo>
                  <a:pt x="96" y="119"/>
                </a:lnTo>
                <a:lnTo>
                  <a:pt x="96" y="120"/>
                </a:lnTo>
                <a:lnTo>
                  <a:pt x="93" y="125"/>
                </a:lnTo>
                <a:lnTo>
                  <a:pt x="97" y="131"/>
                </a:lnTo>
                <a:lnTo>
                  <a:pt x="93" y="140"/>
                </a:lnTo>
                <a:lnTo>
                  <a:pt x="104" y="142"/>
                </a:lnTo>
                <a:lnTo>
                  <a:pt x="95" y="149"/>
                </a:lnTo>
                <a:lnTo>
                  <a:pt x="80" y="181"/>
                </a:lnTo>
                <a:lnTo>
                  <a:pt x="77" y="181"/>
                </a:lnTo>
                <a:lnTo>
                  <a:pt x="65" y="179"/>
                </a:lnTo>
                <a:lnTo>
                  <a:pt x="52" y="181"/>
                </a:lnTo>
                <a:lnTo>
                  <a:pt x="51" y="181"/>
                </a:lnTo>
                <a:lnTo>
                  <a:pt x="47" y="181"/>
                </a:lnTo>
                <a:lnTo>
                  <a:pt x="44" y="181"/>
                </a:lnTo>
                <a:lnTo>
                  <a:pt x="30" y="180"/>
                </a:lnTo>
                <a:lnTo>
                  <a:pt x="15" y="179"/>
                </a:lnTo>
                <a:lnTo>
                  <a:pt x="24" y="168"/>
                </a:lnTo>
                <a:lnTo>
                  <a:pt x="14" y="143"/>
                </a:lnTo>
                <a:lnTo>
                  <a:pt x="26" y="135"/>
                </a:lnTo>
                <a:lnTo>
                  <a:pt x="19" y="131"/>
                </a:lnTo>
                <a:lnTo>
                  <a:pt x="19" y="125"/>
                </a:lnTo>
                <a:lnTo>
                  <a:pt x="19" y="121"/>
                </a:lnTo>
                <a:lnTo>
                  <a:pt x="18" y="120"/>
                </a:lnTo>
                <a:lnTo>
                  <a:pt x="13" y="116"/>
                </a:lnTo>
                <a:lnTo>
                  <a:pt x="14" y="116"/>
                </a:lnTo>
                <a:lnTo>
                  <a:pt x="17" y="109"/>
                </a:lnTo>
                <a:lnTo>
                  <a:pt x="13" y="101"/>
                </a:lnTo>
                <a:lnTo>
                  <a:pt x="0" y="102"/>
                </a:lnTo>
                <a:lnTo>
                  <a:pt x="11" y="83"/>
                </a:lnTo>
                <a:lnTo>
                  <a:pt x="30" y="75"/>
                </a:lnTo>
                <a:lnTo>
                  <a:pt x="33" y="74"/>
                </a:lnTo>
                <a:lnTo>
                  <a:pt x="39" y="71"/>
                </a:lnTo>
                <a:lnTo>
                  <a:pt x="41" y="71"/>
                </a:lnTo>
                <a:lnTo>
                  <a:pt x="43" y="64"/>
                </a:lnTo>
                <a:lnTo>
                  <a:pt x="34" y="56"/>
                </a:lnTo>
                <a:lnTo>
                  <a:pt x="32" y="29"/>
                </a:lnTo>
                <a:lnTo>
                  <a:pt x="32" y="26"/>
                </a:lnTo>
                <a:lnTo>
                  <a:pt x="33" y="26"/>
                </a:lnTo>
                <a:lnTo>
                  <a:pt x="34" y="25"/>
                </a:lnTo>
                <a:lnTo>
                  <a:pt x="37" y="25"/>
                </a:lnTo>
                <a:lnTo>
                  <a:pt x="39" y="25"/>
                </a:lnTo>
                <a:lnTo>
                  <a:pt x="41" y="27"/>
                </a:lnTo>
                <a:lnTo>
                  <a:pt x="45" y="30"/>
                </a:lnTo>
                <a:lnTo>
                  <a:pt x="48" y="33"/>
                </a:lnTo>
                <a:lnTo>
                  <a:pt x="51" y="16"/>
                </a:lnTo>
                <a:lnTo>
                  <a:pt x="56" y="12"/>
                </a:lnTo>
                <a:lnTo>
                  <a:pt x="58" y="7"/>
                </a:lnTo>
                <a:lnTo>
                  <a:pt x="63" y="10"/>
                </a:lnTo>
                <a:lnTo>
                  <a:pt x="67" y="4"/>
                </a:lnTo>
                <a:lnTo>
                  <a:pt x="70" y="0"/>
                </a:lnTo>
                <a:lnTo>
                  <a:pt x="74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418">
            <a:extLst>
              <a:ext uri="{FF2B5EF4-FFF2-40B4-BE49-F238E27FC236}">
                <a16:creationId xmlns:a16="http://schemas.microsoft.com/office/drawing/2014/main" id="{EBFDB51E-95F7-BB25-5273-3DA5B36AA481}"/>
              </a:ext>
            </a:extLst>
          </p:cNvPr>
          <p:cNvSpPr>
            <a:spLocks/>
          </p:cNvSpPr>
          <p:nvPr/>
        </p:nvSpPr>
        <p:spPr bwMode="auto">
          <a:xfrm>
            <a:off x="5375284" y="3232160"/>
            <a:ext cx="436563" cy="174626"/>
          </a:xfrm>
          <a:custGeom>
            <a:avLst/>
            <a:gdLst>
              <a:gd name="T0" fmla="*/ 218 w 275"/>
              <a:gd name="T1" fmla="*/ 8 h 110"/>
              <a:gd name="T2" fmla="*/ 221 w 275"/>
              <a:gd name="T3" fmla="*/ 12 h 110"/>
              <a:gd name="T4" fmla="*/ 229 w 275"/>
              <a:gd name="T5" fmla="*/ 27 h 110"/>
              <a:gd name="T6" fmla="*/ 241 w 275"/>
              <a:gd name="T7" fmla="*/ 26 h 110"/>
              <a:gd name="T8" fmla="*/ 260 w 275"/>
              <a:gd name="T9" fmla="*/ 42 h 110"/>
              <a:gd name="T10" fmla="*/ 262 w 275"/>
              <a:gd name="T11" fmla="*/ 60 h 110"/>
              <a:gd name="T12" fmla="*/ 263 w 275"/>
              <a:gd name="T13" fmla="*/ 75 h 110"/>
              <a:gd name="T14" fmla="*/ 267 w 275"/>
              <a:gd name="T15" fmla="*/ 79 h 110"/>
              <a:gd name="T16" fmla="*/ 268 w 275"/>
              <a:gd name="T17" fmla="*/ 84 h 110"/>
              <a:gd name="T18" fmla="*/ 275 w 275"/>
              <a:gd name="T19" fmla="*/ 94 h 110"/>
              <a:gd name="T20" fmla="*/ 253 w 275"/>
              <a:gd name="T21" fmla="*/ 98 h 110"/>
              <a:gd name="T22" fmla="*/ 248 w 275"/>
              <a:gd name="T23" fmla="*/ 108 h 110"/>
              <a:gd name="T24" fmla="*/ 241 w 275"/>
              <a:gd name="T25" fmla="*/ 99 h 110"/>
              <a:gd name="T26" fmla="*/ 236 w 275"/>
              <a:gd name="T27" fmla="*/ 98 h 110"/>
              <a:gd name="T28" fmla="*/ 223 w 275"/>
              <a:gd name="T29" fmla="*/ 108 h 110"/>
              <a:gd name="T30" fmla="*/ 225 w 275"/>
              <a:gd name="T31" fmla="*/ 104 h 110"/>
              <a:gd name="T32" fmla="*/ 211 w 275"/>
              <a:gd name="T33" fmla="*/ 95 h 110"/>
              <a:gd name="T34" fmla="*/ 207 w 275"/>
              <a:gd name="T35" fmla="*/ 86 h 110"/>
              <a:gd name="T36" fmla="*/ 202 w 275"/>
              <a:gd name="T37" fmla="*/ 90 h 110"/>
              <a:gd name="T38" fmla="*/ 195 w 275"/>
              <a:gd name="T39" fmla="*/ 83 h 110"/>
              <a:gd name="T40" fmla="*/ 195 w 275"/>
              <a:gd name="T41" fmla="*/ 78 h 110"/>
              <a:gd name="T42" fmla="*/ 198 w 275"/>
              <a:gd name="T43" fmla="*/ 67 h 110"/>
              <a:gd name="T44" fmla="*/ 195 w 275"/>
              <a:gd name="T45" fmla="*/ 65 h 110"/>
              <a:gd name="T46" fmla="*/ 188 w 275"/>
              <a:gd name="T47" fmla="*/ 56 h 110"/>
              <a:gd name="T48" fmla="*/ 174 w 275"/>
              <a:gd name="T49" fmla="*/ 63 h 110"/>
              <a:gd name="T50" fmla="*/ 169 w 275"/>
              <a:gd name="T51" fmla="*/ 64 h 110"/>
              <a:gd name="T52" fmla="*/ 161 w 275"/>
              <a:gd name="T53" fmla="*/ 61 h 110"/>
              <a:gd name="T54" fmla="*/ 143 w 275"/>
              <a:gd name="T55" fmla="*/ 69 h 110"/>
              <a:gd name="T56" fmla="*/ 102 w 275"/>
              <a:gd name="T57" fmla="*/ 61 h 110"/>
              <a:gd name="T58" fmla="*/ 0 w 275"/>
              <a:gd name="T59" fmla="*/ 9 h 110"/>
              <a:gd name="T60" fmla="*/ 52 w 275"/>
              <a:gd name="T61" fmla="*/ 24 h 110"/>
              <a:gd name="T62" fmla="*/ 103 w 275"/>
              <a:gd name="T63" fmla="*/ 29 h 110"/>
              <a:gd name="T64" fmla="*/ 116 w 275"/>
              <a:gd name="T65" fmla="*/ 20 h 110"/>
              <a:gd name="T66" fmla="*/ 144 w 275"/>
              <a:gd name="T67" fmla="*/ 26 h 110"/>
              <a:gd name="T68" fmla="*/ 169 w 275"/>
              <a:gd name="T69" fmla="*/ 11 h 110"/>
              <a:gd name="T70" fmla="*/ 177 w 275"/>
              <a:gd name="T71" fmla="*/ 4 h 110"/>
              <a:gd name="T72" fmla="*/ 185 w 275"/>
              <a:gd name="T73" fmla="*/ 9 h 110"/>
              <a:gd name="T74" fmla="*/ 192 w 275"/>
              <a:gd name="T75" fmla="*/ 18 h 110"/>
              <a:gd name="T76" fmla="*/ 196 w 275"/>
              <a:gd name="T77" fmla="*/ 15 h 110"/>
              <a:gd name="T78" fmla="*/ 200 w 275"/>
              <a:gd name="T79" fmla="*/ 14 h 110"/>
              <a:gd name="T80" fmla="*/ 203 w 275"/>
              <a:gd name="T81" fmla="*/ 7 h 110"/>
              <a:gd name="T82" fmla="*/ 207 w 275"/>
              <a:gd name="T83" fmla="*/ 0 h 110"/>
              <a:gd name="T84" fmla="*/ 211 w 275"/>
              <a:gd name="T85" fmla="*/ 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5" h="110">
                <a:moveTo>
                  <a:pt x="214" y="5"/>
                </a:moveTo>
                <a:lnTo>
                  <a:pt x="218" y="8"/>
                </a:lnTo>
                <a:lnTo>
                  <a:pt x="226" y="8"/>
                </a:lnTo>
                <a:lnTo>
                  <a:pt x="221" y="12"/>
                </a:lnTo>
                <a:lnTo>
                  <a:pt x="226" y="29"/>
                </a:lnTo>
                <a:lnTo>
                  <a:pt x="229" y="27"/>
                </a:lnTo>
                <a:lnTo>
                  <a:pt x="236" y="27"/>
                </a:lnTo>
                <a:lnTo>
                  <a:pt x="241" y="26"/>
                </a:lnTo>
                <a:lnTo>
                  <a:pt x="263" y="23"/>
                </a:lnTo>
                <a:lnTo>
                  <a:pt x="260" y="42"/>
                </a:lnTo>
                <a:lnTo>
                  <a:pt x="249" y="61"/>
                </a:lnTo>
                <a:lnTo>
                  <a:pt x="262" y="60"/>
                </a:lnTo>
                <a:lnTo>
                  <a:pt x="266" y="68"/>
                </a:lnTo>
                <a:lnTo>
                  <a:pt x="263" y="75"/>
                </a:lnTo>
                <a:lnTo>
                  <a:pt x="262" y="75"/>
                </a:lnTo>
                <a:lnTo>
                  <a:pt x="267" y="79"/>
                </a:lnTo>
                <a:lnTo>
                  <a:pt x="268" y="80"/>
                </a:lnTo>
                <a:lnTo>
                  <a:pt x="268" y="84"/>
                </a:lnTo>
                <a:lnTo>
                  <a:pt x="268" y="90"/>
                </a:lnTo>
                <a:lnTo>
                  <a:pt x="275" y="94"/>
                </a:lnTo>
                <a:lnTo>
                  <a:pt x="263" y="102"/>
                </a:lnTo>
                <a:lnTo>
                  <a:pt x="253" y="98"/>
                </a:lnTo>
                <a:lnTo>
                  <a:pt x="255" y="105"/>
                </a:lnTo>
                <a:lnTo>
                  <a:pt x="248" y="108"/>
                </a:lnTo>
                <a:lnTo>
                  <a:pt x="243" y="99"/>
                </a:lnTo>
                <a:lnTo>
                  <a:pt x="241" y="99"/>
                </a:lnTo>
                <a:lnTo>
                  <a:pt x="240" y="99"/>
                </a:lnTo>
                <a:lnTo>
                  <a:pt x="236" y="98"/>
                </a:lnTo>
                <a:lnTo>
                  <a:pt x="225" y="110"/>
                </a:lnTo>
                <a:lnTo>
                  <a:pt x="223" y="108"/>
                </a:lnTo>
                <a:lnTo>
                  <a:pt x="221" y="108"/>
                </a:lnTo>
                <a:lnTo>
                  <a:pt x="225" y="104"/>
                </a:lnTo>
                <a:lnTo>
                  <a:pt x="222" y="99"/>
                </a:lnTo>
                <a:lnTo>
                  <a:pt x="211" y="95"/>
                </a:lnTo>
                <a:lnTo>
                  <a:pt x="210" y="90"/>
                </a:lnTo>
                <a:lnTo>
                  <a:pt x="207" y="86"/>
                </a:lnTo>
                <a:lnTo>
                  <a:pt x="207" y="89"/>
                </a:lnTo>
                <a:lnTo>
                  <a:pt x="202" y="90"/>
                </a:lnTo>
                <a:lnTo>
                  <a:pt x="196" y="86"/>
                </a:lnTo>
                <a:lnTo>
                  <a:pt x="195" y="83"/>
                </a:lnTo>
                <a:lnTo>
                  <a:pt x="195" y="80"/>
                </a:lnTo>
                <a:lnTo>
                  <a:pt x="195" y="78"/>
                </a:lnTo>
                <a:lnTo>
                  <a:pt x="196" y="71"/>
                </a:lnTo>
                <a:lnTo>
                  <a:pt x="198" y="67"/>
                </a:lnTo>
                <a:lnTo>
                  <a:pt x="196" y="67"/>
                </a:lnTo>
                <a:lnTo>
                  <a:pt x="195" y="65"/>
                </a:lnTo>
                <a:lnTo>
                  <a:pt x="189" y="60"/>
                </a:lnTo>
                <a:lnTo>
                  <a:pt x="188" y="56"/>
                </a:lnTo>
                <a:lnTo>
                  <a:pt x="185" y="46"/>
                </a:lnTo>
                <a:lnTo>
                  <a:pt x="174" y="63"/>
                </a:lnTo>
                <a:lnTo>
                  <a:pt x="173" y="63"/>
                </a:lnTo>
                <a:lnTo>
                  <a:pt x="169" y="64"/>
                </a:lnTo>
                <a:lnTo>
                  <a:pt x="166" y="65"/>
                </a:lnTo>
                <a:lnTo>
                  <a:pt x="161" y="61"/>
                </a:lnTo>
                <a:lnTo>
                  <a:pt x="159" y="60"/>
                </a:lnTo>
                <a:lnTo>
                  <a:pt x="143" y="69"/>
                </a:lnTo>
                <a:lnTo>
                  <a:pt x="112" y="74"/>
                </a:lnTo>
                <a:lnTo>
                  <a:pt x="102" y="61"/>
                </a:lnTo>
                <a:lnTo>
                  <a:pt x="46" y="34"/>
                </a:lnTo>
                <a:lnTo>
                  <a:pt x="0" y="9"/>
                </a:lnTo>
                <a:lnTo>
                  <a:pt x="4" y="1"/>
                </a:lnTo>
                <a:lnTo>
                  <a:pt x="52" y="24"/>
                </a:lnTo>
                <a:lnTo>
                  <a:pt x="92" y="14"/>
                </a:lnTo>
                <a:lnTo>
                  <a:pt x="103" y="29"/>
                </a:lnTo>
                <a:lnTo>
                  <a:pt x="107" y="23"/>
                </a:lnTo>
                <a:lnTo>
                  <a:pt x="116" y="20"/>
                </a:lnTo>
                <a:lnTo>
                  <a:pt x="133" y="33"/>
                </a:lnTo>
                <a:lnTo>
                  <a:pt x="144" y="26"/>
                </a:lnTo>
                <a:lnTo>
                  <a:pt x="159" y="9"/>
                </a:lnTo>
                <a:lnTo>
                  <a:pt x="169" y="11"/>
                </a:lnTo>
                <a:lnTo>
                  <a:pt x="174" y="4"/>
                </a:lnTo>
                <a:lnTo>
                  <a:pt x="177" y="4"/>
                </a:lnTo>
                <a:lnTo>
                  <a:pt x="184" y="5"/>
                </a:lnTo>
                <a:lnTo>
                  <a:pt x="185" y="9"/>
                </a:lnTo>
                <a:lnTo>
                  <a:pt x="189" y="20"/>
                </a:lnTo>
                <a:lnTo>
                  <a:pt x="192" y="18"/>
                </a:lnTo>
                <a:lnTo>
                  <a:pt x="193" y="18"/>
                </a:lnTo>
                <a:lnTo>
                  <a:pt x="196" y="15"/>
                </a:lnTo>
                <a:lnTo>
                  <a:pt x="198" y="15"/>
                </a:lnTo>
                <a:lnTo>
                  <a:pt x="200" y="14"/>
                </a:lnTo>
                <a:lnTo>
                  <a:pt x="202" y="7"/>
                </a:lnTo>
                <a:lnTo>
                  <a:pt x="203" y="7"/>
                </a:lnTo>
                <a:lnTo>
                  <a:pt x="198" y="4"/>
                </a:lnTo>
                <a:lnTo>
                  <a:pt x="207" y="0"/>
                </a:lnTo>
                <a:lnTo>
                  <a:pt x="210" y="0"/>
                </a:lnTo>
                <a:lnTo>
                  <a:pt x="211" y="1"/>
                </a:lnTo>
                <a:lnTo>
                  <a:pt x="214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419">
            <a:extLst>
              <a:ext uri="{FF2B5EF4-FFF2-40B4-BE49-F238E27FC236}">
                <a16:creationId xmlns:a16="http://schemas.microsoft.com/office/drawing/2014/main" id="{3BB059E1-BF5D-B67F-A02C-E48DF41BCB34}"/>
              </a:ext>
            </a:extLst>
          </p:cNvPr>
          <p:cNvSpPr>
            <a:spLocks/>
          </p:cNvSpPr>
          <p:nvPr/>
        </p:nvSpPr>
        <p:spPr bwMode="auto">
          <a:xfrm>
            <a:off x="4010032" y="4983177"/>
            <a:ext cx="214313" cy="130175"/>
          </a:xfrm>
          <a:custGeom>
            <a:avLst/>
            <a:gdLst>
              <a:gd name="T0" fmla="*/ 104 w 135"/>
              <a:gd name="T1" fmla="*/ 22 h 82"/>
              <a:gd name="T2" fmla="*/ 111 w 135"/>
              <a:gd name="T3" fmla="*/ 23 h 82"/>
              <a:gd name="T4" fmla="*/ 122 w 135"/>
              <a:gd name="T5" fmla="*/ 19 h 82"/>
              <a:gd name="T6" fmla="*/ 132 w 135"/>
              <a:gd name="T7" fmla="*/ 15 h 82"/>
              <a:gd name="T8" fmla="*/ 135 w 135"/>
              <a:gd name="T9" fmla="*/ 19 h 82"/>
              <a:gd name="T10" fmla="*/ 134 w 135"/>
              <a:gd name="T11" fmla="*/ 19 h 82"/>
              <a:gd name="T12" fmla="*/ 131 w 135"/>
              <a:gd name="T13" fmla="*/ 23 h 82"/>
              <a:gd name="T14" fmla="*/ 134 w 135"/>
              <a:gd name="T15" fmla="*/ 26 h 82"/>
              <a:gd name="T16" fmla="*/ 130 w 135"/>
              <a:gd name="T17" fmla="*/ 31 h 82"/>
              <a:gd name="T18" fmla="*/ 131 w 135"/>
              <a:gd name="T19" fmla="*/ 36 h 82"/>
              <a:gd name="T20" fmla="*/ 131 w 135"/>
              <a:gd name="T21" fmla="*/ 38 h 82"/>
              <a:gd name="T22" fmla="*/ 132 w 135"/>
              <a:gd name="T23" fmla="*/ 46 h 82"/>
              <a:gd name="T24" fmla="*/ 117 w 135"/>
              <a:gd name="T25" fmla="*/ 57 h 82"/>
              <a:gd name="T26" fmla="*/ 116 w 135"/>
              <a:gd name="T27" fmla="*/ 57 h 82"/>
              <a:gd name="T28" fmla="*/ 107 w 135"/>
              <a:gd name="T29" fmla="*/ 55 h 82"/>
              <a:gd name="T30" fmla="*/ 94 w 135"/>
              <a:gd name="T31" fmla="*/ 57 h 82"/>
              <a:gd name="T32" fmla="*/ 93 w 135"/>
              <a:gd name="T33" fmla="*/ 57 h 82"/>
              <a:gd name="T34" fmla="*/ 90 w 135"/>
              <a:gd name="T35" fmla="*/ 52 h 82"/>
              <a:gd name="T36" fmla="*/ 89 w 135"/>
              <a:gd name="T37" fmla="*/ 49 h 82"/>
              <a:gd name="T38" fmla="*/ 87 w 135"/>
              <a:gd name="T39" fmla="*/ 52 h 82"/>
              <a:gd name="T40" fmla="*/ 81 w 135"/>
              <a:gd name="T41" fmla="*/ 52 h 82"/>
              <a:gd name="T42" fmla="*/ 72 w 135"/>
              <a:gd name="T43" fmla="*/ 57 h 82"/>
              <a:gd name="T44" fmla="*/ 71 w 135"/>
              <a:gd name="T45" fmla="*/ 57 h 82"/>
              <a:gd name="T46" fmla="*/ 67 w 135"/>
              <a:gd name="T47" fmla="*/ 67 h 82"/>
              <a:gd name="T48" fmla="*/ 64 w 135"/>
              <a:gd name="T49" fmla="*/ 75 h 82"/>
              <a:gd name="T50" fmla="*/ 60 w 135"/>
              <a:gd name="T51" fmla="*/ 82 h 82"/>
              <a:gd name="T52" fmla="*/ 53 w 135"/>
              <a:gd name="T53" fmla="*/ 75 h 82"/>
              <a:gd name="T54" fmla="*/ 52 w 135"/>
              <a:gd name="T55" fmla="*/ 74 h 82"/>
              <a:gd name="T56" fmla="*/ 42 w 135"/>
              <a:gd name="T57" fmla="*/ 70 h 82"/>
              <a:gd name="T58" fmla="*/ 12 w 135"/>
              <a:gd name="T59" fmla="*/ 60 h 82"/>
              <a:gd name="T60" fmla="*/ 8 w 135"/>
              <a:gd name="T61" fmla="*/ 59 h 82"/>
              <a:gd name="T62" fmla="*/ 0 w 135"/>
              <a:gd name="T63" fmla="*/ 51 h 82"/>
              <a:gd name="T64" fmla="*/ 12 w 135"/>
              <a:gd name="T65" fmla="*/ 38 h 82"/>
              <a:gd name="T66" fmla="*/ 23 w 135"/>
              <a:gd name="T67" fmla="*/ 26 h 82"/>
              <a:gd name="T68" fmla="*/ 27 w 135"/>
              <a:gd name="T69" fmla="*/ 23 h 82"/>
              <a:gd name="T70" fmla="*/ 48 w 135"/>
              <a:gd name="T71" fmla="*/ 19 h 82"/>
              <a:gd name="T72" fmla="*/ 56 w 135"/>
              <a:gd name="T73" fmla="*/ 11 h 82"/>
              <a:gd name="T74" fmla="*/ 79 w 135"/>
              <a:gd name="T75" fmla="*/ 0 h 82"/>
              <a:gd name="T76" fmla="*/ 86 w 135"/>
              <a:gd name="T77" fmla="*/ 8 h 82"/>
              <a:gd name="T78" fmla="*/ 87 w 135"/>
              <a:gd name="T79" fmla="*/ 11 h 82"/>
              <a:gd name="T80" fmla="*/ 97 w 135"/>
              <a:gd name="T81" fmla="*/ 12 h 82"/>
              <a:gd name="T82" fmla="*/ 104 w 135"/>
              <a:gd name="T83" fmla="*/ 2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5" h="82">
                <a:moveTo>
                  <a:pt x="104" y="22"/>
                </a:moveTo>
                <a:lnTo>
                  <a:pt x="111" y="23"/>
                </a:lnTo>
                <a:lnTo>
                  <a:pt x="122" y="19"/>
                </a:lnTo>
                <a:lnTo>
                  <a:pt x="132" y="15"/>
                </a:lnTo>
                <a:lnTo>
                  <a:pt x="135" y="19"/>
                </a:lnTo>
                <a:lnTo>
                  <a:pt x="134" y="19"/>
                </a:lnTo>
                <a:lnTo>
                  <a:pt x="131" y="23"/>
                </a:lnTo>
                <a:lnTo>
                  <a:pt x="134" y="26"/>
                </a:lnTo>
                <a:lnTo>
                  <a:pt x="130" y="31"/>
                </a:lnTo>
                <a:lnTo>
                  <a:pt x="131" y="36"/>
                </a:lnTo>
                <a:lnTo>
                  <a:pt x="131" y="38"/>
                </a:lnTo>
                <a:lnTo>
                  <a:pt x="132" y="46"/>
                </a:lnTo>
                <a:lnTo>
                  <a:pt x="117" y="57"/>
                </a:lnTo>
                <a:lnTo>
                  <a:pt x="116" y="57"/>
                </a:lnTo>
                <a:lnTo>
                  <a:pt x="107" y="55"/>
                </a:lnTo>
                <a:lnTo>
                  <a:pt x="94" y="57"/>
                </a:lnTo>
                <a:lnTo>
                  <a:pt x="93" y="57"/>
                </a:lnTo>
                <a:lnTo>
                  <a:pt x="90" y="52"/>
                </a:lnTo>
                <a:lnTo>
                  <a:pt x="89" y="49"/>
                </a:lnTo>
                <a:lnTo>
                  <a:pt x="87" y="52"/>
                </a:lnTo>
                <a:lnTo>
                  <a:pt x="81" y="52"/>
                </a:lnTo>
                <a:lnTo>
                  <a:pt x="72" y="57"/>
                </a:lnTo>
                <a:lnTo>
                  <a:pt x="71" y="57"/>
                </a:lnTo>
                <a:lnTo>
                  <a:pt x="67" y="67"/>
                </a:lnTo>
                <a:lnTo>
                  <a:pt x="64" y="75"/>
                </a:lnTo>
                <a:lnTo>
                  <a:pt x="60" y="82"/>
                </a:lnTo>
                <a:lnTo>
                  <a:pt x="53" y="75"/>
                </a:lnTo>
                <a:lnTo>
                  <a:pt x="52" y="74"/>
                </a:lnTo>
                <a:lnTo>
                  <a:pt x="42" y="70"/>
                </a:lnTo>
                <a:lnTo>
                  <a:pt x="12" y="60"/>
                </a:lnTo>
                <a:lnTo>
                  <a:pt x="8" y="59"/>
                </a:lnTo>
                <a:lnTo>
                  <a:pt x="0" y="51"/>
                </a:lnTo>
                <a:lnTo>
                  <a:pt x="12" y="38"/>
                </a:lnTo>
                <a:lnTo>
                  <a:pt x="23" y="26"/>
                </a:lnTo>
                <a:lnTo>
                  <a:pt x="27" y="23"/>
                </a:lnTo>
                <a:lnTo>
                  <a:pt x="48" y="19"/>
                </a:lnTo>
                <a:lnTo>
                  <a:pt x="56" y="11"/>
                </a:lnTo>
                <a:lnTo>
                  <a:pt x="79" y="0"/>
                </a:lnTo>
                <a:lnTo>
                  <a:pt x="86" y="8"/>
                </a:lnTo>
                <a:lnTo>
                  <a:pt x="87" y="11"/>
                </a:lnTo>
                <a:lnTo>
                  <a:pt x="97" y="12"/>
                </a:lnTo>
                <a:lnTo>
                  <a:pt x="104" y="2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420">
            <a:extLst>
              <a:ext uri="{FF2B5EF4-FFF2-40B4-BE49-F238E27FC236}">
                <a16:creationId xmlns:a16="http://schemas.microsoft.com/office/drawing/2014/main" id="{26D80240-2B67-20BE-A637-B02CF440B33E}"/>
              </a:ext>
            </a:extLst>
          </p:cNvPr>
          <p:cNvSpPr>
            <a:spLocks/>
          </p:cNvSpPr>
          <p:nvPr/>
        </p:nvSpPr>
        <p:spPr bwMode="auto">
          <a:xfrm>
            <a:off x="4105282" y="5056202"/>
            <a:ext cx="161925" cy="109538"/>
          </a:xfrm>
          <a:custGeom>
            <a:avLst/>
            <a:gdLst>
              <a:gd name="T0" fmla="*/ 72 w 102"/>
              <a:gd name="T1" fmla="*/ 0 h 69"/>
              <a:gd name="T2" fmla="*/ 83 w 102"/>
              <a:gd name="T3" fmla="*/ 7 h 69"/>
              <a:gd name="T4" fmla="*/ 89 w 102"/>
              <a:gd name="T5" fmla="*/ 6 h 69"/>
              <a:gd name="T6" fmla="*/ 96 w 102"/>
              <a:gd name="T7" fmla="*/ 2 h 69"/>
              <a:gd name="T8" fmla="*/ 102 w 102"/>
              <a:gd name="T9" fmla="*/ 11 h 69"/>
              <a:gd name="T10" fmla="*/ 94 w 102"/>
              <a:gd name="T11" fmla="*/ 28 h 69"/>
              <a:gd name="T12" fmla="*/ 89 w 102"/>
              <a:gd name="T13" fmla="*/ 30 h 69"/>
              <a:gd name="T14" fmla="*/ 79 w 102"/>
              <a:gd name="T15" fmla="*/ 36 h 69"/>
              <a:gd name="T16" fmla="*/ 66 w 102"/>
              <a:gd name="T17" fmla="*/ 43 h 69"/>
              <a:gd name="T18" fmla="*/ 59 w 102"/>
              <a:gd name="T19" fmla="*/ 50 h 69"/>
              <a:gd name="T20" fmla="*/ 51 w 102"/>
              <a:gd name="T21" fmla="*/ 45 h 69"/>
              <a:gd name="T22" fmla="*/ 47 w 102"/>
              <a:gd name="T23" fmla="*/ 51 h 69"/>
              <a:gd name="T24" fmla="*/ 47 w 102"/>
              <a:gd name="T25" fmla="*/ 66 h 69"/>
              <a:gd name="T26" fmla="*/ 41 w 102"/>
              <a:gd name="T27" fmla="*/ 67 h 69"/>
              <a:gd name="T28" fmla="*/ 34 w 102"/>
              <a:gd name="T29" fmla="*/ 69 h 69"/>
              <a:gd name="T30" fmla="*/ 0 w 102"/>
              <a:gd name="T31" fmla="*/ 36 h 69"/>
              <a:gd name="T32" fmla="*/ 4 w 102"/>
              <a:gd name="T33" fmla="*/ 29 h 69"/>
              <a:gd name="T34" fmla="*/ 7 w 102"/>
              <a:gd name="T35" fmla="*/ 21 h 69"/>
              <a:gd name="T36" fmla="*/ 11 w 102"/>
              <a:gd name="T37" fmla="*/ 11 h 69"/>
              <a:gd name="T38" fmla="*/ 12 w 102"/>
              <a:gd name="T39" fmla="*/ 11 h 69"/>
              <a:gd name="T40" fmla="*/ 21 w 102"/>
              <a:gd name="T41" fmla="*/ 6 h 69"/>
              <a:gd name="T42" fmla="*/ 27 w 102"/>
              <a:gd name="T43" fmla="*/ 6 h 69"/>
              <a:gd name="T44" fmla="*/ 29 w 102"/>
              <a:gd name="T45" fmla="*/ 3 h 69"/>
              <a:gd name="T46" fmla="*/ 30 w 102"/>
              <a:gd name="T47" fmla="*/ 6 h 69"/>
              <a:gd name="T48" fmla="*/ 33 w 102"/>
              <a:gd name="T49" fmla="*/ 11 h 69"/>
              <a:gd name="T50" fmla="*/ 34 w 102"/>
              <a:gd name="T51" fmla="*/ 11 h 69"/>
              <a:gd name="T52" fmla="*/ 47 w 102"/>
              <a:gd name="T53" fmla="*/ 9 h 69"/>
              <a:gd name="T54" fmla="*/ 56 w 102"/>
              <a:gd name="T55" fmla="*/ 11 h 69"/>
              <a:gd name="T56" fmla="*/ 57 w 102"/>
              <a:gd name="T57" fmla="*/ 11 h 69"/>
              <a:gd name="T58" fmla="*/ 72 w 102"/>
              <a:gd name="T5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2" h="69">
                <a:moveTo>
                  <a:pt x="72" y="0"/>
                </a:moveTo>
                <a:lnTo>
                  <a:pt x="83" y="7"/>
                </a:lnTo>
                <a:lnTo>
                  <a:pt x="89" y="6"/>
                </a:lnTo>
                <a:lnTo>
                  <a:pt x="96" y="2"/>
                </a:lnTo>
                <a:lnTo>
                  <a:pt x="102" y="11"/>
                </a:lnTo>
                <a:lnTo>
                  <a:pt x="94" y="28"/>
                </a:lnTo>
                <a:lnTo>
                  <a:pt x="89" y="30"/>
                </a:lnTo>
                <a:lnTo>
                  <a:pt x="79" y="36"/>
                </a:lnTo>
                <a:lnTo>
                  <a:pt x="66" y="43"/>
                </a:lnTo>
                <a:lnTo>
                  <a:pt x="59" y="50"/>
                </a:lnTo>
                <a:lnTo>
                  <a:pt x="51" y="45"/>
                </a:lnTo>
                <a:lnTo>
                  <a:pt x="47" y="51"/>
                </a:lnTo>
                <a:lnTo>
                  <a:pt x="47" y="66"/>
                </a:lnTo>
                <a:lnTo>
                  <a:pt x="41" y="67"/>
                </a:lnTo>
                <a:lnTo>
                  <a:pt x="34" y="69"/>
                </a:lnTo>
                <a:lnTo>
                  <a:pt x="0" y="36"/>
                </a:lnTo>
                <a:lnTo>
                  <a:pt x="4" y="29"/>
                </a:lnTo>
                <a:lnTo>
                  <a:pt x="7" y="21"/>
                </a:lnTo>
                <a:lnTo>
                  <a:pt x="11" y="11"/>
                </a:lnTo>
                <a:lnTo>
                  <a:pt x="12" y="11"/>
                </a:lnTo>
                <a:lnTo>
                  <a:pt x="21" y="6"/>
                </a:lnTo>
                <a:lnTo>
                  <a:pt x="27" y="6"/>
                </a:lnTo>
                <a:lnTo>
                  <a:pt x="29" y="3"/>
                </a:lnTo>
                <a:lnTo>
                  <a:pt x="30" y="6"/>
                </a:lnTo>
                <a:lnTo>
                  <a:pt x="33" y="11"/>
                </a:lnTo>
                <a:lnTo>
                  <a:pt x="34" y="11"/>
                </a:lnTo>
                <a:lnTo>
                  <a:pt x="47" y="9"/>
                </a:lnTo>
                <a:lnTo>
                  <a:pt x="56" y="11"/>
                </a:lnTo>
                <a:lnTo>
                  <a:pt x="57" y="11"/>
                </a:lnTo>
                <a:lnTo>
                  <a:pt x="72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421">
            <a:extLst>
              <a:ext uri="{FF2B5EF4-FFF2-40B4-BE49-F238E27FC236}">
                <a16:creationId xmlns:a16="http://schemas.microsoft.com/office/drawing/2014/main" id="{8126C684-B281-B1ED-2F20-E591DF4B87CB}"/>
              </a:ext>
            </a:extLst>
          </p:cNvPr>
          <p:cNvSpPr>
            <a:spLocks/>
          </p:cNvSpPr>
          <p:nvPr/>
        </p:nvSpPr>
        <p:spPr bwMode="auto">
          <a:xfrm>
            <a:off x="5078421" y="5703904"/>
            <a:ext cx="73025" cy="80963"/>
          </a:xfrm>
          <a:custGeom>
            <a:avLst/>
            <a:gdLst>
              <a:gd name="T0" fmla="*/ 23 w 46"/>
              <a:gd name="T1" fmla="*/ 3 h 51"/>
              <a:gd name="T2" fmla="*/ 26 w 46"/>
              <a:gd name="T3" fmla="*/ 3 h 51"/>
              <a:gd name="T4" fmla="*/ 31 w 46"/>
              <a:gd name="T5" fmla="*/ 2 h 51"/>
              <a:gd name="T6" fmla="*/ 33 w 46"/>
              <a:gd name="T7" fmla="*/ 2 h 51"/>
              <a:gd name="T8" fmla="*/ 37 w 46"/>
              <a:gd name="T9" fmla="*/ 3 h 51"/>
              <a:gd name="T10" fmla="*/ 39 w 46"/>
              <a:gd name="T11" fmla="*/ 14 h 51"/>
              <a:gd name="T12" fmla="*/ 38 w 46"/>
              <a:gd name="T13" fmla="*/ 21 h 51"/>
              <a:gd name="T14" fmla="*/ 41 w 46"/>
              <a:gd name="T15" fmla="*/ 34 h 51"/>
              <a:gd name="T16" fmla="*/ 42 w 46"/>
              <a:gd name="T17" fmla="*/ 36 h 51"/>
              <a:gd name="T18" fmla="*/ 45 w 46"/>
              <a:gd name="T19" fmla="*/ 38 h 51"/>
              <a:gd name="T20" fmla="*/ 46 w 46"/>
              <a:gd name="T21" fmla="*/ 41 h 51"/>
              <a:gd name="T22" fmla="*/ 45 w 46"/>
              <a:gd name="T23" fmla="*/ 45 h 51"/>
              <a:gd name="T24" fmla="*/ 38 w 46"/>
              <a:gd name="T25" fmla="*/ 51 h 51"/>
              <a:gd name="T26" fmla="*/ 31 w 46"/>
              <a:gd name="T27" fmla="*/ 37 h 51"/>
              <a:gd name="T28" fmla="*/ 27 w 46"/>
              <a:gd name="T29" fmla="*/ 37 h 51"/>
              <a:gd name="T30" fmla="*/ 24 w 46"/>
              <a:gd name="T31" fmla="*/ 38 h 51"/>
              <a:gd name="T32" fmla="*/ 24 w 46"/>
              <a:gd name="T33" fmla="*/ 37 h 51"/>
              <a:gd name="T34" fmla="*/ 18 w 46"/>
              <a:gd name="T35" fmla="*/ 32 h 51"/>
              <a:gd name="T36" fmla="*/ 16 w 46"/>
              <a:gd name="T37" fmla="*/ 30 h 51"/>
              <a:gd name="T38" fmla="*/ 12 w 46"/>
              <a:gd name="T39" fmla="*/ 26 h 51"/>
              <a:gd name="T40" fmla="*/ 0 w 46"/>
              <a:gd name="T41" fmla="*/ 8 h 51"/>
              <a:gd name="T42" fmla="*/ 7 w 46"/>
              <a:gd name="T43" fmla="*/ 8 h 51"/>
              <a:gd name="T44" fmla="*/ 11 w 46"/>
              <a:gd name="T45" fmla="*/ 0 h 51"/>
              <a:gd name="T46" fmla="*/ 16 w 46"/>
              <a:gd name="T47" fmla="*/ 2 h 51"/>
              <a:gd name="T48" fmla="*/ 23 w 46"/>
              <a:gd name="T49" fmla="*/ 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" h="51">
                <a:moveTo>
                  <a:pt x="23" y="3"/>
                </a:moveTo>
                <a:lnTo>
                  <a:pt x="26" y="3"/>
                </a:lnTo>
                <a:lnTo>
                  <a:pt x="31" y="2"/>
                </a:lnTo>
                <a:lnTo>
                  <a:pt x="33" y="2"/>
                </a:lnTo>
                <a:lnTo>
                  <a:pt x="37" y="3"/>
                </a:lnTo>
                <a:lnTo>
                  <a:pt x="39" y="14"/>
                </a:lnTo>
                <a:lnTo>
                  <a:pt x="38" y="21"/>
                </a:lnTo>
                <a:lnTo>
                  <a:pt x="41" y="34"/>
                </a:lnTo>
                <a:lnTo>
                  <a:pt x="42" y="36"/>
                </a:lnTo>
                <a:lnTo>
                  <a:pt x="45" y="38"/>
                </a:lnTo>
                <a:lnTo>
                  <a:pt x="46" y="41"/>
                </a:lnTo>
                <a:lnTo>
                  <a:pt x="45" y="45"/>
                </a:lnTo>
                <a:lnTo>
                  <a:pt x="38" y="51"/>
                </a:lnTo>
                <a:lnTo>
                  <a:pt x="31" y="37"/>
                </a:lnTo>
                <a:lnTo>
                  <a:pt x="27" y="37"/>
                </a:lnTo>
                <a:lnTo>
                  <a:pt x="24" y="38"/>
                </a:lnTo>
                <a:lnTo>
                  <a:pt x="24" y="37"/>
                </a:lnTo>
                <a:lnTo>
                  <a:pt x="18" y="32"/>
                </a:lnTo>
                <a:lnTo>
                  <a:pt x="16" y="30"/>
                </a:lnTo>
                <a:lnTo>
                  <a:pt x="12" y="26"/>
                </a:lnTo>
                <a:lnTo>
                  <a:pt x="0" y="8"/>
                </a:lnTo>
                <a:lnTo>
                  <a:pt x="7" y="8"/>
                </a:lnTo>
                <a:lnTo>
                  <a:pt x="11" y="0"/>
                </a:lnTo>
                <a:lnTo>
                  <a:pt x="16" y="2"/>
                </a:lnTo>
                <a:lnTo>
                  <a:pt x="23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422">
            <a:extLst>
              <a:ext uri="{FF2B5EF4-FFF2-40B4-BE49-F238E27FC236}">
                <a16:creationId xmlns:a16="http://schemas.microsoft.com/office/drawing/2014/main" id="{3CB3EC22-8CDD-8788-EA58-394868DE1FD2}"/>
              </a:ext>
            </a:extLst>
          </p:cNvPr>
          <p:cNvSpPr>
            <a:spLocks/>
          </p:cNvSpPr>
          <p:nvPr/>
        </p:nvSpPr>
        <p:spPr bwMode="auto">
          <a:xfrm>
            <a:off x="5197484" y="5722954"/>
            <a:ext cx="53975" cy="74613"/>
          </a:xfrm>
          <a:custGeom>
            <a:avLst/>
            <a:gdLst>
              <a:gd name="T0" fmla="*/ 19 w 34"/>
              <a:gd name="T1" fmla="*/ 6 h 47"/>
              <a:gd name="T2" fmla="*/ 20 w 34"/>
              <a:gd name="T3" fmla="*/ 7 h 47"/>
              <a:gd name="T4" fmla="*/ 24 w 34"/>
              <a:gd name="T5" fmla="*/ 6 h 47"/>
              <a:gd name="T6" fmla="*/ 26 w 34"/>
              <a:gd name="T7" fmla="*/ 6 h 47"/>
              <a:gd name="T8" fmla="*/ 27 w 34"/>
              <a:gd name="T9" fmla="*/ 7 h 47"/>
              <a:gd name="T10" fmla="*/ 28 w 34"/>
              <a:gd name="T11" fmla="*/ 11 h 47"/>
              <a:gd name="T12" fmla="*/ 31 w 34"/>
              <a:gd name="T13" fmla="*/ 14 h 47"/>
              <a:gd name="T14" fmla="*/ 34 w 34"/>
              <a:gd name="T15" fmla="*/ 15 h 47"/>
              <a:gd name="T16" fmla="*/ 31 w 34"/>
              <a:gd name="T17" fmla="*/ 18 h 47"/>
              <a:gd name="T18" fmla="*/ 33 w 34"/>
              <a:gd name="T19" fmla="*/ 20 h 47"/>
              <a:gd name="T20" fmla="*/ 30 w 34"/>
              <a:gd name="T21" fmla="*/ 22 h 47"/>
              <a:gd name="T22" fmla="*/ 30 w 34"/>
              <a:gd name="T23" fmla="*/ 24 h 47"/>
              <a:gd name="T24" fmla="*/ 24 w 34"/>
              <a:gd name="T25" fmla="*/ 25 h 47"/>
              <a:gd name="T26" fmla="*/ 23 w 34"/>
              <a:gd name="T27" fmla="*/ 29 h 47"/>
              <a:gd name="T28" fmla="*/ 23 w 34"/>
              <a:gd name="T29" fmla="*/ 33 h 47"/>
              <a:gd name="T30" fmla="*/ 23 w 34"/>
              <a:gd name="T31" fmla="*/ 35 h 47"/>
              <a:gd name="T32" fmla="*/ 22 w 34"/>
              <a:gd name="T33" fmla="*/ 41 h 47"/>
              <a:gd name="T34" fmla="*/ 16 w 34"/>
              <a:gd name="T35" fmla="*/ 45 h 47"/>
              <a:gd name="T36" fmla="*/ 15 w 34"/>
              <a:gd name="T37" fmla="*/ 47 h 47"/>
              <a:gd name="T38" fmla="*/ 12 w 34"/>
              <a:gd name="T39" fmla="*/ 44 h 47"/>
              <a:gd name="T40" fmla="*/ 12 w 34"/>
              <a:gd name="T41" fmla="*/ 43 h 47"/>
              <a:gd name="T42" fmla="*/ 11 w 34"/>
              <a:gd name="T43" fmla="*/ 43 h 47"/>
              <a:gd name="T44" fmla="*/ 9 w 34"/>
              <a:gd name="T45" fmla="*/ 43 h 47"/>
              <a:gd name="T46" fmla="*/ 8 w 34"/>
              <a:gd name="T47" fmla="*/ 43 h 47"/>
              <a:gd name="T48" fmla="*/ 0 w 34"/>
              <a:gd name="T49" fmla="*/ 29 h 47"/>
              <a:gd name="T50" fmla="*/ 4 w 34"/>
              <a:gd name="T51" fmla="*/ 9 h 47"/>
              <a:gd name="T52" fmla="*/ 7 w 34"/>
              <a:gd name="T53" fmla="*/ 9 h 47"/>
              <a:gd name="T54" fmla="*/ 8 w 34"/>
              <a:gd name="T55" fmla="*/ 9 h 47"/>
              <a:gd name="T56" fmla="*/ 11 w 34"/>
              <a:gd name="T57" fmla="*/ 5 h 47"/>
              <a:gd name="T58" fmla="*/ 11 w 34"/>
              <a:gd name="T59" fmla="*/ 3 h 47"/>
              <a:gd name="T60" fmla="*/ 12 w 34"/>
              <a:gd name="T61" fmla="*/ 0 h 47"/>
              <a:gd name="T62" fmla="*/ 18 w 34"/>
              <a:gd name="T63" fmla="*/ 5 h 47"/>
              <a:gd name="T64" fmla="*/ 19 w 34"/>
              <a:gd name="T65" fmla="*/ 6 h 47"/>
              <a:gd name="T66" fmla="*/ 19 w 34"/>
              <a:gd name="T67" fmla="*/ 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" h="47">
                <a:moveTo>
                  <a:pt x="19" y="6"/>
                </a:moveTo>
                <a:lnTo>
                  <a:pt x="20" y="7"/>
                </a:lnTo>
                <a:lnTo>
                  <a:pt x="24" y="6"/>
                </a:lnTo>
                <a:lnTo>
                  <a:pt x="26" y="6"/>
                </a:lnTo>
                <a:lnTo>
                  <a:pt x="27" y="7"/>
                </a:lnTo>
                <a:lnTo>
                  <a:pt x="28" y="11"/>
                </a:lnTo>
                <a:lnTo>
                  <a:pt x="31" y="14"/>
                </a:lnTo>
                <a:lnTo>
                  <a:pt x="34" y="15"/>
                </a:lnTo>
                <a:lnTo>
                  <a:pt x="31" y="18"/>
                </a:lnTo>
                <a:lnTo>
                  <a:pt x="33" y="20"/>
                </a:lnTo>
                <a:lnTo>
                  <a:pt x="30" y="22"/>
                </a:lnTo>
                <a:lnTo>
                  <a:pt x="30" y="24"/>
                </a:lnTo>
                <a:lnTo>
                  <a:pt x="24" y="25"/>
                </a:lnTo>
                <a:lnTo>
                  <a:pt x="23" y="29"/>
                </a:lnTo>
                <a:lnTo>
                  <a:pt x="23" y="33"/>
                </a:lnTo>
                <a:lnTo>
                  <a:pt x="23" y="35"/>
                </a:lnTo>
                <a:lnTo>
                  <a:pt x="22" y="41"/>
                </a:lnTo>
                <a:lnTo>
                  <a:pt x="16" y="45"/>
                </a:lnTo>
                <a:lnTo>
                  <a:pt x="15" y="47"/>
                </a:lnTo>
                <a:lnTo>
                  <a:pt x="12" y="44"/>
                </a:lnTo>
                <a:lnTo>
                  <a:pt x="12" y="43"/>
                </a:lnTo>
                <a:lnTo>
                  <a:pt x="11" y="43"/>
                </a:lnTo>
                <a:lnTo>
                  <a:pt x="9" y="43"/>
                </a:lnTo>
                <a:lnTo>
                  <a:pt x="8" y="43"/>
                </a:lnTo>
                <a:lnTo>
                  <a:pt x="0" y="29"/>
                </a:lnTo>
                <a:lnTo>
                  <a:pt x="4" y="9"/>
                </a:lnTo>
                <a:lnTo>
                  <a:pt x="7" y="9"/>
                </a:lnTo>
                <a:lnTo>
                  <a:pt x="8" y="9"/>
                </a:lnTo>
                <a:lnTo>
                  <a:pt x="11" y="5"/>
                </a:lnTo>
                <a:lnTo>
                  <a:pt x="11" y="3"/>
                </a:lnTo>
                <a:lnTo>
                  <a:pt x="12" y="0"/>
                </a:lnTo>
                <a:lnTo>
                  <a:pt x="18" y="5"/>
                </a:lnTo>
                <a:lnTo>
                  <a:pt x="19" y="6"/>
                </a:lnTo>
                <a:lnTo>
                  <a:pt x="19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423">
            <a:extLst>
              <a:ext uri="{FF2B5EF4-FFF2-40B4-BE49-F238E27FC236}">
                <a16:creationId xmlns:a16="http://schemas.microsoft.com/office/drawing/2014/main" id="{5A2D0F6F-33FA-88B4-6CDC-FD4FEA82B88C}"/>
              </a:ext>
            </a:extLst>
          </p:cNvPr>
          <p:cNvSpPr>
            <a:spLocks/>
          </p:cNvSpPr>
          <p:nvPr/>
        </p:nvSpPr>
        <p:spPr bwMode="auto">
          <a:xfrm>
            <a:off x="5091121" y="5745179"/>
            <a:ext cx="47625" cy="53975"/>
          </a:xfrm>
          <a:custGeom>
            <a:avLst/>
            <a:gdLst>
              <a:gd name="T0" fmla="*/ 16 w 30"/>
              <a:gd name="T1" fmla="*/ 11 h 34"/>
              <a:gd name="T2" fmla="*/ 16 w 30"/>
              <a:gd name="T3" fmla="*/ 12 h 34"/>
              <a:gd name="T4" fmla="*/ 19 w 30"/>
              <a:gd name="T5" fmla="*/ 11 h 34"/>
              <a:gd name="T6" fmla="*/ 23 w 30"/>
              <a:gd name="T7" fmla="*/ 11 h 34"/>
              <a:gd name="T8" fmla="*/ 30 w 30"/>
              <a:gd name="T9" fmla="*/ 25 h 34"/>
              <a:gd name="T10" fmla="*/ 29 w 30"/>
              <a:gd name="T11" fmla="*/ 30 h 34"/>
              <a:gd name="T12" fmla="*/ 29 w 30"/>
              <a:gd name="T13" fmla="*/ 31 h 34"/>
              <a:gd name="T14" fmla="*/ 27 w 30"/>
              <a:gd name="T15" fmla="*/ 33 h 34"/>
              <a:gd name="T16" fmla="*/ 27 w 30"/>
              <a:gd name="T17" fmla="*/ 34 h 34"/>
              <a:gd name="T18" fmla="*/ 26 w 30"/>
              <a:gd name="T19" fmla="*/ 34 h 34"/>
              <a:gd name="T20" fmla="*/ 23 w 30"/>
              <a:gd name="T21" fmla="*/ 33 h 34"/>
              <a:gd name="T22" fmla="*/ 20 w 30"/>
              <a:gd name="T23" fmla="*/ 31 h 34"/>
              <a:gd name="T24" fmla="*/ 16 w 30"/>
              <a:gd name="T25" fmla="*/ 34 h 34"/>
              <a:gd name="T26" fmla="*/ 14 w 30"/>
              <a:gd name="T27" fmla="*/ 34 h 34"/>
              <a:gd name="T28" fmla="*/ 12 w 30"/>
              <a:gd name="T29" fmla="*/ 26 h 34"/>
              <a:gd name="T30" fmla="*/ 8 w 30"/>
              <a:gd name="T31" fmla="*/ 27 h 34"/>
              <a:gd name="T32" fmla="*/ 4 w 30"/>
              <a:gd name="T33" fmla="*/ 30 h 34"/>
              <a:gd name="T34" fmla="*/ 3 w 30"/>
              <a:gd name="T35" fmla="*/ 31 h 34"/>
              <a:gd name="T36" fmla="*/ 0 w 30"/>
              <a:gd name="T37" fmla="*/ 25 h 34"/>
              <a:gd name="T38" fmla="*/ 3 w 30"/>
              <a:gd name="T39" fmla="*/ 22 h 34"/>
              <a:gd name="T40" fmla="*/ 5 w 30"/>
              <a:gd name="T41" fmla="*/ 19 h 34"/>
              <a:gd name="T42" fmla="*/ 3 w 30"/>
              <a:gd name="T43" fmla="*/ 8 h 34"/>
              <a:gd name="T44" fmla="*/ 1 w 30"/>
              <a:gd name="T45" fmla="*/ 4 h 34"/>
              <a:gd name="T46" fmla="*/ 4 w 30"/>
              <a:gd name="T47" fmla="*/ 0 h 34"/>
              <a:gd name="T48" fmla="*/ 8 w 30"/>
              <a:gd name="T49" fmla="*/ 4 h 34"/>
              <a:gd name="T50" fmla="*/ 10 w 30"/>
              <a:gd name="T51" fmla="*/ 6 h 34"/>
              <a:gd name="T52" fmla="*/ 16 w 30"/>
              <a:gd name="T53" fmla="*/ 1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0" h="34">
                <a:moveTo>
                  <a:pt x="16" y="11"/>
                </a:moveTo>
                <a:lnTo>
                  <a:pt x="16" y="12"/>
                </a:lnTo>
                <a:lnTo>
                  <a:pt x="19" y="11"/>
                </a:lnTo>
                <a:lnTo>
                  <a:pt x="23" y="11"/>
                </a:lnTo>
                <a:lnTo>
                  <a:pt x="30" y="25"/>
                </a:lnTo>
                <a:lnTo>
                  <a:pt x="29" y="30"/>
                </a:lnTo>
                <a:lnTo>
                  <a:pt x="29" y="31"/>
                </a:lnTo>
                <a:lnTo>
                  <a:pt x="27" y="33"/>
                </a:lnTo>
                <a:lnTo>
                  <a:pt x="27" y="34"/>
                </a:lnTo>
                <a:lnTo>
                  <a:pt x="26" y="34"/>
                </a:lnTo>
                <a:lnTo>
                  <a:pt x="23" y="33"/>
                </a:lnTo>
                <a:lnTo>
                  <a:pt x="20" y="31"/>
                </a:lnTo>
                <a:lnTo>
                  <a:pt x="16" y="34"/>
                </a:lnTo>
                <a:lnTo>
                  <a:pt x="14" y="34"/>
                </a:lnTo>
                <a:lnTo>
                  <a:pt x="12" y="26"/>
                </a:lnTo>
                <a:lnTo>
                  <a:pt x="8" y="27"/>
                </a:lnTo>
                <a:lnTo>
                  <a:pt x="4" y="30"/>
                </a:lnTo>
                <a:lnTo>
                  <a:pt x="3" y="31"/>
                </a:lnTo>
                <a:lnTo>
                  <a:pt x="0" y="25"/>
                </a:lnTo>
                <a:lnTo>
                  <a:pt x="3" y="22"/>
                </a:lnTo>
                <a:lnTo>
                  <a:pt x="5" y="19"/>
                </a:lnTo>
                <a:lnTo>
                  <a:pt x="3" y="8"/>
                </a:lnTo>
                <a:lnTo>
                  <a:pt x="1" y="4"/>
                </a:lnTo>
                <a:lnTo>
                  <a:pt x="4" y="0"/>
                </a:lnTo>
                <a:lnTo>
                  <a:pt x="8" y="4"/>
                </a:lnTo>
                <a:lnTo>
                  <a:pt x="10" y="6"/>
                </a:lnTo>
                <a:lnTo>
                  <a:pt x="16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424">
            <a:extLst>
              <a:ext uri="{FF2B5EF4-FFF2-40B4-BE49-F238E27FC236}">
                <a16:creationId xmlns:a16="http://schemas.microsoft.com/office/drawing/2014/main" id="{E03EEE10-1CF2-5EB9-BEA2-410627EA94A9}"/>
              </a:ext>
            </a:extLst>
          </p:cNvPr>
          <p:cNvSpPr>
            <a:spLocks/>
          </p:cNvSpPr>
          <p:nvPr/>
        </p:nvSpPr>
        <p:spPr bwMode="auto">
          <a:xfrm>
            <a:off x="5180021" y="5768992"/>
            <a:ext cx="52388" cy="60325"/>
          </a:xfrm>
          <a:custGeom>
            <a:avLst/>
            <a:gdLst>
              <a:gd name="T0" fmla="*/ 11 w 33"/>
              <a:gd name="T1" fmla="*/ 0 h 38"/>
              <a:gd name="T2" fmla="*/ 19 w 33"/>
              <a:gd name="T3" fmla="*/ 14 h 38"/>
              <a:gd name="T4" fmla="*/ 20 w 33"/>
              <a:gd name="T5" fmla="*/ 14 h 38"/>
              <a:gd name="T6" fmla="*/ 22 w 33"/>
              <a:gd name="T7" fmla="*/ 14 h 38"/>
              <a:gd name="T8" fmla="*/ 23 w 33"/>
              <a:gd name="T9" fmla="*/ 14 h 38"/>
              <a:gd name="T10" fmla="*/ 23 w 33"/>
              <a:gd name="T11" fmla="*/ 15 h 38"/>
              <a:gd name="T12" fmla="*/ 26 w 33"/>
              <a:gd name="T13" fmla="*/ 18 h 38"/>
              <a:gd name="T14" fmla="*/ 27 w 33"/>
              <a:gd name="T15" fmla="*/ 16 h 38"/>
              <a:gd name="T16" fmla="*/ 33 w 33"/>
              <a:gd name="T17" fmla="*/ 12 h 38"/>
              <a:gd name="T18" fmla="*/ 33 w 33"/>
              <a:gd name="T19" fmla="*/ 19 h 38"/>
              <a:gd name="T20" fmla="*/ 33 w 33"/>
              <a:gd name="T21" fmla="*/ 21 h 38"/>
              <a:gd name="T22" fmla="*/ 31 w 33"/>
              <a:gd name="T23" fmla="*/ 33 h 38"/>
              <a:gd name="T24" fmla="*/ 24 w 33"/>
              <a:gd name="T25" fmla="*/ 34 h 38"/>
              <a:gd name="T26" fmla="*/ 27 w 33"/>
              <a:gd name="T27" fmla="*/ 27 h 38"/>
              <a:gd name="T28" fmla="*/ 22 w 33"/>
              <a:gd name="T29" fmla="*/ 29 h 38"/>
              <a:gd name="T30" fmla="*/ 18 w 33"/>
              <a:gd name="T31" fmla="*/ 31 h 38"/>
              <a:gd name="T32" fmla="*/ 15 w 33"/>
              <a:gd name="T33" fmla="*/ 33 h 38"/>
              <a:gd name="T34" fmla="*/ 5 w 33"/>
              <a:gd name="T35" fmla="*/ 38 h 38"/>
              <a:gd name="T36" fmla="*/ 3 w 33"/>
              <a:gd name="T37" fmla="*/ 34 h 38"/>
              <a:gd name="T38" fmla="*/ 0 w 33"/>
              <a:gd name="T39" fmla="*/ 33 h 38"/>
              <a:gd name="T40" fmla="*/ 1 w 33"/>
              <a:gd name="T41" fmla="*/ 21 h 38"/>
              <a:gd name="T42" fmla="*/ 1 w 33"/>
              <a:gd name="T43" fmla="*/ 19 h 38"/>
              <a:gd name="T44" fmla="*/ 11 w 33"/>
              <a:gd name="T4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3" h="38">
                <a:moveTo>
                  <a:pt x="11" y="0"/>
                </a:moveTo>
                <a:lnTo>
                  <a:pt x="19" y="14"/>
                </a:lnTo>
                <a:lnTo>
                  <a:pt x="20" y="14"/>
                </a:lnTo>
                <a:lnTo>
                  <a:pt x="22" y="14"/>
                </a:lnTo>
                <a:lnTo>
                  <a:pt x="23" y="14"/>
                </a:lnTo>
                <a:lnTo>
                  <a:pt x="23" y="15"/>
                </a:lnTo>
                <a:lnTo>
                  <a:pt x="26" y="18"/>
                </a:lnTo>
                <a:lnTo>
                  <a:pt x="27" y="16"/>
                </a:lnTo>
                <a:lnTo>
                  <a:pt x="33" y="12"/>
                </a:lnTo>
                <a:lnTo>
                  <a:pt x="33" y="19"/>
                </a:lnTo>
                <a:lnTo>
                  <a:pt x="33" y="21"/>
                </a:lnTo>
                <a:lnTo>
                  <a:pt x="31" y="33"/>
                </a:lnTo>
                <a:lnTo>
                  <a:pt x="24" y="34"/>
                </a:lnTo>
                <a:lnTo>
                  <a:pt x="27" y="27"/>
                </a:lnTo>
                <a:lnTo>
                  <a:pt x="22" y="29"/>
                </a:lnTo>
                <a:lnTo>
                  <a:pt x="18" y="31"/>
                </a:lnTo>
                <a:lnTo>
                  <a:pt x="15" y="33"/>
                </a:lnTo>
                <a:lnTo>
                  <a:pt x="5" y="38"/>
                </a:lnTo>
                <a:lnTo>
                  <a:pt x="3" y="34"/>
                </a:lnTo>
                <a:lnTo>
                  <a:pt x="0" y="33"/>
                </a:lnTo>
                <a:lnTo>
                  <a:pt x="1" y="21"/>
                </a:lnTo>
                <a:lnTo>
                  <a:pt x="1" y="19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Freeform 425">
            <a:extLst>
              <a:ext uri="{FF2B5EF4-FFF2-40B4-BE49-F238E27FC236}">
                <a16:creationId xmlns:a16="http://schemas.microsoft.com/office/drawing/2014/main" id="{B69A28B1-DE6F-40B3-8D60-E43884B13B12}"/>
              </a:ext>
            </a:extLst>
          </p:cNvPr>
          <p:cNvSpPr>
            <a:spLocks/>
          </p:cNvSpPr>
          <p:nvPr/>
        </p:nvSpPr>
        <p:spPr bwMode="auto">
          <a:xfrm>
            <a:off x="5119696" y="5842017"/>
            <a:ext cx="66675" cy="57150"/>
          </a:xfrm>
          <a:custGeom>
            <a:avLst/>
            <a:gdLst>
              <a:gd name="T0" fmla="*/ 22 w 42"/>
              <a:gd name="T1" fmla="*/ 2 h 36"/>
              <a:gd name="T2" fmla="*/ 24 w 42"/>
              <a:gd name="T3" fmla="*/ 3 h 36"/>
              <a:gd name="T4" fmla="*/ 27 w 42"/>
              <a:gd name="T5" fmla="*/ 3 h 36"/>
              <a:gd name="T6" fmla="*/ 31 w 42"/>
              <a:gd name="T7" fmla="*/ 2 h 36"/>
              <a:gd name="T8" fmla="*/ 42 w 42"/>
              <a:gd name="T9" fmla="*/ 5 h 36"/>
              <a:gd name="T10" fmla="*/ 42 w 42"/>
              <a:gd name="T11" fmla="*/ 17 h 36"/>
              <a:gd name="T12" fmla="*/ 42 w 42"/>
              <a:gd name="T13" fmla="*/ 25 h 36"/>
              <a:gd name="T14" fmla="*/ 30 w 42"/>
              <a:gd name="T15" fmla="*/ 32 h 36"/>
              <a:gd name="T16" fmla="*/ 27 w 42"/>
              <a:gd name="T17" fmla="*/ 29 h 36"/>
              <a:gd name="T18" fmla="*/ 26 w 42"/>
              <a:gd name="T19" fmla="*/ 36 h 36"/>
              <a:gd name="T20" fmla="*/ 15 w 42"/>
              <a:gd name="T21" fmla="*/ 22 h 36"/>
              <a:gd name="T22" fmla="*/ 13 w 42"/>
              <a:gd name="T23" fmla="*/ 24 h 36"/>
              <a:gd name="T24" fmla="*/ 13 w 42"/>
              <a:gd name="T25" fmla="*/ 25 h 36"/>
              <a:gd name="T26" fmla="*/ 12 w 42"/>
              <a:gd name="T27" fmla="*/ 26 h 36"/>
              <a:gd name="T28" fmla="*/ 11 w 42"/>
              <a:gd name="T29" fmla="*/ 25 h 36"/>
              <a:gd name="T30" fmla="*/ 11 w 42"/>
              <a:gd name="T31" fmla="*/ 24 h 36"/>
              <a:gd name="T32" fmla="*/ 7 w 42"/>
              <a:gd name="T33" fmla="*/ 26 h 36"/>
              <a:gd name="T34" fmla="*/ 5 w 42"/>
              <a:gd name="T35" fmla="*/ 25 h 36"/>
              <a:gd name="T36" fmla="*/ 4 w 42"/>
              <a:gd name="T37" fmla="*/ 21 h 36"/>
              <a:gd name="T38" fmla="*/ 2 w 42"/>
              <a:gd name="T39" fmla="*/ 20 h 36"/>
              <a:gd name="T40" fmla="*/ 0 w 42"/>
              <a:gd name="T41" fmla="*/ 15 h 36"/>
              <a:gd name="T42" fmla="*/ 1 w 42"/>
              <a:gd name="T43" fmla="*/ 15 h 36"/>
              <a:gd name="T44" fmla="*/ 1 w 42"/>
              <a:gd name="T45" fmla="*/ 14 h 36"/>
              <a:gd name="T46" fmla="*/ 0 w 42"/>
              <a:gd name="T47" fmla="*/ 13 h 36"/>
              <a:gd name="T48" fmla="*/ 2 w 42"/>
              <a:gd name="T49" fmla="*/ 11 h 36"/>
              <a:gd name="T50" fmla="*/ 4 w 42"/>
              <a:gd name="T51" fmla="*/ 10 h 36"/>
              <a:gd name="T52" fmla="*/ 9 w 42"/>
              <a:gd name="T53" fmla="*/ 9 h 36"/>
              <a:gd name="T54" fmla="*/ 11 w 42"/>
              <a:gd name="T55" fmla="*/ 9 h 36"/>
              <a:gd name="T56" fmla="*/ 11 w 42"/>
              <a:gd name="T57" fmla="*/ 6 h 36"/>
              <a:gd name="T58" fmla="*/ 11 w 42"/>
              <a:gd name="T59" fmla="*/ 2 h 36"/>
              <a:gd name="T60" fmla="*/ 13 w 42"/>
              <a:gd name="T61" fmla="*/ 3 h 36"/>
              <a:gd name="T62" fmla="*/ 15 w 42"/>
              <a:gd name="T63" fmla="*/ 2 h 36"/>
              <a:gd name="T64" fmla="*/ 17 w 42"/>
              <a:gd name="T65" fmla="*/ 0 h 36"/>
              <a:gd name="T66" fmla="*/ 19 w 42"/>
              <a:gd name="T67" fmla="*/ 0 h 36"/>
              <a:gd name="T68" fmla="*/ 20 w 42"/>
              <a:gd name="T69" fmla="*/ 0 h 36"/>
              <a:gd name="T70" fmla="*/ 22 w 42"/>
              <a:gd name="T71" fmla="*/ 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36">
                <a:moveTo>
                  <a:pt x="22" y="2"/>
                </a:moveTo>
                <a:lnTo>
                  <a:pt x="24" y="3"/>
                </a:lnTo>
                <a:lnTo>
                  <a:pt x="27" y="3"/>
                </a:lnTo>
                <a:lnTo>
                  <a:pt x="31" y="2"/>
                </a:lnTo>
                <a:lnTo>
                  <a:pt x="42" y="5"/>
                </a:lnTo>
                <a:lnTo>
                  <a:pt x="42" y="17"/>
                </a:lnTo>
                <a:lnTo>
                  <a:pt x="42" y="25"/>
                </a:lnTo>
                <a:lnTo>
                  <a:pt x="30" y="32"/>
                </a:lnTo>
                <a:lnTo>
                  <a:pt x="27" y="29"/>
                </a:lnTo>
                <a:lnTo>
                  <a:pt x="26" y="36"/>
                </a:lnTo>
                <a:lnTo>
                  <a:pt x="15" y="22"/>
                </a:lnTo>
                <a:lnTo>
                  <a:pt x="13" y="24"/>
                </a:lnTo>
                <a:lnTo>
                  <a:pt x="13" y="25"/>
                </a:lnTo>
                <a:lnTo>
                  <a:pt x="12" y="26"/>
                </a:lnTo>
                <a:lnTo>
                  <a:pt x="11" y="25"/>
                </a:lnTo>
                <a:lnTo>
                  <a:pt x="11" y="24"/>
                </a:lnTo>
                <a:lnTo>
                  <a:pt x="7" y="26"/>
                </a:lnTo>
                <a:lnTo>
                  <a:pt x="5" y="25"/>
                </a:lnTo>
                <a:lnTo>
                  <a:pt x="4" y="21"/>
                </a:lnTo>
                <a:lnTo>
                  <a:pt x="2" y="20"/>
                </a:lnTo>
                <a:lnTo>
                  <a:pt x="0" y="15"/>
                </a:lnTo>
                <a:lnTo>
                  <a:pt x="1" y="15"/>
                </a:lnTo>
                <a:lnTo>
                  <a:pt x="1" y="14"/>
                </a:lnTo>
                <a:lnTo>
                  <a:pt x="0" y="13"/>
                </a:lnTo>
                <a:lnTo>
                  <a:pt x="2" y="11"/>
                </a:lnTo>
                <a:lnTo>
                  <a:pt x="4" y="10"/>
                </a:lnTo>
                <a:lnTo>
                  <a:pt x="9" y="9"/>
                </a:lnTo>
                <a:lnTo>
                  <a:pt x="11" y="9"/>
                </a:lnTo>
                <a:lnTo>
                  <a:pt x="11" y="6"/>
                </a:lnTo>
                <a:lnTo>
                  <a:pt x="11" y="2"/>
                </a:lnTo>
                <a:lnTo>
                  <a:pt x="13" y="3"/>
                </a:lnTo>
                <a:lnTo>
                  <a:pt x="15" y="2"/>
                </a:lnTo>
                <a:lnTo>
                  <a:pt x="17" y="0"/>
                </a:lnTo>
                <a:lnTo>
                  <a:pt x="19" y="0"/>
                </a:lnTo>
                <a:lnTo>
                  <a:pt x="20" y="0"/>
                </a:lnTo>
                <a:lnTo>
                  <a:pt x="22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Freeform 426">
            <a:extLst>
              <a:ext uri="{FF2B5EF4-FFF2-40B4-BE49-F238E27FC236}">
                <a16:creationId xmlns:a16="http://schemas.microsoft.com/office/drawing/2014/main" id="{0D36C063-968C-15E1-7BBA-85BA7CCE6E06}"/>
              </a:ext>
            </a:extLst>
          </p:cNvPr>
          <p:cNvSpPr>
            <a:spLocks/>
          </p:cNvSpPr>
          <p:nvPr/>
        </p:nvSpPr>
        <p:spPr bwMode="auto">
          <a:xfrm>
            <a:off x="5089534" y="5849955"/>
            <a:ext cx="49213" cy="77788"/>
          </a:xfrm>
          <a:custGeom>
            <a:avLst/>
            <a:gdLst>
              <a:gd name="T0" fmla="*/ 11 w 31"/>
              <a:gd name="T1" fmla="*/ 0 h 49"/>
              <a:gd name="T2" fmla="*/ 12 w 31"/>
              <a:gd name="T3" fmla="*/ 4 h 49"/>
              <a:gd name="T4" fmla="*/ 16 w 31"/>
              <a:gd name="T5" fmla="*/ 2 h 49"/>
              <a:gd name="T6" fmla="*/ 19 w 31"/>
              <a:gd name="T7" fmla="*/ 8 h 49"/>
              <a:gd name="T8" fmla="*/ 20 w 31"/>
              <a:gd name="T9" fmla="*/ 9 h 49"/>
              <a:gd name="T10" fmla="*/ 20 w 31"/>
              <a:gd name="T11" fmla="*/ 10 h 49"/>
              <a:gd name="T12" fmla="*/ 19 w 31"/>
              <a:gd name="T13" fmla="*/ 10 h 49"/>
              <a:gd name="T14" fmla="*/ 21 w 31"/>
              <a:gd name="T15" fmla="*/ 15 h 49"/>
              <a:gd name="T16" fmla="*/ 23 w 31"/>
              <a:gd name="T17" fmla="*/ 16 h 49"/>
              <a:gd name="T18" fmla="*/ 24 w 31"/>
              <a:gd name="T19" fmla="*/ 20 h 49"/>
              <a:gd name="T20" fmla="*/ 26 w 31"/>
              <a:gd name="T21" fmla="*/ 21 h 49"/>
              <a:gd name="T22" fmla="*/ 30 w 31"/>
              <a:gd name="T23" fmla="*/ 19 h 49"/>
              <a:gd name="T24" fmla="*/ 30 w 31"/>
              <a:gd name="T25" fmla="*/ 20 h 49"/>
              <a:gd name="T26" fmla="*/ 31 w 31"/>
              <a:gd name="T27" fmla="*/ 21 h 49"/>
              <a:gd name="T28" fmla="*/ 23 w 31"/>
              <a:gd name="T29" fmla="*/ 49 h 49"/>
              <a:gd name="T30" fmla="*/ 23 w 31"/>
              <a:gd name="T31" fmla="*/ 43 h 49"/>
              <a:gd name="T32" fmla="*/ 17 w 31"/>
              <a:gd name="T33" fmla="*/ 38 h 49"/>
              <a:gd name="T34" fmla="*/ 12 w 31"/>
              <a:gd name="T35" fmla="*/ 32 h 49"/>
              <a:gd name="T36" fmla="*/ 12 w 31"/>
              <a:gd name="T37" fmla="*/ 31 h 49"/>
              <a:gd name="T38" fmla="*/ 11 w 31"/>
              <a:gd name="T39" fmla="*/ 31 h 49"/>
              <a:gd name="T40" fmla="*/ 9 w 31"/>
              <a:gd name="T41" fmla="*/ 31 h 49"/>
              <a:gd name="T42" fmla="*/ 4 w 31"/>
              <a:gd name="T43" fmla="*/ 32 h 49"/>
              <a:gd name="T44" fmla="*/ 0 w 31"/>
              <a:gd name="T45" fmla="*/ 23 h 49"/>
              <a:gd name="T46" fmla="*/ 0 w 31"/>
              <a:gd name="T47" fmla="*/ 19 h 49"/>
              <a:gd name="T48" fmla="*/ 2 w 31"/>
              <a:gd name="T49" fmla="*/ 20 h 49"/>
              <a:gd name="T50" fmla="*/ 8 w 31"/>
              <a:gd name="T51" fmla="*/ 12 h 49"/>
              <a:gd name="T52" fmla="*/ 9 w 31"/>
              <a:gd name="T53" fmla="*/ 10 h 49"/>
              <a:gd name="T54" fmla="*/ 11 w 31"/>
              <a:gd name="T55" fmla="*/ 5 h 49"/>
              <a:gd name="T56" fmla="*/ 11 w 31"/>
              <a:gd name="T57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1" h="49">
                <a:moveTo>
                  <a:pt x="11" y="0"/>
                </a:moveTo>
                <a:lnTo>
                  <a:pt x="12" y="4"/>
                </a:lnTo>
                <a:lnTo>
                  <a:pt x="16" y="2"/>
                </a:lnTo>
                <a:lnTo>
                  <a:pt x="19" y="8"/>
                </a:lnTo>
                <a:lnTo>
                  <a:pt x="20" y="9"/>
                </a:lnTo>
                <a:lnTo>
                  <a:pt x="20" y="10"/>
                </a:lnTo>
                <a:lnTo>
                  <a:pt x="19" y="10"/>
                </a:lnTo>
                <a:lnTo>
                  <a:pt x="21" y="15"/>
                </a:lnTo>
                <a:lnTo>
                  <a:pt x="23" y="16"/>
                </a:lnTo>
                <a:lnTo>
                  <a:pt x="24" y="20"/>
                </a:lnTo>
                <a:lnTo>
                  <a:pt x="26" y="21"/>
                </a:lnTo>
                <a:lnTo>
                  <a:pt x="30" y="19"/>
                </a:lnTo>
                <a:lnTo>
                  <a:pt x="30" y="20"/>
                </a:lnTo>
                <a:lnTo>
                  <a:pt x="31" y="21"/>
                </a:lnTo>
                <a:lnTo>
                  <a:pt x="23" y="49"/>
                </a:lnTo>
                <a:lnTo>
                  <a:pt x="23" y="43"/>
                </a:lnTo>
                <a:lnTo>
                  <a:pt x="17" y="38"/>
                </a:lnTo>
                <a:lnTo>
                  <a:pt x="12" y="32"/>
                </a:lnTo>
                <a:lnTo>
                  <a:pt x="12" y="31"/>
                </a:lnTo>
                <a:lnTo>
                  <a:pt x="11" y="31"/>
                </a:lnTo>
                <a:lnTo>
                  <a:pt x="9" y="31"/>
                </a:lnTo>
                <a:lnTo>
                  <a:pt x="4" y="32"/>
                </a:lnTo>
                <a:lnTo>
                  <a:pt x="0" y="23"/>
                </a:lnTo>
                <a:lnTo>
                  <a:pt x="0" y="19"/>
                </a:lnTo>
                <a:lnTo>
                  <a:pt x="2" y="20"/>
                </a:lnTo>
                <a:lnTo>
                  <a:pt x="8" y="12"/>
                </a:lnTo>
                <a:lnTo>
                  <a:pt x="9" y="10"/>
                </a:lnTo>
                <a:lnTo>
                  <a:pt x="11" y="5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Freeform 427">
            <a:extLst>
              <a:ext uri="{FF2B5EF4-FFF2-40B4-BE49-F238E27FC236}">
                <a16:creationId xmlns:a16="http://schemas.microsoft.com/office/drawing/2014/main" id="{EA65533C-041C-FB9B-5570-72393E6EF564}"/>
              </a:ext>
            </a:extLst>
          </p:cNvPr>
          <p:cNvSpPr>
            <a:spLocks/>
          </p:cNvSpPr>
          <p:nvPr/>
        </p:nvSpPr>
        <p:spPr bwMode="auto">
          <a:xfrm>
            <a:off x="5187959" y="5864242"/>
            <a:ext cx="111125" cy="112713"/>
          </a:xfrm>
          <a:custGeom>
            <a:avLst/>
            <a:gdLst>
              <a:gd name="T0" fmla="*/ 55 w 70"/>
              <a:gd name="T1" fmla="*/ 6 h 71"/>
              <a:gd name="T2" fmla="*/ 58 w 70"/>
              <a:gd name="T3" fmla="*/ 15 h 71"/>
              <a:gd name="T4" fmla="*/ 59 w 70"/>
              <a:gd name="T5" fmla="*/ 16 h 71"/>
              <a:gd name="T6" fmla="*/ 66 w 70"/>
              <a:gd name="T7" fmla="*/ 15 h 71"/>
              <a:gd name="T8" fmla="*/ 69 w 70"/>
              <a:gd name="T9" fmla="*/ 18 h 71"/>
              <a:gd name="T10" fmla="*/ 70 w 70"/>
              <a:gd name="T11" fmla="*/ 22 h 71"/>
              <a:gd name="T12" fmla="*/ 67 w 70"/>
              <a:gd name="T13" fmla="*/ 23 h 71"/>
              <a:gd name="T14" fmla="*/ 67 w 70"/>
              <a:gd name="T15" fmla="*/ 25 h 71"/>
              <a:gd name="T16" fmla="*/ 63 w 70"/>
              <a:gd name="T17" fmla="*/ 31 h 71"/>
              <a:gd name="T18" fmla="*/ 66 w 70"/>
              <a:gd name="T19" fmla="*/ 42 h 71"/>
              <a:gd name="T20" fmla="*/ 67 w 70"/>
              <a:gd name="T21" fmla="*/ 48 h 71"/>
              <a:gd name="T22" fmla="*/ 69 w 70"/>
              <a:gd name="T23" fmla="*/ 52 h 71"/>
              <a:gd name="T24" fmla="*/ 66 w 70"/>
              <a:gd name="T25" fmla="*/ 55 h 71"/>
              <a:gd name="T26" fmla="*/ 48 w 70"/>
              <a:gd name="T27" fmla="*/ 56 h 71"/>
              <a:gd name="T28" fmla="*/ 48 w 70"/>
              <a:gd name="T29" fmla="*/ 55 h 71"/>
              <a:gd name="T30" fmla="*/ 41 w 70"/>
              <a:gd name="T31" fmla="*/ 55 h 71"/>
              <a:gd name="T32" fmla="*/ 41 w 70"/>
              <a:gd name="T33" fmla="*/ 51 h 71"/>
              <a:gd name="T34" fmla="*/ 30 w 70"/>
              <a:gd name="T35" fmla="*/ 48 h 71"/>
              <a:gd name="T36" fmla="*/ 25 w 70"/>
              <a:gd name="T37" fmla="*/ 51 h 71"/>
              <a:gd name="T38" fmla="*/ 18 w 70"/>
              <a:gd name="T39" fmla="*/ 71 h 71"/>
              <a:gd name="T40" fmla="*/ 6 w 70"/>
              <a:gd name="T41" fmla="*/ 71 h 71"/>
              <a:gd name="T42" fmla="*/ 0 w 70"/>
              <a:gd name="T43" fmla="*/ 53 h 71"/>
              <a:gd name="T44" fmla="*/ 3 w 70"/>
              <a:gd name="T45" fmla="*/ 48 h 71"/>
              <a:gd name="T46" fmla="*/ 6 w 70"/>
              <a:gd name="T47" fmla="*/ 31 h 71"/>
              <a:gd name="T48" fmla="*/ 0 w 70"/>
              <a:gd name="T49" fmla="*/ 15 h 71"/>
              <a:gd name="T50" fmla="*/ 18 w 70"/>
              <a:gd name="T51" fmla="*/ 7 h 71"/>
              <a:gd name="T52" fmla="*/ 21 w 70"/>
              <a:gd name="T53" fmla="*/ 7 h 71"/>
              <a:gd name="T54" fmla="*/ 26 w 70"/>
              <a:gd name="T55" fmla="*/ 7 h 71"/>
              <a:gd name="T56" fmla="*/ 28 w 70"/>
              <a:gd name="T57" fmla="*/ 3 h 71"/>
              <a:gd name="T58" fmla="*/ 33 w 70"/>
              <a:gd name="T59" fmla="*/ 7 h 71"/>
              <a:gd name="T60" fmla="*/ 36 w 70"/>
              <a:gd name="T61" fmla="*/ 4 h 71"/>
              <a:gd name="T62" fmla="*/ 39 w 70"/>
              <a:gd name="T63" fmla="*/ 1 h 71"/>
              <a:gd name="T64" fmla="*/ 41 w 70"/>
              <a:gd name="T65" fmla="*/ 7 h 71"/>
              <a:gd name="T66" fmla="*/ 41 w 70"/>
              <a:gd name="T67" fmla="*/ 8 h 71"/>
              <a:gd name="T68" fmla="*/ 43 w 70"/>
              <a:gd name="T69" fmla="*/ 10 h 71"/>
              <a:gd name="T70" fmla="*/ 43 w 70"/>
              <a:gd name="T71" fmla="*/ 6 h 71"/>
              <a:gd name="T72" fmla="*/ 41 w 70"/>
              <a:gd name="T73" fmla="*/ 3 h 71"/>
              <a:gd name="T74" fmla="*/ 48 w 70"/>
              <a:gd name="T75" fmla="*/ 0 h 71"/>
              <a:gd name="T76" fmla="*/ 54 w 70"/>
              <a:gd name="T77" fmla="*/ 6 h 71"/>
              <a:gd name="T78" fmla="*/ 55 w 70"/>
              <a:gd name="T79" fmla="*/ 6 h 71"/>
              <a:gd name="T80" fmla="*/ 55 w 70"/>
              <a:gd name="T81" fmla="*/ 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0" h="71">
                <a:moveTo>
                  <a:pt x="55" y="6"/>
                </a:moveTo>
                <a:lnTo>
                  <a:pt x="58" y="15"/>
                </a:lnTo>
                <a:lnTo>
                  <a:pt x="59" y="16"/>
                </a:lnTo>
                <a:lnTo>
                  <a:pt x="66" y="15"/>
                </a:lnTo>
                <a:lnTo>
                  <a:pt x="69" y="18"/>
                </a:lnTo>
                <a:lnTo>
                  <a:pt x="70" y="22"/>
                </a:lnTo>
                <a:lnTo>
                  <a:pt x="67" y="23"/>
                </a:lnTo>
                <a:lnTo>
                  <a:pt x="67" y="25"/>
                </a:lnTo>
                <a:lnTo>
                  <a:pt x="63" y="31"/>
                </a:lnTo>
                <a:lnTo>
                  <a:pt x="66" y="42"/>
                </a:lnTo>
                <a:lnTo>
                  <a:pt x="67" y="48"/>
                </a:lnTo>
                <a:lnTo>
                  <a:pt x="69" y="52"/>
                </a:lnTo>
                <a:lnTo>
                  <a:pt x="66" y="55"/>
                </a:lnTo>
                <a:lnTo>
                  <a:pt x="48" y="56"/>
                </a:lnTo>
                <a:lnTo>
                  <a:pt x="48" y="55"/>
                </a:lnTo>
                <a:lnTo>
                  <a:pt x="41" y="55"/>
                </a:lnTo>
                <a:lnTo>
                  <a:pt x="41" y="51"/>
                </a:lnTo>
                <a:lnTo>
                  <a:pt x="30" y="48"/>
                </a:lnTo>
                <a:lnTo>
                  <a:pt x="25" y="51"/>
                </a:lnTo>
                <a:lnTo>
                  <a:pt x="18" y="71"/>
                </a:lnTo>
                <a:lnTo>
                  <a:pt x="6" y="71"/>
                </a:lnTo>
                <a:lnTo>
                  <a:pt x="0" y="53"/>
                </a:lnTo>
                <a:lnTo>
                  <a:pt x="3" y="48"/>
                </a:lnTo>
                <a:lnTo>
                  <a:pt x="6" y="31"/>
                </a:lnTo>
                <a:lnTo>
                  <a:pt x="0" y="15"/>
                </a:lnTo>
                <a:lnTo>
                  <a:pt x="18" y="7"/>
                </a:lnTo>
                <a:lnTo>
                  <a:pt x="21" y="7"/>
                </a:lnTo>
                <a:lnTo>
                  <a:pt x="26" y="7"/>
                </a:lnTo>
                <a:lnTo>
                  <a:pt x="28" y="3"/>
                </a:lnTo>
                <a:lnTo>
                  <a:pt x="33" y="7"/>
                </a:lnTo>
                <a:lnTo>
                  <a:pt x="36" y="4"/>
                </a:lnTo>
                <a:lnTo>
                  <a:pt x="39" y="1"/>
                </a:lnTo>
                <a:lnTo>
                  <a:pt x="41" y="7"/>
                </a:lnTo>
                <a:lnTo>
                  <a:pt x="41" y="8"/>
                </a:lnTo>
                <a:lnTo>
                  <a:pt x="43" y="10"/>
                </a:lnTo>
                <a:lnTo>
                  <a:pt x="43" y="6"/>
                </a:lnTo>
                <a:lnTo>
                  <a:pt x="41" y="3"/>
                </a:lnTo>
                <a:lnTo>
                  <a:pt x="48" y="0"/>
                </a:lnTo>
                <a:lnTo>
                  <a:pt x="54" y="6"/>
                </a:lnTo>
                <a:lnTo>
                  <a:pt x="55" y="6"/>
                </a:lnTo>
                <a:lnTo>
                  <a:pt x="55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Freeform 428">
            <a:extLst>
              <a:ext uri="{FF2B5EF4-FFF2-40B4-BE49-F238E27FC236}">
                <a16:creationId xmlns:a16="http://schemas.microsoft.com/office/drawing/2014/main" id="{47A7FE76-4761-2517-738E-67BAAE048D30}"/>
              </a:ext>
            </a:extLst>
          </p:cNvPr>
          <p:cNvSpPr>
            <a:spLocks/>
          </p:cNvSpPr>
          <p:nvPr/>
        </p:nvSpPr>
        <p:spPr bwMode="auto">
          <a:xfrm>
            <a:off x="5170496" y="5940442"/>
            <a:ext cx="134938" cy="155575"/>
          </a:xfrm>
          <a:custGeom>
            <a:avLst/>
            <a:gdLst>
              <a:gd name="T0" fmla="*/ 52 w 85"/>
              <a:gd name="T1" fmla="*/ 3 h 98"/>
              <a:gd name="T2" fmla="*/ 52 w 85"/>
              <a:gd name="T3" fmla="*/ 7 h 98"/>
              <a:gd name="T4" fmla="*/ 59 w 85"/>
              <a:gd name="T5" fmla="*/ 7 h 98"/>
              <a:gd name="T6" fmla="*/ 59 w 85"/>
              <a:gd name="T7" fmla="*/ 8 h 98"/>
              <a:gd name="T8" fmla="*/ 77 w 85"/>
              <a:gd name="T9" fmla="*/ 7 h 98"/>
              <a:gd name="T10" fmla="*/ 80 w 85"/>
              <a:gd name="T11" fmla="*/ 4 h 98"/>
              <a:gd name="T12" fmla="*/ 84 w 85"/>
              <a:gd name="T13" fmla="*/ 7 h 98"/>
              <a:gd name="T14" fmla="*/ 85 w 85"/>
              <a:gd name="T15" fmla="*/ 13 h 98"/>
              <a:gd name="T16" fmla="*/ 82 w 85"/>
              <a:gd name="T17" fmla="*/ 18 h 98"/>
              <a:gd name="T18" fmla="*/ 77 w 85"/>
              <a:gd name="T19" fmla="*/ 35 h 98"/>
              <a:gd name="T20" fmla="*/ 74 w 85"/>
              <a:gd name="T21" fmla="*/ 39 h 98"/>
              <a:gd name="T22" fmla="*/ 70 w 85"/>
              <a:gd name="T23" fmla="*/ 43 h 98"/>
              <a:gd name="T24" fmla="*/ 58 w 85"/>
              <a:gd name="T25" fmla="*/ 48 h 98"/>
              <a:gd name="T26" fmla="*/ 48 w 85"/>
              <a:gd name="T27" fmla="*/ 52 h 98"/>
              <a:gd name="T28" fmla="*/ 10 w 85"/>
              <a:gd name="T29" fmla="*/ 63 h 98"/>
              <a:gd name="T30" fmla="*/ 0 w 85"/>
              <a:gd name="T31" fmla="*/ 98 h 98"/>
              <a:gd name="T32" fmla="*/ 10 w 85"/>
              <a:gd name="T33" fmla="*/ 45 h 98"/>
              <a:gd name="T34" fmla="*/ 17 w 85"/>
              <a:gd name="T35" fmla="*/ 23 h 98"/>
              <a:gd name="T36" fmla="*/ 29 w 85"/>
              <a:gd name="T37" fmla="*/ 23 h 98"/>
              <a:gd name="T38" fmla="*/ 36 w 85"/>
              <a:gd name="T39" fmla="*/ 3 h 98"/>
              <a:gd name="T40" fmla="*/ 41 w 85"/>
              <a:gd name="T41" fmla="*/ 0 h 98"/>
              <a:gd name="T42" fmla="*/ 52 w 85"/>
              <a:gd name="T43" fmla="*/ 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98">
                <a:moveTo>
                  <a:pt x="52" y="3"/>
                </a:moveTo>
                <a:lnTo>
                  <a:pt x="52" y="7"/>
                </a:lnTo>
                <a:lnTo>
                  <a:pt x="59" y="7"/>
                </a:lnTo>
                <a:lnTo>
                  <a:pt x="59" y="8"/>
                </a:lnTo>
                <a:lnTo>
                  <a:pt x="77" y="7"/>
                </a:lnTo>
                <a:lnTo>
                  <a:pt x="80" y="4"/>
                </a:lnTo>
                <a:lnTo>
                  <a:pt x="84" y="7"/>
                </a:lnTo>
                <a:lnTo>
                  <a:pt x="85" y="13"/>
                </a:lnTo>
                <a:lnTo>
                  <a:pt x="82" y="18"/>
                </a:lnTo>
                <a:lnTo>
                  <a:pt x="77" y="35"/>
                </a:lnTo>
                <a:lnTo>
                  <a:pt x="74" y="39"/>
                </a:lnTo>
                <a:lnTo>
                  <a:pt x="70" y="43"/>
                </a:lnTo>
                <a:lnTo>
                  <a:pt x="58" y="48"/>
                </a:lnTo>
                <a:lnTo>
                  <a:pt x="48" y="52"/>
                </a:lnTo>
                <a:lnTo>
                  <a:pt x="10" y="63"/>
                </a:lnTo>
                <a:lnTo>
                  <a:pt x="0" y="98"/>
                </a:lnTo>
                <a:lnTo>
                  <a:pt x="10" y="45"/>
                </a:lnTo>
                <a:lnTo>
                  <a:pt x="17" y="23"/>
                </a:lnTo>
                <a:lnTo>
                  <a:pt x="29" y="23"/>
                </a:lnTo>
                <a:lnTo>
                  <a:pt x="36" y="3"/>
                </a:lnTo>
                <a:lnTo>
                  <a:pt x="41" y="0"/>
                </a:lnTo>
                <a:lnTo>
                  <a:pt x="52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Freeform 429">
            <a:extLst>
              <a:ext uri="{FF2B5EF4-FFF2-40B4-BE49-F238E27FC236}">
                <a16:creationId xmlns:a16="http://schemas.microsoft.com/office/drawing/2014/main" id="{BCB46EA8-EF3B-BD3A-B048-80AD23CCB865}"/>
              </a:ext>
            </a:extLst>
          </p:cNvPr>
          <p:cNvSpPr>
            <a:spLocks/>
          </p:cNvSpPr>
          <p:nvPr/>
        </p:nvSpPr>
        <p:spPr bwMode="auto">
          <a:xfrm>
            <a:off x="4619633" y="4071950"/>
            <a:ext cx="168275" cy="190501"/>
          </a:xfrm>
          <a:custGeom>
            <a:avLst/>
            <a:gdLst>
              <a:gd name="T0" fmla="*/ 87 w 106"/>
              <a:gd name="T1" fmla="*/ 120 h 120"/>
              <a:gd name="T2" fmla="*/ 83 w 106"/>
              <a:gd name="T3" fmla="*/ 120 h 120"/>
              <a:gd name="T4" fmla="*/ 75 w 106"/>
              <a:gd name="T5" fmla="*/ 110 h 120"/>
              <a:gd name="T6" fmla="*/ 77 w 106"/>
              <a:gd name="T7" fmla="*/ 97 h 120"/>
              <a:gd name="T8" fmla="*/ 76 w 106"/>
              <a:gd name="T9" fmla="*/ 89 h 120"/>
              <a:gd name="T10" fmla="*/ 76 w 106"/>
              <a:gd name="T11" fmla="*/ 87 h 120"/>
              <a:gd name="T12" fmla="*/ 38 w 106"/>
              <a:gd name="T13" fmla="*/ 57 h 120"/>
              <a:gd name="T14" fmla="*/ 0 w 106"/>
              <a:gd name="T15" fmla="*/ 20 h 120"/>
              <a:gd name="T16" fmla="*/ 19 w 106"/>
              <a:gd name="T17" fmla="*/ 0 h 120"/>
              <a:gd name="T18" fmla="*/ 58 w 106"/>
              <a:gd name="T19" fmla="*/ 37 h 120"/>
              <a:gd name="T20" fmla="*/ 70 w 106"/>
              <a:gd name="T21" fmla="*/ 45 h 120"/>
              <a:gd name="T22" fmla="*/ 91 w 106"/>
              <a:gd name="T23" fmla="*/ 70 h 120"/>
              <a:gd name="T24" fmla="*/ 87 w 106"/>
              <a:gd name="T25" fmla="*/ 75 h 120"/>
              <a:gd name="T26" fmla="*/ 87 w 106"/>
              <a:gd name="T27" fmla="*/ 78 h 120"/>
              <a:gd name="T28" fmla="*/ 100 w 106"/>
              <a:gd name="T29" fmla="*/ 85 h 120"/>
              <a:gd name="T30" fmla="*/ 106 w 106"/>
              <a:gd name="T31" fmla="*/ 94 h 120"/>
              <a:gd name="T32" fmla="*/ 105 w 106"/>
              <a:gd name="T33" fmla="*/ 105 h 120"/>
              <a:gd name="T34" fmla="*/ 94 w 106"/>
              <a:gd name="T35" fmla="*/ 119 h 120"/>
              <a:gd name="T36" fmla="*/ 87 w 106"/>
              <a:gd name="T37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6" h="120">
                <a:moveTo>
                  <a:pt x="87" y="120"/>
                </a:moveTo>
                <a:lnTo>
                  <a:pt x="83" y="120"/>
                </a:lnTo>
                <a:lnTo>
                  <a:pt x="75" y="110"/>
                </a:lnTo>
                <a:lnTo>
                  <a:pt x="77" y="97"/>
                </a:lnTo>
                <a:lnTo>
                  <a:pt x="76" y="89"/>
                </a:lnTo>
                <a:lnTo>
                  <a:pt x="76" y="87"/>
                </a:lnTo>
                <a:lnTo>
                  <a:pt x="38" y="57"/>
                </a:lnTo>
                <a:lnTo>
                  <a:pt x="0" y="20"/>
                </a:lnTo>
                <a:lnTo>
                  <a:pt x="19" y="0"/>
                </a:lnTo>
                <a:lnTo>
                  <a:pt x="58" y="37"/>
                </a:lnTo>
                <a:lnTo>
                  <a:pt x="70" y="45"/>
                </a:lnTo>
                <a:lnTo>
                  <a:pt x="91" y="70"/>
                </a:lnTo>
                <a:lnTo>
                  <a:pt x="87" y="75"/>
                </a:lnTo>
                <a:lnTo>
                  <a:pt x="87" y="78"/>
                </a:lnTo>
                <a:lnTo>
                  <a:pt x="100" y="85"/>
                </a:lnTo>
                <a:lnTo>
                  <a:pt x="106" y="94"/>
                </a:lnTo>
                <a:lnTo>
                  <a:pt x="105" y="105"/>
                </a:lnTo>
                <a:lnTo>
                  <a:pt x="94" y="119"/>
                </a:lnTo>
                <a:lnTo>
                  <a:pt x="87" y="1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Freeform 430">
            <a:extLst>
              <a:ext uri="{FF2B5EF4-FFF2-40B4-BE49-F238E27FC236}">
                <a16:creationId xmlns:a16="http://schemas.microsoft.com/office/drawing/2014/main" id="{98FB3DA5-34EC-F298-F843-0A309AF25F9F}"/>
              </a:ext>
            </a:extLst>
          </p:cNvPr>
          <p:cNvSpPr>
            <a:spLocks/>
          </p:cNvSpPr>
          <p:nvPr/>
        </p:nvSpPr>
        <p:spPr bwMode="auto">
          <a:xfrm>
            <a:off x="4595820" y="4103700"/>
            <a:ext cx="155575" cy="187326"/>
          </a:xfrm>
          <a:custGeom>
            <a:avLst/>
            <a:gdLst>
              <a:gd name="T0" fmla="*/ 69 w 98"/>
              <a:gd name="T1" fmla="*/ 116 h 118"/>
              <a:gd name="T2" fmla="*/ 64 w 98"/>
              <a:gd name="T3" fmla="*/ 118 h 118"/>
              <a:gd name="T4" fmla="*/ 62 w 98"/>
              <a:gd name="T5" fmla="*/ 116 h 118"/>
              <a:gd name="T6" fmla="*/ 58 w 98"/>
              <a:gd name="T7" fmla="*/ 110 h 118"/>
              <a:gd name="T8" fmla="*/ 46 w 98"/>
              <a:gd name="T9" fmla="*/ 101 h 118"/>
              <a:gd name="T10" fmla="*/ 50 w 98"/>
              <a:gd name="T11" fmla="*/ 93 h 118"/>
              <a:gd name="T12" fmla="*/ 49 w 98"/>
              <a:gd name="T13" fmla="*/ 90 h 118"/>
              <a:gd name="T14" fmla="*/ 45 w 98"/>
              <a:gd name="T15" fmla="*/ 75 h 118"/>
              <a:gd name="T16" fmla="*/ 38 w 98"/>
              <a:gd name="T17" fmla="*/ 52 h 118"/>
              <a:gd name="T18" fmla="*/ 0 w 98"/>
              <a:gd name="T19" fmla="*/ 17 h 118"/>
              <a:gd name="T20" fmla="*/ 8 w 98"/>
              <a:gd name="T21" fmla="*/ 9 h 118"/>
              <a:gd name="T22" fmla="*/ 15 w 98"/>
              <a:gd name="T23" fmla="*/ 0 h 118"/>
              <a:gd name="T24" fmla="*/ 53 w 98"/>
              <a:gd name="T25" fmla="*/ 37 h 118"/>
              <a:gd name="T26" fmla="*/ 91 w 98"/>
              <a:gd name="T27" fmla="*/ 67 h 118"/>
              <a:gd name="T28" fmla="*/ 91 w 98"/>
              <a:gd name="T29" fmla="*/ 69 h 118"/>
              <a:gd name="T30" fmla="*/ 92 w 98"/>
              <a:gd name="T31" fmla="*/ 77 h 118"/>
              <a:gd name="T32" fmla="*/ 90 w 98"/>
              <a:gd name="T33" fmla="*/ 90 h 118"/>
              <a:gd name="T34" fmla="*/ 98 w 98"/>
              <a:gd name="T35" fmla="*/ 100 h 118"/>
              <a:gd name="T36" fmla="*/ 96 w 98"/>
              <a:gd name="T37" fmla="*/ 104 h 118"/>
              <a:gd name="T38" fmla="*/ 72 w 98"/>
              <a:gd name="T39" fmla="*/ 115 h 118"/>
              <a:gd name="T40" fmla="*/ 69 w 98"/>
              <a:gd name="T41" fmla="*/ 11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8" h="118">
                <a:moveTo>
                  <a:pt x="69" y="116"/>
                </a:moveTo>
                <a:lnTo>
                  <a:pt x="64" y="118"/>
                </a:lnTo>
                <a:lnTo>
                  <a:pt x="62" y="116"/>
                </a:lnTo>
                <a:lnTo>
                  <a:pt x="58" y="110"/>
                </a:lnTo>
                <a:lnTo>
                  <a:pt x="46" y="101"/>
                </a:lnTo>
                <a:lnTo>
                  <a:pt x="50" y="93"/>
                </a:lnTo>
                <a:lnTo>
                  <a:pt x="49" y="90"/>
                </a:lnTo>
                <a:lnTo>
                  <a:pt x="45" y="75"/>
                </a:lnTo>
                <a:lnTo>
                  <a:pt x="38" y="52"/>
                </a:lnTo>
                <a:lnTo>
                  <a:pt x="0" y="17"/>
                </a:lnTo>
                <a:lnTo>
                  <a:pt x="8" y="9"/>
                </a:lnTo>
                <a:lnTo>
                  <a:pt x="15" y="0"/>
                </a:lnTo>
                <a:lnTo>
                  <a:pt x="53" y="37"/>
                </a:lnTo>
                <a:lnTo>
                  <a:pt x="91" y="67"/>
                </a:lnTo>
                <a:lnTo>
                  <a:pt x="91" y="69"/>
                </a:lnTo>
                <a:lnTo>
                  <a:pt x="92" y="77"/>
                </a:lnTo>
                <a:lnTo>
                  <a:pt x="90" y="90"/>
                </a:lnTo>
                <a:lnTo>
                  <a:pt x="98" y="100"/>
                </a:lnTo>
                <a:lnTo>
                  <a:pt x="96" y="104"/>
                </a:lnTo>
                <a:lnTo>
                  <a:pt x="72" y="115"/>
                </a:lnTo>
                <a:lnTo>
                  <a:pt x="69" y="11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431">
            <a:extLst>
              <a:ext uri="{FF2B5EF4-FFF2-40B4-BE49-F238E27FC236}">
                <a16:creationId xmlns:a16="http://schemas.microsoft.com/office/drawing/2014/main" id="{4BECCA60-DEEE-A354-659E-DA9AFC563B18}"/>
              </a:ext>
            </a:extLst>
          </p:cNvPr>
          <p:cNvSpPr>
            <a:spLocks/>
          </p:cNvSpPr>
          <p:nvPr/>
        </p:nvSpPr>
        <p:spPr bwMode="auto">
          <a:xfrm>
            <a:off x="5145096" y="5135578"/>
            <a:ext cx="114300" cy="139700"/>
          </a:xfrm>
          <a:custGeom>
            <a:avLst/>
            <a:gdLst>
              <a:gd name="T0" fmla="*/ 26 w 72"/>
              <a:gd name="T1" fmla="*/ 2 h 88"/>
              <a:gd name="T2" fmla="*/ 30 w 72"/>
              <a:gd name="T3" fmla="*/ 5 h 88"/>
              <a:gd name="T4" fmla="*/ 36 w 72"/>
              <a:gd name="T5" fmla="*/ 4 h 88"/>
              <a:gd name="T6" fmla="*/ 37 w 72"/>
              <a:gd name="T7" fmla="*/ 4 h 88"/>
              <a:gd name="T8" fmla="*/ 41 w 72"/>
              <a:gd name="T9" fmla="*/ 2 h 88"/>
              <a:gd name="T10" fmla="*/ 63 w 72"/>
              <a:gd name="T11" fmla="*/ 23 h 88"/>
              <a:gd name="T12" fmla="*/ 66 w 72"/>
              <a:gd name="T13" fmla="*/ 31 h 88"/>
              <a:gd name="T14" fmla="*/ 71 w 72"/>
              <a:gd name="T15" fmla="*/ 47 h 88"/>
              <a:gd name="T16" fmla="*/ 66 w 72"/>
              <a:gd name="T17" fmla="*/ 58 h 88"/>
              <a:gd name="T18" fmla="*/ 72 w 72"/>
              <a:gd name="T19" fmla="*/ 73 h 88"/>
              <a:gd name="T20" fmla="*/ 70 w 72"/>
              <a:gd name="T21" fmla="*/ 75 h 88"/>
              <a:gd name="T22" fmla="*/ 68 w 72"/>
              <a:gd name="T23" fmla="*/ 76 h 88"/>
              <a:gd name="T24" fmla="*/ 67 w 72"/>
              <a:gd name="T25" fmla="*/ 77 h 88"/>
              <a:gd name="T26" fmla="*/ 66 w 72"/>
              <a:gd name="T27" fmla="*/ 79 h 88"/>
              <a:gd name="T28" fmla="*/ 59 w 72"/>
              <a:gd name="T29" fmla="*/ 77 h 88"/>
              <a:gd name="T30" fmla="*/ 57 w 72"/>
              <a:gd name="T31" fmla="*/ 77 h 88"/>
              <a:gd name="T32" fmla="*/ 56 w 72"/>
              <a:gd name="T33" fmla="*/ 77 h 88"/>
              <a:gd name="T34" fmla="*/ 56 w 72"/>
              <a:gd name="T35" fmla="*/ 79 h 88"/>
              <a:gd name="T36" fmla="*/ 41 w 72"/>
              <a:gd name="T37" fmla="*/ 85 h 88"/>
              <a:gd name="T38" fmla="*/ 41 w 72"/>
              <a:gd name="T39" fmla="*/ 88 h 88"/>
              <a:gd name="T40" fmla="*/ 26 w 72"/>
              <a:gd name="T41" fmla="*/ 70 h 88"/>
              <a:gd name="T42" fmla="*/ 26 w 72"/>
              <a:gd name="T43" fmla="*/ 66 h 88"/>
              <a:gd name="T44" fmla="*/ 23 w 72"/>
              <a:gd name="T45" fmla="*/ 58 h 88"/>
              <a:gd name="T46" fmla="*/ 26 w 72"/>
              <a:gd name="T47" fmla="*/ 53 h 88"/>
              <a:gd name="T48" fmla="*/ 21 w 72"/>
              <a:gd name="T49" fmla="*/ 47 h 88"/>
              <a:gd name="T50" fmla="*/ 19 w 72"/>
              <a:gd name="T51" fmla="*/ 46 h 88"/>
              <a:gd name="T52" fmla="*/ 16 w 72"/>
              <a:gd name="T53" fmla="*/ 43 h 88"/>
              <a:gd name="T54" fmla="*/ 10 w 72"/>
              <a:gd name="T55" fmla="*/ 43 h 88"/>
              <a:gd name="T56" fmla="*/ 8 w 72"/>
              <a:gd name="T57" fmla="*/ 40 h 88"/>
              <a:gd name="T58" fmla="*/ 0 w 72"/>
              <a:gd name="T59" fmla="*/ 23 h 88"/>
              <a:gd name="T60" fmla="*/ 11 w 72"/>
              <a:gd name="T61" fmla="*/ 2 h 88"/>
              <a:gd name="T62" fmla="*/ 19 w 72"/>
              <a:gd name="T63" fmla="*/ 0 h 88"/>
              <a:gd name="T64" fmla="*/ 26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26" y="2"/>
                </a:moveTo>
                <a:lnTo>
                  <a:pt x="30" y="5"/>
                </a:lnTo>
                <a:lnTo>
                  <a:pt x="36" y="4"/>
                </a:lnTo>
                <a:lnTo>
                  <a:pt x="37" y="4"/>
                </a:lnTo>
                <a:lnTo>
                  <a:pt x="41" y="2"/>
                </a:lnTo>
                <a:lnTo>
                  <a:pt x="63" y="23"/>
                </a:lnTo>
                <a:lnTo>
                  <a:pt x="66" y="31"/>
                </a:lnTo>
                <a:lnTo>
                  <a:pt x="71" y="47"/>
                </a:lnTo>
                <a:lnTo>
                  <a:pt x="66" y="58"/>
                </a:lnTo>
                <a:lnTo>
                  <a:pt x="72" y="73"/>
                </a:lnTo>
                <a:lnTo>
                  <a:pt x="70" y="75"/>
                </a:lnTo>
                <a:lnTo>
                  <a:pt x="68" y="76"/>
                </a:lnTo>
                <a:lnTo>
                  <a:pt x="67" y="77"/>
                </a:lnTo>
                <a:lnTo>
                  <a:pt x="66" y="79"/>
                </a:lnTo>
                <a:lnTo>
                  <a:pt x="59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5"/>
                </a:lnTo>
                <a:lnTo>
                  <a:pt x="41" y="88"/>
                </a:lnTo>
                <a:lnTo>
                  <a:pt x="26" y="70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1" y="47"/>
                </a:lnTo>
                <a:lnTo>
                  <a:pt x="19" y="46"/>
                </a:lnTo>
                <a:lnTo>
                  <a:pt x="16" y="43"/>
                </a:lnTo>
                <a:lnTo>
                  <a:pt x="10" y="43"/>
                </a:lnTo>
                <a:lnTo>
                  <a:pt x="8" y="40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Freeform 432">
            <a:extLst>
              <a:ext uri="{FF2B5EF4-FFF2-40B4-BE49-F238E27FC236}">
                <a16:creationId xmlns:a16="http://schemas.microsoft.com/office/drawing/2014/main" id="{494F3928-B28E-1448-CED9-1D41862D6A0E}"/>
              </a:ext>
            </a:extLst>
          </p:cNvPr>
          <p:cNvSpPr>
            <a:spLocks/>
          </p:cNvSpPr>
          <p:nvPr/>
        </p:nvSpPr>
        <p:spPr bwMode="auto">
          <a:xfrm>
            <a:off x="5203834" y="5257815"/>
            <a:ext cx="55563" cy="104775"/>
          </a:xfrm>
          <a:custGeom>
            <a:avLst/>
            <a:gdLst>
              <a:gd name="T0" fmla="*/ 26 w 35"/>
              <a:gd name="T1" fmla="*/ 64 h 66"/>
              <a:gd name="T2" fmla="*/ 18 w 35"/>
              <a:gd name="T3" fmla="*/ 66 h 66"/>
              <a:gd name="T4" fmla="*/ 16 w 35"/>
              <a:gd name="T5" fmla="*/ 64 h 66"/>
              <a:gd name="T6" fmla="*/ 11 w 35"/>
              <a:gd name="T7" fmla="*/ 62 h 66"/>
              <a:gd name="T8" fmla="*/ 14 w 35"/>
              <a:gd name="T9" fmla="*/ 59 h 66"/>
              <a:gd name="T10" fmla="*/ 14 w 35"/>
              <a:gd name="T11" fmla="*/ 58 h 66"/>
              <a:gd name="T12" fmla="*/ 12 w 35"/>
              <a:gd name="T13" fmla="*/ 55 h 66"/>
              <a:gd name="T14" fmla="*/ 8 w 35"/>
              <a:gd name="T15" fmla="*/ 52 h 66"/>
              <a:gd name="T16" fmla="*/ 5 w 35"/>
              <a:gd name="T17" fmla="*/ 51 h 66"/>
              <a:gd name="T18" fmla="*/ 0 w 35"/>
              <a:gd name="T19" fmla="*/ 49 h 66"/>
              <a:gd name="T20" fmla="*/ 7 w 35"/>
              <a:gd name="T21" fmla="*/ 36 h 66"/>
              <a:gd name="T22" fmla="*/ 7 w 35"/>
              <a:gd name="T23" fmla="*/ 34 h 66"/>
              <a:gd name="T24" fmla="*/ 7 w 35"/>
              <a:gd name="T25" fmla="*/ 29 h 66"/>
              <a:gd name="T26" fmla="*/ 7 w 35"/>
              <a:gd name="T27" fmla="*/ 28 h 66"/>
              <a:gd name="T28" fmla="*/ 0 w 35"/>
              <a:gd name="T29" fmla="*/ 26 h 66"/>
              <a:gd name="T30" fmla="*/ 0 w 35"/>
              <a:gd name="T31" fmla="*/ 21 h 66"/>
              <a:gd name="T32" fmla="*/ 0 w 35"/>
              <a:gd name="T33" fmla="*/ 17 h 66"/>
              <a:gd name="T34" fmla="*/ 0 w 35"/>
              <a:gd name="T35" fmla="*/ 15 h 66"/>
              <a:gd name="T36" fmla="*/ 4 w 35"/>
              <a:gd name="T37" fmla="*/ 11 h 66"/>
              <a:gd name="T38" fmla="*/ 4 w 35"/>
              <a:gd name="T39" fmla="*/ 8 h 66"/>
              <a:gd name="T40" fmla="*/ 19 w 35"/>
              <a:gd name="T41" fmla="*/ 2 h 66"/>
              <a:gd name="T42" fmla="*/ 19 w 35"/>
              <a:gd name="T43" fmla="*/ 0 h 66"/>
              <a:gd name="T44" fmla="*/ 20 w 35"/>
              <a:gd name="T45" fmla="*/ 0 h 66"/>
              <a:gd name="T46" fmla="*/ 22 w 35"/>
              <a:gd name="T47" fmla="*/ 0 h 66"/>
              <a:gd name="T48" fmla="*/ 29 w 35"/>
              <a:gd name="T49" fmla="*/ 2 h 66"/>
              <a:gd name="T50" fmla="*/ 35 w 35"/>
              <a:gd name="T51" fmla="*/ 13 h 66"/>
              <a:gd name="T52" fmla="*/ 35 w 35"/>
              <a:gd name="T53" fmla="*/ 21 h 66"/>
              <a:gd name="T54" fmla="*/ 30 w 35"/>
              <a:gd name="T55" fmla="*/ 25 h 66"/>
              <a:gd name="T56" fmla="*/ 24 w 35"/>
              <a:gd name="T57" fmla="*/ 26 h 66"/>
              <a:gd name="T58" fmla="*/ 27 w 35"/>
              <a:gd name="T59" fmla="*/ 30 h 66"/>
              <a:gd name="T60" fmla="*/ 23 w 35"/>
              <a:gd name="T61" fmla="*/ 36 h 66"/>
              <a:gd name="T62" fmla="*/ 23 w 35"/>
              <a:gd name="T63" fmla="*/ 37 h 66"/>
              <a:gd name="T64" fmla="*/ 24 w 35"/>
              <a:gd name="T65" fmla="*/ 45 h 66"/>
              <a:gd name="T66" fmla="*/ 24 w 35"/>
              <a:gd name="T67" fmla="*/ 49 h 66"/>
              <a:gd name="T68" fmla="*/ 26 w 35"/>
              <a:gd name="T69" fmla="*/ 62 h 66"/>
              <a:gd name="T70" fmla="*/ 26 w 35"/>
              <a:gd name="T71" fmla="*/ 6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" h="66">
                <a:moveTo>
                  <a:pt x="26" y="64"/>
                </a:moveTo>
                <a:lnTo>
                  <a:pt x="18" y="66"/>
                </a:lnTo>
                <a:lnTo>
                  <a:pt x="16" y="64"/>
                </a:lnTo>
                <a:lnTo>
                  <a:pt x="11" y="62"/>
                </a:lnTo>
                <a:lnTo>
                  <a:pt x="14" y="59"/>
                </a:lnTo>
                <a:lnTo>
                  <a:pt x="14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7" y="36"/>
                </a:lnTo>
                <a:lnTo>
                  <a:pt x="7" y="34"/>
                </a:lnTo>
                <a:lnTo>
                  <a:pt x="7" y="29"/>
                </a:lnTo>
                <a:lnTo>
                  <a:pt x="7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8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2" y="0"/>
                </a:lnTo>
                <a:lnTo>
                  <a:pt x="29" y="2"/>
                </a:ln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6" y="62"/>
                </a:lnTo>
                <a:lnTo>
                  <a:pt x="26" y="6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Freeform 433">
            <a:extLst>
              <a:ext uri="{FF2B5EF4-FFF2-40B4-BE49-F238E27FC236}">
                <a16:creationId xmlns:a16="http://schemas.microsoft.com/office/drawing/2014/main" id="{E6B4DAFD-57F6-81C5-731B-FE429C64BB6B}"/>
              </a:ext>
            </a:extLst>
          </p:cNvPr>
          <p:cNvSpPr>
            <a:spLocks/>
          </p:cNvSpPr>
          <p:nvPr/>
        </p:nvSpPr>
        <p:spPr bwMode="auto">
          <a:xfrm>
            <a:off x="5245109" y="5648342"/>
            <a:ext cx="38100" cy="90488"/>
          </a:xfrm>
          <a:custGeom>
            <a:avLst/>
            <a:gdLst>
              <a:gd name="T0" fmla="*/ 19 w 24"/>
              <a:gd name="T1" fmla="*/ 0 h 57"/>
              <a:gd name="T2" fmla="*/ 24 w 24"/>
              <a:gd name="T3" fmla="*/ 9 h 57"/>
              <a:gd name="T4" fmla="*/ 23 w 24"/>
              <a:gd name="T5" fmla="*/ 19 h 57"/>
              <a:gd name="T6" fmla="*/ 20 w 24"/>
              <a:gd name="T7" fmla="*/ 20 h 57"/>
              <a:gd name="T8" fmla="*/ 24 w 24"/>
              <a:gd name="T9" fmla="*/ 27 h 57"/>
              <a:gd name="T10" fmla="*/ 24 w 24"/>
              <a:gd name="T11" fmla="*/ 34 h 57"/>
              <a:gd name="T12" fmla="*/ 19 w 24"/>
              <a:gd name="T13" fmla="*/ 41 h 57"/>
              <a:gd name="T14" fmla="*/ 20 w 24"/>
              <a:gd name="T15" fmla="*/ 45 h 57"/>
              <a:gd name="T16" fmla="*/ 22 w 24"/>
              <a:gd name="T17" fmla="*/ 46 h 57"/>
              <a:gd name="T18" fmla="*/ 20 w 24"/>
              <a:gd name="T19" fmla="*/ 50 h 57"/>
              <a:gd name="T20" fmla="*/ 19 w 24"/>
              <a:gd name="T21" fmla="*/ 53 h 57"/>
              <a:gd name="T22" fmla="*/ 18 w 24"/>
              <a:gd name="T23" fmla="*/ 49 h 57"/>
              <a:gd name="T24" fmla="*/ 15 w 24"/>
              <a:gd name="T25" fmla="*/ 53 h 57"/>
              <a:gd name="T26" fmla="*/ 15 w 24"/>
              <a:gd name="T27" fmla="*/ 54 h 57"/>
              <a:gd name="T28" fmla="*/ 13 w 24"/>
              <a:gd name="T29" fmla="*/ 56 h 57"/>
              <a:gd name="T30" fmla="*/ 7 w 24"/>
              <a:gd name="T31" fmla="*/ 57 h 57"/>
              <a:gd name="T32" fmla="*/ 3 w 24"/>
              <a:gd name="T33" fmla="*/ 46 h 57"/>
              <a:gd name="T34" fmla="*/ 1 w 24"/>
              <a:gd name="T35" fmla="*/ 42 h 57"/>
              <a:gd name="T36" fmla="*/ 1 w 24"/>
              <a:gd name="T37" fmla="*/ 41 h 57"/>
              <a:gd name="T38" fmla="*/ 1 w 24"/>
              <a:gd name="T39" fmla="*/ 39 h 57"/>
              <a:gd name="T40" fmla="*/ 3 w 24"/>
              <a:gd name="T41" fmla="*/ 39 h 57"/>
              <a:gd name="T42" fmla="*/ 4 w 24"/>
              <a:gd name="T43" fmla="*/ 39 h 57"/>
              <a:gd name="T44" fmla="*/ 4 w 24"/>
              <a:gd name="T45" fmla="*/ 38 h 57"/>
              <a:gd name="T46" fmla="*/ 5 w 24"/>
              <a:gd name="T47" fmla="*/ 34 h 57"/>
              <a:gd name="T48" fmla="*/ 1 w 24"/>
              <a:gd name="T49" fmla="*/ 34 h 57"/>
              <a:gd name="T50" fmla="*/ 0 w 24"/>
              <a:gd name="T51" fmla="*/ 32 h 57"/>
              <a:gd name="T52" fmla="*/ 0 w 24"/>
              <a:gd name="T53" fmla="*/ 28 h 57"/>
              <a:gd name="T54" fmla="*/ 0 w 24"/>
              <a:gd name="T55" fmla="*/ 27 h 57"/>
              <a:gd name="T56" fmla="*/ 0 w 24"/>
              <a:gd name="T57" fmla="*/ 20 h 57"/>
              <a:gd name="T58" fmla="*/ 0 w 24"/>
              <a:gd name="T59" fmla="*/ 19 h 57"/>
              <a:gd name="T60" fmla="*/ 1 w 24"/>
              <a:gd name="T61" fmla="*/ 17 h 57"/>
              <a:gd name="T62" fmla="*/ 3 w 24"/>
              <a:gd name="T63" fmla="*/ 17 h 57"/>
              <a:gd name="T64" fmla="*/ 3 w 24"/>
              <a:gd name="T65" fmla="*/ 16 h 57"/>
              <a:gd name="T66" fmla="*/ 3 w 24"/>
              <a:gd name="T67" fmla="*/ 12 h 57"/>
              <a:gd name="T68" fmla="*/ 4 w 24"/>
              <a:gd name="T69" fmla="*/ 9 h 57"/>
              <a:gd name="T70" fmla="*/ 4 w 24"/>
              <a:gd name="T71" fmla="*/ 8 h 57"/>
              <a:gd name="T72" fmla="*/ 4 w 24"/>
              <a:gd name="T73" fmla="*/ 4 h 57"/>
              <a:gd name="T74" fmla="*/ 5 w 24"/>
              <a:gd name="T75" fmla="*/ 4 h 57"/>
              <a:gd name="T76" fmla="*/ 12 w 24"/>
              <a:gd name="T77" fmla="*/ 4 h 57"/>
              <a:gd name="T78" fmla="*/ 19 w 24"/>
              <a:gd name="T7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" h="57">
                <a:moveTo>
                  <a:pt x="19" y="0"/>
                </a:moveTo>
                <a:lnTo>
                  <a:pt x="24" y="9"/>
                </a:lnTo>
                <a:lnTo>
                  <a:pt x="23" y="19"/>
                </a:lnTo>
                <a:lnTo>
                  <a:pt x="20" y="20"/>
                </a:lnTo>
                <a:lnTo>
                  <a:pt x="24" y="27"/>
                </a:lnTo>
                <a:lnTo>
                  <a:pt x="24" y="34"/>
                </a:lnTo>
                <a:lnTo>
                  <a:pt x="19" y="41"/>
                </a:lnTo>
                <a:lnTo>
                  <a:pt x="20" y="45"/>
                </a:lnTo>
                <a:lnTo>
                  <a:pt x="22" y="46"/>
                </a:lnTo>
                <a:lnTo>
                  <a:pt x="20" y="50"/>
                </a:lnTo>
                <a:lnTo>
                  <a:pt x="19" y="53"/>
                </a:lnTo>
                <a:lnTo>
                  <a:pt x="18" y="49"/>
                </a:lnTo>
                <a:lnTo>
                  <a:pt x="15" y="53"/>
                </a:lnTo>
                <a:lnTo>
                  <a:pt x="15" y="54"/>
                </a:lnTo>
                <a:lnTo>
                  <a:pt x="13" y="56"/>
                </a:lnTo>
                <a:lnTo>
                  <a:pt x="7" y="57"/>
                </a:lnTo>
                <a:lnTo>
                  <a:pt x="3" y="46"/>
                </a:lnTo>
                <a:lnTo>
                  <a:pt x="1" y="42"/>
                </a:lnTo>
                <a:lnTo>
                  <a:pt x="1" y="41"/>
                </a:lnTo>
                <a:lnTo>
                  <a:pt x="1" y="39"/>
                </a:lnTo>
                <a:lnTo>
                  <a:pt x="3" y="39"/>
                </a:lnTo>
                <a:lnTo>
                  <a:pt x="4" y="39"/>
                </a:lnTo>
                <a:lnTo>
                  <a:pt x="4" y="38"/>
                </a:lnTo>
                <a:lnTo>
                  <a:pt x="5" y="34"/>
                </a:lnTo>
                <a:lnTo>
                  <a:pt x="1" y="34"/>
                </a:lnTo>
                <a:lnTo>
                  <a:pt x="0" y="32"/>
                </a:lnTo>
                <a:lnTo>
                  <a:pt x="0" y="28"/>
                </a:lnTo>
                <a:lnTo>
                  <a:pt x="0" y="27"/>
                </a:lnTo>
                <a:lnTo>
                  <a:pt x="0" y="20"/>
                </a:lnTo>
                <a:lnTo>
                  <a:pt x="0" y="19"/>
                </a:lnTo>
                <a:lnTo>
                  <a:pt x="1" y="17"/>
                </a:lnTo>
                <a:lnTo>
                  <a:pt x="3" y="17"/>
                </a:lnTo>
                <a:lnTo>
                  <a:pt x="3" y="16"/>
                </a:lnTo>
                <a:lnTo>
                  <a:pt x="3" y="12"/>
                </a:lnTo>
                <a:lnTo>
                  <a:pt x="4" y="9"/>
                </a:lnTo>
                <a:lnTo>
                  <a:pt x="4" y="8"/>
                </a:lnTo>
                <a:lnTo>
                  <a:pt x="4" y="4"/>
                </a:lnTo>
                <a:lnTo>
                  <a:pt x="5" y="4"/>
                </a:lnTo>
                <a:lnTo>
                  <a:pt x="12" y="4"/>
                </a:lnTo>
                <a:lnTo>
                  <a:pt x="1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Freeform 434">
            <a:extLst>
              <a:ext uri="{FF2B5EF4-FFF2-40B4-BE49-F238E27FC236}">
                <a16:creationId xmlns:a16="http://schemas.microsoft.com/office/drawing/2014/main" id="{EDCF491F-5B3C-D2BD-AC44-CC4316129270}"/>
              </a:ext>
            </a:extLst>
          </p:cNvPr>
          <p:cNvSpPr>
            <a:spLocks/>
          </p:cNvSpPr>
          <p:nvPr/>
        </p:nvSpPr>
        <p:spPr bwMode="auto">
          <a:xfrm>
            <a:off x="5214946" y="5675329"/>
            <a:ext cx="42863" cy="71438"/>
          </a:xfrm>
          <a:custGeom>
            <a:avLst/>
            <a:gdLst>
              <a:gd name="T0" fmla="*/ 19 w 27"/>
              <a:gd name="T1" fmla="*/ 15 h 45"/>
              <a:gd name="T2" fmla="*/ 20 w 27"/>
              <a:gd name="T3" fmla="*/ 17 h 45"/>
              <a:gd name="T4" fmla="*/ 24 w 27"/>
              <a:gd name="T5" fmla="*/ 17 h 45"/>
              <a:gd name="T6" fmla="*/ 23 w 27"/>
              <a:gd name="T7" fmla="*/ 21 h 45"/>
              <a:gd name="T8" fmla="*/ 23 w 27"/>
              <a:gd name="T9" fmla="*/ 22 h 45"/>
              <a:gd name="T10" fmla="*/ 22 w 27"/>
              <a:gd name="T11" fmla="*/ 22 h 45"/>
              <a:gd name="T12" fmla="*/ 20 w 27"/>
              <a:gd name="T13" fmla="*/ 22 h 45"/>
              <a:gd name="T14" fmla="*/ 20 w 27"/>
              <a:gd name="T15" fmla="*/ 24 h 45"/>
              <a:gd name="T16" fmla="*/ 20 w 27"/>
              <a:gd name="T17" fmla="*/ 25 h 45"/>
              <a:gd name="T18" fmla="*/ 22 w 27"/>
              <a:gd name="T19" fmla="*/ 29 h 45"/>
              <a:gd name="T20" fmla="*/ 26 w 27"/>
              <a:gd name="T21" fmla="*/ 40 h 45"/>
              <a:gd name="T22" fmla="*/ 26 w 27"/>
              <a:gd name="T23" fmla="*/ 41 h 45"/>
              <a:gd name="T24" fmla="*/ 27 w 27"/>
              <a:gd name="T25" fmla="*/ 41 h 45"/>
              <a:gd name="T26" fmla="*/ 27 w 27"/>
              <a:gd name="T27" fmla="*/ 43 h 45"/>
              <a:gd name="T28" fmla="*/ 24 w 27"/>
              <a:gd name="T29" fmla="*/ 43 h 45"/>
              <a:gd name="T30" fmla="*/ 24 w 27"/>
              <a:gd name="T31" fmla="*/ 44 h 45"/>
              <a:gd name="T32" fmla="*/ 24 w 27"/>
              <a:gd name="T33" fmla="*/ 45 h 45"/>
              <a:gd name="T34" fmla="*/ 23 w 27"/>
              <a:gd name="T35" fmla="*/ 45 h 45"/>
              <a:gd name="T36" fmla="*/ 20 w 27"/>
              <a:gd name="T37" fmla="*/ 44 h 45"/>
              <a:gd name="T38" fmla="*/ 17 w 27"/>
              <a:gd name="T39" fmla="*/ 41 h 45"/>
              <a:gd name="T40" fmla="*/ 16 w 27"/>
              <a:gd name="T41" fmla="*/ 37 h 45"/>
              <a:gd name="T42" fmla="*/ 15 w 27"/>
              <a:gd name="T43" fmla="*/ 36 h 45"/>
              <a:gd name="T44" fmla="*/ 13 w 27"/>
              <a:gd name="T45" fmla="*/ 36 h 45"/>
              <a:gd name="T46" fmla="*/ 9 w 27"/>
              <a:gd name="T47" fmla="*/ 37 h 45"/>
              <a:gd name="T48" fmla="*/ 8 w 27"/>
              <a:gd name="T49" fmla="*/ 36 h 45"/>
              <a:gd name="T50" fmla="*/ 7 w 27"/>
              <a:gd name="T51" fmla="*/ 35 h 45"/>
              <a:gd name="T52" fmla="*/ 1 w 27"/>
              <a:gd name="T53" fmla="*/ 30 h 45"/>
              <a:gd name="T54" fmla="*/ 1 w 27"/>
              <a:gd name="T55" fmla="*/ 29 h 45"/>
              <a:gd name="T56" fmla="*/ 0 w 27"/>
              <a:gd name="T57" fmla="*/ 25 h 45"/>
              <a:gd name="T58" fmla="*/ 5 w 27"/>
              <a:gd name="T59" fmla="*/ 24 h 45"/>
              <a:gd name="T60" fmla="*/ 9 w 27"/>
              <a:gd name="T61" fmla="*/ 18 h 45"/>
              <a:gd name="T62" fmla="*/ 9 w 27"/>
              <a:gd name="T63" fmla="*/ 17 h 45"/>
              <a:gd name="T64" fmla="*/ 11 w 27"/>
              <a:gd name="T65" fmla="*/ 14 h 45"/>
              <a:gd name="T66" fmla="*/ 8 w 27"/>
              <a:gd name="T67" fmla="*/ 11 h 45"/>
              <a:gd name="T68" fmla="*/ 8 w 27"/>
              <a:gd name="T69" fmla="*/ 10 h 45"/>
              <a:gd name="T70" fmla="*/ 8 w 27"/>
              <a:gd name="T71" fmla="*/ 0 h 45"/>
              <a:gd name="T72" fmla="*/ 9 w 27"/>
              <a:gd name="T73" fmla="*/ 0 h 45"/>
              <a:gd name="T74" fmla="*/ 15 w 27"/>
              <a:gd name="T75" fmla="*/ 0 h 45"/>
              <a:gd name="T76" fmla="*/ 16 w 27"/>
              <a:gd name="T77" fmla="*/ 0 h 45"/>
              <a:gd name="T78" fmla="*/ 16 w 27"/>
              <a:gd name="T79" fmla="*/ 2 h 45"/>
              <a:gd name="T80" fmla="*/ 17 w 27"/>
              <a:gd name="T81" fmla="*/ 2 h 45"/>
              <a:gd name="T82" fmla="*/ 19 w 27"/>
              <a:gd name="T83" fmla="*/ 2 h 45"/>
              <a:gd name="T84" fmla="*/ 19 w 27"/>
              <a:gd name="T85" fmla="*/ 3 h 45"/>
              <a:gd name="T86" fmla="*/ 19 w 27"/>
              <a:gd name="T87" fmla="*/ 10 h 45"/>
              <a:gd name="T88" fmla="*/ 19 w 27"/>
              <a:gd name="T89" fmla="*/ 11 h 45"/>
              <a:gd name="T90" fmla="*/ 19 w 27"/>
              <a:gd name="T91" fmla="*/ 1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" h="45">
                <a:moveTo>
                  <a:pt x="19" y="15"/>
                </a:moveTo>
                <a:lnTo>
                  <a:pt x="20" y="17"/>
                </a:lnTo>
                <a:lnTo>
                  <a:pt x="24" y="17"/>
                </a:lnTo>
                <a:lnTo>
                  <a:pt x="23" y="21"/>
                </a:lnTo>
                <a:lnTo>
                  <a:pt x="23" y="22"/>
                </a:lnTo>
                <a:lnTo>
                  <a:pt x="22" y="22"/>
                </a:lnTo>
                <a:lnTo>
                  <a:pt x="20" y="22"/>
                </a:lnTo>
                <a:lnTo>
                  <a:pt x="20" y="24"/>
                </a:lnTo>
                <a:lnTo>
                  <a:pt x="20" y="25"/>
                </a:lnTo>
                <a:lnTo>
                  <a:pt x="22" y="29"/>
                </a:lnTo>
                <a:lnTo>
                  <a:pt x="26" y="40"/>
                </a:lnTo>
                <a:lnTo>
                  <a:pt x="26" y="41"/>
                </a:lnTo>
                <a:lnTo>
                  <a:pt x="27" y="41"/>
                </a:lnTo>
                <a:lnTo>
                  <a:pt x="27" y="43"/>
                </a:lnTo>
                <a:lnTo>
                  <a:pt x="24" y="43"/>
                </a:lnTo>
                <a:lnTo>
                  <a:pt x="24" y="44"/>
                </a:lnTo>
                <a:lnTo>
                  <a:pt x="24" y="45"/>
                </a:lnTo>
                <a:lnTo>
                  <a:pt x="23" y="45"/>
                </a:lnTo>
                <a:lnTo>
                  <a:pt x="20" y="44"/>
                </a:lnTo>
                <a:lnTo>
                  <a:pt x="17" y="41"/>
                </a:lnTo>
                <a:lnTo>
                  <a:pt x="16" y="37"/>
                </a:lnTo>
                <a:lnTo>
                  <a:pt x="15" y="36"/>
                </a:lnTo>
                <a:lnTo>
                  <a:pt x="13" y="36"/>
                </a:lnTo>
                <a:lnTo>
                  <a:pt x="9" y="37"/>
                </a:lnTo>
                <a:lnTo>
                  <a:pt x="8" y="36"/>
                </a:lnTo>
                <a:lnTo>
                  <a:pt x="7" y="35"/>
                </a:lnTo>
                <a:lnTo>
                  <a:pt x="1" y="30"/>
                </a:lnTo>
                <a:lnTo>
                  <a:pt x="1" y="29"/>
                </a:lnTo>
                <a:lnTo>
                  <a:pt x="0" y="25"/>
                </a:lnTo>
                <a:lnTo>
                  <a:pt x="5" y="24"/>
                </a:lnTo>
                <a:lnTo>
                  <a:pt x="9" y="18"/>
                </a:lnTo>
                <a:lnTo>
                  <a:pt x="9" y="17"/>
                </a:lnTo>
                <a:lnTo>
                  <a:pt x="11" y="14"/>
                </a:lnTo>
                <a:lnTo>
                  <a:pt x="8" y="11"/>
                </a:lnTo>
                <a:lnTo>
                  <a:pt x="8" y="10"/>
                </a:lnTo>
                <a:lnTo>
                  <a:pt x="8" y="0"/>
                </a:lnTo>
                <a:lnTo>
                  <a:pt x="9" y="0"/>
                </a:lnTo>
                <a:lnTo>
                  <a:pt x="15" y="0"/>
                </a:lnTo>
                <a:lnTo>
                  <a:pt x="16" y="0"/>
                </a:lnTo>
                <a:lnTo>
                  <a:pt x="16" y="2"/>
                </a:lnTo>
                <a:lnTo>
                  <a:pt x="17" y="2"/>
                </a:lnTo>
                <a:lnTo>
                  <a:pt x="19" y="2"/>
                </a:lnTo>
                <a:lnTo>
                  <a:pt x="19" y="3"/>
                </a:lnTo>
                <a:lnTo>
                  <a:pt x="19" y="10"/>
                </a:lnTo>
                <a:lnTo>
                  <a:pt x="19" y="11"/>
                </a:lnTo>
                <a:lnTo>
                  <a:pt x="19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435">
            <a:extLst>
              <a:ext uri="{FF2B5EF4-FFF2-40B4-BE49-F238E27FC236}">
                <a16:creationId xmlns:a16="http://schemas.microsoft.com/office/drawing/2014/main" id="{B4642173-630B-D6A7-A2B9-D9C750D76300}"/>
              </a:ext>
            </a:extLst>
          </p:cNvPr>
          <p:cNvSpPr>
            <a:spLocks/>
          </p:cNvSpPr>
          <p:nvPr/>
        </p:nvSpPr>
        <p:spPr bwMode="auto">
          <a:xfrm>
            <a:off x="4084645" y="5970605"/>
            <a:ext cx="66675" cy="79375"/>
          </a:xfrm>
          <a:custGeom>
            <a:avLst/>
            <a:gdLst>
              <a:gd name="T0" fmla="*/ 31 w 42"/>
              <a:gd name="T1" fmla="*/ 7 h 50"/>
              <a:gd name="T2" fmla="*/ 27 w 42"/>
              <a:gd name="T3" fmla="*/ 14 h 50"/>
              <a:gd name="T4" fmla="*/ 32 w 42"/>
              <a:gd name="T5" fmla="*/ 14 h 50"/>
              <a:gd name="T6" fmla="*/ 34 w 42"/>
              <a:gd name="T7" fmla="*/ 19 h 50"/>
              <a:gd name="T8" fmla="*/ 36 w 42"/>
              <a:gd name="T9" fmla="*/ 26 h 50"/>
              <a:gd name="T10" fmla="*/ 34 w 42"/>
              <a:gd name="T11" fmla="*/ 30 h 50"/>
              <a:gd name="T12" fmla="*/ 42 w 42"/>
              <a:gd name="T13" fmla="*/ 34 h 50"/>
              <a:gd name="T14" fmla="*/ 32 w 42"/>
              <a:gd name="T15" fmla="*/ 38 h 50"/>
              <a:gd name="T16" fmla="*/ 36 w 42"/>
              <a:gd name="T17" fmla="*/ 49 h 50"/>
              <a:gd name="T18" fmla="*/ 23 w 42"/>
              <a:gd name="T19" fmla="*/ 50 h 50"/>
              <a:gd name="T20" fmla="*/ 24 w 42"/>
              <a:gd name="T21" fmla="*/ 46 h 50"/>
              <a:gd name="T22" fmla="*/ 17 w 42"/>
              <a:gd name="T23" fmla="*/ 42 h 50"/>
              <a:gd name="T24" fmla="*/ 13 w 42"/>
              <a:gd name="T25" fmla="*/ 30 h 50"/>
              <a:gd name="T26" fmla="*/ 12 w 42"/>
              <a:gd name="T27" fmla="*/ 33 h 50"/>
              <a:gd name="T28" fmla="*/ 5 w 42"/>
              <a:gd name="T29" fmla="*/ 26 h 50"/>
              <a:gd name="T30" fmla="*/ 1 w 42"/>
              <a:gd name="T31" fmla="*/ 23 h 50"/>
              <a:gd name="T32" fmla="*/ 0 w 42"/>
              <a:gd name="T33" fmla="*/ 20 h 50"/>
              <a:gd name="T34" fmla="*/ 0 w 42"/>
              <a:gd name="T35" fmla="*/ 16 h 50"/>
              <a:gd name="T36" fmla="*/ 2 w 42"/>
              <a:gd name="T37" fmla="*/ 15 h 50"/>
              <a:gd name="T38" fmla="*/ 6 w 42"/>
              <a:gd name="T39" fmla="*/ 14 h 50"/>
              <a:gd name="T40" fmla="*/ 8 w 42"/>
              <a:gd name="T41" fmla="*/ 14 h 50"/>
              <a:gd name="T42" fmla="*/ 20 w 42"/>
              <a:gd name="T43" fmla="*/ 0 h 50"/>
              <a:gd name="T44" fmla="*/ 31 w 42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50">
                <a:moveTo>
                  <a:pt x="31" y="7"/>
                </a:moveTo>
                <a:lnTo>
                  <a:pt x="27" y="14"/>
                </a:lnTo>
                <a:lnTo>
                  <a:pt x="32" y="14"/>
                </a:lnTo>
                <a:lnTo>
                  <a:pt x="34" y="19"/>
                </a:lnTo>
                <a:lnTo>
                  <a:pt x="36" y="26"/>
                </a:lnTo>
                <a:lnTo>
                  <a:pt x="34" y="30"/>
                </a:lnTo>
                <a:lnTo>
                  <a:pt x="42" y="34"/>
                </a:lnTo>
                <a:lnTo>
                  <a:pt x="32" y="38"/>
                </a:lnTo>
                <a:lnTo>
                  <a:pt x="36" y="49"/>
                </a:lnTo>
                <a:lnTo>
                  <a:pt x="23" y="50"/>
                </a:lnTo>
                <a:lnTo>
                  <a:pt x="24" y="46"/>
                </a:lnTo>
                <a:lnTo>
                  <a:pt x="17" y="42"/>
                </a:lnTo>
                <a:lnTo>
                  <a:pt x="13" y="30"/>
                </a:lnTo>
                <a:lnTo>
                  <a:pt x="12" y="33"/>
                </a:lnTo>
                <a:lnTo>
                  <a:pt x="5" y="26"/>
                </a:lnTo>
                <a:lnTo>
                  <a:pt x="1" y="23"/>
                </a:lnTo>
                <a:lnTo>
                  <a:pt x="0" y="20"/>
                </a:lnTo>
                <a:lnTo>
                  <a:pt x="0" y="16"/>
                </a:lnTo>
                <a:lnTo>
                  <a:pt x="2" y="15"/>
                </a:lnTo>
                <a:lnTo>
                  <a:pt x="6" y="14"/>
                </a:lnTo>
                <a:lnTo>
                  <a:pt x="8" y="14"/>
                </a:lnTo>
                <a:lnTo>
                  <a:pt x="20" y="0"/>
                </a:lnTo>
                <a:lnTo>
                  <a:pt x="31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436">
            <a:extLst>
              <a:ext uri="{FF2B5EF4-FFF2-40B4-BE49-F238E27FC236}">
                <a16:creationId xmlns:a16="http://schemas.microsoft.com/office/drawing/2014/main" id="{BACF1944-BA7D-1058-BD38-AA3BC39E8E4A}"/>
              </a:ext>
            </a:extLst>
          </p:cNvPr>
          <p:cNvSpPr>
            <a:spLocks/>
          </p:cNvSpPr>
          <p:nvPr/>
        </p:nvSpPr>
        <p:spPr bwMode="auto">
          <a:xfrm>
            <a:off x="4394208" y="6064268"/>
            <a:ext cx="66675" cy="161925"/>
          </a:xfrm>
          <a:custGeom>
            <a:avLst/>
            <a:gdLst>
              <a:gd name="T0" fmla="*/ 42 w 42"/>
              <a:gd name="T1" fmla="*/ 45 h 102"/>
              <a:gd name="T2" fmla="*/ 36 w 42"/>
              <a:gd name="T3" fmla="*/ 53 h 102"/>
              <a:gd name="T4" fmla="*/ 38 w 42"/>
              <a:gd name="T5" fmla="*/ 60 h 102"/>
              <a:gd name="T6" fmla="*/ 38 w 42"/>
              <a:gd name="T7" fmla="*/ 60 h 102"/>
              <a:gd name="T8" fmla="*/ 28 w 42"/>
              <a:gd name="T9" fmla="*/ 64 h 102"/>
              <a:gd name="T10" fmla="*/ 31 w 42"/>
              <a:gd name="T11" fmla="*/ 77 h 102"/>
              <a:gd name="T12" fmla="*/ 27 w 42"/>
              <a:gd name="T13" fmla="*/ 81 h 102"/>
              <a:gd name="T14" fmla="*/ 27 w 42"/>
              <a:gd name="T15" fmla="*/ 90 h 102"/>
              <a:gd name="T16" fmla="*/ 23 w 42"/>
              <a:gd name="T17" fmla="*/ 92 h 102"/>
              <a:gd name="T18" fmla="*/ 24 w 42"/>
              <a:gd name="T19" fmla="*/ 96 h 102"/>
              <a:gd name="T20" fmla="*/ 16 w 42"/>
              <a:gd name="T21" fmla="*/ 98 h 102"/>
              <a:gd name="T22" fmla="*/ 9 w 42"/>
              <a:gd name="T23" fmla="*/ 99 h 102"/>
              <a:gd name="T24" fmla="*/ 11 w 42"/>
              <a:gd name="T25" fmla="*/ 96 h 102"/>
              <a:gd name="T26" fmla="*/ 11 w 42"/>
              <a:gd name="T27" fmla="*/ 94 h 102"/>
              <a:gd name="T28" fmla="*/ 1 w 42"/>
              <a:gd name="T29" fmla="*/ 102 h 102"/>
              <a:gd name="T30" fmla="*/ 1 w 42"/>
              <a:gd name="T31" fmla="*/ 88 h 102"/>
              <a:gd name="T32" fmla="*/ 0 w 42"/>
              <a:gd name="T33" fmla="*/ 66 h 102"/>
              <a:gd name="T34" fmla="*/ 5 w 42"/>
              <a:gd name="T35" fmla="*/ 60 h 102"/>
              <a:gd name="T36" fmla="*/ 1 w 42"/>
              <a:gd name="T37" fmla="*/ 43 h 102"/>
              <a:gd name="T38" fmla="*/ 0 w 42"/>
              <a:gd name="T39" fmla="*/ 34 h 102"/>
              <a:gd name="T40" fmla="*/ 0 w 42"/>
              <a:gd name="T41" fmla="*/ 27 h 102"/>
              <a:gd name="T42" fmla="*/ 5 w 42"/>
              <a:gd name="T43" fmla="*/ 4 h 102"/>
              <a:gd name="T44" fmla="*/ 15 w 42"/>
              <a:gd name="T45" fmla="*/ 0 h 102"/>
              <a:gd name="T46" fmla="*/ 21 w 42"/>
              <a:gd name="T47" fmla="*/ 13 h 102"/>
              <a:gd name="T48" fmla="*/ 26 w 42"/>
              <a:gd name="T49" fmla="*/ 15 h 102"/>
              <a:gd name="T50" fmla="*/ 24 w 42"/>
              <a:gd name="T51" fmla="*/ 32 h 102"/>
              <a:gd name="T52" fmla="*/ 32 w 42"/>
              <a:gd name="T53" fmla="*/ 42 h 102"/>
              <a:gd name="T54" fmla="*/ 42 w 42"/>
              <a:gd name="T55" fmla="*/ 4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102">
                <a:moveTo>
                  <a:pt x="42" y="45"/>
                </a:moveTo>
                <a:lnTo>
                  <a:pt x="36" y="53"/>
                </a:lnTo>
                <a:lnTo>
                  <a:pt x="38" y="60"/>
                </a:lnTo>
                <a:lnTo>
                  <a:pt x="38" y="60"/>
                </a:lnTo>
                <a:lnTo>
                  <a:pt x="28" y="64"/>
                </a:lnTo>
                <a:lnTo>
                  <a:pt x="31" y="77"/>
                </a:lnTo>
                <a:lnTo>
                  <a:pt x="27" y="81"/>
                </a:lnTo>
                <a:lnTo>
                  <a:pt x="27" y="90"/>
                </a:lnTo>
                <a:lnTo>
                  <a:pt x="23" y="92"/>
                </a:lnTo>
                <a:lnTo>
                  <a:pt x="24" y="96"/>
                </a:lnTo>
                <a:lnTo>
                  <a:pt x="16" y="98"/>
                </a:lnTo>
                <a:lnTo>
                  <a:pt x="9" y="99"/>
                </a:lnTo>
                <a:lnTo>
                  <a:pt x="11" y="96"/>
                </a:lnTo>
                <a:lnTo>
                  <a:pt x="11" y="94"/>
                </a:lnTo>
                <a:lnTo>
                  <a:pt x="1" y="102"/>
                </a:ln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  <a:lnTo>
                  <a:pt x="21" y="13"/>
                </a:lnTo>
                <a:lnTo>
                  <a:pt x="26" y="15"/>
                </a:lnTo>
                <a:lnTo>
                  <a:pt x="24" y="32"/>
                </a:lnTo>
                <a:lnTo>
                  <a:pt x="32" y="42"/>
                </a:lnTo>
                <a:lnTo>
                  <a:pt x="42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437">
            <a:extLst>
              <a:ext uri="{FF2B5EF4-FFF2-40B4-BE49-F238E27FC236}">
                <a16:creationId xmlns:a16="http://schemas.microsoft.com/office/drawing/2014/main" id="{945EA210-53A5-EC0C-B458-190F24D3E292}"/>
              </a:ext>
            </a:extLst>
          </p:cNvPr>
          <p:cNvSpPr>
            <a:spLocks/>
          </p:cNvSpPr>
          <p:nvPr/>
        </p:nvSpPr>
        <p:spPr bwMode="auto">
          <a:xfrm>
            <a:off x="4491045" y="6049980"/>
            <a:ext cx="136525" cy="122238"/>
          </a:xfrm>
          <a:custGeom>
            <a:avLst/>
            <a:gdLst>
              <a:gd name="T0" fmla="*/ 64 w 86"/>
              <a:gd name="T1" fmla="*/ 18 h 77"/>
              <a:gd name="T2" fmla="*/ 67 w 86"/>
              <a:gd name="T3" fmla="*/ 15 h 77"/>
              <a:gd name="T4" fmla="*/ 74 w 86"/>
              <a:gd name="T5" fmla="*/ 28 h 77"/>
              <a:gd name="T6" fmla="*/ 86 w 86"/>
              <a:gd name="T7" fmla="*/ 36 h 77"/>
              <a:gd name="T8" fmla="*/ 86 w 86"/>
              <a:gd name="T9" fmla="*/ 48 h 77"/>
              <a:gd name="T10" fmla="*/ 79 w 86"/>
              <a:gd name="T11" fmla="*/ 51 h 77"/>
              <a:gd name="T12" fmla="*/ 70 w 86"/>
              <a:gd name="T13" fmla="*/ 51 h 77"/>
              <a:gd name="T14" fmla="*/ 57 w 86"/>
              <a:gd name="T15" fmla="*/ 51 h 77"/>
              <a:gd name="T16" fmla="*/ 48 w 86"/>
              <a:gd name="T17" fmla="*/ 52 h 77"/>
              <a:gd name="T18" fmla="*/ 48 w 86"/>
              <a:gd name="T19" fmla="*/ 63 h 77"/>
              <a:gd name="T20" fmla="*/ 36 w 86"/>
              <a:gd name="T21" fmla="*/ 64 h 77"/>
              <a:gd name="T22" fmla="*/ 38 w 86"/>
              <a:gd name="T23" fmla="*/ 74 h 77"/>
              <a:gd name="T24" fmla="*/ 37 w 86"/>
              <a:gd name="T25" fmla="*/ 74 h 77"/>
              <a:gd name="T26" fmla="*/ 34 w 86"/>
              <a:gd name="T27" fmla="*/ 74 h 77"/>
              <a:gd name="T28" fmla="*/ 23 w 86"/>
              <a:gd name="T29" fmla="*/ 71 h 77"/>
              <a:gd name="T30" fmla="*/ 20 w 86"/>
              <a:gd name="T31" fmla="*/ 77 h 77"/>
              <a:gd name="T32" fmla="*/ 12 w 86"/>
              <a:gd name="T33" fmla="*/ 71 h 77"/>
              <a:gd name="T34" fmla="*/ 5 w 86"/>
              <a:gd name="T35" fmla="*/ 74 h 77"/>
              <a:gd name="T36" fmla="*/ 0 w 86"/>
              <a:gd name="T37" fmla="*/ 67 h 77"/>
              <a:gd name="T38" fmla="*/ 0 w 86"/>
              <a:gd name="T39" fmla="*/ 59 h 77"/>
              <a:gd name="T40" fmla="*/ 0 w 86"/>
              <a:gd name="T41" fmla="*/ 55 h 77"/>
              <a:gd name="T42" fmla="*/ 0 w 86"/>
              <a:gd name="T43" fmla="*/ 54 h 77"/>
              <a:gd name="T44" fmla="*/ 1 w 86"/>
              <a:gd name="T45" fmla="*/ 49 h 77"/>
              <a:gd name="T46" fmla="*/ 7 w 86"/>
              <a:gd name="T47" fmla="*/ 48 h 77"/>
              <a:gd name="T48" fmla="*/ 8 w 86"/>
              <a:gd name="T49" fmla="*/ 45 h 77"/>
              <a:gd name="T50" fmla="*/ 14 w 86"/>
              <a:gd name="T51" fmla="*/ 36 h 77"/>
              <a:gd name="T52" fmla="*/ 7 w 86"/>
              <a:gd name="T53" fmla="*/ 28 h 77"/>
              <a:gd name="T54" fmla="*/ 5 w 86"/>
              <a:gd name="T55" fmla="*/ 28 h 77"/>
              <a:gd name="T56" fmla="*/ 8 w 86"/>
              <a:gd name="T57" fmla="*/ 11 h 77"/>
              <a:gd name="T58" fmla="*/ 14 w 86"/>
              <a:gd name="T59" fmla="*/ 13 h 77"/>
              <a:gd name="T60" fmla="*/ 18 w 86"/>
              <a:gd name="T61" fmla="*/ 14 h 77"/>
              <a:gd name="T62" fmla="*/ 19 w 86"/>
              <a:gd name="T63" fmla="*/ 14 h 77"/>
              <a:gd name="T64" fmla="*/ 22 w 86"/>
              <a:gd name="T65" fmla="*/ 3 h 77"/>
              <a:gd name="T66" fmla="*/ 23 w 86"/>
              <a:gd name="T67" fmla="*/ 0 h 77"/>
              <a:gd name="T68" fmla="*/ 34 w 86"/>
              <a:gd name="T69" fmla="*/ 14 h 77"/>
              <a:gd name="T70" fmla="*/ 41 w 86"/>
              <a:gd name="T71" fmla="*/ 17 h 77"/>
              <a:gd name="T72" fmla="*/ 44 w 86"/>
              <a:gd name="T73" fmla="*/ 18 h 77"/>
              <a:gd name="T74" fmla="*/ 44 w 86"/>
              <a:gd name="T75" fmla="*/ 22 h 77"/>
              <a:gd name="T76" fmla="*/ 45 w 86"/>
              <a:gd name="T77" fmla="*/ 25 h 77"/>
              <a:gd name="T78" fmla="*/ 46 w 86"/>
              <a:gd name="T79" fmla="*/ 24 h 77"/>
              <a:gd name="T80" fmla="*/ 57 w 86"/>
              <a:gd name="T81" fmla="*/ 21 h 77"/>
              <a:gd name="T82" fmla="*/ 64 w 86"/>
              <a:gd name="T83" fmla="*/ 1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6" h="77">
                <a:moveTo>
                  <a:pt x="64" y="18"/>
                </a:moveTo>
                <a:lnTo>
                  <a:pt x="67" y="15"/>
                </a:lnTo>
                <a:lnTo>
                  <a:pt x="74" y="28"/>
                </a:lnTo>
                <a:lnTo>
                  <a:pt x="86" y="36"/>
                </a:lnTo>
                <a:lnTo>
                  <a:pt x="86" y="48"/>
                </a:lnTo>
                <a:lnTo>
                  <a:pt x="79" y="51"/>
                </a:lnTo>
                <a:lnTo>
                  <a:pt x="70" y="51"/>
                </a:lnTo>
                <a:lnTo>
                  <a:pt x="57" y="51"/>
                </a:lnTo>
                <a:lnTo>
                  <a:pt x="48" y="52"/>
                </a:lnTo>
                <a:lnTo>
                  <a:pt x="48" y="63"/>
                </a:lnTo>
                <a:lnTo>
                  <a:pt x="36" y="64"/>
                </a:lnTo>
                <a:lnTo>
                  <a:pt x="38" y="74"/>
                </a:lnTo>
                <a:lnTo>
                  <a:pt x="37" y="74"/>
                </a:lnTo>
                <a:lnTo>
                  <a:pt x="34" y="74"/>
                </a:lnTo>
                <a:lnTo>
                  <a:pt x="23" y="71"/>
                </a:lnTo>
                <a:lnTo>
                  <a:pt x="20" y="77"/>
                </a:lnTo>
                <a:lnTo>
                  <a:pt x="12" y="71"/>
                </a:lnTo>
                <a:lnTo>
                  <a:pt x="5" y="74"/>
                </a:lnTo>
                <a:lnTo>
                  <a:pt x="0" y="67"/>
                </a:lnTo>
                <a:lnTo>
                  <a:pt x="0" y="59"/>
                </a:lnTo>
                <a:lnTo>
                  <a:pt x="0" y="55"/>
                </a:lnTo>
                <a:lnTo>
                  <a:pt x="0" y="54"/>
                </a:lnTo>
                <a:lnTo>
                  <a:pt x="1" y="49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5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  <a:lnTo>
                  <a:pt x="34" y="14"/>
                </a:lnTo>
                <a:lnTo>
                  <a:pt x="41" y="17"/>
                </a:lnTo>
                <a:lnTo>
                  <a:pt x="44" y="18"/>
                </a:lnTo>
                <a:lnTo>
                  <a:pt x="44" y="22"/>
                </a:lnTo>
                <a:lnTo>
                  <a:pt x="45" y="25"/>
                </a:lnTo>
                <a:lnTo>
                  <a:pt x="46" y="24"/>
                </a:lnTo>
                <a:lnTo>
                  <a:pt x="57" y="21"/>
                </a:lnTo>
                <a:lnTo>
                  <a:pt x="6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Freeform 438">
            <a:extLst>
              <a:ext uri="{FF2B5EF4-FFF2-40B4-BE49-F238E27FC236}">
                <a16:creationId xmlns:a16="http://schemas.microsoft.com/office/drawing/2014/main" id="{51DDDAF2-4F07-BB1D-DC10-79E30F9FF58A}"/>
              </a:ext>
            </a:extLst>
          </p:cNvPr>
          <p:cNvSpPr>
            <a:spLocks/>
          </p:cNvSpPr>
          <p:nvPr/>
        </p:nvSpPr>
        <p:spPr bwMode="auto">
          <a:xfrm>
            <a:off x="4656146" y="5137165"/>
            <a:ext cx="207963" cy="201613"/>
          </a:xfrm>
          <a:custGeom>
            <a:avLst/>
            <a:gdLst>
              <a:gd name="T0" fmla="*/ 34 w 131"/>
              <a:gd name="T1" fmla="*/ 11 h 127"/>
              <a:gd name="T2" fmla="*/ 71 w 131"/>
              <a:gd name="T3" fmla="*/ 20 h 127"/>
              <a:gd name="T4" fmla="*/ 71 w 131"/>
              <a:gd name="T5" fmla="*/ 30 h 127"/>
              <a:gd name="T6" fmla="*/ 77 w 131"/>
              <a:gd name="T7" fmla="*/ 31 h 127"/>
              <a:gd name="T8" fmla="*/ 80 w 131"/>
              <a:gd name="T9" fmla="*/ 30 h 127"/>
              <a:gd name="T10" fmla="*/ 86 w 131"/>
              <a:gd name="T11" fmla="*/ 37 h 127"/>
              <a:gd name="T12" fmla="*/ 86 w 131"/>
              <a:gd name="T13" fmla="*/ 45 h 127"/>
              <a:gd name="T14" fmla="*/ 97 w 131"/>
              <a:gd name="T15" fmla="*/ 41 h 127"/>
              <a:gd name="T16" fmla="*/ 108 w 131"/>
              <a:gd name="T17" fmla="*/ 52 h 127"/>
              <a:gd name="T18" fmla="*/ 117 w 131"/>
              <a:gd name="T19" fmla="*/ 53 h 127"/>
              <a:gd name="T20" fmla="*/ 123 w 131"/>
              <a:gd name="T21" fmla="*/ 69 h 127"/>
              <a:gd name="T22" fmla="*/ 127 w 131"/>
              <a:gd name="T23" fmla="*/ 78 h 127"/>
              <a:gd name="T24" fmla="*/ 127 w 131"/>
              <a:gd name="T25" fmla="*/ 79 h 127"/>
              <a:gd name="T26" fmla="*/ 128 w 131"/>
              <a:gd name="T27" fmla="*/ 80 h 127"/>
              <a:gd name="T28" fmla="*/ 131 w 131"/>
              <a:gd name="T29" fmla="*/ 90 h 127"/>
              <a:gd name="T30" fmla="*/ 123 w 131"/>
              <a:gd name="T31" fmla="*/ 99 h 127"/>
              <a:gd name="T32" fmla="*/ 120 w 131"/>
              <a:gd name="T33" fmla="*/ 101 h 127"/>
              <a:gd name="T34" fmla="*/ 110 w 131"/>
              <a:gd name="T35" fmla="*/ 105 h 127"/>
              <a:gd name="T36" fmla="*/ 114 w 131"/>
              <a:gd name="T37" fmla="*/ 109 h 127"/>
              <a:gd name="T38" fmla="*/ 112 w 131"/>
              <a:gd name="T39" fmla="*/ 113 h 127"/>
              <a:gd name="T40" fmla="*/ 106 w 131"/>
              <a:gd name="T41" fmla="*/ 119 h 127"/>
              <a:gd name="T42" fmla="*/ 77 w 131"/>
              <a:gd name="T43" fmla="*/ 123 h 127"/>
              <a:gd name="T44" fmla="*/ 67 w 131"/>
              <a:gd name="T45" fmla="*/ 127 h 127"/>
              <a:gd name="T46" fmla="*/ 62 w 131"/>
              <a:gd name="T47" fmla="*/ 119 h 127"/>
              <a:gd name="T48" fmla="*/ 65 w 131"/>
              <a:gd name="T49" fmla="*/ 109 h 127"/>
              <a:gd name="T50" fmla="*/ 71 w 131"/>
              <a:gd name="T51" fmla="*/ 108 h 127"/>
              <a:gd name="T52" fmla="*/ 69 w 131"/>
              <a:gd name="T53" fmla="*/ 102 h 127"/>
              <a:gd name="T54" fmla="*/ 72 w 131"/>
              <a:gd name="T55" fmla="*/ 101 h 127"/>
              <a:gd name="T56" fmla="*/ 73 w 131"/>
              <a:gd name="T57" fmla="*/ 97 h 127"/>
              <a:gd name="T58" fmla="*/ 73 w 131"/>
              <a:gd name="T59" fmla="*/ 97 h 127"/>
              <a:gd name="T60" fmla="*/ 75 w 131"/>
              <a:gd name="T61" fmla="*/ 94 h 127"/>
              <a:gd name="T62" fmla="*/ 73 w 131"/>
              <a:gd name="T63" fmla="*/ 87 h 127"/>
              <a:gd name="T64" fmla="*/ 72 w 131"/>
              <a:gd name="T65" fmla="*/ 86 h 127"/>
              <a:gd name="T66" fmla="*/ 67 w 131"/>
              <a:gd name="T67" fmla="*/ 79 h 127"/>
              <a:gd name="T68" fmla="*/ 62 w 131"/>
              <a:gd name="T69" fmla="*/ 78 h 127"/>
              <a:gd name="T70" fmla="*/ 56 w 131"/>
              <a:gd name="T71" fmla="*/ 74 h 127"/>
              <a:gd name="T72" fmla="*/ 56 w 131"/>
              <a:gd name="T73" fmla="*/ 65 h 127"/>
              <a:gd name="T74" fmla="*/ 52 w 131"/>
              <a:gd name="T75" fmla="*/ 64 h 127"/>
              <a:gd name="T76" fmla="*/ 43 w 131"/>
              <a:gd name="T77" fmla="*/ 63 h 127"/>
              <a:gd name="T78" fmla="*/ 45 w 131"/>
              <a:gd name="T79" fmla="*/ 59 h 127"/>
              <a:gd name="T80" fmla="*/ 39 w 131"/>
              <a:gd name="T81" fmla="*/ 59 h 127"/>
              <a:gd name="T82" fmla="*/ 34 w 131"/>
              <a:gd name="T83" fmla="*/ 46 h 127"/>
              <a:gd name="T84" fmla="*/ 26 w 131"/>
              <a:gd name="T85" fmla="*/ 44 h 127"/>
              <a:gd name="T86" fmla="*/ 27 w 131"/>
              <a:gd name="T87" fmla="*/ 38 h 127"/>
              <a:gd name="T88" fmla="*/ 17 w 131"/>
              <a:gd name="T89" fmla="*/ 31 h 127"/>
              <a:gd name="T90" fmla="*/ 15 w 131"/>
              <a:gd name="T91" fmla="*/ 22 h 127"/>
              <a:gd name="T92" fmla="*/ 12 w 131"/>
              <a:gd name="T93" fmla="*/ 24 h 127"/>
              <a:gd name="T94" fmla="*/ 0 w 131"/>
              <a:gd name="T95" fmla="*/ 14 h 127"/>
              <a:gd name="T96" fmla="*/ 4 w 131"/>
              <a:gd name="T97" fmla="*/ 7 h 127"/>
              <a:gd name="T98" fmla="*/ 13 w 131"/>
              <a:gd name="T99" fmla="*/ 0 h 127"/>
              <a:gd name="T100" fmla="*/ 20 w 131"/>
              <a:gd name="T101" fmla="*/ 8 h 127"/>
              <a:gd name="T102" fmla="*/ 34 w 131"/>
              <a:gd name="T103" fmla="*/ 11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34" y="11"/>
                </a:moveTo>
                <a:lnTo>
                  <a:pt x="71" y="20"/>
                </a:ln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8" y="52"/>
                </a:lnTo>
                <a:lnTo>
                  <a:pt x="117" y="53"/>
                </a:lnTo>
                <a:lnTo>
                  <a:pt x="123" y="69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3" y="99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4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Freeform 439">
            <a:extLst>
              <a:ext uri="{FF2B5EF4-FFF2-40B4-BE49-F238E27FC236}">
                <a16:creationId xmlns:a16="http://schemas.microsoft.com/office/drawing/2014/main" id="{C1693FE5-7C8B-13E2-D24D-41A518481CB3}"/>
              </a:ext>
            </a:extLst>
          </p:cNvPr>
          <p:cNvSpPr>
            <a:spLocks/>
          </p:cNvSpPr>
          <p:nvPr/>
        </p:nvSpPr>
        <p:spPr bwMode="auto">
          <a:xfrm>
            <a:off x="4718058" y="4927615"/>
            <a:ext cx="177800" cy="220663"/>
          </a:xfrm>
          <a:custGeom>
            <a:avLst/>
            <a:gdLst>
              <a:gd name="T0" fmla="*/ 69 w 112"/>
              <a:gd name="T1" fmla="*/ 15 h 139"/>
              <a:gd name="T2" fmla="*/ 71 w 112"/>
              <a:gd name="T3" fmla="*/ 16 h 139"/>
              <a:gd name="T4" fmla="*/ 77 w 112"/>
              <a:gd name="T5" fmla="*/ 19 h 139"/>
              <a:gd name="T6" fmla="*/ 89 w 112"/>
              <a:gd name="T7" fmla="*/ 19 h 139"/>
              <a:gd name="T8" fmla="*/ 93 w 112"/>
              <a:gd name="T9" fmla="*/ 19 h 139"/>
              <a:gd name="T10" fmla="*/ 96 w 112"/>
              <a:gd name="T11" fmla="*/ 19 h 139"/>
              <a:gd name="T12" fmla="*/ 105 w 112"/>
              <a:gd name="T13" fmla="*/ 34 h 139"/>
              <a:gd name="T14" fmla="*/ 107 w 112"/>
              <a:gd name="T15" fmla="*/ 35 h 139"/>
              <a:gd name="T16" fmla="*/ 105 w 112"/>
              <a:gd name="T17" fmla="*/ 49 h 139"/>
              <a:gd name="T18" fmla="*/ 104 w 112"/>
              <a:gd name="T19" fmla="*/ 47 h 139"/>
              <a:gd name="T20" fmla="*/ 101 w 112"/>
              <a:gd name="T21" fmla="*/ 46 h 139"/>
              <a:gd name="T22" fmla="*/ 96 w 112"/>
              <a:gd name="T23" fmla="*/ 51 h 139"/>
              <a:gd name="T24" fmla="*/ 97 w 112"/>
              <a:gd name="T25" fmla="*/ 56 h 139"/>
              <a:gd name="T26" fmla="*/ 99 w 112"/>
              <a:gd name="T27" fmla="*/ 57 h 139"/>
              <a:gd name="T28" fmla="*/ 101 w 112"/>
              <a:gd name="T29" fmla="*/ 57 h 139"/>
              <a:gd name="T30" fmla="*/ 112 w 112"/>
              <a:gd name="T31" fmla="*/ 69 h 139"/>
              <a:gd name="T32" fmla="*/ 111 w 112"/>
              <a:gd name="T33" fmla="*/ 73 h 139"/>
              <a:gd name="T34" fmla="*/ 107 w 112"/>
              <a:gd name="T35" fmla="*/ 87 h 139"/>
              <a:gd name="T36" fmla="*/ 105 w 112"/>
              <a:gd name="T37" fmla="*/ 88 h 139"/>
              <a:gd name="T38" fmla="*/ 105 w 112"/>
              <a:gd name="T39" fmla="*/ 90 h 139"/>
              <a:gd name="T40" fmla="*/ 100 w 112"/>
              <a:gd name="T41" fmla="*/ 88 h 139"/>
              <a:gd name="T42" fmla="*/ 100 w 112"/>
              <a:gd name="T43" fmla="*/ 87 h 139"/>
              <a:gd name="T44" fmla="*/ 99 w 112"/>
              <a:gd name="T45" fmla="*/ 87 h 139"/>
              <a:gd name="T46" fmla="*/ 93 w 112"/>
              <a:gd name="T47" fmla="*/ 94 h 139"/>
              <a:gd name="T48" fmla="*/ 81 w 112"/>
              <a:gd name="T49" fmla="*/ 109 h 139"/>
              <a:gd name="T50" fmla="*/ 84 w 112"/>
              <a:gd name="T51" fmla="*/ 111 h 139"/>
              <a:gd name="T52" fmla="*/ 89 w 112"/>
              <a:gd name="T53" fmla="*/ 116 h 139"/>
              <a:gd name="T54" fmla="*/ 88 w 112"/>
              <a:gd name="T55" fmla="*/ 121 h 139"/>
              <a:gd name="T56" fmla="*/ 86 w 112"/>
              <a:gd name="T57" fmla="*/ 124 h 139"/>
              <a:gd name="T58" fmla="*/ 78 w 112"/>
              <a:gd name="T59" fmla="*/ 133 h 139"/>
              <a:gd name="T60" fmla="*/ 75 w 112"/>
              <a:gd name="T61" fmla="*/ 139 h 139"/>
              <a:gd name="T62" fmla="*/ 70 w 112"/>
              <a:gd name="T63" fmla="*/ 135 h 139"/>
              <a:gd name="T64" fmla="*/ 70 w 112"/>
              <a:gd name="T65" fmla="*/ 128 h 139"/>
              <a:gd name="T66" fmla="*/ 70 w 112"/>
              <a:gd name="T67" fmla="*/ 126 h 139"/>
              <a:gd name="T68" fmla="*/ 40 w 112"/>
              <a:gd name="T69" fmla="*/ 106 h 139"/>
              <a:gd name="T70" fmla="*/ 34 w 112"/>
              <a:gd name="T71" fmla="*/ 94 h 139"/>
              <a:gd name="T72" fmla="*/ 28 w 112"/>
              <a:gd name="T73" fmla="*/ 98 h 139"/>
              <a:gd name="T74" fmla="*/ 13 w 112"/>
              <a:gd name="T75" fmla="*/ 87 h 139"/>
              <a:gd name="T76" fmla="*/ 8 w 112"/>
              <a:gd name="T77" fmla="*/ 73 h 139"/>
              <a:gd name="T78" fmla="*/ 8 w 112"/>
              <a:gd name="T79" fmla="*/ 71 h 139"/>
              <a:gd name="T80" fmla="*/ 7 w 112"/>
              <a:gd name="T81" fmla="*/ 68 h 139"/>
              <a:gd name="T82" fmla="*/ 3 w 112"/>
              <a:gd name="T83" fmla="*/ 66 h 139"/>
              <a:gd name="T84" fmla="*/ 3 w 112"/>
              <a:gd name="T85" fmla="*/ 64 h 139"/>
              <a:gd name="T86" fmla="*/ 4 w 112"/>
              <a:gd name="T87" fmla="*/ 56 h 139"/>
              <a:gd name="T88" fmla="*/ 0 w 112"/>
              <a:gd name="T89" fmla="*/ 53 h 139"/>
              <a:gd name="T90" fmla="*/ 6 w 112"/>
              <a:gd name="T91" fmla="*/ 54 h 139"/>
              <a:gd name="T92" fmla="*/ 17 w 112"/>
              <a:gd name="T93" fmla="*/ 43 h 139"/>
              <a:gd name="T94" fmla="*/ 19 w 112"/>
              <a:gd name="T95" fmla="*/ 42 h 139"/>
              <a:gd name="T96" fmla="*/ 28 w 112"/>
              <a:gd name="T97" fmla="*/ 36 h 139"/>
              <a:gd name="T98" fmla="*/ 32 w 112"/>
              <a:gd name="T99" fmla="*/ 32 h 139"/>
              <a:gd name="T100" fmla="*/ 34 w 112"/>
              <a:gd name="T101" fmla="*/ 27 h 139"/>
              <a:gd name="T102" fmla="*/ 28 w 112"/>
              <a:gd name="T103" fmla="*/ 23 h 139"/>
              <a:gd name="T104" fmla="*/ 23 w 112"/>
              <a:gd name="T105" fmla="*/ 19 h 139"/>
              <a:gd name="T106" fmla="*/ 23 w 112"/>
              <a:gd name="T107" fmla="*/ 11 h 139"/>
              <a:gd name="T108" fmla="*/ 23 w 112"/>
              <a:gd name="T109" fmla="*/ 2 h 139"/>
              <a:gd name="T110" fmla="*/ 30 w 112"/>
              <a:gd name="T111" fmla="*/ 0 h 139"/>
              <a:gd name="T112" fmla="*/ 38 w 112"/>
              <a:gd name="T113" fmla="*/ 4 h 139"/>
              <a:gd name="T114" fmla="*/ 43 w 112"/>
              <a:gd name="T115" fmla="*/ 0 h 139"/>
              <a:gd name="T116" fmla="*/ 55 w 112"/>
              <a:gd name="T117" fmla="*/ 9 h 139"/>
              <a:gd name="T118" fmla="*/ 63 w 112"/>
              <a:gd name="T119" fmla="*/ 15 h 139"/>
              <a:gd name="T120" fmla="*/ 69 w 112"/>
              <a:gd name="T121" fmla="*/ 1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69" y="15"/>
                </a:move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1"/>
                </a:lnTo>
                <a:lnTo>
                  <a:pt x="97" y="56"/>
                </a:lnTo>
                <a:lnTo>
                  <a:pt x="99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9" y="87"/>
                </a:lnTo>
                <a:lnTo>
                  <a:pt x="93" y="94"/>
                </a:lnTo>
                <a:lnTo>
                  <a:pt x="81" y="109"/>
                </a:lnTo>
                <a:lnTo>
                  <a:pt x="84" y="111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6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6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6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  <a:lnTo>
                  <a:pt x="55" y="9"/>
                </a:lnTo>
                <a:lnTo>
                  <a:pt x="63" y="15"/>
                </a:lnTo>
                <a:lnTo>
                  <a:pt x="69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440">
            <a:extLst>
              <a:ext uri="{FF2B5EF4-FFF2-40B4-BE49-F238E27FC236}">
                <a16:creationId xmlns:a16="http://schemas.microsoft.com/office/drawing/2014/main" id="{AF5D0FB5-9289-0DB9-12B1-BAE968BD3D9D}"/>
              </a:ext>
            </a:extLst>
          </p:cNvPr>
          <p:cNvSpPr>
            <a:spLocks/>
          </p:cNvSpPr>
          <p:nvPr/>
        </p:nvSpPr>
        <p:spPr bwMode="auto">
          <a:xfrm>
            <a:off x="4622808" y="4603764"/>
            <a:ext cx="244475" cy="217488"/>
          </a:xfrm>
          <a:custGeom>
            <a:avLst/>
            <a:gdLst>
              <a:gd name="T0" fmla="*/ 85 w 154"/>
              <a:gd name="T1" fmla="*/ 6 h 137"/>
              <a:gd name="T2" fmla="*/ 93 w 154"/>
              <a:gd name="T3" fmla="*/ 41 h 137"/>
              <a:gd name="T4" fmla="*/ 108 w 154"/>
              <a:gd name="T5" fmla="*/ 56 h 137"/>
              <a:gd name="T6" fmla="*/ 154 w 154"/>
              <a:gd name="T7" fmla="*/ 60 h 137"/>
              <a:gd name="T8" fmla="*/ 133 w 154"/>
              <a:gd name="T9" fmla="*/ 75 h 137"/>
              <a:gd name="T10" fmla="*/ 135 w 154"/>
              <a:gd name="T11" fmla="*/ 78 h 137"/>
              <a:gd name="T12" fmla="*/ 144 w 154"/>
              <a:gd name="T13" fmla="*/ 89 h 137"/>
              <a:gd name="T14" fmla="*/ 141 w 154"/>
              <a:gd name="T15" fmla="*/ 92 h 137"/>
              <a:gd name="T16" fmla="*/ 138 w 154"/>
              <a:gd name="T17" fmla="*/ 95 h 137"/>
              <a:gd name="T18" fmla="*/ 137 w 154"/>
              <a:gd name="T19" fmla="*/ 96 h 137"/>
              <a:gd name="T20" fmla="*/ 135 w 154"/>
              <a:gd name="T21" fmla="*/ 97 h 137"/>
              <a:gd name="T22" fmla="*/ 135 w 154"/>
              <a:gd name="T23" fmla="*/ 99 h 137"/>
              <a:gd name="T24" fmla="*/ 122 w 154"/>
              <a:gd name="T25" fmla="*/ 105 h 137"/>
              <a:gd name="T26" fmla="*/ 109 w 154"/>
              <a:gd name="T27" fmla="*/ 108 h 137"/>
              <a:gd name="T28" fmla="*/ 98 w 154"/>
              <a:gd name="T29" fmla="*/ 116 h 137"/>
              <a:gd name="T30" fmla="*/ 90 w 154"/>
              <a:gd name="T31" fmla="*/ 125 h 137"/>
              <a:gd name="T32" fmla="*/ 82 w 154"/>
              <a:gd name="T33" fmla="*/ 125 h 137"/>
              <a:gd name="T34" fmla="*/ 74 w 154"/>
              <a:gd name="T35" fmla="*/ 125 h 137"/>
              <a:gd name="T36" fmla="*/ 70 w 154"/>
              <a:gd name="T37" fmla="*/ 127 h 137"/>
              <a:gd name="T38" fmla="*/ 60 w 154"/>
              <a:gd name="T39" fmla="*/ 137 h 137"/>
              <a:gd name="T40" fmla="*/ 62 w 154"/>
              <a:gd name="T41" fmla="*/ 127 h 137"/>
              <a:gd name="T42" fmla="*/ 59 w 154"/>
              <a:gd name="T43" fmla="*/ 125 h 137"/>
              <a:gd name="T44" fmla="*/ 53 w 154"/>
              <a:gd name="T45" fmla="*/ 122 h 137"/>
              <a:gd name="T46" fmla="*/ 43 w 154"/>
              <a:gd name="T47" fmla="*/ 115 h 137"/>
              <a:gd name="T48" fmla="*/ 37 w 154"/>
              <a:gd name="T49" fmla="*/ 116 h 137"/>
              <a:gd name="T50" fmla="*/ 28 w 154"/>
              <a:gd name="T51" fmla="*/ 118 h 137"/>
              <a:gd name="T52" fmla="*/ 13 w 154"/>
              <a:gd name="T53" fmla="*/ 119 h 137"/>
              <a:gd name="T54" fmla="*/ 14 w 154"/>
              <a:gd name="T55" fmla="*/ 110 h 137"/>
              <a:gd name="T56" fmla="*/ 3 w 154"/>
              <a:gd name="T57" fmla="*/ 85 h 137"/>
              <a:gd name="T58" fmla="*/ 3 w 154"/>
              <a:gd name="T59" fmla="*/ 84 h 137"/>
              <a:gd name="T60" fmla="*/ 3 w 154"/>
              <a:gd name="T61" fmla="*/ 77 h 137"/>
              <a:gd name="T62" fmla="*/ 4 w 154"/>
              <a:gd name="T63" fmla="*/ 71 h 137"/>
              <a:gd name="T64" fmla="*/ 4 w 154"/>
              <a:gd name="T65" fmla="*/ 70 h 137"/>
              <a:gd name="T66" fmla="*/ 4 w 154"/>
              <a:gd name="T67" fmla="*/ 59 h 137"/>
              <a:gd name="T68" fmla="*/ 6 w 154"/>
              <a:gd name="T69" fmla="*/ 47 h 137"/>
              <a:gd name="T70" fmla="*/ 3 w 154"/>
              <a:gd name="T71" fmla="*/ 45 h 137"/>
              <a:gd name="T72" fmla="*/ 0 w 154"/>
              <a:gd name="T73" fmla="*/ 43 h 137"/>
              <a:gd name="T74" fmla="*/ 0 w 154"/>
              <a:gd name="T75" fmla="*/ 39 h 137"/>
              <a:gd name="T76" fmla="*/ 0 w 154"/>
              <a:gd name="T77" fmla="*/ 35 h 137"/>
              <a:gd name="T78" fmla="*/ 8 w 154"/>
              <a:gd name="T79" fmla="*/ 29 h 137"/>
              <a:gd name="T80" fmla="*/ 11 w 154"/>
              <a:gd name="T81" fmla="*/ 22 h 137"/>
              <a:gd name="T82" fmla="*/ 23 w 154"/>
              <a:gd name="T83" fmla="*/ 22 h 137"/>
              <a:gd name="T84" fmla="*/ 30 w 154"/>
              <a:gd name="T85" fmla="*/ 30 h 137"/>
              <a:gd name="T86" fmla="*/ 37 w 154"/>
              <a:gd name="T87" fmla="*/ 26 h 137"/>
              <a:gd name="T88" fmla="*/ 32 w 154"/>
              <a:gd name="T89" fmla="*/ 15 h 137"/>
              <a:gd name="T90" fmla="*/ 41 w 154"/>
              <a:gd name="T91" fmla="*/ 10 h 137"/>
              <a:gd name="T92" fmla="*/ 45 w 154"/>
              <a:gd name="T93" fmla="*/ 7 h 137"/>
              <a:gd name="T94" fmla="*/ 49 w 154"/>
              <a:gd name="T95" fmla="*/ 5 h 137"/>
              <a:gd name="T96" fmla="*/ 53 w 154"/>
              <a:gd name="T97" fmla="*/ 0 h 137"/>
              <a:gd name="T98" fmla="*/ 64 w 154"/>
              <a:gd name="T99" fmla="*/ 0 h 137"/>
              <a:gd name="T100" fmla="*/ 68 w 154"/>
              <a:gd name="T101" fmla="*/ 7 h 137"/>
              <a:gd name="T102" fmla="*/ 85 w 154"/>
              <a:gd name="T103" fmla="*/ 6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4" h="137">
                <a:moveTo>
                  <a:pt x="85" y="6"/>
                </a:moveTo>
                <a:lnTo>
                  <a:pt x="93" y="41"/>
                </a:lnTo>
                <a:lnTo>
                  <a:pt x="108" y="56"/>
                </a:lnTo>
                <a:lnTo>
                  <a:pt x="154" y="60"/>
                </a:lnTo>
                <a:lnTo>
                  <a:pt x="133" y="75"/>
                </a:lnTo>
                <a:lnTo>
                  <a:pt x="135" y="78"/>
                </a:lnTo>
                <a:lnTo>
                  <a:pt x="144" y="89"/>
                </a:lnTo>
                <a:lnTo>
                  <a:pt x="141" y="92"/>
                </a:lnTo>
                <a:lnTo>
                  <a:pt x="138" y="95"/>
                </a:lnTo>
                <a:lnTo>
                  <a:pt x="137" y="96"/>
                </a:lnTo>
                <a:lnTo>
                  <a:pt x="135" y="97"/>
                </a:lnTo>
                <a:lnTo>
                  <a:pt x="135" y="99"/>
                </a:lnTo>
                <a:lnTo>
                  <a:pt x="122" y="105"/>
                </a:lnTo>
                <a:lnTo>
                  <a:pt x="109" y="108"/>
                </a:lnTo>
                <a:lnTo>
                  <a:pt x="98" y="116"/>
                </a:lnTo>
                <a:lnTo>
                  <a:pt x="90" y="125"/>
                </a:lnTo>
                <a:lnTo>
                  <a:pt x="82" y="125"/>
                </a:lnTo>
                <a:lnTo>
                  <a:pt x="74" y="125"/>
                </a:lnTo>
                <a:lnTo>
                  <a:pt x="70" y="127"/>
                </a:lnTo>
                <a:lnTo>
                  <a:pt x="60" y="137"/>
                </a:lnTo>
                <a:lnTo>
                  <a:pt x="62" y="127"/>
                </a:lnTo>
                <a:lnTo>
                  <a:pt x="59" y="125"/>
                </a:lnTo>
                <a:lnTo>
                  <a:pt x="53" y="122"/>
                </a:lnTo>
                <a:lnTo>
                  <a:pt x="43" y="115"/>
                </a:lnTo>
                <a:lnTo>
                  <a:pt x="37" y="116"/>
                </a:lnTo>
                <a:lnTo>
                  <a:pt x="28" y="118"/>
                </a:lnTo>
                <a:lnTo>
                  <a:pt x="13" y="119"/>
                </a:lnTo>
                <a:lnTo>
                  <a:pt x="14" y="110"/>
                </a:lnTo>
                <a:lnTo>
                  <a:pt x="3" y="85"/>
                </a:lnTo>
                <a:lnTo>
                  <a:pt x="3" y="84"/>
                </a:lnTo>
                <a:lnTo>
                  <a:pt x="3" y="77"/>
                </a:lnTo>
                <a:lnTo>
                  <a:pt x="4" y="71"/>
                </a:lnTo>
                <a:lnTo>
                  <a:pt x="4" y="70"/>
                </a:lnTo>
                <a:lnTo>
                  <a:pt x="4" y="59"/>
                </a:lnTo>
                <a:lnTo>
                  <a:pt x="6" y="47"/>
                </a:lnTo>
                <a:lnTo>
                  <a:pt x="3" y="45"/>
                </a:lnTo>
                <a:lnTo>
                  <a:pt x="0" y="43"/>
                </a:lnTo>
                <a:lnTo>
                  <a:pt x="0" y="39"/>
                </a:lnTo>
                <a:lnTo>
                  <a:pt x="0" y="35"/>
                </a:lnTo>
                <a:lnTo>
                  <a:pt x="8" y="29"/>
                </a:lnTo>
                <a:lnTo>
                  <a:pt x="11" y="22"/>
                </a:lnTo>
                <a:lnTo>
                  <a:pt x="23" y="22"/>
                </a:lnTo>
                <a:lnTo>
                  <a:pt x="30" y="30"/>
                </a:lnTo>
                <a:lnTo>
                  <a:pt x="37" y="26"/>
                </a:lnTo>
                <a:lnTo>
                  <a:pt x="32" y="15"/>
                </a:lnTo>
                <a:lnTo>
                  <a:pt x="41" y="10"/>
                </a:lnTo>
                <a:lnTo>
                  <a:pt x="45" y="7"/>
                </a:lnTo>
                <a:lnTo>
                  <a:pt x="49" y="5"/>
                </a:lnTo>
                <a:lnTo>
                  <a:pt x="53" y="0"/>
                </a:lnTo>
                <a:lnTo>
                  <a:pt x="64" y="0"/>
                </a:lnTo>
                <a:lnTo>
                  <a:pt x="68" y="7"/>
                </a:lnTo>
                <a:lnTo>
                  <a:pt x="85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Freeform 441">
            <a:extLst>
              <a:ext uri="{FF2B5EF4-FFF2-40B4-BE49-F238E27FC236}">
                <a16:creationId xmlns:a16="http://schemas.microsoft.com/office/drawing/2014/main" id="{5F30829D-354B-5063-8EAF-9854D4E76358}"/>
              </a:ext>
            </a:extLst>
          </p:cNvPr>
          <p:cNvSpPr>
            <a:spLocks/>
          </p:cNvSpPr>
          <p:nvPr/>
        </p:nvSpPr>
        <p:spPr bwMode="auto">
          <a:xfrm>
            <a:off x="5019684" y="5494354"/>
            <a:ext cx="120650" cy="131763"/>
          </a:xfrm>
          <a:custGeom>
            <a:avLst/>
            <a:gdLst>
              <a:gd name="T0" fmla="*/ 55 w 76"/>
              <a:gd name="T1" fmla="*/ 35 h 83"/>
              <a:gd name="T2" fmla="*/ 64 w 76"/>
              <a:gd name="T3" fmla="*/ 39 h 83"/>
              <a:gd name="T4" fmla="*/ 76 w 76"/>
              <a:gd name="T5" fmla="*/ 54 h 83"/>
              <a:gd name="T6" fmla="*/ 74 w 76"/>
              <a:gd name="T7" fmla="*/ 56 h 83"/>
              <a:gd name="T8" fmla="*/ 63 w 76"/>
              <a:gd name="T9" fmla="*/ 59 h 83"/>
              <a:gd name="T10" fmla="*/ 52 w 76"/>
              <a:gd name="T11" fmla="*/ 61 h 83"/>
              <a:gd name="T12" fmla="*/ 53 w 76"/>
              <a:gd name="T13" fmla="*/ 72 h 83"/>
              <a:gd name="T14" fmla="*/ 44 w 76"/>
              <a:gd name="T15" fmla="*/ 82 h 83"/>
              <a:gd name="T16" fmla="*/ 27 w 76"/>
              <a:gd name="T17" fmla="*/ 76 h 83"/>
              <a:gd name="T18" fmla="*/ 26 w 76"/>
              <a:gd name="T19" fmla="*/ 76 h 83"/>
              <a:gd name="T20" fmla="*/ 22 w 76"/>
              <a:gd name="T21" fmla="*/ 78 h 83"/>
              <a:gd name="T22" fmla="*/ 22 w 76"/>
              <a:gd name="T23" fmla="*/ 83 h 83"/>
              <a:gd name="T24" fmla="*/ 22 w 76"/>
              <a:gd name="T25" fmla="*/ 82 h 83"/>
              <a:gd name="T26" fmla="*/ 20 w 76"/>
              <a:gd name="T27" fmla="*/ 82 h 83"/>
              <a:gd name="T28" fmla="*/ 19 w 76"/>
              <a:gd name="T29" fmla="*/ 80 h 83"/>
              <a:gd name="T30" fmla="*/ 11 w 76"/>
              <a:gd name="T31" fmla="*/ 75 h 83"/>
              <a:gd name="T32" fmla="*/ 3 w 76"/>
              <a:gd name="T33" fmla="*/ 69 h 83"/>
              <a:gd name="T34" fmla="*/ 1 w 76"/>
              <a:gd name="T35" fmla="*/ 67 h 83"/>
              <a:gd name="T36" fmla="*/ 0 w 76"/>
              <a:gd name="T37" fmla="*/ 59 h 83"/>
              <a:gd name="T38" fmla="*/ 5 w 76"/>
              <a:gd name="T39" fmla="*/ 56 h 83"/>
              <a:gd name="T40" fmla="*/ 5 w 76"/>
              <a:gd name="T41" fmla="*/ 54 h 83"/>
              <a:gd name="T42" fmla="*/ 8 w 76"/>
              <a:gd name="T43" fmla="*/ 53 h 83"/>
              <a:gd name="T44" fmla="*/ 15 w 76"/>
              <a:gd name="T45" fmla="*/ 56 h 83"/>
              <a:gd name="T46" fmla="*/ 19 w 76"/>
              <a:gd name="T47" fmla="*/ 52 h 83"/>
              <a:gd name="T48" fmla="*/ 8 w 76"/>
              <a:gd name="T49" fmla="*/ 24 h 83"/>
              <a:gd name="T50" fmla="*/ 8 w 76"/>
              <a:gd name="T51" fmla="*/ 23 h 83"/>
              <a:gd name="T52" fmla="*/ 14 w 76"/>
              <a:gd name="T53" fmla="*/ 19 h 83"/>
              <a:gd name="T54" fmla="*/ 15 w 76"/>
              <a:gd name="T55" fmla="*/ 19 h 83"/>
              <a:gd name="T56" fmla="*/ 16 w 76"/>
              <a:gd name="T57" fmla="*/ 18 h 83"/>
              <a:gd name="T58" fmla="*/ 26 w 76"/>
              <a:gd name="T59" fmla="*/ 9 h 83"/>
              <a:gd name="T60" fmla="*/ 26 w 76"/>
              <a:gd name="T61" fmla="*/ 0 h 83"/>
              <a:gd name="T62" fmla="*/ 38 w 76"/>
              <a:gd name="T63" fmla="*/ 1 h 83"/>
              <a:gd name="T64" fmla="*/ 35 w 76"/>
              <a:gd name="T65" fmla="*/ 23 h 83"/>
              <a:gd name="T66" fmla="*/ 41 w 76"/>
              <a:gd name="T67" fmla="*/ 33 h 83"/>
              <a:gd name="T68" fmla="*/ 42 w 76"/>
              <a:gd name="T69" fmla="*/ 34 h 83"/>
              <a:gd name="T70" fmla="*/ 45 w 76"/>
              <a:gd name="T71" fmla="*/ 35 h 83"/>
              <a:gd name="T72" fmla="*/ 46 w 76"/>
              <a:gd name="T73" fmla="*/ 35 h 83"/>
              <a:gd name="T74" fmla="*/ 50 w 76"/>
              <a:gd name="T75" fmla="*/ 38 h 83"/>
              <a:gd name="T76" fmla="*/ 55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55" y="35"/>
                </a:moveTo>
                <a:lnTo>
                  <a:pt x="64" y="39"/>
                </a:lnTo>
                <a:lnTo>
                  <a:pt x="76" y="54"/>
                </a:lnTo>
                <a:lnTo>
                  <a:pt x="74" y="56"/>
                </a:lnTo>
                <a:lnTo>
                  <a:pt x="63" y="59"/>
                </a:lnTo>
                <a:lnTo>
                  <a:pt x="52" y="61"/>
                </a:lnTo>
                <a:lnTo>
                  <a:pt x="53" y="72"/>
                </a:lnTo>
                <a:lnTo>
                  <a:pt x="44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3" y="69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4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4"/>
                </a:lnTo>
                <a:lnTo>
                  <a:pt x="8" y="23"/>
                </a:lnTo>
                <a:lnTo>
                  <a:pt x="14" y="19"/>
                </a:lnTo>
                <a:lnTo>
                  <a:pt x="15" y="19"/>
                </a:lnTo>
                <a:lnTo>
                  <a:pt x="16" y="18"/>
                </a:lnTo>
                <a:lnTo>
                  <a:pt x="26" y="9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  <a:lnTo>
                  <a:pt x="50" y="38"/>
                </a:lnTo>
                <a:lnTo>
                  <a:pt x="55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Freeform 442">
            <a:extLst>
              <a:ext uri="{FF2B5EF4-FFF2-40B4-BE49-F238E27FC236}">
                <a16:creationId xmlns:a16="http://schemas.microsoft.com/office/drawing/2014/main" id="{B0593097-920E-7D32-2E16-63E2948BD302}"/>
              </a:ext>
            </a:extLst>
          </p:cNvPr>
          <p:cNvSpPr>
            <a:spLocks/>
          </p:cNvSpPr>
          <p:nvPr/>
        </p:nvSpPr>
        <p:spPr bwMode="auto">
          <a:xfrm>
            <a:off x="5030796" y="5302266"/>
            <a:ext cx="180975" cy="263526"/>
          </a:xfrm>
          <a:custGeom>
            <a:avLst/>
            <a:gdLst>
              <a:gd name="T0" fmla="*/ 64 w 114"/>
              <a:gd name="T1" fmla="*/ 30 h 166"/>
              <a:gd name="T2" fmla="*/ 79 w 114"/>
              <a:gd name="T3" fmla="*/ 99 h 166"/>
              <a:gd name="T4" fmla="*/ 83 w 114"/>
              <a:gd name="T5" fmla="*/ 110 h 166"/>
              <a:gd name="T6" fmla="*/ 83 w 114"/>
              <a:gd name="T7" fmla="*/ 113 h 166"/>
              <a:gd name="T8" fmla="*/ 97 w 114"/>
              <a:gd name="T9" fmla="*/ 120 h 166"/>
              <a:gd name="T10" fmla="*/ 109 w 114"/>
              <a:gd name="T11" fmla="*/ 128 h 166"/>
              <a:gd name="T12" fmla="*/ 114 w 114"/>
              <a:gd name="T13" fmla="*/ 137 h 166"/>
              <a:gd name="T14" fmla="*/ 113 w 114"/>
              <a:gd name="T15" fmla="*/ 151 h 166"/>
              <a:gd name="T16" fmla="*/ 97 w 114"/>
              <a:gd name="T17" fmla="*/ 162 h 166"/>
              <a:gd name="T18" fmla="*/ 87 w 114"/>
              <a:gd name="T19" fmla="*/ 155 h 166"/>
              <a:gd name="T20" fmla="*/ 80 w 114"/>
              <a:gd name="T21" fmla="*/ 144 h 166"/>
              <a:gd name="T22" fmla="*/ 75 w 114"/>
              <a:gd name="T23" fmla="*/ 137 h 166"/>
              <a:gd name="T24" fmla="*/ 71 w 114"/>
              <a:gd name="T25" fmla="*/ 136 h 166"/>
              <a:gd name="T26" fmla="*/ 63 w 114"/>
              <a:gd name="T27" fmla="*/ 140 h 166"/>
              <a:gd name="T28" fmla="*/ 54 w 114"/>
              <a:gd name="T29" fmla="*/ 143 h 166"/>
              <a:gd name="T30" fmla="*/ 43 w 114"/>
              <a:gd name="T31" fmla="*/ 159 h 166"/>
              <a:gd name="T32" fmla="*/ 38 w 114"/>
              <a:gd name="T33" fmla="*/ 156 h 166"/>
              <a:gd name="T34" fmla="*/ 34 w 114"/>
              <a:gd name="T35" fmla="*/ 154 h 166"/>
              <a:gd name="T36" fmla="*/ 31 w 114"/>
              <a:gd name="T37" fmla="*/ 122 h 166"/>
              <a:gd name="T38" fmla="*/ 19 w 114"/>
              <a:gd name="T39" fmla="*/ 117 h 166"/>
              <a:gd name="T40" fmla="*/ 16 w 114"/>
              <a:gd name="T41" fmla="*/ 114 h 166"/>
              <a:gd name="T42" fmla="*/ 13 w 114"/>
              <a:gd name="T43" fmla="*/ 113 h 166"/>
              <a:gd name="T44" fmla="*/ 11 w 114"/>
              <a:gd name="T45" fmla="*/ 111 h 166"/>
              <a:gd name="T46" fmla="*/ 8 w 114"/>
              <a:gd name="T47" fmla="*/ 111 h 166"/>
              <a:gd name="T48" fmla="*/ 5 w 114"/>
              <a:gd name="T49" fmla="*/ 107 h 166"/>
              <a:gd name="T50" fmla="*/ 7 w 114"/>
              <a:gd name="T51" fmla="*/ 91 h 166"/>
              <a:gd name="T52" fmla="*/ 0 w 114"/>
              <a:gd name="T53" fmla="*/ 84 h 166"/>
              <a:gd name="T54" fmla="*/ 12 w 114"/>
              <a:gd name="T55" fmla="*/ 79 h 166"/>
              <a:gd name="T56" fmla="*/ 8 w 114"/>
              <a:gd name="T57" fmla="*/ 72 h 166"/>
              <a:gd name="T58" fmla="*/ 17 w 114"/>
              <a:gd name="T59" fmla="*/ 61 h 166"/>
              <a:gd name="T60" fmla="*/ 20 w 114"/>
              <a:gd name="T61" fmla="*/ 47 h 166"/>
              <a:gd name="T62" fmla="*/ 19 w 114"/>
              <a:gd name="T63" fmla="*/ 46 h 166"/>
              <a:gd name="T64" fmla="*/ 19 w 114"/>
              <a:gd name="T65" fmla="*/ 43 h 166"/>
              <a:gd name="T66" fmla="*/ 19 w 114"/>
              <a:gd name="T67" fmla="*/ 39 h 166"/>
              <a:gd name="T68" fmla="*/ 17 w 114"/>
              <a:gd name="T69" fmla="*/ 28 h 166"/>
              <a:gd name="T70" fmla="*/ 19 w 114"/>
              <a:gd name="T71" fmla="*/ 21 h 166"/>
              <a:gd name="T72" fmla="*/ 24 w 114"/>
              <a:gd name="T73" fmla="*/ 15 h 166"/>
              <a:gd name="T74" fmla="*/ 38 w 114"/>
              <a:gd name="T75" fmla="*/ 4 h 166"/>
              <a:gd name="T76" fmla="*/ 49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60" y="25"/>
                </a:moveTo>
                <a:lnTo>
                  <a:pt x="64" y="30"/>
                </a:lnTo>
                <a:lnTo>
                  <a:pt x="67" y="62"/>
                </a:lnTo>
                <a:lnTo>
                  <a:pt x="79" y="99"/>
                </a:lnTo>
                <a:lnTo>
                  <a:pt x="78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6" y="111"/>
                </a:lnTo>
                <a:lnTo>
                  <a:pt x="97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7" y="162"/>
                </a:lnTo>
                <a:lnTo>
                  <a:pt x="95" y="155"/>
                </a:lnTo>
                <a:lnTo>
                  <a:pt x="87" y="155"/>
                </a:lnTo>
                <a:lnTo>
                  <a:pt x="78" y="148"/>
                </a:lnTo>
                <a:lnTo>
                  <a:pt x="80" y="144"/>
                </a:lnTo>
                <a:lnTo>
                  <a:pt x="79" y="144"/>
                </a:lnTo>
                <a:lnTo>
                  <a:pt x="75" y="137"/>
                </a:lnTo>
                <a:lnTo>
                  <a:pt x="73" y="136"/>
                </a:lnTo>
                <a:lnTo>
                  <a:pt x="71" y="136"/>
                </a:lnTo>
                <a:lnTo>
                  <a:pt x="67" y="137"/>
                </a:lnTo>
                <a:lnTo>
                  <a:pt x="63" y="140"/>
                </a:lnTo>
                <a:lnTo>
                  <a:pt x="58" y="141"/>
                </a:lnTo>
                <a:lnTo>
                  <a:pt x="54" y="143"/>
                </a:lnTo>
                <a:lnTo>
                  <a:pt x="48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5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1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7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0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0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  <a:lnTo>
                  <a:pt x="60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Freeform 443">
            <a:extLst>
              <a:ext uri="{FF2B5EF4-FFF2-40B4-BE49-F238E27FC236}">
                <a16:creationId xmlns:a16="http://schemas.microsoft.com/office/drawing/2014/main" id="{A3B713CD-4EC0-3D66-2803-DCCBCF553AA1}"/>
              </a:ext>
            </a:extLst>
          </p:cNvPr>
          <p:cNvSpPr>
            <a:spLocks/>
          </p:cNvSpPr>
          <p:nvPr/>
        </p:nvSpPr>
        <p:spPr bwMode="auto">
          <a:xfrm>
            <a:off x="4841883" y="5178440"/>
            <a:ext cx="125413" cy="103188"/>
          </a:xfrm>
          <a:custGeom>
            <a:avLst/>
            <a:gdLst>
              <a:gd name="T0" fmla="*/ 29 w 79"/>
              <a:gd name="T1" fmla="*/ 4 h 65"/>
              <a:gd name="T2" fmla="*/ 38 w 79"/>
              <a:gd name="T3" fmla="*/ 11 h 65"/>
              <a:gd name="T4" fmla="*/ 53 w 79"/>
              <a:gd name="T5" fmla="*/ 20 h 65"/>
              <a:gd name="T6" fmla="*/ 57 w 79"/>
              <a:gd name="T7" fmla="*/ 24 h 65"/>
              <a:gd name="T8" fmla="*/ 71 w 79"/>
              <a:gd name="T9" fmla="*/ 33 h 65"/>
              <a:gd name="T10" fmla="*/ 75 w 79"/>
              <a:gd name="T11" fmla="*/ 38 h 65"/>
              <a:gd name="T12" fmla="*/ 79 w 79"/>
              <a:gd name="T13" fmla="*/ 43 h 65"/>
              <a:gd name="T14" fmla="*/ 78 w 79"/>
              <a:gd name="T15" fmla="*/ 49 h 65"/>
              <a:gd name="T16" fmla="*/ 76 w 79"/>
              <a:gd name="T17" fmla="*/ 52 h 65"/>
              <a:gd name="T18" fmla="*/ 55 w 79"/>
              <a:gd name="T19" fmla="*/ 61 h 65"/>
              <a:gd name="T20" fmla="*/ 53 w 79"/>
              <a:gd name="T21" fmla="*/ 60 h 65"/>
              <a:gd name="T22" fmla="*/ 45 w 79"/>
              <a:gd name="T23" fmla="*/ 65 h 65"/>
              <a:gd name="T24" fmla="*/ 44 w 79"/>
              <a:gd name="T25" fmla="*/ 65 h 65"/>
              <a:gd name="T26" fmla="*/ 42 w 79"/>
              <a:gd name="T27" fmla="*/ 65 h 65"/>
              <a:gd name="T28" fmla="*/ 41 w 79"/>
              <a:gd name="T29" fmla="*/ 63 h 65"/>
              <a:gd name="T30" fmla="*/ 40 w 79"/>
              <a:gd name="T31" fmla="*/ 60 h 65"/>
              <a:gd name="T32" fmla="*/ 38 w 79"/>
              <a:gd name="T33" fmla="*/ 57 h 65"/>
              <a:gd name="T34" fmla="*/ 27 w 79"/>
              <a:gd name="T35" fmla="*/ 56 h 65"/>
              <a:gd name="T36" fmla="*/ 18 w 79"/>
              <a:gd name="T37" fmla="*/ 60 h 65"/>
              <a:gd name="T38" fmla="*/ 14 w 79"/>
              <a:gd name="T39" fmla="*/ 64 h 65"/>
              <a:gd name="T40" fmla="*/ 11 w 79"/>
              <a:gd name="T41" fmla="*/ 54 h 65"/>
              <a:gd name="T42" fmla="*/ 10 w 79"/>
              <a:gd name="T43" fmla="*/ 53 h 65"/>
              <a:gd name="T44" fmla="*/ 10 w 79"/>
              <a:gd name="T45" fmla="*/ 52 h 65"/>
              <a:gd name="T46" fmla="*/ 6 w 79"/>
              <a:gd name="T47" fmla="*/ 43 h 65"/>
              <a:gd name="T48" fmla="*/ 0 w 79"/>
              <a:gd name="T49" fmla="*/ 27 h 65"/>
              <a:gd name="T50" fmla="*/ 1 w 79"/>
              <a:gd name="T51" fmla="*/ 27 h 65"/>
              <a:gd name="T52" fmla="*/ 4 w 79"/>
              <a:gd name="T53" fmla="*/ 22 h 65"/>
              <a:gd name="T54" fmla="*/ 18 w 79"/>
              <a:gd name="T55" fmla="*/ 0 h 65"/>
              <a:gd name="T56" fmla="*/ 29 w 79"/>
              <a:gd name="T5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29" y="4"/>
                </a:move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3"/>
                </a:lnTo>
                <a:lnTo>
                  <a:pt x="78" y="49"/>
                </a:lnTo>
                <a:lnTo>
                  <a:pt x="76" y="52"/>
                </a:lnTo>
                <a:lnTo>
                  <a:pt x="55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40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6" y="43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444">
            <a:extLst>
              <a:ext uri="{FF2B5EF4-FFF2-40B4-BE49-F238E27FC236}">
                <a16:creationId xmlns:a16="http://schemas.microsoft.com/office/drawing/2014/main" id="{296D56A5-9EA8-0200-4D18-C7B4DCFACE4B}"/>
              </a:ext>
            </a:extLst>
          </p:cNvPr>
          <p:cNvSpPr>
            <a:spLocks/>
          </p:cNvSpPr>
          <p:nvPr/>
        </p:nvSpPr>
        <p:spPr bwMode="auto">
          <a:xfrm>
            <a:off x="4837121" y="5037152"/>
            <a:ext cx="109538" cy="131763"/>
          </a:xfrm>
          <a:custGeom>
            <a:avLst/>
            <a:gdLst>
              <a:gd name="T0" fmla="*/ 69 w 69"/>
              <a:gd name="T1" fmla="*/ 47 h 83"/>
              <a:gd name="T2" fmla="*/ 69 w 69"/>
              <a:gd name="T3" fmla="*/ 49 h 83"/>
              <a:gd name="T4" fmla="*/ 69 w 69"/>
              <a:gd name="T5" fmla="*/ 51 h 83"/>
              <a:gd name="T6" fmla="*/ 59 w 69"/>
              <a:gd name="T7" fmla="*/ 52 h 83"/>
              <a:gd name="T8" fmla="*/ 58 w 69"/>
              <a:gd name="T9" fmla="*/ 52 h 83"/>
              <a:gd name="T10" fmla="*/ 54 w 69"/>
              <a:gd name="T11" fmla="*/ 53 h 83"/>
              <a:gd name="T12" fmla="*/ 51 w 69"/>
              <a:gd name="T13" fmla="*/ 55 h 83"/>
              <a:gd name="T14" fmla="*/ 49 w 69"/>
              <a:gd name="T15" fmla="*/ 55 h 83"/>
              <a:gd name="T16" fmla="*/ 44 w 69"/>
              <a:gd name="T17" fmla="*/ 63 h 83"/>
              <a:gd name="T18" fmla="*/ 29 w 69"/>
              <a:gd name="T19" fmla="*/ 83 h 83"/>
              <a:gd name="T20" fmla="*/ 29 w 69"/>
              <a:gd name="T21" fmla="*/ 83 h 83"/>
              <a:gd name="T22" fmla="*/ 24 w 69"/>
              <a:gd name="T23" fmla="*/ 83 h 83"/>
              <a:gd name="T24" fmla="*/ 19 w 69"/>
              <a:gd name="T25" fmla="*/ 82 h 83"/>
              <a:gd name="T26" fmla="*/ 7 w 69"/>
              <a:gd name="T27" fmla="*/ 74 h 83"/>
              <a:gd name="T28" fmla="*/ 0 w 69"/>
              <a:gd name="T29" fmla="*/ 70 h 83"/>
              <a:gd name="T30" fmla="*/ 3 w 69"/>
              <a:gd name="T31" fmla="*/ 64 h 83"/>
              <a:gd name="T32" fmla="*/ 11 w 69"/>
              <a:gd name="T33" fmla="*/ 55 h 83"/>
              <a:gd name="T34" fmla="*/ 13 w 69"/>
              <a:gd name="T35" fmla="*/ 52 h 83"/>
              <a:gd name="T36" fmla="*/ 14 w 69"/>
              <a:gd name="T37" fmla="*/ 47 h 83"/>
              <a:gd name="T38" fmla="*/ 9 w 69"/>
              <a:gd name="T39" fmla="*/ 42 h 83"/>
              <a:gd name="T40" fmla="*/ 6 w 69"/>
              <a:gd name="T41" fmla="*/ 40 h 83"/>
              <a:gd name="T42" fmla="*/ 18 w 69"/>
              <a:gd name="T43" fmla="*/ 25 h 83"/>
              <a:gd name="T44" fmla="*/ 24 w 69"/>
              <a:gd name="T45" fmla="*/ 18 h 83"/>
              <a:gd name="T46" fmla="*/ 25 w 69"/>
              <a:gd name="T47" fmla="*/ 18 h 83"/>
              <a:gd name="T48" fmla="*/ 25 w 69"/>
              <a:gd name="T49" fmla="*/ 19 h 83"/>
              <a:gd name="T50" fmla="*/ 30 w 69"/>
              <a:gd name="T51" fmla="*/ 21 h 83"/>
              <a:gd name="T52" fmla="*/ 30 w 69"/>
              <a:gd name="T53" fmla="*/ 19 h 83"/>
              <a:gd name="T54" fmla="*/ 32 w 69"/>
              <a:gd name="T55" fmla="*/ 18 h 83"/>
              <a:gd name="T56" fmla="*/ 36 w 69"/>
              <a:gd name="T57" fmla="*/ 4 h 83"/>
              <a:gd name="T58" fmla="*/ 37 w 69"/>
              <a:gd name="T59" fmla="*/ 0 h 83"/>
              <a:gd name="T60" fmla="*/ 41 w 69"/>
              <a:gd name="T61" fmla="*/ 4 h 83"/>
              <a:gd name="T62" fmla="*/ 40 w 69"/>
              <a:gd name="T63" fmla="*/ 4 h 83"/>
              <a:gd name="T64" fmla="*/ 39 w 69"/>
              <a:gd name="T65" fmla="*/ 10 h 83"/>
              <a:gd name="T66" fmla="*/ 41 w 69"/>
              <a:gd name="T67" fmla="*/ 15 h 83"/>
              <a:gd name="T68" fmla="*/ 45 w 69"/>
              <a:gd name="T69" fmla="*/ 17 h 83"/>
              <a:gd name="T70" fmla="*/ 52 w 69"/>
              <a:gd name="T71" fmla="*/ 19 h 83"/>
              <a:gd name="T72" fmla="*/ 51 w 69"/>
              <a:gd name="T73" fmla="*/ 27 h 83"/>
              <a:gd name="T74" fmla="*/ 60 w 69"/>
              <a:gd name="T75" fmla="*/ 41 h 83"/>
              <a:gd name="T76" fmla="*/ 69 w 69"/>
              <a:gd name="T77" fmla="*/ 4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9" h="83">
                <a:moveTo>
                  <a:pt x="69" y="47"/>
                </a:moveTo>
                <a:lnTo>
                  <a:pt x="69" y="49"/>
                </a:lnTo>
                <a:lnTo>
                  <a:pt x="69" y="51"/>
                </a:lnTo>
                <a:lnTo>
                  <a:pt x="59" y="52"/>
                </a:lnTo>
                <a:lnTo>
                  <a:pt x="58" y="52"/>
                </a:lnTo>
                <a:lnTo>
                  <a:pt x="54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4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9" y="42"/>
                </a:lnTo>
                <a:lnTo>
                  <a:pt x="6" y="40"/>
                </a:lnTo>
                <a:lnTo>
                  <a:pt x="18" y="25"/>
                </a:lnTo>
                <a:lnTo>
                  <a:pt x="24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9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  <a:lnTo>
                  <a:pt x="51" y="27"/>
                </a:lnTo>
                <a:lnTo>
                  <a:pt x="60" y="41"/>
                </a:lnTo>
                <a:lnTo>
                  <a:pt x="69" y="4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445">
            <a:extLst>
              <a:ext uri="{FF2B5EF4-FFF2-40B4-BE49-F238E27FC236}">
                <a16:creationId xmlns:a16="http://schemas.microsoft.com/office/drawing/2014/main" id="{A6493D4B-7216-36E9-C8B2-6B0424280982}"/>
              </a:ext>
            </a:extLst>
          </p:cNvPr>
          <p:cNvSpPr>
            <a:spLocks/>
          </p:cNvSpPr>
          <p:nvPr/>
        </p:nvSpPr>
        <p:spPr bwMode="auto">
          <a:xfrm>
            <a:off x="4757746" y="4546613"/>
            <a:ext cx="263525" cy="155575"/>
          </a:xfrm>
          <a:custGeom>
            <a:avLst/>
            <a:gdLst>
              <a:gd name="T0" fmla="*/ 97 w 166"/>
              <a:gd name="T1" fmla="*/ 0 h 98"/>
              <a:gd name="T2" fmla="*/ 116 w 166"/>
              <a:gd name="T3" fmla="*/ 1 h 98"/>
              <a:gd name="T4" fmla="*/ 120 w 166"/>
              <a:gd name="T5" fmla="*/ 8 h 98"/>
              <a:gd name="T6" fmla="*/ 138 w 166"/>
              <a:gd name="T7" fmla="*/ 4 h 98"/>
              <a:gd name="T8" fmla="*/ 153 w 166"/>
              <a:gd name="T9" fmla="*/ 13 h 98"/>
              <a:gd name="T10" fmla="*/ 154 w 166"/>
              <a:gd name="T11" fmla="*/ 13 h 98"/>
              <a:gd name="T12" fmla="*/ 162 w 166"/>
              <a:gd name="T13" fmla="*/ 30 h 98"/>
              <a:gd name="T14" fmla="*/ 166 w 166"/>
              <a:gd name="T15" fmla="*/ 39 h 98"/>
              <a:gd name="T16" fmla="*/ 161 w 166"/>
              <a:gd name="T17" fmla="*/ 54 h 98"/>
              <a:gd name="T18" fmla="*/ 153 w 166"/>
              <a:gd name="T19" fmla="*/ 58 h 98"/>
              <a:gd name="T20" fmla="*/ 147 w 166"/>
              <a:gd name="T21" fmla="*/ 62 h 98"/>
              <a:gd name="T22" fmla="*/ 139 w 166"/>
              <a:gd name="T23" fmla="*/ 66 h 98"/>
              <a:gd name="T24" fmla="*/ 136 w 166"/>
              <a:gd name="T25" fmla="*/ 69 h 98"/>
              <a:gd name="T26" fmla="*/ 135 w 166"/>
              <a:gd name="T27" fmla="*/ 69 h 98"/>
              <a:gd name="T28" fmla="*/ 134 w 166"/>
              <a:gd name="T29" fmla="*/ 73 h 98"/>
              <a:gd name="T30" fmla="*/ 136 w 166"/>
              <a:gd name="T31" fmla="*/ 76 h 98"/>
              <a:gd name="T32" fmla="*/ 136 w 166"/>
              <a:gd name="T33" fmla="*/ 79 h 98"/>
              <a:gd name="T34" fmla="*/ 136 w 166"/>
              <a:gd name="T35" fmla="*/ 80 h 98"/>
              <a:gd name="T36" fmla="*/ 134 w 166"/>
              <a:gd name="T37" fmla="*/ 83 h 98"/>
              <a:gd name="T38" fmla="*/ 131 w 166"/>
              <a:gd name="T39" fmla="*/ 87 h 98"/>
              <a:gd name="T40" fmla="*/ 128 w 166"/>
              <a:gd name="T41" fmla="*/ 90 h 98"/>
              <a:gd name="T42" fmla="*/ 125 w 166"/>
              <a:gd name="T43" fmla="*/ 90 h 98"/>
              <a:gd name="T44" fmla="*/ 123 w 166"/>
              <a:gd name="T45" fmla="*/ 90 h 98"/>
              <a:gd name="T46" fmla="*/ 123 w 166"/>
              <a:gd name="T47" fmla="*/ 98 h 98"/>
              <a:gd name="T48" fmla="*/ 114 w 166"/>
              <a:gd name="T49" fmla="*/ 98 h 98"/>
              <a:gd name="T50" fmla="*/ 105 w 166"/>
              <a:gd name="T51" fmla="*/ 98 h 98"/>
              <a:gd name="T52" fmla="*/ 91 w 166"/>
              <a:gd name="T53" fmla="*/ 92 h 98"/>
              <a:gd name="T54" fmla="*/ 80 w 166"/>
              <a:gd name="T55" fmla="*/ 96 h 98"/>
              <a:gd name="T56" fmla="*/ 69 w 166"/>
              <a:gd name="T57" fmla="*/ 96 h 98"/>
              <a:gd name="T58" fmla="*/ 23 w 166"/>
              <a:gd name="T59" fmla="*/ 92 h 98"/>
              <a:gd name="T60" fmla="*/ 8 w 166"/>
              <a:gd name="T61" fmla="*/ 77 h 98"/>
              <a:gd name="T62" fmla="*/ 0 w 166"/>
              <a:gd name="T63" fmla="*/ 42 h 98"/>
              <a:gd name="T64" fmla="*/ 13 w 166"/>
              <a:gd name="T65" fmla="*/ 26 h 98"/>
              <a:gd name="T66" fmla="*/ 13 w 166"/>
              <a:gd name="T67" fmla="*/ 24 h 98"/>
              <a:gd name="T68" fmla="*/ 19 w 166"/>
              <a:gd name="T69" fmla="*/ 19 h 98"/>
              <a:gd name="T70" fmla="*/ 20 w 166"/>
              <a:gd name="T71" fmla="*/ 17 h 98"/>
              <a:gd name="T72" fmla="*/ 23 w 166"/>
              <a:gd name="T73" fmla="*/ 13 h 98"/>
              <a:gd name="T74" fmla="*/ 24 w 166"/>
              <a:gd name="T75" fmla="*/ 13 h 98"/>
              <a:gd name="T76" fmla="*/ 31 w 166"/>
              <a:gd name="T77" fmla="*/ 5 h 98"/>
              <a:gd name="T78" fmla="*/ 54 w 166"/>
              <a:gd name="T79" fmla="*/ 0 h 98"/>
              <a:gd name="T80" fmla="*/ 86 w 166"/>
              <a:gd name="T81" fmla="*/ 0 h 98"/>
              <a:gd name="T82" fmla="*/ 97 w 166"/>
              <a:gd name="T83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97" y="0"/>
                </a:moveTo>
                <a:lnTo>
                  <a:pt x="116" y="1"/>
                </a:lnTo>
                <a:lnTo>
                  <a:pt x="120" y="8"/>
                </a:lnTo>
                <a:lnTo>
                  <a:pt x="138" y="4"/>
                </a:lnTo>
                <a:lnTo>
                  <a:pt x="153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3" y="58"/>
                </a:lnTo>
                <a:lnTo>
                  <a:pt x="147" y="62"/>
                </a:lnTo>
                <a:lnTo>
                  <a:pt x="139" y="66"/>
                </a:lnTo>
                <a:lnTo>
                  <a:pt x="136" y="69"/>
                </a:lnTo>
                <a:lnTo>
                  <a:pt x="135" y="69"/>
                </a:lnTo>
                <a:lnTo>
                  <a:pt x="134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4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3" y="90"/>
                </a:lnTo>
                <a:lnTo>
                  <a:pt x="123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6"/>
                </a:lnTo>
                <a:lnTo>
                  <a:pt x="69" y="96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446">
            <a:extLst>
              <a:ext uri="{FF2B5EF4-FFF2-40B4-BE49-F238E27FC236}">
                <a16:creationId xmlns:a16="http://schemas.microsoft.com/office/drawing/2014/main" id="{5FEB5F90-FCE1-5D7F-3037-591ABD473F5C}"/>
              </a:ext>
            </a:extLst>
          </p:cNvPr>
          <p:cNvSpPr>
            <a:spLocks/>
          </p:cNvSpPr>
          <p:nvPr/>
        </p:nvSpPr>
        <p:spPr bwMode="auto">
          <a:xfrm>
            <a:off x="5106996" y="5518166"/>
            <a:ext cx="77788" cy="69850"/>
          </a:xfrm>
          <a:custGeom>
            <a:avLst/>
            <a:gdLst>
              <a:gd name="T0" fmla="*/ 49 w 49"/>
              <a:gd name="T1" fmla="*/ 26 h 44"/>
              <a:gd name="T2" fmla="*/ 43 w 49"/>
              <a:gd name="T3" fmla="*/ 26 h 44"/>
              <a:gd name="T4" fmla="*/ 40 w 49"/>
              <a:gd name="T5" fmla="*/ 35 h 44"/>
              <a:gd name="T6" fmla="*/ 35 w 49"/>
              <a:gd name="T7" fmla="*/ 39 h 44"/>
              <a:gd name="T8" fmla="*/ 30 w 49"/>
              <a:gd name="T9" fmla="*/ 44 h 44"/>
              <a:gd name="T10" fmla="*/ 24 w 49"/>
              <a:gd name="T11" fmla="*/ 42 h 44"/>
              <a:gd name="T12" fmla="*/ 21 w 49"/>
              <a:gd name="T13" fmla="*/ 39 h 44"/>
              <a:gd name="T14" fmla="*/ 9 w 49"/>
              <a:gd name="T15" fmla="*/ 24 h 44"/>
              <a:gd name="T16" fmla="*/ 0 w 49"/>
              <a:gd name="T17" fmla="*/ 20 h 44"/>
              <a:gd name="T18" fmla="*/ 6 w 49"/>
              <a:gd name="T19" fmla="*/ 7 h 44"/>
              <a:gd name="T20" fmla="*/ 10 w 49"/>
              <a:gd name="T21" fmla="*/ 5 h 44"/>
              <a:gd name="T22" fmla="*/ 15 w 49"/>
              <a:gd name="T23" fmla="*/ 4 h 44"/>
              <a:gd name="T24" fmla="*/ 19 w 49"/>
              <a:gd name="T25" fmla="*/ 1 h 44"/>
              <a:gd name="T26" fmla="*/ 23 w 49"/>
              <a:gd name="T27" fmla="*/ 0 h 44"/>
              <a:gd name="T28" fmla="*/ 25 w 49"/>
              <a:gd name="T29" fmla="*/ 0 h 44"/>
              <a:gd name="T30" fmla="*/ 27 w 49"/>
              <a:gd name="T31" fmla="*/ 1 h 44"/>
              <a:gd name="T32" fmla="*/ 31 w 49"/>
              <a:gd name="T33" fmla="*/ 8 h 44"/>
              <a:gd name="T34" fmla="*/ 32 w 49"/>
              <a:gd name="T35" fmla="*/ 8 h 44"/>
              <a:gd name="T36" fmla="*/ 30 w 49"/>
              <a:gd name="T37" fmla="*/ 12 h 44"/>
              <a:gd name="T38" fmla="*/ 39 w 49"/>
              <a:gd name="T39" fmla="*/ 19 h 44"/>
              <a:gd name="T40" fmla="*/ 47 w 49"/>
              <a:gd name="T41" fmla="*/ 19 h 44"/>
              <a:gd name="T42" fmla="*/ 49 w 49"/>
              <a:gd name="T43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" h="44">
                <a:moveTo>
                  <a:pt x="49" y="26"/>
                </a:moveTo>
                <a:lnTo>
                  <a:pt x="43" y="26"/>
                </a:lnTo>
                <a:lnTo>
                  <a:pt x="40" y="35"/>
                </a:lnTo>
                <a:lnTo>
                  <a:pt x="35" y="39"/>
                </a:lnTo>
                <a:lnTo>
                  <a:pt x="30" y="44"/>
                </a:lnTo>
                <a:lnTo>
                  <a:pt x="24" y="42"/>
                </a:lnTo>
                <a:lnTo>
                  <a:pt x="21" y="39"/>
                </a:lnTo>
                <a:lnTo>
                  <a:pt x="9" y="24"/>
                </a:lnTo>
                <a:lnTo>
                  <a:pt x="0" y="20"/>
                </a:lnTo>
                <a:lnTo>
                  <a:pt x="6" y="7"/>
                </a:lnTo>
                <a:lnTo>
                  <a:pt x="10" y="5"/>
                </a:lnTo>
                <a:lnTo>
                  <a:pt x="15" y="4"/>
                </a:lnTo>
                <a:lnTo>
                  <a:pt x="19" y="1"/>
                </a:lnTo>
                <a:lnTo>
                  <a:pt x="23" y="0"/>
                </a:lnTo>
                <a:lnTo>
                  <a:pt x="25" y="0"/>
                </a:lnTo>
                <a:lnTo>
                  <a:pt x="27" y="1"/>
                </a:lnTo>
                <a:lnTo>
                  <a:pt x="31" y="8"/>
                </a:lnTo>
                <a:lnTo>
                  <a:pt x="32" y="8"/>
                </a:lnTo>
                <a:lnTo>
                  <a:pt x="30" y="12"/>
                </a:lnTo>
                <a:lnTo>
                  <a:pt x="39" y="19"/>
                </a:lnTo>
                <a:lnTo>
                  <a:pt x="47" y="19"/>
                </a:lnTo>
                <a:lnTo>
                  <a:pt x="49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447">
            <a:extLst>
              <a:ext uri="{FF2B5EF4-FFF2-40B4-BE49-F238E27FC236}">
                <a16:creationId xmlns:a16="http://schemas.microsoft.com/office/drawing/2014/main" id="{C5F2972C-39FC-4148-1DDF-D2B6C716B9D9}"/>
              </a:ext>
            </a:extLst>
          </p:cNvPr>
          <p:cNvSpPr>
            <a:spLocks/>
          </p:cNvSpPr>
          <p:nvPr/>
        </p:nvSpPr>
        <p:spPr bwMode="auto">
          <a:xfrm>
            <a:off x="5268922" y="5595954"/>
            <a:ext cx="25400" cy="52388"/>
          </a:xfrm>
          <a:custGeom>
            <a:avLst/>
            <a:gdLst>
              <a:gd name="T0" fmla="*/ 15 w 16"/>
              <a:gd name="T1" fmla="*/ 5 h 33"/>
              <a:gd name="T2" fmla="*/ 16 w 16"/>
              <a:gd name="T3" fmla="*/ 10 h 33"/>
              <a:gd name="T4" fmla="*/ 16 w 16"/>
              <a:gd name="T5" fmla="*/ 11 h 33"/>
              <a:gd name="T6" fmla="*/ 15 w 16"/>
              <a:gd name="T7" fmla="*/ 22 h 33"/>
              <a:gd name="T8" fmla="*/ 15 w 16"/>
              <a:gd name="T9" fmla="*/ 26 h 33"/>
              <a:gd name="T10" fmla="*/ 15 w 16"/>
              <a:gd name="T11" fmla="*/ 27 h 33"/>
              <a:gd name="T12" fmla="*/ 15 w 16"/>
              <a:gd name="T13" fmla="*/ 33 h 33"/>
              <a:gd name="T14" fmla="*/ 3 w 16"/>
              <a:gd name="T15" fmla="*/ 33 h 33"/>
              <a:gd name="T16" fmla="*/ 0 w 16"/>
              <a:gd name="T17" fmla="*/ 20 h 33"/>
              <a:gd name="T18" fmla="*/ 4 w 16"/>
              <a:gd name="T19" fmla="*/ 11 h 33"/>
              <a:gd name="T20" fmla="*/ 5 w 16"/>
              <a:gd name="T21" fmla="*/ 8 h 33"/>
              <a:gd name="T22" fmla="*/ 5 w 16"/>
              <a:gd name="T23" fmla="*/ 5 h 33"/>
              <a:gd name="T24" fmla="*/ 7 w 16"/>
              <a:gd name="T25" fmla="*/ 4 h 33"/>
              <a:gd name="T26" fmla="*/ 8 w 16"/>
              <a:gd name="T27" fmla="*/ 3 h 33"/>
              <a:gd name="T28" fmla="*/ 8 w 16"/>
              <a:gd name="T29" fmla="*/ 1 h 33"/>
              <a:gd name="T30" fmla="*/ 9 w 16"/>
              <a:gd name="T31" fmla="*/ 0 h 33"/>
              <a:gd name="T32" fmla="*/ 13 w 16"/>
              <a:gd name="T33" fmla="*/ 3 h 33"/>
              <a:gd name="T34" fmla="*/ 15 w 16"/>
              <a:gd name="T35" fmla="*/ 4 h 33"/>
              <a:gd name="T36" fmla="*/ 15 w 16"/>
              <a:gd name="T37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33">
                <a:moveTo>
                  <a:pt x="15" y="5"/>
                </a:moveTo>
                <a:lnTo>
                  <a:pt x="16" y="10"/>
                </a:lnTo>
                <a:lnTo>
                  <a:pt x="16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  <a:lnTo>
                  <a:pt x="15" y="33"/>
                </a:lnTo>
                <a:lnTo>
                  <a:pt x="3" y="33"/>
                </a:lnTo>
                <a:lnTo>
                  <a:pt x="0" y="20"/>
                </a:lnTo>
                <a:lnTo>
                  <a:pt x="4" y="11"/>
                </a:lnTo>
                <a:lnTo>
                  <a:pt x="5" y="8"/>
                </a:lnTo>
                <a:lnTo>
                  <a:pt x="5" y="5"/>
                </a:lnTo>
                <a:lnTo>
                  <a:pt x="7" y="4"/>
                </a:lnTo>
                <a:lnTo>
                  <a:pt x="8" y="3"/>
                </a:lnTo>
                <a:lnTo>
                  <a:pt x="8" y="1"/>
                </a:lnTo>
                <a:lnTo>
                  <a:pt x="9" y="0"/>
                </a:lnTo>
                <a:lnTo>
                  <a:pt x="13" y="3"/>
                </a:lnTo>
                <a:lnTo>
                  <a:pt x="15" y="4"/>
                </a:lnTo>
                <a:lnTo>
                  <a:pt x="15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448">
            <a:extLst>
              <a:ext uri="{FF2B5EF4-FFF2-40B4-BE49-F238E27FC236}">
                <a16:creationId xmlns:a16="http://schemas.microsoft.com/office/drawing/2014/main" id="{D48C8AC4-B160-6DCE-0EA2-A1FCC12E5114}"/>
              </a:ext>
            </a:extLst>
          </p:cNvPr>
          <p:cNvSpPr>
            <a:spLocks/>
          </p:cNvSpPr>
          <p:nvPr/>
        </p:nvSpPr>
        <p:spPr bwMode="auto">
          <a:xfrm>
            <a:off x="5305434" y="5475304"/>
            <a:ext cx="58738" cy="85725"/>
          </a:xfrm>
          <a:custGeom>
            <a:avLst/>
            <a:gdLst>
              <a:gd name="T0" fmla="*/ 30 w 37"/>
              <a:gd name="T1" fmla="*/ 5 h 54"/>
              <a:gd name="T2" fmla="*/ 31 w 37"/>
              <a:gd name="T3" fmla="*/ 9 h 54"/>
              <a:gd name="T4" fmla="*/ 37 w 37"/>
              <a:gd name="T5" fmla="*/ 16 h 54"/>
              <a:gd name="T6" fmla="*/ 36 w 37"/>
              <a:gd name="T7" fmla="*/ 17 h 54"/>
              <a:gd name="T8" fmla="*/ 34 w 37"/>
              <a:gd name="T9" fmla="*/ 19 h 54"/>
              <a:gd name="T10" fmla="*/ 37 w 37"/>
              <a:gd name="T11" fmla="*/ 23 h 54"/>
              <a:gd name="T12" fmla="*/ 37 w 37"/>
              <a:gd name="T13" fmla="*/ 24 h 54"/>
              <a:gd name="T14" fmla="*/ 37 w 37"/>
              <a:gd name="T15" fmla="*/ 26 h 54"/>
              <a:gd name="T16" fmla="*/ 37 w 37"/>
              <a:gd name="T17" fmla="*/ 27 h 54"/>
              <a:gd name="T18" fmla="*/ 37 w 37"/>
              <a:gd name="T19" fmla="*/ 30 h 54"/>
              <a:gd name="T20" fmla="*/ 36 w 37"/>
              <a:gd name="T21" fmla="*/ 34 h 54"/>
              <a:gd name="T22" fmla="*/ 37 w 37"/>
              <a:gd name="T23" fmla="*/ 35 h 54"/>
              <a:gd name="T24" fmla="*/ 36 w 37"/>
              <a:gd name="T25" fmla="*/ 35 h 54"/>
              <a:gd name="T26" fmla="*/ 34 w 37"/>
              <a:gd name="T27" fmla="*/ 39 h 54"/>
              <a:gd name="T28" fmla="*/ 33 w 37"/>
              <a:gd name="T29" fmla="*/ 50 h 54"/>
              <a:gd name="T30" fmla="*/ 30 w 37"/>
              <a:gd name="T31" fmla="*/ 51 h 54"/>
              <a:gd name="T32" fmla="*/ 26 w 37"/>
              <a:gd name="T33" fmla="*/ 47 h 54"/>
              <a:gd name="T34" fmla="*/ 25 w 37"/>
              <a:gd name="T35" fmla="*/ 50 h 54"/>
              <a:gd name="T36" fmla="*/ 23 w 37"/>
              <a:gd name="T37" fmla="*/ 54 h 54"/>
              <a:gd name="T38" fmla="*/ 20 w 37"/>
              <a:gd name="T39" fmla="*/ 51 h 54"/>
              <a:gd name="T40" fmla="*/ 18 w 37"/>
              <a:gd name="T41" fmla="*/ 51 h 54"/>
              <a:gd name="T42" fmla="*/ 12 w 37"/>
              <a:gd name="T43" fmla="*/ 51 h 54"/>
              <a:gd name="T44" fmla="*/ 11 w 37"/>
              <a:gd name="T45" fmla="*/ 51 h 54"/>
              <a:gd name="T46" fmla="*/ 7 w 37"/>
              <a:gd name="T47" fmla="*/ 51 h 54"/>
              <a:gd name="T48" fmla="*/ 5 w 37"/>
              <a:gd name="T49" fmla="*/ 51 h 54"/>
              <a:gd name="T50" fmla="*/ 8 w 37"/>
              <a:gd name="T51" fmla="*/ 38 h 54"/>
              <a:gd name="T52" fmla="*/ 4 w 37"/>
              <a:gd name="T53" fmla="*/ 34 h 54"/>
              <a:gd name="T54" fmla="*/ 4 w 37"/>
              <a:gd name="T55" fmla="*/ 28 h 54"/>
              <a:gd name="T56" fmla="*/ 4 w 37"/>
              <a:gd name="T57" fmla="*/ 20 h 54"/>
              <a:gd name="T58" fmla="*/ 3 w 37"/>
              <a:gd name="T59" fmla="*/ 17 h 54"/>
              <a:gd name="T60" fmla="*/ 1 w 37"/>
              <a:gd name="T61" fmla="*/ 19 h 54"/>
              <a:gd name="T62" fmla="*/ 0 w 37"/>
              <a:gd name="T63" fmla="*/ 16 h 54"/>
              <a:gd name="T64" fmla="*/ 1 w 37"/>
              <a:gd name="T65" fmla="*/ 13 h 54"/>
              <a:gd name="T66" fmla="*/ 3 w 37"/>
              <a:gd name="T67" fmla="*/ 12 h 54"/>
              <a:gd name="T68" fmla="*/ 5 w 37"/>
              <a:gd name="T69" fmla="*/ 8 h 54"/>
              <a:gd name="T70" fmla="*/ 10 w 37"/>
              <a:gd name="T71" fmla="*/ 5 h 54"/>
              <a:gd name="T72" fmla="*/ 12 w 37"/>
              <a:gd name="T73" fmla="*/ 2 h 54"/>
              <a:gd name="T74" fmla="*/ 16 w 37"/>
              <a:gd name="T75" fmla="*/ 1 h 54"/>
              <a:gd name="T76" fmla="*/ 18 w 37"/>
              <a:gd name="T77" fmla="*/ 1 h 54"/>
              <a:gd name="T78" fmla="*/ 20 w 37"/>
              <a:gd name="T79" fmla="*/ 0 h 54"/>
              <a:gd name="T80" fmla="*/ 19 w 37"/>
              <a:gd name="T81" fmla="*/ 4 h 54"/>
              <a:gd name="T82" fmla="*/ 22 w 37"/>
              <a:gd name="T83" fmla="*/ 2 h 54"/>
              <a:gd name="T84" fmla="*/ 23 w 37"/>
              <a:gd name="T85" fmla="*/ 2 h 54"/>
              <a:gd name="T86" fmla="*/ 23 w 37"/>
              <a:gd name="T87" fmla="*/ 5 h 54"/>
              <a:gd name="T88" fmla="*/ 25 w 37"/>
              <a:gd name="T89" fmla="*/ 5 h 54"/>
              <a:gd name="T90" fmla="*/ 25 w 37"/>
              <a:gd name="T91" fmla="*/ 8 h 54"/>
              <a:gd name="T92" fmla="*/ 30 w 37"/>
              <a:gd name="T93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7" h="54">
                <a:moveTo>
                  <a:pt x="30" y="5"/>
                </a:moveTo>
                <a:lnTo>
                  <a:pt x="31" y="9"/>
                </a:lnTo>
                <a:lnTo>
                  <a:pt x="37" y="16"/>
                </a:lnTo>
                <a:lnTo>
                  <a:pt x="36" y="17"/>
                </a:lnTo>
                <a:lnTo>
                  <a:pt x="34" y="19"/>
                </a:lnTo>
                <a:lnTo>
                  <a:pt x="37" y="23"/>
                </a:lnTo>
                <a:lnTo>
                  <a:pt x="37" y="24"/>
                </a:lnTo>
                <a:lnTo>
                  <a:pt x="37" y="26"/>
                </a:lnTo>
                <a:lnTo>
                  <a:pt x="37" y="27"/>
                </a:lnTo>
                <a:lnTo>
                  <a:pt x="37" y="30"/>
                </a:lnTo>
                <a:lnTo>
                  <a:pt x="36" y="34"/>
                </a:lnTo>
                <a:lnTo>
                  <a:pt x="37" y="35"/>
                </a:lnTo>
                <a:lnTo>
                  <a:pt x="36" y="35"/>
                </a:lnTo>
                <a:lnTo>
                  <a:pt x="34" y="39"/>
                </a:lnTo>
                <a:lnTo>
                  <a:pt x="33" y="50"/>
                </a:lnTo>
                <a:lnTo>
                  <a:pt x="30" y="51"/>
                </a:lnTo>
                <a:lnTo>
                  <a:pt x="26" y="47"/>
                </a:lnTo>
                <a:lnTo>
                  <a:pt x="25" y="50"/>
                </a:lnTo>
                <a:lnTo>
                  <a:pt x="23" y="54"/>
                </a:lnTo>
                <a:lnTo>
                  <a:pt x="20" y="51"/>
                </a:lnTo>
                <a:lnTo>
                  <a:pt x="18" y="51"/>
                </a:lnTo>
                <a:lnTo>
                  <a:pt x="12" y="51"/>
                </a:lnTo>
                <a:lnTo>
                  <a:pt x="11" y="51"/>
                </a:lnTo>
                <a:lnTo>
                  <a:pt x="7" y="51"/>
                </a:lnTo>
                <a:lnTo>
                  <a:pt x="5" y="51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3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3" y="12"/>
                </a:lnTo>
                <a:lnTo>
                  <a:pt x="5" y="8"/>
                </a:lnTo>
                <a:lnTo>
                  <a:pt x="10" y="5"/>
                </a:lnTo>
                <a:lnTo>
                  <a:pt x="12" y="2"/>
                </a:lnTo>
                <a:lnTo>
                  <a:pt x="16" y="1"/>
                </a:lnTo>
                <a:lnTo>
                  <a:pt x="18" y="1"/>
                </a:lnTo>
                <a:lnTo>
                  <a:pt x="20" y="0"/>
                </a:lnTo>
                <a:lnTo>
                  <a:pt x="19" y="4"/>
                </a:lnTo>
                <a:lnTo>
                  <a:pt x="22" y="2"/>
                </a:lnTo>
                <a:lnTo>
                  <a:pt x="23" y="2"/>
                </a:lnTo>
                <a:lnTo>
                  <a:pt x="23" y="5"/>
                </a:lnTo>
                <a:lnTo>
                  <a:pt x="25" y="5"/>
                </a:lnTo>
                <a:lnTo>
                  <a:pt x="25" y="8"/>
                </a:lnTo>
                <a:lnTo>
                  <a:pt x="3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449">
            <a:extLst>
              <a:ext uri="{FF2B5EF4-FFF2-40B4-BE49-F238E27FC236}">
                <a16:creationId xmlns:a16="http://schemas.microsoft.com/office/drawing/2014/main" id="{6CD43C0A-661F-37A2-73F3-64E0232DC86B}"/>
              </a:ext>
            </a:extLst>
          </p:cNvPr>
          <p:cNvSpPr>
            <a:spLocks/>
          </p:cNvSpPr>
          <p:nvPr/>
        </p:nvSpPr>
        <p:spPr bwMode="auto">
          <a:xfrm>
            <a:off x="5187959" y="5434028"/>
            <a:ext cx="85725" cy="85725"/>
          </a:xfrm>
          <a:custGeom>
            <a:avLst/>
            <a:gdLst>
              <a:gd name="T0" fmla="*/ 54 w 54"/>
              <a:gd name="T1" fmla="*/ 8 h 54"/>
              <a:gd name="T2" fmla="*/ 47 w 54"/>
              <a:gd name="T3" fmla="*/ 17 h 54"/>
              <a:gd name="T4" fmla="*/ 40 w 54"/>
              <a:gd name="T5" fmla="*/ 30 h 54"/>
              <a:gd name="T6" fmla="*/ 39 w 54"/>
              <a:gd name="T7" fmla="*/ 39 h 54"/>
              <a:gd name="T8" fmla="*/ 39 w 54"/>
              <a:gd name="T9" fmla="*/ 41 h 54"/>
              <a:gd name="T10" fmla="*/ 39 w 54"/>
              <a:gd name="T11" fmla="*/ 43 h 54"/>
              <a:gd name="T12" fmla="*/ 37 w 54"/>
              <a:gd name="T13" fmla="*/ 47 h 54"/>
              <a:gd name="T14" fmla="*/ 37 w 54"/>
              <a:gd name="T15" fmla="*/ 49 h 54"/>
              <a:gd name="T16" fmla="*/ 37 w 54"/>
              <a:gd name="T17" fmla="*/ 50 h 54"/>
              <a:gd name="T18" fmla="*/ 33 w 54"/>
              <a:gd name="T19" fmla="*/ 49 h 54"/>
              <a:gd name="T20" fmla="*/ 33 w 54"/>
              <a:gd name="T21" fmla="*/ 47 h 54"/>
              <a:gd name="T22" fmla="*/ 32 w 54"/>
              <a:gd name="T23" fmla="*/ 47 h 54"/>
              <a:gd name="T24" fmla="*/ 32 w 54"/>
              <a:gd name="T25" fmla="*/ 49 h 54"/>
              <a:gd name="T26" fmla="*/ 30 w 54"/>
              <a:gd name="T27" fmla="*/ 49 h 54"/>
              <a:gd name="T28" fmla="*/ 28 w 54"/>
              <a:gd name="T29" fmla="*/ 50 h 54"/>
              <a:gd name="T30" fmla="*/ 26 w 54"/>
              <a:gd name="T31" fmla="*/ 54 h 54"/>
              <a:gd name="T32" fmla="*/ 15 w 54"/>
              <a:gd name="T33" fmla="*/ 54 h 54"/>
              <a:gd name="T34" fmla="*/ 14 w 54"/>
              <a:gd name="T35" fmla="*/ 52 h 54"/>
              <a:gd name="T36" fmla="*/ 10 w 54"/>
              <a:gd name="T37" fmla="*/ 45 h 54"/>
              <a:gd name="T38" fmla="*/ 13 w 54"/>
              <a:gd name="T39" fmla="*/ 35 h 54"/>
              <a:gd name="T40" fmla="*/ 9 w 54"/>
              <a:gd name="T41" fmla="*/ 31 h 54"/>
              <a:gd name="T42" fmla="*/ 7 w 54"/>
              <a:gd name="T43" fmla="*/ 13 h 54"/>
              <a:gd name="T44" fmla="*/ 7 w 54"/>
              <a:gd name="T45" fmla="*/ 12 h 54"/>
              <a:gd name="T46" fmla="*/ 4 w 54"/>
              <a:gd name="T47" fmla="*/ 12 h 54"/>
              <a:gd name="T48" fmla="*/ 0 w 54"/>
              <a:gd name="T49" fmla="*/ 11 h 54"/>
              <a:gd name="T50" fmla="*/ 0 w 54"/>
              <a:gd name="T51" fmla="*/ 8 h 54"/>
              <a:gd name="T52" fmla="*/ 0 w 54"/>
              <a:gd name="T53" fmla="*/ 2 h 54"/>
              <a:gd name="T54" fmla="*/ 4 w 54"/>
              <a:gd name="T55" fmla="*/ 2 h 54"/>
              <a:gd name="T56" fmla="*/ 11 w 54"/>
              <a:gd name="T57" fmla="*/ 1 h 54"/>
              <a:gd name="T58" fmla="*/ 15 w 54"/>
              <a:gd name="T59" fmla="*/ 2 h 54"/>
              <a:gd name="T60" fmla="*/ 17 w 54"/>
              <a:gd name="T61" fmla="*/ 4 h 54"/>
              <a:gd name="T62" fmla="*/ 19 w 54"/>
              <a:gd name="T63" fmla="*/ 2 h 54"/>
              <a:gd name="T64" fmla="*/ 26 w 54"/>
              <a:gd name="T65" fmla="*/ 1 h 54"/>
              <a:gd name="T66" fmla="*/ 33 w 54"/>
              <a:gd name="T67" fmla="*/ 0 h 54"/>
              <a:gd name="T68" fmla="*/ 39 w 54"/>
              <a:gd name="T69" fmla="*/ 7 h 54"/>
              <a:gd name="T70" fmla="*/ 54 w 54"/>
              <a:gd name="T71" fmla="*/ 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4" h="54">
                <a:moveTo>
                  <a:pt x="54" y="8"/>
                </a:moveTo>
                <a:lnTo>
                  <a:pt x="47" y="17"/>
                </a:lnTo>
                <a:lnTo>
                  <a:pt x="40" y="30"/>
                </a:lnTo>
                <a:lnTo>
                  <a:pt x="39" y="39"/>
                </a:lnTo>
                <a:lnTo>
                  <a:pt x="39" y="41"/>
                </a:lnTo>
                <a:lnTo>
                  <a:pt x="39" y="43"/>
                </a:lnTo>
                <a:lnTo>
                  <a:pt x="37" y="47"/>
                </a:lnTo>
                <a:lnTo>
                  <a:pt x="37" y="49"/>
                </a:lnTo>
                <a:lnTo>
                  <a:pt x="37" y="50"/>
                </a:lnTo>
                <a:lnTo>
                  <a:pt x="33" y="49"/>
                </a:lnTo>
                <a:lnTo>
                  <a:pt x="33" y="47"/>
                </a:lnTo>
                <a:lnTo>
                  <a:pt x="32" y="47"/>
                </a:lnTo>
                <a:lnTo>
                  <a:pt x="32" y="49"/>
                </a:lnTo>
                <a:lnTo>
                  <a:pt x="30" y="49"/>
                </a:lnTo>
                <a:lnTo>
                  <a:pt x="28" y="50"/>
                </a:lnTo>
                <a:lnTo>
                  <a:pt x="26" y="54"/>
                </a:lnTo>
                <a:lnTo>
                  <a:pt x="15" y="54"/>
                </a:lnTo>
                <a:lnTo>
                  <a:pt x="14" y="52"/>
                </a:lnTo>
                <a:lnTo>
                  <a:pt x="10" y="45"/>
                </a:lnTo>
                <a:lnTo>
                  <a:pt x="13" y="35"/>
                </a:lnTo>
                <a:lnTo>
                  <a:pt x="9" y="31"/>
                </a:lnTo>
                <a:lnTo>
                  <a:pt x="7" y="13"/>
                </a:lnTo>
                <a:lnTo>
                  <a:pt x="7" y="12"/>
                </a:lnTo>
                <a:lnTo>
                  <a:pt x="4" y="12"/>
                </a:lnTo>
                <a:lnTo>
                  <a:pt x="0" y="11"/>
                </a:lnTo>
                <a:lnTo>
                  <a:pt x="0" y="8"/>
                </a:lnTo>
                <a:lnTo>
                  <a:pt x="0" y="2"/>
                </a:lnTo>
                <a:lnTo>
                  <a:pt x="4" y="2"/>
                </a:lnTo>
                <a:lnTo>
                  <a:pt x="11" y="1"/>
                </a:lnTo>
                <a:lnTo>
                  <a:pt x="15" y="2"/>
                </a:lnTo>
                <a:lnTo>
                  <a:pt x="17" y="4"/>
                </a:lnTo>
                <a:lnTo>
                  <a:pt x="19" y="2"/>
                </a:lnTo>
                <a:lnTo>
                  <a:pt x="26" y="1"/>
                </a:lnTo>
                <a:lnTo>
                  <a:pt x="33" y="0"/>
                </a:lnTo>
                <a:lnTo>
                  <a:pt x="39" y="7"/>
                </a:lnTo>
                <a:lnTo>
                  <a:pt x="54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450">
            <a:extLst>
              <a:ext uri="{FF2B5EF4-FFF2-40B4-BE49-F238E27FC236}">
                <a16:creationId xmlns:a16="http://schemas.microsoft.com/office/drawing/2014/main" id="{DAC63D68-22F5-5AC0-4840-5E26749398A2}"/>
              </a:ext>
            </a:extLst>
          </p:cNvPr>
          <p:cNvSpPr>
            <a:spLocks/>
          </p:cNvSpPr>
          <p:nvPr/>
        </p:nvSpPr>
        <p:spPr bwMode="auto">
          <a:xfrm>
            <a:off x="5160971" y="4957777"/>
            <a:ext cx="131763" cy="115888"/>
          </a:xfrm>
          <a:custGeom>
            <a:avLst/>
            <a:gdLst>
              <a:gd name="T0" fmla="*/ 83 w 83"/>
              <a:gd name="T1" fmla="*/ 56 h 73"/>
              <a:gd name="T2" fmla="*/ 83 w 83"/>
              <a:gd name="T3" fmla="*/ 56 h 73"/>
              <a:gd name="T4" fmla="*/ 71 w 83"/>
              <a:gd name="T5" fmla="*/ 62 h 73"/>
              <a:gd name="T6" fmla="*/ 68 w 83"/>
              <a:gd name="T7" fmla="*/ 64 h 73"/>
              <a:gd name="T8" fmla="*/ 47 w 83"/>
              <a:gd name="T9" fmla="*/ 68 h 73"/>
              <a:gd name="T10" fmla="*/ 30 w 83"/>
              <a:gd name="T11" fmla="*/ 73 h 73"/>
              <a:gd name="T12" fmla="*/ 27 w 83"/>
              <a:gd name="T13" fmla="*/ 73 h 73"/>
              <a:gd name="T14" fmla="*/ 31 w 83"/>
              <a:gd name="T15" fmla="*/ 62 h 73"/>
              <a:gd name="T16" fmla="*/ 30 w 83"/>
              <a:gd name="T17" fmla="*/ 61 h 73"/>
              <a:gd name="T18" fmla="*/ 28 w 83"/>
              <a:gd name="T19" fmla="*/ 60 h 73"/>
              <a:gd name="T20" fmla="*/ 21 w 83"/>
              <a:gd name="T21" fmla="*/ 57 h 73"/>
              <a:gd name="T22" fmla="*/ 19 w 83"/>
              <a:gd name="T23" fmla="*/ 54 h 73"/>
              <a:gd name="T24" fmla="*/ 6 w 83"/>
              <a:gd name="T25" fmla="*/ 46 h 73"/>
              <a:gd name="T26" fmla="*/ 0 w 83"/>
              <a:gd name="T27" fmla="*/ 24 h 73"/>
              <a:gd name="T28" fmla="*/ 8 w 83"/>
              <a:gd name="T29" fmla="*/ 20 h 73"/>
              <a:gd name="T30" fmla="*/ 9 w 83"/>
              <a:gd name="T31" fmla="*/ 20 h 73"/>
              <a:gd name="T32" fmla="*/ 13 w 83"/>
              <a:gd name="T33" fmla="*/ 22 h 73"/>
              <a:gd name="T34" fmla="*/ 15 w 83"/>
              <a:gd name="T35" fmla="*/ 22 h 73"/>
              <a:gd name="T36" fmla="*/ 43 w 83"/>
              <a:gd name="T37" fmla="*/ 13 h 73"/>
              <a:gd name="T38" fmla="*/ 51 w 83"/>
              <a:gd name="T39" fmla="*/ 8 h 73"/>
              <a:gd name="T40" fmla="*/ 60 w 83"/>
              <a:gd name="T41" fmla="*/ 2 h 73"/>
              <a:gd name="T42" fmla="*/ 66 w 83"/>
              <a:gd name="T43" fmla="*/ 0 h 73"/>
              <a:gd name="T44" fmla="*/ 68 w 83"/>
              <a:gd name="T45" fmla="*/ 5 h 73"/>
              <a:gd name="T46" fmla="*/ 71 w 83"/>
              <a:gd name="T47" fmla="*/ 15 h 73"/>
              <a:gd name="T48" fmla="*/ 83 w 83"/>
              <a:gd name="T49" fmla="*/ 54 h 73"/>
              <a:gd name="T50" fmla="*/ 83 w 83"/>
              <a:gd name="T51" fmla="*/ 5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83" y="56"/>
                </a:moveTo>
                <a:lnTo>
                  <a:pt x="83" y="56"/>
                </a:lnTo>
                <a:lnTo>
                  <a:pt x="71" y="62"/>
                </a:lnTo>
                <a:lnTo>
                  <a:pt x="68" y="64"/>
                </a:lnTo>
                <a:lnTo>
                  <a:pt x="47" y="68"/>
                </a:lnTo>
                <a:lnTo>
                  <a:pt x="30" y="73"/>
                </a:lnTo>
                <a:lnTo>
                  <a:pt x="27" y="73"/>
                </a:lnTo>
                <a:lnTo>
                  <a:pt x="31" y="62"/>
                </a:lnTo>
                <a:lnTo>
                  <a:pt x="30" y="61"/>
                </a:lnTo>
                <a:lnTo>
                  <a:pt x="28" y="60"/>
                </a:lnTo>
                <a:lnTo>
                  <a:pt x="21" y="57"/>
                </a:lnTo>
                <a:lnTo>
                  <a:pt x="19" y="54"/>
                </a:lnTo>
                <a:lnTo>
                  <a:pt x="6" y="46"/>
                </a:lnTo>
                <a:lnTo>
                  <a:pt x="0" y="24"/>
                </a:lnTo>
                <a:lnTo>
                  <a:pt x="8" y="20"/>
                </a:lnTo>
                <a:lnTo>
                  <a:pt x="9" y="20"/>
                </a:lnTo>
                <a:lnTo>
                  <a:pt x="13" y="22"/>
                </a:lnTo>
                <a:lnTo>
                  <a:pt x="15" y="22"/>
                </a:lnTo>
                <a:lnTo>
                  <a:pt x="43" y="13"/>
                </a:lnTo>
                <a:lnTo>
                  <a:pt x="51" y="8"/>
                </a:lnTo>
                <a:lnTo>
                  <a:pt x="60" y="2"/>
                </a:lnTo>
                <a:lnTo>
                  <a:pt x="66" y="0"/>
                </a:lnTo>
                <a:lnTo>
                  <a:pt x="68" y="5"/>
                </a:lnTo>
                <a:lnTo>
                  <a:pt x="71" y="15"/>
                </a:lnTo>
                <a:lnTo>
                  <a:pt x="83" y="54"/>
                </a:lnTo>
                <a:lnTo>
                  <a:pt x="83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451">
            <a:extLst>
              <a:ext uri="{FF2B5EF4-FFF2-40B4-BE49-F238E27FC236}">
                <a16:creationId xmlns:a16="http://schemas.microsoft.com/office/drawing/2014/main" id="{42657074-3029-CF4C-FF16-A302E16A8875}"/>
              </a:ext>
            </a:extLst>
          </p:cNvPr>
          <p:cNvSpPr>
            <a:spLocks/>
          </p:cNvSpPr>
          <p:nvPr/>
        </p:nvSpPr>
        <p:spPr bwMode="auto">
          <a:xfrm>
            <a:off x="5146684" y="4746639"/>
            <a:ext cx="254000" cy="330201"/>
          </a:xfrm>
          <a:custGeom>
            <a:avLst/>
            <a:gdLst>
              <a:gd name="T0" fmla="*/ 160 w 160"/>
              <a:gd name="T1" fmla="*/ 187 h 208"/>
              <a:gd name="T2" fmla="*/ 155 w 160"/>
              <a:gd name="T3" fmla="*/ 190 h 208"/>
              <a:gd name="T4" fmla="*/ 152 w 160"/>
              <a:gd name="T5" fmla="*/ 194 h 208"/>
              <a:gd name="T6" fmla="*/ 156 w 160"/>
              <a:gd name="T7" fmla="*/ 202 h 208"/>
              <a:gd name="T8" fmla="*/ 155 w 160"/>
              <a:gd name="T9" fmla="*/ 205 h 208"/>
              <a:gd name="T10" fmla="*/ 151 w 160"/>
              <a:gd name="T11" fmla="*/ 206 h 208"/>
              <a:gd name="T12" fmla="*/ 136 w 160"/>
              <a:gd name="T13" fmla="*/ 208 h 208"/>
              <a:gd name="T14" fmla="*/ 130 w 160"/>
              <a:gd name="T15" fmla="*/ 198 h 208"/>
              <a:gd name="T16" fmla="*/ 118 w 160"/>
              <a:gd name="T17" fmla="*/ 193 h 208"/>
              <a:gd name="T18" fmla="*/ 103 w 160"/>
              <a:gd name="T19" fmla="*/ 187 h 208"/>
              <a:gd name="T20" fmla="*/ 93 w 160"/>
              <a:gd name="T21" fmla="*/ 187 h 208"/>
              <a:gd name="T22" fmla="*/ 92 w 160"/>
              <a:gd name="T23" fmla="*/ 187 h 208"/>
              <a:gd name="T24" fmla="*/ 77 w 160"/>
              <a:gd name="T25" fmla="*/ 138 h 208"/>
              <a:gd name="T26" fmla="*/ 78 w 160"/>
              <a:gd name="T27" fmla="*/ 126 h 208"/>
              <a:gd name="T28" fmla="*/ 74 w 160"/>
              <a:gd name="T29" fmla="*/ 99 h 208"/>
              <a:gd name="T30" fmla="*/ 74 w 160"/>
              <a:gd name="T31" fmla="*/ 70 h 208"/>
              <a:gd name="T32" fmla="*/ 56 w 160"/>
              <a:gd name="T33" fmla="*/ 66 h 208"/>
              <a:gd name="T34" fmla="*/ 44 w 160"/>
              <a:gd name="T35" fmla="*/ 78 h 208"/>
              <a:gd name="T36" fmla="*/ 17 w 160"/>
              <a:gd name="T37" fmla="*/ 60 h 208"/>
              <a:gd name="T38" fmla="*/ 0 w 160"/>
              <a:gd name="T39" fmla="*/ 54 h 208"/>
              <a:gd name="T40" fmla="*/ 18 w 160"/>
              <a:gd name="T41" fmla="*/ 21 h 208"/>
              <a:gd name="T42" fmla="*/ 14 w 160"/>
              <a:gd name="T43" fmla="*/ 15 h 208"/>
              <a:gd name="T44" fmla="*/ 9 w 160"/>
              <a:gd name="T45" fmla="*/ 11 h 208"/>
              <a:gd name="T46" fmla="*/ 15 w 160"/>
              <a:gd name="T47" fmla="*/ 2 h 208"/>
              <a:gd name="T48" fmla="*/ 36 w 160"/>
              <a:gd name="T49" fmla="*/ 13 h 208"/>
              <a:gd name="T50" fmla="*/ 55 w 160"/>
              <a:gd name="T51" fmla="*/ 0 h 208"/>
              <a:gd name="T52" fmla="*/ 81 w 160"/>
              <a:gd name="T53" fmla="*/ 39 h 208"/>
              <a:gd name="T54" fmla="*/ 96 w 160"/>
              <a:gd name="T55" fmla="*/ 63 h 208"/>
              <a:gd name="T56" fmla="*/ 99 w 160"/>
              <a:gd name="T57" fmla="*/ 63 h 208"/>
              <a:gd name="T58" fmla="*/ 111 w 160"/>
              <a:gd name="T59" fmla="*/ 56 h 208"/>
              <a:gd name="T60" fmla="*/ 123 w 160"/>
              <a:gd name="T61" fmla="*/ 73 h 208"/>
              <a:gd name="T62" fmla="*/ 125 w 160"/>
              <a:gd name="T63" fmla="*/ 75 h 208"/>
              <a:gd name="T64" fmla="*/ 127 w 160"/>
              <a:gd name="T65" fmla="*/ 84 h 208"/>
              <a:gd name="T66" fmla="*/ 133 w 160"/>
              <a:gd name="T67" fmla="*/ 110 h 208"/>
              <a:gd name="T68" fmla="*/ 151 w 160"/>
              <a:gd name="T69" fmla="*/ 153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8">
                <a:moveTo>
                  <a:pt x="151" y="153"/>
                </a:moveTo>
                <a:lnTo>
                  <a:pt x="160" y="187"/>
                </a:lnTo>
                <a:lnTo>
                  <a:pt x="159" y="187"/>
                </a:lnTo>
                <a:lnTo>
                  <a:pt x="155" y="190"/>
                </a:lnTo>
                <a:lnTo>
                  <a:pt x="152" y="191"/>
                </a:lnTo>
                <a:lnTo>
                  <a:pt x="152" y="194"/>
                </a:lnTo>
                <a:lnTo>
                  <a:pt x="155" y="200"/>
                </a:lnTo>
                <a:lnTo>
                  <a:pt x="156" y="202"/>
                </a:lnTo>
                <a:lnTo>
                  <a:pt x="156" y="204"/>
                </a:lnTo>
                <a:lnTo>
                  <a:pt x="155" y="205"/>
                </a:lnTo>
                <a:lnTo>
                  <a:pt x="152" y="208"/>
                </a:lnTo>
                <a:lnTo>
                  <a:pt x="151" y="206"/>
                </a:lnTo>
                <a:lnTo>
                  <a:pt x="146" y="206"/>
                </a:lnTo>
                <a:lnTo>
                  <a:pt x="136" y="208"/>
                </a:lnTo>
                <a:lnTo>
                  <a:pt x="131" y="201"/>
                </a:lnTo>
                <a:lnTo>
                  <a:pt x="130" y="198"/>
                </a:lnTo>
                <a:lnTo>
                  <a:pt x="130" y="194"/>
                </a:lnTo>
                <a:lnTo>
                  <a:pt x="118" y="193"/>
                </a:lnTo>
                <a:lnTo>
                  <a:pt x="107" y="193"/>
                </a:lnTo>
                <a:lnTo>
                  <a:pt x="103" y="187"/>
                </a:lnTo>
                <a:lnTo>
                  <a:pt x="99" y="180"/>
                </a:lnTo>
                <a:lnTo>
                  <a:pt x="93" y="187"/>
                </a:lnTo>
                <a:lnTo>
                  <a:pt x="92" y="189"/>
                </a:lnTo>
                <a:lnTo>
                  <a:pt x="92" y="187"/>
                </a:lnTo>
                <a:lnTo>
                  <a:pt x="80" y="148"/>
                </a:lnTo>
                <a:lnTo>
                  <a:pt x="77" y="138"/>
                </a:lnTo>
                <a:lnTo>
                  <a:pt x="75" y="133"/>
                </a:lnTo>
                <a:lnTo>
                  <a:pt x="78" y="126"/>
                </a:lnTo>
                <a:lnTo>
                  <a:pt x="78" y="125"/>
                </a:lnTo>
                <a:lnTo>
                  <a:pt x="74" y="99"/>
                </a:lnTo>
                <a:lnTo>
                  <a:pt x="74" y="88"/>
                </a:lnTo>
                <a:lnTo>
                  <a:pt x="74" y="70"/>
                </a:lnTo>
                <a:lnTo>
                  <a:pt x="66" y="60"/>
                </a:lnTo>
                <a:lnTo>
                  <a:pt x="56" y="66"/>
                </a:lnTo>
                <a:lnTo>
                  <a:pt x="55" y="67"/>
                </a:lnTo>
                <a:lnTo>
                  <a:pt x="44" y="78"/>
                </a:lnTo>
                <a:lnTo>
                  <a:pt x="29" y="66"/>
                </a:lnTo>
                <a:lnTo>
                  <a:pt x="17" y="60"/>
                </a:lnTo>
                <a:lnTo>
                  <a:pt x="14" y="58"/>
                </a:lnTo>
                <a:lnTo>
                  <a:pt x="0" y="54"/>
                </a:lnTo>
                <a:lnTo>
                  <a:pt x="11" y="33"/>
                </a:lnTo>
                <a:lnTo>
                  <a:pt x="18" y="21"/>
                </a:lnTo>
                <a:lnTo>
                  <a:pt x="18" y="20"/>
                </a:lnTo>
                <a:lnTo>
                  <a:pt x="14" y="15"/>
                </a:lnTo>
                <a:lnTo>
                  <a:pt x="13" y="15"/>
                </a:lnTo>
                <a:lnTo>
                  <a:pt x="9" y="11"/>
                </a:lnTo>
                <a:lnTo>
                  <a:pt x="10" y="10"/>
                </a:lnTo>
                <a:lnTo>
                  <a:pt x="15" y="2"/>
                </a:lnTo>
                <a:lnTo>
                  <a:pt x="18" y="3"/>
                </a:lnTo>
                <a:lnTo>
                  <a:pt x="36" y="13"/>
                </a:lnTo>
                <a:lnTo>
                  <a:pt x="41" y="3"/>
                </a:lnTo>
                <a:lnTo>
                  <a:pt x="55" y="0"/>
                </a:lnTo>
                <a:lnTo>
                  <a:pt x="62" y="24"/>
                </a:lnTo>
                <a:lnTo>
                  <a:pt x="81" y="39"/>
                </a:lnTo>
                <a:lnTo>
                  <a:pt x="82" y="40"/>
                </a:lnTo>
                <a:lnTo>
                  <a:pt x="96" y="63"/>
                </a:lnTo>
                <a:lnTo>
                  <a:pt x="97" y="63"/>
                </a:lnTo>
                <a:lnTo>
                  <a:pt x="99" y="63"/>
                </a:lnTo>
                <a:lnTo>
                  <a:pt x="99" y="62"/>
                </a:lnTo>
                <a:lnTo>
                  <a:pt x="111" y="56"/>
                </a:lnTo>
                <a:lnTo>
                  <a:pt x="116" y="58"/>
                </a:lnTo>
                <a:lnTo>
                  <a:pt x="123" y="73"/>
                </a:lnTo>
                <a:lnTo>
                  <a:pt x="125" y="74"/>
                </a:lnTo>
                <a:lnTo>
                  <a:pt x="125" y="75"/>
                </a:lnTo>
                <a:lnTo>
                  <a:pt x="126" y="77"/>
                </a:lnTo>
                <a:lnTo>
                  <a:pt x="127" y="84"/>
                </a:lnTo>
                <a:lnTo>
                  <a:pt x="136" y="103"/>
                </a:lnTo>
                <a:lnTo>
                  <a:pt x="133" y="110"/>
                </a:lnTo>
                <a:lnTo>
                  <a:pt x="133" y="112"/>
                </a:lnTo>
                <a:lnTo>
                  <a:pt x="151" y="1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Freeform 452">
            <a:extLst>
              <a:ext uri="{FF2B5EF4-FFF2-40B4-BE49-F238E27FC236}">
                <a16:creationId xmlns:a16="http://schemas.microsoft.com/office/drawing/2014/main" id="{499729F7-C999-FDBD-50EF-FA310C988266}"/>
              </a:ext>
            </a:extLst>
          </p:cNvPr>
          <p:cNvSpPr>
            <a:spLocks/>
          </p:cNvSpPr>
          <p:nvPr/>
        </p:nvSpPr>
        <p:spPr bwMode="auto">
          <a:xfrm>
            <a:off x="5321309" y="4292613"/>
            <a:ext cx="198438" cy="171450"/>
          </a:xfrm>
          <a:custGeom>
            <a:avLst/>
            <a:gdLst>
              <a:gd name="T0" fmla="*/ 64 w 125"/>
              <a:gd name="T1" fmla="*/ 18 h 108"/>
              <a:gd name="T2" fmla="*/ 86 w 125"/>
              <a:gd name="T3" fmla="*/ 27 h 108"/>
              <a:gd name="T4" fmla="*/ 90 w 125"/>
              <a:gd name="T5" fmla="*/ 41 h 108"/>
              <a:gd name="T6" fmla="*/ 99 w 125"/>
              <a:gd name="T7" fmla="*/ 53 h 108"/>
              <a:gd name="T8" fmla="*/ 122 w 125"/>
              <a:gd name="T9" fmla="*/ 51 h 108"/>
              <a:gd name="T10" fmla="*/ 125 w 125"/>
              <a:gd name="T11" fmla="*/ 64 h 108"/>
              <a:gd name="T12" fmla="*/ 125 w 125"/>
              <a:gd name="T13" fmla="*/ 67 h 108"/>
              <a:gd name="T14" fmla="*/ 121 w 125"/>
              <a:gd name="T15" fmla="*/ 71 h 108"/>
              <a:gd name="T16" fmla="*/ 109 w 125"/>
              <a:gd name="T17" fmla="*/ 82 h 108"/>
              <a:gd name="T18" fmla="*/ 94 w 125"/>
              <a:gd name="T19" fmla="*/ 82 h 108"/>
              <a:gd name="T20" fmla="*/ 83 w 125"/>
              <a:gd name="T21" fmla="*/ 86 h 108"/>
              <a:gd name="T22" fmla="*/ 77 w 125"/>
              <a:gd name="T23" fmla="*/ 85 h 108"/>
              <a:gd name="T24" fmla="*/ 75 w 125"/>
              <a:gd name="T25" fmla="*/ 89 h 108"/>
              <a:gd name="T26" fmla="*/ 72 w 125"/>
              <a:gd name="T27" fmla="*/ 87 h 108"/>
              <a:gd name="T28" fmla="*/ 71 w 125"/>
              <a:gd name="T29" fmla="*/ 87 h 108"/>
              <a:gd name="T30" fmla="*/ 68 w 125"/>
              <a:gd name="T31" fmla="*/ 87 h 108"/>
              <a:gd name="T32" fmla="*/ 64 w 125"/>
              <a:gd name="T33" fmla="*/ 89 h 108"/>
              <a:gd name="T34" fmla="*/ 62 w 125"/>
              <a:gd name="T35" fmla="*/ 89 h 108"/>
              <a:gd name="T36" fmla="*/ 61 w 125"/>
              <a:gd name="T37" fmla="*/ 94 h 108"/>
              <a:gd name="T38" fmla="*/ 53 w 125"/>
              <a:gd name="T39" fmla="*/ 96 h 108"/>
              <a:gd name="T40" fmla="*/ 47 w 125"/>
              <a:gd name="T41" fmla="*/ 101 h 108"/>
              <a:gd name="T42" fmla="*/ 46 w 125"/>
              <a:gd name="T43" fmla="*/ 104 h 108"/>
              <a:gd name="T44" fmla="*/ 42 w 125"/>
              <a:gd name="T45" fmla="*/ 102 h 108"/>
              <a:gd name="T46" fmla="*/ 41 w 125"/>
              <a:gd name="T47" fmla="*/ 106 h 108"/>
              <a:gd name="T48" fmla="*/ 41 w 125"/>
              <a:gd name="T49" fmla="*/ 108 h 108"/>
              <a:gd name="T50" fmla="*/ 41 w 125"/>
              <a:gd name="T51" fmla="*/ 106 h 108"/>
              <a:gd name="T52" fmla="*/ 39 w 125"/>
              <a:gd name="T53" fmla="*/ 106 h 108"/>
              <a:gd name="T54" fmla="*/ 16 w 125"/>
              <a:gd name="T55" fmla="*/ 96 h 108"/>
              <a:gd name="T56" fmla="*/ 0 w 125"/>
              <a:gd name="T57" fmla="*/ 100 h 108"/>
              <a:gd name="T58" fmla="*/ 13 w 125"/>
              <a:gd name="T59" fmla="*/ 75 h 108"/>
              <a:gd name="T60" fmla="*/ 15 w 125"/>
              <a:gd name="T61" fmla="*/ 74 h 108"/>
              <a:gd name="T62" fmla="*/ 17 w 125"/>
              <a:gd name="T63" fmla="*/ 72 h 108"/>
              <a:gd name="T64" fmla="*/ 20 w 125"/>
              <a:gd name="T65" fmla="*/ 72 h 108"/>
              <a:gd name="T66" fmla="*/ 16 w 125"/>
              <a:gd name="T67" fmla="*/ 56 h 108"/>
              <a:gd name="T68" fmla="*/ 23 w 125"/>
              <a:gd name="T69" fmla="*/ 46 h 108"/>
              <a:gd name="T70" fmla="*/ 23 w 125"/>
              <a:gd name="T71" fmla="*/ 44 h 108"/>
              <a:gd name="T72" fmla="*/ 23 w 125"/>
              <a:gd name="T73" fmla="*/ 30 h 108"/>
              <a:gd name="T74" fmla="*/ 23 w 125"/>
              <a:gd name="T75" fmla="*/ 25 h 108"/>
              <a:gd name="T76" fmla="*/ 24 w 125"/>
              <a:gd name="T77" fmla="*/ 23 h 108"/>
              <a:gd name="T78" fmla="*/ 24 w 125"/>
              <a:gd name="T79" fmla="*/ 21 h 108"/>
              <a:gd name="T80" fmla="*/ 24 w 125"/>
              <a:gd name="T81" fmla="*/ 19 h 108"/>
              <a:gd name="T82" fmla="*/ 30 w 125"/>
              <a:gd name="T83" fmla="*/ 3 h 108"/>
              <a:gd name="T84" fmla="*/ 31 w 125"/>
              <a:gd name="T85" fmla="*/ 0 h 108"/>
              <a:gd name="T86" fmla="*/ 34 w 125"/>
              <a:gd name="T87" fmla="*/ 0 h 108"/>
              <a:gd name="T88" fmla="*/ 45 w 125"/>
              <a:gd name="T89" fmla="*/ 0 h 108"/>
              <a:gd name="T90" fmla="*/ 49 w 125"/>
              <a:gd name="T91" fmla="*/ 0 h 108"/>
              <a:gd name="T92" fmla="*/ 53 w 125"/>
              <a:gd name="T93" fmla="*/ 15 h 108"/>
              <a:gd name="T94" fmla="*/ 64 w 125"/>
              <a:gd name="T95" fmla="*/ 1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5" h="108">
                <a:moveTo>
                  <a:pt x="64" y="18"/>
                </a:moveTo>
                <a:lnTo>
                  <a:pt x="86" y="27"/>
                </a:lnTo>
                <a:lnTo>
                  <a:pt x="90" y="41"/>
                </a:lnTo>
                <a:lnTo>
                  <a:pt x="99" y="53"/>
                </a:lnTo>
                <a:lnTo>
                  <a:pt x="122" y="51"/>
                </a:lnTo>
                <a:lnTo>
                  <a:pt x="125" y="64"/>
                </a:lnTo>
                <a:lnTo>
                  <a:pt x="125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7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2" y="89"/>
                </a:lnTo>
                <a:lnTo>
                  <a:pt x="61" y="94"/>
                </a:lnTo>
                <a:lnTo>
                  <a:pt x="53" y="96"/>
                </a:lnTo>
                <a:lnTo>
                  <a:pt x="47" y="101"/>
                </a:lnTo>
                <a:lnTo>
                  <a:pt x="46" y="104"/>
                </a:lnTo>
                <a:lnTo>
                  <a:pt x="42" y="102"/>
                </a:lnTo>
                <a:lnTo>
                  <a:pt x="41" y="106"/>
                </a:lnTo>
                <a:lnTo>
                  <a:pt x="41" y="108"/>
                </a:lnTo>
                <a:lnTo>
                  <a:pt x="41" y="106"/>
                </a:lnTo>
                <a:lnTo>
                  <a:pt x="39" y="106"/>
                </a:lnTo>
                <a:lnTo>
                  <a:pt x="16" y="96"/>
                </a:lnTo>
                <a:lnTo>
                  <a:pt x="0" y="100"/>
                </a:lnTo>
                <a:lnTo>
                  <a:pt x="13" y="75"/>
                </a:lnTo>
                <a:lnTo>
                  <a:pt x="15" y="74"/>
                </a:lnTo>
                <a:lnTo>
                  <a:pt x="17" y="72"/>
                </a:lnTo>
                <a:lnTo>
                  <a:pt x="20" y="72"/>
                </a:lnTo>
                <a:lnTo>
                  <a:pt x="16" y="56"/>
                </a:lnTo>
                <a:lnTo>
                  <a:pt x="23" y="46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4" y="23"/>
                </a:lnTo>
                <a:lnTo>
                  <a:pt x="24" y="21"/>
                </a:lnTo>
                <a:lnTo>
                  <a:pt x="24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453">
            <a:extLst>
              <a:ext uri="{FF2B5EF4-FFF2-40B4-BE49-F238E27FC236}">
                <a16:creationId xmlns:a16="http://schemas.microsoft.com/office/drawing/2014/main" id="{063D93EC-2CBA-03F6-6285-A749600F6B02}"/>
              </a:ext>
            </a:extLst>
          </p:cNvPr>
          <p:cNvSpPr>
            <a:spLocks/>
          </p:cNvSpPr>
          <p:nvPr/>
        </p:nvSpPr>
        <p:spPr bwMode="auto">
          <a:xfrm>
            <a:off x="5472122" y="4875227"/>
            <a:ext cx="233363" cy="292101"/>
          </a:xfrm>
          <a:custGeom>
            <a:avLst/>
            <a:gdLst>
              <a:gd name="T0" fmla="*/ 79 w 147"/>
              <a:gd name="T1" fmla="*/ 22 h 184"/>
              <a:gd name="T2" fmla="*/ 82 w 147"/>
              <a:gd name="T3" fmla="*/ 24 h 184"/>
              <a:gd name="T4" fmla="*/ 86 w 147"/>
              <a:gd name="T5" fmla="*/ 33 h 184"/>
              <a:gd name="T6" fmla="*/ 90 w 147"/>
              <a:gd name="T7" fmla="*/ 39 h 184"/>
              <a:gd name="T8" fmla="*/ 98 w 147"/>
              <a:gd name="T9" fmla="*/ 38 h 184"/>
              <a:gd name="T10" fmla="*/ 104 w 147"/>
              <a:gd name="T11" fmla="*/ 38 h 184"/>
              <a:gd name="T12" fmla="*/ 115 w 147"/>
              <a:gd name="T13" fmla="*/ 44 h 184"/>
              <a:gd name="T14" fmla="*/ 117 w 147"/>
              <a:gd name="T15" fmla="*/ 50 h 184"/>
              <a:gd name="T16" fmla="*/ 123 w 147"/>
              <a:gd name="T17" fmla="*/ 59 h 184"/>
              <a:gd name="T18" fmla="*/ 130 w 147"/>
              <a:gd name="T19" fmla="*/ 68 h 184"/>
              <a:gd name="T20" fmla="*/ 134 w 147"/>
              <a:gd name="T21" fmla="*/ 76 h 184"/>
              <a:gd name="T22" fmla="*/ 143 w 147"/>
              <a:gd name="T23" fmla="*/ 90 h 184"/>
              <a:gd name="T24" fmla="*/ 145 w 147"/>
              <a:gd name="T25" fmla="*/ 104 h 184"/>
              <a:gd name="T26" fmla="*/ 145 w 147"/>
              <a:gd name="T27" fmla="*/ 109 h 184"/>
              <a:gd name="T28" fmla="*/ 142 w 147"/>
              <a:gd name="T29" fmla="*/ 120 h 184"/>
              <a:gd name="T30" fmla="*/ 139 w 147"/>
              <a:gd name="T31" fmla="*/ 125 h 184"/>
              <a:gd name="T32" fmla="*/ 135 w 147"/>
              <a:gd name="T33" fmla="*/ 138 h 184"/>
              <a:gd name="T34" fmla="*/ 130 w 147"/>
              <a:gd name="T35" fmla="*/ 144 h 184"/>
              <a:gd name="T36" fmla="*/ 123 w 147"/>
              <a:gd name="T37" fmla="*/ 153 h 184"/>
              <a:gd name="T38" fmla="*/ 122 w 147"/>
              <a:gd name="T39" fmla="*/ 162 h 184"/>
              <a:gd name="T40" fmla="*/ 119 w 147"/>
              <a:gd name="T41" fmla="*/ 173 h 184"/>
              <a:gd name="T42" fmla="*/ 117 w 147"/>
              <a:gd name="T43" fmla="*/ 174 h 184"/>
              <a:gd name="T44" fmla="*/ 116 w 147"/>
              <a:gd name="T45" fmla="*/ 176 h 184"/>
              <a:gd name="T46" fmla="*/ 111 w 147"/>
              <a:gd name="T47" fmla="*/ 177 h 184"/>
              <a:gd name="T48" fmla="*/ 101 w 147"/>
              <a:gd name="T49" fmla="*/ 176 h 184"/>
              <a:gd name="T50" fmla="*/ 89 w 147"/>
              <a:gd name="T51" fmla="*/ 176 h 184"/>
              <a:gd name="T52" fmla="*/ 81 w 147"/>
              <a:gd name="T53" fmla="*/ 177 h 184"/>
              <a:gd name="T54" fmla="*/ 70 w 147"/>
              <a:gd name="T55" fmla="*/ 181 h 184"/>
              <a:gd name="T56" fmla="*/ 63 w 147"/>
              <a:gd name="T57" fmla="*/ 183 h 184"/>
              <a:gd name="T58" fmla="*/ 60 w 147"/>
              <a:gd name="T59" fmla="*/ 184 h 184"/>
              <a:gd name="T60" fmla="*/ 51 w 147"/>
              <a:gd name="T61" fmla="*/ 166 h 184"/>
              <a:gd name="T62" fmla="*/ 44 w 147"/>
              <a:gd name="T63" fmla="*/ 162 h 184"/>
              <a:gd name="T64" fmla="*/ 29 w 147"/>
              <a:gd name="T65" fmla="*/ 168 h 184"/>
              <a:gd name="T66" fmla="*/ 25 w 147"/>
              <a:gd name="T67" fmla="*/ 172 h 184"/>
              <a:gd name="T68" fmla="*/ 21 w 147"/>
              <a:gd name="T69" fmla="*/ 165 h 184"/>
              <a:gd name="T70" fmla="*/ 18 w 147"/>
              <a:gd name="T71" fmla="*/ 162 h 184"/>
              <a:gd name="T72" fmla="*/ 18 w 147"/>
              <a:gd name="T73" fmla="*/ 159 h 184"/>
              <a:gd name="T74" fmla="*/ 0 w 147"/>
              <a:gd name="T75" fmla="*/ 129 h 184"/>
              <a:gd name="T76" fmla="*/ 22 w 147"/>
              <a:gd name="T77" fmla="*/ 106 h 184"/>
              <a:gd name="T78" fmla="*/ 11 w 147"/>
              <a:gd name="T79" fmla="*/ 61 h 184"/>
              <a:gd name="T80" fmla="*/ 8 w 147"/>
              <a:gd name="T81" fmla="*/ 50 h 184"/>
              <a:gd name="T82" fmla="*/ 19 w 147"/>
              <a:gd name="T83" fmla="*/ 26 h 184"/>
              <a:gd name="T84" fmla="*/ 19 w 147"/>
              <a:gd name="T85" fmla="*/ 22 h 184"/>
              <a:gd name="T86" fmla="*/ 19 w 147"/>
              <a:gd name="T87" fmla="*/ 19 h 184"/>
              <a:gd name="T88" fmla="*/ 22 w 147"/>
              <a:gd name="T89" fmla="*/ 12 h 184"/>
              <a:gd name="T90" fmla="*/ 37 w 147"/>
              <a:gd name="T91" fmla="*/ 26 h 184"/>
              <a:gd name="T92" fmla="*/ 45 w 147"/>
              <a:gd name="T93" fmla="*/ 24 h 184"/>
              <a:gd name="T94" fmla="*/ 74 w 147"/>
              <a:gd name="T95" fmla="*/ 1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74" y="19"/>
                </a:moveTo>
                <a:lnTo>
                  <a:pt x="79" y="22"/>
                </a:lnTo>
                <a:lnTo>
                  <a:pt x="82" y="23"/>
                </a:lnTo>
                <a:lnTo>
                  <a:pt x="82" y="24"/>
                </a:lnTo>
                <a:lnTo>
                  <a:pt x="83" y="29"/>
                </a:lnTo>
                <a:lnTo>
                  <a:pt x="86" y="33"/>
                </a:lnTo>
                <a:lnTo>
                  <a:pt x="87" y="34"/>
                </a:lnTo>
                <a:lnTo>
                  <a:pt x="90" y="39"/>
                </a:lnTo>
                <a:lnTo>
                  <a:pt x="94" y="38"/>
                </a:lnTo>
                <a:lnTo>
                  <a:pt x="98" y="38"/>
                </a:lnTo>
                <a:lnTo>
                  <a:pt x="101" y="38"/>
                </a:lnTo>
                <a:lnTo>
                  <a:pt x="104" y="38"/>
                </a:lnTo>
                <a:lnTo>
                  <a:pt x="111" y="38"/>
                </a:lnTo>
                <a:lnTo>
                  <a:pt x="115" y="44"/>
                </a:lnTo>
                <a:lnTo>
                  <a:pt x="116" y="49"/>
                </a:lnTo>
                <a:lnTo>
                  <a:pt x="117" y="50"/>
                </a:lnTo>
                <a:lnTo>
                  <a:pt x="120" y="54"/>
                </a:lnTo>
                <a:lnTo>
                  <a:pt x="123" y="59"/>
                </a:lnTo>
                <a:lnTo>
                  <a:pt x="128" y="67"/>
                </a:lnTo>
                <a:lnTo>
                  <a:pt x="130" y="68"/>
                </a:lnTo>
                <a:lnTo>
                  <a:pt x="131" y="72"/>
                </a:lnTo>
                <a:lnTo>
                  <a:pt x="134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5" y="104"/>
                </a:lnTo>
                <a:lnTo>
                  <a:pt x="145" y="106"/>
                </a:lnTo>
                <a:lnTo>
                  <a:pt x="145" y="109"/>
                </a:lnTo>
                <a:lnTo>
                  <a:pt x="143" y="114"/>
                </a:lnTo>
                <a:lnTo>
                  <a:pt x="142" y="120"/>
                </a:lnTo>
                <a:lnTo>
                  <a:pt x="141" y="121"/>
                </a:lnTo>
                <a:lnTo>
                  <a:pt x="139" y="125"/>
                </a:lnTo>
                <a:lnTo>
                  <a:pt x="138" y="131"/>
                </a:lnTo>
                <a:lnTo>
                  <a:pt x="135" y="138"/>
                </a:lnTo>
                <a:lnTo>
                  <a:pt x="132" y="142"/>
                </a:lnTo>
                <a:lnTo>
                  <a:pt x="130" y="144"/>
                </a:lnTo>
                <a:lnTo>
                  <a:pt x="128" y="147"/>
                </a:lnTo>
                <a:lnTo>
                  <a:pt x="123" y="153"/>
                </a:lnTo>
                <a:lnTo>
                  <a:pt x="123" y="157"/>
                </a:lnTo>
                <a:lnTo>
                  <a:pt x="122" y="162"/>
                </a:lnTo>
                <a:lnTo>
                  <a:pt x="120" y="169"/>
                </a:lnTo>
                <a:lnTo>
                  <a:pt x="119" y="173"/>
                </a:lnTo>
                <a:lnTo>
                  <a:pt x="119" y="174"/>
                </a:lnTo>
                <a:lnTo>
                  <a:pt x="117" y="174"/>
                </a:lnTo>
                <a:lnTo>
                  <a:pt x="117" y="176"/>
                </a:lnTo>
                <a:lnTo>
                  <a:pt x="116" y="176"/>
                </a:lnTo>
                <a:lnTo>
                  <a:pt x="116" y="176"/>
                </a:lnTo>
                <a:lnTo>
                  <a:pt x="111" y="177"/>
                </a:lnTo>
                <a:lnTo>
                  <a:pt x="109" y="177"/>
                </a:lnTo>
                <a:lnTo>
                  <a:pt x="101" y="176"/>
                </a:lnTo>
                <a:lnTo>
                  <a:pt x="94" y="176"/>
                </a:lnTo>
                <a:lnTo>
                  <a:pt x="89" y="176"/>
                </a:lnTo>
                <a:lnTo>
                  <a:pt x="83" y="177"/>
                </a:lnTo>
                <a:lnTo>
                  <a:pt x="81" y="177"/>
                </a:lnTo>
                <a:lnTo>
                  <a:pt x="76" y="179"/>
                </a:lnTo>
                <a:lnTo>
                  <a:pt x="70" y="181"/>
                </a:lnTo>
                <a:lnTo>
                  <a:pt x="64" y="183"/>
                </a:lnTo>
                <a:lnTo>
                  <a:pt x="63" y="183"/>
                </a:lnTo>
                <a:lnTo>
                  <a:pt x="61" y="183"/>
                </a:lnTo>
                <a:lnTo>
                  <a:pt x="60" y="184"/>
                </a:lnTo>
                <a:lnTo>
                  <a:pt x="52" y="170"/>
                </a:lnTo>
                <a:lnTo>
                  <a:pt x="51" y="166"/>
                </a:lnTo>
                <a:lnTo>
                  <a:pt x="49" y="165"/>
                </a:lnTo>
                <a:lnTo>
                  <a:pt x="44" y="162"/>
                </a:lnTo>
                <a:lnTo>
                  <a:pt x="38" y="169"/>
                </a:lnTo>
                <a:lnTo>
                  <a:pt x="29" y="168"/>
                </a:lnTo>
                <a:lnTo>
                  <a:pt x="26" y="170"/>
                </a:lnTo>
                <a:lnTo>
                  <a:pt x="25" y="172"/>
                </a:lnTo>
                <a:lnTo>
                  <a:pt x="22" y="166"/>
                </a:lnTo>
                <a:lnTo>
                  <a:pt x="21" y="165"/>
                </a:lnTo>
                <a:lnTo>
                  <a:pt x="19" y="164"/>
                </a:lnTo>
                <a:lnTo>
                  <a:pt x="18" y="162"/>
                </a:lnTo>
                <a:lnTo>
                  <a:pt x="18" y="161"/>
                </a:lnTo>
                <a:lnTo>
                  <a:pt x="18" y="159"/>
                </a:lnTo>
                <a:lnTo>
                  <a:pt x="10" y="142"/>
                </a:lnTo>
                <a:lnTo>
                  <a:pt x="0" y="129"/>
                </a:lnTo>
                <a:lnTo>
                  <a:pt x="23" y="114"/>
                </a:lnTo>
                <a:lnTo>
                  <a:pt x="22" y="106"/>
                </a:lnTo>
                <a:lnTo>
                  <a:pt x="14" y="71"/>
                </a:lnTo>
                <a:lnTo>
                  <a:pt x="11" y="61"/>
                </a:lnTo>
                <a:lnTo>
                  <a:pt x="10" y="54"/>
                </a:lnTo>
                <a:lnTo>
                  <a:pt x="8" y="50"/>
                </a:lnTo>
                <a:lnTo>
                  <a:pt x="18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1" y="18"/>
                </a:lnTo>
                <a:lnTo>
                  <a:pt x="22" y="12"/>
                </a:lnTo>
                <a:lnTo>
                  <a:pt x="27" y="0"/>
                </a:lnTo>
                <a:lnTo>
                  <a:pt x="37" y="26"/>
                </a:lnTo>
                <a:lnTo>
                  <a:pt x="41" y="24"/>
                </a:lnTo>
                <a:lnTo>
                  <a:pt x="45" y="24"/>
                </a:lnTo>
                <a:lnTo>
                  <a:pt x="67" y="20"/>
                </a:lnTo>
                <a:lnTo>
                  <a:pt x="74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454">
            <a:extLst>
              <a:ext uri="{FF2B5EF4-FFF2-40B4-BE49-F238E27FC236}">
                <a16:creationId xmlns:a16="http://schemas.microsoft.com/office/drawing/2014/main" id="{01D44C6A-F950-1135-6C64-FA31AF435B64}"/>
              </a:ext>
            </a:extLst>
          </p:cNvPr>
          <p:cNvSpPr>
            <a:spLocks/>
          </p:cNvSpPr>
          <p:nvPr/>
        </p:nvSpPr>
        <p:spPr bwMode="auto">
          <a:xfrm>
            <a:off x="5464184" y="4064012"/>
            <a:ext cx="144463" cy="190501"/>
          </a:xfrm>
          <a:custGeom>
            <a:avLst/>
            <a:gdLst>
              <a:gd name="T0" fmla="*/ 87 w 91"/>
              <a:gd name="T1" fmla="*/ 10 h 120"/>
              <a:gd name="T2" fmla="*/ 87 w 91"/>
              <a:gd name="T3" fmla="*/ 15 h 120"/>
              <a:gd name="T4" fmla="*/ 88 w 91"/>
              <a:gd name="T5" fmla="*/ 27 h 120"/>
              <a:gd name="T6" fmla="*/ 90 w 91"/>
              <a:gd name="T7" fmla="*/ 32 h 120"/>
              <a:gd name="T8" fmla="*/ 91 w 91"/>
              <a:gd name="T9" fmla="*/ 42 h 120"/>
              <a:gd name="T10" fmla="*/ 88 w 91"/>
              <a:gd name="T11" fmla="*/ 46 h 120"/>
              <a:gd name="T12" fmla="*/ 87 w 91"/>
              <a:gd name="T13" fmla="*/ 51 h 120"/>
              <a:gd name="T14" fmla="*/ 83 w 91"/>
              <a:gd name="T15" fmla="*/ 60 h 120"/>
              <a:gd name="T16" fmla="*/ 77 w 91"/>
              <a:gd name="T17" fmla="*/ 70 h 120"/>
              <a:gd name="T18" fmla="*/ 76 w 91"/>
              <a:gd name="T19" fmla="*/ 75 h 120"/>
              <a:gd name="T20" fmla="*/ 73 w 91"/>
              <a:gd name="T21" fmla="*/ 75 h 120"/>
              <a:gd name="T22" fmla="*/ 72 w 91"/>
              <a:gd name="T23" fmla="*/ 77 h 120"/>
              <a:gd name="T24" fmla="*/ 72 w 91"/>
              <a:gd name="T25" fmla="*/ 79 h 120"/>
              <a:gd name="T26" fmla="*/ 69 w 91"/>
              <a:gd name="T27" fmla="*/ 83 h 120"/>
              <a:gd name="T28" fmla="*/ 69 w 91"/>
              <a:gd name="T29" fmla="*/ 84 h 120"/>
              <a:gd name="T30" fmla="*/ 66 w 91"/>
              <a:gd name="T31" fmla="*/ 87 h 120"/>
              <a:gd name="T32" fmla="*/ 61 w 91"/>
              <a:gd name="T33" fmla="*/ 96 h 120"/>
              <a:gd name="T34" fmla="*/ 64 w 91"/>
              <a:gd name="T35" fmla="*/ 103 h 120"/>
              <a:gd name="T36" fmla="*/ 66 w 91"/>
              <a:gd name="T37" fmla="*/ 110 h 120"/>
              <a:gd name="T38" fmla="*/ 68 w 91"/>
              <a:gd name="T39" fmla="*/ 115 h 120"/>
              <a:gd name="T40" fmla="*/ 69 w 91"/>
              <a:gd name="T41" fmla="*/ 117 h 120"/>
              <a:gd name="T42" fmla="*/ 69 w 91"/>
              <a:gd name="T43" fmla="*/ 120 h 120"/>
              <a:gd name="T44" fmla="*/ 61 w 91"/>
              <a:gd name="T45" fmla="*/ 117 h 120"/>
              <a:gd name="T46" fmla="*/ 56 w 91"/>
              <a:gd name="T47" fmla="*/ 115 h 120"/>
              <a:gd name="T48" fmla="*/ 28 w 91"/>
              <a:gd name="T49" fmla="*/ 117 h 120"/>
              <a:gd name="T50" fmla="*/ 19 w 91"/>
              <a:gd name="T51" fmla="*/ 117 h 120"/>
              <a:gd name="T52" fmla="*/ 0 w 91"/>
              <a:gd name="T53" fmla="*/ 77 h 120"/>
              <a:gd name="T54" fmla="*/ 5 w 91"/>
              <a:gd name="T55" fmla="*/ 58 h 120"/>
              <a:gd name="T56" fmla="*/ 9 w 91"/>
              <a:gd name="T57" fmla="*/ 47 h 120"/>
              <a:gd name="T58" fmla="*/ 11 w 91"/>
              <a:gd name="T59" fmla="*/ 43 h 120"/>
              <a:gd name="T60" fmla="*/ 11 w 91"/>
              <a:gd name="T61" fmla="*/ 42 h 120"/>
              <a:gd name="T62" fmla="*/ 11 w 91"/>
              <a:gd name="T63" fmla="*/ 42 h 120"/>
              <a:gd name="T64" fmla="*/ 12 w 91"/>
              <a:gd name="T65" fmla="*/ 40 h 120"/>
              <a:gd name="T66" fmla="*/ 13 w 91"/>
              <a:gd name="T67" fmla="*/ 39 h 120"/>
              <a:gd name="T68" fmla="*/ 36 w 91"/>
              <a:gd name="T69" fmla="*/ 9 h 120"/>
              <a:gd name="T70" fmla="*/ 47 w 91"/>
              <a:gd name="T71" fmla="*/ 0 h 120"/>
              <a:gd name="T72" fmla="*/ 65 w 91"/>
              <a:gd name="T73" fmla="*/ 9 h 120"/>
              <a:gd name="T74" fmla="*/ 87 w 91"/>
              <a:gd name="T75" fmla="*/ 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87" y="10"/>
                </a:moveTo>
                <a:lnTo>
                  <a:pt x="87" y="15"/>
                </a:lnTo>
                <a:lnTo>
                  <a:pt x="88" y="27"/>
                </a:lnTo>
                <a:lnTo>
                  <a:pt x="90" y="32"/>
                </a:lnTo>
                <a:lnTo>
                  <a:pt x="91" y="42"/>
                </a:lnTo>
                <a:lnTo>
                  <a:pt x="88" y="46"/>
                </a:lnTo>
                <a:lnTo>
                  <a:pt x="87" y="51"/>
                </a:lnTo>
                <a:lnTo>
                  <a:pt x="83" y="60"/>
                </a:lnTo>
                <a:lnTo>
                  <a:pt x="77" y="70"/>
                </a:lnTo>
                <a:lnTo>
                  <a:pt x="76" y="75"/>
                </a:lnTo>
                <a:lnTo>
                  <a:pt x="73" y="75"/>
                </a:lnTo>
                <a:lnTo>
                  <a:pt x="72" y="77"/>
                </a:lnTo>
                <a:lnTo>
                  <a:pt x="72" y="79"/>
                </a:lnTo>
                <a:lnTo>
                  <a:pt x="69" y="83"/>
                </a:lnTo>
                <a:lnTo>
                  <a:pt x="69" y="84"/>
                </a:lnTo>
                <a:lnTo>
                  <a:pt x="66" y="87"/>
                </a:lnTo>
                <a:lnTo>
                  <a:pt x="61" y="96"/>
                </a:lnTo>
                <a:lnTo>
                  <a:pt x="64" y="103"/>
                </a:lnTo>
                <a:lnTo>
                  <a:pt x="66" y="110"/>
                </a:lnTo>
                <a:lnTo>
                  <a:pt x="68" y="115"/>
                </a:lnTo>
                <a:lnTo>
                  <a:pt x="69" y="117"/>
                </a:lnTo>
                <a:lnTo>
                  <a:pt x="69" y="120"/>
                </a:lnTo>
                <a:lnTo>
                  <a:pt x="61" y="117"/>
                </a:lnTo>
                <a:lnTo>
                  <a:pt x="56" y="115"/>
                </a:lnTo>
                <a:lnTo>
                  <a:pt x="28" y="117"/>
                </a:lnTo>
                <a:lnTo>
                  <a:pt x="19" y="117"/>
                </a:lnTo>
                <a:lnTo>
                  <a:pt x="0" y="77"/>
                </a:lnTo>
                <a:lnTo>
                  <a:pt x="5" y="58"/>
                </a:lnTo>
                <a:lnTo>
                  <a:pt x="9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0"/>
                </a:lnTo>
                <a:lnTo>
                  <a:pt x="13" y="39"/>
                </a:lnTo>
                <a:lnTo>
                  <a:pt x="36" y="9"/>
                </a:lnTo>
                <a:lnTo>
                  <a:pt x="47" y="0"/>
                </a:lnTo>
                <a:lnTo>
                  <a:pt x="65" y="9"/>
                </a:lnTo>
                <a:lnTo>
                  <a:pt x="87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Freeform 455">
            <a:extLst>
              <a:ext uri="{FF2B5EF4-FFF2-40B4-BE49-F238E27FC236}">
                <a16:creationId xmlns:a16="http://schemas.microsoft.com/office/drawing/2014/main" id="{EF63BC18-42FC-E449-CA8E-D67270E44D0A}"/>
              </a:ext>
            </a:extLst>
          </p:cNvPr>
          <p:cNvSpPr>
            <a:spLocks/>
          </p:cNvSpPr>
          <p:nvPr/>
        </p:nvSpPr>
        <p:spPr bwMode="auto">
          <a:xfrm>
            <a:off x="6591311" y="1781181"/>
            <a:ext cx="352426" cy="274638"/>
          </a:xfrm>
          <a:custGeom>
            <a:avLst/>
            <a:gdLst>
              <a:gd name="T0" fmla="*/ 198 w 222"/>
              <a:gd name="T1" fmla="*/ 126 h 173"/>
              <a:gd name="T2" fmla="*/ 204 w 222"/>
              <a:gd name="T3" fmla="*/ 130 h 173"/>
              <a:gd name="T4" fmla="*/ 222 w 222"/>
              <a:gd name="T5" fmla="*/ 137 h 173"/>
              <a:gd name="T6" fmla="*/ 211 w 222"/>
              <a:gd name="T7" fmla="*/ 149 h 173"/>
              <a:gd name="T8" fmla="*/ 206 w 222"/>
              <a:gd name="T9" fmla="*/ 154 h 173"/>
              <a:gd name="T10" fmla="*/ 198 w 222"/>
              <a:gd name="T11" fmla="*/ 167 h 173"/>
              <a:gd name="T12" fmla="*/ 194 w 222"/>
              <a:gd name="T13" fmla="*/ 173 h 173"/>
              <a:gd name="T14" fmla="*/ 179 w 222"/>
              <a:gd name="T15" fmla="*/ 169 h 173"/>
              <a:gd name="T16" fmla="*/ 172 w 222"/>
              <a:gd name="T17" fmla="*/ 167 h 173"/>
              <a:gd name="T18" fmla="*/ 157 w 222"/>
              <a:gd name="T19" fmla="*/ 160 h 173"/>
              <a:gd name="T20" fmla="*/ 146 w 222"/>
              <a:gd name="T21" fmla="*/ 156 h 173"/>
              <a:gd name="T22" fmla="*/ 136 w 222"/>
              <a:gd name="T23" fmla="*/ 152 h 173"/>
              <a:gd name="T24" fmla="*/ 125 w 222"/>
              <a:gd name="T25" fmla="*/ 148 h 173"/>
              <a:gd name="T26" fmla="*/ 110 w 222"/>
              <a:gd name="T27" fmla="*/ 142 h 173"/>
              <a:gd name="T28" fmla="*/ 100 w 222"/>
              <a:gd name="T29" fmla="*/ 138 h 173"/>
              <a:gd name="T30" fmla="*/ 85 w 222"/>
              <a:gd name="T31" fmla="*/ 139 h 173"/>
              <a:gd name="T32" fmla="*/ 70 w 222"/>
              <a:gd name="T33" fmla="*/ 142 h 173"/>
              <a:gd name="T34" fmla="*/ 58 w 222"/>
              <a:gd name="T35" fmla="*/ 138 h 173"/>
              <a:gd name="T36" fmla="*/ 45 w 222"/>
              <a:gd name="T37" fmla="*/ 127 h 173"/>
              <a:gd name="T38" fmla="*/ 35 w 222"/>
              <a:gd name="T39" fmla="*/ 128 h 173"/>
              <a:gd name="T40" fmla="*/ 26 w 222"/>
              <a:gd name="T41" fmla="*/ 134 h 173"/>
              <a:gd name="T42" fmla="*/ 13 w 222"/>
              <a:gd name="T43" fmla="*/ 134 h 173"/>
              <a:gd name="T44" fmla="*/ 5 w 222"/>
              <a:gd name="T45" fmla="*/ 119 h 173"/>
              <a:gd name="T46" fmla="*/ 6 w 222"/>
              <a:gd name="T47" fmla="*/ 107 h 173"/>
              <a:gd name="T48" fmla="*/ 6 w 222"/>
              <a:gd name="T49" fmla="*/ 98 h 173"/>
              <a:gd name="T50" fmla="*/ 3 w 222"/>
              <a:gd name="T51" fmla="*/ 93 h 173"/>
              <a:gd name="T52" fmla="*/ 2 w 222"/>
              <a:gd name="T53" fmla="*/ 85 h 173"/>
              <a:gd name="T54" fmla="*/ 10 w 222"/>
              <a:gd name="T55" fmla="*/ 77 h 173"/>
              <a:gd name="T56" fmla="*/ 13 w 222"/>
              <a:gd name="T57" fmla="*/ 63 h 173"/>
              <a:gd name="T58" fmla="*/ 9 w 222"/>
              <a:gd name="T59" fmla="*/ 51 h 173"/>
              <a:gd name="T60" fmla="*/ 17 w 222"/>
              <a:gd name="T61" fmla="*/ 44 h 173"/>
              <a:gd name="T62" fmla="*/ 13 w 222"/>
              <a:gd name="T63" fmla="*/ 40 h 173"/>
              <a:gd name="T64" fmla="*/ 26 w 222"/>
              <a:gd name="T65" fmla="*/ 8 h 173"/>
              <a:gd name="T66" fmla="*/ 44 w 222"/>
              <a:gd name="T67" fmla="*/ 7 h 173"/>
              <a:gd name="T68" fmla="*/ 47 w 222"/>
              <a:gd name="T69" fmla="*/ 0 h 173"/>
              <a:gd name="T70" fmla="*/ 52 w 222"/>
              <a:gd name="T71" fmla="*/ 3 h 173"/>
              <a:gd name="T72" fmla="*/ 52 w 222"/>
              <a:gd name="T73" fmla="*/ 19 h 173"/>
              <a:gd name="T74" fmla="*/ 56 w 222"/>
              <a:gd name="T75" fmla="*/ 40 h 173"/>
              <a:gd name="T76" fmla="*/ 70 w 222"/>
              <a:gd name="T77" fmla="*/ 51 h 173"/>
              <a:gd name="T78" fmla="*/ 82 w 222"/>
              <a:gd name="T79" fmla="*/ 63 h 173"/>
              <a:gd name="T80" fmla="*/ 103 w 222"/>
              <a:gd name="T81" fmla="*/ 75 h 173"/>
              <a:gd name="T82" fmla="*/ 122 w 222"/>
              <a:gd name="T83" fmla="*/ 81 h 173"/>
              <a:gd name="T84" fmla="*/ 168 w 222"/>
              <a:gd name="T85" fmla="*/ 120 h 173"/>
              <a:gd name="T86" fmla="*/ 178 w 222"/>
              <a:gd name="T87" fmla="*/ 122 h 173"/>
              <a:gd name="T88" fmla="*/ 191 w 222"/>
              <a:gd name="T89" fmla="*/ 12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2" h="173">
                <a:moveTo>
                  <a:pt x="191" y="120"/>
                </a:moveTo>
                <a:lnTo>
                  <a:pt x="198" y="126"/>
                </a:lnTo>
                <a:lnTo>
                  <a:pt x="200" y="127"/>
                </a:lnTo>
                <a:lnTo>
                  <a:pt x="204" y="130"/>
                </a:lnTo>
                <a:lnTo>
                  <a:pt x="212" y="133"/>
                </a:lnTo>
                <a:lnTo>
                  <a:pt x="222" y="137"/>
                </a:lnTo>
                <a:lnTo>
                  <a:pt x="215" y="145"/>
                </a:lnTo>
                <a:lnTo>
                  <a:pt x="211" y="149"/>
                </a:lnTo>
                <a:lnTo>
                  <a:pt x="209" y="152"/>
                </a:lnTo>
                <a:lnTo>
                  <a:pt x="206" y="154"/>
                </a:lnTo>
                <a:lnTo>
                  <a:pt x="201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3"/>
                </a:lnTo>
                <a:lnTo>
                  <a:pt x="185" y="171"/>
                </a:lnTo>
                <a:lnTo>
                  <a:pt x="179" y="169"/>
                </a:lnTo>
                <a:lnTo>
                  <a:pt x="178" y="169"/>
                </a:lnTo>
                <a:lnTo>
                  <a:pt x="172" y="167"/>
                </a:lnTo>
                <a:lnTo>
                  <a:pt x="167" y="164"/>
                </a:lnTo>
                <a:lnTo>
                  <a:pt x="157" y="160"/>
                </a:lnTo>
                <a:lnTo>
                  <a:pt x="152" y="158"/>
                </a:lnTo>
                <a:lnTo>
                  <a:pt x="146" y="156"/>
                </a:lnTo>
                <a:lnTo>
                  <a:pt x="136" y="153"/>
                </a:lnTo>
                <a:lnTo>
                  <a:pt x="136" y="152"/>
                </a:lnTo>
                <a:lnTo>
                  <a:pt x="129" y="149"/>
                </a:lnTo>
                <a:lnTo>
                  <a:pt x="125" y="148"/>
                </a:lnTo>
                <a:lnTo>
                  <a:pt x="115" y="143"/>
                </a:lnTo>
                <a:lnTo>
                  <a:pt x="110" y="142"/>
                </a:lnTo>
                <a:lnTo>
                  <a:pt x="104" y="139"/>
                </a:lnTo>
                <a:lnTo>
                  <a:pt x="100" y="138"/>
                </a:lnTo>
                <a:lnTo>
                  <a:pt x="92" y="139"/>
                </a:lnTo>
                <a:lnTo>
                  <a:pt x="85" y="139"/>
                </a:lnTo>
                <a:lnTo>
                  <a:pt x="76" y="141"/>
                </a:lnTo>
                <a:lnTo>
                  <a:pt x="70" y="142"/>
                </a:lnTo>
                <a:lnTo>
                  <a:pt x="65" y="143"/>
                </a:lnTo>
                <a:lnTo>
                  <a:pt x="58" y="138"/>
                </a:lnTo>
                <a:lnTo>
                  <a:pt x="51" y="131"/>
                </a:lnTo>
                <a:lnTo>
                  <a:pt x="45" y="127"/>
                </a:lnTo>
                <a:lnTo>
                  <a:pt x="43" y="124"/>
                </a:lnTo>
                <a:lnTo>
                  <a:pt x="35" y="128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3" y="134"/>
                </a:lnTo>
                <a:lnTo>
                  <a:pt x="11" y="130"/>
                </a:lnTo>
                <a:lnTo>
                  <a:pt x="5" y="119"/>
                </a:lnTo>
                <a:lnTo>
                  <a:pt x="2" y="108"/>
                </a:lnTo>
                <a:lnTo>
                  <a:pt x="6" y="107"/>
                </a:lnTo>
                <a:lnTo>
                  <a:pt x="6" y="104"/>
                </a:lnTo>
                <a:lnTo>
                  <a:pt x="6" y="98"/>
                </a:lnTo>
                <a:lnTo>
                  <a:pt x="6" y="96"/>
                </a:lnTo>
                <a:lnTo>
                  <a:pt x="3" y="93"/>
                </a:lnTo>
                <a:lnTo>
                  <a:pt x="2" y="89"/>
                </a:lnTo>
                <a:lnTo>
                  <a:pt x="2" y="85"/>
                </a:lnTo>
                <a:lnTo>
                  <a:pt x="0" y="79"/>
                </a:lnTo>
                <a:lnTo>
                  <a:pt x="10" y="77"/>
                </a:lnTo>
                <a:lnTo>
                  <a:pt x="11" y="68"/>
                </a:lnTo>
                <a:lnTo>
                  <a:pt x="13" y="63"/>
                </a:lnTo>
                <a:lnTo>
                  <a:pt x="7" y="51"/>
                </a:lnTo>
                <a:lnTo>
                  <a:pt x="9" y="51"/>
                </a:lnTo>
                <a:lnTo>
                  <a:pt x="10" y="51"/>
                </a:lnTo>
                <a:lnTo>
                  <a:pt x="17" y="44"/>
                </a:lnTo>
                <a:lnTo>
                  <a:pt x="14" y="41"/>
                </a:lnTo>
                <a:lnTo>
                  <a:pt x="13" y="40"/>
                </a:lnTo>
                <a:lnTo>
                  <a:pt x="20" y="15"/>
                </a:lnTo>
                <a:lnTo>
                  <a:pt x="26" y="8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7" y="0"/>
                </a:lnTo>
                <a:lnTo>
                  <a:pt x="52" y="2"/>
                </a:lnTo>
                <a:lnTo>
                  <a:pt x="52" y="3"/>
                </a:lnTo>
                <a:lnTo>
                  <a:pt x="52" y="7"/>
                </a:lnTo>
                <a:lnTo>
                  <a:pt x="52" y="19"/>
                </a:lnTo>
                <a:lnTo>
                  <a:pt x="54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3" y="75"/>
                </a:lnTo>
                <a:lnTo>
                  <a:pt x="116" y="70"/>
                </a:lnTo>
                <a:lnTo>
                  <a:pt x="122" y="81"/>
                </a:lnTo>
                <a:lnTo>
                  <a:pt x="157" y="113"/>
                </a:lnTo>
                <a:lnTo>
                  <a:pt x="168" y="120"/>
                </a:lnTo>
                <a:lnTo>
                  <a:pt x="171" y="122"/>
                </a:lnTo>
                <a:lnTo>
                  <a:pt x="178" y="122"/>
                </a:lnTo>
                <a:lnTo>
                  <a:pt x="191" y="120"/>
                </a:lnTo>
                <a:lnTo>
                  <a:pt x="191" y="1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Freeform 456">
            <a:extLst>
              <a:ext uri="{FF2B5EF4-FFF2-40B4-BE49-F238E27FC236}">
                <a16:creationId xmlns:a16="http://schemas.microsoft.com/office/drawing/2014/main" id="{1C91A918-07CA-1392-2A90-0CAA596904DD}"/>
              </a:ext>
            </a:extLst>
          </p:cNvPr>
          <p:cNvSpPr>
            <a:spLocks/>
          </p:cNvSpPr>
          <p:nvPr/>
        </p:nvSpPr>
        <p:spPr bwMode="auto">
          <a:xfrm>
            <a:off x="7473963" y="1298579"/>
            <a:ext cx="292100" cy="441326"/>
          </a:xfrm>
          <a:custGeom>
            <a:avLst/>
            <a:gdLst>
              <a:gd name="T0" fmla="*/ 181 w 184"/>
              <a:gd name="T1" fmla="*/ 17 h 278"/>
              <a:gd name="T2" fmla="*/ 183 w 184"/>
              <a:gd name="T3" fmla="*/ 22 h 278"/>
              <a:gd name="T4" fmla="*/ 179 w 184"/>
              <a:gd name="T5" fmla="*/ 26 h 278"/>
              <a:gd name="T6" fmla="*/ 176 w 184"/>
              <a:gd name="T7" fmla="*/ 33 h 278"/>
              <a:gd name="T8" fmla="*/ 174 w 184"/>
              <a:gd name="T9" fmla="*/ 38 h 278"/>
              <a:gd name="T10" fmla="*/ 166 w 184"/>
              <a:gd name="T11" fmla="*/ 44 h 278"/>
              <a:gd name="T12" fmla="*/ 161 w 184"/>
              <a:gd name="T13" fmla="*/ 55 h 278"/>
              <a:gd name="T14" fmla="*/ 162 w 184"/>
              <a:gd name="T15" fmla="*/ 63 h 278"/>
              <a:gd name="T16" fmla="*/ 168 w 184"/>
              <a:gd name="T17" fmla="*/ 74 h 278"/>
              <a:gd name="T18" fmla="*/ 161 w 184"/>
              <a:gd name="T19" fmla="*/ 90 h 278"/>
              <a:gd name="T20" fmla="*/ 158 w 184"/>
              <a:gd name="T21" fmla="*/ 94 h 278"/>
              <a:gd name="T22" fmla="*/ 164 w 184"/>
              <a:gd name="T23" fmla="*/ 98 h 278"/>
              <a:gd name="T24" fmla="*/ 162 w 184"/>
              <a:gd name="T25" fmla="*/ 108 h 278"/>
              <a:gd name="T26" fmla="*/ 162 w 184"/>
              <a:gd name="T27" fmla="*/ 113 h 278"/>
              <a:gd name="T28" fmla="*/ 162 w 184"/>
              <a:gd name="T29" fmla="*/ 119 h 278"/>
              <a:gd name="T30" fmla="*/ 161 w 184"/>
              <a:gd name="T31" fmla="*/ 124 h 278"/>
              <a:gd name="T32" fmla="*/ 164 w 184"/>
              <a:gd name="T33" fmla="*/ 127 h 278"/>
              <a:gd name="T34" fmla="*/ 164 w 184"/>
              <a:gd name="T35" fmla="*/ 130 h 278"/>
              <a:gd name="T36" fmla="*/ 166 w 184"/>
              <a:gd name="T37" fmla="*/ 132 h 278"/>
              <a:gd name="T38" fmla="*/ 164 w 184"/>
              <a:gd name="T39" fmla="*/ 138 h 278"/>
              <a:gd name="T40" fmla="*/ 164 w 184"/>
              <a:gd name="T41" fmla="*/ 143 h 278"/>
              <a:gd name="T42" fmla="*/ 161 w 184"/>
              <a:gd name="T43" fmla="*/ 147 h 278"/>
              <a:gd name="T44" fmla="*/ 161 w 184"/>
              <a:gd name="T45" fmla="*/ 156 h 278"/>
              <a:gd name="T46" fmla="*/ 162 w 184"/>
              <a:gd name="T47" fmla="*/ 162 h 278"/>
              <a:gd name="T48" fmla="*/ 161 w 184"/>
              <a:gd name="T49" fmla="*/ 171 h 278"/>
              <a:gd name="T50" fmla="*/ 161 w 184"/>
              <a:gd name="T51" fmla="*/ 184 h 278"/>
              <a:gd name="T52" fmla="*/ 166 w 184"/>
              <a:gd name="T53" fmla="*/ 197 h 278"/>
              <a:gd name="T54" fmla="*/ 168 w 184"/>
              <a:gd name="T55" fmla="*/ 210 h 278"/>
              <a:gd name="T56" fmla="*/ 169 w 184"/>
              <a:gd name="T57" fmla="*/ 216 h 278"/>
              <a:gd name="T58" fmla="*/ 173 w 184"/>
              <a:gd name="T59" fmla="*/ 224 h 278"/>
              <a:gd name="T60" fmla="*/ 176 w 184"/>
              <a:gd name="T61" fmla="*/ 231 h 278"/>
              <a:gd name="T62" fmla="*/ 176 w 184"/>
              <a:gd name="T63" fmla="*/ 236 h 278"/>
              <a:gd name="T64" fmla="*/ 173 w 184"/>
              <a:gd name="T65" fmla="*/ 246 h 278"/>
              <a:gd name="T66" fmla="*/ 170 w 184"/>
              <a:gd name="T67" fmla="*/ 263 h 278"/>
              <a:gd name="T68" fmla="*/ 168 w 184"/>
              <a:gd name="T69" fmla="*/ 267 h 278"/>
              <a:gd name="T70" fmla="*/ 165 w 184"/>
              <a:gd name="T71" fmla="*/ 270 h 278"/>
              <a:gd name="T72" fmla="*/ 154 w 184"/>
              <a:gd name="T73" fmla="*/ 267 h 278"/>
              <a:gd name="T74" fmla="*/ 128 w 184"/>
              <a:gd name="T75" fmla="*/ 278 h 278"/>
              <a:gd name="T76" fmla="*/ 108 w 184"/>
              <a:gd name="T77" fmla="*/ 262 h 278"/>
              <a:gd name="T78" fmla="*/ 78 w 184"/>
              <a:gd name="T79" fmla="*/ 247 h 278"/>
              <a:gd name="T80" fmla="*/ 65 w 184"/>
              <a:gd name="T81" fmla="*/ 217 h 278"/>
              <a:gd name="T82" fmla="*/ 24 w 184"/>
              <a:gd name="T83" fmla="*/ 169 h 278"/>
              <a:gd name="T84" fmla="*/ 15 w 184"/>
              <a:gd name="T85" fmla="*/ 158 h 278"/>
              <a:gd name="T86" fmla="*/ 23 w 184"/>
              <a:gd name="T87" fmla="*/ 147 h 278"/>
              <a:gd name="T88" fmla="*/ 26 w 184"/>
              <a:gd name="T89" fmla="*/ 113 h 278"/>
              <a:gd name="T90" fmla="*/ 20 w 184"/>
              <a:gd name="T91" fmla="*/ 109 h 278"/>
              <a:gd name="T92" fmla="*/ 15 w 184"/>
              <a:gd name="T93" fmla="*/ 100 h 278"/>
              <a:gd name="T94" fmla="*/ 4 w 184"/>
              <a:gd name="T95" fmla="*/ 77 h 278"/>
              <a:gd name="T96" fmla="*/ 61 w 184"/>
              <a:gd name="T97" fmla="*/ 51 h 278"/>
              <a:gd name="T98" fmla="*/ 97 w 184"/>
              <a:gd name="T99" fmla="*/ 53 h 278"/>
              <a:gd name="T100" fmla="*/ 118 w 184"/>
              <a:gd name="T101" fmla="*/ 41 h 278"/>
              <a:gd name="T102" fmla="*/ 140 w 184"/>
              <a:gd name="T103" fmla="*/ 3 h 278"/>
              <a:gd name="T104" fmla="*/ 154 w 184"/>
              <a:gd name="T105" fmla="*/ 14 h 278"/>
              <a:gd name="T106" fmla="*/ 181 w 184"/>
              <a:gd name="T107" fmla="*/ 15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84" y="15"/>
                </a:moveTo>
                <a:lnTo>
                  <a:pt x="183" y="15"/>
                </a:lnTo>
                <a:lnTo>
                  <a:pt x="181" y="17"/>
                </a:lnTo>
                <a:lnTo>
                  <a:pt x="183" y="17"/>
                </a:lnTo>
                <a:lnTo>
                  <a:pt x="183" y="21"/>
                </a:lnTo>
                <a:lnTo>
                  <a:pt x="183" y="22"/>
                </a:lnTo>
                <a:lnTo>
                  <a:pt x="181" y="22"/>
                </a:lnTo>
                <a:lnTo>
                  <a:pt x="181" y="25"/>
                </a:lnTo>
                <a:lnTo>
                  <a:pt x="179" y="26"/>
                </a:lnTo>
                <a:lnTo>
                  <a:pt x="179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8" y="74"/>
                </a:lnTo>
                <a:lnTo>
                  <a:pt x="168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4" y="98"/>
                </a:lnTo>
                <a:lnTo>
                  <a:pt x="164" y="100"/>
                </a:lnTo>
                <a:lnTo>
                  <a:pt x="164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4" y="127"/>
                </a:lnTo>
                <a:lnTo>
                  <a:pt x="162" y="128"/>
                </a:lnTo>
                <a:lnTo>
                  <a:pt x="162" y="130"/>
                </a:lnTo>
                <a:lnTo>
                  <a:pt x="164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2"/>
                </a:lnTo>
                <a:lnTo>
                  <a:pt x="166" y="134"/>
                </a:lnTo>
                <a:lnTo>
                  <a:pt x="165" y="134"/>
                </a:lnTo>
                <a:lnTo>
                  <a:pt x="164" y="138"/>
                </a:lnTo>
                <a:lnTo>
                  <a:pt x="165" y="139"/>
                </a:lnTo>
                <a:lnTo>
                  <a:pt x="165" y="142"/>
                </a:lnTo>
                <a:lnTo>
                  <a:pt x="164" y="143"/>
                </a:lnTo>
                <a:lnTo>
                  <a:pt x="162" y="145"/>
                </a:lnTo>
                <a:lnTo>
                  <a:pt x="162" y="147"/>
                </a:lnTo>
                <a:lnTo>
                  <a:pt x="161" y="147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2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8" y="202"/>
                </a:lnTo>
                <a:lnTo>
                  <a:pt x="168" y="207"/>
                </a:lnTo>
                <a:lnTo>
                  <a:pt x="168" y="210"/>
                </a:lnTo>
                <a:lnTo>
                  <a:pt x="168" y="210"/>
                </a:lnTo>
                <a:lnTo>
                  <a:pt x="168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2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7"/>
                </a:lnTo>
                <a:lnTo>
                  <a:pt x="172" y="244"/>
                </a:lnTo>
                <a:lnTo>
                  <a:pt x="173" y="246"/>
                </a:lnTo>
                <a:lnTo>
                  <a:pt x="172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8" y="267"/>
                </a:lnTo>
                <a:lnTo>
                  <a:pt x="168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7"/>
                </a:lnTo>
                <a:lnTo>
                  <a:pt x="154" y="267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8" y="262"/>
                </a:lnTo>
                <a:lnTo>
                  <a:pt x="99" y="258"/>
                </a:lnTo>
                <a:lnTo>
                  <a:pt x="82" y="250"/>
                </a:lnTo>
                <a:lnTo>
                  <a:pt x="78" y="247"/>
                </a:lnTo>
                <a:lnTo>
                  <a:pt x="72" y="236"/>
                </a:lnTo>
                <a:lnTo>
                  <a:pt x="67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2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7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3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7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7"/>
                </a:lnTo>
                <a:lnTo>
                  <a:pt x="135" y="0"/>
                </a:lnTo>
                <a:lnTo>
                  <a:pt x="140" y="3"/>
                </a:ln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3" y="15"/>
                </a:lnTo>
                <a:lnTo>
                  <a:pt x="18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Freeform 457">
            <a:extLst>
              <a:ext uri="{FF2B5EF4-FFF2-40B4-BE49-F238E27FC236}">
                <a16:creationId xmlns:a16="http://schemas.microsoft.com/office/drawing/2014/main" id="{20FD8417-0600-BD81-6057-3DCC07416926}"/>
              </a:ext>
            </a:extLst>
          </p:cNvPr>
          <p:cNvSpPr>
            <a:spLocks/>
          </p:cNvSpPr>
          <p:nvPr/>
        </p:nvSpPr>
        <p:spPr bwMode="auto">
          <a:xfrm>
            <a:off x="4508508" y="6162693"/>
            <a:ext cx="95250" cy="111125"/>
          </a:xfrm>
          <a:custGeom>
            <a:avLst/>
            <a:gdLst>
              <a:gd name="T0" fmla="*/ 27 w 60"/>
              <a:gd name="T1" fmla="*/ 3 h 70"/>
              <a:gd name="T2" fmla="*/ 27 w 60"/>
              <a:gd name="T3" fmla="*/ 8 h 70"/>
              <a:gd name="T4" fmla="*/ 25 w 60"/>
              <a:gd name="T5" fmla="*/ 14 h 70"/>
              <a:gd name="T6" fmla="*/ 23 w 60"/>
              <a:gd name="T7" fmla="*/ 15 h 70"/>
              <a:gd name="T8" fmla="*/ 25 w 60"/>
              <a:gd name="T9" fmla="*/ 17 h 70"/>
              <a:gd name="T10" fmla="*/ 26 w 60"/>
              <a:gd name="T11" fmla="*/ 17 h 70"/>
              <a:gd name="T12" fmla="*/ 30 w 60"/>
              <a:gd name="T13" fmla="*/ 21 h 70"/>
              <a:gd name="T14" fmla="*/ 38 w 60"/>
              <a:gd name="T15" fmla="*/ 26 h 70"/>
              <a:gd name="T16" fmla="*/ 35 w 60"/>
              <a:gd name="T17" fmla="*/ 34 h 70"/>
              <a:gd name="T18" fmla="*/ 44 w 60"/>
              <a:gd name="T19" fmla="*/ 45 h 70"/>
              <a:gd name="T20" fmla="*/ 46 w 60"/>
              <a:gd name="T21" fmla="*/ 37 h 70"/>
              <a:gd name="T22" fmla="*/ 59 w 60"/>
              <a:gd name="T23" fmla="*/ 30 h 70"/>
              <a:gd name="T24" fmla="*/ 57 w 60"/>
              <a:gd name="T25" fmla="*/ 37 h 70"/>
              <a:gd name="T26" fmla="*/ 57 w 60"/>
              <a:gd name="T27" fmla="*/ 45 h 70"/>
              <a:gd name="T28" fmla="*/ 60 w 60"/>
              <a:gd name="T29" fmla="*/ 48 h 70"/>
              <a:gd name="T30" fmla="*/ 55 w 60"/>
              <a:gd name="T31" fmla="*/ 53 h 70"/>
              <a:gd name="T32" fmla="*/ 50 w 60"/>
              <a:gd name="T33" fmla="*/ 58 h 70"/>
              <a:gd name="T34" fmla="*/ 42 w 60"/>
              <a:gd name="T35" fmla="*/ 70 h 70"/>
              <a:gd name="T36" fmla="*/ 38 w 60"/>
              <a:gd name="T37" fmla="*/ 68 h 70"/>
              <a:gd name="T38" fmla="*/ 37 w 60"/>
              <a:gd name="T39" fmla="*/ 67 h 70"/>
              <a:gd name="T40" fmla="*/ 34 w 60"/>
              <a:gd name="T41" fmla="*/ 60 h 70"/>
              <a:gd name="T42" fmla="*/ 30 w 60"/>
              <a:gd name="T43" fmla="*/ 62 h 70"/>
              <a:gd name="T44" fmla="*/ 29 w 60"/>
              <a:gd name="T45" fmla="*/ 63 h 70"/>
              <a:gd name="T46" fmla="*/ 19 w 60"/>
              <a:gd name="T47" fmla="*/ 59 h 70"/>
              <a:gd name="T48" fmla="*/ 18 w 60"/>
              <a:gd name="T49" fmla="*/ 63 h 70"/>
              <a:gd name="T50" fmla="*/ 12 w 60"/>
              <a:gd name="T51" fmla="*/ 66 h 70"/>
              <a:gd name="T52" fmla="*/ 4 w 60"/>
              <a:gd name="T53" fmla="*/ 55 h 70"/>
              <a:gd name="T54" fmla="*/ 11 w 60"/>
              <a:gd name="T55" fmla="*/ 47 h 70"/>
              <a:gd name="T56" fmla="*/ 9 w 60"/>
              <a:gd name="T57" fmla="*/ 38 h 70"/>
              <a:gd name="T58" fmla="*/ 11 w 60"/>
              <a:gd name="T59" fmla="*/ 34 h 70"/>
              <a:gd name="T60" fmla="*/ 4 w 60"/>
              <a:gd name="T61" fmla="*/ 37 h 70"/>
              <a:gd name="T62" fmla="*/ 1 w 60"/>
              <a:gd name="T63" fmla="*/ 37 h 70"/>
              <a:gd name="T64" fmla="*/ 0 w 60"/>
              <a:gd name="T65" fmla="*/ 34 h 70"/>
              <a:gd name="T66" fmla="*/ 0 w 60"/>
              <a:gd name="T67" fmla="*/ 30 h 70"/>
              <a:gd name="T68" fmla="*/ 0 w 60"/>
              <a:gd name="T69" fmla="*/ 25 h 70"/>
              <a:gd name="T70" fmla="*/ 9 w 60"/>
              <a:gd name="T71" fmla="*/ 6 h 70"/>
              <a:gd name="T72" fmla="*/ 12 w 60"/>
              <a:gd name="T73" fmla="*/ 0 h 70"/>
              <a:gd name="T74" fmla="*/ 23 w 60"/>
              <a:gd name="T75" fmla="*/ 3 h 70"/>
              <a:gd name="T76" fmla="*/ 26 w 60"/>
              <a:gd name="T77" fmla="*/ 3 h 70"/>
              <a:gd name="T78" fmla="*/ 27 w 60"/>
              <a:gd name="T79" fmla="*/ 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70">
                <a:moveTo>
                  <a:pt x="27" y="3"/>
                </a:moveTo>
                <a:lnTo>
                  <a:pt x="27" y="8"/>
                </a:lnTo>
                <a:lnTo>
                  <a:pt x="25" y="14"/>
                </a:lnTo>
                <a:lnTo>
                  <a:pt x="23" y="15"/>
                </a:lnTo>
                <a:lnTo>
                  <a:pt x="25" y="17"/>
                </a:lnTo>
                <a:lnTo>
                  <a:pt x="26" y="17"/>
                </a:lnTo>
                <a:lnTo>
                  <a:pt x="30" y="21"/>
                </a:lnTo>
                <a:lnTo>
                  <a:pt x="38" y="26"/>
                </a:lnTo>
                <a:lnTo>
                  <a:pt x="35" y="34"/>
                </a:lnTo>
                <a:lnTo>
                  <a:pt x="44" y="45"/>
                </a:lnTo>
                <a:lnTo>
                  <a:pt x="46" y="37"/>
                </a:lnTo>
                <a:lnTo>
                  <a:pt x="59" y="30"/>
                </a:lnTo>
                <a:lnTo>
                  <a:pt x="57" y="37"/>
                </a:lnTo>
                <a:lnTo>
                  <a:pt x="57" y="45"/>
                </a:lnTo>
                <a:lnTo>
                  <a:pt x="60" y="48"/>
                </a:lnTo>
                <a:lnTo>
                  <a:pt x="55" y="53"/>
                </a:lnTo>
                <a:lnTo>
                  <a:pt x="50" y="58"/>
                </a:lnTo>
                <a:lnTo>
                  <a:pt x="42" y="70"/>
                </a:lnTo>
                <a:lnTo>
                  <a:pt x="38" y="68"/>
                </a:lnTo>
                <a:lnTo>
                  <a:pt x="37" y="67"/>
                </a:lnTo>
                <a:lnTo>
                  <a:pt x="34" y="60"/>
                </a:lnTo>
                <a:lnTo>
                  <a:pt x="30" y="62"/>
                </a:lnTo>
                <a:lnTo>
                  <a:pt x="29" y="63"/>
                </a:lnTo>
                <a:lnTo>
                  <a:pt x="19" y="59"/>
                </a:lnTo>
                <a:lnTo>
                  <a:pt x="18" y="63"/>
                </a:lnTo>
                <a:lnTo>
                  <a:pt x="12" y="66"/>
                </a:lnTo>
                <a:lnTo>
                  <a:pt x="4" y="55"/>
                </a:lnTo>
                <a:lnTo>
                  <a:pt x="11" y="47"/>
                </a:lnTo>
                <a:lnTo>
                  <a:pt x="9" y="38"/>
                </a:lnTo>
                <a:lnTo>
                  <a:pt x="11" y="34"/>
                </a:lnTo>
                <a:lnTo>
                  <a:pt x="4" y="37"/>
                </a:lnTo>
                <a:lnTo>
                  <a:pt x="1" y="37"/>
                </a:lnTo>
                <a:lnTo>
                  <a:pt x="0" y="34"/>
                </a:lnTo>
                <a:lnTo>
                  <a:pt x="0" y="30"/>
                </a:lnTo>
                <a:lnTo>
                  <a:pt x="0" y="25"/>
                </a:lnTo>
                <a:lnTo>
                  <a:pt x="9" y="6"/>
                </a:lnTo>
                <a:lnTo>
                  <a:pt x="12" y="0"/>
                </a:lnTo>
                <a:lnTo>
                  <a:pt x="23" y="3"/>
                </a:lnTo>
                <a:lnTo>
                  <a:pt x="26" y="3"/>
                </a:lnTo>
                <a:lnTo>
                  <a:pt x="2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458">
            <a:extLst>
              <a:ext uri="{FF2B5EF4-FFF2-40B4-BE49-F238E27FC236}">
                <a16:creationId xmlns:a16="http://schemas.microsoft.com/office/drawing/2014/main" id="{A7414D3E-68F3-3066-2DEB-0FED1E1AFB2F}"/>
              </a:ext>
            </a:extLst>
          </p:cNvPr>
          <p:cNvSpPr>
            <a:spLocks/>
          </p:cNvSpPr>
          <p:nvPr/>
        </p:nvSpPr>
        <p:spPr bwMode="auto">
          <a:xfrm>
            <a:off x="4581533" y="6102368"/>
            <a:ext cx="115888" cy="165100"/>
          </a:xfrm>
          <a:custGeom>
            <a:avLst/>
            <a:gdLst>
              <a:gd name="T0" fmla="*/ 64 w 73"/>
              <a:gd name="T1" fmla="*/ 45 h 104"/>
              <a:gd name="T2" fmla="*/ 48 w 73"/>
              <a:gd name="T3" fmla="*/ 67 h 104"/>
              <a:gd name="T4" fmla="*/ 52 w 73"/>
              <a:gd name="T5" fmla="*/ 68 h 104"/>
              <a:gd name="T6" fmla="*/ 49 w 73"/>
              <a:gd name="T7" fmla="*/ 72 h 104"/>
              <a:gd name="T8" fmla="*/ 55 w 73"/>
              <a:gd name="T9" fmla="*/ 83 h 104"/>
              <a:gd name="T10" fmla="*/ 47 w 73"/>
              <a:gd name="T11" fmla="*/ 82 h 104"/>
              <a:gd name="T12" fmla="*/ 43 w 73"/>
              <a:gd name="T13" fmla="*/ 85 h 104"/>
              <a:gd name="T14" fmla="*/ 47 w 73"/>
              <a:gd name="T15" fmla="*/ 90 h 104"/>
              <a:gd name="T16" fmla="*/ 36 w 73"/>
              <a:gd name="T17" fmla="*/ 102 h 104"/>
              <a:gd name="T18" fmla="*/ 30 w 73"/>
              <a:gd name="T19" fmla="*/ 101 h 104"/>
              <a:gd name="T20" fmla="*/ 30 w 73"/>
              <a:gd name="T21" fmla="*/ 104 h 104"/>
              <a:gd name="T22" fmla="*/ 25 w 73"/>
              <a:gd name="T23" fmla="*/ 101 h 104"/>
              <a:gd name="T24" fmla="*/ 24 w 73"/>
              <a:gd name="T25" fmla="*/ 101 h 104"/>
              <a:gd name="T26" fmla="*/ 26 w 73"/>
              <a:gd name="T27" fmla="*/ 96 h 104"/>
              <a:gd name="T28" fmla="*/ 22 w 73"/>
              <a:gd name="T29" fmla="*/ 93 h 104"/>
              <a:gd name="T30" fmla="*/ 18 w 73"/>
              <a:gd name="T31" fmla="*/ 96 h 104"/>
              <a:gd name="T32" fmla="*/ 17 w 73"/>
              <a:gd name="T33" fmla="*/ 93 h 104"/>
              <a:gd name="T34" fmla="*/ 9 w 73"/>
              <a:gd name="T35" fmla="*/ 91 h 104"/>
              <a:gd name="T36" fmla="*/ 14 w 73"/>
              <a:gd name="T37" fmla="*/ 86 h 104"/>
              <a:gd name="T38" fmla="*/ 11 w 73"/>
              <a:gd name="T39" fmla="*/ 83 h 104"/>
              <a:gd name="T40" fmla="*/ 11 w 73"/>
              <a:gd name="T41" fmla="*/ 75 h 104"/>
              <a:gd name="T42" fmla="*/ 13 w 73"/>
              <a:gd name="T43" fmla="*/ 68 h 104"/>
              <a:gd name="T44" fmla="*/ 17 w 73"/>
              <a:gd name="T45" fmla="*/ 68 h 104"/>
              <a:gd name="T46" fmla="*/ 19 w 73"/>
              <a:gd name="T47" fmla="*/ 67 h 104"/>
              <a:gd name="T48" fmla="*/ 19 w 73"/>
              <a:gd name="T49" fmla="*/ 57 h 104"/>
              <a:gd name="T50" fmla="*/ 21 w 73"/>
              <a:gd name="T51" fmla="*/ 55 h 104"/>
              <a:gd name="T52" fmla="*/ 22 w 73"/>
              <a:gd name="T53" fmla="*/ 51 h 104"/>
              <a:gd name="T54" fmla="*/ 15 w 73"/>
              <a:gd name="T55" fmla="*/ 49 h 104"/>
              <a:gd name="T56" fmla="*/ 21 w 73"/>
              <a:gd name="T57" fmla="*/ 44 h 104"/>
              <a:gd name="T58" fmla="*/ 13 w 73"/>
              <a:gd name="T59" fmla="*/ 41 h 104"/>
              <a:gd name="T60" fmla="*/ 6 w 73"/>
              <a:gd name="T61" fmla="*/ 30 h 104"/>
              <a:gd name="T62" fmla="*/ 2 w 73"/>
              <a:gd name="T63" fmla="*/ 31 h 104"/>
              <a:gd name="T64" fmla="*/ 0 w 73"/>
              <a:gd name="T65" fmla="*/ 27 h 104"/>
              <a:gd name="T66" fmla="*/ 0 w 73"/>
              <a:gd name="T67" fmla="*/ 18 h 104"/>
              <a:gd name="T68" fmla="*/ 13 w 73"/>
              <a:gd name="T69" fmla="*/ 18 h 104"/>
              <a:gd name="T70" fmla="*/ 22 w 73"/>
              <a:gd name="T71" fmla="*/ 18 h 104"/>
              <a:gd name="T72" fmla="*/ 29 w 73"/>
              <a:gd name="T73" fmla="*/ 15 h 104"/>
              <a:gd name="T74" fmla="*/ 29 w 73"/>
              <a:gd name="T75" fmla="*/ 3 h 104"/>
              <a:gd name="T76" fmla="*/ 37 w 73"/>
              <a:gd name="T77" fmla="*/ 0 h 104"/>
              <a:gd name="T78" fmla="*/ 39 w 73"/>
              <a:gd name="T79" fmla="*/ 8 h 104"/>
              <a:gd name="T80" fmla="*/ 41 w 73"/>
              <a:gd name="T81" fmla="*/ 21 h 104"/>
              <a:gd name="T82" fmla="*/ 45 w 73"/>
              <a:gd name="T83" fmla="*/ 29 h 104"/>
              <a:gd name="T84" fmla="*/ 51 w 73"/>
              <a:gd name="T85" fmla="*/ 26 h 104"/>
              <a:gd name="T86" fmla="*/ 58 w 73"/>
              <a:gd name="T87" fmla="*/ 25 h 104"/>
              <a:gd name="T88" fmla="*/ 60 w 73"/>
              <a:gd name="T89" fmla="*/ 14 h 104"/>
              <a:gd name="T90" fmla="*/ 63 w 73"/>
              <a:gd name="T91" fmla="*/ 15 h 104"/>
              <a:gd name="T92" fmla="*/ 67 w 73"/>
              <a:gd name="T93" fmla="*/ 15 h 104"/>
              <a:gd name="T94" fmla="*/ 73 w 73"/>
              <a:gd name="T95" fmla="*/ 16 h 104"/>
              <a:gd name="T96" fmla="*/ 71 w 73"/>
              <a:gd name="T97" fmla="*/ 22 h 104"/>
              <a:gd name="T98" fmla="*/ 64 w 73"/>
              <a:gd name="T99" fmla="*/ 29 h 104"/>
              <a:gd name="T100" fmla="*/ 66 w 73"/>
              <a:gd name="T101" fmla="*/ 36 h 104"/>
              <a:gd name="T102" fmla="*/ 60 w 73"/>
              <a:gd name="T103" fmla="*/ 38 h 104"/>
              <a:gd name="T104" fmla="*/ 64 w 73"/>
              <a:gd name="T105" fmla="*/ 4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3" h="104">
                <a:moveTo>
                  <a:pt x="64" y="45"/>
                </a:moveTo>
                <a:lnTo>
                  <a:pt x="48" y="67"/>
                </a:lnTo>
                <a:lnTo>
                  <a:pt x="52" y="68"/>
                </a:lnTo>
                <a:lnTo>
                  <a:pt x="49" y="72"/>
                </a:lnTo>
                <a:lnTo>
                  <a:pt x="55" y="83"/>
                </a:lnTo>
                <a:lnTo>
                  <a:pt x="47" y="82"/>
                </a:lnTo>
                <a:lnTo>
                  <a:pt x="43" y="85"/>
                </a:lnTo>
                <a:lnTo>
                  <a:pt x="47" y="90"/>
                </a:lnTo>
                <a:lnTo>
                  <a:pt x="36" y="102"/>
                </a:lnTo>
                <a:lnTo>
                  <a:pt x="30" y="101"/>
                </a:lnTo>
                <a:lnTo>
                  <a:pt x="30" y="104"/>
                </a:lnTo>
                <a:lnTo>
                  <a:pt x="25" y="101"/>
                </a:lnTo>
                <a:lnTo>
                  <a:pt x="24" y="101"/>
                </a:lnTo>
                <a:lnTo>
                  <a:pt x="26" y="96"/>
                </a:lnTo>
                <a:lnTo>
                  <a:pt x="22" y="93"/>
                </a:lnTo>
                <a:lnTo>
                  <a:pt x="18" y="96"/>
                </a:lnTo>
                <a:lnTo>
                  <a:pt x="17" y="93"/>
                </a:lnTo>
                <a:lnTo>
                  <a:pt x="9" y="91"/>
                </a:lnTo>
                <a:lnTo>
                  <a:pt x="14" y="86"/>
                </a:lnTo>
                <a:lnTo>
                  <a:pt x="11" y="83"/>
                </a:lnTo>
                <a:lnTo>
                  <a:pt x="11" y="75"/>
                </a:lnTo>
                <a:lnTo>
                  <a:pt x="13" y="68"/>
                </a:lnTo>
                <a:lnTo>
                  <a:pt x="17" y="68"/>
                </a:lnTo>
                <a:lnTo>
                  <a:pt x="19" y="67"/>
                </a:lnTo>
                <a:lnTo>
                  <a:pt x="19" y="57"/>
                </a:lnTo>
                <a:lnTo>
                  <a:pt x="21" y="55"/>
                </a:lnTo>
                <a:lnTo>
                  <a:pt x="22" y="51"/>
                </a:lnTo>
                <a:lnTo>
                  <a:pt x="15" y="49"/>
                </a:lnTo>
                <a:lnTo>
                  <a:pt x="21" y="44"/>
                </a:lnTo>
                <a:lnTo>
                  <a:pt x="13" y="41"/>
                </a:lnTo>
                <a:lnTo>
                  <a:pt x="6" y="30"/>
                </a:lnTo>
                <a:lnTo>
                  <a:pt x="2" y="31"/>
                </a:lnTo>
                <a:lnTo>
                  <a:pt x="0" y="27"/>
                </a:lnTo>
                <a:lnTo>
                  <a:pt x="0" y="18"/>
                </a:lnTo>
                <a:lnTo>
                  <a:pt x="13" y="18"/>
                </a:lnTo>
                <a:lnTo>
                  <a:pt x="22" y="18"/>
                </a:lnTo>
                <a:lnTo>
                  <a:pt x="29" y="15"/>
                </a:lnTo>
                <a:lnTo>
                  <a:pt x="29" y="3"/>
                </a:lnTo>
                <a:lnTo>
                  <a:pt x="37" y="0"/>
                </a:lnTo>
                <a:lnTo>
                  <a:pt x="39" y="8"/>
                </a:lnTo>
                <a:lnTo>
                  <a:pt x="41" y="21"/>
                </a:lnTo>
                <a:lnTo>
                  <a:pt x="45" y="29"/>
                </a:lnTo>
                <a:lnTo>
                  <a:pt x="51" y="26"/>
                </a:lnTo>
                <a:lnTo>
                  <a:pt x="58" y="25"/>
                </a:lnTo>
                <a:lnTo>
                  <a:pt x="60" y="14"/>
                </a:lnTo>
                <a:lnTo>
                  <a:pt x="63" y="15"/>
                </a:lnTo>
                <a:lnTo>
                  <a:pt x="67" y="15"/>
                </a:lnTo>
                <a:lnTo>
                  <a:pt x="73" y="16"/>
                </a:lnTo>
                <a:lnTo>
                  <a:pt x="71" y="22"/>
                </a:lnTo>
                <a:lnTo>
                  <a:pt x="64" y="29"/>
                </a:lnTo>
                <a:lnTo>
                  <a:pt x="66" y="36"/>
                </a:lnTo>
                <a:lnTo>
                  <a:pt x="60" y="38"/>
                </a:lnTo>
                <a:lnTo>
                  <a:pt x="64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Freeform 459">
            <a:extLst>
              <a:ext uri="{FF2B5EF4-FFF2-40B4-BE49-F238E27FC236}">
                <a16:creationId xmlns:a16="http://schemas.microsoft.com/office/drawing/2014/main" id="{E5BD6857-1D61-9E55-FBE3-D8B5E450C4C3}"/>
              </a:ext>
            </a:extLst>
          </p:cNvPr>
          <p:cNvSpPr>
            <a:spLocks/>
          </p:cNvSpPr>
          <p:nvPr/>
        </p:nvSpPr>
        <p:spPr bwMode="auto">
          <a:xfrm>
            <a:off x="4602170" y="5957905"/>
            <a:ext cx="169863" cy="163513"/>
          </a:xfrm>
          <a:custGeom>
            <a:avLst/>
            <a:gdLst>
              <a:gd name="T0" fmla="*/ 49 w 107"/>
              <a:gd name="T1" fmla="*/ 16 h 103"/>
              <a:gd name="T2" fmla="*/ 72 w 107"/>
              <a:gd name="T3" fmla="*/ 28 h 103"/>
              <a:gd name="T4" fmla="*/ 79 w 107"/>
              <a:gd name="T5" fmla="*/ 24 h 103"/>
              <a:gd name="T6" fmla="*/ 81 w 107"/>
              <a:gd name="T7" fmla="*/ 22 h 103"/>
              <a:gd name="T8" fmla="*/ 86 w 107"/>
              <a:gd name="T9" fmla="*/ 19 h 103"/>
              <a:gd name="T10" fmla="*/ 95 w 107"/>
              <a:gd name="T11" fmla="*/ 35 h 103"/>
              <a:gd name="T12" fmla="*/ 107 w 107"/>
              <a:gd name="T13" fmla="*/ 47 h 103"/>
              <a:gd name="T14" fmla="*/ 96 w 107"/>
              <a:gd name="T15" fmla="*/ 54 h 103"/>
              <a:gd name="T16" fmla="*/ 87 w 107"/>
              <a:gd name="T17" fmla="*/ 69 h 103"/>
              <a:gd name="T18" fmla="*/ 91 w 107"/>
              <a:gd name="T19" fmla="*/ 80 h 103"/>
              <a:gd name="T20" fmla="*/ 99 w 107"/>
              <a:gd name="T21" fmla="*/ 82 h 103"/>
              <a:gd name="T22" fmla="*/ 101 w 107"/>
              <a:gd name="T23" fmla="*/ 84 h 103"/>
              <a:gd name="T24" fmla="*/ 103 w 107"/>
              <a:gd name="T25" fmla="*/ 94 h 103"/>
              <a:gd name="T26" fmla="*/ 105 w 107"/>
              <a:gd name="T27" fmla="*/ 94 h 103"/>
              <a:gd name="T28" fmla="*/ 103 w 107"/>
              <a:gd name="T29" fmla="*/ 98 h 103"/>
              <a:gd name="T30" fmla="*/ 96 w 107"/>
              <a:gd name="T31" fmla="*/ 103 h 103"/>
              <a:gd name="T32" fmla="*/ 90 w 107"/>
              <a:gd name="T33" fmla="*/ 94 h 103"/>
              <a:gd name="T34" fmla="*/ 86 w 107"/>
              <a:gd name="T35" fmla="*/ 92 h 103"/>
              <a:gd name="T36" fmla="*/ 69 w 107"/>
              <a:gd name="T37" fmla="*/ 86 h 103"/>
              <a:gd name="T38" fmla="*/ 65 w 107"/>
              <a:gd name="T39" fmla="*/ 87 h 103"/>
              <a:gd name="T40" fmla="*/ 69 w 107"/>
              <a:gd name="T41" fmla="*/ 94 h 103"/>
              <a:gd name="T42" fmla="*/ 60 w 107"/>
              <a:gd name="T43" fmla="*/ 98 h 103"/>
              <a:gd name="T44" fmla="*/ 56 w 107"/>
              <a:gd name="T45" fmla="*/ 94 h 103"/>
              <a:gd name="T46" fmla="*/ 51 w 107"/>
              <a:gd name="T47" fmla="*/ 90 h 103"/>
              <a:gd name="T48" fmla="*/ 50 w 107"/>
              <a:gd name="T49" fmla="*/ 77 h 103"/>
              <a:gd name="T50" fmla="*/ 45 w 107"/>
              <a:gd name="T51" fmla="*/ 82 h 103"/>
              <a:gd name="T52" fmla="*/ 42 w 107"/>
              <a:gd name="T53" fmla="*/ 76 h 103"/>
              <a:gd name="T54" fmla="*/ 34 w 107"/>
              <a:gd name="T55" fmla="*/ 75 h 103"/>
              <a:gd name="T56" fmla="*/ 30 w 107"/>
              <a:gd name="T57" fmla="*/ 69 h 103"/>
              <a:gd name="T58" fmla="*/ 21 w 107"/>
              <a:gd name="T59" fmla="*/ 73 h 103"/>
              <a:gd name="T60" fmla="*/ 0 w 107"/>
              <a:gd name="T61" fmla="*/ 69 h 103"/>
              <a:gd name="T62" fmla="*/ 1 w 107"/>
              <a:gd name="T63" fmla="*/ 45 h 103"/>
              <a:gd name="T64" fmla="*/ 2 w 107"/>
              <a:gd name="T65" fmla="*/ 43 h 103"/>
              <a:gd name="T66" fmla="*/ 8 w 107"/>
              <a:gd name="T67" fmla="*/ 32 h 103"/>
              <a:gd name="T68" fmla="*/ 5 w 107"/>
              <a:gd name="T69" fmla="*/ 28 h 103"/>
              <a:gd name="T70" fmla="*/ 5 w 107"/>
              <a:gd name="T71" fmla="*/ 26 h 103"/>
              <a:gd name="T72" fmla="*/ 8 w 107"/>
              <a:gd name="T73" fmla="*/ 22 h 103"/>
              <a:gd name="T74" fmla="*/ 2 w 107"/>
              <a:gd name="T75" fmla="*/ 16 h 103"/>
              <a:gd name="T76" fmla="*/ 9 w 107"/>
              <a:gd name="T77" fmla="*/ 1 h 103"/>
              <a:gd name="T78" fmla="*/ 20 w 107"/>
              <a:gd name="T79" fmla="*/ 8 h 103"/>
              <a:gd name="T80" fmla="*/ 27 w 107"/>
              <a:gd name="T81" fmla="*/ 5 h 103"/>
              <a:gd name="T82" fmla="*/ 19 w 107"/>
              <a:gd name="T83" fmla="*/ 1 h 103"/>
              <a:gd name="T84" fmla="*/ 21 w 107"/>
              <a:gd name="T85" fmla="*/ 0 h 103"/>
              <a:gd name="T86" fmla="*/ 32 w 107"/>
              <a:gd name="T87" fmla="*/ 0 h 103"/>
              <a:gd name="T88" fmla="*/ 41 w 107"/>
              <a:gd name="T89" fmla="*/ 7 h 103"/>
              <a:gd name="T90" fmla="*/ 49 w 107"/>
              <a:gd name="T91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03">
                <a:moveTo>
                  <a:pt x="49" y="16"/>
                </a:moveTo>
                <a:lnTo>
                  <a:pt x="72" y="28"/>
                </a:lnTo>
                <a:lnTo>
                  <a:pt x="79" y="24"/>
                </a:lnTo>
                <a:lnTo>
                  <a:pt x="81" y="22"/>
                </a:lnTo>
                <a:lnTo>
                  <a:pt x="86" y="19"/>
                </a:lnTo>
                <a:lnTo>
                  <a:pt x="95" y="35"/>
                </a:lnTo>
                <a:lnTo>
                  <a:pt x="107" y="47"/>
                </a:lnTo>
                <a:lnTo>
                  <a:pt x="96" y="54"/>
                </a:lnTo>
                <a:lnTo>
                  <a:pt x="87" y="69"/>
                </a:lnTo>
                <a:lnTo>
                  <a:pt x="91" y="80"/>
                </a:lnTo>
                <a:lnTo>
                  <a:pt x="99" y="82"/>
                </a:lnTo>
                <a:lnTo>
                  <a:pt x="101" y="84"/>
                </a:lnTo>
                <a:lnTo>
                  <a:pt x="103" y="94"/>
                </a:lnTo>
                <a:lnTo>
                  <a:pt x="105" y="94"/>
                </a:lnTo>
                <a:lnTo>
                  <a:pt x="103" y="98"/>
                </a:lnTo>
                <a:lnTo>
                  <a:pt x="96" y="103"/>
                </a:lnTo>
                <a:lnTo>
                  <a:pt x="90" y="94"/>
                </a:lnTo>
                <a:lnTo>
                  <a:pt x="86" y="92"/>
                </a:lnTo>
                <a:lnTo>
                  <a:pt x="69" y="86"/>
                </a:lnTo>
                <a:lnTo>
                  <a:pt x="65" y="87"/>
                </a:lnTo>
                <a:lnTo>
                  <a:pt x="69" y="94"/>
                </a:lnTo>
                <a:lnTo>
                  <a:pt x="60" y="98"/>
                </a:lnTo>
                <a:lnTo>
                  <a:pt x="56" y="94"/>
                </a:lnTo>
                <a:lnTo>
                  <a:pt x="51" y="90"/>
                </a:lnTo>
                <a:lnTo>
                  <a:pt x="50" y="77"/>
                </a:lnTo>
                <a:lnTo>
                  <a:pt x="45" y="82"/>
                </a:lnTo>
                <a:lnTo>
                  <a:pt x="42" y="76"/>
                </a:lnTo>
                <a:lnTo>
                  <a:pt x="34" y="75"/>
                </a:lnTo>
                <a:lnTo>
                  <a:pt x="30" y="69"/>
                </a:lnTo>
                <a:lnTo>
                  <a:pt x="21" y="73"/>
                </a:lnTo>
                <a:lnTo>
                  <a:pt x="0" y="69"/>
                </a:lnTo>
                <a:lnTo>
                  <a:pt x="1" y="45"/>
                </a:lnTo>
                <a:lnTo>
                  <a:pt x="2" y="43"/>
                </a:lnTo>
                <a:lnTo>
                  <a:pt x="8" y="32"/>
                </a:lnTo>
                <a:lnTo>
                  <a:pt x="5" y="28"/>
                </a:lnTo>
                <a:lnTo>
                  <a:pt x="5" y="26"/>
                </a:lnTo>
                <a:lnTo>
                  <a:pt x="8" y="22"/>
                </a:lnTo>
                <a:lnTo>
                  <a:pt x="2" y="16"/>
                </a:lnTo>
                <a:lnTo>
                  <a:pt x="9" y="1"/>
                </a:lnTo>
                <a:lnTo>
                  <a:pt x="20" y="8"/>
                </a:lnTo>
                <a:lnTo>
                  <a:pt x="27" y="5"/>
                </a:lnTo>
                <a:lnTo>
                  <a:pt x="19" y="1"/>
                </a:lnTo>
                <a:lnTo>
                  <a:pt x="21" y="0"/>
                </a:lnTo>
                <a:lnTo>
                  <a:pt x="32" y="0"/>
                </a:lnTo>
                <a:lnTo>
                  <a:pt x="41" y="7"/>
                </a:lnTo>
                <a:lnTo>
                  <a:pt x="49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Freeform 460">
            <a:extLst>
              <a:ext uri="{FF2B5EF4-FFF2-40B4-BE49-F238E27FC236}">
                <a16:creationId xmlns:a16="http://schemas.microsoft.com/office/drawing/2014/main" id="{7E5C97AC-E422-E0CD-B89B-0624AA816B3A}"/>
              </a:ext>
            </a:extLst>
          </p:cNvPr>
          <p:cNvSpPr>
            <a:spLocks/>
          </p:cNvSpPr>
          <p:nvPr/>
        </p:nvSpPr>
        <p:spPr bwMode="auto">
          <a:xfrm>
            <a:off x="4729171" y="5597541"/>
            <a:ext cx="131763" cy="146050"/>
          </a:xfrm>
          <a:custGeom>
            <a:avLst/>
            <a:gdLst>
              <a:gd name="T0" fmla="*/ 60 w 83"/>
              <a:gd name="T1" fmla="*/ 6 h 92"/>
              <a:gd name="T2" fmla="*/ 62 w 83"/>
              <a:gd name="T3" fmla="*/ 9 h 92"/>
              <a:gd name="T4" fmla="*/ 66 w 83"/>
              <a:gd name="T5" fmla="*/ 11 h 92"/>
              <a:gd name="T6" fmla="*/ 70 w 83"/>
              <a:gd name="T7" fmla="*/ 41 h 92"/>
              <a:gd name="T8" fmla="*/ 70 w 83"/>
              <a:gd name="T9" fmla="*/ 52 h 92"/>
              <a:gd name="T10" fmla="*/ 67 w 83"/>
              <a:gd name="T11" fmla="*/ 52 h 92"/>
              <a:gd name="T12" fmla="*/ 64 w 83"/>
              <a:gd name="T13" fmla="*/ 52 h 92"/>
              <a:gd name="T14" fmla="*/ 66 w 83"/>
              <a:gd name="T15" fmla="*/ 56 h 92"/>
              <a:gd name="T16" fmla="*/ 71 w 83"/>
              <a:gd name="T17" fmla="*/ 55 h 92"/>
              <a:gd name="T18" fmla="*/ 82 w 83"/>
              <a:gd name="T19" fmla="*/ 62 h 92"/>
              <a:gd name="T20" fmla="*/ 83 w 83"/>
              <a:gd name="T21" fmla="*/ 71 h 92"/>
              <a:gd name="T22" fmla="*/ 77 w 83"/>
              <a:gd name="T23" fmla="*/ 81 h 92"/>
              <a:gd name="T24" fmla="*/ 64 w 83"/>
              <a:gd name="T25" fmla="*/ 86 h 92"/>
              <a:gd name="T26" fmla="*/ 59 w 83"/>
              <a:gd name="T27" fmla="*/ 88 h 92"/>
              <a:gd name="T28" fmla="*/ 49 w 83"/>
              <a:gd name="T29" fmla="*/ 92 h 92"/>
              <a:gd name="T30" fmla="*/ 49 w 83"/>
              <a:gd name="T31" fmla="*/ 90 h 92"/>
              <a:gd name="T32" fmla="*/ 48 w 83"/>
              <a:gd name="T33" fmla="*/ 89 h 92"/>
              <a:gd name="T34" fmla="*/ 46 w 83"/>
              <a:gd name="T35" fmla="*/ 86 h 92"/>
              <a:gd name="T36" fmla="*/ 40 w 83"/>
              <a:gd name="T37" fmla="*/ 77 h 92"/>
              <a:gd name="T38" fmla="*/ 38 w 83"/>
              <a:gd name="T39" fmla="*/ 75 h 92"/>
              <a:gd name="T40" fmla="*/ 25 w 83"/>
              <a:gd name="T41" fmla="*/ 73 h 92"/>
              <a:gd name="T42" fmla="*/ 23 w 83"/>
              <a:gd name="T43" fmla="*/ 69 h 92"/>
              <a:gd name="T44" fmla="*/ 18 w 83"/>
              <a:gd name="T45" fmla="*/ 64 h 92"/>
              <a:gd name="T46" fmla="*/ 10 w 83"/>
              <a:gd name="T47" fmla="*/ 36 h 92"/>
              <a:gd name="T48" fmla="*/ 8 w 83"/>
              <a:gd name="T49" fmla="*/ 33 h 92"/>
              <a:gd name="T50" fmla="*/ 11 w 83"/>
              <a:gd name="T51" fmla="*/ 26 h 92"/>
              <a:gd name="T52" fmla="*/ 0 w 83"/>
              <a:gd name="T53" fmla="*/ 15 h 92"/>
              <a:gd name="T54" fmla="*/ 1 w 83"/>
              <a:gd name="T55" fmla="*/ 14 h 92"/>
              <a:gd name="T56" fmla="*/ 3 w 83"/>
              <a:gd name="T57" fmla="*/ 13 h 92"/>
              <a:gd name="T58" fmla="*/ 25 w 83"/>
              <a:gd name="T59" fmla="*/ 0 h 92"/>
              <a:gd name="T60" fmla="*/ 33 w 83"/>
              <a:gd name="T61" fmla="*/ 7 h 92"/>
              <a:gd name="T62" fmla="*/ 38 w 83"/>
              <a:gd name="T63" fmla="*/ 10 h 92"/>
              <a:gd name="T64" fmla="*/ 55 w 83"/>
              <a:gd name="T65" fmla="*/ 9 h 92"/>
              <a:gd name="T66" fmla="*/ 53 w 83"/>
              <a:gd name="T67" fmla="*/ 4 h 92"/>
              <a:gd name="T68" fmla="*/ 60 w 83"/>
              <a:gd name="T69" fmla="*/ 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2">
                <a:moveTo>
                  <a:pt x="60" y="6"/>
                </a:moveTo>
                <a:lnTo>
                  <a:pt x="62" y="9"/>
                </a:lnTo>
                <a:lnTo>
                  <a:pt x="66" y="11"/>
                </a:lnTo>
                <a:lnTo>
                  <a:pt x="70" y="41"/>
                </a:lnTo>
                <a:lnTo>
                  <a:pt x="70" y="52"/>
                </a:lnTo>
                <a:lnTo>
                  <a:pt x="67" y="52"/>
                </a:lnTo>
                <a:lnTo>
                  <a:pt x="64" y="52"/>
                </a:lnTo>
                <a:lnTo>
                  <a:pt x="66" y="56"/>
                </a:lnTo>
                <a:lnTo>
                  <a:pt x="71" y="55"/>
                </a:lnTo>
                <a:lnTo>
                  <a:pt x="82" y="62"/>
                </a:lnTo>
                <a:lnTo>
                  <a:pt x="83" y="71"/>
                </a:lnTo>
                <a:lnTo>
                  <a:pt x="77" y="81"/>
                </a:lnTo>
                <a:lnTo>
                  <a:pt x="64" y="86"/>
                </a:lnTo>
                <a:lnTo>
                  <a:pt x="59" y="88"/>
                </a:lnTo>
                <a:lnTo>
                  <a:pt x="49" y="92"/>
                </a:lnTo>
                <a:lnTo>
                  <a:pt x="49" y="90"/>
                </a:lnTo>
                <a:lnTo>
                  <a:pt x="48" y="89"/>
                </a:lnTo>
                <a:lnTo>
                  <a:pt x="46" y="86"/>
                </a:lnTo>
                <a:lnTo>
                  <a:pt x="40" y="77"/>
                </a:lnTo>
                <a:lnTo>
                  <a:pt x="38" y="75"/>
                </a:lnTo>
                <a:lnTo>
                  <a:pt x="25" y="73"/>
                </a:lnTo>
                <a:lnTo>
                  <a:pt x="23" y="69"/>
                </a:lnTo>
                <a:lnTo>
                  <a:pt x="18" y="64"/>
                </a:lnTo>
                <a:lnTo>
                  <a:pt x="10" y="36"/>
                </a:lnTo>
                <a:lnTo>
                  <a:pt x="8" y="33"/>
                </a:lnTo>
                <a:lnTo>
                  <a:pt x="11" y="26"/>
                </a:lnTo>
                <a:lnTo>
                  <a:pt x="0" y="15"/>
                </a:lnTo>
                <a:lnTo>
                  <a:pt x="1" y="14"/>
                </a:lnTo>
                <a:lnTo>
                  <a:pt x="3" y="13"/>
                </a:lnTo>
                <a:lnTo>
                  <a:pt x="25" y="0"/>
                </a:lnTo>
                <a:lnTo>
                  <a:pt x="33" y="7"/>
                </a:lnTo>
                <a:lnTo>
                  <a:pt x="38" y="10"/>
                </a:lnTo>
                <a:lnTo>
                  <a:pt x="55" y="9"/>
                </a:lnTo>
                <a:lnTo>
                  <a:pt x="53" y="4"/>
                </a:lnTo>
                <a:lnTo>
                  <a:pt x="6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Freeform 461">
            <a:extLst>
              <a:ext uri="{FF2B5EF4-FFF2-40B4-BE49-F238E27FC236}">
                <a16:creationId xmlns:a16="http://schemas.microsoft.com/office/drawing/2014/main" id="{AD170EB5-D740-F203-6588-0C389EF51EAA}"/>
              </a:ext>
            </a:extLst>
          </p:cNvPr>
          <p:cNvSpPr>
            <a:spLocks/>
          </p:cNvSpPr>
          <p:nvPr/>
        </p:nvSpPr>
        <p:spPr bwMode="auto">
          <a:xfrm>
            <a:off x="4867283" y="5488004"/>
            <a:ext cx="103188" cy="114300"/>
          </a:xfrm>
          <a:custGeom>
            <a:avLst/>
            <a:gdLst>
              <a:gd name="T0" fmla="*/ 62 w 65"/>
              <a:gd name="T1" fmla="*/ 43 h 72"/>
              <a:gd name="T2" fmla="*/ 65 w 65"/>
              <a:gd name="T3" fmla="*/ 46 h 72"/>
              <a:gd name="T4" fmla="*/ 51 w 65"/>
              <a:gd name="T5" fmla="*/ 63 h 72"/>
              <a:gd name="T6" fmla="*/ 48 w 65"/>
              <a:gd name="T7" fmla="*/ 64 h 72"/>
              <a:gd name="T8" fmla="*/ 45 w 65"/>
              <a:gd name="T9" fmla="*/ 64 h 72"/>
              <a:gd name="T10" fmla="*/ 35 w 65"/>
              <a:gd name="T11" fmla="*/ 68 h 72"/>
              <a:gd name="T12" fmla="*/ 25 w 65"/>
              <a:gd name="T13" fmla="*/ 72 h 72"/>
              <a:gd name="T14" fmla="*/ 25 w 65"/>
              <a:gd name="T15" fmla="*/ 68 h 72"/>
              <a:gd name="T16" fmla="*/ 25 w 65"/>
              <a:gd name="T17" fmla="*/ 63 h 72"/>
              <a:gd name="T18" fmla="*/ 25 w 65"/>
              <a:gd name="T19" fmla="*/ 58 h 72"/>
              <a:gd name="T20" fmla="*/ 21 w 65"/>
              <a:gd name="T21" fmla="*/ 56 h 72"/>
              <a:gd name="T22" fmla="*/ 6 w 65"/>
              <a:gd name="T23" fmla="*/ 42 h 72"/>
              <a:gd name="T24" fmla="*/ 2 w 65"/>
              <a:gd name="T25" fmla="*/ 42 h 72"/>
              <a:gd name="T26" fmla="*/ 3 w 65"/>
              <a:gd name="T27" fmla="*/ 37 h 72"/>
              <a:gd name="T28" fmla="*/ 2 w 65"/>
              <a:gd name="T29" fmla="*/ 27 h 72"/>
              <a:gd name="T30" fmla="*/ 0 w 65"/>
              <a:gd name="T31" fmla="*/ 16 h 72"/>
              <a:gd name="T32" fmla="*/ 6 w 65"/>
              <a:gd name="T33" fmla="*/ 18 h 72"/>
              <a:gd name="T34" fmla="*/ 15 w 65"/>
              <a:gd name="T35" fmla="*/ 20 h 72"/>
              <a:gd name="T36" fmla="*/ 17 w 65"/>
              <a:gd name="T37" fmla="*/ 16 h 72"/>
              <a:gd name="T38" fmla="*/ 18 w 65"/>
              <a:gd name="T39" fmla="*/ 16 h 72"/>
              <a:gd name="T40" fmla="*/ 22 w 65"/>
              <a:gd name="T41" fmla="*/ 8 h 72"/>
              <a:gd name="T42" fmla="*/ 36 w 65"/>
              <a:gd name="T43" fmla="*/ 0 h 72"/>
              <a:gd name="T44" fmla="*/ 40 w 65"/>
              <a:gd name="T45" fmla="*/ 18 h 72"/>
              <a:gd name="T46" fmla="*/ 50 w 65"/>
              <a:gd name="T47" fmla="*/ 20 h 72"/>
              <a:gd name="T48" fmla="*/ 54 w 65"/>
              <a:gd name="T49" fmla="*/ 27 h 72"/>
              <a:gd name="T50" fmla="*/ 55 w 65"/>
              <a:gd name="T51" fmla="*/ 30 h 72"/>
              <a:gd name="T52" fmla="*/ 62 w 65"/>
              <a:gd name="T53" fmla="*/ 4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72">
                <a:moveTo>
                  <a:pt x="62" y="43"/>
                </a:moveTo>
                <a:lnTo>
                  <a:pt x="65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5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8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  <a:lnTo>
                  <a:pt x="50" y="20"/>
                </a:lnTo>
                <a:lnTo>
                  <a:pt x="54" y="27"/>
                </a:lnTo>
                <a:lnTo>
                  <a:pt x="55" y="30"/>
                </a:lnTo>
                <a:lnTo>
                  <a:pt x="62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Freeform 462">
            <a:extLst>
              <a:ext uri="{FF2B5EF4-FFF2-40B4-BE49-F238E27FC236}">
                <a16:creationId xmlns:a16="http://schemas.microsoft.com/office/drawing/2014/main" id="{3B8896F9-609D-05B9-EED8-5112EE503F55}"/>
              </a:ext>
            </a:extLst>
          </p:cNvPr>
          <p:cNvSpPr>
            <a:spLocks/>
          </p:cNvSpPr>
          <p:nvPr/>
        </p:nvSpPr>
        <p:spPr bwMode="auto">
          <a:xfrm>
            <a:off x="4906971" y="5316553"/>
            <a:ext cx="155575" cy="114300"/>
          </a:xfrm>
          <a:custGeom>
            <a:avLst/>
            <a:gdLst>
              <a:gd name="T0" fmla="*/ 97 w 98"/>
              <a:gd name="T1" fmla="*/ 34 h 72"/>
              <a:gd name="T2" fmla="*/ 97 w 98"/>
              <a:gd name="T3" fmla="*/ 36 h 72"/>
              <a:gd name="T4" fmla="*/ 97 w 98"/>
              <a:gd name="T5" fmla="*/ 37 h 72"/>
              <a:gd name="T6" fmla="*/ 97 w 98"/>
              <a:gd name="T7" fmla="*/ 38 h 72"/>
              <a:gd name="T8" fmla="*/ 98 w 98"/>
              <a:gd name="T9" fmla="*/ 38 h 72"/>
              <a:gd name="T10" fmla="*/ 93 w 98"/>
              <a:gd name="T11" fmla="*/ 44 h 72"/>
              <a:gd name="T12" fmla="*/ 95 w 98"/>
              <a:gd name="T13" fmla="*/ 52 h 72"/>
              <a:gd name="T14" fmla="*/ 83 w 98"/>
              <a:gd name="T15" fmla="*/ 60 h 72"/>
              <a:gd name="T16" fmla="*/ 86 w 98"/>
              <a:gd name="T17" fmla="*/ 63 h 72"/>
              <a:gd name="T18" fmla="*/ 94 w 98"/>
              <a:gd name="T19" fmla="*/ 59 h 72"/>
              <a:gd name="T20" fmla="*/ 90 w 98"/>
              <a:gd name="T21" fmla="*/ 70 h 72"/>
              <a:gd name="T22" fmla="*/ 79 w 98"/>
              <a:gd name="T23" fmla="*/ 71 h 72"/>
              <a:gd name="T24" fmla="*/ 75 w 98"/>
              <a:gd name="T25" fmla="*/ 71 h 72"/>
              <a:gd name="T26" fmla="*/ 74 w 98"/>
              <a:gd name="T27" fmla="*/ 72 h 72"/>
              <a:gd name="T28" fmla="*/ 70 w 98"/>
              <a:gd name="T29" fmla="*/ 72 h 72"/>
              <a:gd name="T30" fmla="*/ 59 w 98"/>
              <a:gd name="T31" fmla="*/ 72 h 72"/>
              <a:gd name="T32" fmla="*/ 56 w 98"/>
              <a:gd name="T33" fmla="*/ 72 h 72"/>
              <a:gd name="T34" fmla="*/ 45 w 98"/>
              <a:gd name="T35" fmla="*/ 72 h 72"/>
              <a:gd name="T36" fmla="*/ 33 w 98"/>
              <a:gd name="T37" fmla="*/ 61 h 72"/>
              <a:gd name="T38" fmla="*/ 15 w 98"/>
              <a:gd name="T39" fmla="*/ 55 h 72"/>
              <a:gd name="T40" fmla="*/ 10 w 98"/>
              <a:gd name="T41" fmla="*/ 52 h 72"/>
              <a:gd name="T42" fmla="*/ 7 w 98"/>
              <a:gd name="T43" fmla="*/ 51 h 72"/>
              <a:gd name="T44" fmla="*/ 0 w 98"/>
              <a:gd name="T45" fmla="*/ 42 h 72"/>
              <a:gd name="T46" fmla="*/ 10 w 98"/>
              <a:gd name="T47" fmla="*/ 38 h 72"/>
              <a:gd name="T48" fmla="*/ 18 w 98"/>
              <a:gd name="T49" fmla="*/ 36 h 72"/>
              <a:gd name="T50" fmla="*/ 22 w 98"/>
              <a:gd name="T51" fmla="*/ 29 h 72"/>
              <a:gd name="T52" fmla="*/ 23 w 98"/>
              <a:gd name="T53" fmla="*/ 26 h 72"/>
              <a:gd name="T54" fmla="*/ 25 w 98"/>
              <a:gd name="T55" fmla="*/ 25 h 72"/>
              <a:gd name="T56" fmla="*/ 30 w 98"/>
              <a:gd name="T57" fmla="*/ 14 h 72"/>
              <a:gd name="T58" fmla="*/ 37 w 98"/>
              <a:gd name="T59" fmla="*/ 1 h 72"/>
              <a:gd name="T60" fmla="*/ 38 w 98"/>
              <a:gd name="T61" fmla="*/ 1 h 72"/>
              <a:gd name="T62" fmla="*/ 45 w 98"/>
              <a:gd name="T63" fmla="*/ 0 h 72"/>
              <a:gd name="T64" fmla="*/ 46 w 98"/>
              <a:gd name="T65" fmla="*/ 6 h 72"/>
              <a:gd name="T66" fmla="*/ 53 w 98"/>
              <a:gd name="T67" fmla="*/ 11 h 72"/>
              <a:gd name="T68" fmla="*/ 59 w 98"/>
              <a:gd name="T69" fmla="*/ 11 h 72"/>
              <a:gd name="T70" fmla="*/ 71 w 98"/>
              <a:gd name="T71" fmla="*/ 12 h 72"/>
              <a:gd name="T72" fmla="*/ 70 w 98"/>
              <a:gd name="T73" fmla="*/ 15 h 72"/>
              <a:gd name="T74" fmla="*/ 70 w 98"/>
              <a:gd name="T75" fmla="*/ 21 h 72"/>
              <a:gd name="T76" fmla="*/ 93 w 98"/>
              <a:gd name="T77" fmla="*/ 33 h 72"/>
              <a:gd name="T78" fmla="*/ 97 w 98"/>
              <a:gd name="T79" fmla="*/ 3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97" y="34"/>
                </a:move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4" y="72"/>
                </a:lnTo>
                <a:lnTo>
                  <a:pt x="70" y="72"/>
                </a:lnTo>
                <a:lnTo>
                  <a:pt x="59" y="72"/>
                </a:lnTo>
                <a:lnTo>
                  <a:pt x="56" y="72"/>
                </a:lnTo>
                <a:lnTo>
                  <a:pt x="45" y="72"/>
                </a:lnTo>
                <a:lnTo>
                  <a:pt x="33" y="61"/>
                </a:lnTo>
                <a:lnTo>
                  <a:pt x="15" y="55"/>
                </a:lnTo>
                <a:lnTo>
                  <a:pt x="10" y="52"/>
                </a:lnTo>
                <a:lnTo>
                  <a:pt x="7" y="51"/>
                </a:lnTo>
                <a:lnTo>
                  <a:pt x="0" y="42"/>
                </a:lnTo>
                <a:lnTo>
                  <a:pt x="10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5" y="25"/>
                </a:lnTo>
                <a:lnTo>
                  <a:pt x="30" y="14"/>
                </a:lnTo>
                <a:lnTo>
                  <a:pt x="37" y="1"/>
                </a:lnTo>
                <a:lnTo>
                  <a:pt x="38" y="1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9" y="11"/>
                </a:lnTo>
                <a:lnTo>
                  <a:pt x="71" y="12"/>
                </a:lnTo>
                <a:lnTo>
                  <a:pt x="70" y="15"/>
                </a:lnTo>
                <a:lnTo>
                  <a:pt x="70" y="21"/>
                </a:lnTo>
                <a:lnTo>
                  <a:pt x="93" y="33"/>
                </a:lnTo>
                <a:lnTo>
                  <a:pt x="97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463">
            <a:extLst>
              <a:ext uri="{FF2B5EF4-FFF2-40B4-BE49-F238E27FC236}">
                <a16:creationId xmlns:a16="http://schemas.microsoft.com/office/drawing/2014/main" id="{886EBA9D-92DB-775C-CE8F-436EA7FDCE02}"/>
              </a:ext>
            </a:extLst>
          </p:cNvPr>
          <p:cNvSpPr>
            <a:spLocks/>
          </p:cNvSpPr>
          <p:nvPr/>
        </p:nvSpPr>
        <p:spPr bwMode="auto">
          <a:xfrm>
            <a:off x="4989521" y="5087952"/>
            <a:ext cx="84138" cy="138113"/>
          </a:xfrm>
          <a:custGeom>
            <a:avLst/>
            <a:gdLst>
              <a:gd name="T0" fmla="*/ 50 w 53"/>
              <a:gd name="T1" fmla="*/ 87 h 87"/>
              <a:gd name="T2" fmla="*/ 48 w 53"/>
              <a:gd name="T3" fmla="*/ 84 h 87"/>
              <a:gd name="T4" fmla="*/ 46 w 53"/>
              <a:gd name="T5" fmla="*/ 83 h 87"/>
              <a:gd name="T6" fmla="*/ 43 w 53"/>
              <a:gd name="T7" fmla="*/ 83 h 87"/>
              <a:gd name="T8" fmla="*/ 38 w 53"/>
              <a:gd name="T9" fmla="*/ 84 h 87"/>
              <a:gd name="T10" fmla="*/ 33 w 53"/>
              <a:gd name="T11" fmla="*/ 77 h 87"/>
              <a:gd name="T12" fmla="*/ 27 w 53"/>
              <a:gd name="T13" fmla="*/ 75 h 87"/>
              <a:gd name="T14" fmla="*/ 18 w 53"/>
              <a:gd name="T15" fmla="*/ 72 h 87"/>
              <a:gd name="T16" fmla="*/ 19 w 53"/>
              <a:gd name="T17" fmla="*/ 68 h 87"/>
              <a:gd name="T18" fmla="*/ 18 w 53"/>
              <a:gd name="T19" fmla="*/ 66 h 87"/>
              <a:gd name="T20" fmla="*/ 16 w 53"/>
              <a:gd name="T21" fmla="*/ 60 h 87"/>
              <a:gd name="T22" fmla="*/ 15 w 53"/>
              <a:gd name="T23" fmla="*/ 49 h 87"/>
              <a:gd name="T24" fmla="*/ 15 w 53"/>
              <a:gd name="T25" fmla="*/ 38 h 87"/>
              <a:gd name="T26" fmla="*/ 19 w 53"/>
              <a:gd name="T27" fmla="*/ 38 h 87"/>
              <a:gd name="T28" fmla="*/ 18 w 53"/>
              <a:gd name="T29" fmla="*/ 32 h 87"/>
              <a:gd name="T30" fmla="*/ 7 w 53"/>
              <a:gd name="T31" fmla="*/ 19 h 87"/>
              <a:gd name="T32" fmla="*/ 5 w 53"/>
              <a:gd name="T33" fmla="*/ 17 h 87"/>
              <a:gd name="T34" fmla="*/ 0 w 53"/>
              <a:gd name="T35" fmla="*/ 16 h 87"/>
              <a:gd name="T36" fmla="*/ 3 w 53"/>
              <a:gd name="T37" fmla="*/ 15 h 87"/>
              <a:gd name="T38" fmla="*/ 4 w 53"/>
              <a:gd name="T39" fmla="*/ 13 h 87"/>
              <a:gd name="T40" fmla="*/ 7 w 53"/>
              <a:gd name="T41" fmla="*/ 12 h 87"/>
              <a:gd name="T42" fmla="*/ 13 w 53"/>
              <a:gd name="T43" fmla="*/ 8 h 87"/>
              <a:gd name="T44" fmla="*/ 27 w 53"/>
              <a:gd name="T45" fmla="*/ 0 h 87"/>
              <a:gd name="T46" fmla="*/ 35 w 53"/>
              <a:gd name="T47" fmla="*/ 6 h 87"/>
              <a:gd name="T48" fmla="*/ 41 w 53"/>
              <a:gd name="T49" fmla="*/ 0 h 87"/>
              <a:gd name="T50" fmla="*/ 43 w 53"/>
              <a:gd name="T51" fmla="*/ 9 h 87"/>
              <a:gd name="T52" fmla="*/ 43 w 53"/>
              <a:gd name="T53" fmla="*/ 15 h 87"/>
              <a:gd name="T54" fmla="*/ 53 w 53"/>
              <a:gd name="T55" fmla="*/ 15 h 87"/>
              <a:gd name="T56" fmla="*/ 52 w 53"/>
              <a:gd name="T57" fmla="*/ 21 h 87"/>
              <a:gd name="T58" fmla="*/ 52 w 53"/>
              <a:gd name="T59" fmla="*/ 23 h 87"/>
              <a:gd name="T60" fmla="*/ 46 w 53"/>
              <a:gd name="T61" fmla="*/ 23 h 87"/>
              <a:gd name="T62" fmla="*/ 50 w 53"/>
              <a:gd name="T63" fmla="*/ 51 h 87"/>
              <a:gd name="T64" fmla="*/ 45 w 53"/>
              <a:gd name="T65" fmla="*/ 80 h 87"/>
              <a:gd name="T66" fmla="*/ 49 w 53"/>
              <a:gd name="T67" fmla="*/ 80 h 87"/>
              <a:gd name="T68" fmla="*/ 50 w 53"/>
              <a:gd name="T69" fmla="*/ 80 h 87"/>
              <a:gd name="T70" fmla="*/ 50 w 53"/>
              <a:gd name="T71" fmla="*/ 81 h 87"/>
              <a:gd name="T72" fmla="*/ 50 w 53"/>
              <a:gd name="T73" fmla="*/ 84 h 87"/>
              <a:gd name="T74" fmla="*/ 50 w 53"/>
              <a:gd name="T7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50" y="87"/>
                </a:moveTo>
                <a:lnTo>
                  <a:pt x="48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3" y="77"/>
                </a:lnTo>
                <a:lnTo>
                  <a:pt x="27" y="75"/>
                </a:lnTo>
                <a:lnTo>
                  <a:pt x="18" y="72"/>
                </a:lnTo>
                <a:lnTo>
                  <a:pt x="19" y="68"/>
                </a:lnTo>
                <a:lnTo>
                  <a:pt x="18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8" y="32"/>
                </a:lnTo>
                <a:lnTo>
                  <a:pt x="7" y="19"/>
                </a:lnTo>
                <a:lnTo>
                  <a:pt x="5" y="17"/>
                </a:lnTo>
                <a:lnTo>
                  <a:pt x="0" y="16"/>
                </a:lnTo>
                <a:lnTo>
                  <a:pt x="3" y="15"/>
                </a:lnTo>
                <a:lnTo>
                  <a:pt x="4" y="13"/>
                </a:lnTo>
                <a:lnTo>
                  <a:pt x="7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2" y="21"/>
                </a:lnTo>
                <a:lnTo>
                  <a:pt x="52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Freeform 464">
            <a:extLst>
              <a:ext uri="{FF2B5EF4-FFF2-40B4-BE49-F238E27FC236}">
                <a16:creationId xmlns:a16="http://schemas.microsoft.com/office/drawing/2014/main" id="{F9934DB2-5339-177E-D9E2-8D5EF2F3B055}"/>
              </a:ext>
            </a:extLst>
          </p:cNvPr>
          <p:cNvSpPr>
            <a:spLocks/>
          </p:cNvSpPr>
          <p:nvPr/>
        </p:nvSpPr>
        <p:spPr bwMode="auto">
          <a:xfrm>
            <a:off x="4953009" y="4567251"/>
            <a:ext cx="180975" cy="195263"/>
          </a:xfrm>
          <a:custGeom>
            <a:avLst/>
            <a:gdLst>
              <a:gd name="T0" fmla="*/ 92 w 114"/>
              <a:gd name="T1" fmla="*/ 29 h 123"/>
              <a:gd name="T2" fmla="*/ 86 w 114"/>
              <a:gd name="T3" fmla="*/ 38 h 123"/>
              <a:gd name="T4" fmla="*/ 83 w 114"/>
              <a:gd name="T5" fmla="*/ 43 h 123"/>
              <a:gd name="T6" fmla="*/ 75 w 114"/>
              <a:gd name="T7" fmla="*/ 48 h 123"/>
              <a:gd name="T8" fmla="*/ 82 w 114"/>
              <a:gd name="T9" fmla="*/ 59 h 123"/>
              <a:gd name="T10" fmla="*/ 98 w 114"/>
              <a:gd name="T11" fmla="*/ 68 h 123"/>
              <a:gd name="T12" fmla="*/ 113 w 114"/>
              <a:gd name="T13" fmla="*/ 82 h 123"/>
              <a:gd name="T14" fmla="*/ 114 w 114"/>
              <a:gd name="T15" fmla="*/ 86 h 123"/>
              <a:gd name="T16" fmla="*/ 106 w 114"/>
              <a:gd name="T17" fmla="*/ 89 h 123"/>
              <a:gd name="T18" fmla="*/ 102 w 114"/>
              <a:gd name="T19" fmla="*/ 96 h 123"/>
              <a:gd name="T20" fmla="*/ 105 w 114"/>
              <a:gd name="T21" fmla="*/ 112 h 123"/>
              <a:gd name="T22" fmla="*/ 79 w 114"/>
              <a:gd name="T23" fmla="*/ 119 h 123"/>
              <a:gd name="T24" fmla="*/ 68 w 114"/>
              <a:gd name="T25" fmla="*/ 107 h 123"/>
              <a:gd name="T26" fmla="*/ 47 w 114"/>
              <a:gd name="T27" fmla="*/ 119 h 123"/>
              <a:gd name="T28" fmla="*/ 43 w 114"/>
              <a:gd name="T29" fmla="*/ 122 h 123"/>
              <a:gd name="T30" fmla="*/ 41 w 114"/>
              <a:gd name="T31" fmla="*/ 123 h 123"/>
              <a:gd name="T32" fmla="*/ 32 w 114"/>
              <a:gd name="T33" fmla="*/ 122 h 123"/>
              <a:gd name="T34" fmla="*/ 21 w 114"/>
              <a:gd name="T35" fmla="*/ 116 h 123"/>
              <a:gd name="T36" fmla="*/ 13 w 114"/>
              <a:gd name="T37" fmla="*/ 103 h 123"/>
              <a:gd name="T38" fmla="*/ 0 w 114"/>
              <a:gd name="T39" fmla="*/ 77 h 123"/>
              <a:gd name="T40" fmla="*/ 5 w 114"/>
              <a:gd name="T41" fmla="*/ 77 h 123"/>
              <a:gd name="T42" fmla="*/ 11 w 114"/>
              <a:gd name="T43" fmla="*/ 70 h 123"/>
              <a:gd name="T44" fmla="*/ 13 w 114"/>
              <a:gd name="T45" fmla="*/ 66 h 123"/>
              <a:gd name="T46" fmla="*/ 11 w 114"/>
              <a:gd name="T47" fmla="*/ 60 h 123"/>
              <a:gd name="T48" fmla="*/ 13 w 114"/>
              <a:gd name="T49" fmla="*/ 56 h 123"/>
              <a:gd name="T50" fmla="*/ 24 w 114"/>
              <a:gd name="T51" fmla="*/ 49 h 123"/>
              <a:gd name="T52" fmla="*/ 38 w 114"/>
              <a:gd name="T53" fmla="*/ 41 h 123"/>
              <a:gd name="T54" fmla="*/ 39 w 114"/>
              <a:gd name="T55" fmla="*/ 17 h 123"/>
              <a:gd name="T56" fmla="*/ 56 w 114"/>
              <a:gd name="T57" fmla="*/ 14 h 123"/>
              <a:gd name="T58" fmla="*/ 64 w 114"/>
              <a:gd name="T59" fmla="*/ 18 h 123"/>
              <a:gd name="T60" fmla="*/ 73 w 114"/>
              <a:gd name="T61" fmla="*/ 23 h 123"/>
              <a:gd name="T62" fmla="*/ 79 w 114"/>
              <a:gd name="T63" fmla="*/ 2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" h="123">
                <a:moveTo>
                  <a:pt x="102" y="21"/>
                </a:moveTo>
                <a:lnTo>
                  <a:pt x="92" y="29"/>
                </a:lnTo>
                <a:lnTo>
                  <a:pt x="91" y="29"/>
                </a:lnTo>
                <a:lnTo>
                  <a:pt x="86" y="38"/>
                </a:lnTo>
                <a:lnTo>
                  <a:pt x="83" y="41"/>
                </a:lnTo>
                <a:lnTo>
                  <a:pt x="83" y="43"/>
                </a:lnTo>
                <a:lnTo>
                  <a:pt x="83" y="44"/>
                </a:lnTo>
                <a:lnTo>
                  <a:pt x="75" y="48"/>
                </a:lnTo>
                <a:lnTo>
                  <a:pt x="76" y="49"/>
                </a:lnTo>
                <a:lnTo>
                  <a:pt x="82" y="59"/>
                </a:lnTo>
                <a:lnTo>
                  <a:pt x="95" y="64"/>
                </a:lnTo>
                <a:lnTo>
                  <a:pt x="98" y="68"/>
                </a:lnTo>
                <a:lnTo>
                  <a:pt x="110" y="79"/>
                </a:lnTo>
                <a:lnTo>
                  <a:pt x="113" y="82"/>
                </a:lnTo>
                <a:lnTo>
                  <a:pt x="113" y="83"/>
                </a:lnTo>
                <a:lnTo>
                  <a:pt x="114" y="86"/>
                </a:lnTo>
                <a:lnTo>
                  <a:pt x="107" y="88"/>
                </a:lnTo>
                <a:lnTo>
                  <a:pt x="106" y="89"/>
                </a:lnTo>
                <a:lnTo>
                  <a:pt x="102" y="94"/>
                </a:lnTo>
                <a:lnTo>
                  <a:pt x="102" y="96"/>
                </a:lnTo>
                <a:lnTo>
                  <a:pt x="102" y="97"/>
                </a:lnTo>
                <a:lnTo>
                  <a:pt x="105" y="112"/>
                </a:lnTo>
                <a:lnTo>
                  <a:pt x="101" y="123"/>
                </a:lnTo>
                <a:lnTo>
                  <a:pt x="79" y="119"/>
                </a:lnTo>
                <a:lnTo>
                  <a:pt x="73" y="111"/>
                </a:lnTo>
                <a:lnTo>
                  <a:pt x="68" y="107"/>
                </a:lnTo>
                <a:lnTo>
                  <a:pt x="51" y="118"/>
                </a:lnTo>
                <a:lnTo>
                  <a:pt x="47" y="119"/>
                </a:lnTo>
                <a:lnTo>
                  <a:pt x="45" y="120"/>
                </a:lnTo>
                <a:lnTo>
                  <a:pt x="43" y="122"/>
                </a:lnTo>
                <a:lnTo>
                  <a:pt x="42" y="123"/>
                </a:lnTo>
                <a:lnTo>
                  <a:pt x="41" y="123"/>
                </a:lnTo>
                <a:lnTo>
                  <a:pt x="34" y="122"/>
                </a:lnTo>
                <a:lnTo>
                  <a:pt x="32" y="122"/>
                </a:lnTo>
                <a:lnTo>
                  <a:pt x="30" y="119"/>
                </a:lnTo>
                <a:lnTo>
                  <a:pt x="21" y="116"/>
                </a:lnTo>
                <a:lnTo>
                  <a:pt x="19" y="113"/>
                </a:lnTo>
                <a:lnTo>
                  <a:pt x="13" y="103"/>
                </a:lnTo>
                <a:lnTo>
                  <a:pt x="0" y="85"/>
                </a:lnTo>
                <a:lnTo>
                  <a:pt x="0" y="77"/>
                </a:lnTo>
                <a:lnTo>
                  <a:pt x="2" y="77"/>
                </a:lnTo>
                <a:lnTo>
                  <a:pt x="5" y="77"/>
                </a:lnTo>
                <a:lnTo>
                  <a:pt x="8" y="74"/>
                </a:lnTo>
                <a:lnTo>
                  <a:pt x="11" y="70"/>
                </a:lnTo>
                <a:lnTo>
                  <a:pt x="13" y="67"/>
                </a:lnTo>
                <a:lnTo>
                  <a:pt x="13" y="66"/>
                </a:lnTo>
                <a:lnTo>
                  <a:pt x="13" y="63"/>
                </a:lnTo>
                <a:lnTo>
                  <a:pt x="11" y="60"/>
                </a:lnTo>
                <a:lnTo>
                  <a:pt x="12" y="56"/>
                </a:lnTo>
                <a:lnTo>
                  <a:pt x="13" y="56"/>
                </a:lnTo>
                <a:lnTo>
                  <a:pt x="16" y="53"/>
                </a:lnTo>
                <a:lnTo>
                  <a:pt x="24" y="49"/>
                </a:lnTo>
                <a:lnTo>
                  <a:pt x="30" y="45"/>
                </a:lnTo>
                <a:lnTo>
                  <a:pt x="38" y="41"/>
                </a:lnTo>
                <a:lnTo>
                  <a:pt x="43" y="26"/>
                </a:lnTo>
                <a:lnTo>
                  <a:pt x="39" y="17"/>
                </a:lnTo>
                <a:lnTo>
                  <a:pt x="31" y="0"/>
                </a:lnTo>
                <a:lnTo>
                  <a:pt x="56" y="14"/>
                </a:lnTo>
                <a:lnTo>
                  <a:pt x="57" y="15"/>
                </a:lnTo>
                <a:lnTo>
                  <a:pt x="64" y="18"/>
                </a:lnTo>
                <a:lnTo>
                  <a:pt x="72" y="23"/>
                </a:lnTo>
                <a:lnTo>
                  <a:pt x="73" y="23"/>
                </a:lnTo>
                <a:lnTo>
                  <a:pt x="76" y="26"/>
                </a:lnTo>
                <a:lnTo>
                  <a:pt x="79" y="28"/>
                </a:lnTo>
                <a:lnTo>
                  <a:pt x="10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Freeform 465">
            <a:extLst>
              <a:ext uri="{FF2B5EF4-FFF2-40B4-BE49-F238E27FC236}">
                <a16:creationId xmlns:a16="http://schemas.microsoft.com/office/drawing/2014/main" id="{EC0FD152-F73B-C2AE-CE52-A1A317CC052D}"/>
              </a:ext>
            </a:extLst>
          </p:cNvPr>
          <p:cNvSpPr>
            <a:spLocks/>
          </p:cNvSpPr>
          <p:nvPr/>
        </p:nvSpPr>
        <p:spPr bwMode="auto">
          <a:xfrm>
            <a:off x="4956184" y="4737114"/>
            <a:ext cx="188913" cy="160338"/>
          </a:xfrm>
          <a:custGeom>
            <a:avLst/>
            <a:gdLst>
              <a:gd name="T0" fmla="*/ 99 w 119"/>
              <a:gd name="T1" fmla="*/ 16 h 101"/>
              <a:gd name="T2" fmla="*/ 118 w 119"/>
              <a:gd name="T3" fmla="*/ 23 h 101"/>
              <a:gd name="T4" fmla="*/ 119 w 119"/>
              <a:gd name="T5" fmla="*/ 23 h 101"/>
              <a:gd name="T6" fmla="*/ 115 w 119"/>
              <a:gd name="T7" fmla="*/ 28 h 101"/>
              <a:gd name="T8" fmla="*/ 107 w 119"/>
              <a:gd name="T9" fmla="*/ 36 h 101"/>
              <a:gd name="T10" fmla="*/ 84 w 119"/>
              <a:gd name="T11" fmla="*/ 36 h 101"/>
              <a:gd name="T12" fmla="*/ 82 w 119"/>
              <a:gd name="T13" fmla="*/ 39 h 101"/>
              <a:gd name="T14" fmla="*/ 80 w 119"/>
              <a:gd name="T15" fmla="*/ 45 h 101"/>
              <a:gd name="T16" fmla="*/ 62 w 119"/>
              <a:gd name="T17" fmla="*/ 69 h 101"/>
              <a:gd name="T18" fmla="*/ 58 w 119"/>
              <a:gd name="T19" fmla="*/ 75 h 101"/>
              <a:gd name="T20" fmla="*/ 58 w 119"/>
              <a:gd name="T21" fmla="*/ 76 h 101"/>
              <a:gd name="T22" fmla="*/ 56 w 119"/>
              <a:gd name="T23" fmla="*/ 76 h 101"/>
              <a:gd name="T24" fmla="*/ 49 w 119"/>
              <a:gd name="T25" fmla="*/ 77 h 101"/>
              <a:gd name="T26" fmla="*/ 41 w 119"/>
              <a:gd name="T27" fmla="*/ 83 h 101"/>
              <a:gd name="T28" fmla="*/ 37 w 119"/>
              <a:gd name="T29" fmla="*/ 79 h 101"/>
              <a:gd name="T30" fmla="*/ 30 w 119"/>
              <a:gd name="T31" fmla="*/ 87 h 101"/>
              <a:gd name="T32" fmla="*/ 28 w 119"/>
              <a:gd name="T33" fmla="*/ 88 h 101"/>
              <a:gd name="T34" fmla="*/ 25 w 119"/>
              <a:gd name="T35" fmla="*/ 90 h 101"/>
              <a:gd name="T36" fmla="*/ 13 w 119"/>
              <a:gd name="T37" fmla="*/ 101 h 101"/>
              <a:gd name="T38" fmla="*/ 11 w 119"/>
              <a:gd name="T39" fmla="*/ 101 h 101"/>
              <a:gd name="T40" fmla="*/ 0 w 119"/>
              <a:gd name="T41" fmla="*/ 91 h 101"/>
              <a:gd name="T42" fmla="*/ 3 w 119"/>
              <a:gd name="T43" fmla="*/ 75 h 101"/>
              <a:gd name="T44" fmla="*/ 3 w 119"/>
              <a:gd name="T45" fmla="*/ 72 h 101"/>
              <a:gd name="T46" fmla="*/ 4 w 119"/>
              <a:gd name="T47" fmla="*/ 47 h 101"/>
              <a:gd name="T48" fmla="*/ 7 w 119"/>
              <a:gd name="T49" fmla="*/ 47 h 101"/>
              <a:gd name="T50" fmla="*/ 15 w 119"/>
              <a:gd name="T51" fmla="*/ 43 h 101"/>
              <a:gd name="T52" fmla="*/ 17 w 119"/>
              <a:gd name="T53" fmla="*/ 39 h 101"/>
              <a:gd name="T54" fmla="*/ 18 w 119"/>
              <a:gd name="T55" fmla="*/ 39 h 101"/>
              <a:gd name="T56" fmla="*/ 25 w 119"/>
              <a:gd name="T57" fmla="*/ 43 h 101"/>
              <a:gd name="T58" fmla="*/ 28 w 119"/>
              <a:gd name="T59" fmla="*/ 43 h 101"/>
              <a:gd name="T60" fmla="*/ 32 w 119"/>
              <a:gd name="T61" fmla="*/ 45 h 101"/>
              <a:gd name="T62" fmla="*/ 36 w 119"/>
              <a:gd name="T63" fmla="*/ 43 h 101"/>
              <a:gd name="T64" fmla="*/ 37 w 119"/>
              <a:gd name="T65" fmla="*/ 42 h 101"/>
              <a:gd name="T66" fmla="*/ 45 w 119"/>
              <a:gd name="T67" fmla="*/ 36 h 101"/>
              <a:gd name="T68" fmla="*/ 28 w 119"/>
              <a:gd name="T69" fmla="*/ 27 h 101"/>
              <a:gd name="T70" fmla="*/ 28 w 119"/>
              <a:gd name="T71" fmla="*/ 26 h 101"/>
              <a:gd name="T72" fmla="*/ 28 w 119"/>
              <a:gd name="T73" fmla="*/ 24 h 101"/>
              <a:gd name="T74" fmla="*/ 29 w 119"/>
              <a:gd name="T75" fmla="*/ 21 h 101"/>
              <a:gd name="T76" fmla="*/ 32 w 119"/>
              <a:gd name="T77" fmla="*/ 15 h 101"/>
              <a:gd name="T78" fmla="*/ 39 w 119"/>
              <a:gd name="T79" fmla="*/ 16 h 101"/>
              <a:gd name="T80" fmla="*/ 40 w 119"/>
              <a:gd name="T81" fmla="*/ 16 h 101"/>
              <a:gd name="T82" fmla="*/ 41 w 119"/>
              <a:gd name="T83" fmla="*/ 15 h 101"/>
              <a:gd name="T84" fmla="*/ 43 w 119"/>
              <a:gd name="T85" fmla="*/ 13 h 101"/>
              <a:gd name="T86" fmla="*/ 45 w 119"/>
              <a:gd name="T87" fmla="*/ 12 h 101"/>
              <a:gd name="T88" fmla="*/ 49 w 119"/>
              <a:gd name="T89" fmla="*/ 11 h 101"/>
              <a:gd name="T90" fmla="*/ 66 w 119"/>
              <a:gd name="T91" fmla="*/ 0 h 101"/>
              <a:gd name="T92" fmla="*/ 71 w 119"/>
              <a:gd name="T93" fmla="*/ 4 h 101"/>
              <a:gd name="T94" fmla="*/ 77 w 119"/>
              <a:gd name="T95" fmla="*/ 12 h 101"/>
              <a:gd name="T96" fmla="*/ 99 w 119"/>
              <a:gd name="T97" fmla="*/ 1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99" y="16"/>
                </a:moveTo>
                <a:lnTo>
                  <a:pt x="118" y="23"/>
                </a:lnTo>
                <a:lnTo>
                  <a:pt x="119" y="23"/>
                </a:lnTo>
                <a:lnTo>
                  <a:pt x="115" y="28"/>
                </a:lnTo>
                <a:lnTo>
                  <a:pt x="107" y="36"/>
                </a:lnTo>
                <a:lnTo>
                  <a:pt x="84" y="36"/>
                </a:lnTo>
                <a:lnTo>
                  <a:pt x="82" y="39"/>
                </a:lnTo>
                <a:lnTo>
                  <a:pt x="80" y="45"/>
                </a:lnTo>
                <a:lnTo>
                  <a:pt x="62" y="69"/>
                </a:lnTo>
                <a:lnTo>
                  <a:pt x="58" y="75"/>
                </a:lnTo>
                <a:lnTo>
                  <a:pt x="58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8" y="88"/>
                </a:lnTo>
                <a:lnTo>
                  <a:pt x="25" y="90"/>
                </a:lnTo>
                <a:lnTo>
                  <a:pt x="13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8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6"/>
                </a:lnTo>
                <a:lnTo>
                  <a:pt x="28" y="27"/>
                </a:lnTo>
                <a:lnTo>
                  <a:pt x="28" y="26"/>
                </a:lnTo>
                <a:lnTo>
                  <a:pt x="28" y="24"/>
                </a:lnTo>
                <a:lnTo>
                  <a:pt x="29" y="21"/>
                </a:lnTo>
                <a:lnTo>
                  <a:pt x="32" y="15"/>
                </a:lnTo>
                <a:lnTo>
                  <a:pt x="39" y="16"/>
                </a:lnTo>
                <a:lnTo>
                  <a:pt x="40" y="16"/>
                </a:lnTo>
                <a:lnTo>
                  <a:pt x="41" y="15"/>
                </a:lnTo>
                <a:lnTo>
                  <a:pt x="43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  <a:lnTo>
                  <a:pt x="99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Freeform 466">
            <a:extLst>
              <a:ext uri="{FF2B5EF4-FFF2-40B4-BE49-F238E27FC236}">
                <a16:creationId xmlns:a16="http://schemas.microsoft.com/office/drawing/2014/main" id="{4FF576C8-F7CD-73E5-9CCE-9F2EFCFAAB5E}"/>
              </a:ext>
            </a:extLst>
          </p:cNvPr>
          <p:cNvSpPr>
            <a:spLocks/>
          </p:cNvSpPr>
          <p:nvPr/>
        </p:nvSpPr>
        <p:spPr bwMode="auto">
          <a:xfrm>
            <a:off x="5205421" y="5032390"/>
            <a:ext cx="136525" cy="265113"/>
          </a:xfrm>
          <a:custGeom>
            <a:avLst/>
            <a:gdLst>
              <a:gd name="T0" fmla="*/ 70 w 86"/>
              <a:gd name="T1" fmla="*/ 13 h 167"/>
              <a:gd name="T2" fmla="*/ 73 w 86"/>
              <a:gd name="T3" fmla="*/ 18 h 167"/>
              <a:gd name="T4" fmla="*/ 74 w 86"/>
              <a:gd name="T5" fmla="*/ 35 h 167"/>
              <a:gd name="T6" fmla="*/ 77 w 86"/>
              <a:gd name="T7" fmla="*/ 54 h 167"/>
              <a:gd name="T8" fmla="*/ 86 w 86"/>
              <a:gd name="T9" fmla="*/ 74 h 167"/>
              <a:gd name="T10" fmla="*/ 81 w 86"/>
              <a:gd name="T11" fmla="*/ 86 h 167"/>
              <a:gd name="T12" fmla="*/ 82 w 86"/>
              <a:gd name="T13" fmla="*/ 119 h 167"/>
              <a:gd name="T14" fmla="*/ 81 w 86"/>
              <a:gd name="T15" fmla="*/ 120 h 167"/>
              <a:gd name="T16" fmla="*/ 78 w 86"/>
              <a:gd name="T17" fmla="*/ 125 h 167"/>
              <a:gd name="T18" fmla="*/ 75 w 86"/>
              <a:gd name="T19" fmla="*/ 129 h 167"/>
              <a:gd name="T20" fmla="*/ 74 w 86"/>
              <a:gd name="T21" fmla="*/ 126 h 167"/>
              <a:gd name="T22" fmla="*/ 70 w 86"/>
              <a:gd name="T23" fmla="*/ 126 h 167"/>
              <a:gd name="T24" fmla="*/ 67 w 86"/>
              <a:gd name="T25" fmla="*/ 127 h 167"/>
              <a:gd name="T26" fmla="*/ 64 w 86"/>
              <a:gd name="T27" fmla="*/ 127 h 167"/>
              <a:gd name="T28" fmla="*/ 71 w 86"/>
              <a:gd name="T29" fmla="*/ 140 h 167"/>
              <a:gd name="T30" fmla="*/ 74 w 86"/>
              <a:gd name="T31" fmla="*/ 157 h 167"/>
              <a:gd name="T32" fmla="*/ 71 w 86"/>
              <a:gd name="T33" fmla="*/ 167 h 167"/>
              <a:gd name="T34" fmla="*/ 49 w 86"/>
              <a:gd name="T35" fmla="*/ 145 h 167"/>
              <a:gd name="T36" fmla="*/ 34 w 86"/>
              <a:gd name="T37" fmla="*/ 138 h 167"/>
              <a:gd name="T38" fmla="*/ 28 w 86"/>
              <a:gd name="T39" fmla="*/ 123 h 167"/>
              <a:gd name="T40" fmla="*/ 33 w 86"/>
              <a:gd name="T41" fmla="*/ 112 h 167"/>
              <a:gd name="T42" fmla="*/ 28 w 86"/>
              <a:gd name="T43" fmla="*/ 96 h 167"/>
              <a:gd name="T44" fmla="*/ 25 w 86"/>
              <a:gd name="T45" fmla="*/ 88 h 167"/>
              <a:gd name="T46" fmla="*/ 3 w 86"/>
              <a:gd name="T47" fmla="*/ 67 h 167"/>
              <a:gd name="T48" fmla="*/ 0 w 86"/>
              <a:gd name="T49" fmla="*/ 59 h 167"/>
              <a:gd name="T50" fmla="*/ 3 w 86"/>
              <a:gd name="T51" fmla="*/ 58 h 167"/>
              <a:gd name="T52" fmla="*/ 6 w 86"/>
              <a:gd name="T53" fmla="*/ 56 h 167"/>
              <a:gd name="T54" fmla="*/ 7 w 86"/>
              <a:gd name="T55" fmla="*/ 56 h 167"/>
              <a:gd name="T56" fmla="*/ 18 w 86"/>
              <a:gd name="T57" fmla="*/ 54 h 167"/>
              <a:gd name="T58" fmla="*/ 30 w 86"/>
              <a:gd name="T59" fmla="*/ 35 h 167"/>
              <a:gd name="T60" fmla="*/ 41 w 86"/>
              <a:gd name="T61" fmla="*/ 18 h 167"/>
              <a:gd name="T62" fmla="*/ 43 w 86"/>
              <a:gd name="T63" fmla="*/ 15 h 167"/>
              <a:gd name="T64" fmla="*/ 55 w 86"/>
              <a:gd name="T65" fmla="*/ 9 h 167"/>
              <a:gd name="T66" fmla="*/ 55 w 86"/>
              <a:gd name="T67" fmla="*/ 9 h 167"/>
              <a:gd name="T68" fmla="*/ 56 w 86"/>
              <a:gd name="T69" fmla="*/ 7 h 167"/>
              <a:gd name="T70" fmla="*/ 62 w 86"/>
              <a:gd name="T71" fmla="*/ 0 h 167"/>
              <a:gd name="T72" fmla="*/ 66 w 86"/>
              <a:gd name="T73" fmla="*/ 7 h 167"/>
              <a:gd name="T74" fmla="*/ 70 w 86"/>
              <a:gd name="T75" fmla="*/ 13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7">
                <a:moveTo>
                  <a:pt x="70" y="13"/>
                </a:moveTo>
                <a:lnTo>
                  <a:pt x="73" y="18"/>
                </a:lnTo>
                <a:lnTo>
                  <a:pt x="74" y="35"/>
                </a:lnTo>
                <a:lnTo>
                  <a:pt x="77" y="54"/>
                </a:lnTo>
                <a:lnTo>
                  <a:pt x="86" y="74"/>
                </a:lnTo>
                <a:lnTo>
                  <a:pt x="81" y="86"/>
                </a:lnTo>
                <a:lnTo>
                  <a:pt x="82" y="119"/>
                </a:lnTo>
                <a:lnTo>
                  <a:pt x="81" y="120"/>
                </a:lnTo>
                <a:lnTo>
                  <a:pt x="78" y="125"/>
                </a:lnTo>
                <a:lnTo>
                  <a:pt x="75" y="129"/>
                </a:lnTo>
                <a:lnTo>
                  <a:pt x="74" y="126"/>
                </a:lnTo>
                <a:lnTo>
                  <a:pt x="70" y="126"/>
                </a:lnTo>
                <a:lnTo>
                  <a:pt x="67" y="127"/>
                </a:lnTo>
                <a:lnTo>
                  <a:pt x="64" y="127"/>
                </a:lnTo>
                <a:lnTo>
                  <a:pt x="71" y="140"/>
                </a:lnTo>
                <a:lnTo>
                  <a:pt x="74" y="157"/>
                </a:lnTo>
                <a:lnTo>
                  <a:pt x="71" y="167"/>
                </a:lnTo>
                <a:lnTo>
                  <a:pt x="49" y="145"/>
                </a:lnTo>
                <a:lnTo>
                  <a:pt x="34" y="138"/>
                </a:lnTo>
                <a:lnTo>
                  <a:pt x="28" y="123"/>
                </a:lnTo>
                <a:lnTo>
                  <a:pt x="33" y="112"/>
                </a:lnTo>
                <a:lnTo>
                  <a:pt x="28" y="96"/>
                </a:lnTo>
                <a:lnTo>
                  <a:pt x="25" y="88"/>
                </a:lnTo>
                <a:lnTo>
                  <a:pt x="3" y="67"/>
                </a:lnTo>
                <a:lnTo>
                  <a:pt x="0" y="59"/>
                </a:lnTo>
                <a:lnTo>
                  <a:pt x="3" y="58"/>
                </a:lnTo>
                <a:lnTo>
                  <a:pt x="6" y="56"/>
                </a:lnTo>
                <a:lnTo>
                  <a:pt x="7" y="56"/>
                </a:lnTo>
                <a:lnTo>
                  <a:pt x="18" y="54"/>
                </a:lnTo>
                <a:lnTo>
                  <a:pt x="30" y="35"/>
                </a:lnTo>
                <a:lnTo>
                  <a:pt x="41" y="18"/>
                </a:lnTo>
                <a:lnTo>
                  <a:pt x="43" y="15"/>
                </a:lnTo>
                <a:lnTo>
                  <a:pt x="55" y="9"/>
                </a:lnTo>
                <a:lnTo>
                  <a:pt x="55" y="9"/>
                </a:lnTo>
                <a:lnTo>
                  <a:pt x="56" y="7"/>
                </a:lnTo>
                <a:lnTo>
                  <a:pt x="62" y="0"/>
                </a:lnTo>
                <a:lnTo>
                  <a:pt x="66" y="7"/>
                </a:lnTo>
                <a:lnTo>
                  <a:pt x="70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Freeform 467">
            <a:extLst>
              <a:ext uri="{FF2B5EF4-FFF2-40B4-BE49-F238E27FC236}">
                <a16:creationId xmlns:a16="http://schemas.microsoft.com/office/drawing/2014/main" id="{8CF88809-B525-62C2-D753-C2E3EC14B4C2}"/>
              </a:ext>
            </a:extLst>
          </p:cNvPr>
          <p:cNvSpPr>
            <a:spLocks/>
          </p:cNvSpPr>
          <p:nvPr/>
        </p:nvSpPr>
        <p:spPr bwMode="auto">
          <a:xfrm>
            <a:off x="5318134" y="5326078"/>
            <a:ext cx="71438" cy="161925"/>
          </a:xfrm>
          <a:custGeom>
            <a:avLst/>
            <a:gdLst>
              <a:gd name="T0" fmla="*/ 36 w 45"/>
              <a:gd name="T1" fmla="*/ 40 h 102"/>
              <a:gd name="T2" fmla="*/ 45 w 45"/>
              <a:gd name="T3" fmla="*/ 69 h 102"/>
              <a:gd name="T4" fmla="*/ 41 w 45"/>
              <a:gd name="T5" fmla="*/ 81 h 102"/>
              <a:gd name="T6" fmla="*/ 32 w 45"/>
              <a:gd name="T7" fmla="*/ 88 h 102"/>
              <a:gd name="T8" fmla="*/ 32 w 45"/>
              <a:gd name="T9" fmla="*/ 90 h 102"/>
              <a:gd name="T10" fmla="*/ 30 w 45"/>
              <a:gd name="T11" fmla="*/ 90 h 102"/>
              <a:gd name="T12" fmla="*/ 28 w 45"/>
              <a:gd name="T13" fmla="*/ 92 h 102"/>
              <a:gd name="T14" fmla="*/ 26 w 45"/>
              <a:gd name="T15" fmla="*/ 95 h 102"/>
              <a:gd name="T16" fmla="*/ 21 w 45"/>
              <a:gd name="T17" fmla="*/ 95 h 102"/>
              <a:gd name="T18" fmla="*/ 22 w 45"/>
              <a:gd name="T19" fmla="*/ 99 h 102"/>
              <a:gd name="T20" fmla="*/ 17 w 45"/>
              <a:gd name="T21" fmla="*/ 102 h 102"/>
              <a:gd name="T22" fmla="*/ 17 w 45"/>
              <a:gd name="T23" fmla="*/ 99 h 102"/>
              <a:gd name="T24" fmla="*/ 15 w 45"/>
              <a:gd name="T25" fmla="*/ 99 h 102"/>
              <a:gd name="T26" fmla="*/ 15 w 45"/>
              <a:gd name="T27" fmla="*/ 96 h 102"/>
              <a:gd name="T28" fmla="*/ 14 w 45"/>
              <a:gd name="T29" fmla="*/ 96 h 102"/>
              <a:gd name="T30" fmla="*/ 11 w 45"/>
              <a:gd name="T31" fmla="*/ 98 h 102"/>
              <a:gd name="T32" fmla="*/ 12 w 45"/>
              <a:gd name="T33" fmla="*/ 94 h 102"/>
              <a:gd name="T34" fmla="*/ 10 w 45"/>
              <a:gd name="T35" fmla="*/ 95 h 102"/>
              <a:gd name="T36" fmla="*/ 8 w 45"/>
              <a:gd name="T37" fmla="*/ 95 h 102"/>
              <a:gd name="T38" fmla="*/ 4 w 45"/>
              <a:gd name="T39" fmla="*/ 96 h 102"/>
              <a:gd name="T40" fmla="*/ 4 w 45"/>
              <a:gd name="T41" fmla="*/ 92 h 102"/>
              <a:gd name="T42" fmla="*/ 3 w 45"/>
              <a:gd name="T43" fmla="*/ 84 h 102"/>
              <a:gd name="T44" fmla="*/ 0 w 45"/>
              <a:gd name="T45" fmla="*/ 73 h 102"/>
              <a:gd name="T46" fmla="*/ 2 w 45"/>
              <a:gd name="T47" fmla="*/ 70 h 102"/>
              <a:gd name="T48" fmla="*/ 3 w 45"/>
              <a:gd name="T49" fmla="*/ 66 h 102"/>
              <a:gd name="T50" fmla="*/ 8 w 45"/>
              <a:gd name="T51" fmla="*/ 55 h 102"/>
              <a:gd name="T52" fmla="*/ 4 w 45"/>
              <a:gd name="T53" fmla="*/ 35 h 102"/>
              <a:gd name="T54" fmla="*/ 3 w 45"/>
              <a:gd name="T55" fmla="*/ 32 h 102"/>
              <a:gd name="T56" fmla="*/ 2 w 45"/>
              <a:gd name="T57" fmla="*/ 24 h 102"/>
              <a:gd name="T58" fmla="*/ 6 w 45"/>
              <a:gd name="T59" fmla="*/ 23 h 102"/>
              <a:gd name="T60" fmla="*/ 7 w 45"/>
              <a:gd name="T61" fmla="*/ 9 h 102"/>
              <a:gd name="T62" fmla="*/ 11 w 45"/>
              <a:gd name="T63" fmla="*/ 5 h 102"/>
              <a:gd name="T64" fmla="*/ 11 w 45"/>
              <a:gd name="T65" fmla="*/ 4 h 102"/>
              <a:gd name="T66" fmla="*/ 14 w 45"/>
              <a:gd name="T67" fmla="*/ 0 h 102"/>
              <a:gd name="T68" fmla="*/ 21 w 45"/>
              <a:gd name="T69" fmla="*/ 12 h 102"/>
              <a:gd name="T70" fmla="*/ 18 w 45"/>
              <a:gd name="T71" fmla="*/ 28 h 102"/>
              <a:gd name="T72" fmla="*/ 22 w 45"/>
              <a:gd name="T73" fmla="*/ 30 h 102"/>
              <a:gd name="T74" fmla="*/ 22 w 45"/>
              <a:gd name="T75" fmla="*/ 31 h 102"/>
              <a:gd name="T76" fmla="*/ 23 w 45"/>
              <a:gd name="T77" fmla="*/ 31 h 102"/>
              <a:gd name="T78" fmla="*/ 28 w 45"/>
              <a:gd name="T79" fmla="*/ 34 h 102"/>
              <a:gd name="T80" fmla="*/ 36 w 45"/>
              <a:gd name="T81" fmla="*/ 4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5" h="102">
                <a:moveTo>
                  <a:pt x="36" y="40"/>
                </a:moveTo>
                <a:lnTo>
                  <a:pt x="45" y="69"/>
                </a:lnTo>
                <a:lnTo>
                  <a:pt x="41" y="81"/>
                </a:lnTo>
                <a:lnTo>
                  <a:pt x="32" y="88"/>
                </a:lnTo>
                <a:lnTo>
                  <a:pt x="32" y="90"/>
                </a:lnTo>
                <a:lnTo>
                  <a:pt x="30" y="90"/>
                </a:lnTo>
                <a:lnTo>
                  <a:pt x="28" y="92"/>
                </a:lnTo>
                <a:lnTo>
                  <a:pt x="26" y="95"/>
                </a:lnTo>
                <a:lnTo>
                  <a:pt x="21" y="95"/>
                </a:lnTo>
                <a:lnTo>
                  <a:pt x="22" y="99"/>
                </a:lnTo>
                <a:lnTo>
                  <a:pt x="17" y="102"/>
                </a:lnTo>
                <a:lnTo>
                  <a:pt x="17" y="99"/>
                </a:lnTo>
                <a:lnTo>
                  <a:pt x="15" y="99"/>
                </a:lnTo>
                <a:lnTo>
                  <a:pt x="15" y="96"/>
                </a:lnTo>
                <a:lnTo>
                  <a:pt x="14" y="96"/>
                </a:lnTo>
                <a:lnTo>
                  <a:pt x="11" y="98"/>
                </a:lnTo>
                <a:lnTo>
                  <a:pt x="12" y="94"/>
                </a:lnTo>
                <a:lnTo>
                  <a:pt x="10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2" y="70"/>
                </a:lnTo>
                <a:lnTo>
                  <a:pt x="3" y="66"/>
                </a:lnTo>
                <a:lnTo>
                  <a:pt x="8" y="55"/>
                </a:lnTo>
                <a:lnTo>
                  <a:pt x="4" y="35"/>
                </a:lnTo>
                <a:lnTo>
                  <a:pt x="3" y="32"/>
                </a:lnTo>
                <a:lnTo>
                  <a:pt x="2" y="24"/>
                </a:lnTo>
                <a:lnTo>
                  <a:pt x="6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4" y="0"/>
                </a:lnTo>
                <a:lnTo>
                  <a:pt x="21" y="12"/>
                </a:lnTo>
                <a:lnTo>
                  <a:pt x="18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8" y="34"/>
                </a:lnTo>
                <a:lnTo>
                  <a:pt x="36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468">
            <a:extLst>
              <a:ext uri="{FF2B5EF4-FFF2-40B4-BE49-F238E27FC236}">
                <a16:creationId xmlns:a16="http://schemas.microsoft.com/office/drawing/2014/main" id="{490288E1-77D5-75B6-9FD9-945357CAD4CD}"/>
              </a:ext>
            </a:extLst>
          </p:cNvPr>
          <p:cNvSpPr>
            <a:spLocks/>
          </p:cNvSpPr>
          <p:nvPr/>
        </p:nvSpPr>
        <p:spPr bwMode="auto">
          <a:xfrm>
            <a:off x="5114934" y="4832364"/>
            <a:ext cx="155575" cy="163513"/>
          </a:xfrm>
          <a:custGeom>
            <a:avLst/>
            <a:gdLst>
              <a:gd name="T0" fmla="*/ 95 w 98"/>
              <a:gd name="T1" fmla="*/ 79 h 103"/>
              <a:gd name="T2" fmla="*/ 89 w 98"/>
              <a:gd name="T3" fmla="*/ 81 h 103"/>
              <a:gd name="T4" fmla="*/ 80 w 98"/>
              <a:gd name="T5" fmla="*/ 87 h 103"/>
              <a:gd name="T6" fmla="*/ 72 w 98"/>
              <a:gd name="T7" fmla="*/ 92 h 103"/>
              <a:gd name="T8" fmla="*/ 44 w 98"/>
              <a:gd name="T9" fmla="*/ 101 h 103"/>
              <a:gd name="T10" fmla="*/ 42 w 98"/>
              <a:gd name="T11" fmla="*/ 101 h 103"/>
              <a:gd name="T12" fmla="*/ 38 w 98"/>
              <a:gd name="T13" fmla="*/ 99 h 103"/>
              <a:gd name="T14" fmla="*/ 37 w 98"/>
              <a:gd name="T15" fmla="*/ 99 h 103"/>
              <a:gd name="T16" fmla="*/ 29 w 98"/>
              <a:gd name="T17" fmla="*/ 103 h 103"/>
              <a:gd name="T18" fmla="*/ 22 w 98"/>
              <a:gd name="T19" fmla="*/ 98 h 103"/>
              <a:gd name="T20" fmla="*/ 14 w 98"/>
              <a:gd name="T21" fmla="*/ 92 h 103"/>
              <a:gd name="T22" fmla="*/ 4 w 98"/>
              <a:gd name="T23" fmla="*/ 96 h 103"/>
              <a:gd name="T24" fmla="*/ 1 w 98"/>
              <a:gd name="T25" fmla="*/ 95 h 103"/>
              <a:gd name="T26" fmla="*/ 0 w 98"/>
              <a:gd name="T27" fmla="*/ 94 h 103"/>
              <a:gd name="T28" fmla="*/ 5 w 98"/>
              <a:gd name="T29" fmla="*/ 90 h 103"/>
              <a:gd name="T30" fmla="*/ 8 w 98"/>
              <a:gd name="T31" fmla="*/ 84 h 103"/>
              <a:gd name="T32" fmla="*/ 15 w 98"/>
              <a:gd name="T33" fmla="*/ 60 h 103"/>
              <a:gd name="T34" fmla="*/ 16 w 98"/>
              <a:gd name="T35" fmla="*/ 57 h 103"/>
              <a:gd name="T36" fmla="*/ 16 w 98"/>
              <a:gd name="T37" fmla="*/ 54 h 103"/>
              <a:gd name="T38" fmla="*/ 16 w 98"/>
              <a:gd name="T39" fmla="*/ 50 h 103"/>
              <a:gd name="T40" fmla="*/ 16 w 98"/>
              <a:gd name="T41" fmla="*/ 45 h 103"/>
              <a:gd name="T42" fmla="*/ 10 w 98"/>
              <a:gd name="T43" fmla="*/ 32 h 103"/>
              <a:gd name="T44" fmla="*/ 8 w 98"/>
              <a:gd name="T45" fmla="*/ 21 h 103"/>
              <a:gd name="T46" fmla="*/ 10 w 98"/>
              <a:gd name="T47" fmla="*/ 11 h 103"/>
              <a:gd name="T48" fmla="*/ 15 w 98"/>
              <a:gd name="T49" fmla="*/ 8 h 103"/>
              <a:gd name="T50" fmla="*/ 16 w 98"/>
              <a:gd name="T51" fmla="*/ 6 h 103"/>
              <a:gd name="T52" fmla="*/ 20 w 98"/>
              <a:gd name="T53" fmla="*/ 0 h 103"/>
              <a:gd name="T54" fmla="*/ 34 w 98"/>
              <a:gd name="T55" fmla="*/ 4 h 103"/>
              <a:gd name="T56" fmla="*/ 37 w 98"/>
              <a:gd name="T57" fmla="*/ 6 h 103"/>
              <a:gd name="T58" fmla="*/ 49 w 98"/>
              <a:gd name="T59" fmla="*/ 12 h 103"/>
              <a:gd name="T60" fmla="*/ 64 w 98"/>
              <a:gd name="T61" fmla="*/ 24 h 103"/>
              <a:gd name="T62" fmla="*/ 75 w 98"/>
              <a:gd name="T63" fmla="*/ 13 h 103"/>
              <a:gd name="T64" fmla="*/ 76 w 98"/>
              <a:gd name="T65" fmla="*/ 12 h 103"/>
              <a:gd name="T66" fmla="*/ 86 w 98"/>
              <a:gd name="T67" fmla="*/ 6 h 103"/>
              <a:gd name="T68" fmla="*/ 94 w 98"/>
              <a:gd name="T69" fmla="*/ 16 h 103"/>
              <a:gd name="T70" fmla="*/ 94 w 98"/>
              <a:gd name="T71" fmla="*/ 34 h 103"/>
              <a:gd name="T72" fmla="*/ 94 w 98"/>
              <a:gd name="T73" fmla="*/ 45 h 103"/>
              <a:gd name="T74" fmla="*/ 98 w 98"/>
              <a:gd name="T75" fmla="*/ 71 h 103"/>
              <a:gd name="T76" fmla="*/ 98 w 98"/>
              <a:gd name="T77" fmla="*/ 72 h 103"/>
              <a:gd name="T78" fmla="*/ 95 w 98"/>
              <a:gd name="T79" fmla="*/ 79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95" y="79"/>
                </a:moveTo>
                <a:lnTo>
                  <a:pt x="89" y="81"/>
                </a:lnTo>
                <a:lnTo>
                  <a:pt x="80" y="87"/>
                </a:lnTo>
                <a:lnTo>
                  <a:pt x="72" y="92"/>
                </a:lnTo>
                <a:lnTo>
                  <a:pt x="44" y="101"/>
                </a:lnTo>
                <a:lnTo>
                  <a:pt x="42" y="101"/>
                </a:lnTo>
                <a:lnTo>
                  <a:pt x="38" y="99"/>
                </a:lnTo>
                <a:lnTo>
                  <a:pt x="37" y="99"/>
                </a:lnTo>
                <a:lnTo>
                  <a:pt x="29" y="103"/>
                </a:lnTo>
                <a:lnTo>
                  <a:pt x="22" y="98"/>
                </a:lnTo>
                <a:lnTo>
                  <a:pt x="14" y="92"/>
                </a:lnTo>
                <a:lnTo>
                  <a:pt x="4" y="96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10" y="32"/>
                </a:lnTo>
                <a:lnTo>
                  <a:pt x="8" y="21"/>
                </a:lnTo>
                <a:lnTo>
                  <a:pt x="10" y="11"/>
                </a:lnTo>
                <a:lnTo>
                  <a:pt x="15" y="8"/>
                </a:lnTo>
                <a:lnTo>
                  <a:pt x="16" y="6"/>
                </a:lnTo>
                <a:lnTo>
                  <a:pt x="20" y="0"/>
                </a:lnTo>
                <a:lnTo>
                  <a:pt x="34" y="4"/>
                </a:lnTo>
                <a:lnTo>
                  <a:pt x="37" y="6"/>
                </a:lnTo>
                <a:lnTo>
                  <a:pt x="49" y="12"/>
                </a:ln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6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469">
            <a:extLst>
              <a:ext uri="{FF2B5EF4-FFF2-40B4-BE49-F238E27FC236}">
                <a16:creationId xmlns:a16="http://schemas.microsoft.com/office/drawing/2014/main" id="{D62B315B-7A5C-1AD5-D9A4-4122AC83CD07}"/>
              </a:ext>
            </a:extLst>
          </p:cNvPr>
          <p:cNvSpPr>
            <a:spLocks/>
          </p:cNvSpPr>
          <p:nvPr/>
        </p:nvSpPr>
        <p:spPr bwMode="auto">
          <a:xfrm>
            <a:off x="5233996" y="4656151"/>
            <a:ext cx="266700" cy="333376"/>
          </a:xfrm>
          <a:custGeom>
            <a:avLst/>
            <a:gdLst>
              <a:gd name="T0" fmla="*/ 146 w 168"/>
              <a:gd name="T1" fmla="*/ 47 h 210"/>
              <a:gd name="T2" fmla="*/ 156 w 168"/>
              <a:gd name="T3" fmla="*/ 71 h 210"/>
              <a:gd name="T4" fmla="*/ 158 w 168"/>
              <a:gd name="T5" fmla="*/ 90 h 210"/>
              <a:gd name="T6" fmla="*/ 157 w 168"/>
              <a:gd name="T7" fmla="*/ 102 h 210"/>
              <a:gd name="T8" fmla="*/ 143 w 168"/>
              <a:gd name="T9" fmla="*/ 116 h 210"/>
              <a:gd name="T10" fmla="*/ 145 w 168"/>
              <a:gd name="T11" fmla="*/ 128 h 210"/>
              <a:gd name="T12" fmla="*/ 153 w 168"/>
              <a:gd name="T13" fmla="*/ 150 h 210"/>
              <a:gd name="T14" fmla="*/ 160 w 168"/>
              <a:gd name="T15" fmla="*/ 160 h 210"/>
              <a:gd name="T16" fmla="*/ 158 w 168"/>
              <a:gd name="T17" fmla="*/ 188 h 210"/>
              <a:gd name="T18" fmla="*/ 120 w 168"/>
              <a:gd name="T19" fmla="*/ 205 h 210"/>
              <a:gd name="T20" fmla="*/ 101 w 168"/>
              <a:gd name="T21" fmla="*/ 209 h 210"/>
              <a:gd name="T22" fmla="*/ 78 w 168"/>
              <a:gd name="T23" fmla="*/ 169 h 210"/>
              <a:gd name="T24" fmla="*/ 81 w 168"/>
              <a:gd name="T25" fmla="*/ 160 h 210"/>
              <a:gd name="T26" fmla="*/ 71 w 168"/>
              <a:gd name="T27" fmla="*/ 134 h 210"/>
              <a:gd name="T28" fmla="*/ 70 w 168"/>
              <a:gd name="T29" fmla="*/ 131 h 210"/>
              <a:gd name="T30" fmla="*/ 61 w 168"/>
              <a:gd name="T31" fmla="*/ 115 h 210"/>
              <a:gd name="T32" fmla="*/ 44 w 168"/>
              <a:gd name="T33" fmla="*/ 119 h 210"/>
              <a:gd name="T34" fmla="*/ 42 w 168"/>
              <a:gd name="T35" fmla="*/ 120 h 210"/>
              <a:gd name="T36" fmla="*/ 27 w 168"/>
              <a:gd name="T37" fmla="*/ 97 h 210"/>
              <a:gd name="T38" fmla="*/ 7 w 168"/>
              <a:gd name="T39" fmla="*/ 81 h 210"/>
              <a:gd name="T40" fmla="*/ 11 w 168"/>
              <a:gd name="T41" fmla="*/ 59 h 210"/>
              <a:gd name="T42" fmla="*/ 40 w 168"/>
              <a:gd name="T43" fmla="*/ 60 h 210"/>
              <a:gd name="T44" fmla="*/ 49 w 168"/>
              <a:gd name="T45" fmla="*/ 62 h 210"/>
              <a:gd name="T46" fmla="*/ 55 w 168"/>
              <a:gd name="T47" fmla="*/ 59 h 210"/>
              <a:gd name="T48" fmla="*/ 59 w 168"/>
              <a:gd name="T49" fmla="*/ 62 h 210"/>
              <a:gd name="T50" fmla="*/ 59 w 168"/>
              <a:gd name="T51" fmla="*/ 55 h 210"/>
              <a:gd name="T52" fmla="*/ 55 w 168"/>
              <a:gd name="T53" fmla="*/ 45 h 210"/>
              <a:gd name="T54" fmla="*/ 65 w 168"/>
              <a:gd name="T55" fmla="*/ 44 h 210"/>
              <a:gd name="T56" fmla="*/ 64 w 168"/>
              <a:gd name="T57" fmla="*/ 32 h 210"/>
              <a:gd name="T58" fmla="*/ 67 w 168"/>
              <a:gd name="T59" fmla="*/ 27 h 210"/>
              <a:gd name="T60" fmla="*/ 70 w 168"/>
              <a:gd name="T61" fmla="*/ 19 h 210"/>
              <a:gd name="T62" fmla="*/ 76 w 168"/>
              <a:gd name="T63" fmla="*/ 17 h 210"/>
              <a:gd name="T64" fmla="*/ 85 w 168"/>
              <a:gd name="T65" fmla="*/ 11 h 210"/>
              <a:gd name="T66" fmla="*/ 91 w 168"/>
              <a:gd name="T67" fmla="*/ 11 h 210"/>
              <a:gd name="T68" fmla="*/ 97 w 168"/>
              <a:gd name="T69" fmla="*/ 3 h 210"/>
              <a:gd name="T70" fmla="*/ 112 w 168"/>
              <a:gd name="T71" fmla="*/ 4 h 210"/>
              <a:gd name="T72" fmla="*/ 121 w 168"/>
              <a:gd name="T73" fmla="*/ 12 h 210"/>
              <a:gd name="T74" fmla="*/ 131 w 168"/>
              <a:gd name="T75" fmla="*/ 1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8" h="210">
                <a:moveTo>
                  <a:pt x="135" y="18"/>
                </a:moveTo>
                <a:lnTo>
                  <a:pt x="146" y="47"/>
                </a:lnTo>
                <a:lnTo>
                  <a:pt x="150" y="59"/>
                </a:lnTo>
                <a:lnTo>
                  <a:pt x="156" y="71"/>
                </a:lnTo>
                <a:lnTo>
                  <a:pt x="157" y="83"/>
                </a:lnTo>
                <a:lnTo>
                  <a:pt x="158" y="90"/>
                </a:lnTo>
                <a:lnTo>
                  <a:pt x="158" y="92"/>
                </a:lnTo>
                <a:lnTo>
                  <a:pt x="157" y="102"/>
                </a:lnTo>
                <a:lnTo>
                  <a:pt x="151" y="109"/>
                </a:lnTo>
                <a:lnTo>
                  <a:pt x="143" y="116"/>
                </a:lnTo>
                <a:lnTo>
                  <a:pt x="143" y="117"/>
                </a:lnTo>
                <a:lnTo>
                  <a:pt x="145" y="128"/>
                </a:lnTo>
                <a:lnTo>
                  <a:pt x="149" y="142"/>
                </a:lnTo>
                <a:lnTo>
                  <a:pt x="153" y="150"/>
                </a:lnTo>
                <a:lnTo>
                  <a:pt x="153" y="152"/>
                </a:lnTo>
                <a:lnTo>
                  <a:pt x="160" y="160"/>
                </a:lnTo>
                <a:lnTo>
                  <a:pt x="168" y="171"/>
                </a:lnTo>
                <a:lnTo>
                  <a:pt x="158" y="188"/>
                </a:lnTo>
                <a:lnTo>
                  <a:pt x="156" y="191"/>
                </a:lnTo>
                <a:lnTo>
                  <a:pt x="120" y="205"/>
                </a:lnTo>
                <a:lnTo>
                  <a:pt x="104" y="207"/>
                </a:lnTo>
                <a:lnTo>
                  <a:pt x="101" y="209"/>
                </a:lnTo>
                <a:lnTo>
                  <a:pt x="96" y="210"/>
                </a:lnTo>
                <a:lnTo>
                  <a:pt x="78" y="169"/>
                </a:lnTo>
                <a:lnTo>
                  <a:pt x="78" y="167"/>
                </a:lnTo>
                <a:lnTo>
                  <a:pt x="81" y="160"/>
                </a:lnTo>
                <a:lnTo>
                  <a:pt x="72" y="141"/>
                </a:lnTo>
                <a:lnTo>
                  <a:pt x="71" y="134"/>
                </a:lnTo>
                <a:lnTo>
                  <a:pt x="70" y="132"/>
                </a:lnTo>
                <a:lnTo>
                  <a:pt x="70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4" y="119"/>
                </a:lnTo>
                <a:lnTo>
                  <a:pt x="44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7" y="81"/>
                </a:lnTo>
                <a:lnTo>
                  <a:pt x="0" y="57"/>
                </a:lnTo>
                <a:lnTo>
                  <a:pt x="11" y="59"/>
                </a:lnTo>
                <a:lnTo>
                  <a:pt x="15" y="72"/>
                </a:lnTo>
                <a:lnTo>
                  <a:pt x="40" y="60"/>
                </a:lnTo>
                <a:lnTo>
                  <a:pt x="40" y="62"/>
                </a:lnTo>
                <a:lnTo>
                  <a:pt x="49" y="62"/>
                </a:lnTo>
                <a:lnTo>
                  <a:pt x="53" y="60"/>
                </a:lnTo>
                <a:lnTo>
                  <a:pt x="55" y="59"/>
                </a:lnTo>
                <a:lnTo>
                  <a:pt x="56" y="67"/>
                </a:lnTo>
                <a:lnTo>
                  <a:pt x="59" y="62"/>
                </a:lnTo>
                <a:lnTo>
                  <a:pt x="60" y="59"/>
                </a:lnTo>
                <a:lnTo>
                  <a:pt x="59" y="55"/>
                </a:lnTo>
                <a:lnTo>
                  <a:pt x="57" y="53"/>
                </a:lnTo>
                <a:lnTo>
                  <a:pt x="55" y="45"/>
                </a:lnTo>
                <a:lnTo>
                  <a:pt x="60" y="45"/>
                </a:lnTo>
                <a:lnTo>
                  <a:pt x="65" y="44"/>
                </a:lnTo>
                <a:lnTo>
                  <a:pt x="67" y="44"/>
                </a:lnTo>
                <a:lnTo>
                  <a:pt x="64" y="32"/>
                </a:lnTo>
                <a:lnTo>
                  <a:pt x="65" y="30"/>
                </a:lnTo>
                <a:lnTo>
                  <a:pt x="67" y="27"/>
                </a:lnTo>
                <a:lnTo>
                  <a:pt x="68" y="21"/>
                </a:lnTo>
                <a:lnTo>
                  <a:pt x="70" y="19"/>
                </a:lnTo>
                <a:lnTo>
                  <a:pt x="70" y="17"/>
                </a:lnTo>
                <a:lnTo>
                  <a:pt x="76" y="17"/>
                </a:lnTo>
                <a:lnTo>
                  <a:pt x="81" y="15"/>
                </a:lnTo>
                <a:lnTo>
                  <a:pt x="85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7" y="3"/>
                </a:lnTo>
                <a:lnTo>
                  <a:pt x="100" y="0"/>
                </a:lnTo>
                <a:lnTo>
                  <a:pt x="112" y="4"/>
                </a:lnTo>
                <a:lnTo>
                  <a:pt x="116" y="12"/>
                </a:lnTo>
                <a:lnTo>
                  <a:pt x="121" y="12"/>
                </a:lnTo>
                <a:lnTo>
                  <a:pt x="128" y="12"/>
                </a:lnTo>
                <a:lnTo>
                  <a:pt x="131" y="12"/>
                </a:lnTo>
                <a:lnTo>
                  <a:pt x="135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470">
            <a:extLst>
              <a:ext uri="{FF2B5EF4-FFF2-40B4-BE49-F238E27FC236}">
                <a16:creationId xmlns:a16="http://schemas.microsoft.com/office/drawing/2014/main" id="{763F982B-3CC6-569F-AE69-9D6A6A1292DC}"/>
              </a:ext>
            </a:extLst>
          </p:cNvPr>
          <p:cNvSpPr>
            <a:spLocks/>
          </p:cNvSpPr>
          <p:nvPr/>
        </p:nvSpPr>
        <p:spPr bwMode="auto">
          <a:xfrm>
            <a:off x="5072071" y="4546613"/>
            <a:ext cx="155575" cy="227013"/>
          </a:xfrm>
          <a:custGeom>
            <a:avLst/>
            <a:gdLst>
              <a:gd name="T0" fmla="*/ 95 w 98"/>
              <a:gd name="T1" fmla="*/ 42 h 143"/>
              <a:gd name="T2" fmla="*/ 92 w 98"/>
              <a:gd name="T3" fmla="*/ 50 h 143"/>
              <a:gd name="T4" fmla="*/ 98 w 98"/>
              <a:gd name="T5" fmla="*/ 64 h 143"/>
              <a:gd name="T6" fmla="*/ 91 w 98"/>
              <a:gd name="T7" fmla="*/ 72 h 143"/>
              <a:gd name="T8" fmla="*/ 83 w 98"/>
              <a:gd name="T9" fmla="*/ 83 h 143"/>
              <a:gd name="T10" fmla="*/ 79 w 98"/>
              <a:gd name="T11" fmla="*/ 87 h 143"/>
              <a:gd name="T12" fmla="*/ 68 w 98"/>
              <a:gd name="T13" fmla="*/ 103 h 143"/>
              <a:gd name="T14" fmla="*/ 61 w 98"/>
              <a:gd name="T15" fmla="*/ 122 h 143"/>
              <a:gd name="T16" fmla="*/ 65 w 98"/>
              <a:gd name="T17" fmla="*/ 129 h 143"/>
              <a:gd name="T18" fmla="*/ 62 w 98"/>
              <a:gd name="T19" fmla="*/ 128 h 143"/>
              <a:gd name="T20" fmla="*/ 57 w 98"/>
              <a:gd name="T21" fmla="*/ 136 h 143"/>
              <a:gd name="T22" fmla="*/ 56 w 98"/>
              <a:gd name="T23" fmla="*/ 137 h 143"/>
              <a:gd name="T24" fmla="*/ 53 w 98"/>
              <a:gd name="T25" fmla="*/ 137 h 143"/>
              <a:gd name="T26" fmla="*/ 47 w 98"/>
              <a:gd name="T27" fmla="*/ 136 h 143"/>
              <a:gd name="T28" fmla="*/ 46 w 98"/>
              <a:gd name="T29" fmla="*/ 136 h 143"/>
              <a:gd name="T30" fmla="*/ 46 w 98"/>
              <a:gd name="T31" fmla="*/ 139 h 143"/>
              <a:gd name="T32" fmla="*/ 46 w 98"/>
              <a:gd name="T33" fmla="*/ 143 h 143"/>
              <a:gd name="T34" fmla="*/ 45 w 98"/>
              <a:gd name="T35" fmla="*/ 143 h 143"/>
              <a:gd name="T36" fmla="*/ 26 w 98"/>
              <a:gd name="T37" fmla="*/ 136 h 143"/>
              <a:gd name="T38" fmla="*/ 30 w 98"/>
              <a:gd name="T39" fmla="*/ 125 h 143"/>
              <a:gd name="T40" fmla="*/ 27 w 98"/>
              <a:gd name="T41" fmla="*/ 110 h 143"/>
              <a:gd name="T42" fmla="*/ 27 w 98"/>
              <a:gd name="T43" fmla="*/ 109 h 143"/>
              <a:gd name="T44" fmla="*/ 27 w 98"/>
              <a:gd name="T45" fmla="*/ 107 h 143"/>
              <a:gd name="T46" fmla="*/ 31 w 98"/>
              <a:gd name="T47" fmla="*/ 102 h 143"/>
              <a:gd name="T48" fmla="*/ 32 w 98"/>
              <a:gd name="T49" fmla="*/ 101 h 143"/>
              <a:gd name="T50" fmla="*/ 39 w 98"/>
              <a:gd name="T51" fmla="*/ 99 h 143"/>
              <a:gd name="T52" fmla="*/ 38 w 98"/>
              <a:gd name="T53" fmla="*/ 96 h 143"/>
              <a:gd name="T54" fmla="*/ 38 w 98"/>
              <a:gd name="T55" fmla="*/ 95 h 143"/>
              <a:gd name="T56" fmla="*/ 35 w 98"/>
              <a:gd name="T57" fmla="*/ 92 h 143"/>
              <a:gd name="T58" fmla="*/ 23 w 98"/>
              <a:gd name="T59" fmla="*/ 81 h 143"/>
              <a:gd name="T60" fmla="*/ 20 w 98"/>
              <a:gd name="T61" fmla="*/ 77 h 143"/>
              <a:gd name="T62" fmla="*/ 7 w 98"/>
              <a:gd name="T63" fmla="*/ 72 h 143"/>
              <a:gd name="T64" fmla="*/ 1 w 98"/>
              <a:gd name="T65" fmla="*/ 62 h 143"/>
              <a:gd name="T66" fmla="*/ 0 w 98"/>
              <a:gd name="T67" fmla="*/ 61 h 143"/>
              <a:gd name="T68" fmla="*/ 8 w 98"/>
              <a:gd name="T69" fmla="*/ 57 h 143"/>
              <a:gd name="T70" fmla="*/ 8 w 98"/>
              <a:gd name="T71" fmla="*/ 56 h 143"/>
              <a:gd name="T72" fmla="*/ 8 w 98"/>
              <a:gd name="T73" fmla="*/ 54 h 143"/>
              <a:gd name="T74" fmla="*/ 11 w 98"/>
              <a:gd name="T75" fmla="*/ 51 h 143"/>
              <a:gd name="T76" fmla="*/ 16 w 98"/>
              <a:gd name="T77" fmla="*/ 42 h 143"/>
              <a:gd name="T78" fmla="*/ 17 w 98"/>
              <a:gd name="T79" fmla="*/ 42 h 143"/>
              <a:gd name="T80" fmla="*/ 27 w 98"/>
              <a:gd name="T81" fmla="*/ 34 h 143"/>
              <a:gd name="T82" fmla="*/ 37 w 98"/>
              <a:gd name="T83" fmla="*/ 24 h 143"/>
              <a:gd name="T84" fmla="*/ 32 w 98"/>
              <a:gd name="T85" fmla="*/ 20 h 143"/>
              <a:gd name="T86" fmla="*/ 35 w 98"/>
              <a:gd name="T87" fmla="*/ 16 h 143"/>
              <a:gd name="T88" fmla="*/ 41 w 98"/>
              <a:gd name="T89" fmla="*/ 21 h 143"/>
              <a:gd name="T90" fmla="*/ 45 w 98"/>
              <a:gd name="T91" fmla="*/ 19 h 143"/>
              <a:gd name="T92" fmla="*/ 49 w 98"/>
              <a:gd name="T93" fmla="*/ 6 h 143"/>
              <a:gd name="T94" fmla="*/ 68 w 98"/>
              <a:gd name="T95" fmla="*/ 0 h 143"/>
              <a:gd name="T96" fmla="*/ 68 w 98"/>
              <a:gd name="T97" fmla="*/ 8 h 143"/>
              <a:gd name="T98" fmla="*/ 75 w 98"/>
              <a:gd name="T99" fmla="*/ 8 h 143"/>
              <a:gd name="T100" fmla="*/ 75 w 98"/>
              <a:gd name="T101" fmla="*/ 11 h 143"/>
              <a:gd name="T102" fmla="*/ 83 w 98"/>
              <a:gd name="T103" fmla="*/ 16 h 143"/>
              <a:gd name="T104" fmla="*/ 80 w 98"/>
              <a:gd name="T105" fmla="*/ 30 h 143"/>
              <a:gd name="T106" fmla="*/ 91 w 98"/>
              <a:gd name="T107" fmla="*/ 36 h 143"/>
              <a:gd name="T108" fmla="*/ 92 w 98"/>
              <a:gd name="T109" fmla="*/ 38 h 143"/>
              <a:gd name="T110" fmla="*/ 94 w 98"/>
              <a:gd name="T111" fmla="*/ 39 h 143"/>
              <a:gd name="T112" fmla="*/ 95 w 98"/>
              <a:gd name="T113" fmla="*/ 41 h 143"/>
              <a:gd name="T114" fmla="*/ 95 w 98"/>
              <a:gd name="T115" fmla="*/ 4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" h="143">
                <a:moveTo>
                  <a:pt x="95" y="42"/>
                </a:moveTo>
                <a:lnTo>
                  <a:pt x="92" y="50"/>
                </a:lnTo>
                <a:lnTo>
                  <a:pt x="98" y="64"/>
                </a:lnTo>
                <a:lnTo>
                  <a:pt x="91" y="72"/>
                </a:lnTo>
                <a:lnTo>
                  <a:pt x="83" y="83"/>
                </a:lnTo>
                <a:lnTo>
                  <a:pt x="79" y="87"/>
                </a:lnTo>
                <a:lnTo>
                  <a:pt x="68" y="103"/>
                </a:lnTo>
                <a:lnTo>
                  <a:pt x="61" y="122"/>
                </a:lnTo>
                <a:lnTo>
                  <a:pt x="65" y="129"/>
                </a:lnTo>
                <a:lnTo>
                  <a:pt x="62" y="128"/>
                </a:lnTo>
                <a:lnTo>
                  <a:pt x="57" y="136"/>
                </a:lnTo>
                <a:lnTo>
                  <a:pt x="56" y="137"/>
                </a:lnTo>
                <a:lnTo>
                  <a:pt x="53" y="137"/>
                </a:lnTo>
                <a:lnTo>
                  <a:pt x="47" y="136"/>
                </a:lnTo>
                <a:lnTo>
                  <a:pt x="46" y="136"/>
                </a:lnTo>
                <a:lnTo>
                  <a:pt x="46" y="139"/>
                </a:lnTo>
                <a:lnTo>
                  <a:pt x="46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7" y="110"/>
                </a:lnTo>
                <a:lnTo>
                  <a:pt x="27" y="109"/>
                </a:lnTo>
                <a:lnTo>
                  <a:pt x="27" y="107"/>
                </a:lnTo>
                <a:lnTo>
                  <a:pt x="31" y="102"/>
                </a:lnTo>
                <a:lnTo>
                  <a:pt x="32" y="101"/>
                </a:lnTo>
                <a:lnTo>
                  <a:pt x="39" y="99"/>
                </a:lnTo>
                <a:lnTo>
                  <a:pt x="38" y="96"/>
                </a:lnTo>
                <a:lnTo>
                  <a:pt x="38" y="95"/>
                </a:lnTo>
                <a:lnTo>
                  <a:pt x="35" y="92"/>
                </a:lnTo>
                <a:lnTo>
                  <a:pt x="23" y="81"/>
                </a:lnTo>
                <a:lnTo>
                  <a:pt x="20" y="77"/>
                </a:lnTo>
                <a:lnTo>
                  <a:pt x="7" y="72"/>
                </a:lnTo>
                <a:lnTo>
                  <a:pt x="1" y="62"/>
                </a:lnTo>
                <a:lnTo>
                  <a:pt x="0" y="61"/>
                </a:lnTo>
                <a:lnTo>
                  <a:pt x="8" y="57"/>
                </a:lnTo>
                <a:lnTo>
                  <a:pt x="8" y="56"/>
                </a:lnTo>
                <a:lnTo>
                  <a:pt x="8" y="54"/>
                </a:lnTo>
                <a:lnTo>
                  <a:pt x="11" y="51"/>
                </a:lnTo>
                <a:lnTo>
                  <a:pt x="16" y="42"/>
                </a:lnTo>
                <a:lnTo>
                  <a:pt x="17" y="42"/>
                </a:lnTo>
                <a:lnTo>
                  <a:pt x="27" y="34"/>
                </a:lnTo>
                <a:lnTo>
                  <a:pt x="37" y="24"/>
                </a:lnTo>
                <a:lnTo>
                  <a:pt x="32" y="20"/>
                </a:lnTo>
                <a:lnTo>
                  <a:pt x="35" y="16"/>
                </a:lnTo>
                <a:lnTo>
                  <a:pt x="41" y="21"/>
                </a:lnTo>
                <a:lnTo>
                  <a:pt x="45" y="19"/>
                </a:lnTo>
                <a:lnTo>
                  <a:pt x="49" y="6"/>
                </a:lnTo>
                <a:lnTo>
                  <a:pt x="68" y="0"/>
                </a:lnTo>
                <a:lnTo>
                  <a:pt x="68" y="8"/>
                </a:lnTo>
                <a:lnTo>
                  <a:pt x="75" y="8"/>
                </a:lnTo>
                <a:lnTo>
                  <a:pt x="75" y="11"/>
                </a:lnTo>
                <a:lnTo>
                  <a:pt x="83" y="16"/>
                </a:lnTo>
                <a:lnTo>
                  <a:pt x="80" y="30"/>
                </a:lnTo>
                <a:lnTo>
                  <a:pt x="91" y="36"/>
                </a:lnTo>
                <a:lnTo>
                  <a:pt x="92" y="38"/>
                </a:lnTo>
                <a:lnTo>
                  <a:pt x="94" y="39"/>
                </a:lnTo>
                <a:lnTo>
                  <a:pt x="95" y="41"/>
                </a:lnTo>
                <a:lnTo>
                  <a:pt x="95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471">
            <a:extLst>
              <a:ext uri="{FF2B5EF4-FFF2-40B4-BE49-F238E27FC236}">
                <a16:creationId xmlns:a16="http://schemas.microsoft.com/office/drawing/2014/main" id="{2F967D9C-6D6A-CB20-7EC9-33337170FD6F}"/>
              </a:ext>
            </a:extLst>
          </p:cNvPr>
          <p:cNvSpPr>
            <a:spLocks/>
          </p:cNvSpPr>
          <p:nvPr/>
        </p:nvSpPr>
        <p:spPr bwMode="auto">
          <a:xfrm>
            <a:off x="5168909" y="4613289"/>
            <a:ext cx="160338" cy="157163"/>
          </a:xfrm>
          <a:custGeom>
            <a:avLst/>
            <a:gdLst>
              <a:gd name="T0" fmla="*/ 96 w 101"/>
              <a:gd name="T1" fmla="*/ 72 h 99"/>
              <a:gd name="T2" fmla="*/ 98 w 101"/>
              <a:gd name="T3" fmla="*/ 80 h 99"/>
              <a:gd name="T4" fmla="*/ 100 w 101"/>
              <a:gd name="T5" fmla="*/ 82 h 99"/>
              <a:gd name="T6" fmla="*/ 101 w 101"/>
              <a:gd name="T7" fmla="*/ 86 h 99"/>
              <a:gd name="T8" fmla="*/ 100 w 101"/>
              <a:gd name="T9" fmla="*/ 89 h 99"/>
              <a:gd name="T10" fmla="*/ 97 w 101"/>
              <a:gd name="T11" fmla="*/ 94 h 99"/>
              <a:gd name="T12" fmla="*/ 96 w 101"/>
              <a:gd name="T13" fmla="*/ 86 h 99"/>
              <a:gd name="T14" fmla="*/ 94 w 101"/>
              <a:gd name="T15" fmla="*/ 87 h 99"/>
              <a:gd name="T16" fmla="*/ 90 w 101"/>
              <a:gd name="T17" fmla="*/ 89 h 99"/>
              <a:gd name="T18" fmla="*/ 81 w 101"/>
              <a:gd name="T19" fmla="*/ 89 h 99"/>
              <a:gd name="T20" fmla="*/ 81 w 101"/>
              <a:gd name="T21" fmla="*/ 87 h 99"/>
              <a:gd name="T22" fmla="*/ 56 w 101"/>
              <a:gd name="T23" fmla="*/ 99 h 99"/>
              <a:gd name="T24" fmla="*/ 52 w 101"/>
              <a:gd name="T25" fmla="*/ 86 h 99"/>
              <a:gd name="T26" fmla="*/ 41 w 101"/>
              <a:gd name="T27" fmla="*/ 84 h 99"/>
              <a:gd name="T28" fmla="*/ 27 w 101"/>
              <a:gd name="T29" fmla="*/ 87 h 99"/>
              <a:gd name="T30" fmla="*/ 22 w 101"/>
              <a:gd name="T31" fmla="*/ 97 h 99"/>
              <a:gd name="T32" fmla="*/ 4 w 101"/>
              <a:gd name="T33" fmla="*/ 87 h 99"/>
              <a:gd name="T34" fmla="*/ 0 w 101"/>
              <a:gd name="T35" fmla="*/ 80 h 99"/>
              <a:gd name="T36" fmla="*/ 7 w 101"/>
              <a:gd name="T37" fmla="*/ 61 h 99"/>
              <a:gd name="T38" fmla="*/ 18 w 101"/>
              <a:gd name="T39" fmla="*/ 45 h 99"/>
              <a:gd name="T40" fmla="*/ 22 w 101"/>
              <a:gd name="T41" fmla="*/ 41 h 99"/>
              <a:gd name="T42" fmla="*/ 30 w 101"/>
              <a:gd name="T43" fmla="*/ 30 h 99"/>
              <a:gd name="T44" fmla="*/ 37 w 101"/>
              <a:gd name="T45" fmla="*/ 22 h 99"/>
              <a:gd name="T46" fmla="*/ 31 w 101"/>
              <a:gd name="T47" fmla="*/ 8 h 99"/>
              <a:gd name="T48" fmla="*/ 34 w 101"/>
              <a:gd name="T49" fmla="*/ 0 h 99"/>
              <a:gd name="T50" fmla="*/ 38 w 101"/>
              <a:gd name="T51" fmla="*/ 4 h 99"/>
              <a:gd name="T52" fmla="*/ 44 w 101"/>
              <a:gd name="T53" fmla="*/ 8 h 99"/>
              <a:gd name="T54" fmla="*/ 46 w 101"/>
              <a:gd name="T55" fmla="*/ 4 h 99"/>
              <a:gd name="T56" fmla="*/ 57 w 101"/>
              <a:gd name="T57" fmla="*/ 18 h 99"/>
              <a:gd name="T58" fmla="*/ 66 w 101"/>
              <a:gd name="T59" fmla="*/ 19 h 99"/>
              <a:gd name="T60" fmla="*/ 67 w 101"/>
              <a:gd name="T61" fmla="*/ 19 h 99"/>
              <a:gd name="T62" fmla="*/ 70 w 101"/>
              <a:gd name="T63" fmla="*/ 19 h 99"/>
              <a:gd name="T64" fmla="*/ 71 w 101"/>
              <a:gd name="T65" fmla="*/ 19 h 99"/>
              <a:gd name="T66" fmla="*/ 72 w 101"/>
              <a:gd name="T67" fmla="*/ 19 h 99"/>
              <a:gd name="T68" fmla="*/ 78 w 101"/>
              <a:gd name="T69" fmla="*/ 20 h 99"/>
              <a:gd name="T70" fmla="*/ 78 w 101"/>
              <a:gd name="T71" fmla="*/ 23 h 99"/>
              <a:gd name="T72" fmla="*/ 79 w 101"/>
              <a:gd name="T73" fmla="*/ 23 h 99"/>
              <a:gd name="T74" fmla="*/ 78 w 101"/>
              <a:gd name="T75" fmla="*/ 24 h 99"/>
              <a:gd name="T76" fmla="*/ 78 w 101"/>
              <a:gd name="T77" fmla="*/ 31 h 99"/>
              <a:gd name="T78" fmla="*/ 78 w 101"/>
              <a:gd name="T79" fmla="*/ 41 h 99"/>
              <a:gd name="T80" fmla="*/ 79 w 101"/>
              <a:gd name="T81" fmla="*/ 49 h 99"/>
              <a:gd name="T82" fmla="*/ 96 w 101"/>
              <a:gd name="T83" fmla="*/ 7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99">
                <a:moveTo>
                  <a:pt x="96" y="72"/>
                </a:moveTo>
                <a:lnTo>
                  <a:pt x="98" y="80"/>
                </a:lnTo>
                <a:lnTo>
                  <a:pt x="100" y="82"/>
                </a:lnTo>
                <a:lnTo>
                  <a:pt x="101" y="86"/>
                </a:lnTo>
                <a:lnTo>
                  <a:pt x="100" y="89"/>
                </a:lnTo>
                <a:lnTo>
                  <a:pt x="97" y="94"/>
                </a:lnTo>
                <a:lnTo>
                  <a:pt x="96" y="86"/>
                </a:lnTo>
                <a:lnTo>
                  <a:pt x="94" y="87"/>
                </a:lnTo>
                <a:lnTo>
                  <a:pt x="90" y="89"/>
                </a:lnTo>
                <a:lnTo>
                  <a:pt x="81" y="89"/>
                </a:lnTo>
                <a:lnTo>
                  <a:pt x="81" y="87"/>
                </a:lnTo>
                <a:lnTo>
                  <a:pt x="56" y="99"/>
                </a:lnTo>
                <a:lnTo>
                  <a:pt x="52" y="86"/>
                </a:lnTo>
                <a:lnTo>
                  <a:pt x="41" y="84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8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  <a:lnTo>
                  <a:pt x="44" y="8"/>
                </a:lnTo>
                <a:lnTo>
                  <a:pt x="46" y="4"/>
                </a:lnTo>
                <a:lnTo>
                  <a:pt x="57" y="18"/>
                </a:lnTo>
                <a:lnTo>
                  <a:pt x="66" y="19"/>
                </a:lnTo>
                <a:lnTo>
                  <a:pt x="67" y="19"/>
                </a:lnTo>
                <a:lnTo>
                  <a:pt x="70" y="19"/>
                </a:lnTo>
                <a:lnTo>
                  <a:pt x="71" y="19"/>
                </a:lnTo>
                <a:lnTo>
                  <a:pt x="72" y="19"/>
                </a:lnTo>
                <a:lnTo>
                  <a:pt x="78" y="20"/>
                </a:lnTo>
                <a:lnTo>
                  <a:pt x="78" y="23"/>
                </a:lnTo>
                <a:lnTo>
                  <a:pt x="79" y="23"/>
                </a:lnTo>
                <a:lnTo>
                  <a:pt x="78" y="24"/>
                </a:lnTo>
                <a:lnTo>
                  <a:pt x="78" y="31"/>
                </a:lnTo>
                <a:lnTo>
                  <a:pt x="78" y="41"/>
                </a:lnTo>
                <a:lnTo>
                  <a:pt x="79" y="49"/>
                </a:lnTo>
                <a:lnTo>
                  <a:pt x="96" y="7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472">
            <a:extLst>
              <a:ext uri="{FF2B5EF4-FFF2-40B4-BE49-F238E27FC236}">
                <a16:creationId xmlns:a16="http://schemas.microsoft.com/office/drawing/2014/main" id="{8C98BAA9-EF9C-604B-077E-2B815DF9CE14}"/>
              </a:ext>
            </a:extLst>
          </p:cNvPr>
          <p:cNvSpPr>
            <a:spLocks/>
          </p:cNvSpPr>
          <p:nvPr/>
        </p:nvSpPr>
        <p:spPr bwMode="auto">
          <a:xfrm>
            <a:off x="5303847" y="4445013"/>
            <a:ext cx="215900" cy="247651"/>
          </a:xfrm>
          <a:custGeom>
            <a:avLst/>
            <a:gdLst>
              <a:gd name="T0" fmla="*/ 56 w 136"/>
              <a:gd name="T1" fmla="*/ 16 h 156"/>
              <a:gd name="T2" fmla="*/ 58 w 136"/>
              <a:gd name="T3" fmla="*/ 31 h 156"/>
              <a:gd name="T4" fmla="*/ 62 w 136"/>
              <a:gd name="T5" fmla="*/ 36 h 156"/>
              <a:gd name="T6" fmla="*/ 67 w 136"/>
              <a:gd name="T7" fmla="*/ 47 h 156"/>
              <a:gd name="T8" fmla="*/ 73 w 136"/>
              <a:gd name="T9" fmla="*/ 51 h 156"/>
              <a:gd name="T10" fmla="*/ 86 w 136"/>
              <a:gd name="T11" fmla="*/ 65 h 156"/>
              <a:gd name="T12" fmla="*/ 99 w 136"/>
              <a:gd name="T13" fmla="*/ 91 h 156"/>
              <a:gd name="T14" fmla="*/ 113 w 136"/>
              <a:gd name="T15" fmla="*/ 90 h 156"/>
              <a:gd name="T16" fmla="*/ 116 w 136"/>
              <a:gd name="T17" fmla="*/ 96 h 156"/>
              <a:gd name="T18" fmla="*/ 121 w 136"/>
              <a:gd name="T19" fmla="*/ 96 h 156"/>
              <a:gd name="T20" fmla="*/ 133 w 136"/>
              <a:gd name="T21" fmla="*/ 92 h 156"/>
              <a:gd name="T22" fmla="*/ 128 w 136"/>
              <a:gd name="T23" fmla="*/ 107 h 156"/>
              <a:gd name="T24" fmla="*/ 133 w 136"/>
              <a:gd name="T25" fmla="*/ 129 h 156"/>
              <a:gd name="T26" fmla="*/ 132 w 136"/>
              <a:gd name="T27" fmla="*/ 155 h 156"/>
              <a:gd name="T28" fmla="*/ 127 w 136"/>
              <a:gd name="T29" fmla="*/ 152 h 156"/>
              <a:gd name="T30" fmla="*/ 120 w 136"/>
              <a:gd name="T31" fmla="*/ 144 h 156"/>
              <a:gd name="T32" fmla="*/ 114 w 136"/>
              <a:gd name="T33" fmla="*/ 143 h 156"/>
              <a:gd name="T34" fmla="*/ 92 w 136"/>
              <a:gd name="T35" fmla="*/ 114 h 156"/>
              <a:gd name="T36" fmla="*/ 84 w 136"/>
              <a:gd name="T37" fmla="*/ 107 h 156"/>
              <a:gd name="T38" fmla="*/ 73 w 136"/>
              <a:gd name="T39" fmla="*/ 100 h 156"/>
              <a:gd name="T40" fmla="*/ 71 w 136"/>
              <a:gd name="T41" fmla="*/ 79 h 156"/>
              <a:gd name="T42" fmla="*/ 56 w 136"/>
              <a:gd name="T43" fmla="*/ 73 h 156"/>
              <a:gd name="T44" fmla="*/ 53 w 136"/>
              <a:gd name="T45" fmla="*/ 76 h 156"/>
              <a:gd name="T46" fmla="*/ 46 w 136"/>
              <a:gd name="T47" fmla="*/ 70 h 156"/>
              <a:gd name="T48" fmla="*/ 45 w 136"/>
              <a:gd name="T49" fmla="*/ 65 h 156"/>
              <a:gd name="T50" fmla="*/ 39 w 136"/>
              <a:gd name="T51" fmla="*/ 64 h 156"/>
              <a:gd name="T52" fmla="*/ 35 w 136"/>
              <a:gd name="T53" fmla="*/ 60 h 156"/>
              <a:gd name="T54" fmla="*/ 30 w 136"/>
              <a:gd name="T55" fmla="*/ 57 h 156"/>
              <a:gd name="T56" fmla="*/ 27 w 136"/>
              <a:gd name="T57" fmla="*/ 57 h 156"/>
              <a:gd name="T58" fmla="*/ 23 w 136"/>
              <a:gd name="T59" fmla="*/ 46 h 156"/>
              <a:gd name="T60" fmla="*/ 5 w 136"/>
              <a:gd name="T61" fmla="*/ 20 h 156"/>
              <a:gd name="T62" fmla="*/ 11 w 136"/>
              <a:gd name="T63" fmla="*/ 4 h 156"/>
              <a:gd name="T64" fmla="*/ 50 w 136"/>
              <a:gd name="T65" fmla="*/ 10 h 156"/>
              <a:gd name="T66" fmla="*/ 52 w 136"/>
              <a:gd name="T67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6" h="156">
                <a:moveTo>
                  <a:pt x="52" y="12"/>
                </a:moveTo>
                <a:lnTo>
                  <a:pt x="56" y="16"/>
                </a:lnTo>
                <a:lnTo>
                  <a:pt x="57" y="20"/>
                </a:lnTo>
                <a:lnTo>
                  <a:pt x="58" y="31"/>
                </a:lnTo>
                <a:lnTo>
                  <a:pt x="58" y="34"/>
                </a:lnTo>
                <a:lnTo>
                  <a:pt x="62" y="36"/>
                </a:lnTo>
                <a:lnTo>
                  <a:pt x="64" y="46"/>
                </a:lnTo>
                <a:lnTo>
                  <a:pt x="67" y="47"/>
                </a:lnTo>
                <a:lnTo>
                  <a:pt x="71" y="50"/>
                </a:lnTo>
                <a:lnTo>
                  <a:pt x="73" y="51"/>
                </a:lnTo>
                <a:lnTo>
                  <a:pt x="75" y="51"/>
                </a:lnTo>
                <a:lnTo>
                  <a:pt x="86" y="65"/>
                </a:lnTo>
                <a:lnTo>
                  <a:pt x="91" y="72"/>
                </a:lnTo>
                <a:lnTo>
                  <a:pt x="99" y="91"/>
                </a:lnTo>
                <a:lnTo>
                  <a:pt x="105" y="91"/>
                </a:lnTo>
                <a:lnTo>
                  <a:pt x="113" y="90"/>
                </a:lnTo>
                <a:lnTo>
                  <a:pt x="114" y="90"/>
                </a:lnTo>
                <a:lnTo>
                  <a:pt x="116" y="96"/>
                </a:lnTo>
                <a:lnTo>
                  <a:pt x="120" y="98"/>
                </a:lnTo>
                <a:lnTo>
                  <a:pt x="121" y="96"/>
                </a:lnTo>
                <a:lnTo>
                  <a:pt x="125" y="90"/>
                </a:lnTo>
                <a:lnTo>
                  <a:pt x="133" y="92"/>
                </a:lnTo>
                <a:lnTo>
                  <a:pt x="136" y="96"/>
                </a:lnTo>
                <a:lnTo>
                  <a:pt x="128" y="107"/>
                </a:lnTo>
                <a:lnTo>
                  <a:pt x="133" y="120"/>
                </a:lnTo>
                <a:lnTo>
                  <a:pt x="133" y="129"/>
                </a:lnTo>
                <a:lnTo>
                  <a:pt x="133" y="143"/>
                </a:lnTo>
                <a:lnTo>
                  <a:pt x="132" y="155"/>
                </a:lnTo>
                <a:lnTo>
                  <a:pt x="129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4" y="143"/>
                </a:lnTo>
                <a:lnTo>
                  <a:pt x="97" y="128"/>
                </a:lnTo>
                <a:lnTo>
                  <a:pt x="92" y="114"/>
                </a:lnTo>
                <a:lnTo>
                  <a:pt x="91" y="113"/>
                </a:lnTo>
                <a:lnTo>
                  <a:pt x="84" y="107"/>
                </a:lnTo>
                <a:lnTo>
                  <a:pt x="80" y="105"/>
                </a:lnTo>
                <a:lnTo>
                  <a:pt x="73" y="100"/>
                </a:lnTo>
                <a:lnTo>
                  <a:pt x="72" y="96"/>
                </a:lnTo>
                <a:lnTo>
                  <a:pt x="71" y="79"/>
                </a:lnTo>
                <a:lnTo>
                  <a:pt x="65" y="73"/>
                </a:lnTo>
                <a:lnTo>
                  <a:pt x="56" y="73"/>
                </a:lnTo>
                <a:lnTo>
                  <a:pt x="54" y="75"/>
                </a:lnTo>
                <a:lnTo>
                  <a:pt x="53" y="76"/>
                </a:lnTo>
                <a:lnTo>
                  <a:pt x="46" y="72"/>
                </a:lnTo>
                <a:lnTo>
                  <a:pt x="46" y="70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39" y="64"/>
                </a:lnTo>
                <a:lnTo>
                  <a:pt x="37" y="61"/>
                </a:lnTo>
                <a:lnTo>
                  <a:pt x="35" y="60"/>
                </a:lnTo>
                <a:lnTo>
                  <a:pt x="34" y="57"/>
                </a:lnTo>
                <a:lnTo>
                  <a:pt x="30" y="57"/>
                </a:lnTo>
                <a:lnTo>
                  <a:pt x="28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5"/>
                </a:lnTo>
                <a:lnTo>
                  <a:pt x="5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0" y="10"/>
                </a:lnTo>
                <a:lnTo>
                  <a:pt x="52" y="10"/>
                </a:lnTo>
                <a:lnTo>
                  <a:pt x="52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473">
            <a:extLst>
              <a:ext uri="{FF2B5EF4-FFF2-40B4-BE49-F238E27FC236}">
                <a16:creationId xmlns:a16="http://schemas.microsoft.com/office/drawing/2014/main" id="{234836A9-3886-E91E-FC03-AFAE4950A025}"/>
              </a:ext>
            </a:extLst>
          </p:cNvPr>
          <p:cNvSpPr>
            <a:spLocks/>
          </p:cNvSpPr>
          <p:nvPr/>
        </p:nvSpPr>
        <p:spPr bwMode="auto">
          <a:xfrm>
            <a:off x="5437197" y="5145103"/>
            <a:ext cx="152400" cy="204788"/>
          </a:xfrm>
          <a:custGeom>
            <a:avLst/>
            <a:gdLst>
              <a:gd name="T0" fmla="*/ 83 w 96"/>
              <a:gd name="T1" fmla="*/ 17 h 129"/>
              <a:gd name="T2" fmla="*/ 88 w 96"/>
              <a:gd name="T3" fmla="*/ 28 h 129"/>
              <a:gd name="T4" fmla="*/ 92 w 96"/>
              <a:gd name="T5" fmla="*/ 39 h 129"/>
              <a:gd name="T6" fmla="*/ 94 w 96"/>
              <a:gd name="T7" fmla="*/ 45 h 129"/>
              <a:gd name="T8" fmla="*/ 96 w 96"/>
              <a:gd name="T9" fmla="*/ 49 h 129"/>
              <a:gd name="T10" fmla="*/ 96 w 96"/>
              <a:gd name="T11" fmla="*/ 59 h 129"/>
              <a:gd name="T12" fmla="*/ 88 w 96"/>
              <a:gd name="T13" fmla="*/ 55 h 129"/>
              <a:gd name="T14" fmla="*/ 74 w 96"/>
              <a:gd name="T15" fmla="*/ 47 h 129"/>
              <a:gd name="T16" fmla="*/ 77 w 96"/>
              <a:gd name="T17" fmla="*/ 59 h 129"/>
              <a:gd name="T18" fmla="*/ 62 w 96"/>
              <a:gd name="T19" fmla="*/ 69 h 129"/>
              <a:gd name="T20" fmla="*/ 62 w 96"/>
              <a:gd name="T21" fmla="*/ 73 h 129"/>
              <a:gd name="T22" fmla="*/ 56 w 96"/>
              <a:gd name="T23" fmla="*/ 77 h 129"/>
              <a:gd name="T24" fmla="*/ 44 w 96"/>
              <a:gd name="T25" fmla="*/ 89 h 129"/>
              <a:gd name="T26" fmla="*/ 38 w 96"/>
              <a:gd name="T27" fmla="*/ 96 h 129"/>
              <a:gd name="T28" fmla="*/ 38 w 96"/>
              <a:gd name="T29" fmla="*/ 101 h 129"/>
              <a:gd name="T30" fmla="*/ 40 w 96"/>
              <a:gd name="T31" fmla="*/ 112 h 129"/>
              <a:gd name="T32" fmla="*/ 37 w 96"/>
              <a:gd name="T33" fmla="*/ 118 h 129"/>
              <a:gd name="T34" fmla="*/ 30 w 96"/>
              <a:gd name="T35" fmla="*/ 122 h 129"/>
              <a:gd name="T36" fmla="*/ 3 w 96"/>
              <a:gd name="T37" fmla="*/ 124 h 129"/>
              <a:gd name="T38" fmla="*/ 0 w 96"/>
              <a:gd name="T39" fmla="*/ 108 h 129"/>
              <a:gd name="T40" fmla="*/ 0 w 96"/>
              <a:gd name="T41" fmla="*/ 103 h 129"/>
              <a:gd name="T42" fmla="*/ 0 w 96"/>
              <a:gd name="T43" fmla="*/ 99 h 129"/>
              <a:gd name="T44" fmla="*/ 3 w 96"/>
              <a:gd name="T45" fmla="*/ 94 h 129"/>
              <a:gd name="T46" fmla="*/ 2 w 96"/>
              <a:gd name="T47" fmla="*/ 88 h 129"/>
              <a:gd name="T48" fmla="*/ 15 w 96"/>
              <a:gd name="T49" fmla="*/ 81 h 129"/>
              <a:gd name="T50" fmla="*/ 22 w 96"/>
              <a:gd name="T51" fmla="*/ 78 h 129"/>
              <a:gd name="T52" fmla="*/ 32 w 96"/>
              <a:gd name="T53" fmla="*/ 69 h 129"/>
              <a:gd name="T54" fmla="*/ 45 w 96"/>
              <a:gd name="T55" fmla="*/ 62 h 129"/>
              <a:gd name="T56" fmla="*/ 45 w 96"/>
              <a:gd name="T57" fmla="*/ 51 h 129"/>
              <a:gd name="T58" fmla="*/ 52 w 96"/>
              <a:gd name="T59" fmla="*/ 28 h 129"/>
              <a:gd name="T60" fmla="*/ 63 w 96"/>
              <a:gd name="T61" fmla="*/ 30 h 129"/>
              <a:gd name="T62" fmla="*/ 67 w 96"/>
              <a:gd name="T63" fmla="*/ 26 h 129"/>
              <a:gd name="T64" fmla="*/ 71 w 96"/>
              <a:gd name="T65" fmla="*/ 17 h 129"/>
              <a:gd name="T66" fmla="*/ 74 w 96"/>
              <a:gd name="T67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129">
                <a:moveTo>
                  <a:pt x="82" y="14"/>
                </a:moveTo>
                <a:lnTo>
                  <a:pt x="83" y="17"/>
                </a:lnTo>
                <a:lnTo>
                  <a:pt x="86" y="22"/>
                </a:lnTo>
                <a:lnTo>
                  <a:pt x="88" y="28"/>
                </a:lnTo>
                <a:lnTo>
                  <a:pt x="89" y="33"/>
                </a:lnTo>
                <a:lnTo>
                  <a:pt x="92" y="39"/>
                </a:lnTo>
                <a:lnTo>
                  <a:pt x="93" y="43"/>
                </a:lnTo>
                <a:lnTo>
                  <a:pt x="94" y="45"/>
                </a:lnTo>
                <a:lnTo>
                  <a:pt x="96" y="48"/>
                </a:lnTo>
                <a:lnTo>
                  <a:pt x="96" y="49"/>
                </a:lnTo>
                <a:lnTo>
                  <a:pt x="94" y="56"/>
                </a:lnTo>
                <a:lnTo>
                  <a:pt x="96" y="59"/>
                </a:lnTo>
                <a:lnTo>
                  <a:pt x="92" y="59"/>
                </a:lnTo>
                <a:lnTo>
                  <a:pt x="88" y="55"/>
                </a:lnTo>
                <a:lnTo>
                  <a:pt x="79" y="51"/>
                </a:lnTo>
                <a:lnTo>
                  <a:pt x="74" y="47"/>
                </a:lnTo>
                <a:lnTo>
                  <a:pt x="71" y="48"/>
                </a:lnTo>
                <a:lnTo>
                  <a:pt x="77" y="59"/>
                </a:lnTo>
                <a:lnTo>
                  <a:pt x="75" y="59"/>
                </a:lnTo>
                <a:lnTo>
                  <a:pt x="62" y="69"/>
                </a:lnTo>
                <a:lnTo>
                  <a:pt x="64" y="74"/>
                </a:lnTo>
                <a:lnTo>
                  <a:pt x="62" y="73"/>
                </a:lnTo>
                <a:lnTo>
                  <a:pt x="58" y="75"/>
                </a:lnTo>
                <a:lnTo>
                  <a:pt x="56" y="77"/>
                </a:lnTo>
                <a:lnTo>
                  <a:pt x="47" y="81"/>
                </a:lnTo>
                <a:lnTo>
                  <a:pt x="44" y="89"/>
                </a:lnTo>
                <a:lnTo>
                  <a:pt x="43" y="94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40" y="107"/>
                </a:lnTo>
                <a:lnTo>
                  <a:pt x="40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3" y="124"/>
                </a:lnTo>
                <a:lnTo>
                  <a:pt x="2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2" y="97"/>
                </a:lnTo>
                <a:lnTo>
                  <a:pt x="3" y="94"/>
                </a:lnTo>
                <a:lnTo>
                  <a:pt x="0" y="90"/>
                </a:lnTo>
                <a:lnTo>
                  <a:pt x="2" y="88"/>
                </a:lnTo>
                <a:lnTo>
                  <a:pt x="2" y="81"/>
                </a:lnTo>
                <a:lnTo>
                  <a:pt x="15" y="81"/>
                </a:lnTo>
                <a:lnTo>
                  <a:pt x="17" y="81"/>
                </a:lnTo>
                <a:lnTo>
                  <a:pt x="22" y="78"/>
                </a:lnTo>
                <a:lnTo>
                  <a:pt x="23" y="71"/>
                </a:lnTo>
                <a:lnTo>
                  <a:pt x="32" y="69"/>
                </a:lnTo>
                <a:lnTo>
                  <a:pt x="33" y="67"/>
                </a:lnTo>
                <a:lnTo>
                  <a:pt x="45" y="62"/>
                </a:lnTo>
                <a:lnTo>
                  <a:pt x="51" y="58"/>
                </a:lnTo>
                <a:lnTo>
                  <a:pt x="45" y="51"/>
                </a:lnTo>
                <a:lnTo>
                  <a:pt x="51" y="48"/>
                </a:lnTo>
                <a:lnTo>
                  <a:pt x="52" y="28"/>
                </a:lnTo>
                <a:lnTo>
                  <a:pt x="56" y="30"/>
                </a:lnTo>
                <a:lnTo>
                  <a:pt x="63" y="30"/>
                </a:lnTo>
                <a:lnTo>
                  <a:pt x="70" y="36"/>
                </a:lnTo>
                <a:lnTo>
                  <a:pt x="67" y="26"/>
                </a:lnTo>
                <a:lnTo>
                  <a:pt x="70" y="22"/>
                </a:lnTo>
                <a:lnTo>
                  <a:pt x="71" y="17"/>
                </a:lnTo>
                <a:lnTo>
                  <a:pt x="67" y="7"/>
                </a:lnTo>
                <a:lnTo>
                  <a:pt x="74" y="0"/>
                </a:lnTo>
                <a:lnTo>
                  <a:pt x="82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474">
            <a:extLst>
              <a:ext uri="{FF2B5EF4-FFF2-40B4-BE49-F238E27FC236}">
                <a16:creationId xmlns:a16="http://schemas.microsoft.com/office/drawing/2014/main" id="{FC4C001A-6A1F-0AA6-0B99-CB4718A9E235}"/>
              </a:ext>
            </a:extLst>
          </p:cNvPr>
          <p:cNvSpPr>
            <a:spLocks/>
          </p:cNvSpPr>
          <p:nvPr/>
        </p:nvSpPr>
        <p:spPr bwMode="auto">
          <a:xfrm>
            <a:off x="5518159" y="3624273"/>
            <a:ext cx="114300" cy="163513"/>
          </a:xfrm>
          <a:custGeom>
            <a:avLst/>
            <a:gdLst>
              <a:gd name="T0" fmla="*/ 72 w 72"/>
              <a:gd name="T1" fmla="*/ 41 h 103"/>
              <a:gd name="T2" fmla="*/ 65 w 72"/>
              <a:gd name="T3" fmla="*/ 43 h 103"/>
              <a:gd name="T4" fmla="*/ 63 w 72"/>
              <a:gd name="T5" fmla="*/ 45 h 103"/>
              <a:gd name="T6" fmla="*/ 57 w 72"/>
              <a:gd name="T7" fmla="*/ 50 h 103"/>
              <a:gd name="T8" fmla="*/ 54 w 72"/>
              <a:gd name="T9" fmla="*/ 56 h 103"/>
              <a:gd name="T10" fmla="*/ 54 w 72"/>
              <a:gd name="T11" fmla="*/ 56 h 103"/>
              <a:gd name="T12" fmla="*/ 60 w 72"/>
              <a:gd name="T13" fmla="*/ 57 h 103"/>
              <a:gd name="T14" fmla="*/ 58 w 72"/>
              <a:gd name="T15" fmla="*/ 60 h 103"/>
              <a:gd name="T16" fmla="*/ 57 w 72"/>
              <a:gd name="T17" fmla="*/ 65 h 103"/>
              <a:gd name="T18" fmla="*/ 58 w 72"/>
              <a:gd name="T19" fmla="*/ 68 h 103"/>
              <a:gd name="T20" fmla="*/ 63 w 72"/>
              <a:gd name="T21" fmla="*/ 82 h 103"/>
              <a:gd name="T22" fmla="*/ 57 w 72"/>
              <a:gd name="T23" fmla="*/ 91 h 103"/>
              <a:gd name="T24" fmla="*/ 56 w 72"/>
              <a:gd name="T25" fmla="*/ 92 h 103"/>
              <a:gd name="T26" fmla="*/ 38 w 72"/>
              <a:gd name="T27" fmla="*/ 99 h 103"/>
              <a:gd name="T28" fmla="*/ 35 w 72"/>
              <a:gd name="T29" fmla="*/ 91 h 103"/>
              <a:gd name="T30" fmla="*/ 16 w 72"/>
              <a:gd name="T31" fmla="*/ 103 h 103"/>
              <a:gd name="T32" fmla="*/ 12 w 72"/>
              <a:gd name="T33" fmla="*/ 99 h 103"/>
              <a:gd name="T34" fmla="*/ 4 w 72"/>
              <a:gd name="T35" fmla="*/ 92 h 103"/>
              <a:gd name="T36" fmla="*/ 4 w 72"/>
              <a:gd name="T37" fmla="*/ 91 h 103"/>
              <a:gd name="T38" fmla="*/ 4 w 72"/>
              <a:gd name="T39" fmla="*/ 86 h 103"/>
              <a:gd name="T40" fmla="*/ 7 w 72"/>
              <a:gd name="T41" fmla="*/ 72 h 103"/>
              <a:gd name="T42" fmla="*/ 2 w 72"/>
              <a:gd name="T43" fmla="*/ 67 h 103"/>
              <a:gd name="T44" fmla="*/ 2 w 72"/>
              <a:gd name="T45" fmla="*/ 56 h 103"/>
              <a:gd name="T46" fmla="*/ 2 w 72"/>
              <a:gd name="T47" fmla="*/ 52 h 103"/>
              <a:gd name="T48" fmla="*/ 4 w 72"/>
              <a:gd name="T49" fmla="*/ 47 h 103"/>
              <a:gd name="T50" fmla="*/ 4 w 72"/>
              <a:gd name="T51" fmla="*/ 46 h 103"/>
              <a:gd name="T52" fmla="*/ 0 w 72"/>
              <a:gd name="T53" fmla="*/ 43 h 103"/>
              <a:gd name="T54" fmla="*/ 7 w 72"/>
              <a:gd name="T55" fmla="*/ 37 h 103"/>
              <a:gd name="T56" fmla="*/ 13 w 72"/>
              <a:gd name="T57" fmla="*/ 31 h 103"/>
              <a:gd name="T58" fmla="*/ 17 w 72"/>
              <a:gd name="T59" fmla="*/ 34 h 103"/>
              <a:gd name="T60" fmla="*/ 34 w 72"/>
              <a:gd name="T61" fmla="*/ 28 h 103"/>
              <a:gd name="T62" fmla="*/ 37 w 72"/>
              <a:gd name="T63" fmla="*/ 24 h 103"/>
              <a:gd name="T64" fmla="*/ 34 w 72"/>
              <a:gd name="T65" fmla="*/ 11 h 103"/>
              <a:gd name="T66" fmla="*/ 52 w 72"/>
              <a:gd name="T67" fmla="*/ 0 h 103"/>
              <a:gd name="T68" fmla="*/ 54 w 72"/>
              <a:gd name="T69" fmla="*/ 15 h 103"/>
              <a:gd name="T70" fmla="*/ 58 w 72"/>
              <a:gd name="T71" fmla="*/ 35 h 103"/>
              <a:gd name="T72" fmla="*/ 64 w 72"/>
              <a:gd name="T73" fmla="*/ 34 h 103"/>
              <a:gd name="T74" fmla="*/ 65 w 72"/>
              <a:gd name="T75" fmla="*/ 37 h 103"/>
              <a:gd name="T76" fmla="*/ 68 w 72"/>
              <a:gd name="T77" fmla="*/ 41 h 103"/>
              <a:gd name="T78" fmla="*/ 68 w 72"/>
              <a:gd name="T79" fmla="*/ 42 h 103"/>
              <a:gd name="T80" fmla="*/ 72 w 72"/>
              <a:gd name="T81" fmla="*/ 4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72" y="41"/>
                </a:moveTo>
                <a:lnTo>
                  <a:pt x="65" y="43"/>
                </a:lnTo>
                <a:lnTo>
                  <a:pt x="63" y="45"/>
                </a:lnTo>
                <a:lnTo>
                  <a:pt x="57" y="50"/>
                </a:lnTo>
                <a:lnTo>
                  <a:pt x="54" y="56"/>
                </a:lnTo>
                <a:lnTo>
                  <a:pt x="54" y="56"/>
                </a:lnTo>
                <a:lnTo>
                  <a:pt x="60" y="57"/>
                </a:lnTo>
                <a:lnTo>
                  <a:pt x="58" y="60"/>
                </a:lnTo>
                <a:lnTo>
                  <a:pt x="57" y="65"/>
                </a:lnTo>
                <a:lnTo>
                  <a:pt x="58" y="68"/>
                </a:lnTo>
                <a:lnTo>
                  <a:pt x="63" y="82"/>
                </a:lnTo>
                <a:lnTo>
                  <a:pt x="57" y="91"/>
                </a:lnTo>
                <a:lnTo>
                  <a:pt x="56" y="92"/>
                </a:lnTo>
                <a:lnTo>
                  <a:pt x="38" y="99"/>
                </a:lnTo>
                <a:lnTo>
                  <a:pt x="35" y="91"/>
                </a:lnTo>
                <a:lnTo>
                  <a:pt x="16" y="103"/>
                </a:lnTo>
                <a:lnTo>
                  <a:pt x="12" y="99"/>
                </a:lnTo>
                <a:lnTo>
                  <a:pt x="4" y="92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2" y="67"/>
                </a:lnTo>
                <a:lnTo>
                  <a:pt x="2" y="56"/>
                </a:lnTo>
                <a:lnTo>
                  <a:pt x="2" y="52"/>
                </a:lnTo>
                <a:lnTo>
                  <a:pt x="4" y="47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3" y="31"/>
                </a:lnTo>
                <a:lnTo>
                  <a:pt x="17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4" y="15"/>
                </a:lnTo>
                <a:lnTo>
                  <a:pt x="58" y="35"/>
                </a:lnTo>
                <a:lnTo>
                  <a:pt x="64" y="34"/>
                </a:lnTo>
                <a:lnTo>
                  <a:pt x="65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475">
            <a:extLst>
              <a:ext uri="{FF2B5EF4-FFF2-40B4-BE49-F238E27FC236}">
                <a16:creationId xmlns:a16="http://schemas.microsoft.com/office/drawing/2014/main" id="{BB52FD03-B887-9C82-9B11-15248B6D38F3}"/>
              </a:ext>
            </a:extLst>
          </p:cNvPr>
          <p:cNvSpPr>
            <a:spLocks/>
          </p:cNvSpPr>
          <p:nvPr/>
        </p:nvSpPr>
        <p:spPr bwMode="auto">
          <a:xfrm>
            <a:off x="5603885" y="3608398"/>
            <a:ext cx="184150" cy="160338"/>
          </a:xfrm>
          <a:custGeom>
            <a:avLst/>
            <a:gdLst>
              <a:gd name="T0" fmla="*/ 116 w 116"/>
              <a:gd name="T1" fmla="*/ 62 h 101"/>
              <a:gd name="T2" fmla="*/ 116 w 116"/>
              <a:gd name="T3" fmla="*/ 64 h 101"/>
              <a:gd name="T4" fmla="*/ 116 w 116"/>
              <a:gd name="T5" fmla="*/ 66 h 101"/>
              <a:gd name="T6" fmla="*/ 115 w 116"/>
              <a:gd name="T7" fmla="*/ 67 h 101"/>
              <a:gd name="T8" fmla="*/ 114 w 116"/>
              <a:gd name="T9" fmla="*/ 79 h 101"/>
              <a:gd name="T10" fmla="*/ 97 w 116"/>
              <a:gd name="T11" fmla="*/ 81 h 101"/>
              <a:gd name="T12" fmla="*/ 73 w 116"/>
              <a:gd name="T13" fmla="*/ 82 h 101"/>
              <a:gd name="T14" fmla="*/ 70 w 116"/>
              <a:gd name="T15" fmla="*/ 82 h 101"/>
              <a:gd name="T16" fmla="*/ 59 w 116"/>
              <a:gd name="T17" fmla="*/ 87 h 101"/>
              <a:gd name="T18" fmla="*/ 54 w 116"/>
              <a:gd name="T19" fmla="*/ 90 h 101"/>
              <a:gd name="T20" fmla="*/ 43 w 116"/>
              <a:gd name="T21" fmla="*/ 92 h 101"/>
              <a:gd name="T22" fmla="*/ 39 w 116"/>
              <a:gd name="T23" fmla="*/ 87 h 101"/>
              <a:gd name="T24" fmla="*/ 34 w 116"/>
              <a:gd name="T25" fmla="*/ 90 h 101"/>
              <a:gd name="T26" fmla="*/ 29 w 116"/>
              <a:gd name="T27" fmla="*/ 98 h 101"/>
              <a:gd name="T28" fmla="*/ 28 w 116"/>
              <a:gd name="T29" fmla="*/ 98 h 101"/>
              <a:gd name="T30" fmla="*/ 21 w 116"/>
              <a:gd name="T31" fmla="*/ 100 h 101"/>
              <a:gd name="T32" fmla="*/ 14 w 116"/>
              <a:gd name="T33" fmla="*/ 100 h 101"/>
              <a:gd name="T34" fmla="*/ 3 w 116"/>
              <a:gd name="T35" fmla="*/ 101 h 101"/>
              <a:gd name="T36" fmla="*/ 9 w 116"/>
              <a:gd name="T37" fmla="*/ 92 h 101"/>
              <a:gd name="T38" fmla="*/ 4 w 116"/>
              <a:gd name="T39" fmla="*/ 78 h 101"/>
              <a:gd name="T40" fmla="*/ 3 w 116"/>
              <a:gd name="T41" fmla="*/ 75 h 101"/>
              <a:gd name="T42" fmla="*/ 4 w 116"/>
              <a:gd name="T43" fmla="*/ 70 h 101"/>
              <a:gd name="T44" fmla="*/ 6 w 116"/>
              <a:gd name="T45" fmla="*/ 67 h 101"/>
              <a:gd name="T46" fmla="*/ 0 w 116"/>
              <a:gd name="T47" fmla="*/ 66 h 101"/>
              <a:gd name="T48" fmla="*/ 0 w 116"/>
              <a:gd name="T49" fmla="*/ 66 h 101"/>
              <a:gd name="T50" fmla="*/ 3 w 116"/>
              <a:gd name="T51" fmla="*/ 60 h 101"/>
              <a:gd name="T52" fmla="*/ 9 w 116"/>
              <a:gd name="T53" fmla="*/ 55 h 101"/>
              <a:gd name="T54" fmla="*/ 11 w 116"/>
              <a:gd name="T55" fmla="*/ 53 h 101"/>
              <a:gd name="T56" fmla="*/ 18 w 116"/>
              <a:gd name="T57" fmla="*/ 51 h 101"/>
              <a:gd name="T58" fmla="*/ 21 w 116"/>
              <a:gd name="T59" fmla="*/ 48 h 101"/>
              <a:gd name="T60" fmla="*/ 39 w 116"/>
              <a:gd name="T61" fmla="*/ 34 h 101"/>
              <a:gd name="T62" fmla="*/ 49 w 116"/>
              <a:gd name="T63" fmla="*/ 26 h 101"/>
              <a:gd name="T64" fmla="*/ 49 w 116"/>
              <a:gd name="T65" fmla="*/ 25 h 101"/>
              <a:gd name="T66" fmla="*/ 45 w 116"/>
              <a:gd name="T67" fmla="*/ 21 h 101"/>
              <a:gd name="T68" fmla="*/ 54 w 116"/>
              <a:gd name="T69" fmla="*/ 10 h 101"/>
              <a:gd name="T70" fmla="*/ 60 w 116"/>
              <a:gd name="T71" fmla="*/ 3 h 101"/>
              <a:gd name="T72" fmla="*/ 54 w 116"/>
              <a:gd name="T73" fmla="*/ 2 h 101"/>
              <a:gd name="T74" fmla="*/ 66 w 116"/>
              <a:gd name="T75" fmla="*/ 0 h 101"/>
              <a:gd name="T76" fmla="*/ 64 w 116"/>
              <a:gd name="T77" fmla="*/ 3 h 101"/>
              <a:gd name="T78" fmla="*/ 63 w 116"/>
              <a:gd name="T79" fmla="*/ 4 h 101"/>
              <a:gd name="T80" fmla="*/ 71 w 116"/>
              <a:gd name="T81" fmla="*/ 10 h 101"/>
              <a:gd name="T82" fmla="*/ 73 w 116"/>
              <a:gd name="T83" fmla="*/ 11 h 101"/>
              <a:gd name="T84" fmla="*/ 79 w 116"/>
              <a:gd name="T85" fmla="*/ 8 h 101"/>
              <a:gd name="T86" fmla="*/ 86 w 116"/>
              <a:gd name="T87" fmla="*/ 14 h 101"/>
              <a:gd name="T88" fmla="*/ 90 w 116"/>
              <a:gd name="T89" fmla="*/ 17 h 101"/>
              <a:gd name="T90" fmla="*/ 97 w 116"/>
              <a:gd name="T91" fmla="*/ 26 h 101"/>
              <a:gd name="T92" fmla="*/ 97 w 116"/>
              <a:gd name="T93" fmla="*/ 27 h 101"/>
              <a:gd name="T94" fmla="*/ 116 w 116"/>
              <a:gd name="T95" fmla="*/ 60 h 101"/>
              <a:gd name="T96" fmla="*/ 116 w 116"/>
              <a:gd name="T97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101">
                <a:moveTo>
                  <a:pt x="116" y="62"/>
                </a:moveTo>
                <a:lnTo>
                  <a:pt x="116" y="64"/>
                </a:lnTo>
                <a:lnTo>
                  <a:pt x="116" y="66"/>
                </a:lnTo>
                <a:lnTo>
                  <a:pt x="115" y="67"/>
                </a:lnTo>
                <a:lnTo>
                  <a:pt x="114" y="79"/>
                </a:lnTo>
                <a:lnTo>
                  <a:pt x="97" y="81"/>
                </a:lnTo>
                <a:lnTo>
                  <a:pt x="73" y="82"/>
                </a:lnTo>
                <a:lnTo>
                  <a:pt x="70" y="82"/>
                </a:lnTo>
                <a:lnTo>
                  <a:pt x="59" y="87"/>
                </a:lnTo>
                <a:lnTo>
                  <a:pt x="54" y="90"/>
                </a:lnTo>
                <a:lnTo>
                  <a:pt x="43" y="92"/>
                </a:lnTo>
                <a:lnTo>
                  <a:pt x="39" y="87"/>
                </a:lnTo>
                <a:lnTo>
                  <a:pt x="34" y="90"/>
                </a:lnTo>
                <a:lnTo>
                  <a:pt x="29" y="98"/>
                </a:lnTo>
                <a:lnTo>
                  <a:pt x="28" y="98"/>
                </a:lnTo>
                <a:lnTo>
                  <a:pt x="21" y="100"/>
                </a:lnTo>
                <a:lnTo>
                  <a:pt x="14" y="100"/>
                </a:lnTo>
                <a:lnTo>
                  <a:pt x="3" y="101"/>
                </a:lnTo>
                <a:lnTo>
                  <a:pt x="9" y="92"/>
                </a:lnTo>
                <a:lnTo>
                  <a:pt x="4" y="78"/>
                </a:lnTo>
                <a:lnTo>
                  <a:pt x="3" y="75"/>
                </a:lnTo>
                <a:lnTo>
                  <a:pt x="4" y="70"/>
                </a:lnTo>
                <a:lnTo>
                  <a:pt x="6" y="67"/>
                </a:lnTo>
                <a:lnTo>
                  <a:pt x="0" y="66"/>
                </a:lnTo>
                <a:lnTo>
                  <a:pt x="0" y="66"/>
                </a:lnTo>
                <a:lnTo>
                  <a:pt x="3" y="60"/>
                </a:lnTo>
                <a:lnTo>
                  <a:pt x="9" y="55"/>
                </a:lnTo>
                <a:lnTo>
                  <a:pt x="11" y="53"/>
                </a:lnTo>
                <a:lnTo>
                  <a:pt x="18" y="51"/>
                </a:lnTo>
                <a:lnTo>
                  <a:pt x="21" y="48"/>
                </a:lnTo>
                <a:lnTo>
                  <a:pt x="39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4" y="10"/>
                </a:lnTo>
                <a:lnTo>
                  <a:pt x="60" y="3"/>
                </a:lnTo>
                <a:lnTo>
                  <a:pt x="54" y="2"/>
                </a:lnTo>
                <a:lnTo>
                  <a:pt x="66" y="0"/>
                </a:lnTo>
                <a:lnTo>
                  <a:pt x="64" y="3"/>
                </a:lnTo>
                <a:lnTo>
                  <a:pt x="63" y="4"/>
                </a:lnTo>
                <a:lnTo>
                  <a:pt x="71" y="10"/>
                </a:lnTo>
                <a:lnTo>
                  <a:pt x="73" y="11"/>
                </a:ln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7" y="26"/>
                </a:lnTo>
                <a:lnTo>
                  <a:pt x="97" y="27"/>
                </a:lnTo>
                <a:lnTo>
                  <a:pt x="116" y="60"/>
                </a:lnTo>
                <a:lnTo>
                  <a:pt x="116" y="6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476">
            <a:extLst>
              <a:ext uri="{FF2B5EF4-FFF2-40B4-BE49-F238E27FC236}">
                <a16:creationId xmlns:a16="http://schemas.microsoft.com/office/drawing/2014/main" id="{31D51E91-9865-D823-79A7-172D09547698}"/>
              </a:ext>
            </a:extLst>
          </p:cNvPr>
          <p:cNvSpPr>
            <a:spLocks/>
          </p:cNvSpPr>
          <p:nvPr/>
        </p:nvSpPr>
        <p:spPr bwMode="auto">
          <a:xfrm>
            <a:off x="5781685" y="3441710"/>
            <a:ext cx="234950" cy="265113"/>
          </a:xfrm>
          <a:custGeom>
            <a:avLst/>
            <a:gdLst>
              <a:gd name="T0" fmla="*/ 148 w 148"/>
              <a:gd name="T1" fmla="*/ 6 h 167"/>
              <a:gd name="T2" fmla="*/ 143 w 148"/>
              <a:gd name="T3" fmla="*/ 11 h 167"/>
              <a:gd name="T4" fmla="*/ 138 w 148"/>
              <a:gd name="T5" fmla="*/ 21 h 167"/>
              <a:gd name="T6" fmla="*/ 135 w 148"/>
              <a:gd name="T7" fmla="*/ 25 h 167"/>
              <a:gd name="T8" fmla="*/ 130 w 148"/>
              <a:gd name="T9" fmla="*/ 34 h 167"/>
              <a:gd name="T10" fmla="*/ 124 w 148"/>
              <a:gd name="T11" fmla="*/ 42 h 167"/>
              <a:gd name="T12" fmla="*/ 123 w 148"/>
              <a:gd name="T13" fmla="*/ 44 h 167"/>
              <a:gd name="T14" fmla="*/ 120 w 148"/>
              <a:gd name="T15" fmla="*/ 49 h 167"/>
              <a:gd name="T16" fmla="*/ 119 w 148"/>
              <a:gd name="T17" fmla="*/ 53 h 167"/>
              <a:gd name="T18" fmla="*/ 118 w 148"/>
              <a:gd name="T19" fmla="*/ 57 h 167"/>
              <a:gd name="T20" fmla="*/ 116 w 148"/>
              <a:gd name="T21" fmla="*/ 57 h 167"/>
              <a:gd name="T22" fmla="*/ 116 w 148"/>
              <a:gd name="T23" fmla="*/ 60 h 167"/>
              <a:gd name="T24" fmla="*/ 112 w 148"/>
              <a:gd name="T25" fmla="*/ 67 h 167"/>
              <a:gd name="T26" fmla="*/ 107 w 148"/>
              <a:gd name="T27" fmla="*/ 74 h 167"/>
              <a:gd name="T28" fmla="*/ 101 w 148"/>
              <a:gd name="T29" fmla="*/ 83 h 167"/>
              <a:gd name="T30" fmla="*/ 96 w 148"/>
              <a:gd name="T31" fmla="*/ 86 h 167"/>
              <a:gd name="T32" fmla="*/ 81 w 148"/>
              <a:gd name="T33" fmla="*/ 90 h 167"/>
              <a:gd name="T34" fmla="*/ 70 w 148"/>
              <a:gd name="T35" fmla="*/ 94 h 167"/>
              <a:gd name="T36" fmla="*/ 58 w 148"/>
              <a:gd name="T37" fmla="*/ 97 h 167"/>
              <a:gd name="T38" fmla="*/ 55 w 148"/>
              <a:gd name="T39" fmla="*/ 98 h 167"/>
              <a:gd name="T40" fmla="*/ 48 w 148"/>
              <a:gd name="T41" fmla="*/ 102 h 167"/>
              <a:gd name="T42" fmla="*/ 40 w 148"/>
              <a:gd name="T43" fmla="*/ 107 h 167"/>
              <a:gd name="T44" fmla="*/ 38 w 148"/>
              <a:gd name="T45" fmla="*/ 107 h 167"/>
              <a:gd name="T46" fmla="*/ 38 w 148"/>
              <a:gd name="T47" fmla="*/ 111 h 167"/>
              <a:gd name="T48" fmla="*/ 40 w 148"/>
              <a:gd name="T49" fmla="*/ 115 h 167"/>
              <a:gd name="T50" fmla="*/ 38 w 148"/>
              <a:gd name="T51" fmla="*/ 116 h 167"/>
              <a:gd name="T52" fmla="*/ 34 w 148"/>
              <a:gd name="T53" fmla="*/ 124 h 167"/>
              <a:gd name="T54" fmla="*/ 25 w 148"/>
              <a:gd name="T55" fmla="*/ 143 h 167"/>
              <a:gd name="T56" fmla="*/ 6 w 148"/>
              <a:gd name="T57" fmla="*/ 165 h 167"/>
              <a:gd name="T58" fmla="*/ 4 w 148"/>
              <a:gd name="T59" fmla="*/ 167 h 167"/>
              <a:gd name="T60" fmla="*/ 4 w 148"/>
              <a:gd name="T61" fmla="*/ 165 h 167"/>
              <a:gd name="T62" fmla="*/ 8 w 148"/>
              <a:gd name="T63" fmla="*/ 134 h 167"/>
              <a:gd name="T64" fmla="*/ 8 w 148"/>
              <a:gd name="T65" fmla="*/ 130 h 167"/>
              <a:gd name="T66" fmla="*/ 8 w 148"/>
              <a:gd name="T67" fmla="*/ 127 h 167"/>
              <a:gd name="T68" fmla="*/ 7 w 148"/>
              <a:gd name="T69" fmla="*/ 120 h 167"/>
              <a:gd name="T70" fmla="*/ 6 w 148"/>
              <a:gd name="T71" fmla="*/ 116 h 167"/>
              <a:gd name="T72" fmla="*/ 2 w 148"/>
              <a:gd name="T73" fmla="*/ 105 h 167"/>
              <a:gd name="T74" fmla="*/ 0 w 148"/>
              <a:gd name="T75" fmla="*/ 100 h 167"/>
              <a:gd name="T76" fmla="*/ 17 w 148"/>
              <a:gd name="T77" fmla="*/ 101 h 167"/>
              <a:gd name="T78" fmla="*/ 17 w 148"/>
              <a:gd name="T79" fmla="*/ 92 h 167"/>
              <a:gd name="T80" fmla="*/ 36 w 148"/>
              <a:gd name="T81" fmla="*/ 57 h 167"/>
              <a:gd name="T82" fmla="*/ 37 w 148"/>
              <a:gd name="T83" fmla="*/ 55 h 167"/>
              <a:gd name="T84" fmla="*/ 47 w 148"/>
              <a:gd name="T85" fmla="*/ 23 h 167"/>
              <a:gd name="T86" fmla="*/ 51 w 148"/>
              <a:gd name="T87" fmla="*/ 22 h 167"/>
              <a:gd name="T88" fmla="*/ 51 w 148"/>
              <a:gd name="T89" fmla="*/ 21 h 167"/>
              <a:gd name="T90" fmla="*/ 70 w 148"/>
              <a:gd name="T91" fmla="*/ 8 h 167"/>
              <a:gd name="T92" fmla="*/ 73 w 148"/>
              <a:gd name="T93" fmla="*/ 8 h 167"/>
              <a:gd name="T94" fmla="*/ 112 w 148"/>
              <a:gd name="T95" fmla="*/ 3 h 167"/>
              <a:gd name="T96" fmla="*/ 119 w 148"/>
              <a:gd name="T97" fmla="*/ 6 h 167"/>
              <a:gd name="T98" fmla="*/ 128 w 148"/>
              <a:gd name="T99" fmla="*/ 0 h 167"/>
              <a:gd name="T100" fmla="*/ 148 w 148"/>
              <a:gd name="T101" fmla="*/ 6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48" y="6"/>
                </a:move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2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7"/>
                </a:lnTo>
                <a:lnTo>
                  <a:pt x="116" y="57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8" y="97"/>
                </a:lnTo>
                <a:lnTo>
                  <a:pt x="55" y="98"/>
                </a:lnTo>
                <a:lnTo>
                  <a:pt x="48" y="102"/>
                </a:lnTo>
                <a:lnTo>
                  <a:pt x="40" y="107"/>
                </a:lnTo>
                <a:lnTo>
                  <a:pt x="38" y="107"/>
                </a:lnTo>
                <a:lnTo>
                  <a:pt x="38" y="111"/>
                </a:lnTo>
                <a:lnTo>
                  <a:pt x="40" y="115"/>
                </a:lnTo>
                <a:lnTo>
                  <a:pt x="38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8" y="134"/>
                </a:lnTo>
                <a:lnTo>
                  <a:pt x="8" y="130"/>
                </a:lnTo>
                <a:lnTo>
                  <a:pt x="8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7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3" y="8"/>
                </a:lnTo>
                <a:lnTo>
                  <a:pt x="112" y="3"/>
                </a:lnTo>
                <a:lnTo>
                  <a:pt x="119" y="6"/>
                </a:lnTo>
                <a:lnTo>
                  <a:pt x="128" y="0"/>
                </a:lnTo>
                <a:lnTo>
                  <a:pt x="14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Freeform 477">
            <a:extLst>
              <a:ext uri="{FF2B5EF4-FFF2-40B4-BE49-F238E27FC236}">
                <a16:creationId xmlns:a16="http://schemas.microsoft.com/office/drawing/2014/main" id="{3F5D60B3-46F8-57BB-3412-EF8AF3607772}"/>
              </a:ext>
            </a:extLst>
          </p:cNvPr>
          <p:cNvSpPr>
            <a:spLocks/>
          </p:cNvSpPr>
          <p:nvPr/>
        </p:nvSpPr>
        <p:spPr bwMode="auto">
          <a:xfrm>
            <a:off x="5897573" y="3125797"/>
            <a:ext cx="173038" cy="328613"/>
          </a:xfrm>
          <a:custGeom>
            <a:avLst/>
            <a:gdLst>
              <a:gd name="T0" fmla="*/ 107 w 109"/>
              <a:gd name="T1" fmla="*/ 11 h 207"/>
              <a:gd name="T2" fmla="*/ 106 w 109"/>
              <a:gd name="T3" fmla="*/ 30 h 207"/>
              <a:gd name="T4" fmla="*/ 103 w 109"/>
              <a:gd name="T5" fmla="*/ 38 h 207"/>
              <a:gd name="T6" fmla="*/ 99 w 109"/>
              <a:gd name="T7" fmla="*/ 51 h 207"/>
              <a:gd name="T8" fmla="*/ 98 w 109"/>
              <a:gd name="T9" fmla="*/ 64 h 207"/>
              <a:gd name="T10" fmla="*/ 96 w 109"/>
              <a:gd name="T11" fmla="*/ 81 h 207"/>
              <a:gd name="T12" fmla="*/ 95 w 109"/>
              <a:gd name="T13" fmla="*/ 94 h 207"/>
              <a:gd name="T14" fmla="*/ 94 w 109"/>
              <a:gd name="T15" fmla="*/ 106 h 207"/>
              <a:gd name="T16" fmla="*/ 94 w 109"/>
              <a:gd name="T17" fmla="*/ 117 h 207"/>
              <a:gd name="T18" fmla="*/ 94 w 109"/>
              <a:gd name="T19" fmla="*/ 121 h 207"/>
              <a:gd name="T20" fmla="*/ 94 w 109"/>
              <a:gd name="T21" fmla="*/ 138 h 207"/>
              <a:gd name="T22" fmla="*/ 95 w 109"/>
              <a:gd name="T23" fmla="*/ 154 h 207"/>
              <a:gd name="T24" fmla="*/ 84 w 109"/>
              <a:gd name="T25" fmla="*/ 166 h 207"/>
              <a:gd name="T26" fmla="*/ 79 w 109"/>
              <a:gd name="T27" fmla="*/ 179 h 207"/>
              <a:gd name="T28" fmla="*/ 77 w 109"/>
              <a:gd name="T29" fmla="*/ 194 h 207"/>
              <a:gd name="T30" fmla="*/ 75 w 109"/>
              <a:gd name="T31" fmla="*/ 205 h 207"/>
              <a:gd name="T32" fmla="*/ 46 w 109"/>
              <a:gd name="T33" fmla="*/ 205 h 207"/>
              <a:gd name="T34" fmla="*/ 0 w 109"/>
              <a:gd name="T35" fmla="*/ 207 h 207"/>
              <a:gd name="T36" fmla="*/ 24 w 109"/>
              <a:gd name="T37" fmla="*/ 168 h 207"/>
              <a:gd name="T38" fmla="*/ 17 w 109"/>
              <a:gd name="T39" fmla="*/ 157 h 207"/>
              <a:gd name="T40" fmla="*/ 16 w 109"/>
              <a:gd name="T41" fmla="*/ 146 h 207"/>
              <a:gd name="T42" fmla="*/ 15 w 109"/>
              <a:gd name="T43" fmla="*/ 136 h 207"/>
              <a:gd name="T44" fmla="*/ 16 w 109"/>
              <a:gd name="T45" fmla="*/ 131 h 207"/>
              <a:gd name="T46" fmla="*/ 19 w 109"/>
              <a:gd name="T47" fmla="*/ 116 h 207"/>
              <a:gd name="T48" fmla="*/ 25 w 109"/>
              <a:gd name="T49" fmla="*/ 104 h 207"/>
              <a:gd name="T50" fmla="*/ 13 w 109"/>
              <a:gd name="T51" fmla="*/ 97 h 207"/>
              <a:gd name="T52" fmla="*/ 10 w 109"/>
              <a:gd name="T53" fmla="*/ 94 h 207"/>
              <a:gd name="T54" fmla="*/ 13 w 109"/>
              <a:gd name="T55" fmla="*/ 86 h 207"/>
              <a:gd name="T56" fmla="*/ 2 w 109"/>
              <a:gd name="T57" fmla="*/ 60 h 207"/>
              <a:gd name="T58" fmla="*/ 2 w 109"/>
              <a:gd name="T59" fmla="*/ 44 h 207"/>
              <a:gd name="T60" fmla="*/ 5 w 109"/>
              <a:gd name="T61" fmla="*/ 33 h 207"/>
              <a:gd name="T62" fmla="*/ 21 w 109"/>
              <a:gd name="T63" fmla="*/ 27 h 207"/>
              <a:gd name="T64" fmla="*/ 31 w 109"/>
              <a:gd name="T65" fmla="*/ 30 h 207"/>
              <a:gd name="T66" fmla="*/ 46 w 109"/>
              <a:gd name="T67" fmla="*/ 29 h 207"/>
              <a:gd name="T68" fmla="*/ 57 w 109"/>
              <a:gd name="T69" fmla="*/ 10 h 207"/>
              <a:gd name="T70" fmla="*/ 75 w 109"/>
              <a:gd name="T71" fmla="*/ 0 h 207"/>
              <a:gd name="T72" fmla="*/ 79 w 109"/>
              <a:gd name="T73" fmla="*/ 4 h 207"/>
              <a:gd name="T74" fmla="*/ 107 w 109"/>
              <a:gd name="T75" fmla="*/ 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207">
                <a:moveTo>
                  <a:pt x="107" y="8"/>
                </a:moveTo>
                <a:lnTo>
                  <a:pt x="107" y="11"/>
                </a:lnTo>
                <a:lnTo>
                  <a:pt x="109" y="21"/>
                </a:lnTo>
                <a:lnTo>
                  <a:pt x="106" y="30"/>
                </a:lnTo>
                <a:lnTo>
                  <a:pt x="105" y="37"/>
                </a:lnTo>
                <a:lnTo>
                  <a:pt x="103" y="38"/>
                </a:lnTo>
                <a:lnTo>
                  <a:pt x="102" y="42"/>
                </a:lnTo>
                <a:lnTo>
                  <a:pt x="99" y="51"/>
                </a:lnTo>
                <a:lnTo>
                  <a:pt x="99" y="56"/>
                </a:lnTo>
                <a:lnTo>
                  <a:pt x="98" y="64"/>
                </a:lnTo>
                <a:lnTo>
                  <a:pt x="96" y="75"/>
                </a:lnTo>
                <a:lnTo>
                  <a:pt x="96" y="81"/>
                </a:lnTo>
                <a:lnTo>
                  <a:pt x="95" y="90"/>
                </a:lnTo>
                <a:lnTo>
                  <a:pt x="95" y="94"/>
                </a:lnTo>
                <a:lnTo>
                  <a:pt x="94" y="98"/>
                </a:lnTo>
                <a:lnTo>
                  <a:pt x="94" y="106"/>
                </a:lnTo>
                <a:lnTo>
                  <a:pt x="94" y="115"/>
                </a:lnTo>
                <a:lnTo>
                  <a:pt x="94" y="117"/>
                </a:lnTo>
                <a:lnTo>
                  <a:pt x="94" y="119"/>
                </a:lnTo>
                <a:lnTo>
                  <a:pt x="94" y="121"/>
                </a:lnTo>
                <a:lnTo>
                  <a:pt x="94" y="126"/>
                </a:lnTo>
                <a:lnTo>
                  <a:pt x="94" y="138"/>
                </a:lnTo>
                <a:lnTo>
                  <a:pt x="95" y="143"/>
                </a:lnTo>
                <a:lnTo>
                  <a:pt x="95" y="154"/>
                </a:lnTo>
                <a:lnTo>
                  <a:pt x="91" y="158"/>
                </a:lnTo>
                <a:lnTo>
                  <a:pt x="84" y="166"/>
                </a:lnTo>
                <a:lnTo>
                  <a:pt x="80" y="171"/>
                </a:lnTo>
                <a:lnTo>
                  <a:pt x="79" y="179"/>
                </a:lnTo>
                <a:lnTo>
                  <a:pt x="79" y="184"/>
                </a:lnTo>
                <a:lnTo>
                  <a:pt x="77" y="194"/>
                </a:lnTo>
                <a:lnTo>
                  <a:pt x="76" y="199"/>
                </a:lnTo>
                <a:lnTo>
                  <a:pt x="75" y="205"/>
                </a:lnTo>
                <a:lnTo>
                  <a:pt x="55" y="199"/>
                </a:lnTo>
                <a:lnTo>
                  <a:pt x="46" y="205"/>
                </a:lnTo>
                <a:lnTo>
                  <a:pt x="39" y="202"/>
                </a:lnTo>
                <a:lnTo>
                  <a:pt x="0" y="207"/>
                </a:lnTo>
                <a:lnTo>
                  <a:pt x="15" y="175"/>
                </a:lnTo>
                <a:lnTo>
                  <a:pt x="24" y="168"/>
                </a:lnTo>
                <a:lnTo>
                  <a:pt x="13" y="166"/>
                </a:lnTo>
                <a:lnTo>
                  <a:pt x="17" y="157"/>
                </a:lnTo>
                <a:lnTo>
                  <a:pt x="13" y="151"/>
                </a:lnTo>
                <a:lnTo>
                  <a:pt x="16" y="146"/>
                </a:lnTo>
                <a:lnTo>
                  <a:pt x="16" y="145"/>
                </a:lnTo>
                <a:lnTo>
                  <a:pt x="15" y="136"/>
                </a:lnTo>
                <a:lnTo>
                  <a:pt x="15" y="131"/>
                </a:lnTo>
                <a:lnTo>
                  <a:pt x="16" y="131"/>
                </a:lnTo>
                <a:lnTo>
                  <a:pt x="24" y="126"/>
                </a:lnTo>
                <a:lnTo>
                  <a:pt x="19" y="116"/>
                </a:lnTo>
                <a:lnTo>
                  <a:pt x="25" y="109"/>
                </a:lnTo>
                <a:lnTo>
                  <a:pt x="25" y="104"/>
                </a:lnTo>
                <a:lnTo>
                  <a:pt x="20" y="102"/>
                </a:lnTo>
                <a:lnTo>
                  <a:pt x="13" y="97"/>
                </a:lnTo>
                <a:lnTo>
                  <a:pt x="9" y="97"/>
                </a:lnTo>
                <a:lnTo>
                  <a:pt x="10" y="94"/>
                </a:lnTo>
                <a:lnTo>
                  <a:pt x="13" y="89"/>
                </a:lnTo>
                <a:lnTo>
                  <a:pt x="13" y="86"/>
                </a:lnTo>
                <a:lnTo>
                  <a:pt x="10" y="79"/>
                </a:lnTo>
                <a:lnTo>
                  <a:pt x="2" y="60"/>
                </a:lnTo>
                <a:lnTo>
                  <a:pt x="2" y="59"/>
                </a:lnTo>
                <a:lnTo>
                  <a:pt x="2" y="44"/>
                </a:lnTo>
                <a:lnTo>
                  <a:pt x="1" y="40"/>
                </a:lnTo>
                <a:lnTo>
                  <a:pt x="5" y="33"/>
                </a:lnTo>
                <a:lnTo>
                  <a:pt x="13" y="30"/>
                </a:lnTo>
                <a:lnTo>
                  <a:pt x="21" y="27"/>
                </a:lnTo>
                <a:lnTo>
                  <a:pt x="27" y="33"/>
                </a:lnTo>
                <a:lnTo>
                  <a:pt x="31" y="30"/>
                </a:lnTo>
                <a:lnTo>
                  <a:pt x="35" y="27"/>
                </a:lnTo>
                <a:lnTo>
                  <a:pt x="46" y="29"/>
                </a:lnTo>
                <a:lnTo>
                  <a:pt x="53" y="25"/>
                </a:lnTo>
                <a:lnTo>
                  <a:pt x="57" y="10"/>
                </a:lnTo>
                <a:lnTo>
                  <a:pt x="64" y="4"/>
                </a:lnTo>
                <a:lnTo>
                  <a:pt x="75" y="0"/>
                </a:lnTo>
                <a:lnTo>
                  <a:pt x="79" y="3"/>
                </a:lnTo>
                <a:lnTo>
                  <a:pt x="79" y="4"/>
                </a:lnTo>
                <a:lnTo>
                  <a:pt x="81" y="8"/>
                </a:lnTo>
                <a:lnTo>
                  <a:pt x="107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Freeform 478">
            <a:extLst>
              <a:ext uri="{FF2B5EF4-FFF2-40B4-BE49-F238E27FC236}">
                <a16:creationId xmlns:a16="http://schemas.microsoft.com/office/drawing/2014/main" id="{C701197E-069C-C85F-D40D-74928A758476}"/>
              </a:ext>
            </a:extLst>
          </p:cNvPr>
          <p:cNvSpPr>
            <a:spLocks/>
          </p:cNvSpPr>
          <p:nvPr/>
        </p:nvSpPr>
        <p:spPr bwMode="auto">
          <a:xfrm>
            <a:off x="4954596" y="5186378"/>
            <a:ext cx="153988" cy="184151"/>
          </a:xfrm>
          <a:custGeom>
            <a:avLst/>
            <a:gdLst>
              <a:gd name="T0" fmla="*/ 41 w 97"/>
              <a:gd name="T1" fmla="*/ 6 h 116"/>
              <a:gd name="T2" fmla="*/ 40 w 97"/>
              <a:gd name="T3" fmla="*/ 10 h 116"/>
              <a:gd name="T4" fmla="*/ 49 w 97"/>
              <a:gd name="T5" fmla="*/ 13 h 116"/>
              <a:gd name="T6" fmla="*/ 55 w 97"/>
              <a:gd name="T7" fmla="*/ 15 h 116"/>
              <a:gd name="T8" fmla="*/ 60 w 97"/>
              <a:gd name="T9" fmla="*/ 22 h 116"/>
              <a:gd name="T10" fmla="*/ 65 w 97"/>
              <a:gd name="T11" fmla="*/ 21 h 116"/>
              <a:gd name="T12" fmla="*/ 68 w 97"/>
              <a:gd name="T13" fmla="*/ 21 h 116"/>
              <a:gd name="T14" fmla="*/ 70 w 97"/>
              <a:gd name="T15" fmla="*/ 22 h 116"/>
              <a:gd name="T16" fmla="*/ 72 w 97"/>
              <a:gd name="T17" fmla="*/ 25 h 116"/>
              <a:gd name="T18" fmla="*/ 70 w 97"/>
              <a:gd name="T19" fmla="*/ 37 h 116"/>
              <a:gd name="T20" fmla="*/ 74 w 97"/>
              <a:gd name="T21" fmla="*/ 44 h 116"/>
              <a:gd name="T22" fmla="*/ 78 w 97"/>
              <a:gd name="T23" fmla="*/ 45 h 116"/>
              <a:gd name="T24" fmla="*/ 85 w 97"/>
              <a:gd name="T25" fmla="*/ 37 h 116"/>
              <a:gd name="T26" fmla="*/ 91 w 97"/>
              <a:gd name="T27" fmla="*/ 44 h 116"/>
              <a:gd name="T28" fmla="*/ 97 w 97"/>
              <a:gd name="T29" fmla="*/ 73 h 116"/>
              <a:gd name="T30" fmla="*/ 82 w 97"/>
              <a:gd name="T31" fmla="*/ 73 h 116"/>
              <a:gd name="T32" fmla="*/ 86 w 97"/>
              <a:gd name="T33" fmla="*/ 77 h 116"/>
              <a:gd name="T34" fmla="*/ 79 w 97"/>
              <a:gd name="T35" fmla="*/ 82 h 116"/>
              <a:gd name="T36" fmla="*/ 72 w 97"/>
              <a:gd name="T37" fmla="*/ 88 h 116"/>
              <a:gd name="T38" fmla="*/ 72 w 97"/>
              <a:gd name="T39" fmla="*/ 83 h 116"/>
              <a:gd name="T40" fmla="*/ 67 w 97"/>
              <a:gd name="T41" fmla="*/ 94 h 116"/>
              <a:gd name="T42" fmla="*/ 67 w 97"/>
              <a:gd name="T43" fmla="*/ 100 h 116"/>
              <a:gd name="T44" fmla="*/ 65 w 97"/>
              <a:gd name="T45" fmla="*/ 101 h 116"/>
              <a:gd name="T46" fmla="*/ 67 w 97"/>
              <a:gd name="T47" fmla="*/ 105 h 116"/>
              <a:gd name="T48" fmla="*/ 67 w 97"/>
              <a:gd name="T49" fmla="*/ 112 h 116"/>
              <a:gd name="T50" fmla="*/ 67 w 97"/>
              <a:gd name="T51" fmla="*/ 113 h 116"/>
              <a:gd name="T52" fmla="*/ 67 w 97"/>
              <a:gd name="T53" fmla="*/ 116 h 116"/>
              <a:gd name="T54" fmla="*/ 63 w 97"/>
              <a:gd name="T55" fmla="*/ 115 h 116"/>
              <a:gd name="T56" fmla="*/ 40 w 97"/>
              <a:gd name="T57" fmla="*/ 103 h 116"/>
              <a:gd name="T58" fmla="*/ 40 w 97"/>
              <a:gd name="T59" fmla="*/ 97 h 116"/>
              <a:gd name="T60" fmla="*/ 41 w 97"/>
              <a:gd name="T61" fmla="*/ 94 h 116"/>
              <a:gd name="T62" fmla="*/ 29 w 97"/>
              <a:gd name="T63" fmla="*/ 93 h 116"/>
              <a:gd name="T64" fmla="*/ 23 w 97"/>
              <a:gd name="T65" fmla="*/ 93 h 116"/>
              <a:gd name="T66" fmla="*/ 16 w 97"/>
              <a:gd name="T67" fmla="*/ 88 h 116"/>
              <a:gd name="T68" fmla="*/ 15 w 97"/>
              <a:gd name="T69" fmla="*/ 82 h 116"/>
              <a:gd name="T70" fmla="*/ 18 w 97"/>
              <a:gd name="T71" fmla="*/ 74 h 116"/>
              <a:gd name="T72" fmla="*/ 11 w 97"/>
              <a:gd name="T73" fmla="*/ 63 h 116"/>
              <a:gd name="T74" fmla="*/ 5 w 97"/>
              <a:gd name="T75" fmla="*/ 47 h 116"/>
              <a:gd name="T76" fmla="*/ 7 w 97"/>
              <a:gd name="T77" fmla="*/ 44 h 116"/>
              <a:gd name="T78" fmla="*/ 8 w 97"/>
              <a:gd name="T79" fmla="*/ 38 h 116"/>
              <a:gd name="T80" fmla="*/ 4 w 97"/>
              <a:gd name="T81" fmla="*/ 33 h 116"/>
              <a:gd name="T82" fmla="*/ 0 w 97"/>
              <a:gd name="T83" fmla="*/ 28 h 116"/>
              <a:gd name="T84" fmla="*/ 1 w 97"/>
              <a:gd name="T85" fmla="*/ 25 h 116"/>
              <a:gd name="T86" fmla="*/ 7 w 97"/>
              <a:gd name="T87" fmla="*/ 18 h 116"/>
              <a:gd name="T88" fmla="*/ 14 w 97"/>
              <a:gd name="T89" fmla="*/ 11 h 116"/>
              <a:gd name="T90" fmla="*/ 18 w 97"/>
              <a:gd name="T91" fmla="*/ 10 h 116"/>
              <a:gd name="T92" fmla="*/ 19 w 97"/>
              <a:gd name="T93" fmla="*/ 3 h 116"/>
              <a:gd name="T94" fmla="*/ 27 w 97"/>
              <a:gd name="T95" fmla="*/ 0 h 116"/>
              <a:gd name="T96" fmla="*/ 29 w 97"/>
              <a:gd name="T97" fmla="*/ 0 h 116"/>
              <a:gd name="T98" fmla="*/ 33 w 97"/>
              <a:gd name="T99" fmla="*/ 8 h 116"/>
              <a:gd name="T100" fmla="*/ 34 w 97"/>
              <a:gd name="T101" fmla="*/ 8 h 116"/>
              <a:gd name="T102" fmla="*/ 38 w 97"/>
              <a:gd name="T103" fmla="*/ 7 h 116"/>
              <a:gd name="T104" fmla="*/ 41 w 97"/>
              <a:gd name="T105" fmla="*/ 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116">
                <a:moveTo>
                  <a:pt x="41" y="6"/>
                </a:moveTo>
                <a:lnTo>
                  <a:pt x="40" y="10"/>
                </a:lnTo>
                <a:lnTo>
                  <a:pt x="49" y="13"/>
                </a:lnTo>
                <a:lnTo>
                  <a:pt x="55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70" y="22"/>
                </a:lnTo>
                <a:lnTo>
                  <a:pt x="72" y="25"/>
                </a:lnTo>
                <a:lnTo>
                  <a:pt x="70" y="37"/>
                </a:lnTo>
                <a:lnTo>
                  <a:pt x="74" y="44"/>
                </a:lnTo>
                <a:lnTo>
                  <a:pt x="78" y="45"/>
                </a:lnTo>
                <a:lnTo>
                  <a:pt x="85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3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3"/>
                </a:lnTo>
                <a:lnTo>
                  <a:pt x="67" y="116"/>
                </a:lnTo>
                <a:lnTo>
                  <a:pt x="63" y="115"/>
                </a:lnTo>
                <a:lnTo>
                  <a:pt x="40" y="103"/>
                </a:lnTo>
                <a:lnTo>
                  <a:pt x="40" y="97"/>
                </a:lnTo>
                <a:lnTo>
                  <a:pt x="41" y="94"/>
                </a:lnTo>
                <a:lnTo>
                  <a:pt x="29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8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4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9" y="0"/>
                </a:lnTo>
                <a:lnTo>
                  <a:pt x="33" y="8"/>
                </a:lnTo>
                <a:lnTo>
                  <a:pt x="34" y="8"/>
                </a:lnTo>
                <a:lnTo>
                  <a:pt x="38" y="7"/>
                </a:lnTo>
                <a:lnTo>
                  <a:pt x="41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479">
            <a:extLst>
              <a:ext uri="{FF2B5EF4-FFF2-40B4-BE49-F238E27FC236}">
                <a16:creationId xmlns:a16="http://schemas.microsoft.com/office/drawing/2014/main" id="{0DBAFC7C-1247-C906-8D8A-1140DA869636}"/>
              </a:ext>
            </a:extLst>
          </p:cNvPr>
          <p:cNvSpPr>
            <a:spLocks/>
          </p:cNvSpPr>
          <p:nvPr/>
        </p:nvSpPr>
        <p:spPr bwMode="auto">
          <a:xfrm>
            <a:off x="5043496" y="5072077"/>
            <a:ext cx="119063" cy="185738"/>
          </a:xfrm>
          <a:custGeom>
            <a:avLst/>
            <a:gdLst>
              <a:gd name="T0" fmla="*/ 53 w 75"/>
              <a:gd name="T1" fmla="*/ 15 h 117"/>
              <a:gd name="T2" fmla="*/ 52 w 75"/>
              <a:gd name="T3" fmla="*/ 23 h 117"/>
              <a:gd name="T4" fmla="*/ 71 w 75"/>
              <a:gd name="T5" fmla="*/ 38 h 117"/>
              <a:gd name="T6" fmla="*/ 75 w 75"/>
              <a:gd name="T7" fmla="*/ 42 h 117"/>
              <a:gd name="T8" fmla="*/ 64 w 75"/>
              <a:gd name="T9" fmla="*/ 63 h 117"/>
              <a:gd name="T10" fmla="*/ 72 w 75"/>
              <a:gd name="T11" fmla="*/ 80 h 117"/>
              <a:gd name="T12" fmla="*/ 74 w 75"/>
              <a:gd name="T13" fmla="*/ 83 h 117"/>
              <a:gd name="T14" fmla="*/ 72 w 75"/>
              <a:gd name="T15" fmla="*/ 87 h 117"/>
              <a:gd name="T16" fmla="*/ 72 w 75"/>
              <a:gd name="T17" fmla="*/ 90 h 117"/>
              <a:gd name="T18" fmla="*/ 70 w 75"/>
              <a:gd name="T19" fmla="*/ 95 h 117"/>
              <a:gd name="T20" fmla="*/ 63 w 75"/>
              <a:gd name="T21" fmla="*/ 95 h 117"/>
              <a:gd name="T22" fmla="*/ 59 w 75"/>
              <a:gd name="T23" fmla="*/ 95 h 117"/>
              <a:gd name="T24" fmla="*/ 57 w 75"/>
              <a:gd name="T25" fmla="*/ 97 h 117"/>
              <a:gd name="T26" fmla="*/ 57 w 75"/>
              <a:gd name="T27" fmla="*/ 100 h 117"/>
              <a:gd name="T28" fmla="*/ 59 w 75"/>
              <a:gd name="T29" fmla="*/ 102 h 117"/>
              <a:gd name="T30" fmla="*/ 67 w 75"/>
              <a:gd name="T31" fmla="*/ 102 h 117"/>
              <a:gd name="T32" fmla="*/ 60 w 75"/>
              <a:gd name="T33" fmla="*/ 106 h 117"/>
              <a:gd name="T34" fmla="*/ 59 w 75"/>
              <a:gd name="T35" fmla="*/ 106 h 117"/>
              <a:gd name="T36" fmla="*/ 52 w 75"/>
              <a:gd name="T37" fmla="*/ 110 h 117"/>
              <a:gd name="T38" fmla="*/ 42 w 75"/>
              <a:gd name="T39" fmla="*/ 117 h 117"/>
              <a:gd name="T40" fmla="*/ 35 w 75"/>
              <a:gd name="T41" fmla="*/ 116 h 117"/>
              <a:gd name="T42" fmla="*/ 29 w 75"/>
              <a:gd name="T43" fmla="*/ 109 h 117"/>
              <a:gd name="T44" fmla="*/ 22 w 75"/>
              <a:gd name="T45" fmla="*/ 117 h 117"/>
              <a:gd name="T46" fmla="*/ 18 w 75"/>
              <a:gd name="T47" fmla="*/ 116 h 117"/>
              <a:gd name="T48" fmla="*/ 14 w 75"/>
              <a:gd name="T49" fmla="*/ 109 h 117"/>
              <a:gd name="T50" fmla="*/ 16 w 75"/>
              <a:gd name="T51" fmla="*/ 97 h 117"/>
              <a:gd name="T52" fmla="*/ 16 w 75"/>
              <a:gd name="T53" fmla="*/ 94 h 117"/>
              <a:gd name="T54" fmla="*/ 16 w 75"/>
              <a:gd name="T55" fmla="*/ 91 h 117"/>
              <a:gd name="T56" fmla="*/ 16 w 75"/>
              <a:gd name="T57" fmla="*/ 90 h 117"/>
              <a:gd name="T58" fmla="*/ 15 w 75"/>
              <a:gd name="T59" fmla="*/ 90 h 117"/>
              <a:gd name="T60" fmla="*/ 11 w 75"/>
              <a:gd name="T61" fmla="*/ 90 h 117"/>
              <a:gd name="T62" fmla="*/ 16 w 75"/>
              <a:gd name="T63" fmla="*/ 61 h 117"/>
              <a:gd name="T64" fmla="*/ 12 w 75"/>
              <a:gd name="T65" fmla="*/ 33 h 117"/>
              <a:gd name="T66" fmla="*/ 18 w 75"/>
              <a:gd name="T67" fmla="*/ 33 h 117"/>
              <a:gd name="T68" fmla="*/ 18 w 75"/>
              <a:gd name="T69" fmla="*/ 31 h 117"/>
              <a:gd name="T70" fmla="*/ 19 w 75"/>
              <a:gd name="T71" fmla="*/ 25 h 117"/>
              <a:gd name="T72" fmla="*/ 9 w 75"/>
              <a:gd name="T73" fmla="*/ 25 h 117"/>
              <a:gd name="T74" fmla="*/ 9 w 75"/>
              <a:gd name="T75" fmla="*/ 19 h 117"/>
              <a:gd name="T76" fmla="*/ 7 w 75"/>
              <a:gd name="T77" fmla="*/ 10 h 117"/>
              <a:gd name="T78" fmla="*/ 7 w 75"/>
              <a:gd name="T79" fmla="*/ 8 h 117"/>
              <a:gd name="T80" fmla="*/ 0 w 75"/>
              <a:gd name="T81" fmla="*/ 0 h 117"/>
              <a:gd name="T82" fmla="*/ 11 w 75"/>
              <a:gd name="T83" fmla="*/ 0 h 117"/>
              <a:gd name="T84" fmla="*/ 19 w 75"/>
              <a:gd name="T85" fmla="*/ 4 h 117"/>
              <a:gd name="T86" fmla="*/ 22 w 75"/>
              <a:gd name="T87" fmla="*/ 5 h 117"/>
              <a:gd name="T88" fmla="*/ 26 w 75"/>
              <a:gd name="T89" fmla="*/ 5 h 117"/>
              <a:gd name="T90" fmla="*/ 25 w 75"/>
              <a:gd name="T91" fmla="*/ 0 h 117"/>
              <a:gd name="T92" fmla="*/ 42 w 75"/>
              <a:gd name="T93" fmla="*/ 7 h 117"/>
              <a:gd name="T94" fmla="*/ 44 w 75"/>
              <a:gd name="T95" fmla="*/ 10 h 117"/>
              <a:gd name="T96" fmla="*/ 46 w 75"/>
              <a:gd name="T97" fmla="*/ 18 h 117"/>
              <a:gd name="T98" fmla="*/ 53 w 75"/>
              <a:gd name="T99" fmla="*/ 1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53" y="15"/>
                </a:moveTo>
                <a:lnTo>
                  <a:pt x="52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0"/>
                </a:lnTo>
                <a:lnTo>
                  <a:pt x="74" y="83"/>
                </a:lnTo>
                <a:lnTo>
                  <a:pt x="72" y="87"/>
                </a:lnTo>
                <a:lnTo>
                  <a:pt x="72" y="90"/>
                </a:lnTo>
                <a:lnTo>
                  <a:pt x="70" y="95"/>
                </a:lnTo>
                <a:lnTo>
                  <a:pt x="63" y="95"/>
                </a:lnTo>
                <a:lnTo>
                  <a:pt x="59" y="95"/>
                </a:lnTo>
                <a:lnTo>
                  <a:pt x="57" y="97"/>
                </a:lnTo>
                <a:lnTo>
                  <a:pt x="57" y="100"/>
                </a:lnTo>
                <a:lnTo>
                  <a:pt x="59" y="102"/>
                </a:lnTo>
                <a:lnTo>
                  <a:pt x="67" y="102"/>
                </a:lnTo>
                <a:lnTo>
                  <a:pt x="60" y="106"/>
                </a:lnTo>
                <a:lnTo>
                  <a:pt x="59" y="106"/>
                </a:lnTo>
                <a:lnTo>
                  <a:pt x="52" y="110"/>
                </a:lnTo>
                <a:lnTo>
                  <a:pt x="42" y="117"/>
                </a:lnTo>
                <a:lnTo>
                  <a:pt x="35" y="116"/>
                </a:lnTo>
                <a:lnTo>
                  <a:pt x="29" y="109"/>
                </a:lnTo>
                <a:lnTo>
                  <a:pt x="22" y="117"/>
                </a:lnTo>
                <a:lnTo>
                  <a:pt x="18" y="116"/>
                </a:lnTo>
                <a:lnTo>
                  <a:pt x="14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8" y="33"/>
                </a:lnTo>
                <a:lnTo>
                  <a:pt x="18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5"/>
                </a:lnTo>
                <a:lnTo>
                  <a:pt x="26" y="5"/>
                </a:lnTo>
                <a:lnTo>
                  <a:pt x="25" y="0"/>
                </a:lnTo>
                <a:lnTo>
                  <a:pt x="42" y="7"/>
                </a:lnTo>
                <a:lnTo>
                  <a:pt x="44" y="10"/>
                </a:lnTo>
                <a:lnTo>
                  <a:pt x="46" y="18"/>
                </a:lnTo>
                <a:lnTo>
                  <a:pt x="53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480">
            <a:extLst>
              <a:ext uri="{FF2B5EF4-FFF2-40B4-BE49-F238E27FC236}">
                <a16:creationId xmlns:a16="http://schemas.microsoft.com/office/drawing/2014/main" id="{C00D2A21-4408-F6BA-9033-FC59C751B195}"/>
              </a:ext>
            </a:extLst>
          </p:cNvPr>
          <p:cNvSpPr>
            <a:spLocks/>
          </p:cNvSpPr>
          <p:nvPr/>
        </p:nvSpPr>
        <p:spPr bwMode="auto">
          <a:xfrm>
            <a:off x="4979996" y="4960952"/>
            <a:ext cx="214313" cy="141288"/>
          </a:xfrm>
          <a:custGeom>
            <a:avLst/>
            <a:gdLst>
              <a:gd name="T0" fmla="*/ 85 w 135"/>
              <a:gd name="T1" fmla="*/ 13 h 89"/>
              <a:gd name="T2" fmla="*/ 86 w 135"/>
              <a:gd name="T3" fmla="*/ 14 h 89"/>
              <a:gd name="T4" fmla="*/ 89 w 135"/>
              <a:gd name="T5" fmla="*/ 15 h 89"/>
              <a:gd name="T6" fmla="*/ 99 w 135"/>
              <a:gd name="T7" fmla="*/ 11 h 89"/>
              <a:gd name="T8" fmla="*/ 107 w 135"/>
              <a:gd name="T9" fmla="*/ 17 h 89"/>
              <a:gd name="T10" fmla="*/ 114 w 135"/>
              <a:gd name="T11" fmla="*/ 22 h 89"/>
              <a:gd name="T12" fmla="*/ 120 w 135"/>
              <a:gd name="T13" fmla="*/ 44 h 89"/>
              <a:gd name="T14" fmla="*/ 133 w 135"/>
              <a:gd name="T15" fmla="*/ 52 h 89"/>
              <a:gd name="T16" fmla="*/ 135 w 135"/>
              <a:gd name="T17" fmla="*/ 55 h 89"/>
              <a:gd name="T18" fmla="*/ 131 w 135"/>
              <a:gd name="T19" fmla="*/ 65 h 89"/>
              <a:gd name="T20" fmla="*/ 131 w 135"/>
              <a:gd name="T21" fmla="*/ 65 h 89"/>
              <a:gd name="T22" fmla="*/ 127 w 135"/>
              <a:gd name="T23" fmla="*/ 66 h 89"/>
              <a:gd name="T24" fmla="*/ 122 w 135"/>
              <a:gd name="T25" fmla="*/ 66 h 89"/>
              <a:gd name="T26" fmla="*/ 114 w 135"/>
              <a:gd name="T27" fmla="*/ 67 h 89"/>
              <a:gd name="T28" fmla="*/ 115 w 135"/>
              <a:gd name="T29" fmla="*/ 71 h 89"/>
              <a:gd name="T30" fmla="*/ 112 w 135"/>
              <a:gd name="T31" fmla="*/ 75 h 89"/>
              <a:gd name="T32" fmla="*/ 118 w 135"/>
              <a:gd name="T33" fmla="*/ 78 h 89"/>
              <a:gd name="T34" fmla="*/ 110 w 135"/>
              <a:gd name="T35" fmla="*/ 89 h 89"/>
              <a:gd name="T36" fmla="*/ 93 w 135"/>
              <a:gd name="T37" fmla="*/ 85 h 89"/>
              <a:gd name="T38" fmla="*/ 86 w 135"/>
              <a:gd name="T39" fmla="*/ 88 h 89"/>
              <a:gd name="T40" fmla="*/ 84 w 135"/>
              <a:gd name="T41" fmla="*/ 80 h 89"/>
              <a:gd name="T42" fmla="*/ 82 w 135"/>
              <a:gd name="T43" fmla="*/ 77 h 89"/>
              <a:gd name="T44" fmla="*/ 65 w 135"/>
              <a:gd name="T45" fmla="*/ 70 h 89"/>
              <a:gd name="T46" fmla="*/ 66 w 135"/>
              <a:gd name="T47" fmla="*/ 75 h 89"/>
              <a:gd name="T48" fmla="*/ 62 w 135"/>
              <a:gd name="T49" fmla="*/ 75 h 89"/>
              <a:gd name="T50" fmla="*/ 59 w 135"/>
              <a:gd name="T51" fmla="*/ 74 h 89"/>
              <a:gd name="T52" fmla="*/ 51 w 135"/>
              <a:gd name="T53" fmla="*/ 70 h 89"/>
              <a:gd name="T54" fmla="*/ 40 w 135"/>
              <a:gd name="T55" fmla="*/ 70 h 89"/>
              <a:gd name="T56" fmla="*/ 32 w 135"/>
              <a:gd name="T57" fmla="*/ 60 h 89"/>
              <a:gd name="T58" fmla="*/ 25 w 135"/>
              <a:gd name="T59" fmla="*/ 52 h 89"/>
              <a:gd name="T60" fmla="*/ 21 w 135"/>
              <a:gd name="T61" fmla="*/ 47 h 89"/>
              <a:gd name="T62" fmla="*/ 13 w 135"/>
              <a:gd name="T63" fmla="*/ 41 h 89"/>
              <a:gd name="T64" fmla="*/ 13 w 135"/>
              <a:gd name="T65" fmla="*/ 40 h 89"/>
              <a:gd name="T66" fmla="*/ 0 w 135"/>
              <a:gd name="T67" fmla="*/ 32 h 89"/>
              <a:gd name="T68" fmla="*/ 7 w 135"/>
              <a:gd name="T69" fmla="*/ 32 h 89"/>
              <a:gd name="T70" fmla="*/ 13 w 135"/>
              <a:gd name="T71" fmla="*/ 26 h 89"/>
              <a:gd name="T72" fmla="*/ 26 w 135"/>
              <a:gd name="T73" fmla="*/ 15 h 89"/>
              <a:gd name="T74" fmla="*/ 32 w 135"/>
              <a:gd name="T75" fmla="*/ 6 h 89"/>
              <a:gd name="T76" fmla="*/ 34 w 135"/>
              <a:gd name="T77" fmla="*/ 0 h 89"/>
              <a:gd name="T78" fmla="*/ 36 w 135"/>
              <a:gd name="T79" fmla="*/ 0 h 89"/>
              <a:gd name="T80" fmla="*/ 36 w 135"/>
              <a:gd name="T81" fmla="*/ 0 h 89"/>
              <a:gd name="T82" fmla="*/ 55 w 135"/>
              <a:gd name="T83" fmla="*/ 7 h 89"/>
              <a:gd name="T84" fmla="*/ 74 w 135"/>
              <a:gd name="T85" fmla="*/ 5 h 89"/>
              <a:gd name="T86" fmla="*/ 85 w 135"/>
              <a:gd name="T87" fmla="*/ 1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9">
                <a:moveTo>
                  <a:pt x="85" y="13"/>
                </a:moveTo>
                <a:lnTo>
                  <a:pt x="86" y="14"/>
                </a:lnTo>
                <a:lnTo>
                  <a:pt x="89" y="15"/>
                </a:lnTo>
                <a:lnTo>
                  <a:pt x="99" y="11"/>
                </a:lnTo>
                <a:lnTo>
                  <a:pt x="107" y="17"/>
                </a:lnTo>
                <a:lnTo>
                  <a:pt x="114" y="22"/>
                </a:lnTo>
                <a:lnTo>
                  <a:pt x="120" y="44"/>
                </a:lnTo>
                <a:lnTo>
                  <a:pt x="133" y="52"/>
                </a:lnTo>
                <a:lnTo>
                  <a:pt x="135" y="55"/>
                </a:lnTo>
                <a:lnTo>
                  <a:pt x="131" y="65"/>
                </a:lnTo>
                <a:lnTo>
                  <a:pt x="131" y="65"/>
                </a:lnTo>
                <a:lnTo>
                  <a:pt x="127" y="66"/>
                </a:lnTo>
                <a:lnTo>
                  <a:pt x="122" y="66"/>
                </a:lnTo>
                <a:lnTo>
                  <a:pt x="114" y="67"/>
                </a:lnTo>
                <a:lnTo>
                  <a:pt x="115" y="71"/>
                </a:lnTo>
                <a:lnTo>
                  <a:pt x="112" y="75"/>
                </a:lnTo>
                <a:lnTo>
                  <a:pt x="118" y="78"/>
                </a:lnTo>
                <a:lnTo>
                  <a:pt x="110" y="89"/>
                </a:lnTo>
                <a:lnTo>
                  <a:pt x="93" y="85"/>
                </a:lnTo>
                <a:lnTo>
                  <a:pt x="86" y="88"/>
                </a:lnTo>
                <a:lnTo>
                  <a:pt x="84" y="80"/>
                </a:lnTo>
                <a:lnTo>
                  <a:pt x="82" y="77"/>
                </a:lnTo>
                <a:lnTo>
                  <a:pt x="65" y="70"/>
                </a:lnTo>
                <a:lnTo>
                  <a:pt x="66" y="75"/>
                </a:lnTo>
                <a:lnTo>
                  <a:pt x="62" y="75"/>
                </a:lnTo>
                <a:lnTo>
                  <a:pt x="59" y="74"/>
                </a:lnTo>
                <a:lnTo>
                  <a:pt x="51" y="70"/>
                </a:lnTo>
                <a:lnTo>
                  <a:pt x="40" y="70"/>
                </a:lnTo>
                <a:lnTo>
                  <a:pt x="32" y="60"/>
                </a:lnTo>
                <a:lnTo>
                  <a:pt x="25" y="52"/>
                </a:lnTo>
                <a:lnTo>
                  <a:pt x="21" y="47"/>
                </a:lnTo>
                <a:lnTo>
                  <a:pt x="13" y="41"/>
                </a:lnTo>
                <a:lnTo>
                  <a:pt x="13" y="40"/>
                </a:lnTo>
                <a:lnTo>
                  <a:pt x="0" y="32"/>
                </a:lnTo>
                <a:lnTo>
                  <a:pt x="7" y="32"/>
                </a:lnTo>
                <a:lnTo>
                  <a:pt x="13" y="26"/>
                </a:lnTo>
                <a:lnTo>
                  <a:pt x="26" y="15"/>
                </a:lnTo>
                <a:lnTo>
                  <a:pt x="32" y="6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7"/>
                </a:lnTo>
                <a:lnTo>
                  <a:pt x="74" y="5"/>
                </a:lnTo>
                <a:lnTo>
                  <a:pt x="85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481">
            <a:extLst>
              <a:ext uri="{FF2B5EF4-FFF2-40B4-BE49-F238E27FC236}">
                <a16:creationId xmlns:a16="http://schemas.microsoft.com/office/drawing/2014/main" id="{C0802C1D-B625-5F5B-C0DF-17C93ECD1230}"/>
              </a:ext>
            </a:extLst>
          </p:cNvPr>
          <p:cNvSpPr>
            <a:spLocks/>
          </p:cNvSpPr>
          <p:nvPr/>
        </p:nvSpPr>
        <p:spPr bwMode="auto">
          <a:xfrm>
            <a:off x="5229234" y="5773754"/>
            <a:ext cx="76200" cy="61913"/>
          </a:xfrm>
          <a:custGeom>
            <a:avLst/>
            <a:gdLst>
              <a:gd name="T0" fmla="*/ 30 w 48"/>
              <a:gd name="T1" fmla="*/ 0 h 39"/>
              <a:gd name="T2" fmla="*/ 29 w 48"/>
              <a:gd name="T3" fmla="*/ 4 h 39"/>
              <a:gd name="T4" fmla="*/ 29 w 48"/>
              <a:gd name="T5" fmla="*/ 5 h 39"/>
              <a:gd name="T6" fmla="*/ 29 w 48"/>
              <a:gd name="T7" fmla="*/ 9 h 39"/>
              <a:gd name="T8" fmla="*/ 40 w 48"/>
              <a:gd name="T9" fmla="*/ 9 h 39"/>
              <a:gd name="T10" fmla="*/ 40 w 48"/>
              <a:gd name="T11" fmla="*/ 12 h 39"/>
              <a:gd name="T12" fmla="*/ 40 w 48"/>
              <a:gd name="T13" fmla="*/ 13 h 39"/>
              <a:gd name="T14" fmla="*/ 41 w 48"/>
              <a:gd name="T15" fmla="*/ 16 h 39"/>
              <a:gd name="T16" fmla="*/ 48 w 48"/>
              <a:gd name="T17" fmla="*/ 31 h 39"/>
              <a:gd name="T18" fmla="*/ 48 w 48"/>
              <a:gd name="T19" fmla="*/ 33 h 39"/>
              <a:gd name="T20" fmla="*/ 48 w 48"/>
              <a:gd name="T21" fmla="*/ 34 h 39"/>
              <a:gd name="T22" fmla="*/ 40 w 48"/>
              <a:gd name="T23" fmla="*/ 39 h 39"/>
              <a:gd name="T24" fmla="*/ 26 w 48"/>
              <a:gd name="T25" fmla="*/ 38 h 39"/>
              <a:gd name="T26" fmla="*/ 14 w 48"/>
              <a:gd name="T27" fmla="*/ 33 h 39"/>
              <a:gd name="T28" fmla="*/ 13 w 48"/>
              <a:gd name="T29" fmla="*/ 39 h 39"/>
              <a:gd name="T30" fmla="*/ 6 w 48"/>
              <a:gd name="T31" fmla="*/ 37 h 39"/>
              <a:gd name="T32" fmla="*/ 0 w 48"/>
              <a:gd name="T33" fmla="*/ 30 h 39"/>
              <a:gd name="T34" fmla="*/ 2 w 48"/>
              <a:gd name="T35" fmla="*/ 18 h 39"/>
              <a:gd name="T36" fmla="*/ 2 w 48"/>
              <a:gd name="T37" fmla="*/ 16 h 39"/>
              <a:gd name="T38" fmla="*/ 2 w 48"/>
              <a:gd name="T39" fmla="*/ 9 h 39"/>
              <a:gd name="T40" fmla="*/ 3 w 48"/>
              <a:gd name="T41" fmla="*/ 3 h 39"/>
              <a:gd name="T42" fmla="*/ 6 w 48"/>
              <a:gd name="T43" fmla="*/ 5 h 39"/>
              <a:gd name="T44" fmla="*/ 8 w 48"/>
              <a:gd name="T45" fmla="*/ 0 h 39"/>
              <a:gd name="T46" fmla="*/ 11 w 48"/>
              <a:gd name="T47" fmla="*/ 0 h 39"/>
              <a:gd name="T48" fmla="*/ 11 w 48"/>
              <a:gd name="T49" fmla="*/ 1 h 39"/>
              <a:gd name="T50" fmla="*/ 17 w 48"/>
              <a:gd name="T51" fmla="*/ 1 h 39"/>
              <a:gd name="T52" fmla="*/ 18 w 48"/>
              <a:gd name="T53" fmla="*/ 0 h 39"/>
              <a:gd name="T54" fmla="*/ 30 w 48"/>
              <a:gd name="T5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30" y="0"/>
                </a:move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40" y="9"/>
                </a:lnTo>
                <a:lnTo>
                  <a:pt x="40" y="12"/>
                </a:lnTo>
                <a:lnTo>
                  <a:pt x="40" y="13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40" y="39"/>
                </a:lnTo>
                <a:lnTo>
                  <a:pt x="26" y="38"/>
                </a:lnTo>
                <a:lnTo>
                  <a:pt x="14" y="33"/>
                </a:lnTo>
                <a:lnTo>
                  <a:pt x="13" y="39"/>
                </a:lnTo>
                <a:lnTo>
                  <a:pt x="6" y="37"/>
                </a:lnTo>
                <a:lnTo>
                  <a:pt x="0" y="30"/>
                </a:lnTo>
                <a:lnTo>
                  <a:pt x="2" y="18"/>
                </a:lnTo>
                <a:lnTo>
                  <a:pt x="2" y="16"/>
                </a:lnTo>
                <a:lnTo>
                  <a:pt x="2" y="9"/>
                </a:lnTo>
                <a:lnTo>
                  <a:pt x="3" y="3"/>
                </a:lnTo>
                <a:lnTo>
                  <a:pt x="6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  <a:lnTo>
                  <a:pt x="17" y="1"/>
                </a:lnTo>
                <a:lnTo>
                  <a:pt x="18" y="0"/>
                </a:lnTo>
                <a:lnTo>
                  <a:pt x="30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Freeform 482">
            <a:extLst>
              <a:ext uri="{FF2B5EF4-FFF2-40B4-BE49-F238E27FC236}">
                <a16:creationId xmlns:a16="http://schemas.microsoft.com/office/drawing/2014/main" id="{F2A268F0-A2A6-93FE-4EC0-699FEBA1DF4B}"/>
              </a:ext>
            </a:extLst>
          </p:cNvPr>
          <p:cNvSpPr>
            <a:spLocks/>
          </p:cNvSpPr>
          <p:nvPr/>
        </p:nvSpPr>
        <p:spPr bwMode="auto">
          <a:xfrm>
            <a:off x="5292734" y="5597541"/>
            <a:ext cx="31750" cy="53975"/>
          </a:xfrm>
          <a:custGeom>
            <a:avLst/>
            <a:gdLst>
              <a:gd name="T0" fmla="*/ 8 w 20"/>
              <a:gd name="T1" fmla="*/ 6 h 34"/>
              <a:gd name="T2" fmla="*/ 20 w 20"/>
              <a:gd name="T3" fmla="*/ 28 h 34"/>
              <a:gd name="T4" fmla="*/ 16 w 20"/>
              <a:gd name="T5" fmla="*/ 32 h 34"/>
              <a:gd name="T6" fmla="*/ 13 w 20"/>
              <a:gd name="T7" fmla="*/ 32 h 34"/>
              <a:gd name="T8" fmla="*/ 11 w 20"/>
              <a:gd name="T9" fmla="*/ 30 h 34"/>
              <a:gd name="T10" fmla="*/ 11 w 20"/>
              <a:gd name="T11" fmla="*/ 34 h 34"/>
              <a:gd name="T12" fmla="*/ 5 w 20"/>
              <a:gd name="T13" fmla="*/ 33 h 34"/>
              <a:gd name="T14" fmla="*/ 0 w 20"/>
              <a:gd name="T15" fmla="*/ 32 h 34"/>
              <a:gd name="T16" fmla="*/ 0 w 20"/>
              <a:gd name="T17" fmla="*/ 26 h 34"/>
              <a:gd name="T18" fmla="*/ 0 w 20"/>
              <a:gd name="T19" fmla="*/ 25 h 34"/>
              <a:gd name="T20" fmla="*/ 0 w 20"/>
              <a:gd name="T21" fmla="*/ 21 h 34"/>
              <a:gd name="T22" fmla="*/ 1 w 20"/>
              <a:gd name="T23" fmla="*/ 10 h 34"/>
              <a:gd name="T24" fmla="*/ 1 w 20"/>
              <a:gd name="T25" fmla="*/ 9 h 34"/>
              <a:gd name="T26" fmla="*/ 0 w 20"/>
              <a:gd name="T27" fmla="*/ 4 h 34"/>
              <a:gd name="T28" fmla="*/ 1 w 20"/>
              <a:gd name="T29" fmla="*/ 2 h 34"/>
              <a:gd name="T30" fmla="*/ 1 w 20"/>
              <a:gd name="T31" fmla="*/ 0 h 34"/>
              <a:gd name="T32" fmla="*/ 3 w 20"/>
              <a:gd name="T33" fmla="*/ 2 h 34"/>
              <a:gd name="T34" fmla="*/ 4 w 20"/>
              <a:gd name="T35" fmla="*/ 2 h 34"/>
              <a:gd name="T36" fmla="*/ 7 w 20"/>
              <a:gd name="T37" fmla="*/ 4 h 34"/>
              <a:gd name="T38" fmla="*/ 8 w 20"/>
              <a:gd name="T39" fmla="*/ 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4">
                <a:moveTo>
                  <a:pt x="8" y="6"/>
                </a:moveTo>
                <a:lnTo>
                  <a:pt x="20" y="28"/>
                </a:lnTo>
                <a:lnTo>
                  <a:pt x="16" y="32"/>
                </a:lnTo>
                <a:lnTo>
                  <a:pt x="13" y="32"/>
                </a:lnTo>
                <a:lnTo>
                  <a:pt x="11" y="30"/>
                </a:lnTo>
                <a:lnTo>
                  <a:pt x="11" y="34"/>
                </a:lnTo>
                <a:lnTo>
                  <a:pt x="5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1" y="10"/>
                </a:lnTo>
                <a:lnTo>
                  <a:pt x="1" y="9"/>
                </a:lnTo>
                <a:lnTo>
                  <a:pt x="0" y="4"/>
                </a:lnTo>
                <a:lnTo>
                  <a:pt x="1" y="2"/>
                </a:lnTo>
                <a:lnTo>
                  <a:pt x="1" y="0"/>
                </a:lnTo>
                <a:lnTo>
                  <a:pt x="3" y="2"/>
                </a:lnTo>
                <a:lnTo>
                  <a:pt x="4" y="2"/>
                </a:lnTo>
                <a:lnTo>
                  <a:pt x="7" y="4"/>
                </a:lnTo>
                <a:lnTo>
                  <a:pt x="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Freeform 483">
            <a:extLst>
              <a:ext uri="{FF2B5EF4-FFF2-40B4-BE49-F238E27FC236}">
                <a16:creationId xmlns:a16="http://schemas.microsoft.com/office/drawing/2014/main" id="{053E49E8-2F46-627D-B417-B8AFC13ED5E4}"/>
              </a:ext>
            </a:extLst>
          </p:cNvPr>
          <p:cNvSpPr>
            <a:spLocks/>
          </p:cNvSpPr>
          <p:nvPr/>
        </p:nvSpPr>
        <p:spPr bwMode="auto">
          <a:xfrm>
            <a:off x="5126046" y="5335603"/>
            <a:ext cx="161925" cy="111125"/>
          </a:xfrm>
          <a:custGeom>
            <a:avLst/>
            <a:gdLst>
              <a:gd name="T0" fmla="*/ 75 w 102"/>
              <a:gd name="T1" fmla="*/ 15 h 70"/>
              <a:gd name="T2" fmla="*/ 72 w 102"/>
              <a:gd name="T3" fmla="*/ 21 h 70"/>
              <a:gd name="T4" fmla="*/ 73 w 102"/>
              <a:gd name="T5" fmla="*/ 30 h 70"/>
              <a:gd name="T6" fmla="*/ 69 w 102"/>
              <a:gd name="T7" fmla="*/ 36 h 70"/>
              <a:gd name="T8" fmla="*/ 88 w 102"/>
              <a:gd name="T9" fmla="*/ 39 h 70"/>
              <a:gd name="T10" fmla="*/ 98 w 102"/>
              <a:gd name="T11" fmla="*/ 48 h 70"/>
              <a:gd name="T12" fmla="*/ 98 w 102"/>
              <a:gd name="T13" fmla="*/ 54 h 70"/>
              <a:gd name="T14" fmla="*/ 102 w 102"/>
              <a:gd name="T15" fmla="*/ 60 h 70"/>
              <a:gd name="T16" fmla="*/ 93 w 102"/>
              <a:gd name="T17" fmla="*/ 70 h 70"/>
              <a:gd name="T18" fmla="*/ 78 w 102"/>
              <a:gd name="T19" fmla="*/ 69 h 70"/>
              <a:gd name="T20" fmla="*/ 72 w 102"/>
              <a:gd name="T21" fmla="*/ 62 h 70"/>
              <a:gd name="T22" fmla="*/ 65 w 102"/>
              <a:gd name="T23" fmla="*/ 63 h 70"/>
              <a:gd name="T24" fmla="*/ 58 w 102"/>
              <a:gd name="T25" fmla="*/ 64 h 70"/>
              <a:gd name="T26" fmla="*/ 56 w 102"/>
              <a:gd name="T27" fmla="*/ 66 h 70"/>
              <a:gd name="T28" fmla="*/ 54 w 102"/>
              <a:gd name="T29" fmla="*/ 64 h 70"/>
              <a:gd name="T30" fmla="*/ 50 w 102"/>
              <a:gd name="T31" fmla="*/ 63 h 70"/>
              <a:gd name="T32" fmla="*/ 43 w 102"/>
              <a:gd name="T33" fmla="*/ 64 h 70"/>
              <a:gd name="T34" fmla="*/ 39 w 102"/>
              <a:gd name="T35" fmla="*/ 64 h 70"/>
              <a:gd name="T36" fmla="*/ 31 w 102"/>
              <a:gd name="T37" fmla="*/ 63 h 70"/>
              <a:gd name="T38" fmla="*/ 27 w 102"/>
              <a:gd name="T39" fmla="*/ 63 h 70"/>
              <a:gd name="T40" fmla="*/ 31 w 102"/>
              <a:gd name="T41" fmla="*/ 49 h 70"/>
              <a:gd name="T42" fmla="*/ 26 w 102"/>
              <a:gd name="T43" fmla="*/ 51 h 70"/>
              <a:gd name="T44" fmla="*/ 24 w 102"/>
              <a:gd name="T45" fmla="*/ 51 h 70"/>
              <a:gd name="T46" fmla="*/ 13 w 102"/>
              <a:gd name="T47" fmla="*/ 43 h 70"/>
              <a:gd name="T48" fmla="*/ 7 w 102"/>
              <a:gd name="T49" fmla="*/ 43 h 70"/>
              <a:gd name="T50" fmla="*/ 7 w 102"/>
              <a:gd name="T51" fmla="*/ 41 h 70"/>
              <a:gd name="T52" fmla="*/ 4 w 102"/>
              <a:gd name="T53" fmla="*/ 9 h 70"/>
              <a:gd name="T54" fmla="*/ 0 w 102"/>
              <a:gd name="T55" fmla="*/ 4 h 70"/>
              <a:gd name="T56" fmla="*/ 3 w 102"/>
              <a:gd name="T57" fmla="*/ 0 h 70"/>
              <a:gd name="T58" fmla="*/ 19 w 102"/>
              <a:gd name="T59" fmla="*/ 7 h 70"/>
              <a:gd name="T60" fmla="*/ 24 w 102"/>
              <a:gd name="T61" fmla="*/ 9 h 70"/>
              <a:gd name="T62" fmla="*/ 26 w 102"/>
              <a:gd name="T63" fmla="*/ 9 h 70"/>
              <a:gd name="T64" fmla="*/ 27 w 102"/>
              <a:gd name="T65" fmla="*/ 7 h 70"/>
              <a:gd name="T66" fmla="*/ 34 w 102"/>
              <a:gd name="T67" fmla="*/ 3 h 70"/>
              <a:gd name="T68" fmla="*/ 49 w 102"/>
              <a:gd name="T69" fmla="*/ 0 h 70"/>
              <a:gd name="T70" fmla="*/ 54 w 102"/>
              <a:gd name="T71" fmla="*/ 2 h 70"/>
              <a:gd name="T72" fmla="*/ 57 w 102"/>
              <a:gd name="T73" fmla="*/ 3 h 70"/>
              <a:gd name="T74" fmla="*/ 61 w 102"/>
              <a:gd name="T75" fmla="*/ 6 h 70"/>
              <a:gd name="T76" fmla="*/ 63 w 102"/>
              <a:gd name="T77" fmla="*/ 9 h 70"/>
              <a:gd name="T78" fmla="*/ 63 w 102"/>
              <a:gd name="T79" fmla="*/ 10 h 70"/>
              <a:gd name="T80" fmla="*/ 60 w 102"/>
              <a:gd name="T81" fmla="*/ 13 h 70"/>
              <a:gd name="T82" fmla="*/ 65 w 102"/>
              <a:gd name="T83" fmla="*/ 15 h 70"/>
              <a:gd name="T84" fmla="*/ 67 w 102"/>
              <a:gd name="T85" fmla="*/ 17 h 70"/>
              <a:gd name="T86" fmla="*/ 75 w 102"/>
              <a:gd name="T87" fmla="*/ 1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2" h="70">
                <a:moveTo>
                  <a:pt x="75" y="15"/>
                </a:moveTo>
                <a:lnTo>
                  <a:pt x="72" y="21"/>
                </a:lnTo>
                <a:lnTo>
                  <a:pt x="73" y="30"/>
                </a:lnTo>
                <a:lnTo>
                  <a:pt x="69" y="36"/>
                </a:lnTo>
                <a:lnTo>
                  <a:pt x="88" y="39"/>
                </a:lnTo>
                <a:lnTo>
                  <a:pt x="98" y="48"/>
                </a:lnTo>
                <a:lnTo>
                  <a:pt x="98" y="54"/>
                </a:lnTo>
                <a:lnTo>
                  <a:pt x="102" y="60"/>
                </a:lnTo>
                <a:lnTo>
                  <a:pt x="93" y="70"/>
                </a:lnTo>
                <a:lnTo>
                  <a:pt x="78" y="69"/>
                </a:lnTo>
                <a:lnTo>
                  <a:pt x="72" y="62"/>
                </a:lnTo>
                <a:lnTo>
                  <a:pt x="65" y="63"/>
                </a:lnTo>
                <a:lnTo>
                  <a:pt x="58" y="64"/>
                </a:lnTo>
                <a:lnTo>
                  <a:pt x="56" y="66"/>
                </a:lnTo>
                <a:lnTo>
                  <a:pt x="54" y="64"/>
                </a:lnTo>
                <a:lnTo>
                  <a:pt x="50" y="63"/>
                </a:lnTo>
                <a:lnTo>
                  <a:pt x="43" y="64"/>
                </a:lnTo>
                <a:lnTo>
                  <a:pt x="39" y="64"/>
                </a:lnTo>
                <a:lnTo>
                  <a:pt x="31" y="63"/>
                </a:lnTo>
                <a:lnTo>
                  <a:pt x="27" y="63"/>
                </a:lnTo>
                <a:lnTo>
                  <a:pt x="31" y="49"/>
                </a:lnTo>
                <a:lnTo>
                  <a:pt x="26" y="51"/>
                </a:lnTo>
                <a:lnTo>
                  <a:pt x="24" y="51"/>
                </a:lnTo>
                <a:lnTo>
                  <a:pt x="13" y="43"/>
                </a:lnTo>
                <a:lnTo>
                  <a:pt x="7" y="43"/>
                </a:lnTo>
                <a:lnTo>
                  <a:pt x="7" y="41"/>
                </a:lnTo>
                <a:lnTo>
                  <a:pt x="4" y="9"/>
                </a:lnTo>
                <a:lnTo>
                  <a:pt x="0" y="4"/>
                </a:lnTo>
                <a:lnTo>
                  <a:pt x="3" y="0"/>
                </a:lnTo>
                <a:lnTo>
                  <a:pt x="19" y="7"/>
                </a:lnTo>
                <a:lnTo>
                  <a:pt x="24" y="9"/>
                </a:lnTo>
                <a:lnTo>
                  <a:pt x="26" y="9"/>
                </a:lnTo>
                <a:lnTo>
                  <a:pt x="27" y="7"/>
                </a:lnTo>
                <a:lnTo>
                  <a:pt x="34" y="3"/>
                </a:lnTo>
                <a:lnTo>
                  <a:pt x="49" y="0"/>
                </a:lnTo>
                <a:lnTo>
                  <a:pt x="54" y="2"/>
                </a:lnTo>
                <a:lnTo>
                  <a:pt x="57" y="3"/>
                </a:lnTo>
                <a:lnTo>
                  <a:pt x="61" y="6"/>
                </a:lnTo>
                <a:lnTo>
                  <a:pt x="63" y="9"/>
                </a:lnTo>
                <a:lnTo>
                  <a:pt x="63" y="10"/>
                </a:lnTo>
                <a:lnTo>
                  <a:pt x="60" y="13"/>
                </a:lnTo>
                <a:lnTo>
                  <a:pt x="65" y="15"/>
                </a:lnTo>
                <a:lnTo>
                  <a:pt x="67" y="17"/>
                </a:lnTo>
                <a:lnTo>
                  <a:pt x="75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Freeform 484">
            <a:extLst>
              <a:ext uri="{FF2B5EF4-FFF2-40B4-BE49-F238E27FC236}">
                <a16:creationId xmlns:a16="http://schemas.microsoft.com/office/drawing/2014/main" id="{6C7B832D-A57C-D16B-E791-BD0D4713200D}"/>
              </a:ext>
            </a:extLst>
          </p:cNvPr>
          <p:cNvSpPr>
            <a:spLocks/>
          </p:cNvSpPr>
          <p:nvPr/>
        </p:nvSpPr>
        <p:spPr bwMode="auto">
          <a:xfrm>
            <a:off x="5240346" y="5251465"/>
            <a:ext cx="100013" cy="128588"/>
          </a:xfrm>
          <a:custGeom>
            <a:avLst/>
            <a:gdLst>
              <a:gd name="T0" fmla="*/ 49 w 63"/>
              <a:gd name="T1" fmla="*/ 29 h 81"/>
              <a:gd name="T2" fmla="*/ 63 w 63"/>
              <a:gd name="T3" fmla="*/ 47 h 81"/>
              <a:gd name="T4" fmla="*/ 60 w 63"/>
              <a:gd name="T5" fmla="*/ 51 h 81"/>
              <a:gd name="T6" fmla="*/ 60 w 63"/>
              <a:gd name="T7" fmla="*/ 52 h 81"/>
              <a:gd name="T8" fmla="*/ 56 w 63"/>
              <a:gd name="T9" fmla="*/ 56 h 81"/>
              <a:gd name="T10" fmla="*/ 55 w 63"/>
              <a:gd name="T11" fmla="*/ 70 h 81"/>
              <a:gd name="T12" fmla="*/ 51 w 63"/>
              <a:gd name="T13" fmla="*/ 71 h 81"/>
              <a:gd name="T14" fmla="*/ 34 w 63"/>
              <a:gd name="T15" fmla="*/ 78 h 81"/>
              <a:gd name="T16" fmla="*/ 33 w 63"/>
              <a:gd name="T17" fmla="*/ 79 h 81"/>
              <a:gd name="T18" fmla="*/ 30 w 63"/>
              <a:gd name="T19" fmla="*/ 81 h 81"/>
              <a:gd name="T20" fmla="*/ 8 w 63"/>
              <a:gd name="T21" fmla="*/ 75 h 81"/>
              <a:gd name="T22" fmla="*/ 3 w 63"/>
              <a:gd name="T23" fmla="*/ 66 h 81"/>
              <a:gd name="T24" fmla="*/ 1 w 63"/>
              <a:gd name="T25" fmla="*/ 53 h 81"/>
              <a:gd name="T26" fmla="*/ 1 w 63"/>
              <a:gd name="T27" fmla="*/ 49 h 81"/>
              <a:gd name="T28" fmla="*/ 0 w 63"/>
              <a:gd name="T29" fmla="*/ 41 h 81"/>
              <a:gd name="T30" fmla="*/ 0 w 63"/>
              <a:gd name="T31" fmla="*/ 40 h 81"/>
              <a:gd name="T32" fmla="*/ 4 w 63"/>
              <a:gd name="T33" fmla="*/ 34 h 81"/>
              <a:gd name="T34" fmla="*/ 1 w 63"/>
              <a:gd name="T35" fmla="*/ 30 h 81"/>
              <a:gd name="T36" fmla="*/ 7 w 63"/>
              <a:gd name="T37" fmla="*/ 29 h 81"/>
              <a:gd name="T38" fmla="*/ 12 w 63"/>
              <a:gd name="T39" fmla="*/ 25 h 81"/>
              <a:gd name="T40" fmla="*/ 12 w 63"/>
              <a:gd name="T41" fmla="*/ 17 h 81"/>
              <a:gd name="T42" fmla="*/ 6 w 63"/>
              <a:gd name="T43" fmla="*/ 6 h 81"/>
              <a:gd name="T44" fmla="*/ 7 w 63"/>
              <a:gd name="T45" fmla="*/ 4 h 81"/>
              <a:gd name="T46" fmla="*/ 8 w 63"/>
              <a:gd name="T47" fmla="*/ 3 h 81"/>
              <a:gd name="T48" fmla="*/ 10 w 63"/>
              <a:gd name="T49" fmla="*/ 2 h 81"/>
              <a:gd name="T50" fmla="*/ 12 w 63"/>
              <a:gd name="T51" fmla="*/ 0 h 81"/>
              <a:gd name="T52" fmla="*/ 27 w 63"/>
              <a:gd name="T53" fmla="*/ 7 h 81"/>
              <a:gd name="T54" fmla="*/ 49 w 63"/>
              <a:gd name="T55" fmla="*/ 2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3" h="81">
                <a:moveTo>
                  <a:pt x="49" y="29"/>
                </a:moveTo>
                <a:lnTo>
                  <a:pt x="63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5" y="70"/>
                </a:lnTo>
                <a:lnTo>
                  <a:pt x="51" y="71"/>
                </a:lnTo>
                <a:lnTo>
                  <a:pt x="34" y="78"/>
                </a:lnTo>
                <a:lnTo>
                  <a:pt x="33" y="79"/>
                </a:lnTo>
                <a:lnTo>
                  <a:pt x="30" y="81"/>
                </a:lnTo>
                <a:lnTo>
                  <a:pt x="8" y="75"/>
                </a:lnTo>
                <a:lnTo>
                  <a:pt x="3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6" y="6"/>
                </a:lnTo>
                <a:lnTo>
                  <a:pt x="7" y="4"/>
                </a:lnTo>
                <a:lnTo>
                  <a:pt x="8" y="3"/>
                </a:lnTo>
                <a:lnTo>
                  <a:pt x="10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Freeform 485">
            <a:extLst>
              <a:ext uri="{FF2B5EF4-FFF2-40B4-BE49-F238E27FC236}">
                <a16:creationId xmlns:a16="http://schemas.microsoft.com/office/drawing/2014/main" id="{8F96ECB5-045E-F149-05B0-97DCDE780821}"/>
              </a:ext>
            </a:extLst>
          </p:cNvPr>
          <p:cNvSpPr>
            <a:spLocks/>
          </p:cNvSpPr>
          <p:nvPr/>
        </p:nvSpPr>
        <p:spPr bwMode="auto">
          <a:xfrm>
            <a:off x="5307022" y="5060965"/>
            <a:ext cx="63500" cy="196851"/>
          </a:xfrm>
          <a:custGeom>
            <a:avLst/>
            <a:gdLst>
              <a:gd name="T0" fmla="*/ 39 w 40"/>
              <a:gd name="T1" fmla="*/ 49 h 124"/>
              <a:gd name="T2" fmla="*/ 35 w 40"/>
              <a:gd name="T3" fmla="*/ 78 h 124"/>
              <a:gd name="T4" fmla="*/ 40 w 40"/>
              <a:gd name="T5" fmla="*/ 100 h 124"/>
              <a:gd name="T6" fmla="*/ 40 w 40"/>
              <a:gd name="T7" fmla="*/ 102 h 124"/>
              <a:gd name="T8" fmla="*/ 39 w 40"/>
              <a:gd name="T9" fmla="*/ 109 h 124"/>
              <a:gd name="T10" fmla="*/ 35 w 40"/>
              <a:gd name="T11" fmla="*/ 120 h 124"/>
              <a:gd name="T12" fmla="*/ 28 w 40"/>
              <a:gd name="T13" fmla="*/ 124 h 124"/>
              <a:gd name="T14" fmla="*/ 22 w 40"/>
              <a:gd name="T15" fmla="*/ 120 h 124"/>
              <a:gd name="T16" fmla="*/ 21 w 40"/>
              <a:gd name="T17" fmla="*/ 119 h 124"/>
              <a:gd name="T18" fmla="*/ 19 w 40"/>
              <a:gd name="T19" fmla="*/ 117 h 124"/>
              <a:gd name="T20" fmla="*/ 15 w 40"/>
              <a:gd name="T21" fmla="*/ 119 h 124"/>
              <a:gd name="T22" fmla="*/ 7 w 40"/>
              <a:gd name="T23" fmla="*/ 122 h 124"/>
              <a:gd name="T24" fmla="*/ 0 w 40"/>
              <a:gd name="T25" fmla="*/ 109 h 124"/>
              <a:gd name="T26" fmla="*/ 3 w 40"/>
              <a:gd name="T27" fmla="*/ 109 h 124"/>
              <a:gd name="T28" fmla="*/ 6 w 40"/>
              <a:gd name="T29" fmla="*/ 108 h 124"/>
              <a:gd name="T30" fmla="*/ 10 w 40"/>
              <a:gd name="T31" fmla="*/ 108 h 124"/>
              <a:gd name="T32" fmla="*/ 11 w 40"/>
              <a:gd name="T33" fmla="*/ 111 h 124"/>
              <a:gd name="T34" fmla="*/ 14 w 40"/>
              <a:gd name="T35" fmla="*/ 107 h 124"/>
              <a:gd name="T36" fmla="*/ 17 w 40"/>
              <a:gd name="T37" fmla="*/ 102 h 124"/>
              <a:gd name="T38" fmla="*/ 18 w 40"/>
              <a:gd name="T39" fmla="*/ 101 h 124"/>
              <a:gd name="T40" fmla="*/ 17 w 40"/>
              <a:gd name="T41" fmla="*/ 68 h 124"/>
              <a:gd name="T42" fmla="*/ 22 w 40"/>
              <a:gd name="T43" fmla="*/ 56 h 124"/>
              <a:gd name="T44" fmla="*/ 13 w 40"/>
              <a:gd name="T45" fmla="*/ 36 h 124"/>
              <a:gd name="T46" fmla="*/ 10 w 40"/>
              <a:gd name="T47" fmla="*/ 17 h 124"/>
              <a:gd name="T48" fmla="*/ 9 w 40"/>
              <a:gd name="T49" fmla="*/ 0 h 124"/>
              <a:gd name="T50" fmla="*/ 21 w 40"/>
              <a:gd name="T51" fmla="*/ 25 h 124"/>
              <a:gd name="T52" fmla="*/ 24 w 40"/>
              <a:gd name="T53" fmla="*/ 33 h 124"/>
              <a:gd name="T54" fmla="*/ 39 w 40"/>
              <a:gd name="T55" fmla="*/ 4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124">
                <a:moveTo>
                  <a:pt x="39" y="49"/>
                </a:moveTo>
                <a:lnTo>
                  <a:pt x="35" y="78"/>
                </a:lnTo>
                <a:lnTo>
                  <a:pt x="40" y="100"/>
                </a:lnTo>
                <a:lnTo>
                  <a:pt x="40" y="102"/>
                </a:lnTo>
                <a:lnTo>
                  <a:pt x="39" y="109"/>
                </a:lnTo>
                <a:lnTo>
                  <a:pt x="35" y="120"/>
                </a:lnTo>
                <a:lnTo>
                  <a:pt x="28" y="124"/>
                </a:lnTo>
                <a:lnTo>
                  <a:pt x="22" y="120"/>
                </a:lnTo>
                <a:lnTo>
                  <a:pt x="21" y="119"/>
                </a:lnTo>
                <a:lnTo>
                  <a:pt x="19" y="117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6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7" y="102"/>
                </a:lnTo>
                <a:lnTo>
                  <a:pt x="18" y="101"/>
                </a:lnTo>
                <a:lnTo>
                  <a:pt x="17" y="68"/>
                </a:lnTo>
                <a:lnTo>
                  <a:pt x="22" y="56"/>
                </a:lnTo>
                <a:lnTo>
                  <a:pt x="13" y="36"/>
                </a:lnTo>
                <a:lnTo>
                  <a:pt x="10" y="17"/>
                </a:lnTo>
                <a:lnTo>
                  <a:pt x="9" y="0"/>
                </a:lnTo>
                <a:lnTo>
                  <a:pt x="21" y="25"/>
                </a:lnTo>
                <a:lnTo>
                  <a:pt x="24" y="33"/>
                </a:lnTo>
                <a:lnTo>
                  <a:pt x="39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Freeform 486">
            <a:extLst>
              <a:ext uri="{FF2B5EF4-FFF2-40B4-BE49-F238E27FC236}">
                <a16:creationId xmlns:a16="http://schemas.microsoft.com/office/drawing/2014/main" id="{3C7EDA10-926F-62BF-D387-A22EE064B325}"/>
              </a:ext>
            </a:extLst>
          </p:cNvPr>
          <p:cNvSpPr>
            <a:spLocks/>
          </p:cNvSpPr>
          <p:nvPr/>
        </p:nvSpPr>
        <p:spPr bwMode="auto">
          <a:xfrm>
            <a:off x="5318134" y="5246703"/>
            <a:ext cx="123825" cy="142875"/>
          </a:xfrm>
          <a:custGeom>
            <a:avLst/>
            <a:gdLst>
              <a:gd name="T0" fmla="*/ 28 w 78"/>
              <a:gd name="T1" fmla="*/ 3 h 90"/>
              <a:gd name="T2" fmla="*/ 30 w 78"/>
              <a:gd name="T3" fmla="*/ 3 h 90"/>
              <a:gd name="T4" fmla="*/ 34 w 78"/>
              <a:gd name="T5" fmla="*/ 5 h 90"/>
              <a:gd name="T6" fmla="*/ 36 w 78"/>
              <a:gd name="T7" fmla="*/ 5 h 90"/>
              <a:gd name="T8" fmla="*/ 37 w 78"/>
              <a:gd name="T9" fmla="*/ 5 h 90"/>
              <a:gd name="T10" fmla="*/ 40 w 78"/>
              <a:gd name="T11" fmla="*/ 11 h 90"/>
              <a:gd name="T12" fmla="*/ 49 w 78"/>
              <a:gd name="T13" fmla="*/ 13 h 90"/>
              <a:gd name="T14" fmla="*/ 51 w 78"/>
              <a:gd name="T15" fmla="*/ 17 h 90"/>
              <a:gd name="T16" fmla="*/ 53 w 78"/>
              <a:gd name="T17" fmla="*/ 17 h 90"/>
              <a:gd name="T18" fmla="*/ 55 w 78"/>
              <a:gd name="T19" fmla="*/ 21 h 90"/>
              <a:gd name="T20" fmla="*/ 75 w 78"/>
              <a:gd name="T21" fmla="*/ 36 h 90"/>
              <a:gd name="T22" fmla="*/ 75 w 78"/>
              <a:gd name="T23" fmla="*/ 39 h 90"/>
              <a:gd name="T24" fmla="*/ 75 w 78"/>
              <a:gd name="T25" fmla="*/ 41 h 90"/>
              <a:gd name="T26" fmla="*/ 75 w 78"/>
              <a:gd name="T27" fmla="*/ 44 h 90"/>
              <a:gd name="T28" fmla="*/ 77 w 78"/>
              <a:gd name="T29" fmla="*/ 58 h 90"/>
              <a:gd name="T30" fmla="*/ 78 w 78"/>
              <a:gd name="T31" fmla="*/ 60 h 90"/>
              <a:gd name="T32" fmla="*/ 78 w 78"/>
              <a:gd name="T33" fmla="*/ 63 h 90"/>
              <a:gd name="T34" fmla="*/ 78 w 78"/>
              <a:gd name="T35" fmla="*/ 65 h 90"/>
              <a:gd name="T36" fmla="*/ 74 w 78"/>
              <a:gd name="T37" fmla="*/ 59 h 90"/>
              <a:gd name="T38" fmla="*/ 63 w 78"/>
              <a:gd name="T39" fmla="*/ 63 h 90"/>
              <a:gd name="T40" fmla="*/ 63 w 78"/>
              <a:gd name="T41" fmla="*/ 77 h 90"/>
              <a:gd name="T42" fmla="*/ 58 w 78"/>
              <a:gd name="T43" fmla="*/ 78 h 90"/>
              <a:gd name="T44" fmla="*/ 49 w 78"/>
              <a:gd name="T45" fmla="*/ 80 h 90"/>
              <a:gd name="T46" fmla="*/ 38 w 78"/>
              <a:gd name="T47" fmla="*/ 75 h 90"/>
              <a:gd name="T48" fmla="*/ 36 w 78"/>
              <a:gd name="T49" fmla="*/ 90 h 90"/>
              <a:gd name="T50" fmla="*/ 28 w 78"/>
              <a:gd name="T51" fmla="*/ 84 h 90"/>
              <a:gd name="T52" fmla="*/ 23 w 78"/>
              <a:gd name="T53" fmla="*/ 81 h 90"/>
              <a:gd name="T54" fmla="*/ 22 w 78"/>
              <a:gd name="T55" fmla="*/ 81 h 90"/>
              <a:gd name="T56" fmla="*/ 22 w 78"/>
              <a:gd name="T57" fmla="*/ 80 h 90"/>
              <a:gd name="T58" fmla="*/ 18 w 78"/>
              <a:gd name="T59" fmla="*/ 78 h 90"/>
              <a:gd name="T60" fmla="*/ 21 w 78"/>
              <a:gd name="T61" fmla="*/ 62 h 90"/>
              <a:gd name="T62" fmla="*/ 14 w 78"/>
              <a:gd name="T63" fmla="*/ 50 h 90"/>
              <a:gd name="T64" fmla="*/ 0 w 78"/>
              <a:gd name="T65" fmla="*/ 32 h 90"/>
              <a:gd name="T66" fmla="*/ 3 w 78"/>
              <a:gd name="T67" fmla="*/ 22 h 90"/>
              <a:gd name="T68" fmla="*/ 0 w 78"/>
              <a:gd name="T69" fmla="*/ 5 h 90"/>
              <a:gd name="T70" fmla="*/ 8 w 78"/>
              <a:gd name="T71" fmla="*/ 2 h 90"/>
              <a:gd name="T72" fmla="*/ 12 w 78"/>
              <a:gd name="T73" fmla="*/ 0 h 90"/>
              <a:gd name="T74" fmla="*/ 14 w 78"/>
              <a:gd name="T75" fmla="*/ 2 h 90"/>
              <a:gd name="T76" fmla="*/ 15 w 78"/>
              <a:gd name="T77" fmla="*/ 3 h 90"/>
              <a:gd name="T78" fmla="*/ 21 w 78"/>
              <a:gd name="T79" fmla="*/ 7 h 90"/>
              <a:gd name="T80" fmla="*/ 28 w 78"/>
              <a:gd name="T81" fmla="*/ 3 h 90"/>
              <a:gd name="T82" fmla="*/ 28 w 78"/>
              <a:gd name="T83" fmla="*/ 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90">
                <a:moveTo>
                  <a:pt x="28" y="3"/>
                </a:moveTo>
                <a:lnTo>
                  <a:pt x="30" y="3"/>
                </a:lnTo>
                <a:lnTo>
                  <a:pt x="34" y="5"/>
                </a:lnTo>
                <a:lnTo>
                  <a:pt x="36" y="5"/>
                </a:lnTo>
                <a:lnTo>
                  <a:pt x="37" y="5"/>
                </a:lnTo>
                <a:lnTo>
                  <a:pt x="40" y="11"/>
                </a:lnTo>
                <a:lnTo>
                  <a:pt x="49" y="13"/>
                </a:lnTo>
                <a:lnTo>
                  <a:pt x="51" y="17"/>
                </a:lnTo>
                <a:lnTo>
                  <a:pt x="53" y="17"/>
                </a:lnTo>
                <a:lnTo>
                  <a:pt x="55" y="21"/>
                </a:lnTo>
                <a:lnTo>
                  <a:pt x="75" y="36"/>
                </a:lnTo>
                <a:lnTo>
                  <a:pt x="75" y="39"/>
                </a:lnTo>
                <a:lnTo>
                  <a:pt x="75" y="41"/>
                </a:lnTo>
                <a:lnTo>
                  <a:pt x="75" y="44"/>
                </a:lnTo>
                <a:lnTo>
                  <a:pt x="77" y="58"/>
                </a:lnTo>
                <a:lnTo>
                  <a:pt x="78" y="60"/>
                </a:lnTo>
                <a:lnTo>
                  <a:pt x="78" y="63"/>
                </a:lnTo>
                <a:lnTo>
                  <a:pt x="78" y="65"/>
                </a:lnTo>
                <a:lnTo>
                  <a:pt x="74" y="59"/>
                </a:lnTo>
                <a:lnTo>
                  <a:pt x="63" y="63"/>
                </a:lnTo>
                <a:lnTo>
                  <a:pt x="63" y="77"/>
                </a:lnTo>
                <a:lnTo>
                  <a:pt x="58" y="78"/>
                </a:lnTo>
                <a:lnTo>
                  <a:pt x="49" y="80"/>
                </a:lnTo>
                <a:lnTo>
                  <a:pt x="38" y="75"/>
                </a:lnTo>
                <a:lnTo>
                  <a:pt x="36" y="90"/>
                </a:lnTo>
                <a:lnTo>
                  <a:pt x="28" y="84"/>
                </a:lnTo>
                <a:lnTo>
                  <a:pt x="23" y="81"/>
                </a:lnTo>
                <a:lnTo>
                  <a:pt x="22" y="81"/>
                </a:lnTo>
                <a:lnTo>
                  <a:pt x="22" y="80"/>
                </a:lnTo>
                <a:lnTo>
                  <a:pt x="18" y="78"/>
                </a:lnTo>
                <a:lnTo>
                  <a:pt x="21" y="62"/>
                </a:lnTo>
                <a:lnTo>
                  <a:pt x="14" y="50"/>
                </a:lnTo>
                <a:lnTo>
                  <a:pt x="0" y="32"/>
                </a:lnTo>
                <a:lnTo>
                  <a:pt x="3" y="22"/>
                </a:lnTo>
                <a:lnTo>
                  <a:pt x="0" y="5"/>
                </a:lnTo>
                <a:lnTo>
                  <a:pt x="8" y="2"/>
                </a:lnTo>
                <a:lnTo>
                  <a:pt x="12" y="0"/>
                </a:lnTo>
                <a:lnTo>
                  <a:pt x="14" y="2"/>
                </a:lnTo>
                <a:lnTo>
                  <a:pt x="15" y="3"/>
                </a:lnTo>
                <a:lnTo>
                  <a:pt x="21" y="7"/>
                </a:lnTo>
                <a:lnTo>
                  <a:pt x="28" y="3"/>
                </a:lnTo>
                <a:lnTo>
                  <a:pt x="28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Freeform 487">
            <a:extLst>
              <a:ext uri="{FF2B5EF4-FFF2-40B4-BE49-F238E27FC236}">
                <a16:creationId xmlns:a16="http://schemas.microsoft.com/office/drawing/2014/main" id="{7DDB1E5C-9FDD-14CC-89AE-37FF2D9FA55D}"/>
              </a:ext>
            </a:extLst>
          </p:cNvPr>
          <p:cNvSpPr>
            <a:spLocks/>
          </p:cNvSpPr>
          <p:nvPr/>
        </p:nvSpPr>
        <p:spPr bwMode="auto">
          <a:xfrm>
            <a:off x="5407034" y="5430853"/>
            <a:ext cx="87313" cy="139700"/>
          </a:xfrm>
          <a:custGeom>
            <a:avLst/>
            <a:gdLst>
              <a:gd name="T0" fmla="*/ 42 w 55"/>
              <a:gd name="T1" fmla="*/ 6 h 88"/>
              <a:gd name="T2" fmla="*/ 53 w 55"/>
              <a:gd name="T3" fmla="*/ 22 h 88"/>
              <a:gd name="T4" fmla="*/ 55 w 55"/>
              <a:gd name="T5" fmla="*/ 28 h 88"/>
              <a:gd name="T6" fmla="*/ 55 w 55"/>
              <a:gd name="T7" fmla="*/ 32 h 88"/>
              <a:gd name="T8" fmla="*/ 52 w 55"/>
              <a:gd name="T9" fmla="*/ 44 h 88"/>
              <a:gd name="T10" fmla="*/ 51 w 55"/>
              <a:gd name="T11" fmla="*/ 45 h 88"/>
              <a:gd name="T12" fmla="*/ 48 w 55"/>
              <a:gd name="T13" fmla="*/ 49 h 88"/>
              <a:gd name="T14" fmla="*/ 51 w 55"/>
              <a:gd name="T15" fmla="*/ 54 h 88"/>
              <a:gd name="T16" fmla="*/ 52 w 55"/>
              <a:gd name="T17" fmla="*/ 55 h 88"/>
              <a:gd name="T18" fmla="*/ 52 w 55"/>
              <a:gd name="T19" fmla="*/ 58 h 88"/>
              <a:gd name="T20" fmla="*/ 48 w 55"/>
              <a:gd name="T21" fmla="*/ 66 h 88"/>
              <a:gd name="T22" fmla="*/ 49 w 55"/>
              <a:gd name="T23" fmla="*/ 69 h 88"/>
              <a:gd name="T24" fmla="*/ 49 w 55"/>
              <a:gd name="T25" fmla="*/ 75 h 88"/>
              <a:gd name="T26" fmla="*/ 49 w 55"/>
              <a:gd name="T27" fmla="*/ 81 h 88"/>
              <a:gd name="T28" fmla="*/ 37 w 55"/>
              <a:gd name="T29" fmla="*/ 86 h 88"/>
              <a:gd name="T30" fmla="*/ 29 w 55"/>
              <a:gd name="T31" fmla="*/ 74 h 88"/>
              <a:gd name="T32" fmla="*/ 23 w 55"/>
              <a:gd name="T33" fmla="*/ 70 h 88"/>
              <a:gd name="T34" fmla="*/ 8 w 55"/>
              <a:gd name="T35" fmla="*/ 54 h 88"/>
              <a:gd name="T36" fmla="*/ 7 w 55"/>
              <a:gd name="T37" fmla="*/ 52 h 88"/>
              <a:gd name="T38" fmla="*/ 7 w 55"/>
              <a:gd name="T39" fmla="*/ 47 h 88"/>
              <a:gd name="T40" fmla="*/ 8 w 55"/>
              <a:gd name="T41" fmla="*/ 40 h 88"/>
              <a:gd name="T42" fmla="*/ 10 w 55"/>
              <a:gd name="T43" fmla="*/ 32 h 88"/>
              <a:gd name="T44" fmla="*/ 0 w 55"/>
              <a:gd name="T45" fmla="*/ 19 h 88"/>
              <a:gd name="T46" fmla="*/ 3 w 55"/>
              <a:gd name="T47" fmla="*/ 18 h 88"/>
              <a:gd name="T48" fmla="*/ 8 w 55"/>
              <a:gd name="T49" fmla="*/ 15 h 88"/>
              <a:gd name="T50" fmla="*/ 11 w 55"/>
              <a:gd name="T51" fmla="*/ 15 h 88"/>
              <a:gd name="T52" fmla="*/ 12 w 55"/>
              <a:gd name="T53" fmla="*/ 17 h 88"/>
              <a:gd name="T54" fmla="*/ 15 w 55"/>
              <a:gd name="T55" fmla="*/ 9 h 88"/>
              <a:gd name="T56" fmla="*/ 26 w 55"/>
              <a:gd name="T57" fmla="*/ 3 h 88"/>
              <a:gd name="T58" fmla="*/ 30 w 55"/>
              <a:gd name="T59" fmla="*/ 2 h 88"/>
              <a:gd name="T60" fmla="*/ 36 w 55"/>
              <a:gd name="T61" fmla="*/ 2 h 88"/>
              <a:gd name="T62" fmla="*/ 38 w 55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88">
                <a:moveTo>
                  <a:pt x="40" y="4"/>
                </a:moveTo>
                <a:lnTo>
                  <a:pt x="42" y="6"/>
                </a:lnTo>
                <a:lnTo>
                  <a:pt x="52" y="21"/>
                </a:lnTo>
                <a:lnTo>
                  <a:pt x="53" y="22"/>
                </a:lnTo>
                <a:lnTo>
                  <a:pt x="53" y="26"/>
                </a:lnTo>
                <a:lnTo>
                  <a:pt x="55" y="28"/>
                </a:lnTo>
                <a:lnTo>
                  <a:pt x="55" y="29"/>
                </a:lnTo>
                <a:lnTo>
                  <a:pt x="55" y="32"/>
                </a:lnTo>
                <a:lnTo>
                  <a:pt x="49" y="36"/>
                </a:lnTo>
                <a:lnTo>
                  <a:pt x="52" y="44"/>
                </a:lnTo>
                <a:lnTo>
                  <a:pt x="52" y="45"/>
                </a:lnTo>
                <a:lnTo>
                  <a:pt x="51" y="45"/>
                </a:lnTo>
                <a:lnTo>
                  <a:pt x="49" y="48"/>
                </a:lnTo>
                <a:lnTo>
                  <a:pt x="48" y="49"/>
                </a:lnTo>
                <a:lnTo>
                  <a:pt x="49" y="51"/>
                </a:lnTo>
                <a:lnTo>
                  <a:pt x="51" y="54"/>
                </a:lnTo>
                <a:lnTo>
                  <a:pt x="51" y="55"/>
                </a:lnTo>
                <a:lnTo>
                  <a:pt x="52" y="55"/>
                </a:lnTo>
                <a:lnTo>
                  <a:pt x="52" y="56"/>
                </a:lnTo>
                <a:lnTo>
                  <a:pt x="52" y="58"/>
                </a:lnTo>
                <a:lnTo>
                  <a:pt x="52" y="60"/>
                </a:lnTo>
                <a:lnTo>
                  <a:pt x="48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1" y="77"/>
                </a:lnTo>
                <a:lnTo>
                  <a:pt x="49" y="81"/>
                </a:lnTo>
                <a:lnTo>
                  <a:pt x="40" y="82"/>
                </a:lnTo>
                <a:lnTo>
                  <a:pt x="37" y="86"/>
                </a:lnTo>
                <a:lnTo>
                  <a:pt x="33" y="88"/>
                </a:lnTo>
                <a:lnTo>
                  <a:pt x="29" y="74"/>
                </a:lnTo>
                <a:lnTo>
                  <a:pt x="25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7" y="54"/>
                </a:lnTo>
                <a:lnTo>
                  <a:pt x="7" y="52"/>
                </a:lnTo>
                <a:lnTo>
                  <a:pt x="6" y="52"/>
                </a:lnTo>
                <a:lnTo>
                  <a:pt x="7" y="47"/>
                </a:lnTo>
                <a:lnTo>
                  <a:pt x="7" y="45"/>
                </a:lnTo>
                <a:lnTo>
                  <a:pt x="8" y="40"/>
                </a:lnTo>
                <a:lnTo>
                  <a:pt x="10" y="33"/>
                </a:lnTo>
                <a:lnTo>
                  <a:pt x="10" y="32"/>
                </a:lnTo>
                <a:lnTo>
                  <a:pt x="11" y="28"/>
                </a:lnTo>
                <a:lnTo>
                  <a:pt x="0" y="19"/>
                </a:lnTo>
                <a:lnTo>
                  <a:pt x="2" y="19"/>
                </a:lnTo>
                <a:lnTo>
                  <a:pt x="3" y="18"/>
                </a:lnTo>
                <a:lnTo>
                  <a:pt x="6" y="17"/>
                </a:lnTo>
                <a:lnTo>
                  <a:pt x="8" y="15"/>
                </a:lnTo>
                <a:lnTo>
                  <a:pt x="10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4" y="0"/>
                </a:lnTo>
                <a:lnTo>
                  <a:pt x="26" y="3"/>
                </a:lnTo>
                <a:lnTo>
                  <a:pt x="27" y="4"/>
                </a:lnTo>
                <a:lnTo>
                  <a:pt x="30" y="2"/>
                </a:lnTo>
                <a:lnTo>
                  <a:pt x="33" y="0"/>
                </a:lnTo>
                <a:lnTo>
                  <a:pt x="36" y="2"/>
                </a:lnTo>
                <a:lnTo>
                  <a:pt x="38" y="2"/>
                </a:lnTo>
                <a:lnTo>
                  <a:pt x="38" y="3"/>
                </a:lnTo>
                <a:lnTo>
                  <a:pt x="40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Freeform 488">
            <a:extLst>
              <a:ext uri="{FF2B5EF4-FFF2-40B4-BE49-F238E27FC236}">
                <a16:creationId xmlns:a16="http://schemas.microsoft.com/office/drawing/2014/main" id="{2E0A09F3-F505-06F5-79FD-728E297A1287}"/>
              </a:ext>
            </a:extLst>
          </p:cNvPr>
          <p:cNvSpPr>
            <a:spLocks/>
          </p:cNvSpPr>
          <p:nvPr/>
        </p:nvSpPr>
        <p:spPr bwMode="auto">
          <a:xfrm>
            <a:off x="5362584" y="5138753"/>
            <a:ext cx="79375" cy="165100"/>
          </a:xfrm>
          <a:custGeom>
            <a:avLst/>
            <a:gdLst>
              <a:gd name="T0" fmla="*/ 10 w 50"/>
              <a:gd name="T1" fmla="*/ 11 h 104"/>
              <a:gd name="T2" fmla="*/ 23 w 50"/>
              <a:gd name="T3" fmla="*/ 30 h 104"/>
              <a:gd name="T4" fmla="*/ 28 w 50"/>
              <a:gd name="T5" fmla="*/ 45 h 104"/>
              <a:gd name="T6" fmla="*/ 28 w 50"/>
              <a:gd name="T7" fmla="*/ 48 h 104"/>
              <a:gd name="T8" fmla="*/ 30 w 50"/>
              <a:gd name="T9" fmla="*/ 51 h 104"/>
              <a:gd name="T10" fmla="*/ 35 w 50"/>
              <a:gd name="T11" fmla="*/ 75 h 104"/>
              <a:gd name="T12" fmla="*/ 43 w 50"/>
              <a:gd name="T13" fmla="*/ 79 h 104"/>
              <a:gd name="T14" fmla="*/ 49 w 50"/>
              <a:gd name="T15" fmla="*/ 85 h 104"/>
              <a:gd name="T16" fmla="*/ 49 w 50"/>
              <a:gd name="T17" fmla="*/ 92 h 104"/>
              <a:gd name="T18" fmla="*/ 47 w 50"/>
              <a:gd name="T19" fmla="*/ 94 h 104"/>
              <a:gd name="T20" fmla="*/ 50 w 50"/>
              <a:gd name="T21" fmla="*/ 98 h 104"/>
              <a:gd name="T22" fmla="*/ 49 w 50"/>
              <a:gd name="T23" fmla="*/ 101 h 104"/>
              <a:gd name="T24" fmla="*/ 47 w 50"/>
              <a:gd name="T25" fmla="*/ 103 h 104"/>
              <a:gd name="T26" fmla="*/ 47 w 50"/>
              <a:gd name="T27" fmla="*/ 104 h 104"/>
              <a:gd name="T28" fmla="*/ 27 w 50"/>
              <a:gd name="T29" fmla="*/ 89 h 104"/>
              <a:gd name="T30" fmla="*/ 25 w 50"/>
              <a:gd name="T31" fmla="*/ 85 h 104"/>
              <a:gd name="T32" fmla="*/ 23 w 50"/>
              <a:gd name="T33" fmla="*/ 85 h 104"/>
              <a:gd name="T34" fmla="*/ 21 w 50"/>
              <a:gd name="T35" fmla="*/ 81 h 104"/>
              <a:gd name="T36" fmla="*/ 12 w 50"/>
              <a:gd name="T37" fmla="*/ 79 h 104"/>
              <a:gd name="T38" fmla="*/ 9 w 50"/>
              <a:gd name="T39" fmla="*/ 73 h 104"/>
              <a:gd name="T40" fmla="*/ 8 w 50"/>
              <a:gd name="T41" fmla="*/ 73 h 104"/>
              <a:gd name="T42" fmla="*/ 6 w 50"/>
              <a:gd name="T43" fmla="*/ 73 h 104"/>
              <a:gd name="T44" fmla="*/ 2 w 50"/>
              <a:gd name="T45" fmla="*/ 71 h 104"/>
              <a:gd name="T46" fmla="*/ 0 w 50"/>
              <a:gd name="T47" fmla="*/ 71 h 104"/>
              <a:gd name="T48" fmla="*/ 4 w 50"/>
              <a:gd name="T49" fmla="*/ 60 h 104"/>
              <a:gd name="T50" fmla="*/ 5 w 50"/>
              <a:gd name="T51" fmla="*/ 53 h 104"/>
              <a:gd name="T52" fmla="*/ 5 w 50"/>
              <a:gd name="T53" fmla="*/ 51 h 104"/>
              <a:gd name="T54" fmla="*/ 0 w 50"/>
              <a:gd name="T55" fmla="*/ 29 h 104"/>
              <a:gd name="T56" fmla="*/ 4 w 50"/>
              <a:gd name="T57" fmla="*/ 0 h 104"/>
              <a:gd name="T58" fmla="*/ 10 w 50"/>
              <a:gd name="T59" fmla="*/ 1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0" h="104">
                <a:moveTo>
                  <a:pt x="10" y="11"/>
                </a:moveTo>
                <a:lnTo>
                  <a:pt x="23" y="30"/>
                </a:lnTo>
                <a:lnTo>
                  <a:pt x="28" y="45"/>
                </a:lnTo>
                <a:lnTo>
                  <a:pt x="28" y="48"/>
                </a:lnTo>
                <a:lnTo>
                  <a:pt x="30" y="51"/>
                </a:lnTo>
                <a:lnTo>
                  <a:pt x="35" y="75"/>
                </a:lnTo>
                <a:lnTo>
                  <a:pt x="43" y="79"/>
                </a:lnTo>
                <a:lnTo>
                  <a:pt x="49" y="85"/>
                </a:lnTo>
                <a:lnTo>
                  <a:pt x="49" y="92"/>
                </a:lnTo>
                <a:lnTo>
                  <a:pt x="47" y="94"/>
                </a:lnTo>
                <a:lnTo>
                  <a:pt x="50" y="98"/>
                </a:lnTo>
                <a:lnTo>
                  <a:pt x="49" y="101"/>
                </a:lnTo>
                <a:lnTo>
                  <a:pt x="47" y="103"/>
                </a:lnTo>
                <a:lnTo>
                  <a:pt x="47" y="104"/>
                </a:lnTo>
                <a:lnTo>
                  <a:pt x="27" y="89"/>
                </a:lnTo>
                <a:lnTo>
                  <a:pt x="25" y="85"/>
                </a:lnTo>
                <a:lnTo>
                  <a:pt x="23" y="85"/>
                </a:lnTo>
                <a:lnTo>
                  <a:pt x="21" y="81"/>
                </a:lnTo>
                <a:lnTo>
                  <a:pt x="12" y="79"/>
                </a:lnTo>
                <a:lnTo>
                  <a:pt x="9" y="73"/>
                </a:lnTo>
                <a:lnTo>
                  <a:pt x="8" y="73"/>
                </a:lnTo>
                <a:lnTo>
                  <a:pt x="6" y="73"/>
                </a:lnTo>
                <a:lnTo>
                  <a:pt x="2" y="71"/>
                </a:lnTo>
                <a:lnTo>
                  <a:pt x="0" y="71"/>
                </a:lnTo>
                <a:lnTo>
                  <a:pt x="4" y="60"/>
                </a:lnTo>
                <a:lnTo>
                  <a:pt x="5" y="53"/>
                </a:lnTo>
                <a:lnTo>
                  <a:pt x="5" y="51"/>
                </a:lnTo>
                <a:lnTo>
                  <a:pt x="0" y="29"/>
                </a:lnTo>
                <a:lnTo>
                  <a:pt x="4" y="0"/>
                </a:lnTo>
                <a:lnTo>
                  <a:pt x="10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Freeform 489">
            <a:extLst>
              <a:ext uri="{FF2B5EF4-FFF2-40B4-BE49-F238E27FC236}">
                <a16:creationId xmlns:a16="http://schemas.microsoft.com/office/drawing/2014/main" id="{382DA8D2-AE2E-D573-E92E-04578763CC4C}"/>
              </a:ext>
            </a:extLst>
          </p:cNvPr>
          <p:cNvSpPr>
            <a:spLocks/>
          </p:cNvSpPr>
          <p:nvPr/>
        </p:nvSpPr>
        <p:spPr bwMode="auto">
          <a:xfrm>
            <a:off x="5378459" y="5080015"/>
            <a:ext cx="176213" cy="193676"/>
          </a:xfrm>
          <a:custGeom>
            <a:avLst/>
            <a:gdLst>
              <a:gd name="T0" fmla="*/ 111 w 111"/>
              <a:gd name="T1" fmla="*/ 41 h 122"/>
              <a:gd name="T2" fmla="*/ 104 w 111"/>
              <a:gd name="T3" fmla="*/ 48 h 122"/>
              <a:gd name="T4" fmla="*/ 108 w 111"/>
              <a:gd name="T5" fmla="*/ 58 h 122"/>
              <a:gd name="T6" fmla="*/ 107 w 111"/>
              <a:gd name="T7" fmla="*/ 63 h 122"/>
              <a:gd name="T8" fmla="*/ 104 w 111"/>
              <a:gd name="T9" fmla="*/ 67 h 122"/>
              <a:gd name="T10" fmla="*/ 107 w 111"/>
              <a:gd name="T11" fmla="*/ 77 h 122"/>
              <a:gd name="T12" fmla="*/ 100 w 111"/>
              <a:gd name="T13" fmla="*/ 71 h 122"/>
              <a:gd name="T14" fmla="*/ 93 w 111"/>
              <a:gd name="T15" fmla="*/ 71 h 122"/>
              <a:gd name="T16" fmla="*/ 89 w 111"/>
              <a:gd name="T17" fmla="*/ 69 h 122"/>
              <a:gd name="T18" fmla="*/ 88 w 111"/>
              <a:gd name="T19" fmla="*/ 89 h 122"/>
              <a:gd name="T20" fmla="*/ 82 w 111"/>
              <a:gd name="T21" fmla="*/ 92 h 122"/>
              <a:gd name="T22" fmla="*/ 88 w 111"/>
              <a:gd name="T23" fmla="*/ 99 h 122"/>
              <a:gd name="T24" fmla="*/ 82 w 111"/>
              <a:gd name="T25" fmla="*/ 103 h 122"/>
              <a:gd name="T26" fmla="*/ 70 w 111"/>
              <a:gd name="T27" fmla="*/ 108 h 122"/>
              <a:gd name="T28" fmla="*/ 69 w 111"/>
              <a:gd name="T29" fmla="*/ 110 h 122"/>
              <a:gd name="T30" fmla="*/ 60 w 111"/>
              <a:gd name="T31" fmla="*/ 112 h 122"/>
              <a:gd name="T32" fmla="*/ 59 w 111"/>
              <a:gd name="T33" fmla="*/ 119 h 122"/>
              <a:gd name="T34" fmla="*/ 54 w 111"/>
              <a:gd name="T35" fmla="*/ 122 h 122"/>
              <a:gd name="T36" fmla="*/ 52 w 111"/>
              <a:gd name="T37" fmla="*/ 122 h 122"/>
              <a:gd name="T38" fmla="*/ 39 w 111"/>
              <a:gd name="T39" fmla="*/ 122 h 122"/>
              <a:gd name="T40" fmla="*/ 33 w 111"/>
              <a:gd name="T41" fmla="*/ 116 h 122"/>
              <a:gd name="T42" fmla="*/ 25 w 111"/>
              <a:gd name="T43" fmla="*/ 112 h 122"/>
              <a:gd name="T44" fmla="*/ 20 w 111"/>
              <a:gd name="T45" fmla="*/ 88 h 122"/>
              <a:gd name="T46" fmla="*/ 18 w 111"/>
              <a:gd name="T47" fmla="*/ 85 h 122"/>
              <a:gd name="T48" fmla="*/ 18 w 111"/>
              <a:gd name="T49" fmla="*/ 82 h 122"/>
              <a:gd name="T50" fmla="*/ 13 w 111"/>
              <a:gd name="T51" fmla="*/ 67 h 122"/>
              <a:gd name="T52" fmla="*/ 0 w 111"/>
              <a:gd name="T53" fmla="*/ 48 h 122"/>
              <a:gd name="T54" fmla="*/ 9 w 111"/>
              <a:gd name="T55" fmla="*/ 47 h 122"/>
              <a:gd name="T56" fmla="*/ 11 w 111"/>
              <a:gd name="T57" fmla="*/ 47 h 122"/>
              <a:gd name="T58" fmla="*/ 21 w 111"/>
              <a:gd name="T59" fmla="*/ 44 h 122"/>
              <a:gd name="T60" fmla="*/ 32 w 111"/>
              <a:gd name="T61" fmla="*/ 33 h 122"/>
              <a:gd name="T62" fmla="*/ 40 w 111"/>
              <a:gd name="T63" fmla="*/ 24 h 122"/>
              <a:gd name="T64" fmla="*/ 44 w 111"/>
              <a:gd name="T65" fmla="*/ 28 h 122"/>
              <a:gd name="T66" fmla="*/ 43 w 111"/>
              <a:gd name="T67" fmla="*/ 21 h 122"/>
              <a:gd name="T68" fmla="*/ 55 w 111"/>
              <a:gd name="T69" fmla="*/ 14 h 122"/>
              <a:gd name="T70" fmla="*/ 59 w 111"/>
              <a:gd name="T71" fmla="*/ 0 h 122"/>
              <a:gd name="T72" fmla="*/ 69 w 111"/>
              <a:gd name="T73" fmla="*/ 13 h 122"/>
              <a:gd name="T74" fmla="*/ 77 w 111"/>
              <a:gd name="T75" fmla="*/ 30 h 122"/>
              <a:gd name="T76" fmla="*/ 77 w 111"/>
              <a:gd name="T77" fmla="*/ 32 h 122"/>
              <a:gd name="T78" fmla="*/ 77 w 111"/>
              <a:gd name="T79" fmla="*/ 33 h 122"/>
              <a:gd name="T80" fmla="*/ 78 w 111"/>
              <a:gd name="T81" fmla="*/ 35 h 122"/>
              <a:gd name="T82" fmla="*/ 80 w 111"/>
              <a:gd name="T83" fmla="*/ 36 h 122"/>
              <a:gd name="T84" fmla="*/ 81 w 111"/>
              <a:gd name="T85" fmla="*/ 37 h 122"/>
              <a:gd name="T86" fmla="*/ 84 w 111"/>
              <a:gd name="T87" fmla="*/ 43 h 122"/>
              <a:gd name="T88" fmla="*/ 85 w 111"/>
              <a:gd name="T89" fmla="*/ 41 h 122"/>
              <a:gd name="T90" fmla="*/ 88 w 111"/>
              <a:gd name="T91" fmla="*/ 39 h 122"/>
              <a:gd name="T92" fmla="*/ 97 w 111"/>
              <a:gd name="T93" fmla="*/ 40 h 122"/>
              <a:gd name="T94" fmla="*/ 103 w 111"/>
              <a:gd name="T95" fmla="*/ 33 h 122"/>
              <a:gd name="T96" fmla="*/ 108 w 111"/>
              <a:gd name="T97" fmla="*/ 36 h 122"/>
              <a:gd name="T98" fmla="*/ 110 w 111"/>
              <a:gd name="T99" fmla="*/ 37 h 122"/>
              <a:gd name="T100" fmla="*/ 111 w 111"/>
              <a:gd name="T101" fmla="*/ 4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1" h="122">
                <a:moveTo>
                  <a:pt x="111" y="41"/>
                </a:moveTo>
                <a:lnTo>
                  <a:pt x="104" y="48"/>
                </a:lnTo>
                <a:lnTo>
                  <a:pt x="108" y="58"/>
                </a:lnTo>
                <a:lnTo>
                  <a:pt x="107" y="63"/>
                </a:lnTo>
                <a:lnTo>
                  <a:pt x="104" y="67"/>
                </a:lnTo>
                <a:lnTo>
                  <a:pt x="107" y="77"/>
                </a:lnTo>
                <a:lnTo>
                  <a:pt x="100" y="71"/>
                </a:lnTo>
                <a:lnTo>
                  <a:pt x="93" y="71"/>
                </a:lnTo>
                <a:lnTo>
                  <a:pt x="89" y="69"/>
                </a:lnTo>
                <a:lnTo>
                  <a:pt x="88" y="89"/>
                </a:lnTo>
                <a:lnTo>
                  <a:pt x="82" y="92"/>
                </a:lnTo>
                <a:lnTo>
                  <a:pt x="88" y="99"/>
                </a:lnTo>
                <a:lnTo>
                  <a:pt x="82" y="103"/>
                </a:lnTo>
                <a:lnTo>
                  <a:pt x="70" y="108"/>
                </a:lnTo>
                <a:lnTo>
                  <a:pt x="69" y="110"/>
                </a:lnTo>
                <a:lnTo>
                  <a:pt x="60" y="112"/>
                </a:lnTo>
                <a:lnTo>
                  <a:pt x="59" y="119"/>
                </a:lnTo>
                <a:lnTo>
                  <a:pt x="54" y="122"/>
                </a:lnTo>
                <a:lnTo>
                  <a:pt x="52" y="122"/>
                </a:lnTo>
                <a:lnTo>
                  <a:pt x="39" y="122"/>
                </a:lnTo>
                <a:lnTo>
                  <a:pt x="33" y="116"/>
                </a:lnTo>
                <a:lnTo>
                  <a:pt x="25" y="112"/>
                </a:lnTo>
                <a:lnTo>
                  <a:pt x="20" y="88"/>
                </a:lnTo>
                <a:lnTo>
                  <a:pt x="18" y="85"/>
                </a:lnTo>
                <a:lnTo>
                  <a:pt x="18" y="82"/>
                </a:lnTo>
                <a:lnTo>
                  <a:pt x="13" y="67"/>
                </a:lnTo>
                <a:lnTo>
                  <a:pt x="0" y="48"/>
                </a:lnTo>
                <a:lnTo>
                  <a:pt x="9" y="47"/>
                </a:lnTo>
                <a:lnTo>
                  <a:pt x="11" y="47"/>
                </a:lnTo>
                <a:lnTo>
                  <a:pt x="21" y="44"/>
                </a:lnTo>
                <a:lnTo>
                  <a:pt x="32" y="33"/>
                </a:lnTo>
                <a:lnTo>
                  <a:pt x="40" y="24"/>
                </a:lnTo>
                <a:lnTo>
                  <a:pt x="44" y="28"/>
                </a:lnTo>
                <a:lnTo>
                  <a:pt x="43" y="21"/>
                </a:lnTo>
                <a:lnTo>
                  <a:pt x="55" y="14"/>
                </a:lnTo>
                <a:lnTo>
                  <a:pt x="59" y="0"/>
                </a:lnTo>
                <a:lnTo>
                  <a:pt x="69" y="13"/>
                </a:lnTo>
                <a:lnTo>
                  <a:pt x="77" y="30"/>
                </a:lnTo>
                <a:lnTo>
                  <a:pt x="77" y="32"/>
                </a:lnTo>
                <a:lnTo>
                  <a:pt x="77" y="33"/>
                </a:lnTo>
                <a:lnTo>
                  <a:pt x="78" y="35"/>
                </a:lnTo>
                <a:lnTo>
                  <a:pt x="80" y="36"/>
                </a:lnTo>
                <a:lnTo>
                  <a:pt x="81" y="37"/>
                </a:lnTo>
                <a:lnTo>
                  <a:pt x="84" y="43"/>
                </a:lnTo>
                <a:lnTo>
                  <a:pt x="85" y="41"/>
                </a:lnTo>
                <a:lnTo>
                  <a:pt x="88" y="39"/>
                </a:lnTo>
                <a:lnTo>
                  <a:pt x="97" y="40"/>
                </a:lnTo>
                <a:lnTo>
                  <a:pt x="103" y="33"/>
                </a:lnTo>
                <a:lnTo>
                  <a:pt x="108" y="36"/>
                </a:lnTo>
                <a:lnTo>
                  <a:pt x="110" y="37"/>
                </a:lnTo>
                <a:lnTo>
                  <a:pt x="111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490">
            <a:extLst>
              <a:ext uri="{FF2B5EF4-FFF2-40B4-BE49-F238E27FC236}">
                <a16:creationId xmlns:a16="http://schemas.microsoft.com/office/drawing/2014/main" id="{52E657A3-57D5-1417-8480-0CFC537C7AED}"/>
              </a:ext>
            </a:extLst>
          </p:cNvPr>
          <p:cNvSpPr>
            <a:spLocks/>
          </p:cNvSpPr>
          <p:nvPr/>
        </p:nvSpPr>
        <p:spPr bwMode="auto">
          <a:xfrm>
            <a:off x="5422909" y="4246575"/>
            <a:ext cx="180975" cy="190501"/>
          </a:xfrm>
          <a:custGeom>
            <a:avLst/>
            <a:gdLst>
              <a:gd name="T0" fmla="*/ 95 w 114"/>
              <a:gd name="T1" fmla="*/ 5 h 120"/>
              <a:gd name="T2" fmla="*/ 98 w 114"/>
              <a:gd name="T3" fmla="*/ 10 h 120"/>
              <a:gd name="T4" fmla="*/ 99 w 114"/>
              <a:gd name="T5" fmla="*/ 17 h 120"/>
              <a:gd name="T6" fmla="*/ 101 w 114"/>
              <a:gd name="T7" fmla="*/ 18 h 120"/>
              <a:gd name="T8" fmla="*/ 102 w 114"/>
              <a:gd name="T9" fmla="*/ 24 h 120"/>
              <a:gd name="T10" fmla="*/ 103 w 114"/>
              <a:gd name="T11" fmla="*/ 26 h 120"/>
              <a:gd name="T12" fmla="*/ 105 w 114"/>
              <a:gd name="T13" fmla="*/ 30 h 120"/>
              <a:gd name="T14" fmla="*/ 109 w 114"/>
              <a:gd name="T15" fmla="*/ 39 h 120"/>
              <a:gd name="T16" fmla="*/ 112 w 114"/>
              <a:gd name="T17" fmla="*/ 48 h 120"/>
              <a:gd name="T18" fmla="*/ 114 w 114"/>
              <a:gd name="T19" fmla="*/ 54 h 120"/>
              <a:gd name="T20" fmla="*/ 107 w 114"/>
              <a:gd name="T21" fmla="*/ 62 h 120"/>
              <a:gd name="T22" fmla="*/ 105 w 114"/>
              <a:gd name="T23" fmla="*/ 65 h 120"/>
              <a:gd name="T24" fmla="*/ 102 w 114"/>
              <a:gd name="T25" fmla="*/ 67 h 120"/>
              <a:gd name="T26" fmla="*/ 98 w 114"/>
              <a:gd name="T27" fmla="*/ 74 h 120"/>
              <a:gd name="T28" fmla="*/ 94 w 114"/>
              <a:gd name="T29" fmla="*/ 78 h 120"/>
              <a:gd name="T30" fmla="*/ 97 w 114"/>
              <a:gd name="T31" fmla="*/ 90 h 120"/>
              <a:gd name="T32" fmla="*/ 97 w 114"/>
              <a:gd name="T33" fmla="*/ 95 h 120"/>
              <a:gd name="T34" fmla="*/ 97 w 114"/>
              <a:gd name="T35" fmla="*/ 97 h 120"/>
              <a:gd name="T36" fmla="*/ 98 w 114"/>
              <a:gd name="T37" fmla="*/ 107 h 120"/>
              <a:gd name="T38" fmla="*/ 101 w 114"/>
              <a:gd name="T39" fmla="*/ 120 h 120"/>
              <a:gd name="T40" fmla="*/ 73 w 114"/>
              <a:gd name="T41" fmla="*/ 103 h 120"/>
              <a:gd name="T42" fmla="*/ 68 w 114"/>
              <a:gd name="T43" fmla="*/ 100 h 120"/>
              <a:gd name="T44" fmla="*/ 62 w 114"/>
              <a:gd name="T45" fmla="*/ 97 h 120"/>
              <a:gd name="T46" fmla="*/ 61 w 114"/>
              <a:gd name="T47" fmla="*/ 96 h 120"/>
              <a:gd name="T48" fmla="*/ 61 w 114"/>
              <a:gd name="T49" fmla="*/ 93 h 120"/>
              <a:gd name="T50" fmla="*/ 58 w 114"/>
              <a:gd name="T51" fmla="*/ 80 h 120"/>
              <a:gd name="T52" fmla="*/ 35 w 114"/>
              <a:gd name="T53" fmla="*/ 82 h 120"/>
              <a:gd name="T54" fmla="*/ 26 w 114"/>
              <a:gd name="T55" fmla="*/ 70 h 120"/>
              <a:gd name="T56" fmla="*/ 22 w 114"/>
              <a:gd name="T57" fmla="*/ 56 h 120"/>
              <a:gd name="T58" fmla="*/ 0 w 114"/>
              <a:gd name="T59" fmla="*/ 47 h 120"/>
              <a:gd name="T60" fmla="*/ 5 w 114"/>
              <a:gd name="T61" fmla="*/ 36 h 120"/>
              <a:gd name="T62" fmla="*/ 11 w 114"/>
              <a:gd name="T63" fmla="*/ 26 h 120"/>
              <a:gd name="T64" fmla="*/ 15 w 114"/>
              <a:gd name="T65" fmla="*/ 21 h 120"/>
              <a:gd name="T66" fmla="*/ 15 w 114"/>
              <a:gd name="T67" fmla="*/ 20 h 120"/>
              <a:gd name="T68" fmla="*/ 17 w 114"/>
              <a:gd name="T69" fmla="*/ 20 h 120"/>
              <a:gd name="T70" fmla="*/ 26 w 114"/>
              <a:gd name="T71" fmla="*/ 21 h 120"/>
              <a:gd name="T72" fmla="*/ 27 w 114"/>
              <a:gd name="T73" fmla="*/ 20 h 120"/>
              <a:gd name="T74" fmla="*/ 45 w 114"/>
              <a:gd name="T75" fmla="*/ 11 h 120"/>
              <a:gd name="T76" fmla="*/ 45 w 114"/>
              <a:gd name="T77" fmla="*/ 2 h 120"/>
              <a:gd name="T78" fmla="*/ 54 w 114"/>
              <a:gd name="T79" fmla="*/ 2 h 120"/>
              <a:gd name="T80" fmla="*/ 82 w 114"/>
              <a:gd name="T81" fmla="*/ 0 h 120"/>
              <a:gd name="T82" fmla="*/ 87 w 114"/>
              <a:gd name="T83" fmla="*/ 2 h 120"/>
              <a:gd name="T84" fmla="*/ 95 w 114"/>
              <a:gd name="T85" fmla="*/ 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4" h="120">
                <a:moveTo>
                  <a:pt x="95" y="5"/>
                </a:moveTo>
                <a:lnTo>
                  <a:pt x="98" y="10"/>
                </a:lnTo>
                <a:lnTo>
                  <a:pt x="99" y="17"/>
                </a:lnTo>
                <a:lnTo>
                  <a:pt x="101" y="18"/>
                </a:lnTo>
                <a:lnTo>
                  <a:pt x="102" y="24"/>
                </a:lnTo>
                <a:lnTo>
                  <a:pt x="103" y="26"/>
                </a:lnTo>
                <a:lnTo>
                  <a:pt x="105" y="30"/>
                </a:lnTo>
                <a:lnTo>
                  <a:pt x="109" y="39"/>
                </a:lnTo>
                <a:lnTo>
                  <a:pt x="112" y="48"/>
                </a:lnTo>
                <a:lnTo>
                  <a:pt x="114" y="54"/>
                </a:lnTo>
                <a:lnTo>
                  <a:pt x="107" y="62"/>
                </a:lnTo>
                <a:lnTo>
                  <a:pt x="105" y="65"/>
                </a:lnTo>
                <a:lnTo>
                  <a:pt x="102" y="67"/>
                </a:lnTo>
                <a:lnTo>
                  <a:pt x="98" y="74"/>
                </a:lnTo>
                <a:lnTo>
                  <a:pt x="94" y="78"/>
                </a:lnTo>
                <a:lnTo>
                  <a:pt x="97" y="90"/>
                </a:lnTo>
                <a:lnTo>
                  <a:pt x="97" y="95"/>
                </a:lnTo>
                <a:lnTo>
                  <a:pt x="97" y="97"/>
                </a:lnTo>
                <a:lnTo>
                  <a:pt x="98" y="107"/>
                </a:lnTo>
                <a:lnTo>
                  <a:pt x="101" y="120"/>
                </a:lnTo>
                <a:lnTo>
                  <a:pt x="73" y="103"/>
                </a:lnTo>
                <a:lnTo>
                  <a:pt x="68" y="100"/>
                </a:lnTo>
                <a:lnTo>
                  <a:pt x="62" y="97"/>
                </a:lnTo>
                <a:lnTo>
                  <a:pt x="61" y="96"/>
                </a:lnTo>
                <a:lnTo>
                  <a:pt x="61" y="93"/>
                </a:lnTo>
                <a:lnTo>
                  <a:pt x="58" y="80"/>
                </a:lnTo>
                <a:lnTo>
                  <a:pt x="35" y="82"/>
                </a:lnTo>
                <a:lnTo>
                  <a:pt x="26" y="70"/>
                </a:lnTo>
                <a:lnTo>
                  <a:pt x="22" y="56"/>
                </a:lnTo>
                <a:lnTo>
                  <a:pt x="0" y="47"/>
                </a:lnTo>
                <a:lnTo>
                  <a:pt x="5" y="36"/>
                </a:lnTo>
                <a:lnTo>
                  <a:pt x="11" y="26"/>
                </a:lnTo>
                <a:lnTo>
                  <a:pt x="15" y="21"/>
                </a:lnTo>
                <a:lnTo>
                  <a:pt x="15" y="20"/>
                </a:lnTo>
                <a:lnTo>
                  <a:pt x="17" y="20"/>
                </a:lnTo>
                <a:lnTo>
                  <a:pt x="26" y="21"/>
                </a:lnTo>
                <a:lnTo>
                  <a:pt x="27" y="20"/>
                </a:lnTo>
                <a:lnTo>
                  <a:pt x="45" y="11"/>
                </a:lnTo>
                <a:lnTo>
                  <a:pt x="45" y="2"/>
                </a:lnTo>
                <a:lnTo>
                  <a:pt x="54" y="2"/>
                </a:lnTo>
                <a:lnTo>
                  <a:pt x="82" y="0"/>
                </a:lnTo>
                <a:lnTo>
                  <a:pt x="87" y="2"/>
                </a:lnTo>
                <a:lnTo>
                  <a:pt x="95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491">
            <a:extLst>
              <a:ext uri="{FF2B5EF4-FFF2-40B4-BE49-F238E27FC236}">
                <a16:creationId xmlns:a16="http://schemas.microsoft.com/office/drawing/2014/main" id="{6F5E1582-D409-1648-1867-F89ABC59698C}"/>
              </a:ext>
            </a:extLst>
          </p:cNvPr>
          <p:cNvSpPr>
            <a:spLocks/>
          </p:cNvSpPr>
          <p:nvPr/>
        </p:nvSpPr>
        <p:spPr bwMode="auto">
          <a:xfrm>
            <a:off x="4402145" y="4656151"/>
            <a:ext cx="230188" cy="169863"/>
          </a:xfrm>
          <a:custGeom>
            <a:avLst/>
            <a:gdLst>
              <a:gd name="T0" fmla="*/ 142 w 145"/>
              <a:gd name="T1" fmla="*/ 12 h 107"/>
              <a:gd name="T2" fmla="*/ 143 w 145"/>
              <a:gd name="T3" fmla="*/ 26 h 107"/>
              <a:gd name="T4" fmla="*/ 143 w 145"/>
              <a:gd name="T5" fmla="*/ 38 h 107"/>
              <a:gd name="T6" fmla="*/ 142 w 145"/>
              <a:gd name="T7" fmla="*/ 51 h 107"/>
              <a:gd name="T8" fmla="*/ 139 w 145"/>
              <a:gd name="T9" fmla="*/ 52 h 107"/>
              <a:gd name="T10" fmla="*/ 117 w 145"/>
              <a:gd name="T11" fmla="*/ 62 h 107"/>
              <a:gd name="T12" fmla="*/ 66 w 145"/>
              <a:gd name="T13" fmla="*/ 107 h 107"/>
              <a:gd name="T14" fmla="*/ 56 w 145"/>
              <a:gd name="T15" fmla="*/ 97 h 107"/>
              <a:gd name="T16" fmla="*/ 53 w 145"/>
              <a:gd name="T17" fmla="*/ 90 h 107"/>
              <a:gd name="T18" fmla="*/ 51 w 145"/>
              <a:gd name="T19" fmla="*/ 81 h 107"/>
              <a:gd name="T20" fmla="*/ 57 w 145"/>
              <a:gd name="T21" fmla="*/ 62 h 107"/>
              <a:gd name="T22" fmla="*/ 49 w 145"/>
              <a:gd name="T23" fmla="*/ 53 h 107"/>
              <a:gd name="T24" fmla="*/ 44 w 145"/>
              <a:gd name="T25" fmla="*/ 56 h 107"/>
              <a:gd name="T26" fmla="*/ 25 w 145"/>
              <a:gd name="T27" fmla="*/ 57 h 107"/>
              <a:gd name="T28" fmla="*/ 1 w 145"/>
              <a:gd name="T29" fmla="*/ 44 h 107"/>
              <a:gd name="T30" fmla="*/ 4 w 145"/>
              <a:gd name="T31" fmla="*/ 38 h 107"/>
              <a:gd name="T32" fmla="*/ 22 w 145"/>
              <a:gd name="T33" fmla="*/ 51 h 107"/>
              <a:gd name="T34" fmla="*/ 29 w 145"/>
              <a:gd name="T35" fmla="*/ 51 h 107"/>
              <a:gd name="T36" fmla="*/ 38 w 145"/>
              <a:gd name="T37" fmla="*/ 44 h 107"/>
              <a:gd name="T38" fmla="*/ 45 w 145"/>
              <a:gd name="T39" fmla="*/ 40 h 107"/>
              <a:gd name="T40" fmla="*/ 42 w 145"/>
              <a:gd name="T41" fmla="*/ 37 h 107"/>
              <a:gd name="T42" fmla="*/ 52 w 145"/>
              <a:gd name="T43" fmla="*/ 37 h 107"/>
              <a:gd name="T44" fmla="*/ 63 w 145"/>
              <a:gd name="T45" fmla="*/ 44 h 107"/>
              <a:gd name="T46" fmla="*/ 70 w 145"/>
              <a:gd name="T47" fmla="*/ 40 h 107"/>
              <a:gd name="T48" fmla="*/ 56 w 145"/>
              <a:gd name="T49" fmla="*/ 33 h 107"/>
              <a:gd name="T50" fmla="*/ 49 w 145"/>
              <a:gd name="T51" fmla="*/ 30 h 107"/>
              <a:gd name="T52" fmla="*/ 36 w 145"/>
              <a:gd name="T53" fmla="*/ 32 h 107"/>
              <a:gd name="T54" fmla="*/ 31 w 145"/>
              <a:gd name="T55" fmla="*/ 40 h 107"/>
              <a:gd name="T56" fmla="*/ 19 w 145"/>
              <a:gd name="T57" fmla="*/ 41 h 107"/>
              <a:gd name="T58" fmla="*/ 6 w 145"/>
              <a:gd name="T59" fmla="*/ 30 h 107"/>
              <a:gd name="T60" fmla="*/ 1 w 145"/>
              <a:gd name="T61" fmla="*/ 25 h 107"/>
              <a:gd name="T62" fmla="*/ 1 w 145"/>
              <a:gd name="T63" fmla="*/ 21 h 107"/>
              <a:gd name="T64" fmla="*/ 12 w 145"/>
              <a:gd name="T65" fmla="*/ 23 h 107"/>
              <a:gd name="T66" fmla="*/ 25 w 145"/>
              <a:gd name="T67" fmla="*/ 25 h 107"/>
              <a:gd name="T68" fmla="*/ 26 w 145"/>
              <a:gd name="T69" fmla="*/ 19 h 107"/>
              <a:gd name="T70" fmla="*/ 37 w 145"/>
              <a:gd name="T71" fmla="*/ 19 h 107"/>
              <a:gd name="T72" fmla="*/ 42 w 145"/>
              <a:gd name="T73" fmla="*/ 14 h 107"/>
              <a:gd name="T74" fmla="*/ 63 w 145"/>
              <a:gd name="T75" fmla="*/ 15 h 107"/>
              <a:gd name="T76" fmla="*/ 75 w 145"/>
              <a:gd name="T77" fmla="*/ 14 h 107"/>
              <a:gd name="T78" fmla="*/ 102 w 145"/>
              <a:gd name="T79" fmla="*/ 11 h 107"/>
              <a:gd name="T80" fmla="*/ 117 w 145"/>
              <a:gd name="T81" fmla="*/ 6 h 107"/>
              <a:gd name="T82" fmla="*/ 127 w 145"/>
              <a:gd name="T83" fmla="*/ 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5" h="107">
                <a:moveTo>
                  <a:pt x="139" y="10"/>
                </a:moveTo>
                <a:lnTo>
                  <a:pt x="142" y="12"/>
                </a:lnTo>
                <a:lnTo>
                  <a:pt x="145" y="14"/>
                </a:lnTo>
                <a:lnTo>
                  <a:pt x="143" y="26"/>
                </a:lnTo>
                <a:lnTo>
                  <a:pt x="143" y="37"/>
                </a:lnTo>
                <a:lnTo>
                  <a:pt x="143" y="38"/>
                </a:lnTo>
                <a:lnTo>
                  <a:pt x="142" y="44"/>
                </a:lnTo>
                <a:lnTo>
                  <a:pt x="142" y="51"/>
                </a:lnTo>
                <a:lnTo>
                  <a:pt x="141" y="51"/>
                </a:lnTo>
                <a:lnTo>
                  <a:pt x="139" y="52"/>
                </a:lnTo>
                <a:lnTo>
                  <a:pt x="138" y="52"/>
                </a:lnTo>
                <a:lnTo>
                  <a:pt x="117" y="62"/>
                </a:lnTo>
                <a:lnTo>
                  <a:pt x="90" y="93"/>
                </a:lnTo>
                <a:lnTo>
                  <a:pt x="66" y="107"/>
                </a:lnTo>
                <a:lnTo>
                  <a:pt x="57" y="98"/>
                </a:lnTo>
                <a:lnTo>
                  <a:pt x="56" y="97"/>
                </a:lnTo>
                <a:lnTo>
                  <a:pt x="57" y="93"/>
                </a:lnTo>
                <a:lnTo>
                  <a:pt x="53" y="90"/>
                </a:lnTo>
                <a:lnTo>
                  <a:pt x="52" y="90"/>
                </a:lnTo>
                <a:lnTo>
                  <a:pt x="51" y="81"/>
                </a:lnTo>
                <a:lnTo>
                  <a:pt x="51" y="70"/>
                </a:lnTo>
                <a:lnTo>
                  <a:pt x="57" y="62"/>
                </a:lnTo>
                <a:lnTo>
                  <a:pt x="57" y="56"/>
                </a:lnTo>
                <a:lnTo>
                  <a:pt x="49" y="53"/>
                </a:lnTo>
                <a:lnTo>
                  <a:pt x="48" y="55"/>
                </a:lnTo>
                <a:lnTo>
                  <a:pt x="44" y="56"/>
                </a:lnTo>
                <a:lnTo>
                  <a:pt x="37" y="60"/>
                </a:lnTo>
                <a:lnTo>
                  <a:pt x="25" y="57"/>
                </a:lnTo>
                <a:lnTo>
                  <a:pt x="6" y="51"/>
                </a:lnTo>
                <a:lnTo>
                  <a:pt x="1" y="44"/>
                </a:lnTo>
                <a:lnTo>
                  <a:pt x="0" y="38"/>
                </a:lnTo>
                <a:lnTo>
                  <a:pt x="4" y="38"/>
                </a:lnTo>
                <a:lnTo>
                  <a:pt x="14" y="47"/>
                </a:lnTo>
                <a:lnTo>
                  <a:pt x="22" y="51"/>
                </a:lnTo>
                <a:lnTo>
                  <a:pt x="26" y="52"/>
                </a:lnTo>
                <a:lnTo>
                  <a:pt x="29" y="51"/>
                </a:lnTo>
                <a:lnTo>
                  <a:pt x="37" y="45"/>
                </a:lnTo>
                <a:lnTo>
                  <a:pt x="38" y="44"/>
                </a:lnTo>
                <a:lnTo>
                  <a:pt x="44" y="40"/>
                </a:lnTo>
                <a:lnTo>
                  <a:pt x="45" y="40"/>
                </a:lnTo>
                <a:lnTo>
                  <a:pt x="44" y="38"/>
                </a:lnTo>
                <a:lnTo>
                  <a:pt x="42" y="37"/>
                </a:lnTo>
                <a:lnTo>
                  <a:pt x="41" y="36"/>
                </a:lnTo>
                <a:lnTo>
                  <a:pt x="52" y="37"/>
                </a:lnTo>
                <a:lnTo>
                  <a:pt x="61" y="41"/>
                </a:lnTo>
                <a:lnTo>
                  <a:pt x="63" y="44"/>
                </a:lnTo>
                <a:lnTo>
                  <a:pt x="66" y="47"/>
                </a:lnTo>
                <a:lnTo>
                  <a:pt x="70" y="40"/>
                </a:lnTo>
                <a:lnTo>
                  <a:pt x="66" y="36"/>
                </a:lnTo>
                <a:lnTo>
                  <a:pt x="56" y="33"/>
                </a:lnTo>
                <a:lnTo>
                  <a:pt x="56" y="29"/>
                </a:lnTo>
                <a:lnTo>
                  <a:pt x="49" y="30"/>
                </a:lnTo>
                <a:lnTo>
                  <a:pt x="37" y="29"/>
                </a:lnTo>
                <a:lnTo>
                  <a:pt x="36" y="32"/>
                </a:lnTo>
                <a:lnTo>
                  <a:pt x="34" y="36"/>
                </a:lnTo>
                <a:lnTo>
                  <a:pt x="31" y="40"/>
                </a:lnTo>
                <a:lnTo>
                  <a:pt x="27" y="41"/>
                </a:lnTo>
                <a:lnTo>
                  <a:pt x="19" y="41"/>
                </a:lnTo>
                <a:lnTo>
                  <a:pt x="12" y="34"/>
                </a:lnTo>
                <a:lnTo>
                  <a:pt x="6" y="30"/>
                </a:lnTo>
                <a:lnTo>
                  <a:pt x="0" y="30"/>
                </a:lnTo>
                <a:lnTo>
                  <a:pt x="1" y="25"/>
                </a:lnTo>
                <a:lnTo>
                  <a:pt x="1" y="22"/>
                </a:lnTo>
                <a:lnTo>
                  <a:pt x="1" y="21"/>
                </a:lnTo>
                <a:lnTo>
                  <a:pt x="4" y="21"/>
                </a:lnTo>
                <a:lnTo>
                  <a:pt x="12" y="23"/>
                </a:lnTo>
                <a:lnTo>
                  <a:pt x="14" y="23"/>
                </a:lnTo>
                <a:lnTo>
                  <a:pt x="25" y="25"/>
                </a:lnTo>
                <a:lnTo>
                  <a:pt x="25" y="21"/>
                </a:lnTo>
                <a:lnTo>
                  <a:pt x="26" y="19"/>
                </a:lnTo>
                <a:lnTo>
                  <a:pt x="29" y="15"/>
                </a:lnTo>
                <a:lnTo>
                  <a:pt x="37" y="19"/>
                </a:lnTo>
                <a:lnTo>
                  <a:pt x="37" y="18"/>
                </a:lnTo>
                <a:lnTo>
                  <a:pt x="42" y="14"/>
                </a:lnTo>
                <a:lnTo>
                  <a:pt x="48" y="11"/>
                </a:lnTo>
                <a:lnTo>
                  <a:pt x="63" y="15"/>
                </a:lnTo>
                <a:lnTo>
                  <a:pt x="70" y="11"/>
                </a:lnTo>
                <a:lnTo>
                  <a:pt x="75" y="14"/>
                </a:lnTo>
                <a:lnTo>
                  <a:pt x="90" y="8"/>
                </a:lnTo>
                <a:lnTo>
                  <a:pt x="102" y="11"/>
                </a:lnTo>
                <a:lnTo>
                  <a:pt x="105" y="4"/>
                </a:lnTo>
                <a:lnTo>
                  <a:pt x="117" y="6"/>
                </a:lnTo>
                <a:lnTo>
                  <a:pt x="126" y="0"/>
                </a:lnTo>
                <a:lnTo>
                  <a:pt x="127" y="4"/>
                </a:lnTo>
                <a:lnTo>
                  <a:pt x="139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Freeform 492">
            <a:extLst>
              <a:ext uri="{FF2B5EF4-FFF2-40B4-BE49-F238E27FC236}">
                <a16:creationId xmlns:a16="http://schemas.microsoft.com/office/drawing/2014/main" id="{D3F6A0F7-E275-375C-0FF0-50EEA2A648E7}"/>
              </a:ext>
            </a:extLst>
          </p:cNvPr>
          <p:cNvSpPr>
            <a:spLocks/>
          </p:cNvSpPr>
          <p:nvPr/>
        </p:nvSpPr>
        <p:spPr bwMode="auto">
          <a:xfrm>
            <a:off x="4597408" y="6067443"/>
            <a:ext cx="168275" cy="122238"/>
          </a:xfrm>
          <a:custGeom>
            <a:avLst/>
            <a:gdLst>
              <a:gd name="T0" fmla="*/ 106 w 106"/>
              <a:gd name="T1" fmla="*/ 29 h 77"/>
              <a:gd name="T2" fmla="*/ 102 w 106"/>
              <a:gd name="T3" fmla="*/ 40 h 77"/>
              <a:gd name="T4" fmla="*/ 106 w 106"/>
              <a:gd name="T5" fmla="*/ 41 h 77"/>
              <a:gd name="T6" fmla="*/ 102 w 106"/>
              <a:gd name="T7" fmla="*/ 58 h 77"/>
              <a:gd name="T8" fmla="*/ 90 w 106"/>
              <a:gd name="T9" fmla="*/ 64 h 77"/>
              <a:gd name="T10" fmla="*/ 91 w 106"/>
              <a:gd name="T11" fmla="*/ 67 h 77"/>
              <a:gd name="T12" fmla="*/ 91 w 106"/>
              <a:gd name="T13" fmla="*/ 70 h 77"/>
              <a:gd name="T14" fmla="*/ 84 w 106"/>
              <a:gd name="T15" fmla="*/ 71 h 77"/>
              <a:gd name="T16" fmla="*/ 83 w 106"/>
              <a:gd name="T17" fmla="*/ 71 h 77"/>
              <a:gd name="T18" fmla="*/ 82 w 106"/>
              <a:gd name="T19" fmla="*/ 77 h 77"/>
              <a:gd name="T20" fmla="*/ 80 w 106"/>
              <a:gd name="T21" fmla="*/ 77 h 77"/>
              <a:gd name="T22" fmla="*/ 76 w 106"/>
              <a:gd name="T23" fmla="*/ 74 h 77"/>
              <a:gd name="T24" fmla="*/ 72 w 106"/>
              <a:gd name="T25" fmla="*/ 74 h 77"/>
              <a:gd name="T26" fmla="*/ 72 w 106"/>
              <a:gd name="T27" fmla="*/ 66 h 77"/>
              <a:gd name="T28" fmla="*/ 68 w 106"/>
              <a:gd name="T29" fmla="*/ 62 h 77"/>
              <a:gd name="T30" fmla="*/ 68 w 106"/>
              <a:gd name="T31" fmla="*/ 64 h 77"/>
              <a:gd name="T32" fmla="*/ 54 w 106"/>
              <a:gd name="T33" fmla="*/ 67 h 77"/>
              <a:gd name="T34" fmla="*/ 50 w 106"/>
              <a:gd name="T35" fmla="*/ 60 h 77"/>
              <a:gd name="T36" fmla="*/ 56 w 106"/>
              <a:gd name="T37" fmla="*/ 58 h 77"/>
              <a:gd name="T38" fmla="*/ 54 w 106"/>
              <a:gd name="T39" fmla="*/ 51 h 77"/>
              <a:gd name="T40" fmla="*/ 61 w 106"/>
              <a:gd name="T41" fmla="*/ 44 h 77"/>
              <a:gd name="T42" fmla="*/ 63 w 106"/>
              <a:gd name="T43" fmla="*/ 38 h 77"/>
              <a:gd name="T44" fmla="*/ 57 w 106"/>
              <a:gd name="T45" fmla="*/ 37 h 77"/>
              <a:gd name="T46" fmla="*/ 53 w 106"/>
              <a:gd name="T47" fmla="*/ 37 h 77"/>
              <a:gd name="T48" fmla="*/ 50 w 106"/>
              <a:gd name="T49" fmla="*/ 36 h 77"/>
              <a:gd name="T50" fmla="*/ 48 w 106"/>
              <a:gd name="T51" fmla="*/ 47 h 77"/>
              <a:gd name="T52" fmla="*/ 41 w 106"/>
              <a:gd name="T53" fmla="*/ 48 h 77"/>
              <a:gd name="T54" fmla="*/ 35 w 106"/>
              <a:gd name="T55" fmla="*/ 51 h 77"/>
              <a:gd name="T56" fmla="*/ 31 w 106"/>
              <a:gd name="T57" fmla="*/ 43 h 77"/>
              <a:gd name="T58" fmla="*/ 29 w 106"/>
              <a:gd name="T59" fmla="*/ 30 h 77"/>
              <a:gd name="T60" fmla="*/ 27 w 106"/>
              <a:gd name="T61" fmla="*/ 22 h 77"/>
              <a:gd name="T62" fmla="*/ 19 w 106"/>
              <a:gd name="T63" fmla="*/ 25 h 77"/>
              <a:gd name="T64" fmla="*/ 7 w 106"/>
              <a:gd name="T65" fmla="*/ 17 h 77"/>
              <a:gd name="T66" fmla="*/ 0 w 106"/>
              <a:gd name="T67" fmla="*/ 4 h 77"/>
              <a:gd name="T68" fmla="*/ 3 w 106"/>
              <a:gd name="T69" fmla="*/ 0 h 77"/>
              <a:gd name="T70" fmla="*/ 24 w 106"/>
              <a:gd name="T71" fmla="*/ 4 h 77"/>
              <a:gd name="T72" fmla="*/ 33 w 106"/>
              <a:gd name="T73" fmla="*/ 0 h 77"/>
              <a:gd name="T74" fmla="*/ 37 w 106"/>
              <a:gd name="T75" fmla="*/ 6 h 77"/>
              <a:gd name="T76" fmla="*/ 45 w 106"/>
              <a:gd name="T77" fmla="*/ 7 h 77"/>
              <a:gd name="T78" fmla="*/ 48 w 106"/>
              <a:gd name="T79" fmla="*/ 13 h 77"/>
              <a:gd name="T80" fmla="*/ 53 w 106"/>
              <a:gd name="T81" fmla="*/ 8 h 77"/>
              <a:gd name="T82" fmla="*/ 54 w 106"/>
              <a:gd name="T83" fmla="*/ 21 h 77"/>
              <a:gd name="T84" fmla="*/ 59 w 106"/>
              <a:gd name="T85" fmla="*/ 25 h 77"/>
              <a:gd name="T86" fmla="*/ 63 w 106"/>
              <a:gd name="T87" fmla="*/ 29 h 77"/>
              <a:gd name="T88" fmla="*/ 72 w 106"/>
              <a:gd name="T89" fmla="*/ 25 h 77"/>
              <a:gd name="T90" fmla="*/ 68 w 106"/>
              <a:gd name="T91" fmla="*/ 18 h 77"/>
              <a:gd name="T92" fmla="*/ 72 w 106"/>
              <a:gd name="T93" fmla="*/ 17 h 77"/>
              <a:gd name="T94" fmla="*/ 89 w 106"/>
              <a:gd name="T95" fmla="*/ 23 h 77"/>
              <a:gd name="T96" fmla="*/ 93 w 106"/>
              <a:gd name="T97" fmla="*/ 25 h 77"/>
              <a:gd name="T98" fmla="*/ 99 w 106"/>
              <a:gd name="T99" fmla="*/ 34 h 77"/>
              <a:gd name="T100" fmla="*/ 106 w 106"/>
              <a:gd name="T101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6" h="77">
                <a:moveTo>
                  <a:pt x="106" y="29"/>
                </a:moveTo>
                <a:lnTo>
                  <a:pt x="102" y="40"/>
                </a:lnTo>
                <a:lnTo>
                  <a:pt x="106" y="41"/>
                </a:lnTo>
                <a:lnTo>
                  <a:pt x="102" y="58"/>
                </a:lnTo>
                <a:lnTo>
                  <a:pt x="90" y="64"/>
                </a:lnTo>
                <a:lnTo>
                  <a:pt x="91" y="67"/>
                </a:lnTo>
                <a:lnTo>
                  <a:pt x="91" y="70"/>
                </a:lnTo>
                <a:lnTo>
                  <a:pt x="84" y="71"/>
                </a:lnTo>
                <a:lnTo>
                  <a:pt x="83" y="71"/>
                </a:lnTo>
                <a:lnTo>
                  <a:pt x="82" y="77"/>
                </a:lnTo>
                <a:lnTo>
                  <a:pt x="80" y="77"/>
                </a:lnTo>
                <a:lnTo>
                  <a:pt x="76" y="74"/>
                </a:lnTo>
                <a:lnTo>
                  <a:pt x="72" y="74"/>
                </a:lnTo>
                <a:lnTo>
                  <a:pt x="72" y="66"/>
                </a:lnTo>
                <a:lnTo>
                  <a:pt x="68" y="62"/>
                </a:lnTo>
                <a:lnTo>
                  <a:pt x="68" y="64"/>
                </a:lnTo>
                <a:lnTo>
                  <a:pt x="54" y="67"/>
                </a:lnTo>
                <a:lnTo>
                  <a:pt x="50" y="60"/>
                </a:lnTo>
                <a:lnTo>
                  <a:pt x="56" y="58"/>
                </a:lnTo>
                <a:lnTo>
                  <a:pt x="54" y="51"/>
                </a:lnTo>
                <a:lnTo>
                  <a:pt x="61" y="44"/>
                </a:lnTo>
                <a:lnTo>
                  <a:pt x="63" y="38"/>
                </a:lnTo>
                <a:lnTo>
                  <a:pt x="57" y="37"/>
                </a:lnTo>
                <a:lnTo>
                  <a:pt x="53" y="37"/>
                </a:lnTo>
                <a:lnTo>
                  <a:pt x="50" y="36"/>
                </a:lnTo>
                <a:lnTo>
                  <a:pt x="48" y="47"/>
                </a:lnTo>
                <a:lnTo>
                  <a:pt x="41" y="48"/>
                </a:lnTo>
                <a:lnTo>
                  <a:pt x="35" y="51"/>
                </a:lnTo>
                <a:lnTo>
                  <a:pt x="31" y="43"/>
                </a:lnTo>
                <a:lnTo>
                  <a:pt x="29" y="30"/>
                </a:lnTo>
                <a:lnTo>
                  <a:pt x="27" y="22"/>
                </a:lnTo>
                <a:lnTo>
                  <a:pt x="19" y="25"/>
                </a:lnTo>
                <a:lnTo>
                  <a:pt x="7" y="17"/>
                </a:lnTo>
                <a:lnTo>
                  <a:pt x="0" y="4"/>
                </a:lnTo>
                <a:lnTo>
                  <a:pt x="3" y="0"/>
                </a:lnTo>
                <a:lnTo>
                  <a:pt x="24" y="4"/>
                </a:lnTo>
                <a:lnTo>
                  <a:pt x="33" y="0"/>
                </a:lnTo>
                <a:lnTo>
                  <a:pt x="37" y="6"/>
                </a:lnTo>
                <a:lnTo>
                  <a:pt x="45" y="7"/>
                </a:lnTo>
                <a:lnTo>
                  <a:pt x="48" y="13"/>
                </a:lnTo>
                <a:lnTo>
                  <a:pt x="53" y="8"/>
                </a:lnTo>
                <a:lnTo>
                  <a:pt x="54" y="21"/>
                </a:lnTo>
                <a:lnTo>
                  <a:pt x="59" y="25"/>
                </a:lnTo>
                <a:lnTo>
                  <a:pt x="63" y="29"/>
                </a:lnTo>
                <a:lnTo>
                  <a:pt x="72" y="25"/>
                </a:lnTo>
                <a:lnTo>
                  <a:pt x="68" y="18"/>
                </a:lnTo>
                <a:lnTo>
                  <a:pt x="72" y="17"/>
                </a:lnTo>
                <a:lnTo>
                  <a:pt x="89" y="23"/>
                </a:lnTo>
                <a:lnTo>
                  <a:pt x="93" y="25"/>
                </a:lnTo>
                <a:lnTo>
                  <a:pt x="99" y="34"/>
                </a:lnTo>
                <a:lnTo>
                  <a:pt x="106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Freeform 493">
            <a:extLst>
              <a:ext uri="{FF2B5EF4-FFF2-40B4-BE49-F238E27FC236}">
                <a16:creationId xmlns:a16="http://schemas.microsoft.com/office/drawing/2014/main" id="{85E0D6F0-A1F9-DE92-31B6-1F2E8D5D75C3}"/>
              </a:ext>
            </a:extLst>
          </p:cNvPr>
          <p:cNvSpPr>
            <a:spLocks/>
          </p:cNvSpPr>
          <p:nvPr/>
        </p:nvSpPr>
        <p:spPr bwMode="auto">
          <a:xfrm>
            <a:off x="4460883" y="5465779"/>
            <a:ext cx="260350" cy="277813"/>
          </a:xfrm>
          <a:custGeom>
            <a:avLst/>
            <a:gdLst>
              <a:gd name="T0" fmla="*/ 123 w 164"/>
              <a:gd name="T1" fmla="*/ 11 h 175"/>
              <a:gd name="T2" fmla="*/ 131 w 164"/>
              <a:gd name="T3" fmla="*/ 22 h 175"/>
              <a:gd name="T4" fmla="*/ 140 w 164"/>
              <a:gd name="T5" fmla="*/ 30 h 175"/>
              <a:gd name="T6" fmla="*/ 139 w 164"/>
              <a:gd name="T7" fmla="*/ 40 h 175"/>
              <a:gd name="T8" fmla="*/ 145 w 164"/>
              <a:gd name="T9" fmla="*/ 75 h 175"/>
              <a:gd name="T10" fmla="*/ 143 w 164"/>
              <a:gd name="T11" fmla="*/ 79 h 175"/>
              <a:gd name="T12" fmla="*/ 157 w 164"/>
              <a:gd name="T13" fmla="*/ 86 h 175"/>
              <a:gd name="T14" fmla="*/ 164 w 164"/>
              <a:gd name="T15" fmla="*/ 87 h 175"/>
              <a:gd name="T16" fmla="*/ 160 w 164"/>
              <a:gd name="T17" fmla="*/ 90 h 175"/>
              <a:gd name="T18" fmla="*/ 160 w 164"/>
              <a:gd name="T19" fmla="*/ 93 h 175"/>
              <a:gd name="T20" fmla="*/ 158 w 164"/>
              <a:gd name="T21" fmla="*/ 111 h 175"/>
              <a:gd name="T22" fmla="*/ 151 w 164"/>
              <a:gd name="T23" fmla="*/ 111 h 175"/>
              <a:gd name="T24" fmla="*/ 146 w 164"/>
              <a:gd name="T25" fmla="*/ 116 h 175"/>
              <a:gd name="T26" fmla="*/ 150 w 164"/>
              <a:gd name="T27" fmla="*/ 124 h 175"/>
              <a:gd name="T28" fmla="*/ 149 w 164"/>
              <a:gd name="T29" fmla="*/ 135 h 175"/>
              <a:gd name="T30" fmla="*/ 150 w 164"/>
              <a:gd name="T31" fmla="*/ 145 h 175"/>
              <a:gd name="T32" fmla="*/ 149 w 164"/>
              <a:gd name="T33" fmla="*/ 150 h 175"/>
              <a:gd name="T34" fmla="*/ 138 w 164"/>
              <a:gd name="T35" fmla="*/ 156 h 175"/>
              <a:gd name="T36" fmla="*/ 128 w 164"/>
              <a:gd name="T37" fmla="*/ 158 h 175"/>
              <a:gd name="T38" fmla="*/ 119 w 164"/>
              <a:gd name="T39" fmla="*/ 156 h 175"/>
              <a:gd name="T40" fmla="*/ 113 w 164"/>
              <a:gd name="T41" fmla="*/ 156 h 175"/>
              <a:gd name="T42" fmla="*/ 113 w 164"/>
              <a:gd name="T43" fmla="*/ 156 h 175"/>
              <a:gd name="T44" fmla="*/ 110 w 164"/>
              <a:gd name="T45" fmla="*/ 168 h 175"/>
              <a:gd name="T46" fmla="*/ 106 w 164"/>
              <a:gd name="T47" fmla="*/ 173 h 175"/>
              <a:gd name="T48" fmla="*/ 91 w 164"/>
              <a:gd name="T49" fmla="*/ 145 h 175"/>
              <a:gd name="T50" fmla="*/ 91 w 164"/>
              <a:gd name="T51" fmla="*/ 142 h 175"/>
              <a:gd name="T52" fmla="*/ 78 w 164"/>
              <a:gd name="T53" fmla="*/ 143 h 175"/>
              <a:gd name="T54" fmla="*/ 55 w 164"/>
              <a:gd name="T55" fmla="*/ 142 h 175"/>
              <a:gd name="T56" fmla="*/ 44 w 164"/>
              <a:gd name="T57" fmla="*/ 126 h 175"/>
              <a:gd name="T58" fmla="*/ 41 w 164"/>
              <a:gd name="T59" fmla="*/ 122 h 175"/>
              <a:gd name="T60" fmla="*/ 37 w 164"/>
              <a:gd name="T61" fmla="*/ 119 h 175"/>
              <a:gd name="T62" fmla="*/ 34 w 164"/>
              <a:gd name="T63" fmla="*/ 127 h 175"/>
              <a:gd name="T64" fmla="*/ 29 w 164"/>
              <a:gd name="T65" fmla="*/ 123 h 175"/>
              <a:gd name="T66" fmla="*/ 0 w 164"/>
              <a:gd name="T67" fmla="*/ 105 h 175"/>
              <a:gd name="T68" fmla="*/ 9 w 164"/>
              <a:gd name="T69" fmla="*/ 72 h 175"/>
              <a:gd name="T70" fmla="*/ 9 w 164"/>
              <a:gd name="T71" fmla="*/ 57 h 175"/>
              <a:gd name="T72" fmla="*/ 24 w 164"/>
              <a:gd name="T73" fmla="*/ 37 h 175"/>
              <a:gd name="T74" fmla="*/ 44 w 164"/>
              <a:gd name="T75" fmla="*/ 30 h 175"/>
              <a:gd name="T76" fmla="*/ 63 w 164"/>
              <a:gd name="T77" fmla="*/ 6 h 175"/>
              <a:gd name="T78" fmla="*/ 104 w 164"/>
              <a:gd name="T79" fmla="*/ 1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4" h="175">
                <a:moveTo>
                  <a:pt x="110" y="7"/>
                </a:moveTo>
                <a:lnTo>
                  <a:pt x="123" y="11"/>
                </a:lnTo>
                <a:lnTo>
                  <a:pt x="131" y="21"/>
                </a:lnTo>
                <a:lnTo>
                  <a:pt x="131" y="22"/>
                </a:lnTo>
                <a:lnTo>
                  <a:pt x="131" y="26"/>
                </a:lnTo>
                <a:lnTo>
                  <a:pt x="140" y="30"/>
                </a:lnTo>
                <a:lnTo>
                  <a:pt x="143" y="37"/>
                </a:lnTo>
                <a:lnTo>
                  <a:pt x="139" y="40"/>
                </a:lnTo>
                <a:lnTo>
                  <a:pt x="150" y="59"/>
                </a:lnTo>
                <a:lnTo>
                  <a:pt x="145" y="75"/>
                </a:lnTo>
                <a:lnTo>
                  <a:pt x="145" y="77"/>
                </a:lnTo>
                <a:lnTo>
                  <a:pt x="143" y="79"/>
                </a:lnTo>
                <a:lnTo>
                  <a:pt x="157" y="89"/>
                </a:lnTo>
                <a:lnTo>
                  <a:pt x="157" y="86"/>
                </a:lnTo>
                <a:lnTo>
                  <a:pt x="157" y="85"/>
                </a:lnTo>
                <a:lnTo>
                  <a:pt x="164" y="87"/>
                </a:lnTo>
                <a:lnTo>
                  <a:pt x="162" y="89"/>
                </a:lnTo>
                <a:lnTo>
                  <a:pt x="160" y="90"/>
                </a:lnTo>
                <a:lnTo>
                  <a:pt x="160" y="92"/>
                </a:lnTo>
                <a:lnTo>
                  <a:pt x="160" y="93"/>
                </a:lnTo>
                <a:lnTo>
                  <a:pt x="161" y="101"/>
                </a:lnTo>
                <a:lnTo>
                  <a:pt x="158" y="111"/>
                </a:lnTo>
                <a:lnTo>
                  <a:pt x="155" y="111"/>
                </a:lnTo>
                <a:lnTo>
                  <a:pt x="151" y="111"/>
                </a:lnTo>
                <a:lnTo>
                  <a:pt x="149" y="113"/>
                </a:lnTo>
                <a:lnTo>
                  <a:pt x="146" y="116"/>
                </a:lnTo>
                <a:lnTo>
                  <a:pt x="149" y="122"/>
                </a:lnTo>
                <a:lnTo>
                  <a:pt x="150" y="124"/>
                </a:lnTo>
                <a:lnTo>
                  <a:pt x="146" y="127"/>
                </a:lnTo>
                <a:lnTo>
                  <a:pt x="149" y="135"/>
                </a:lnTo>
                <a:lnTo>
                  <a:pt x="151" y="143"/>
                </a:lnTo>
                <a:lnTo>
                  <a:pt x="150" y="145"/>
                </a:lnTo>
                <a:lnTo>
                  <a:pt x="153" y="147"/>
                </a:lnTo>
                <a:lnTo>
                  <a:pt x="149" y="150"/>
                </a:lnTo>
                <a:lnTo>
                  <a:pt x="147" y="154"/>
                </a:lnTo>
                <a:lnTo>
                  <a:pt x="138" y="156"/>
                </a:lnTo>
                <a:lnTo>
                  <a:pt x="136" y="161"/>
                </a:lnTo>
                <a:lnTo>
                  <a:pt x="128" y="158"/>
                </a:lnTo>
                <a:lnTo>
                  <a:pt x="127" y="153"/>
                </a:lnTo>
                <a:lnTo>
                  <a:pt x="119" y="156"/>
                </a:lnTo>
                <a:lnTo>
                  <a:pt x="116" y="156"/>
                </a:lnTo>
                <a:lnTo>
                  <a:pt x="113" y="156"/>
                </a:lnTo>
                <a:lnTo>
                  <a:pt x="112" y="156"/>
                </a:lnTo>
                <a:lnTo>
                  <a:pt x="113" y="156"/>
                </a:lnTo>
                <a:lnTo>
                  <a:pt x="113" y="165"/>
                </a:lnTo>
                <a:lnTo>
                  <a:pt x="110" y="168"/>
                </a:lnTo>
                <a:lnTo>
                  <a:pt x="106" y="175"/>
                </a:lnTo>
                <a:lnTo>
                  <a:pt x="106" y="173"/>
                </a:lnTo>
                <a:lnTo>
                  <a:pt x="93" y="157"/>
                </a:lnTo>
                <a:lnTo>
                  <a:pt x="91" y="145"/>
                </a:lnTo>
                <a:lnTo>
                  <a:pt x="95" y="142"/>
                </a:lnTo>
                <a:lnTo>
                  <a:pt x="91" y="142"/>
                </a:lnTo>
                <a:lnTo>
                  <a:pt x="85" y="142"/>
                </a:lnTo>
                <a:lnTo>
                  <a:pt x="78" y="143"/>
                </a:lnTo>
                <a:lnTo>
                  <a:pt x="67" y="139"/>
                </a:lnTo>
                <a:lnTo>
                  <a:pt x="55" y="142"/>
                </a:lnTo>
                <a:lnTo>
                  <a:pt x="46" y="130"/>
                </a:lnTo>
                <a:lnTo>
                  <a:pt x="44" y="126"/>
                </a:lnTo>
                <a:lnTo>
                  <a:pt x="42" y="124"/>
                </a:lnTo>
                <a:lnTo>
                  <a:pt x="41" y="122"/>
                </a:lnTo>
                <a:lnTo>
                  <a:pt x="39" y="120"/>
                </a:lnTo>
                <a:lnTo>
                  <a:pt x="37" y="119"/>
                </a:lnTo>
                <a:lnTo>
                  <a:pt x="35" y="120"/>
                </a:lnTo>
                <a:lnTo>
                  <a:pt x="34" y="127"/>
                </a:lnTo>
                <a:lnTo>
                  <a:pt x="33" y="126"/>
                </a:lnTo>
                <a:lnTo>
                  <a:pt x="29" y="123"/>
                </a:lnTo>
                <a:lnTo>
                  <a:pt x="12" y="112"/>
                </a:lnTo>
                <a:lnTo>
                  <a:pt x="0" y="105"/>
                </a:lnTo>
                <a:lnTo>
                  <a:pt x="0" y="82"/>
                </a:lnTo>
                <a:lnTo>
                  <a:pt x="9" y="72"/>
                </a:lnTo>
                <a:lnTo>
                  <a:pt x="9" y="67"/>
                </a:lnTo>
                <a:lnTo>
                  <a:pt x="9" y="57"/>
                </a:lnTo>
                <a:lnTo>
                  <a:pt x="9" y="56"/>
                </a:lnTo>
                <a:lnTo>
                  <a:pt x="24" y="37"/>
                </a:lnTo>
                <a:lnTo>
                  <a:pt x="30" y="32"/>
                </a:lnTo>
                <a:lnTo>
                  <a:pt x="44" y="30"/>
                </a:lnTo>
                <a:lnTo>
                  <a:pt x="52" y="25"/>
                </a:lnTo>
                <a:lnTo>
                  <a:pt x="63" y="6"/>
                </a:lnTo>
                <a:lnTo>
                  <a:pt x="83" y="0"/>
                </a:lnTo>
                <a:lnTo>
                  <a:pt x="104" y="10"/>
                </a:lnTo>
                <a:lnTo>
                  <a:pt x="110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494">
            <a:extLst>
              <a:ext uri="{FF2B5EF4-FFF2-40B4-BE49-F238E27FC236}">
                <a16:creationId xmlns:a16="http://schemas.microsoft.com/office/drawing/2014/main" id="{93D34153-0938-1194-53EA-3E74C67199F5}"/>
              </a:ext>
            </a:extLst>
          </p:cNvPr>
          <p:cNvSpPr>
            <a:spLocks/>
          </p:cNvSpPr>
          <p:nvPr/>
        </p:nvSpPr>
        <p:spPr bwMode="auto">
          <a:xfrm>
            <a:off x="4710121" y="5076840"/>
            <a:ext cx="177800" cy="144463"/>
          </a:xfrm>
          <a:custGeom>
            <a:avLst/>
            <a:gdLst>
              <a:gd name="T0" fmla="*/ 80 w 112"/>
              <a:gd name="T1" fmla="*/ 45 h 91"/>
              <a:gd name="T2" fmla="*/ 87 w 112"/>
              <a:gd name="T3" fmla="*/ 49 h 91"/>
              <a:gd name="T4" fmla="*/ 99 w 112"/>
              <a:gd name="T5" fmla="*/ 57 h 91"/>
              <a:gd name="T6" fmla="*/ 104 w 112"/>
              <a:gd name="T7" fmla="*/ 58 h 91"/>
              <a:gd name="T8" fmla="*/ 109 w 112"/>
              <a:gd name="T9" fmla="*/ 58 h 91"/>
              <a:gd name="T10" fmla="*/ 112 w 112"/>
              <a:gd name="T11" fmla="*/ 68 h 91"/>
              <a:gd name="T12" fmla="*/ 101 w 112"/>
              <a:gd name="T13" fmla="*/ 64 h 91"/>
              <a:gd name="T14" fmla="*/ 87 w 112"/>
              <a:gd name="T15" fmla="*/ 86 h 91"/>
              <a:gd name="T16" fmla="*/ 84 w 112"/>
              <a:gd name="T17" fmla="*/ 91 h 91"/>
              <a:gd name="T18" fmla="*/ 83 w 112"/>
              <a:gd name="T19" fmla="*/ 91 h 91"/>
              <a:gd name="T20" fmla="*/ 74 w 112"/>
              <a:gd name="T21" fmla="*/ 90 h 91"/>
              <a:gd name="T22" fmla="*/ 63 w 112"/>
              <a:gd name="T23" fmla="*/ 79 h 91"/>
              <a:gd name="T24" fmla="*/ 52 w 112"/>
              <a:gd name="T25" fmla="*/ 83 h 91"/>
              <a:gd name="T26" fmla="*/ 52 w 112"/>
              <a:gd name="T27" fmla="*/ 75 h 91"/>
              <a:gd name="T28" fmla="*/ 46 w 112"/>
              <a:gd name="T29" fmla="*/ 68 h 91"/>
              <a:gd name="T30" fmla="*/ 43 w 112"/>
              <a:gd name="T31" fmla="*/ 69 h 91"/>
              <a:gd name="T32" fmla="*/ 37 w 112"/>
              <a:gd name="T33" fmla="*/ 68 h 91"/>
              <a:gd name="T34" fmla="*/ 37 w 112"/>
              <a:gd name="T35" fmla="*/ 58 h 91"/>
              <a:gd name="T36" fmla="*/ 0 w 112"/>
              <a:gd name="T37" fmla="*/ 49 h 91"/>
              <a:gd name="T38" fmla="*/ 16 w 112"/>
              <a:gd name="T39" fmla="*/ 27 h 91"/>
              <a:gd name="T40" fmla="*/ 16 w 112"/>
              <a:gd name="T41" fmla="*/ 26 h 91"/>
              <a:gd name="T42" fmla="*/ 26 w 112"/>
              <a:gd name="T43" fmla="*/ 31 h 91"/>
              <a:gd name="T44" fmla="*/ 26 w 112"/>
              <a:gd name="T45" fmla="*/ 22 h 91"/>
              <a:gd name="T46" fmla="*/ 31 w 112"/>
              <a:gd name="T47" fmla="*/ 22 h 91"/>
              <a:gd name="T48" fmla="*/ 35 w 112"/>
              <a:gd name="T49" fmla="*/ 15 h 91"/>
              <a:gd name="T50" fmla="*/ 27 w 112"/>
              <a:gd name="T51" fmla="*/ 8 h 91"/>
              <a:gd name="T52" fmla="*/ 33 w 112"/>
              <a:gd name="T53" fmla="*/ 4 h 91"/>
              <a:gd name="T54" fmla="*/ 39 w 112"/>
              <a:gd name="T55" fmla="*/ 0 h 91"/>
              <a:gd name="T56" fmla="*/ 45 w 112"/>
              <a:gd name="T57" fmla="*/ 12 h 91"/>
              <a:gd name="T58" fmla="*/ 75 w 112"/>
              <a:gd name="T59" fmla="*/ 32 h 91"/>
              <a:gd name="T60" fmla="*/ 75 w 112"/>
              <a:gd name="T61" fmla="*/ 34 h 91"/>
              <a:gd name="T62" fmla="*/ 75 w 112"/>
              <a:gd name="T63" fmla="*/ 41 h 91"/>
              <a:gd name="T64" fmla="*/ 80 w 112"/>
              <a:gd name="T65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80" y="45"/>
                </a:moveTo>
                <a:lnTo>
                  <a:pt x="87" y="49"/>
                </a:lnTo>
                <a:lnTo>
                  <a:pt x="99" y="57"/>
                </a:lnTo>
                <a:lnTo>
                  <a:pt x="104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4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  <a:lnTo>
                  <a:pt x="75" y="32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495">
            <a:extLst>
              <a:ext uri="{FF2B5EF4-FFF2-40B4-BE49-F238E27FC236}">
                <a16:creationId xmlns:a16="http://schemas.microsoft.com/office/drawing/2014/main" id="{AF324415-C7A9-F015-23EE-4D4EC137EFAD}"/>
              </a:ext>
            </a:extLst>
          </p:cNvPr>
          <p:cNvSpPr>
            <a:spLocks/>
          </p:cNvSpPr>
          <p:nvPr/>
        </p:nvSpPr>
        <p:spPr bwMode="auto">
          <a:xfrm>
            <a:off x="4805371" y="5805505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4 w 82"/>
              <a:gd name="T15" fmla="*/ 30 h 66"/>
              <a:gd name="T16" fmla="*/ 82 w 82"/>
              <a:gd name="T17" fmla="*/ 44 h 66"/>
              <a:gd name="T18" fmla="*/ 78 w 82"/>
              <a:gd name="T19" fmla="*/ 47 h 66"/>
              <a:gd name="T20" fmla="*/ 78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9 w 82"/>
              <a:gd name="T27" fmla="*/ 48 h 66"/>
              <a:gd name="T28" fmla="*/ 64 w 82"/>
              <a:gd name="T29" fmla="*/ 53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9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3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4" y="30"/>
                </a:lnTo>
                <a:lnTo>
                  <a:pt x="82" y="44"/>
                </a:lnTo>
                <a:lnTo>
                  <a:pt x="78" y="47"/>
                </a:lnTo>
                <a:lnTo>
                  <a:pt x="78" y="47"/>
                </a:lnTo>
                <a:lnTo>
                  <a:pt x="76" y="47"/>
                </a:lnTo>
                <a:lnTo>
                  <a:pt x="68" y="48"/>
                </a:lnTo>
                <a:lnTo>
                  <a:pt x="59" y="48"/>
                </a:lnTo>
                <a:lnTo>
                  <a:pt x="64" y="53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9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3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496">
            <a:extLst>
              <a:ext uri="{FF2B5EF4-FFF2-40B4-BE49-F238E27FC236}">
                <a16:creationId xmlns:a16="http://schemas.microsoft.com/office/drawing/2014/main" id="{B7748468-D4D0-1759-1D58-98C4099DA057}"/>
              </a:ext>
            </a:extLst>
          </p:cNvPr>
          <p:cNvSpPr>
            <a:spLocks/>
          </p:cNvSpPr>
          <p:nvPr/>
        </p:nvSpPr>
        <p:spPr bwMode="auto">
          <a:xfrm>
            <a:off x="4806958" y="5588016"/>
            <a:ext cx="155575" cy="182563"/>
          </a:xfrm>
          <a:custGeom>
            <a:avLst/>
            <a:gdLst>
              <a:gd name="T0" fmla="*/ 62 w 98"/>
              <a:gd name="T1" fmla="*/ 23 h 115"/>
              <a:gd name="T2" fmla="*/ 83 w 98"/>
              <a:gd name="T3" fmla="*/ 36 h 115"/>
              <a:gd name="T4" fmla="*/ 81 w 98"/>
              <a:gd name="T5" fmla="*/ 47 h 115"/>
              <a:gd name="T6" fmla="*/ 79 w 98"/>
              <a:gd name="T7" fmla="*/ 50 h 115"/>
              <a:gd name="T8" fmla="*/ 77 w 98"/>
              <a:gd name="T9" fmla="*/ 61 h 115"/>
              <a:gd name="T10" fmla="*/ 88 w 98"/>
              <a:gd name="T11" fmla="*/ 64 h 115"/>
              <a:gd name="T12" fmla="*/ 90 w 98"/>
              <a:gd name="T13" fmla="*/ 80 h 115"/>
              <a:gd name="T14" fmla="*/ 90 w 98"/>
              <a:gd name="T15" fmla="*/ 84 h 115"/>
              <a:gd name="T16" fmla="*/ 93 w 98"/>
              <a:gd name="T17" fmla="*/ 98 h 115"/>
              <a:gd name="T18" fmla="*/ 98 w 98"/>
              <a:gd name="T19" fmla="*/ 102 h 115"/>
              <a:gd name="T20" fmla="*/ 93 w 98"/>
              <a:gd name="T21" fmla="*/ 113 h 115"/>
              <a:gd name="T22" fmla="*/ 86 w 98"/>
              <a:gd name="T23" fmla="*/ 113 h 115"/>
              <a:gd name="T24" fmla="*/ 81 w 98"/>
              <a:gd name="T25" fmla="*/ 114 h 115"/>
              <a:gd name="T26" fmla="*/ 73 w 98"/>
              <a:gd name="T27" fmla="*/ 115 h 115"/>
              <a:gd name="T28" fmla="*/ 73 w 98"/>
              <a:gd name="T29" fmla="*/ 106 h 115"/>
              <a:gd name="T30" fmla="*/ 71 w 98"/>
              <a:gd name="T31" fmla="*/ 106 h 115"/>
              <a:gd name="T32" fmla="*/ 68 w 98"/>
              <a:gd name="T33" fmla="*/ 107 h 115"/>
              <a:gd name="T34" fmla="*/ 63 w 98"/>
              <a:gd name="T35" fmla="*/ 107 h 115"/>
              <a:gd name="T36" fmla="*/ 59 w 98"/>
              <a:gd name="T37" fmla="*/ 107 h 115"/>
              <a:gd name="T38" fmla="*/ 52 w 98"/>
              <a:gd name="T39" fmla="*/ 113 h 115"/>
              <a:gd name="T40" fmla="*/ 45 w 98"/>
              <a:gd name="T41" fmla="*/ 99 h 115"/>
              <a:gd name="T42" fmla="*/ 40 w 98"/>
              <a:gd name="T43" fmla="*/ 100 h 115"/>
              <a:gd name="T44" fmla="*/ 33 w 98"/>
              <a:gd name="T45" fmla="*/ 98 h 115"/>
              <a:gd name="T46" fmla="*/ 28 w 98"/>
              <a:gd name="T47" fmla="*/ 103 h 115"/>
              <a:gd name="T48" fmla="*/ 23 w 98"/>
              <a:gd name="T49" fmla="*/ 105 h 115"/>
              <a:gd name="T50" fmla="*/ 13 w 98"/>
              <a:gd name="T51" fmla="*/ 107 h 115"/>
              <a:gd name="T52" fmla="*/ 4 w 98"/>
              <a:gd name="T53" fmla="*/ 106 h 115"/>
              <a:gd name="T54" fmla="*/ 0 w 98"/>
              <a:gd name="T55" fmla="*/ 98 h 115"/>
              <a:gd name="T56" fmla="*/ 10 w 98"/>
              <a:gd name="T57" fmla="*/ 94 h 115"/>
              <a:gd name="T58" fmla="*/ 15 w 98"/>
              <a:gd name="T59" fmla="*/ 92 h 115"/>
              <a:gd name="T60" fmla="*/ 28 w 98"/>
              <a:gd name="T61" fmla="*/ 87 h 115"/>
              <a:gd name="T62" fmla="*/ 34 w 98"/>
              <a:gd name="T63" fmla="*/ 77 h 115"/>
              <a:gd name="T64" fmla="*/ 33 w 98"/>
              <a:gd name="T65" fmla="*/ 68 h 115"/>
              <a:gd name="T66" fmla="*/ 22 w 98"/>
              <a:gd name="T67" fmla="*/ 61 h 115"/>
              <a:gd name="T68" fmla="*/ 17 w 98"/>
              <a:gd name="T69" fmla="*/ 62 h 115"/>
              <a:gd name="T70" fmla="*/ 15 w 98"/>
              <a:gd name="T71" fmla="*/ 58 h 115"/>
              <a:gd name="T72" fmla="*/ 18 w 98"/>
              <a:gd name="T73" fmla="*/ 58 h 115"/>
              <a:gd name="T74" fmla="*/ 21 w 98"/>
              <a:gd name="T75" fmla="*/ 58 h 115"/>
              <a:gd name="T76" fmla="*/ 21 w 98"/>
              <a:gd name="T77" fmla="*/ 47 h 115"/>
              <a:gd name="T78" fmla="*/ 17 w 98"/>
              <a:gd name="T79" fmla="*/ 17 h 115"/>
              <a:gd name="T80" fmla="*/ 13 w 98"/>
              <a:gd name="T81" fmla="*/ 15 h 115"/>
              <a:gd name="T82" fmla="*/ 11 w 98"/>
              <a:gd name="T83" fmla="*/ 12 h 115"/>
              <a:gd name="T84" fmla="*/ 19 w 98"/>
              <a:gd name="T85" fmla="*/ 5 h 115"/>
              <a:gd name="T86" fmla="*/ 22 w 98"/>
              <a:gd name="T87" fmla="*/ 4 h 115"/>
              <a:gd name="T88" fmla="*/ 23 w 98"/>
              <a:gd name="T89" fmla="*/ 2 h 115"/>
              <a:gd name="T90" fmla="*/ 26 w 98"/>
              <a:gd name="T91" fmla="*/ 0 h 115"/>
              <a:gd name="T92" fmla="*/ 32 w 98"/>
              <a:gd name="T93" fmla="*/ 15 h 115"/>
              <a:gd name="T94" fmla="*/ 40 w 98"/>
              <a:gd name="T95" fmla="*/ 21 h 115"/>
              <a:gd name="T96" fmla="*/ 37 w 98"/>
              <a:gd name="T97" fmla="*/ 31 h 115"/>
              <a:gd name="T98" fmla="*/ 41 w 98"/>
              <a:gd name="T99" fmla="*/ 36 h 115"/>
              <a:gd name="T100" fmla="*/ 41 w 98"/>
              <a:gd name="T101" fmla="*/ 38 h 115"/>
              <a:gd name="T102" fmla="*/ 52 w 98"/>
              <a:gd name="T103" fmla="*/ 34 h 115"/>
              <a:gd name="T104" fmla="*/ 53 w 98"/>
              <a:gd name="T105" fmla="*/ 32 h 115"/>
              <a:gd name="T106" fmla="*/ 62 w 98"/>
              <a:gd name="T107" fmla="*/ 2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" h="115">
                <a:moveTo>
                  <a:pt x="62" y="23"/>
                </a:moveTo>
                <a:lnTo>
                  <a:pt x="83" y="36"/>
                </a:lnTo>
                <a:lnTo>
                  <a:pt x="81" y="47"/>
                </a:lnTo>
                <a:lnTo>
                  <a:pt x="79" y="50"/>
                </a:lnTo>
                <a:lnTo>
                  <a:pt x="77" y="61"/>
                </a:lnTo>
                <a:lnTo>
                  <a:pt x="88" y="64"/>
                </a:lnTo>
                <a:lnTo>
                  <a:pt x="90" y="80"/>
                </a:lnTo>
                <a:lnTo>
                  <a:pt x="90" y="84"/>
                </a:lnTo>
                <a:lnTo>
                  <a:pt x="93" y="98"/>
                </a:lnTo>
                <a:lnTo>
                  <a:pt x="98" y="102"/>
                </a:lnTo>
                <a:lnTo>
                  <a:pt x="93" y="113"/>
                </a:lnTo>
                <a:lnTo>
                  <a:pt x="86" y="113"/>
                </a:lnTo>
                <a:lnTo>
                  <a:pt x="81" y="114"/>
                </a:lnTo>
                <a:lnTo>
                  <a:pt x="73" y="115"/>
                </a:lnTo>
                <a:lnTo>
                  <a:pt x="73" y="106"/>
                </a:lnTo>
                <a:lnTo>
                  <a:pt x="71" y="106"/>
                </a:ln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0"/>
                </a:lnTo>
                <a:lnTo>
                  <a:pt x="33" y="98"/>
                </a:lnTo>
                <a:lnTo>
                  <a:pt x="28" y="103"/>
                </a:lnTo>
                <a:lnTo>
                  <a:pt x="23" y="105"/>
                </a:lnTo>
                <a:lnTo>
                  <a:pt x="13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8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3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  <a:lnTo>
                  <a:pt x="41" y="38"/>
                </a:lnTo>
                <a:lnTo>
                  <a:pt x="52" y="34"/>
                </a:lnTo>
                <a:lnTo>
                  <a:pt x="53" y="32"/>
                </a:lnTo>
                <a:lnTo>
                  <a:pt x="6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497">
            <a:extLst>
              <a:ext uri="{FF2B5EF4-FFF2-40B4-BE49-F238E27FC236}">
                <a16:creationId xmlns:a16="http://schemas.microsoft.com/office/drawing/2014/main" id="{FB9596E4-D784-CE4C-CDA9-07B39F9C2696}"/>
              </a:ext>
            </a:extLst>
          </p:cNvPr>
          <p:cNvSpPr>
            <a:spLocks/>
          </p:cNvSpPr>
          <p:nvPr/>
        </p:nvSpPr>
        <p:spPr bwMode="auto">
          <a:xfrm>
            <a:off x="4824421" y="4702189"/>
            <a:ext cx="203200" cy="263526"/>
          </a:xfrm>
          <a:custGeom>
            <a:avLst/>
            <a:gdLst>
              <a:gd name="T0" fmla="*/ 112 w 128"/>
              <a:gd name="T1" fmla="*/ 43 h 166"/>
              <a:gd name="T2" fmla="*/ 111 w 128"/>
              <a:gd name="T3" fmla="*/ 48 h 166"/>
              <a:gd name="T4" fmla="*/ 128 w 128"/>
              <a:gd name="T5" fmla="*/ 58 h 166"/>
              <a:gd name="T6" fmla="*/ 119 w 128"/>
              <a:gd name="T7" fmla="*/ 65 h 166"/>
              <a:gd name="T8" fmla="*/ 111 w 128"/>
              <a:gd name="T9" fmla="*/ 65 h 166"/>
              <a:gd name="T10" fmla="*/ 101 w 128"/>
              <a:gd name="T11" fmla="*/ 61 h 166"/>
              <a:gd name="T12" fmla="*/ 98 w 128"/>
              <a:gd name="T13" fmla="*/ 65 h 166"/>
              <a:gd name="T14" fmla="*/ 87 w 128"/>
              <a:gd name="T15" fmla="*/ 69 h 166"/>
              <a:gd name="T16" fmla="*/ 86 w 128"/>
              <a:gd name="T17" fmla="*/ 97 h 166"/>
              <a:gd name="T18" fmla="*/ 94 w 128"/>
              <a:gd name="T19" fmla="*/ 123 h 166"/>
              <a:gd name="T20" fmla="*/ 66 w 128"/>
              <a:gd name="T21" fmla="*/ 131 h 166"/>
              <a:gd name="T22" fmla="*/ 53 w 128"/>
              <a:gd name="T23" fmla="*/ 139 h 166"/>
              <a:gd name="T24" fmla="*/ 60 w 128"/>
              <a:gd name="T25" fmla="*/ 143 h 166"/>
              <a:gd name="T26" fmla="*/ 71 w 128"/>
              <a:gd name="T27" fmla="*/ 147 h 166"/>
              <a:gd name="T28" fmla="*/ 83 w 128"/>
              <a:gd name="T29" fmla="*/ 150 h 166"/>
              <a:gd name="T30" fmla="*/ 71 w 128"/>
              <a:gd name="T31" fmla="*/ 166 h 166"/>
              <a:gd name="T32" fmla="*/ 37 w 128"/>
              <a:gd name="T33" fmla="*/ 147 h 166"/>
              <a:gd name="T34" fmla="*/ 26 w 128"/>
              <a:gd name="T35" fmla="*/ 161 h 166"/>
              <a:gd name="T36" fmla="*/ 10 w 128"/>
              <a:gd name="T37" fmla="*/ 161 h 166"/>
              <a:gd name="T38" fmla="*/ 2 w 128"/>
              <a:gd name="T39" fmla="*/ 157 h 166"/>
              <a:gd name="T40" fmla="*/ 19 w 128"/>
              <a:gd name="T41" fmla="*/ 133 h 166"/>
              <a:gd name="T42" fmla="*/ 8 w 128"/>
              <a:gd name="T43" fmla="*/ 112 h 166"/>
              <a:gd name="T44" fmla="*/ 14 w 128"/>
              <a:gd name="T45" fmla="*/ 108 h 166"/>
              <a:gd name="T46" fmla="*/ 51 w 128"/>
              <a:gd name="T47" fmla="*/ 97 h 166"/>
              <a:gd name="T48" fmla="*/ 56 w 128"/>
              <a:gd name="T49" fmla="*/ 79 h 166"/>
              <a:gd name="T50" fmla="*/ 67 w 128"/>
              <a:gd name="T51" fmla="*/ 71 h 166"/>
              <a:gd name="T52" fmla="*/ 70 w 128"/>
              <a:gd name="T53" fmla="*/ 67 h 166"/>
              <a:gd name="T54" fmla="*/ 62 w 128"/>
              <a:gd name="T55" fmla="*/ 52 h 166"/>
              <a:gd name="T56" fmla="*/ 57 w 128"/>
              <a:gd name="T57" fmla="*/ 48 h 166"/>
              <a:gd name="T58" fmla="*/ 59 w 128"/>
              <a:gd name="T59" fmla="*/ 41 h 166"/>
              <a:gd name="T60" fmla="*/ 59 w 128"/>
              <a:gd name="T61" fmla="*/ 33 h 166"/>
              <a:gd name="T62" fmla="*/ 63 w 128"/>
              <a:gd name="T63" fmla="*/ 20 h 166"/>
              <a:gd name="T64" fmla="*/ 64 w 128"/>
              <a:gd name="T65" fmla="*/ 13 h 166"/>
              <a:gd name="T66" fmla="*/ 63 w 128"/>
              <a:gd name="T67" fmla="*/ 0 h 166"/>
              <a:gd name="T68" fmla="*/ 81 w 128"/>
              <a:gd name="T69" fmla="*/ 0 h 166"/>
              <a:gd name="T70" fmla="*/ 100 w 128"/>
              <a:gd name="T71" fmla="*/ 28 h 166"/>
              <a:gd name="T72" fmla="*/ 111 w 128"/>
              <a:gd name="T73" fmla="*/ 34 h 166"/>
              <a:gd name="T74" fmla="*/ 115 w 128"/>
              <a:gd name="T75" fmla="*/ 3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15" y="37"/>
                </a:moveTo>
                <a:lnTo>
                  <a:pt x="112" y="43"/>
                </a:lnTo>
                <a:lnTo>
                  <a:pt x="111" y="46"/>
                </a:lnTo>
                <a:lnTo>
                  <a:pt x="111" y="48"/>
                </a:lnTo>
                <a:lnTo>
                  <a:pt x="111" y="49"/>
                </a:lnTo>
                <a:lnTo>
                  <a:pt x="128" y="58"/>
                </a:ln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1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6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8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2" y="157"/>
                </a:lnTo>
                <a:lnTo>
                  <a:pt x="0" y="143"/>
                </a:lnTo>
                <a:lnTo>
                  <a:pt x="19" y="133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1" y="97"/>
                </a:lnTo>
                <a:lnTo>
                  <a:pt x="52" y="95"/>
                </a:lnTo>
                <a:lnTo>
                  <a:pt x="56" y="79"/>
                </a:lnTo>
                <a:lnTo>
                  <a:pt x="63" y="73"/>
                </a:lnTo>
                <a:lnTo>
                  <a:pt x="67" y="71"/>
                </a:lnTo>
                <a:lnTo>
                  <a:pt x="70" y="73"/>
                </a:lnTo>
                <a:lnTo>
                  <a:pt x="70" y="67"/>
                </a:lnTo>
                <a:lnTo>
                  <a:pt x="66" y="54"/>
                </a:lnTo>
                <a:lnTo>
                  <a:pt x="62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3"/>
                </a:lnTo>
                <a:lnTo>
                  <a:pt x="62" y="11"/>
                </a:lnTo>
                <a:lnTo>
                  <a:pt x="63" y="0"/>
                </a:lnTo>
                <a:lnTo>
                  <a:pt x="72" y="0"/>
                </a:lnTo>
                <a:lnTo>
                  <a:pt x="81" y="0"/>
                </a:lnTo>
                <a:lnTo>
                  <a:pt x="94" y="18"/>
                </a:lnTo>
                <a:lnTo>
                  <a:pt x="100" y="28"/>
                </a:lnTo>
                <a:lnTo>
                  <a:pt x="102" y="31"/>
                </a:lnTo>
                <a:lnTo>
                  <a:pt x="111" y="34"/>
                </a:lnTo>
                <a:lnTo>
                  <a:pt x="113" y="37"/>
                </a:lnTo>
                <a:lnTo>
                  <a:pt x="115" y="3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498">
            <a:extLst>
              <a:ext uri="{FF2B5EF4-FFF2-40B4-BE49-F238E27FC236}">
                <a16:creationId xmlns:a16="http://schemas.microsoft.com/office/drawing/2014/main" id="{91CA01E2-EDF2-2CB3-B204-891A44656813}"/>
              </a:ext>
            </a:extLst>
          </p:cNvPr>
          <p:cNvSpPr>
            <a:spLocks/>
          </p:cNvSpPr>
          <p:nvPr/>
        </p:nvSpPr>
        <p:spPr bwMode="auto">
          <a:xfrm>
            <a:off x="4960946" y="4375163"/>
            <a:ext cx="219075" cy="236538"/>
          </a:xfrm>
          <a:custGeom>
            <a:avLst/>
            <a:gdLst>
              <a:gd name="T0" fmla="*/ 128 w 138"/>
              <a:gd name="T1" fmla="*/ 74 h 149"/>
              <a:gd name="T2" fmla="*/ 138 w 138"/>
              <a:gd name="T3" fmla="*/ 108 h 149"/>
              <a:gd name="T4" fmla="*/ 119 w 138"/>
              <a:gd name="T5" fmla="*/ 114 h 149"/>
              <a:gd name="T6" fmla="*/ 115 w 138"/>
              <a:gd name="T7" fmla="*/ 127 h 149"/>
              <a:gd name="T8" fmla="*/ 111 w 138"/>
              <a:gd name="T9" fmla="*/ 129 h 149"/>
              <a:gd name="T10" fmla="*/ 105 w 138"/>
              <a:gd name="T11" fmla="*/ 124 h 149"/>
              <a:gd name="T12" fmla="*/ 102 w 138"/>
              <a:gd name="T13" fmla="*/ 128 h 149"/>
              <a:gd name="T14" fmla="*/ 107 w 138"/>
              <a:gd name="T15" fmla="*/ 132 h 149"/>
              <a:gd name="T16" fmla="*/ 97 w 138"/>
              <a:gd name="T17" fmla="*/ 142 h 149"/>
              <a:gd name="T18" fmla="*/ 74 w 138"/>
              <a:gd name="T19" fmla="*/ 149 h 149"/>
              <a:gd name="T20" fmla="*/ 71 w 138"/>
              <a:gd name="T21" fmla="*/ 147 h 149"/>
              <a:gd name="T22" fmla="*/ 68 w 138"/>
              <a:gd name="T23" fmla="*/ 144 h 149"/>
              <a:gd name="T24" fmla="*/ 67 w 138"/>
              <a:gd name="T25" fmla="*/ 144 h 149"/>
              <a:gd name="T26" fmla="*/ 59 w 138"/>
              <a:gd name="T27" fmla="*/ 139 h 149"/>
              <a:gd name="T28" fmla="*/ 52 w 138"/>
              <a:gd name="T29" fmla="*/ 136 h 149"/>
              <a:gd name="T30" fmla="*/ 51 w 138"/>
              <a:gd name="T31" fmla="*/ 135 h 149"/>
              <a:gd name="T32" fmla="*/ 26 w 138"/>
              <a:gd name="T33" fmla="*/ 121 h 149"/>
              <a:gd name="T34" fmla="*/ 25 w 138"/>
              <a:gd name="T35" fmla="*/ 121 h 149"/>
              <a:gd name="T36" fmla="*/ 10 w 138"/>
              <a:gd name="T37" fmla="*/ 112 h 149"/>
              <a:gd name="T38" fmla="*/ 25 w 138"/>
              <a:gd name="T39" fmla="*/ 99 h 149"/>
              <a:gd name="T40" fmla="*/ 29 w 138"/>
              <a:gd name="T41" fmla="*/ 84 h 149"/>
              <a:gd name="T42" fmla="*/ 29 w 138"/>
              <a:gd name="T43" fmla="*/ 82 h 149"/>
              <a:gd name="T44" fmla="*/ 30 w 138"/>
              <a:gd name="T45" fmla="*/ 75 h 149"/>
              <a:gd name="T46" fmla="*/ 36 w 138"/>
              <a:gd name="T47" fmla="*/ 67 h 149"/>
              <a:gd name="T48" fmla="*/ 33 w 138"/>
              <a:gd name="T49" fmla="*/ 61 h 149"/>
              <a:gd name="T50" fmla="*/ 31 w 138"/>
              <a:gd name="T51" fmla="*/ 61 h 149"/>
              <a:gd name="T52" fmla="*/ 25 w 138"/>
              <a:gd name="T53" fmla="*/ 61 h 149"/>
              <a:gd name="T54" fmla="*/ 23 w 138"/>
              <a:gd name="T55" fmla="*/ 59 h 149"/>
              <a:gd name="T56" fmla="*/ 0 w 138"/>
              <a:gd name="T57" fmla="*/ 22 h 149"/>
              <a:gd name="T58" fmla="*/ 19 w 138"/>
              <a:gd name="T59" fmla="*/ 9 h 149"/>
              <a:gd name="T60" fmla="*/ 25 w 138"/>
              <a:gd name="T61" fmla="*/ 11 h 149"/>
              <a:gd name="T62" fmla="*/ 29 w 138"/>
              <a:gd name="T63" fmla="*/ 11 h 149"/>
              <a:gd name="T64" fmla="*/ 56 w 138"/>
              <a:gd name="T65" fmla="*/ 5 h 149"/>
              <a:gd name="T66" fmla="*/ 63 w 138"/>
              <a:gd name="T67" fmla="*/ 0 h 149"/>
              <a:gd name="T68" fmla="*/ 78 w 138"/>
              <a:gd name="T69" fmla="*/ 7 h 149"/>
              <a:gd name="T70" fmla="*/ 79 w 138"/>
              <a:gd name="T71" fmla="*/ 8 h 149"/>
              <a:gd name="T72" fmla="*/ 79 w 138"/>
              <a:gd name="T73" fmla="*/ 11 h 149"/>
              <a:gd name="T74" fmla="*/ 85 w 138"/>
              <a:gd name="T75" fmla="*/ 16 h 149"/>
              <a:gd name="T76" fmla="*/ 98 w 138"/>
              <a:gd name="T77" fmla="*/ 30 h 149"/>
              <a:gd name="T78" fmla="*/ 102 w 138"/>
              <a:gd name="T79" fmla="*/ 23 h 149"/>
              <a:gd name="T80" fmla="*/ 109 w 138"/>
              <a:gd name="T81" fmla="*/ 29 h 149"/>
              <a:gd name="T82" fmla="*/ 111 w 138"/>
              <a:gd name="T83" fmla="*/ 30 h 149"/>
              <a:gd name="T84" fmla="*/ 113 w 138"/>
              <a:gd name="T85" fmla="*/ 30 h 149"/>
              <a:gd name="T86" fmla="*/ 117 w 138"/>
              <a:gd name="T87" fmla="*/ 29 h 149"/>
              <a:gd name="T88" fmla="*/ 122 w 138"/>
              <a:gd name="T89" fmla="*/ 34 h 149"/>
              <a:gd name="T90" fmla="*/ 124 w 138"/>
              <a:gd name="T91" fmla="*/ 37 h 149"/>
              <a:gd name="T92" fmla="*/ 123 w 138"/>
              <a:gd name="T93" fmla="*/ 39 h 149"/>
              <a:gd name="T94" fmla="*/ 122 w 138"/>
              <a:gd name="T95" fmla="*/ 42 h 149"/>
              <a:gd name="T96" fmla="*/ 128 w 138"/>
              <a:gd name="T97" fmla="*/ 46 h 149"/>
              <a:gd name="T98" fmla="*/ 127 w 138"/>
              <a:gd name="T99" fmla="*/ 48 h 149"/>
              <a:gd name="T100" fmla="*/ 126 w 138"/>
              <a:gd name="T101" fmla="*/ 53 h 149"/>
              <a:gd name="T102" fmla="*/ 128 w 138"/>
              <a:gd name="T103" fmla="*/ 7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128" y="74"/>
                </a:moveTo>
                <a:lnTo>
                  <a:pt x="138" y="108"/>
                </a:lnTo>
                <a:lnTo>
                  <a:pt x="119" y="114"/>
                </a:lnTo>
                <a:lnTo>
                  <a:pt x="115" y="127"/>
                </a:lnTo>
                <a:lnTo>
                  <a:pt x="111" y="129"/>
                </a:lnTo>
                <a:lnTo>
                  <a:pt x="105" y="124"/>
                </a:lnTo>
                <a:lnTo>
                  <a:pt x="102" y="128"/>
                </a:lnTo>
                <a:lnTo>
                  <a:pt x="107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4"/>
                </a:lnTo>
                <a:lnTo>
                  <a:pt x="67" y="144"/>
                </a:lnTo>
                <a:lnTo>
                  <a:pt x="59" y="139"/>
                </a:lnTo>
                <a:lnTo>
                  <a:pt x="52" y="136"/>
                </a:lnTo>
                <a:lnTo>
                  <a:pt x="51" y="135"/>
                </a:lnTo>
                <a:lnTo>
                  <a:pt x="26" y="121"/>
                </a:lnTo>
                <a:lnTo>
                  <a:pt x="25" y="121"/>
                </a:lnTo>
                <a:lnTo>
                  <a:pt x="10" y="112"/>
                </a:lnTo>
                <a:lnTo>
                  <a:pt x="25" y="99"/>
                </a:lnTo>
                <a:lnTo>
                  <a:pt x="29" y="84"/>
                </a:lnTo>
                <a:lnTo>
                  <a:pt x="29" y="82"/>
                </a:lnTo>
                <a:lnTo>
                  <a:pt x="30" y="75"/>
                </a:lnTo>
                <a:lnTo>
                  <a:pt x="36" y="67"/>
                </a:lnTo>
                <a:lnTo>
                  <a:pt x="33" y="61"/>
                </a:lnTo>
                <a:lnTo>
                  <a:pt x="31" y="61"/>
                </a:lnTo>
                <a:lnTo>
                  <a:pt x="25" y="61"/>
                </a:lnTo>
                <a:lnTo>
                  <a:pt x="23" y="59"/>
                </a:lnTo>
                <a:lnTo>
                  <a:pt x="0" y="22"/>
                </a:lnTo>
                <a:lnTo>
                  <a:pt x="19" y="9"/>
                </a:lnTo>
                <a:lnTo>
                  <a:pt x="25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  <a:lnTo>
                  <a:pt x="85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1" y="30"/>
                </a:lnTo>
                <a:lnTo>
                  <a:pt x="113" y="30"/>
                </a:lnTo>
                <a:lnTo>
                  <a:pt x="117" y="29"/>
                </a:lnTo>
                <a:lnTo>
                  <a:pt x="122" y="34"/>
                </a:lnTo>
                <a:lnTo>
                  <a:pt x="124" y="37"/>
                </a:lnTo>
                <a:lnTo>
                  <a:pt x="123" y="39"/>
                </a:lnTo>
                <a:lnTo>
                  <a:pt x="122" y="42"/>
                </a:lnTo>
                <a:lnTo>
                  <a:pt x="128" y="46"/>
                </a:lnTo>
                <a:lnTo>
                  <a:pt x="127" y="48"/>
                </a:lnTo>
                <a:lnTo>
                  <a:pt x="126" y="53"/>
                </a:lnTo>
                <a:lnTo>
                  <a:pt x="128" y="7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499">
            <a:extLst>
              <a:ext uri="{FF2B5EF4-FFF2-40B4-BE49-F238E27FC236}">
                <a16:creationId xmlns:a16="http://schemas.microsoft.com/office/drawing/2014/main" id="{1BB281DB-E962-07AF-CD20-79DFC11C8043}"/>
              </a:ext>
            </a:extLst>
          </p:cNvPr>
          <p:cNvSpPr>
            <a:spLocks/>
          </p:cNvSpPr>
          <p:nvPr/>
        </p:nvSpPr>
        <p:spPr bwMode="auto">
          <a:xfrm>
            <a:off x="5229234" y="5495941"/>
            <a:ext cx="63500" cy="93663"/>
          </a:xfrm>
          <a:custGeom>
            <a:avLst/>
            <a:gdLst>
              <a:gd name="T0" fmla="*/ 30 w 40"/>
              <a:gd name="T1" fmla="*/ 19 h 59"/>
              <a:gd name="T2" fmla="*/ 32 w 40"/>
              <a:gd name="T3" fmla="*/ 37 h 59"/>
              <a:gd name="T4" fmla="*/ 37 w 40"/>
              <a:gd name="T5" fmla="*/ 41 h 59"/>
              <a:gd name="T6" fmla="*/ 36 w 40"/>
              <a:gd name="T7" fmla="*/ 45 h 59"/>
              <a:gd name="T8" fmla="*/ 36 w 40"/>
              <a:gd name="T9" fmla="*/ 47 h 59"/>
              <a:gd name="T10" fmla="*/ 37 w 40"/>
              <a:gd name="T11" fmla="*/ 48 h 59"/>
              <a:gd name="T12" fmla="*/ 37 w 40"/>
              <a:gd name="T13" fmla="*/ 49 h 59"/>
              <a:gd name="T14" fmla="*/ 38 w 40"/>
              <a:gd name="T15" fmla="*/ 52 h 59"/>
              <a:gd name="T16" fmla="*/ 40 w 40"/>
              <a:gd name="T17" fmla="*/ 53 h 59"/>
              <a:gd name="T18" fmla="*/ 38 w 40"/>
              <a:gd name="T19" fmla="*/ 56 h 59"/>
              <a:gd name="T20" fmla="*/ 36 w 40"/>
              <a:gd name="T21" fmla="*/ 58 h 59"/>
              <a:gd name="T22" fmla="*/ 34 w 40"/>
              <a:gd name="T23" fmla="*/ 58 h 59"/>
              <a:gd name="T24" fmla="*/ 30 w 40"/>
              <a:gd name="T25" fmla="*/ 59 h 59"/>
              <a:gd name="T26" fmla="*/ 30 w 40"/>
              <a:gd name="T27" fmla="*/ 58 h 59"/>
              <a:gd name="T28" fmla="*/ 28 w 40"/>
              <a:gd name="T29" fmla="*/ 58 h 59"/>
              <a:gd name="T30" fmla="*/ 18 w 40"/>
              <a:gd name="T31" fmla="*/ 52 h 59"/>
              <a:gd name="T32" fmla="*/ 17 w 40"/>
              <a:gd name="T33" fmla="*/ 45 h 59"/>
              <a:gd name="T34" fmla="*/ 15 w 40"/>
              <a:gd name="T35" fmla="*/ 41 h 59"/>
              <a:gd name="T36" fmla="*/ 15 w 40"/>
              <a:gd name="T37" fmla="*/ 34 h 59"/>
              <a:gd name="T38" fmla="*/ 11 w 40"/>
              <a:gd name="T39" fmla="*/ 29 h 59"/>
              <a:gd name="T40" fmla="*/ 10 w 40"/>
              <a:gd name="T41" fmla="*/ 25 h 59"/>
              <a:gd name="T42" fmla="*/ 10 w 40"/>
              <a:gd name="T43" fmla="*/ 22 h 59"/>
              <a:gd name="T44" fmla="*/ 3 w 40"/>
              <a:gd name="T45" fmla="*/ 18 h 59"/>
              <a:gd name="T46" fmla="*/ 0 w 40"/>
              <a:gd name="T47" fmla="*/ 15 h 59"/>
              <a:gd name="T48" fmla="*/ 2 w 40"/>
              <a:gd name="T49" fmla="*/ 11 h 59"/>
              <a:gd name="T50" fmla="*/ 4 w 40"/>
              <a:gd name="T51" fmla="*/ 10 h 59"/>
              <a:gd name="T52" fmla="*/ 6 w 40"/>
              <a:gd name="T53" fmla="*/ 10 h 59"/>
              <a:gd name="T54" fmla="*/ 6 w 40"/>
              <a:gd name="T55" fmla="*/ 8 h 59"/>
              <a:gd name="T56" fmla="*/ 7 w 40"/>
              <a:gd name="T57" fmla="*/ 8 h 59"/>
              <a:gd name="T58" fmla="*/ 7 w 40"/>
              <a:gd name="T59" fmla="*/ 10 h 59"/>
              <a:gd name="T60" fmla="*/ 11 w 40"/>
              <a:gd name="T61" fmla="*/ 11 h 59"/>
              <a:gd name="T62" fmla="*/ 11 w 40"/>
              <a:gd name="T63" fmla="*/ 10 h 59"/>
              <a:gd name="T64" fmla="*/ 11 w 40"/>
              <a:gd name="T65" fmla="*/ 8 h 59"/>
              <a:gd name="T66" fmla="*/ 13 w 40"/>
              <a:gd name="T67" fmla="*/ 4 h 59"/>
              <a:gd name="T68" fmla="*/ 13 w 40"/>
              <a:gd name="T69" fmla="*/ 2 h 59"/>
              <a:gd name="T70" fmla="*/ 13 w 40"/>
              <a:gd name="T71" fmla="*/ 0 h 59"/>
              <a:gd name="T72" fmla="*/ 25 w 40"/>
              <a:gd name="T73" fmla="*/ 4 h 59"/>
              <a:gd name="T74" fmla="*/ 25 w 40"/>
              <a:gd name="T75" fmla="*/ 8 h 59"/>
              <a:gd name="T76" fmla="*/ 30 w 40"/>
              <a:gd name="T77" fmla="*/ 1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59">
                <a:moveTo>
                  <a:pt x="30" y="19"/>
                </a:moveTo>
                <a:lnTo>
                  <a:pt x="32" y="37"/>
                </a:lnTo>
                <a:lnTo>
                  <a:pt x="37" y="41"/>
                </a:lnTo>
                <a:lnTo>
                  <a:pt x="36" y="45"/>
                </a:lnTo>
                <a:lnTo>
                  <a:pt x="36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40" y="53"/>
                </a:lnTo>
                <a:lnTo>
                  <a:pt x="38" y="56"/>
                </a:lnTo>
                <a:lnTo>
                  <a:pt x="36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8" y="58"/>
                </a:lnTo>
                <a:lnTo>
                  <a:pt x="18" y="52"/>
                </a:lnTo>
                <a:lnTo>
                  <a:pt x="17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10" y="25"/>
                </a:lnTo>
                <a:lnTo>
                  <a:pt x="10" y="22"/>
                </a:lnTo>
                <a:lnTo>
                  <a:pt x="3" y="18"/>
                </a:lnTo>
                <a:lnTo>
                  <a:pt x="0" y="15"/>
                </a:lnTo>
                <a:lnTo>
                  <a:pt x="2" y="11"/>
                </a:lnTo>
                <a:lnTo>
                  <a:pt x="4" y="10"/>
                </a:lnTo>
                <a:lnTo>
                  <a:pt x="6" y="10"/>
                </a:lnTo>
                <a:lnTo>
                  <a:pt x="6" y="8"/>
                </a:lnTo>
                <a:lnTo>
                  <a:pt x="7" y="8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8"/>
                </a:lnTo>
                <a:lnTo>
                  <a:pt x="13" y="4"/>
                </a:lnTo>
                <a:lnTo>
                  <a:pt x="13" y="2"/>
                </a:lnTo>
                <a:lnTo>
                  <a:pt x="13" y="0"/>
                </a:lnTo>
                <a:lnTo>
                  <a:pt x="25" y="4"/>
                </a:lnTo>
                <a:lnTo>
                  <a:pt x="25" y="8"/>
                </a:lnTo>
                <a:lnTo>
                  <a:pt x="30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500">
            <a:extLst>
              <a:ext uri="{FF2B5EF4-FFF2-40B4-BE49-F238E27FC236}">
                <a16:creationId xmlns:a16="http://schemas.microsoft.com/office/drawing/2014/main" id="{909730E5-88D5-7DD5-B0CD-D5E84FC97857}"/>
              </a:ext>
            </a:extLst>
          </p:cNvPr>
          <p:cNvSpPr>
            <a:spLocks/>
          </p:cNvSpPr>
          <p:nvPr/>
        </p:nvSpPr>
        <p:spPr bwMode="auto">
          <a:xfrm>
            <a:off x="5276859" y="5526104"/>
            <a:ext cx="41275" cy="41275"/>
          </a:xfrm>
          <a:custGeom>
            <a:avLst/>
            <a:gdLst>
              <a:gd name="T0" fmla="*/ 22 w 26"/>
              <a:gd name="T1" fmla="*/ 2 h 26"/>
              <a:gd name="T2" fmla="*/ 26 w 26"/>
              <a:gd name="T3" fmla="*/ 6 h 26"/>
              <a:gd name="T4" fmla="*/ 23 w 26"/>
              <a:gd name="T5" fmla="*/ 19 h 26"/>
              <a:gd name="T6" fmla="*/ 19 w 26"/>
              <a:gd name="T7" fmla="*/ 21 h 26"/>
              <a:gd name="T8" fmla="*/ 19 w 26"/>
              <a:gd name="T9" fmla="*/ 22 h 26"/>
              <a:gd name="T10" fmla="*/ 17 w 26"/>
              <a:gd name="T11" fmla="*/ 26 h 26"/>
              <a:gd name="T12" fmla="*/ 15 w 26"/>
              <a:gd name="T13" fmla="*/ 26 h 26"/>
              <a:gd name="T14" fmla="*/ 14 w 26"/>
              <a:gd name="T15" fmla="*/ 26 h 26"/>
              <a:gd name="T16" fmla="*/ 13 w 26"/>
              <a:gd name="T17" fmla="*/ 25 h 26"/>
              <a:gd name="T18" fmla="*/ 7 w 26"/>
              <a:gd name="T19" fmla="*/ 22 h 26"/>
              <a:gd name="T20" fmla="*/ 2 w 26"/>
              <a:gd name="T21" fmla="*/ 18 h 26"/>
              <a:gd name="T22" fmla="*/ 0 w 26"/>
              <a:gd name="T23" fmla="*/ 0 h 26"/>
              <a:gd name="T24" fmla="*/ 11 w 26"/>
              <a:gd name="T25" fmla="*/ 0 h 26"/>
              <a:gd name="T26" fmla="*/ 11 w 26"/>
              <a:gd name="T27" fmla="*/ 6 h 26"/>
              <a:gd name="T28" fmla="*/ 15 w 26"/>
              <a:gd name="T29" fmla="*/ 6 h 26"/>
              <a:gd name="T30" fmla="*/ 17 w 26"/>
              <a:gd name="T31" fmla="*/ 6 h 26"/>
              <a:gd name="T32" fmla="*/ 22 w 26"/>
              <a:gd name="T33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22" y="2"/>
                </a:moveTo>
                <a:lnTo>
                  <a:pt x="26" y="6"/>
                </a:lnTo>
                <a:lnTo>
                  <a:pt x="23" y="19"/>
                </a:lnTo>
                <a:lnTo>
                  <a:pt x="19" y="21"/>
                </a:lnTo>
                <a:lnTo>
                  <a:pt x="19" y="22"/>
                </a:lnTo>
                <a:lnTo>
                  <a:pt x="17" y="26"/>
                </a:lnTo>
                <a:lnTo>
                  <a:pt x="15" y="26"/>
                </a:lnTo>
                <a:lnTo>
                  <a:pt x="14" y="26"/>
                </a:lnTo>
                <a:lnTo>
                  <a:pt x="13" y="25"/>
                </a:lnTo>
                <a:lnTo>
                  <a:pt x="7" y="22"/>
                </a:lnTo>
                <a:lnTo>
                  <a:pt x="2" y="18"/>
                </a:lnTo>
                <a:lnTo>
                  <a:pt x="0" y="0"/>
                </a:lnTo>
                <a:lnTo>
                  <a:pt x="11" y="0"/>
                </a:lnTo>
                <a:lnTo>
                  <a:pt x="11" y="6"/>
                </a:lnTo>
                <a:lnTo>
                  <a:pt x="15" y="6"/>
                </a:lnTo>
                <a:lnTo>
                  <a:pt x="17" y="6"/>
                </a:lnTo>
                <a:lnTo>
                  <a:pt x="22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501">
            <a:extLst>
              <a:ext uri="{FF2B5EF4-FFF2-40B4-BE49-F238E27FC236}">
                <a16:creationId xmlns:a16="http://schemas.microsoft.com/office/drawing/2014/main" id="{6AE19E7D-7CD4-4F59-B0E7-B45121CFFD54}"/>
              </a:ext>
            </a:extLst>
          </p:cNvPr>
          <p:cNvSpPr>
            <a:spLocks/>
          </p:cNvSpPr>
          <p:nvPr/>
        </p:nvSpPr>
        <p:spPr bwMode="auto">
          <a:xfrm>
            <a:off x="5292734" y="5770579"/>
            <a:ext cx="38100" cy="68263"/>
          </a:xfrm>
          <a:custGeom>
            <a:avLst/>
            <a:gdLst>
              <a:gd name="T0" fmla="*/ 18 w 24"/>
              <a:gd name="T1" fmla="*/ 3 h 43"/>
              <a:gd name="T2" fmla="*/ 24 w 24"/>
              <a:gd name="T3" fmla="*/ 15 h 43"/>
              <a:gd name="T4" fmla="*/ 23 w 24"/>
              <a:gd name="T5" fmla="*/ 18 h 43"/>
              <a:gd name="T6" fmla="*/ 23 w 24"/>
              <a:gd name="T7" fmla="*/ 21 h 43"/>
              <a:gd name="T8" fmla="*/ 16 w 24"/>
              <a:gd name="T9" fmla="*/ 39 h 43"/>
              <a:gd name="T10" fmla="*/ 15 w 24"/>
              <a:gd name="T11" fmla="*/ 39 h 43"/>
              <a:gd name="T12" fmla="*/ 13 w 24"/>
              <a:gd name="T13" fmla="*/ 40 h 43"/>
              <a:gd name="T14" fmla="*/ 11 w 24"/>
              <a:gd name="T15" fmla="*/ 43 h 43"/>
              <a:gd name="T16" fmla="*/ 8 w 24"/>
              <a:gd name="T17" fmla="*/ 36 h 43"/>
              <a:gd name="T18" fmla="*/ 8 w 24"/>
              <a:gd name="T19" fmla="*/ 35 h 43"/>
              <a:gd name="T20" fmla="*/ 8 w 24"/>
              <a:gd name="T21" fmla="*/ 33 h 43"/>
              <a:gd name="T22" fmla="*/ 1 w 24"/>
              <a:gd name="T23" fmla="*/ 18 h 43"/>
              <a:gd name="T24" fmla="*/ 0 w 24"/>
              <a:gd name="T25" fmla="*/ 15 h 43"/>
              <a:gd name="T26" fmla="*/ 0 w 24"/>
              <a:gd name="T27" fmla="*/ 14 h 43"/>
              <a:gd name="T28" fmla="*/ 0 w 24"/>
              <a:gd name="T29" fmla="*/ 11 h 43"/>
              <a:gd name="T30" fmla="*/ 0 w 24"/>
              <a:gd name="T31" fmla="*/ 11 h 43"/>
              <a:gd name="T32" fmla="*/ 5 w 24"/>
              <a:gd name="T33" fmla="*/ 6 h 43"/>
              <a:gd name="T34" fmla="*/ 11 w 24"/>
              <a:gd name="T35" fmla="*/ 0 h 43"/>
              <a:gd name="T36" fmla="*/ 18 w 24"/>
              <a:gd name="T37" fmla="*/ 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43">
                <a:moveTo>
                  <a:pt x="18" y="3"/>
                </a:moveTo>
                <a:lnTo>
                  <a:pt x="24" y="15"/>
                </a:lnTo>
                <a:lnTo>
                  <a:pt x="23" y="18"/>
                </a:lnTo>
                <a:lnTo>
                  <a:pt x="23" y="21"/>
                </a:lnTo>
                <a:lnTo>
                  <a:pt x="16" y="39"/>
                </a:lnTo>
                <a:lnTo>
                  <a:pt x="15" y="39"/>
                </a:lnTo>
                <a:lnTo>
                  <a:pt x="13" y="40"/>
                </a:lnTo>
                <a:lnTo>
                  <a:pt x="11" y="43"/>
                </a:lnTo>
                <a:lnTo>
                  <a:pt x="8" y="36"/>
                </a:lnTo>
                <a:lnTo>
                  <a:pt x="8" y="35"/>
                </a:lnTo>
                <a:lnTo>
                  <a:pt x="8" y="33"/>
                </a:lnTo>
                <a:lnTo>
                  <a:pt x="1" y="18"/>
                </a:lnTo>
                <a:lnTo>
                  <a:pt x="0" y="15"/>
                </a:lnTo>
                <a:lnTo>
                  <a:pt x="0" y="14"/>
                </a:lnTo>
                <a:lnTo>
                  <a:pt x="0" y="11"/>
                </a:lnTo>
                <a:lnTo>
                  <a:pt x="0" y="11"/>
                </a:lnTo>
                <a:lnTo>
                  <a:pt x="5" y="6"/>
                </a:lnTo>
                <a:lnTo>
                  <a:pt x="11" y="0"/>
                </a:lnTo>
                <a:lnTo>
                  <a:pt x="18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502">
            <a:extLst>
              <a:ext uri="{FF2B5EF4-FFF2-40B4-BE49-F238E27FC236}">
                <a16:creationId xmlns:a16="http://schemas.microsoft.com/office/drawing/2014/main" id="{16E4AD6A-F33F-F355-B812-5D20C91F0A95}"/>
              </a:ext>
            </a:extLst>
          </p:cNvPr>
          <p:cNvSpPr>
            <a:spLocks/>
          </p:cNvSpPr>
          <p:nvPr/>
        </p:nvSpPr>
        <p:spPr bwMode="auto">
          <a:xfrm>
            <a:off x="5099059" y="5203840"/>
            <a:ext cx="115888" cy="146050"/>
          </a:xfrm>
          <a:custGeom>
            <a:avLst/>
            <a:gdLst>
              <a:gd name="T0" fmla="*/ 70 w 73"/>
              <a:gd name="T1" fmla="*/ 45 h 92"/>
              <a:gd name="T2" fmla="*/ 66 w 73"/>
              <a:gd name="T3" fmla="*/ 49 h 92"/>
              <a:gd name="T4" fmla="*/ 66 w 73"/>
              <a:gd name="T5" fmla="*/ 51 h 92"/>
              <a:gd name="T6" fmla="*/ 66 w 73"/>
              <a:gd name="T7" fmla="*/ 55 h 92"/>
              <a:gd name="T8" fmla="*/ 66 w 73"/>
              <a:gd name="T9" fmla="*/ 60 h 92"/>
              <a:gd name="T10" fmla="*/ 73 w 73"/>
              <a:gd name="T11" fmla="*/ 62 h 92"/>
              <a:gd name="T12" fmla="*/ 73 w 73"/>
              <a:gd name="T13" fmla="*/ 63 h 92"/>
              <a:gd name="T14" fmla="*/ 73 w 73"/>
              <a:gd name="T15" fmla="*/ 68 h 92"/>
              <a:gd name="T16" fmla="*/ 73 w 73"/>
              <a:gd name="T17" fmla="*/ 70 h 92"/>
              <a:gd name="T18" fmla="*/ 66 w 73"/>
              <a:gd name="T19" fmla="*/ 83 h 92"/>
              <a:gd name="T20" fmla="*/ 51 w 73"/>
              <a:gd name="T21" fmla="*/ 86 h 92"/>
              <a:gd name="T22" fmla="*/ 44 w 73"/>
              <a:gd name="T23" fmla="*/ 90 h 92"/>
              <a:gd name="T24" fmla="*/ 43 w 73"/>
              <a:gd name="T25" fmla="*/ 92 h 92"/>
              <a:gd name="T26" fmla="*/ 41 w 73"/>
              <a:gd name="T27" fmla="*/ 92 h 92"/>
              <a:gd name="T28" fmla="*/ 36 w 73"/>
              <a:gd name="T29" fmla="*/ 90 h 92"/>
              <a:gd name="T30" fmla="*/ 20 w 73"/>
              <a:gd name="T31" fmla="*/ 83 h 92"/>
              <a:gd name="T32" fmla="*/ 17 w 73"/>
              <a:gd name="T33" fmla="*/ 87 h 92"/>
              <a:gd name="T34" fmla="*/ 6 w 73"/>
              <a:gd name="T35" fmla="*/ 62 h 92"/>
              <a:gd name="T36" fmla="*/ 0 w 73"/>
              <a:gd name="T37" fmla="*/ 33 h 92"/>
              <a:gd name="T38" fmla="*/ 7 w 73"/>
              <a:gd name="T39" fmla="*/ 34 h 92"/>
              <a:gd name="T40" fmla="*/ 17 w 73"/>
              <a:gd name="T41" fmla="*/ 27 h 92"/>
              <a:gd name="T42" fmla="*/ 24 w 73"/>
              <a:gd name="T43" fmla="*/ 23 h 92"/>
              <a:gd name="T44" fmla="*/ 25 w 73"/>
              <a:gd name="T45" fmla="*/ 23 h 92"/>
              <a:gd name="T46" fmla="*/ 32 w 73"/>
              <a:gd name="T47" fmla="*/ 19 h 92"/>
              <a:gd name="T48" fmla="*/ 24 w 73"/>
              <a:gd name="T49" fmla="*/ 19 h 92"/>
              <a:gd name="T50" fmla="*/ 22 w 73"/>
              <a:gd name="T51" fmla="*/ 17 h 92"/>
              <a:gd name="T52" fmla="*/ 22 w 73"/>
              <a:gd name="T53" fmla="*/ 14 h 92"/>
              <a:gd name="T54" fmla="*/ 24 w 73"/>
              <a:gd name="T55" fmla="*/ 12 h 92"/>
              <a:gd name="T56" fmla="*/ 28 w 73"/>
              <a:gd name="T57" fmla="*/ 12 h 92"/>
              <a:gd name="T58" fmla="*/ 35 w 73"/>
              <a:gd name="T59" fmla="*/ 12 h 92"/>
              <a:gd name="T60" fmla="*/ 37 w 73"/>
              <a:gd name="T61" fmla="*/ 7 h 92"/>
              <a:gd name="T62" fmla="*/ 37 w 73"/>
              <a:gd name="T63" fmla="*/ 4 h 92"/>
              <a:gd name="T64" fmla="*/ 39 w 73"/>
              <a:gd name="T65" fmla="*/ 0 h 92"/>
              <a:gd name="T66" fmla="*/ 45 w 73"/>
              <a:gd name="T67" fmla="*/ 0 h 92"/>
              <a:gd name="T68" fmla="*/ 48 w 73"/>
              <a:gd name="T69" fmla="*/ 3 h 92"/>
              <a:gd name="T70" fmla="*/ 50 w 73"/>
              <a:gd name="T71" fmla="*/ 4 h 92"/>
              <a:gd name="T72" fmla="*/ 55 w 73"/>
              <a:gd name="T73" fmla="*/ 10 h 92"/>
              <a:gd name="T74" fmla="*/ 52 w 73"/>
              <a:gd name="T75" fmla="*/ 15 h 92"/>
              <a:gd name="T76" fmla="*/ 55 w 73"/>
              <a:gd name="T77" fmla="*/ 23 h 92"/>
              <a:gd name="T78" fmla="*/ 55 w 73"/>
              <a:gd name="T79" fmla="*/ 27 h 92"/>
              <a:gd name="T80" fmla="*/ 70 w 73"/>
              <a:gd name="T81" fmla="*/ 4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92">
                <a:moveTo>
                  <a:pt x="70" y="45"/>
                </a:move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3" y="62"/>
                </a:lnTo>
                <a:lnTo>
                  <a:pt x="73" y="63"/>
                </a:lnTo>
                <a:lnTo>
                  <a:pt x="73" y="68"/>
                </a:lnTo>
                <a:lnTo>
                  <a:pt x="73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3" y="92"/>
                </a:lnTo>
                <a:lnTo>
                  <a:pt x="41" y="92"/>
                </a:lnTo>
                <a:lnTo>
                  <a:pt x="36" y="90"/>
                </a:lnTo>
                <a:lnTo>
                  <a:pt x="20" y="83"/>
                </a:lnTo>
                <a:lnTo>
                  <a:pt x="17" y="87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7" y="27"/>
                </a:lnTo>
                <a:lnTo>
                  <a:pt x="24" y="23"/>
                </a:lnTo>
                <a:lnTo>
                  <a:pt x="25" y="23"/>
                </a:lnTo>
                <a:lnTo>
                  <a:pt x="32" y="19"/>
                </a:lnTo>
                <a:lnTo>
                  <a:pt x="24" y="19"/>
                </a:lnTo>
                <a:lnTo>
                  <a:pt x="22" y="17"/>
                </a:lnTo>
                <a:lnTo>
                  <a:pt x="22" y="14"/>
                </a:lnTo>
                <a:lnTo>
                  <a:pt x="24" y="12"/>
                </a:lnTo>
                <a:lnTo>
                  <a:pt x="28" y="12"/>
                </a:lnTo>
                <a:lnTo>
                  <a:pt x="35" y="12"/>
                </a:lnTo>
                <a:lnTo>
                  <a:pt x="37" y="7"/>
                </a:lnTo>
                <a:lnTo>
                  <a:pt x="37" y="4"/>
                </a:lnTo>
                <a:lnTo>
                  <a:pt x="39" y="0"/>
                </a:lnTo>
                <a:lnTo>
                  <a:pt x="45" y="0"/>
                </a:lnTo>
                <a:lnTo>
                  <a:pt x="48" y="3"/>
                </a:lnTo>
                <a:lnTo>
                  <a:pt x="50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7"/>
                </a:lnTo>
                <a:lnTo>
                  <a:pt x="7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503">
            <a:extLst>
              <a:ext uri="{FF2B5EF4-FFF2-40B4-BE49-F238E27FC236}">
                <a16:creationId xmlns:a16="http://schemas.microsoft.com/office/drawing/2014/main" id="{1FA31184-A51B-5D6A-3754-D42ACA78F07B}"/>
              </a:ext>
            </a:extLst>
          </p:cNvPr>
          <p:cNvSpPr>
            <a:spLocks/>
          </p:cNvSpPr>
          <p:nvPr/>
        </p:nvSpPr>
        <p:spPr bwMode="auto">
          <a:xfrm>
            <a:off x="5249871" y="5430853"/>
            <a:ext cx="74613" cy="104775"/>
          </a:xfrm>
          <a:custGeom>
            <a:avLst/>
            <a:gdLst>
              <a:gd name="T0" fmla="*/ 43 w 47"/>
              <a:gd name="T1" fmla="*/ 7 h 66"/>
              <a:gd name="T2" fmla="*/ 46 w 47"/>
              <a:gd name="T3" fmla="*/ 18 h 66"/>
              <a:gd name="T4" fmla="*/ 47 w 47"/>
              <a:gd name="T5" fmla="*/ 26 h 66"/>
              <a:gd name="T6" fmla="*/ 47 w 47"/>
              <a:gd name="T7" fmla="*/ 30 h 66"/>
              <a:gd name="T8" fmla="*/ 45 w 47"/>
              <a:gd name="T9" fmla="*/ 33 h 66"/>
              <a:gd name="T10" fmla="*/ 40 w 47"/>
              <a:gd name="T11" fmla="*/ 36 h 66"/>
              <a:gd name="T12" fmla="*/ 38 w 47"/>
              <a:gd name="T13" fmla="*/ 40 h 66"/>
              <a:gd name="T14" fmla="*/ 36 w 47"/>
              <a:gd name="T15" fmla="*/ 41 h 66"/>
              <a:gd name="T16" fmla="*/ 35 w 47"/>
              <a:gd name="T17" fmla="*/ 44 h 66"/>
              <a:gd name="T18" fmla="*/ 36 w 47"/>
              <a:gd name="T19" fmla="*/ 47 h 66"/>
              <a:gd name="T20" fmla="*/ 38 w 47"/>
              <a:gd name="T21" fmla="*/ 45 h 66"/>
              <a:gd name="T22" fmla="*/ 39 w 47"/>
              <a:gd name="T23" fmla="*/ 48 h 66"/>
              <a:gd name="T24" fmla="*/ 39 w 47"/>
              <a:gd name="T25" fmla="*/ 56 h 66"/>
              <a:gd name="T26" fmla="*/ 39 w 47"/>
              <a:gd name="T27" fmla="*/ 62 h 66"/>
              <a:gd name="T28" fmla="*/ 34 w 47"/>
              <a:gd name="T29" fmla="*/ 66 h 66"/>
              <a:gd name="T30" fmla="*/ 32 w 47"/>
              <a:gd name="T31" fmla="*/ 66 h 66"/>
              <a:gd name="T32" fmla="*/ 28 w 47"/>
              <a:gd name="T33" fmla="*/ 66 h 66"/>
              <a:gd name="T34" fmla="*/ 28 w 47"/>
              <a:gd name="T35" fmla="*/ 60 h 66"/>
              <a:gd name="T36" fmla="*/ 17 w 47"/>
              <a:gd name="T37" fmla="*/ 60 h 66"/>
              <a:gd name="T38" fmla="*/ 12 w 47"/>
              <a:gd name="T39" fmla="*/ 49 h 66"/>
              <a:gd name="T40" fmla="*/ 12 w 47"/>
              <a:gd name="T41" fmla="*/ 45 h 66"/>
              <a:gd name="T42" fmla="*/ 0 w 47"/>
              <a:gd name="T43" fmla="*/ 41 h 66"/>
              <a:gd name="T44" fmla="*/ 1 w 47"/>
              <a:gd name="T45" fmla="*/ 32 h 66"/>
              <a:gd name="T46" fmla="*/ 8 w 47"/>
              <a:gd name="T47" fmla="*/ 19 h 66"/>
              <a:gd name="T48" fmla="*/ 15 w 47"/>
              <a:gd name="T49" fmla="*/ 10 h 66"/>
              <a:gd name="T50" fmla="*/ 24 w 47"/>
              <a:gd name="T51" fmla="*/ 0 h 66"/>
              <a:gd name="T52" fmla="*/ 34 w 47"/>
              <a:gd name="T53" fmla="*/ 2 h 66"/>
              <a:gd name="T54" fmla="*/ 38 w 47"/>
              <a:gd name="T55" fmla="*/ 2 h 66"/>
              <a:gd name="T56" fmla="*/ 43 w 47"/>
              <a:gd name="T57" fmla="*/ 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7" h="66">
                <a:moveTo>
                  <a:pt x="43" y="7"/>
                </a:moveTo>
                <a:lnTo>
                  <a:pt x="46" y="18"/>
                </a:lnTo>
                <a:lnTo>
                  <a:pt x="47" y="26"/>
                </a:lnTo>
                <a:lnTo>
                  <a:pt x="47" y="30"/>
                </a:lnTo>
                <a:lnTo>
                  <a:pt x="45" y="33"/>
                </a:lnTo>
                <a:lnTo>
                  <a:pt x="40" y="36"/>
                </a:lnTo>
                <a:lnTo>
                  <a:pt x="38" y="40"/>
                </a:lnTo>
                <a:lnTo>
                  <a:pt x="36" y="41"/>
                </a:lnTo>
                <a:lnTo>
                  <a:pt x="35" y="44"/>
                </a:lnTo>
                <a:lnTo>
                  <a:pt x="36" y="47"/>
                </a:lnTo>
                <a:lnTo>
                  <a:pt x="38" y="45"/>
                </a:lnTo>
                <a:lnTo>
                  <a:pt x="39" y="48"/>
                </a:lnTo>
                <a:lnTo>
                  <a:pt x="39" y="56"/>
                </a:lnTo>
                <a:lnTo>
                  <a:pt x="39" y="62"/>
                </a:lnTo>
                <a:lnTo>
                  <a:pt x="34" y="66"/>
                </a:lnTo>
                <a:lnTo>
                  <a:pt x="32" y="66"/>
                </a:lnTo>
                <a:lnTo>
                  <a:pt x="28" y="66"/>
                </a:lnTo>
                <a:lnTo>
                  <a:pt x="28" y="60"/>
                </a:lnTo>
                <a:lnTo>
                  <a:pt x="17" y="60"/>
                </a:lnTo>
                <a:lnTo>
                  <a:pt x="12" y="49"/>
                </a:lnTo>
                <a:lnTo>
                  <a:pt x="12" y="45"/>
                </a:lnTo>
                <a:lnTo>
                  <a:pt x="0" y="41"/>
                </a:lnTo>
                <a:lnTo>
                  <a:pt x="1" y="32"/>
                </a:lnTo>
                <a:lnTo>
                  <a:pt x="8" y="19"/>
                </a:lnTo>
                <a:lnTo>
                  <a:pt x="15" y="10"/>
                </a:lnTo>
                <a:lnTo>
                  <a:pt x="24" y="0"/>
                </a:lnTo>
                <a:lnTo>
                  <a:pt x="34" y="2"/>
                </a:lnTo>
                <a:lnTo>
                  <a:pt x="38" y="2"/>
                </a:lnTo>
                <a:lnTo>
                  <a:pt x="43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504">
            <a:extLst>
              <a:ext uri="{FF2B5EF4-FFF2-40B4-BE49-F238E27FC236}">
                <a16:creationId xmlns:a16="http://schemas.microsoft.com/office/drawing/2014/main" id="{72541873-A6D8-21C1-16F8-2466BED9E612}"/>
              </a:ext>
            </a:extLst>
          </p:cNvPr>
          <p:cNvSpPr>
            <a:spLocks/>
          </p:cNvSpPr>
          <p:nvPr/>
        </p:nvSpPr>
        <p:spPr bwMode="auto">
          <a:xfrm>
            <a:off x="5164146" y="4440251"/>
            <a:ext cx="228600" cy="287338"/>
          </a:xfrm>
          <a:custGeom>
            <a:avLst/>
            <a:gdLst>
              <a:gd name="T0" fmla="*/ 93 w 144"/>
              <a:gd name="T1" fmla="*/ 23 h 181"/>
              <a:gd name="T2" fmla="*/ 81 w 144"/>
              <a:gd name="T3" fmla="*/ 39 h 181"/>
              <a:gd name="T4" fmla="*/ 64 w 144"/>
              <a:gd name="T5" fmla="*/ 41 h 181"/>
              <a:gd name="T6" fmla="*/ 58 w 144"/>
              <a:gd name="T7" fmla="*/ 50 h 181"/>
              <a:gd name="T8" fmla="*/ 64 w 144"/>
              <a:gd name="T9" fmla="*/ 58 h 181"/>
              <a:gd name="T10" fmla="*/ 78 w 144"/>
              <a:gd name="T11" fmla="*/ 78 h 181"/>
              <a:gd name="T12" fmla="*/ 101 w 144"/>
              <a:gd name="T13" fmla="*/ 97 h 181"/>
              <a:gd name="T14" fmla="*/ 103 w 144"/>
              <a:gd name="T15" fmla="*/ 98 h 181"/>
              <a:gd name="T16" fmla="*/ 104 w 144"/>
              <a:gd name="T17" fmla="*/ 98 h 181"/>
              <a:gd name="T18" fmla="*/ 109 w 144"/>
              <a:gd name="T19" fmla="*/ 97 h 181"/>
              <a:gd name="T20" fmla="*/ 112 w 144"/>
              <a:gd name="T21" fmla="*/ 97 h 181"/>
              <a:gd name="T22" fmla="*/ 116 w 144"/>
              <a:gd name="T23" fmla="*/ 103 h 181"/>
              <a:gd name="T24" fmla="*/ 118 w 144"/>
              <a:gd name="T25" fmla="*/ 116 h 181"/>
              <a:gd name="T26" fmla="*/ 122 w 144"/>
              <a:gd name="T27" fmla="*/ 132 h 181"/>
              <a:gd name="T28" fmla="*/ 131 w 144"/>
              <a:gd name="T29" fmla="*/ 138 h 181"/>
              <a:gd name="T30" fmla="*/ 142 w 144"/>
              <a:gd name="T31" fmla="*/ 133 h 181"/>
              <a:gd name="T32" fmla="*/ 141 w 144"/>
              <a:gd name="T33" fmla="*/ 139 h 181"/>
              <a:gd name="T34" fmla="*/ 135 w 144"/>
              <a:gd name="T35" fmla="*/ 147 h 181"/>
              <a:gd name="T36" fmla="*/ 129 w 144"/>
              <a:gd name="T37" fmla="*/ 147 h 181"/>
              <a:gd name="T38" fmla="*/ 120 w 144"/>
              <a:gd name="T39" fmla="*/ 153 h 181"/>
              <a:gd name="T40" fmla="*/ 114 w 144"/>
              <a:gd name="T41" fmla="*/ 155 h 181"/>
              <a:gd name="T42" fmla="*/ 111 w 144"/>
              <a:gd name="T43" fmla="*/ 163 h 181"/>
              <a:gd name="T44" fmla="*/ 108 w 144"/>
              <a:gd name="T45" fmla="*/ 168 h 181"/>
              <a:gd name="T46" fmla="*/ 109 w 144"/>
              <a:gd name="T47" fmla="*/ 180 h 181"/>
              <a:gd name="T48" fmla="*/ 99 w 144"/>
              <a:gd name="T49" fmla="*/ 181 h 181"/>
              <a:gd name="T50" fmla="*/ 81 w 144"/>
              <a:gd name="T51" fmla="*/ 150 h 181"/>
              <a:gd name="T52" fmla="*/ 81 w 144"/>
              <a:gd name="T53" fmla="*/ 133 h 181"/>
              <a:gd name="T54" fmla="*/ 81 w 144"/>
              <a:gd name="T55" fmla="*/ 132 h 181"/>
              <a:gd name="T56" fmla="*/ 75 w 144"/>
              <a:gd name="T57" fmla="*/ 128 h 181"/>
              <a:gd name="T58" fmla="*/ 73 w 144"/>
              <a:gd name="T59" fmla="*/ 128 h 181"/>
              <a:gd name="T60" fmla="*/ 69 w 144"/>
              <a:gd name="T61" fmla="*/ 128 h 181"/>
              <a:gd name="T62" fmla="*/ 49 w 144"/>
              <a:gd name="T63" fmla="*/ 113 h 181"/>
              <a:gd name="T64" fmla="*/ 41 w 144"/>
              <a:gd name="T65" fmla="*/ 113 h 181"/>
              <a:gd name="T66" fmla="*/ 37 w 144"/>
              <a:gd name="T67" fmla="*/ 108 h 181"/>
              <a:gd name="T68" fmla="*/ 34 w 144"/>
              <a:gd name="T69" fmla="*/ 105 h 181"/>
              <a:gd name="T70" fmla="*/ 22 w 144"/>
              <a:gd name="T71" fmla="*/ 97 h 181"/>
              <a:gd name="T72" fmla="*/ 17 w 144"/>
              <a:gd name="T73" fmla="*/ 78 h 181"/>
              <a:gd name="T74" fmla="*/ 10 w 144"/>
              <a:gd name="T75" fmla="*/ 75 h 181"/>
              <a:gd name="T76" fmla="*/ 0 w 144"/>
              <a:gd name="T77" fmla="*/ 33 h 181"/>
              <a:gd name="T78" fmla="*/ 10 w 144"/>
              <a:gd name="T79" fmla="*/ 18 h 181"/>
              <a:gd name="T80" fmla="*/ 19 w 144"/>
              <a:gd name="T81" fmla="*/ 1 h 181"/>
              <a:gd name="T82" fmla="*/ 21 w 144"/>
              <a:gd name="T83" fmla="*/ 0 h 181"/>
              <a:gd name="T84" fmla="*/ 43 w 144"/>
              <a:gd name="T85" fmla="*/ 0 h 181"/>
              <a:gd name="T86" fmla="*/ 84 w 144"/>
              <a:gd name="T87" fmla="*/ 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81">
                <a:moveTo>
                  <a:pt x="92" y="16"/>
                </a:moveTo>
                <a:lnTo>
                  <a:pt x="93" y="23"/>
                </a:lnTo>
                <a:lnTo>
                  <a:pt x="88" y="28"/>
                </a:lnTo>
                <a:lnTo>
                  <a:pt x="81" y="39"/>
                </a:lnTo>
                <a:lnTo>
                  <a:pt x="66" y="41"/>
                </a:lnTo>
                <a:lnTo>
                  <a:pt x="64" y="41"/>
                </a:lnTo>
                <a:lnTo>
                  <a:pt x="60" y="46"/>
                </a:lnTo>
                <a:lnTo>
                  <a:pt x="58" y="50"/>
                </a:lnTo>
                <a:lnTo>
                  <a:pt x="56" y="50"/>
                </a:lnTo>
                <a:lnTo>
                  <a:pt x="64" y="58"/>
                </a:lnTo>
                <a:lnTo>
                  <a:pt x="77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3" y="97"/>
                </a:lnTo>
                <a:lnTo>
                  <a:pt x="103" y="98"/>
                </a:lnTo>
                <a:lnTo>
                  <a:pt x="103" y="99"/>
                </a:lnTo>
                <a:lnTo>
                  <a:pt x="104" y="98"/>
                </a:lnTo>
                <a:lnTo>
                  <a:pt x="107" y="97"/>
                </a:lnTo>
                <a:lnTo>
                  <a:pt x="109" y="97"/>
                </a:lnTo>
                <a:lnTo>
                  <a:pt x="111" y="97"/>
                </a:lnTo>
                <a:lnTo>
                  <a:pt x="112" y="97"/>
                </a:lnTo>
                <a:lnTo>
                  <a:pt x="115" y="98"/>
                </a:lnTo>
                <a:lnTo>
                  <a:pt x="116" y="103"/>
                </a:lnTo>
                <a:lnTo>
                  <a:pt x="116" y="106"/>
                </a:lnTo>
                <a:lnTo>
                  <a:pt x="118" y="116"/>
                </a:lnTo>
                <a:lnTo>
                  <a:pt x="119" y="131"/>
                </a:lnTo>
                <a:lnTo>
                  <a:pt x="122" y="132"/>
                </a:lnTo>
                <a:lnTo>
                  <a:pt x="129" y="133"/>
                </a:lnTo>
                <a:lnTo>
                  <a:pt x="131" y="138"/>
                </a:lnTo>
                <a:lnTo>
                  <a:pt x="138" y="135"/>
                </a:lnTo>
                <a:lnTo>
                  <a:pt x="142" y="133"/>
                </a:lnTo>
                <a:lnTo>
                  <a:pt x="144" y="136"/>
                </a:lnTo>
                <a:lnTo>
                  <a:pt x="141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9" y="147"/>
                </a:lnTo>
                <a:lnTo>
                  <a:pt x="125" y="151"/>
                </a:lnTo>
                <a:lnTo>
                  <a:pt x="120" y="153"/>
                </a:lnTo>
                <a:lnTo>
                  <a:pt x="114" y="153"/>
                </a:lnTo>
                <a:lnTo>
                  <a:pt x="114" y="155"/>
                </a:lnTo>
                <a:lnTo>
                  <a:pt x="112" y="157"/>
                </a:lnTo>
                <a:lnTo>
                  <a:pt x="111" y="163"/>
                </a:lnTo>
                <a:lnTo>
                  <a:pt x="109" y="166"/>
                </a:lnTo>
                <a:lnTo>
                  <a:pt x="108" y="168"/>
                </a:lnTo>
                <a:lnTo>
                  <a:pt x="111" y="180"/>
                </a:lnTo>
                <a:lnTo>
                  <a:pt x="109" y="180"/>
                </a:lnTo>
                <a:lnTo>
                  <a:pt x="104" y="181"/>
                </a:lnTo>
                <a:lnTo>
                  <a:pt x="99" y="181"/>
                </a:lnTo>
                <a:lnTo>
                  <a:pt x="82" y="158"/>
                </a:lnTo>
                <a:lnTo>
                  <a:pt x="81" y="150"/>
                </a:lnTo>
                <a:lnTo>
                  <a:pt x="81" y="140"/>
                </a:lnTo>
                <a:lnTo>
                  <a:pt x="81" y="133"/>
                </a:lnTo>
                <a:lnTo>
                  <a:pt x="82" y="132"/>
                </a:lnTo>
                <a:lnTo>
                  <a:pt x="81" y="132"/>
                </a:lnTo>
                <a:lnTo>
                  <a:pt x="81" y="129"/>
                </a:lnTo>
                <a:lnTo>
                  <a:pt x="75" y="128"/>
                </a:lnTo>
                <a:lnTo>
                  <a:pt x="74" y="128"/>
                </a:lnTo>
                <a:lnTo>
                  <a:pt x="73" y="128"/>
                </a:lnTo>
                <a:lnTo>
                  <a:pt x="70" y="128"/>
                </a:lnTo>
                <a:lnTo>
                  <a:pt x="69" y="128"/>
                </a:lnTo>
                <a:lnTo>
                  <a:pt x="60" y="127"/>
                </a:lnTo>
                <a:lnTo>
                  <a:pt x="49" y="113"/>
                </a:lnTo>
                <a:lnTo>
                  <a:pt x="47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6" y="106"/>
                </a:lnTo>
                <a:lnTo>
                  <a:pt x="34" y="105"/>
                </a:lnTo>
                <a:lnTo>
                  <a:pt x="33" y="103"/>
                </a:lnTo>
                <a:lnTo>
                  <a:pt x="22" y="97"/>
                </a:lnTo>
                <a:lnTo>
                  <a:pt x="25" y="83"/>
                </a:lnTo>
                <a:lnTo>
                  <a:pt x="17" y="78"/>
                </a:lnTo>
                <a:lnTo>
                  <a:pt x="17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6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  <a:lnTo>
                  <a:pt x="74" y="9"/>
                </a:lnTo>
                <a:lnTo>
                  <a:pt x="84" y="7"/>
                </a:lnTo>
                <a:lnTo>
                  <a:pt x="92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505">
            <a:extLst>
              <a:ext uri="{FF2B5EF4-FFF2-40B4-BE49-F238E27FC236}">
                <a16:creationId xmlns:a16="http://schemas.microsoft.com/office/drawing/2014/main" id="{D4C3BD19-752B-2322-0E3A-1A3DE55BBB3B}"/>
              </a:ext>
            </a:extLst>
          </p:cNvPr>
          <p:cNvSpPr>
            <a:spLocks/>
          </p:cNvSpPr>
          <p:nvPr/>
        </p:nvSpPr>
        <p:spPr bwMode="auto">
          <a:xfrm>
            <a:off x="5305434" y="4175137"/>
            <a:ext cx="188913" cy="146050"/>
          </a:xfrm>
          <a:custGeom>
            <a:avLst/>
            <a:gdLst>
              <a:gd name="T0" fmla="*/ 100 w 119"/>
              <a:gd name="T1" fmla="*/ 7 h 92"/>
              <a:gd name="T2" fmla="*/ 119 w 119"/>
              <a:gd name="T3" fmla="*/ 47 h 92"/>
              <a:gd name="T4" fmla="*/ 119 w 119"/>
              <a:gd name="T5" fmla="*/ 56 h 92"/>
              <a:gd name="T6" fmla="*/ 101 w 119"/>
              <a:gd name="T7" fmla="*/ 65 h 92"/>
              <a:gd name="T8" fmla="*/ 100 w 119"/>
              <a:gd name="T9" fmla="*/ 66 h 92"/>
              <a:gd name="T10" fmla="*/ 91 w 119"/>
              <a:gd name="T11" fmla="*/ 65 h 92"/>
              <a:gd name="T12" fmla="*/ 89 w 119"/>
              <a:gd name="T13" fmla="*/ 65 h 92"/>
              <a:gd name="T14" fmla="*/ 89 w 119"/>
              <a:gd name="T15" fmla="*/ 66 h 92"/>
              <a:gd name="T16" fmla="*/ 85 w 119"/>
              <a:gd name="T17" fmla="*/ 71 h 92"/>
              <a:gd name="T18" fmla="*/ 79 w 119"/>
              <a:gd name="T19" fmla="*/ 81 h 92"/>
              <a:gd name="T20" fmla="*/ 74 w 119"/>
              <a:gd name="T21" fmla="*/ 92 h 92"/>
              <a:gd name="T22" fmla="*/ 63 w 119"/>
              <a:gd name="T23" fmla="*/ 89 h 92"/>
              <a:gd name="T24" fmla="*/ 59 w 119"/>
              <a:gd name="T25" fmla="*/ 74 h 92"/>
              <a:gd name="T26" fmla="*/ 55 w 119"/>
              <a:gd name="T27" fmla="*/ 74 h 92"/>
              <a:gd name="T28" fmla="*/ 44 w 119"/>
              <a:gd name="T29" fmla="*/ 74 h 92"/>
              <a:gd name="T30" fmla="*/ 41 w 119"/>
              <a:gd name="T31" fmla="*/ 74 h 92"/>
              <a:gd name="T32" fmla="*/ 37 w 119"/>
              <a:gd name="T33" fmla="*/ 73 h 92"/>
              <a:gd name="T34" fmla="*/ 31 w 119"/>
              <a:gd name="T35" fmla="*/ 71 h 92"/>
              <a:gd name="T36" fmla="*/ 27 w 119"/>
              <a:gd name="T37" fmla="*/ 69 h 92"/>
              <a:gd name="T38" fmla="*/ 8 w 119"/>
              <a:gd name="T39" fmla="*/ 51 h 92"/>
              <a:gd name="T40" fmla="*/ 7 w 119"/>
              <a:gd name="T41" fmla="*/ 45 h 92"/>
              <a:gd name="T42" fmla="*/ 5 w 119"/>
              <a:gd name="T43" fmla="*/ 39 h 92"/>
              <a:gd name="T44" fmla="*/ 4 w 119"/>
              <a:gd name="T45" fmla="*/ 20 h 92"/>
              <a:gd name="T46" fmla="*/ 4 w 119"/>
              <a:gd name="T47" fmla="*/ 17 h 92"/>
              <a:gd name="T48" fmla="*/ 0 w 119"/>
              <a:gd name="T49" fmla="*/ 14 h 92"/>
              <a:gd name="T50" fmla="*/ 0 w 119"/>
              <a:gd name="T51" fmla="*/ 13 h 92"/>
              <a:gd name="T52" fmla="*/ 5 w 119"/>
              <a:gd name="T53" fmla="*/ 6 h 92"/>
              <a:gd name="T54" fmla="*/ 12 w 119"/>
              <a:gd name="T55" fmla="*/ 7 h 92"/>
              <a:gd name="T56" fmla="*/ 19 w 119"/>
              <a:gd name="T57" fmla="*/ 10 h 92"/>
              <a:gd name="T58" fmla="*/ 41 w 119"/>
              <a:gd name="T59" fmla="*/ 5 h 92"/>
              <a:gd name="T60" fmla="*/ 68 w 119"/>
              <a:gd name="T61" fmla="*/ 0 h 92"/>
              <a:gd name="T62" fmla="*/ 86 w 119"/>
              <a:gd name="T63" fmla="*/ 5 h 92"/>
              <a:gd name="T64" fmla="*/ 100 w 119"/>
              <a:gd name="T65" fmla="*/ 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" h="92">
                <a:moveTo>
                  <a:pt x="100" y="7"/>
                </a:moveTo>
                <a:lnTo>
                  <a:pt x="119" y="47"/>
                </a:lnTo>
                <a:lnTo>
                  <a:pt x="119" y="56"/>
                </a:lnTo>
                <a:lnTo>
                  <a:pt x="101" y="65"/>
                </a:lnTo>
                <a:lnTo>
                  <a:pt x="100" y="66"/>
                </a:lnTo>
                <a:lnTo>
                  <a:pt x="91" y="65"/>
                </a:lnTo>
                <a:lnTo>
                  <a:pt x="89" y="65"/>
                </a:lnTo>
                <a:lnTo>
                  <a:pt x="89" y="66"/>
                </a:lnTo>
                <a:lnTo>
                  <a:pt x="85" y="71"/>
                </a:lnTo>
                <a:lnTo>
                  <a:pt x="79" y="81"/>
                </a:lnTo>
                <a:lnTo>
                  <a:pt x="74" y="92"/>
                </a:lnTo>
                <a:lnTo>
                  <a:pt x="63" y="89"/>
                </a:lnTo>
                <a:lnTo>
                  <a:pt x="59" y="74"/>
                </a:lnTo>
                <a:lnTo>
                  <a:pt x="55" y="74"/>
                </a:lnTo>
                <a:lnTo>
                  <a:pt x="44" y="74"/>
                </a:lnTo>
                <a:lnTo>
                  <a:pt x="41" y="74"/>
                </a:lnTo>
                <a:lnTo>
                  <a:pt x="37" y="73"/>
                </a:lnTo>
                <a:lnTo>
                  <a:pt x="31" y="71"/>
                </a:lnTo>
                <a:lnTo>
                  <a:pt x="27" y="69"/>
                </a:lnTo>
                <a:lnTo>
                  <a:pt x="8" y="51"/>
                </a:lnTo>
                <a:lnTo>
                  <a:pt x="7" y="45"/>
                </a:lnTo>
                <a:lnTo>
                  <a:pt x="5" y="39"/>
                </a:lnTo>
                <a:lnTo>
                  <a:pt x="4" y="20"/>
                </a:lnTo>
                <a:lnTo>
                  <a:pt x="4" y="17"/>
                </a:lnTo>
                <a:lnTo>
                  <a:pt x="0" y="14"/>
                </a:lnTo>
                <a:lnTo>
                  <a:pt x="0" y="13"/>
                </a:lnTo>
                <a:lnTo>
                  <a:pt x="5" y="6"/>
                </a:lnTo>
                <a:lnTo>
                  <a:pt x="12" y="7"/>
                </a:lnTo>
                <a:lnTo>
                  <a:pt x="19" y="10"/>
                </a:lnTo>
                <a:lnTo>
                  <a:pt x="41" y="5"/>
                </a:lnTo>
                <a:lnTo>
                  <a:pt x="68" y="0"/>
                </a:lnTo>
                <a:lnTo>
                  <a:pt x="86" y="5"/>
                </a:lnTo>
                <a:lnTo>
                  <a:pt x="100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506">
            <a:extLst>
              <a:ext uri="{FF2B5EF4-FFF2-40B4-BE49-F238E27FC236}">
                <a16:creationId xmlns:a16="http://schemas.microsoft.com/office/drawing/2014/main" id="{105F500B-6879-3296-E0CD-67FBED4B469F}"/>
              </a:ext>
            </a:extLst>
          </p:cNvPr>
          <p:cNvSpPr>
            <a:spLocks/>
          </p:cNvSpPr>
          <p:nvPr/>
        </p:nvSpPr>
        <p:spPr bwMode="auto">
          <a:xfrm>
            <a:off x="5387984" y="5722954"/>
            <a:ext cx="61913" cy="160338"/>
          </a:xfrm>
          <a:custGeom>
            <a:avLst/>
            <a:gdLst>
              <a:gd name="T0" fmla="*/ 22 w 39"/>
              <a:gd name="T1" fmla="*/ 2 h 101"/>
              <a:gd name="T2" fmla="*/ 31 w 39"/>
              <a:gd name="T3" fmla="*/ 6 h 101"/>
              <a:gd name="T4" fmla="*/ 30 w 39"/>
              <a:gd name="T5" fmla="*/ 14 h 101"/>
              <a:gd name="T6" fmla="*/ 29 w 39"/>
              <a:gd name="T7" fmla="*/ 15 h 101"/>
              <a:gd name="T8" fmla="*/ 27 w 39"/>
              <a:gd name="T9" fmla="*/ 18 h 101"/>
              <a:gd name="T10" fmla="*/ 27 w 39"/>
              <a:gd name="T11" fmla="*/ 21 h 101"/>
              <a:gd name="T12" fmla="*/ 26 w 39"/>
              <a:gd name="T13" fmla="*/ 24 h 101"/>
              <a:gd name="T14" fmla="*/ 27 w 39"/>
              <a:gd name="T15" fmla="*/ 28 h 101"/>
              <a:gd name="T16" fmla="*/ 27 w 39"/>
              <a:gd name="T17" fmla="*/ 30 h 101"/>
              <a:gd name="T18" fmla="*/ 29 w 39"/>
              <a:gd name="T19" fmla="*/ 37 h 101"/>
              <a:gd name="T20" fmla="*/ 30 w 39"/>
              <a:gd name="T21" fmla="*/ 45 h 101"/>
              <a:gd name="T22" fmla="*/ 31 w 39"/>
              <a:gd name="T23" fmla="*/ 48 h 101"/>
              <a:gd name="T24" fmla="*/ 33 w 39"/>
              <a:gd name="T25" fmla="*/ 50 h 101"/>
              <a:gd name="T26" fmla="*/ 33 w 39"/>
              <a:gd name="T27" fmla="*/ 52 h 101"/>
              <a:gd name="T28" fmla="*/ 34 w 39"/>
              <a:gd name="T29" fmla="*/ 59 h 101"/>
              <a:gd name="T30" fmla="*/ 34 w 39"/>
              <a:gd name="T31" fmla="*/ 67 h 101"/>
              <a:gd name="T32" fmla="*/ 35 w 39"/>
              <a:gd name="T33" fmla="*/ 71 h 101"/>
              <a:gd name="T34" fmla="*/ 35 w 39"/>
              <a:gd name="T35" fmla="*/ 75 h 101"/>
              <a:gd name="T36" fmla="*/ 35 w 39"/>
              <a:gd name="T37" fmla="*/ 78 h 101"/>
              <a:gd name="T38" fmla="*/ 37 w 39"/>
              <a:gd name="T39" fmla="*/ 81 h 101"/>
              <a:gd name="T40" fmla="*/ 38 w 39"/>
              <a:gd name="T41" fmla="*/ 86 h 101"/>
              <a:gd name="T42" fmla="*/ 39 w 39"/>
              <a:gd name="T43" fmla="*/ 89 h 101"/>
              <a:gd name="T44" fmla="*/ 39 w 39"/>
              <a:gd name="T45" fmla="*/ 92 h 101"/>
              <a:gd name="T46" fmla="*/ 39 w 39"/>
              <a:gd name="T47" fmla="*/ 99 h 101"/>
              <a:gd name="T48" fmla="*/ 39 w 39"/>
              <a:gd name="T49" fmla="*/ 100 h 101"/>
              <a:gd name="T50" fmla="*/ 39 w 39"/>
              <a:gd name="T51" fmla="*/ 101 h 101"/>
              <a:gd name="T52" fmla="*/ 31 w 39"/>
              <a:gd name="T53" fmla="*/ 92 h 101"/>
              <a:gd name="T54" fmla="*/ 26 w 39"/>
              <a:gd name="T55" fmla="*/ 92 h 101"/>
              <a:gd name="T56" fmla="*/ 23 w 39"/>
              <a:gd name="T57" fmla="*/ 90 h 101"/>
              <a:gd name="T58" fmla="*/ 20 w 39"/>
              <a:gd name="T59" fmla="*/ 90 h 101"/>
              <a:gd name="T60" fmla="*/ 16 w 39"/>
              <a:gd name="T61" fmla="*/ 89 h 101"/>
              <a:gd name="T62" fmla="*/ 12 w 39"/>
              <a:gd name="T63" fmla="*/ 96 h 101"/>
              <a:gd name="T64" fmla="*/ 11 w 39"/>
              <a:gd name="T65" fmla="*/ 96 h 101"/>
              <a:gd name="T66" fmla="*/ 8 w 39"/>
              <a:gd name="T67" fmla="*/ 95 h 101"/>
              <a:gd name="T68" fmla="*/ 7 w 39"/>
              <a:gd name="T69" fmla="*/ 93 h 101"/>
              <a:gd name="T70" fmla="*/ 5 w 39"/>
              <a:gd name="T71" fmla="*/ 89 h 101"/>
              <a:gd name="T72" fmla="*/ 9 w 39"/>
              <a:gd name="T73" fmla="*/ 75 h 101"/>
              <a:gd name="T74" fmla="*/ 5 w 39"/>
              <a:gd name="T75" fmla="*/ 54 h 101"/>
              <a:gd name="T76" fmla="*/ 4 w 39"/>
              <a:gd name="T77" fmla="*/ 48 h 101"/>
              <a:gd name="T78" fmla="*/ 4 w 39"/>
              <a:gd name="T79" fmla="*/ 45 h 101"/>
              <a:gd name="T80" fmla="*/ 5 w 39"/>
              <a:gd name="T81" fmla="*/ 36 h 101"/>
              <a:gd name="T82" fmla="*/ 5 w 39"/>
              <a:gd name="T83" fmla="*/ 30 h 101"/>
              <a:gd name="T84" fmla="*/ 0 w 39"/>
              <a:gd name="T85" fmla="*/ 21 h 101"/>
              <a:gd name="T86" fmla="*/ 4 w 39"/>
              <a:gd name="T87" fmla="*/ 18 h 101"/>
              <a:gd name="T88" fmla="*/ 5 w 39"/>
              <a:gd name="T89" fmla="*/ 14 h 101"/>
              <a:gd name="T90" fmla="*/ 5 w 39"/>
              <a:gd name="T91" fmla="*/ 10 h 101"/>
              <a:gd name="T92" fmla="*/ 7 w 39"/>
              <a:gd name="T93" fmla="*/ 10 h 101"/>
              <a:gd name="T94" fmla="*/ 9 w 39"/>
              <a:gd name="T95" fmla="*/ 9 h 101"/>
              <a:gd name="T96" fmla="*/ 12 w 39"/>
              <a:gd name="T97" fmla="*/ 7 h 101"/>
              <a:gd name="T98" fmla="*/ 18 w 39"/>
              <a:gd name="T99" fmla="*/ 0 h 101"/>
              <a:gd name="T100" fmla="*/ 22 w 39"/>
              <a:gd name="T101" fmla="*/ 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01">
                <a:moveTo>
                  <a:pt x="22" y="2"/>
                </a:moveTo>
                <a:lnTo>
                  <a:pt x="31" y="6"/>
                </a:lnTo>
                <a:lnTo>
                  <a:pt x="30" y="14"/>
                </a:lnTo>
                <a:lnTo>
                  <a:pt x="29" y="15"/>
                </a:lnTo>
                <a:lnTo>
                  <a:pt x="27" y="18"/>
                </a:lnTo>
                <a:lnTo>
                  <a:pt x="27" y="21"/>
                </a:lnTo>
                <a:lnTo>
                  <a:pt x="26" y="24"/>
                </a:lnTo>
                <a:lnTo>
                  <a:pt x="27" y="28"/>
                </a:lnTo>
                <a:lnTo>
                  <a:pt x="27" y="30"/>
                </a:lnTo>
                <a:lnTo>
                  <a:pt x="29" y="37"/>
                </a:lnTo>
                <a:lnTo>
                  <a:pt x="30" y="45"/>
                </a:lnTo>
                <a:lnTo>
                  <a:pt x="31" y="48"/>
                </a:lnTo>
                <a:lnTo>
                  <a:pt x="33" y="50"/>
                </a:lnTo>
                <a:lnTo>
                  <a:pt x="33" y="52"/>
                </a:lnTo>
                <a:lnTo>
                  <a:pt x="34" y="59"/>
                </a:lnTo>
                <a:lnTo>
                  <a:pt x="34" y="67"/>
                </a:lnTo>
                <a:lnTo>
                  <a:pt x="35" y="71"/>
                </a:lnTo>
                <a:lnTo>
                  <a:pt x="35" y="75"/>
                </a:lnTo>
                <a:lnTo>
                  <a:pt x="35" y="78"/>
                </a:lnTo>
                <a:lnTo>
                  <a:pt x="37" y="81"/>
                </a:lnTo>
                <a:lnTo>
                  <a:pt x="38" y="86"/>
                </a:lnTo>
                <a:lnTo>
                  <a:pt x="39" y="89"/>
                </a:lnTo>
                <a:lnTo>
                  <a:pt x="39" y="92"/>
                </a:lnTo>
                <a:lnTo>
                  <a:pt x="39" y="99"/>
                </a:lnTo>
                <a:lnTo>
                  <a:pt x="39" y="100"/>
                </a:lnTo>
                <a:lnTo>
                  <a:pt x="39" y="101"/>
                </a:lnTo>
                <a:lnTo>
                  <a:pt x="31" y="92"/>
                </a:lnTo>
                <a:lnTo>
                  <a:pt x="26" y="92"/>
                </a:lnTo>
                <a:lnTo>
                  <a:pt x="23" y="90"/>
                </a:lnTo>
                <a:lnTo>
                  <a:pt x="20" y="90"/>
                </a:lnTo>
                <a:lnTo>
                  <a:pt x="16" y="89"/>
                </a:lnTo>
                <a:lnTo>
                  <a:pt x="12" y="96"/>
                </a:lnTo>
                <a:lnTo>
                  <a:pt x="11" y="96"/>
                </a:lnTo>
                <a:lnTo>
                  <a:pt x="8" y="95"/>
                </a:lnTo>
                <a:lnTo>
                  <a:pt x="7" y="93"/>
                </a:lnTo>
                <a:lnTo>
                  <a:pt x="5" y="89"/>
                </a:lnTo>
                <a:lnTo>
                  <a:pt x="9" y="75"/>
                </a:lnTo>
                <a:lnTo>
                  <a:pt x="5" y="54"/>
                </a:lnTo>
                <a:lnTo>
                  <a:pt x="4" y="48"/>
                </a:lnTo>
                <a:lnTo>
                  <a:pt x="4" y="45"/>
                </a:lnTo>
                <a:lnTo>
                  <a:pt x="5" y="36"/>
                </a:lnTo>
                <a:lnTo>
                  <a:pt x="5" y="30"/>
                </a:lnTo>
                <a:lnTo>
                  <a:pt x="0" y="21"/>
                </a:lnTo>
                <a:lnTo>
                  <a:pt x="4" y="18"/>
                </a:lnTo>
                <a:lnTo>
                  <a:pt x="5" y="14"/>
                </a:lnTo>
                <a:lnTo>
                  <a:pt x="5" y="10"/>
                </a:lnTo>
                <a:lnTo>
                  <a:pt x="7" y="10"/>
                </a:lnTo>
                <a:lnTo>
                  <a:pt x="9" y="9"/>
                </a:lnTo>
                <a:lnTo>
                  <a:pt x="12" y="7"/>
                </a:lnTo>
                <a:lnTo>
                  <a:pt x="18" y="0"/>
                </a:lnTo>
                <a:lnTo>
                  <a:pt x="22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507">
            <a:extLst>
              <a:ext uri="{FF2B5EF4-FFF2-40B4-BE49-F238E27FC236}">
                <a16:creationId xmlns:a16="http://schemas.microsoft.com/office/drawing/2014/main" id="{C86F0742-3010-E4D8-E689-47E56569C5B4}"/>
              </a:ext>
            </a:extLst>
          </p:cNvPr>
          <p:cNvSpPr>
            <a:spLocks/>
          </p:cNvSpPr>
          <p:nvPr/>
        </p:nvSpPr>
        <p:spPr bwMode="auto">
          <a:xfrm>
            <a:off x="5470534" y="5359416"/>
            <a:ext cx="168275" cy="119063"/>
          </a:xfrm>
          <a:custGeom>
            <a:avLst/>
            <a:gdLst>
              <a:gd name="T0" fmla="*/ 106 w 106"/>
              <a:gd name="T1" fmla="*/ 13 h 75"/>
              <a:gd name="T2" fmla="*/ 105 w 106"/>
              <a:gd name="T3" fmla="*/ 22 h 75"/>
              <a:gd name="T4" fmla="*/ 105 w 106"/>
              <a:gd name="T5" fmla="*/ 32 h 75"/>
              <a:gd name="T6" fmla="*/ 105 w 106"/>
              <a:gd name="T7" fmla="*/ 43 h 75"/>
              <a:gd name="T8" fmla="*/ 99 w 106"/>
              <a:gd name="T9" fmla="*/ 51 h 75"/>
              <a:gd name="T10" fmla="*/ 95 w 106"/>
              <a:gd name="T11" fmla="*/ 58 h 75"/>
              <a:gd name="T12" fmla="*/ 93 w 106"/>
              <a:gd name="T13" fmla="*/ 60 h 75"/>
              <a:gd name="T14" fmla="*/ 90 w 106"/>
              <a:gd name="T15" fmla="*/ 67 h 75"/>
              <a:gd name="T16" fmla="*/ 90 w 106"/>
              <a:gd name="T17" fmla="*/ 74 h 75"/>
              <a:gd name="T18" fmla="*/ 86 w 106"/>
              <a:gd name="T19" fmla="*/ 71 h 75"/>
              <a:gd name="T20" fmla="*/ 84 w 106"/>
              <a:gd name="T21" fmla="*/ 60 h 75"/>
              <a:gd name="T22" fmla="*/ 82 w 106"/>
              <a:gd name="T23" fmla="*/ 51 h 75"/>
              <a:gd name="T24" fmla="*/ 72 w 106"/>
              <a:gd name="T25" fmla="*/ 48 h 75"/>
              <a:gd name="T26" fmla="*/ 67 w 106"/>
              <a:gd name="T27" fmla="*/ 43 h 75"/>
              <a:gd name="T28" fmla="*/ 62 w 106"/>
              <a:gd name="T29" fmla="*/ 55 h 75"/>
              <a:gd name="T30" fmla="*/ 54 w 106"/>
              <a:gd name="T31" fmla="*/ 60 h 75"/>
              <a:gd name="T32" fmla="*/ 52 w 106"/>
              <a:gd name="T33" fmla="*/ 59 h 75"/>
              <a:gd name="T34" fmla="*/ 46 w 106"/>
              <a:gd name="T35" fmla="*/ 52 h 75"/>
              <a:gd name="T36" fmla="*/ 32 w 106"/>
              <a:gd name="T37" fmla="*/ 47 h 75"/>
              <a:gd name="T38" fmla="*/ 30 w 106"/>
              <a:gd name="T39" fmla="*/ 47 h 75"/>
              <a:gd name="T40" fmla="*/ 26 w 106"/>
              <a:gd name="T41" fmla="*/ 48 h 75"/>
              <a:gd name="T42" fmla="*/ 8 w 106"/>
              <a:gd name="T43" fmla="*/ 51 h 75"/>
              <a:gd name="T44" fmla="*/ 0 w 106"/>
              <a:gd name="T45" fmla="*/ 49 h 75"/>
              <a:gd name="T46" fmla="*/ 1 w 106"/>
              <a:gd name="T47" fmla="*/ 41 h 75"/>
              <a:gd name="T48" fmla="*/ 4 w 106"/>
              <a:gd name="T49" fmla="*/ 32 h 75"/>
              <a:gd name="T50" fmla="*/ 0 w 106"/>
              <a:gd name="T51" fmla="*/ 15 h 75"/>
              <a:gd name="T52" fmla="*/ 23 w 106"/>
              <a:gd name="T53" fmla="*/ 11 h 75"/>
              <a:gd name="T54" fmla="*/ 31 w 106"/>
              <a:gd name="T55" fmla="*/ 4 h 75"/>
              <a:gd name="T56" fmla="*/ 35 w 106"/>
              <a:gd name="T57" fmla="*/ 0 h 75"/>
              <a:gd name="T58" fmla="*/ 47 w 106"/>
              <a:gd name="T59" fmla="*/ 4 h 75"/>
              <a:gd name="T60" fmla="*/ 50 w 106"/>
              <a:gd name="T61" fmla="*/ 2 h 75"/>
              <a:gd name="T62" fmla="*/ 60 w 106"/>
              <a:gd name="T63" fmla="*/ 6 h 75"/>
              <a:gd name="T64" fmla="*/ 61 w 106"/>
              <a:gd name="T65" fmla="*/ 10 h 75"/>
              <a:gd name="T66" fmla="*/ 73 w 106"/>
              <a:gd name="T67" fmla="*/ 6 h 75"/>
              <a:gd name="T68" fmla="*/ 77 w 106"/>
              <a:gd name="T69" fmla="*/ 4 h 75"/>
              <a:gd name="T70" fmla="*/ 79 w 106"/>
              <a:gd name="T71" fmla="*/ 3 h 75"/>
              <a:gd name="T72" fmla="*/ 82 w 106"/>
              <a:gd name="T73" fmla="*/ 3 h 75"/>
              <a:gd name="T74" fmla="*/ 88 w 106"/>
              <a:gd name="T75" fmla="*/ 1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6" h="75">
                <a:moveTo>
                  <a:pt x="105" y="10"/>
                </a:move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99" y="51"/>
                </a:lnTo>
                <a:lnTo>
                  <a:pt x="97" y="56"/>
                </a:lnTo>
                <a:lnTo>
                  <a:pt x="95" y="58"/>
                </a:lnTo>
                <a:lnTo>
                  <a:pt x="94" y="58"/>
                </a:lnTo>
                <a:lnTo>
                  <a:pt x="93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4" y="67"/>
                </a:lnTo>
                <a:lnTo>
                  <a:pt x="84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49"/>
                </a:lnTo>
                <a:lnTo>
                  <a:pt x="67" y="43"/>
                </a:lnTo>
                <a:lnTo>
                  <a:pt x="60" y="43"/>
                </a:lnTo>
                <a:lnTo>
                  <a:pt x="62" y="55"/>
                </a:lnTo>
                <a:lnTo>
                  <a:pt x="54" y="56"/>
                </a:lnTo>
                <a:lnTo>
                  <a:pt x="54" y="60"/>
                </a:lnTo>
                <a:lnTo>
                  <a:pt x="54" y="66"/>
                </a:lnTo>
                <a:lnTo>
                  <a:pt x="52" y="59"/>
                </a:lnTo>
                <a:lnTo>
                  <a:pt x="49" y="56"/>
                </a:lnTo>
                <a:lnTo>
                  <a:pt x="46" y="52"/>
                </a:lnTo>
                <a:lnTo>
                  <a:pt x="34" y="48"/>
                </a:lnTo>
                <a:lnTo>
                  <a:pt x="32" y="47"/>
                </a:lnTo>
                <a:lnTo>
                  <a:pt x="31" y="47"/>
                </a:lnTo>
                <a:lnTo>
                  <a:pt x="30" y="47"/>
                </a:lnTo>
                <a:lnTo>
                  <a:pt x="28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2" y="51"/>
                </a:lnTo>
                <a:lnTo>
                  <a:pt x="0" y="49"/>
                </a:lnTo>
                <a:lnTo>
                  <a:pt x="1" y="47"/>
                </a:lnTo>
                <a:lnTo>
                  <a:pt x="1" y="41"/>
                </a:lnTo>
                <a:lnTo>
                  <a:pt x="2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2" y="11"/>
                </a:lnTo>
                <a:lnTo>
                  <a:pt x="31" y="4"/>
                </a:lnTo>
                <a:lnTo>
                  <a:pt x="32" y="3"/>
                </a:lnTo>
                <a:lnTo>
                  <a:pt x="35" y="0"/>
                </a:lnTo>
                <a:lnTo>
                  <a:pt x="39" y="2"/>
                </a:lnTo>
                <a:lnTo>
                  <a:pt x="47" y="4"/>
                </a:lnTo>
                <a:lnTo>
                  <a:pt x="49" y="3"/>
                </a:lnTo>
                <a:lnTo>
                  <a:pt x="50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69" y="7"/>
                </a:lnTo>
                <a:lnTo>
                  <a:pt x="73" y="6"/>
                </a:lnTo>
                <a:lnTo>
                  <a:pt x="76" y="6"/>
                </a:lnTo>
                <a:lnTo>
                  <a:pt x="77" y="4"/>
                </a:lnTo>
                <a:lnTo>
                  <a:pt x="79" y="4"/>
                </a:lnTo>
                <a:lnTo>
                  <a:pt x="79" y="3"/>
                </a:lnTo>
                <a:lnTo>
                  <a:pt x="80" y="3"/>
                </a:lnTo>
                <a:lnTo>
                  <a:pt x="82" y="3"/>
                </a:lnTo>
                <a:lnTo>
                  <a:pt x="84" y="6"/>
                </a:lnTo>
                <a:lnTo>
                  <a:pt x="88" y="10"/>
                </a:lnTo>
                <a:lnTo>
                  <a:pt x="105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508">
            <a:extLst>
              <a:ext uri="{FF2B5EF4-FFF2-40B4-BE49-F238E27FC236}">
                <a16:creationId xmlns:a16="http://schemas.microsoft.com/office/drawing/2014/main" id="{38F6BCD3-7341-2AB4-E15B-45FFE1CB45E7}"/>
              </a:ext>
            </a:extLst>
          </p:cNvPr>
          <p:cNvSpPr>
            <a:spLocks/>
          </p:cNvSpPr>
          <p:nvPr/>
        </p:nvSpPr>
        <p:spPr bwMode="auto">
          <a:xfrm>
            <a:off x="5448309" y="4591064"/>
            <a:ext cx="155575" cy="336551"/>
          </a:xfrm>
          <a:custGeom>
            <a:avLst/>
            <a:gdLst>
              <a:gd name="T0" fmla="*/ 96 w 98"/>
              <a:gd name="T1" fmla="*/ 17 h 212"/>
              <a:gd name="T2" fmla="*/ 98 w 98"/>
              <a:gd name="T3" fmla="*/ 28 h 212"/>
              <a:gd name="T4" fmla="*/ 98 w 98"/>
              <a:gd name="T5" fmla="*/ 38 h 212"/>
              <a:gd name="T6" fmla="*/ 96 w 98"/>
              <a:gd name="T7" fmla="*/ 49 h 212"/>
              <a:gd name="T8" fmla="*/ 94 w 98"/>
              <a:gd name="T9" fmla="*/ 58 h 212"/>
              <a:gd name="T10" fmla="*/ 93 w 98"/>
              <a:gd name="T11" fmla="*/ 66 h 212"/>
              <a:gd name="T12" fmla="*/ 90 w 98"/>
              <a:gd name="T13" fmla="*/ 78 h 212"/>
              <a:gd name="T14" fmla="*/ 89 w 98"/>
              <a:gd name="T15" fmla="*/ 85 h 212"/>
              <a:gd name="T16" fmla="*/ 87 w 98"/>
              <a:gd name="T17" fmla="*/ 97 h 212"/>
              <a:gd name="T18" fmla="*/ 86 w 98"/>
              <a:gd name="T19" fmla="*/ 103 h 212"/>
              <a:gd name="T20" fmla="*/ 83 w 98"/>
              <a:gd name="T21" fmla="*/ 115 h 212"/>
              <a:gd name="T22" fmla="*/ 82 w 98"/>
              <a:gd name="T23" fmla="*/ 126 h 212"/>
              <a:gd name="T24" fmla="*/ 81 w 98"/>
              <a:gd name="T25" fmla="*/ 134 h 212"/>
              <a:gd name="T26" fmla="*/ 79 w 98"/>
              <a:gd name="T27" fmla="*/ 139 h 212"/>
              <a:gd name="T28" fmla="*/ 78 w 98"/>
              <a:gd name="T29" fmla="*/ 148 h 212"/>
              <a:gd name="T30" fmla="*/ 74 w 98"/>
              <a:gd name="T31" fmla="*/ 164 h 212"/>
              <a:gd name="T32" fmla="*/ 74 w 98"/>
              <a:gd name="T33" fmla="*/ 168 h 212"/>
              <a:gd name="T34" fmla="*/ 78 w 98"/>
              <a:gd name="T35" fmla="*/ 182 h 212"/>
              <a:gd name="T36" fmla="*/ 83 w 98"/>
              <a:gd name="T37" fmla="*/ 188 h 212"/>
              <a:gd name="T38" fmla="*/ 89 w 98"/>
              <a:gd name="T39" fmla="*/ 198 h 212"/>
              <a:gd name="T40" fmla="*/ 60 w 98"/>
              <a:gd name="T41" fmla="*/ 203 h 212"/>
              <a:gd name="T42" fmla="*/ 52 w 98"/>
              <a:gd name="T43" fmla="*/ 205 h 212"/>
              <a:gd name="T44" fmla="*/ 37 w 98"/>
              <a:gd name="T45" fmla="*/ 191 h 212"/>
              <a:gd name="T46" fmla="*/ 34 w 98"/>
              <a:gd name="T47" fmla="*/ 198 h 212"/>
              <a:gd name="T48" fmla="*/ 34 w 98"/>
              <a:gd name="T49" fmla="*/ 201 h 212"/>
              <a:gd name="T50" fmla="*/ 34 w 98"/>
              <a:gd name="T51" fmla="*/ 205 h 212"/>
              <a:gd name="T52" fmla="*/ 25 w 98"/>
              <a:gd name="T53" fmla="*/ 201 h 212"/>
              <a:gd name="T54" fmla="*/ 18 w 98"/>
              <a:gd name="T55" fmla="*/ 191 h 212"/>
              <a:gd name="T56" fmla="*/ 10 w 98"/>
              <a:gd name="T57" fmla="*/ 169 h 212"/>
              <a:gd name="T58" fmla="*/ 8 w 98"/>
              <a:gd name="T59" fmla="*/ 157 h 212"/>
              <a:gd name="T60" fmla="*/ 22 w 98"/>
              <a:gd name="T61" fmla="*/ 143 h 212"/>
              <a:gd name="T62" fmla="*/ 23 w 98"/>
              <a:gd name="T63" fmla="*/ 131 h 212"/>
              <a:gd name="T64" fmla="*/ 21 w 98"/>
              <a:gd name="T65" fmla="*/ 112 h 212"/>
              <a:gd name="T66" fmla="*/ 11 w 98"/>
              <a:gd name="T67" fmla="*/ 88 h 212"/>
              <a:gd name="T68" fmla="*/ 6 w 98"/>
              <a:gd name="T69" fmla="*/ 59 h 212"/>
              <a:gd name="T70" fmla="*/ 19 w 98"/>
              <a:gd name="T71" fmla="*/ 58 h 212"/>
              <a:gd name="T72" fmla="*/ 23 w 98"/>
              <a:gd name="T73" fmla="*/ 51 h 212"/>
              <a:gd name="T74" fmla="*/ 29 w 98"/>
              <a:gd name="T75" fmla="*/ 52 h 212"/>
              <a:gd name="T76" fmla="*/ 36 w 98"/>
              <a:gd name="T77" fmla="*/ 60 h 212"/>
              <a:gd name="T78" fmla="*/ 41 w 98"/>
              <a:gd name="T79" fmla="*/ 63 h 212"/>
              <a:gd name="T80" fmla="*/ 42 w 98"/>
              <a:gd name="T81" fmla="*/ 37 h 212"/>
              <a:gd name="T82" fmla="*/ 37 w 98"/>
              <a:gd name="T83" fmla="*/ 15 h 212"/>
              <a:gd name="T84" fmla="*/ 42 w 98"/>
              <a:gd name="T85" fmla="*/ 0 h 212"/>
              <a:gd name="T86" fmla="*/ 60 w 98"/>
              <a:gd name="T87" fmla="*/ 4 h 212"/>
              <a:gd name="T88" fmla="*/ 68 w 98"/>
              <a:gd name="T89" fmla="*/ 7 h 212"/>
              <a:gd name="T90" fmla="*/ 94 w 98"/>
              <a:gd name="T91" fmla="*/ 14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94" y="14"/>
                </a:moveTo>
                <a:lnTo>
                  <a:pt x="96" y="17"/>
                </a:lnTo>
                <a:lnTo>
                  <a:pt x="97" y="23"/>
                </a:lnTo>
                <a:lnTo>
                  <a:pt x="98" y="28"/>
                </a:lnTo>
                <a:lnTo>
                  <a:pt x="98" y="32"/>
                </a:lnTo>
                <a:lnTo>
                  <a:pt x="98" y="38"/>
                </a:lnTo>
                <a:lnTo>
                  <a:pt x="97" y="43"/>
                </a:lnTo>
                <a:lnTo>
                  <a:pt x="96" y="49"/>
                </a:lnTo>
                <a:lnTo>
                  <a:pt x="94" y="56"/>
                </a:lnTo>
                <a:lnTo>
                  <a:pt x="94" y="58"/>
                </a:lnTo>
                <a:lnTo>
                  <a:pt x="93" y="64"/>
                </a:lnTo>
                <a:lnTo>
                  <a:pt x="93" y="66"/>
                </a:lnTo>
                <a:lnTo>
                  <a:pt x="93" y="68"/>
                </a:lnTo>
                <a:lnTo>
                  <a:pt x="90" y="78"/>
                </a:lnTo>
                <a:lnTo>
                  <a:pt x="90" y="82"/>
                </a:lnTo>
                <a:lnTo>
                  <a:pt x="89" y="85"/>
                </a:lnTo>
                <a:lnTo>
                  <a:pt x="89" y="90"/>
                </a:lnTo>
                <a:lnTo>
                  <a:pt x="87" y="97"/>
                </a:lnTo>
                <a:lnTo>
                  <a:pt x="86" y="101"/>
                </a:lnTo>
                <a:lnTo>
                  <a:pt x="86" y="103"/>
                </a:lnTo>
                <a:lnTo>
                  <a:pt x="85" y="107"/>
                </a:lnTo>
                <a:lnTo>
                  <a:pt x="83" y="115"/>
                </a:lnTo>
                <a:lnTo>
                  <a:pt x="83" y="119"/>
                </a:lnTo>
                <a:lnTo>
                  <a:pt x="82" y="126"/>
                </a:lnTo>
                <a:lnTo>
                  <a:pt x="81" y="130"/>
                </a:lnTo>
                <a:lnTo>
                  <a:pt x="81" y="134"/>
                </a:lnTo>
                <a:lnTo>
                  <a:pt x="79" y="135"/>
                </a:lnTo>
                <a:lnTo>
                  <a:pt x="79" y="139"/>
                </a:lnTo>
                <a:lnTo>
                  <a:pt x="78" y="145"/>
                </a:lnTo>
                <a:lnTo>
                  <a:pt x="78" y="148"/>
                </a:lnTo>
                <a:lnTo>
                  <a:pt x="76" y="154"/>
                </a:lnTo>
                <a:lnTo>
                  <a:pt x="74" y="164"/>
                </a:lnTo>
                <a:lnTo>
                  <a:pt x="74" y="167"/>
                </a:lnTo>
                <a:lnTo>
                  <a:pt x="74" y="168"/>
                </a:lnTo>
                <a:lnTo>
                  <a:pt x="72" y="173"/>
                </a:lnTo>
                <a:lnTo>
                  <a:pt x="78" y="182"/>
                </a:lnTo>
                <a:lnTo>
                  <a:pt x="82" y="188"/>
                </a:lnTo>
                <a:lnTo>
                  <a:pt x="83" y="188"/>
                </a:lnTo>
                <a:lnTo>
                  <a:pt x="86" y="193"/>
                </a:lnTo>
                <a:lnTo>
                  <a:pt x="89" y="198"/>
                </a:lnTo>
                <a:lnTo>
                  <a:pt x="82" y="199"/>
                </a:lnTo>
                <a:lnTo>
                  <a:pt x="60" y="203"/>
                </a:lnTo>
                <a:lnTo>
                  <a:pt x="56" y="203"/>
                </a:lnTo>
                <a:lnTo>
                  <a:pt x="52" y="205"/>
                </a:lnTo>
                <a:lnTo>
                  <a:pt x="42" y="179"/>
                </a:lnTo>
                <a:lnTo>
                  <a:pt x="37" y="191"/>
                </a:lnTo>
                <a:lnTo>
                  <a:pt x="36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3" y="212"/>
                </a:lnTo>
                <a:lnTo>
                  <a:pt x="25" y="201"/>
                </a:lnTo>
                <a:lnTo>
                  <a:pt x="18" y="193"/>
                </a:lnTo>
                <a:lnTo>
                  <a:pt x="18" y="191"/>
                </a:lnTo>
                <a:lnTo>
                  <a:pt x="14" y="183"/>
                </a:lnTo>
                <a:lnTo>
                  <a:pt x="10" y="169"/>
                </a:lnTo>
                <a:lnTo>
                  <a:pt x="8" y="158"/>
                </a:lnTo>
                <a:lnTo>
                  <a:pt x="8" y="157"/>
                </a:lnTo>
                <a:lnTo>
                  <a:pt x="16" y="150"/>
                </a:lnTo>
                <a:lnTo>
                  <a:pt x="22" y="143"/>
                </a:lnTo>
                <a:lnTo>
                  <a:pt x="23" y="133"/>
                </a:lnTo>
                <a:lnTo>
                  <a:pt x="23" y="131"/>
                </a:lnTo>
                <a:lnTo>
                  <a:pt x="22" y="124"/>
                </a:lnTo>
                <a:lnTo>
                  <a:pt x="21" y="112"/>
                </a:lnTo>
                <a:lnTo>
                  <a:pt x="15" y="100"/>
                </a:lnTo>
                <a:lnTo>
                  <a:pt x="11" y="88"/>
                </a:lnTo>
                <a:lnTo>
                  <a:pt x="0" y="59"/>
                </a:lnTo>
                <a:lnTo>
                  <a:pt x="6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5" y="52"/>
                </a:lnTo>
                <a:lnTo>
                  <a:pt x="29" y="52"/>
                </a:lnTo>
                <a:lnTo>
                  <a:pt x="33" y="55"/>
                </a:lnTo>
                <a:lnTo>
                  <a:pt x="36" y="60"/>
                </a:lnTo>
                <a:lnTo>
                  <a:pt x="38" y="64"/>
                </a:lnTo>
                <a:lnTo>
                  <a:pt x="41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7" y="15"/>
                </a:lnTo>
                <a:lnTo>
                  <a:pt x="45" y="4"/>
                </a:lnTo>
                <a:lnTo>
                  <a:pt x="42" y="0"/>
                </a:lnTo>
                <a:lnTo>
                  <a:pt x="52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  <a:lnTo>
                  <a:pt x="78" y="19"/>
                </a:lnTo>
                <a:lnTo>
                  <a:pt x="94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509">
            <a:extLst>
              <a:ext uri="{FF2B5EF4-FFF2-40B4-BE49-F238E27FC236}">
                <a16:creationId xmlns:a16="http://schemas.microsoft.com/office/drawing/2014/main" id="{98C3C151-C8C1-483C-47BB-48ECA9AA1AAD}"/>
              </a:ext>
            </a:extLst>
          </p:cNvPr>
          <p:cNvSpPr>
            <a:spLocks/>
          </p:cNvSpPr>
          <p:nvPr/>
        </p:nvSpPr>
        <p:spPr bwMode="auto">
          <a:xfrm>
            <a:off x="5689610" y="3451235"/>
            <a:ext cx="203200" cy="255588"/>
          </a:xfrm>
          <a:custGeom>
            <a:avLst/>
            <a:gdLst>
              <a:gd name="T0" fmla="*/ 128 w 128"/>
              <a:gd name="T1" fmla="*/ 2 h 161"/>
              <a:gd name="T2" fmla="*/ 109 w 128"/>
              <a:gd name="T3" fmla="*/ 15 h 161"/>
              <a:gd name="T4" fmla="*/ 109 w 128"/>
              <a:gd name="T5" fmla="*/ 16 h 161"/>
              <a:gd name="T6" fmla="*/ 105 w 128"/>
              <a:gd name="T7" fmla="*/ 17 h 161"/>
              <a:gd name="T8" fmla="*/ 95 w 128"/>
              <a:gd name="T9" fmla="*/ 49 h 161"/>
              <a:gd name="T10" fmla="*/ 94 w 128"/>
              <a:gd name="T11" fmla="*/ 51 h 161"/>
              <a:gd name="T12" fmla="*/ 75 w 128"/>
              <a:gd name="T13" fmla="*/ 86 h 161"/>
              <a:gd name="T14" fmla="*/ 75 w 128"/>
              <a:gd name="T15" fmla="*/ 95 h 161"/>
              <a:gd name="T16" fmla="*/ 58 w 128"/>
              <a:gd name="T17" fmla="*/ 94 h 161"/>
              <a:gd name="T18" fmla="*/ 60 w 128"/>
              <a:gd name="T19" fmla="*/ 99 h 161"/>
              <a:gd name="T20" fmla="*/ 64 w 128"/>
              <a:gd name="T21" fmla="*/ 110 h 161"/>
              <a:gd name="T22" fmla="*/ 65 w 128"/>
              <a:gd name="T23" fmla="*/ 114 h 161"/>
              <a:gd name="T24" fmla="*/ 66 w 128"/>
              <a:gd name="T25" fmla="*/ 121 h 161"/>
              <a:gd name="T26" fmla="*/ 66 w 128"/>
              <a:gd name="T27" fmla="*/ 124 h 161"/>
              <a:gd name="T28" fmla="*/ 66 w 128"/>
              <a:gd name="T29" fmla="*/ 128 h 161"/>
              <a:gd name="T30" fmla="*/ 62 w 128"/>
              <a:gd name="T31" fmla="*/ 159 h 161"/>
              <a:gd name="T32" fmla="*/ 62 w 128"/>
              <a:gd name="T33" fmla="*/ 161 h 161"/>
              <a:gd name="T34" fmla="*/ 62 w 128"/>
              <a:gd name="T35" fmla="*/ 159 h 161"/>
              <a:gd name="T36" fmla="*/ 43 w 128"/>
              <a:gd name="T37" fmla="*/ 126 h 161"/>
              <a:gd name="T38" fmla="*/ 43 w 128"/>
              <a:gd name="T39" fmla="*/ 125 h 161"/>
              <a:gd name="T40" fmla="*/ 36 w 128"/>
              <a:gd name="T41" fmla="*/ 116 h 161"/>
              <a:gd name="T42" fmla="*/ 32 w 128"/>
              <a:gd name="T43" fmla="*/ 113 h 161"/>
              <a:gd name="T44" fmla="*/ 25 w 128"/>
              <a:gd name="T45" fmla="*/ 107 h 161"/>
              <a:gd name="T46" fmla="*/ 19 w 128"/>
              <a:gd name="T47" fmla="*/ 110 h 161"/>
              <a:gd name="T48" fmla="*/ 17 w 128"/>
              <a:gd name="T49" fmla="*/ 109 h 161"/>
              <a:gd name="T50" fmla="*/ 9 w 128"/>
              <a:gd name="T51" fmla="*/ 103 h 161"/>
              <a:gd name="T52" fmla="*/ 10 w 128"/>
              <a:gd name="T53" fmla="*/ 102 h 161"/>
              <a:gd name="T54" fmla="*/ 12 w 128"/>
              <a:gd name="T55" fmla="*/ 99 h 161"/>
              <a:gd name="T56" fmla="*/ 0 w 128"/>
              <a:gd name="T57" fmla="*/ 101 h 161"/>
              <a:gd name="T58" fmla="*/ 1 w 128"/>
              <a:gd name="T59" fmla="*/ 79 h 161"/>
              <a:gd name="T60" fmla="*/ 8 w 128"/>
              <a:gd name="T61" fmla="*/ 72 h 161"/>
              <a:gd name="T62" fmla="*/ 1 w 128"/>
              <a:gd name="T63" fmla="*/ 66 h 161"/>
              <a:gd name="T64" fmla="*/ 23 w 128"/>
              <a:gd name="T65" fmla="*/ 60 h 161"/>
              <a:gd name="T66" fmla="*/ 23 w 128"/>
              <a:gd name="T67" fmla="*/ 51 h 161"/>
              <a:gd name="T68" fmla="*/ 23 w 128"/>
              <a:gd name="T69" fmla="*/ 39 h 161"/>
              <a:gd name="T70" fmla="*/ 30 w 128"/>
              <a:gd name="T71" fmla="*/ 42 h 161"/>
              <a:gd name="T72" fmla="*/ 31 w 128"/>
              <a:gd name="T73" fmla="*/ 34 h 161"/>
              <a:gd name="T74" fmla="*/ 43 w 128"/>
              <a:gd name="T75" fmla="*/ 34 h 161"/>
              <a:gd name="T76" fmla="*/ 47 w 128"/>
              <a:gd name="T77" fmla="*/ 32 h 161"/>
              <a:gd name="T78" fmla="*/ 50 w 128"/>
              <a:gd name="T79" fmla="*/ 28 h 161"/>
              <a:gd name="T80" fmla="*/ 46 w 128"/>
              <a:gd name="T81" fmla="*/ 20 h 161"/>
              <a:gd name="T82" fmla="*/ 53 w 128"/>
              <a:gd name="T83" fmla="*/ 19 h 161"/>
              <a:gd name="T84" fmla="*/ 55 w 128"/>
              <a:gd name="T85" fmla="*/ 9 h 161"/>
              <a:gd name="T86" fmla="*/ 62 w 128"/>
              <a:gd name="T87" fmla="*/ 8 h 161"/>
              <a:gd name="T88" fmla="*/ 66 w 128"/>
              <a:gd name="T89" fmla="*/ 0 h 161"/>
              <a:gd name="T90" fmla="*/ 81 w 128"/>
              <a:gd name="T91" fmla="*/ 1 h 161"/>
              <a:gd name="T92" fmla="*/ 95 w 128"/>
              <a:gd name="T93" fmla="*/ 2 h 161"/>
              <a:gd name="T94" fmla="*/ 98 w 128"/>
              <a:gd name="T95" fmla="*/ 2 h 161"/>
              <a:gd name="T96" fmla="*/ 102 w 128"/>
              <a:gd name="T97" fmla="*/ 2 h 161"/>
              <a:gd name="T98" fmla="*/ 103 w 128"/>
              <a:gd name="T99" fmla="*/ 2 h 161"/>
              <a:gd name="T100" fmla="*/ 116 w 128"/>
              <a:gd name="T101" fmla="*/ 0 h 161"/>
              <a:gd name="T102" fmla="*/ 128 w 128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61">
                <a:moveTo>
                  <a:pt x="128" y="2"/>
                </a:moveTo>
                <a:lnTo>
                  <a:pt x="109" y="15"/>
                </a:lnTo>
                <a:lnTo>
                  <a:pt x="109" y="16"/>
                </a:lnTo>
                <a:lnTo>
                  <a:pt x="105" y="17"/>
                </a:lnTo>
                <a:lnTo>
                  <a:pt x="95" y="49"/>
                </a:lnTo>
                <a:lnTo>
                  <a:pt x="94" y="51"/>
                </a:lnTo>
                <a:lnTo>
                  <a:pt x="75" y="86"/>
                </a:lnTo>
                <a:lnTo>
                  <a:pt x="75" y="95"/>
                </a:lnTo>
                <a:lnTo>
                  <a:pt x="58" y="94"/>
                </a:lnTo>
                <a:lnTo>
                  <a:pt x="60" y="99"/>
                </a:lnTo>
                <a:lnTo>
                  <a:pt x="64" y="110"/>
                </a:lnTo>
                <a:lnTo>
                  <a:pt x="65" y="114"/>
                </a:lnTo>
                <a:lnTo>
                  <a:pt x="66" y="121"/>
                </a:lnTo>
                <a:lnTo>
                  <a:pt x="66" y="124"/>
                </a:lnTo>
                <a:lnTo>
                  <a:pt x="66" y="128"/>
                </a:lnTo>
                <a:lnTo>
                  <a:pt x="62" y="159"/>
                </a:lnTo>
                <a:lnTo>
                  <a:pt x="62" y="161"/>
                </a:lnTo>
                <a:lnTo>
                  <a:pt x="62" y="159"/>
                </a:lnTo>
                <a:lnTo>
                  <a:pt x="43" y="126"/>
                </a:lnTo>
                <a:lnTo>
                  <a:pt x="43" y="125"/>
                </a:lnTo>
                <a:lnTo>
                  <a:pt x="36" y="116"/>
                </a:lnTo>
                <a:lnTo>
                  <a:pt x="32" y="113"/>
                </a:lnTo>
                <a:lnTo>
                  <a:pt x="25" y="107"/>
                </a:lnTo>
                <a:lnTo>
                  <a:pt x="19" y="110"/>
                </a:lnTo>
                <a:lnTo>
                  <a:pt x="17" y="109"/>
                </a:lnTo>
                <a:lnTo>
                  <a:pt x="9" y="103"/>
                </a:lnTo>
                <a:lnTo>
                  <a:pt x="10" y="102"/>
                </a:lnTo>
                <a:lnTo>
                  <a:pt x="12" y="99"/>
                </a:lnTo>
                <a:lnTo>
                  <a:pt x="0" y="101"/>
                </a:lnTo>
                <a:lnTo>
                  <a:pt x="1" y="79"/>
                </a:lnTo>
                <a:lnTo>
                  <a:pt x="8" y="72"/>
                </a:lnTo>
                <a:lnTo>
                  <a:pt x="1" y="66"/>
                </a:lnTo>
                <a:lnTo>
                  <a:pt x="23" y="60"/>
                </a:lnTo>
                <a:lnTo>
                  <a:pt x="23" y="51"/>
                </a:lnTo>
                <a:lnTo>
                  <a:pt x="23" y="39"/>
                </a:lnTo>
                <a:lnTo>
                  <a:pt x="30" y="42"/>
                </a:lnTo>
                <a:lnTo>
                  <a:pt x="31" y="34"/>
                </a:lnTo>
                <a:lnTo>
                  <a:pt x="43" y="34"/>
                </a:lnTo>
                <a:lnTo>
                  <a:pt x="47" y="32"/>
                </a:lnTo>
                <a:lnTo>
                  <a:pt x="50" y="28"/>
                </a:lnTo>
                <a:lnTo>
                  <a:pt x="46" y="20"/>
                </a:lnTo>
                <a:lnTo>
                  <a:pt x="53" y="19"/>
                </a:lnTo>
                <a:lnTo>
                  <a:pt x="55" y="9"/>
                </a:lnTo>
                <a:lnTo>
                  <a:pt x="62" y="8"/>
                </a:lnTo>
                <a:lnTo>
                  <a:pt x="66" y="0"/>
                </a:lnTo>
                <a:lnTo>
                  <a:pt x="81" y="1"/>
                </a:lnTo>
                <a:lnTo>
                  <a:pt x="95" y="2"/>
                </a:lnTo>
                <a:lnTo>
                  <a:pt x="98" y="2"/>
                </a:lnTo>
                <a:lnTo>
                  <a:pt x="102" y="2"/>
                </a:lnTo>
                <a:lnTo>
                  <a:pt x="103" y="2"/>
                </a:lnTo>
                <a:lnTo>
                  <a:pt x="116" y="0"/>
                </a:lnTo>
                <a:lnTo>
                  <a:pt x="12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510">
            <a:extLst>
              <a:ext uri="{FF2B5EF4-FFF2-40B4-BE49-F238E27FC236}">
                <a16:creationId xmlns:a16="http://schemas.microsoft.com/office/drawing/2014/main" id="{0853BE31-9373-1CF6-9D36-CF366BAC2B2C}"/>
              </a:ext>
            </a:extLst>
          </p:cNvPr>
          <p:cNvSpPr>
            <a:spLocks/>
          </p:cNvSpPr>
          <p:nvPr/>
        </p:nvSpPr>
        <p:spPr bwMode="auto">
          <a:xfrm>
            <a:off x="4264032" y="4702189"/>
            <a:ext cx="228600" cy="114300"/>
          </a:xfrm>
          <a:custGeom>
            <a:avLst/>
            <a:gdLst>
              <a:gd name="T0" fmla="*/ 87 w 144"/>
              <a:gd name="T1" fmla="*/ 9 h 72"/>
              <a:gd name="T2" fmla="*/ 88 w 144"/>
              <a:gd name="T3" fmla="*/ 15 h 72"/>
              <a:gd name="T4" fmla="*/ 93 w 144"/>
              <a:gd name="T5" fmla="*/ 22 h 72"/>
              <a:gd name="T6" fmla="*/ 112 w 144"/>
              <a:gd name="T7" fmla="*/ 28 h 72"/>
              <a:gd name="T8" fmla="*/ 124 w 144"/>
              <a:gd name="T9" fmla="*/ 31 h 72"/>
              <a:gd name="T10" fmla="*/ 131 w 144"/>
              <a:gd name="T11" fmla="*/ 27 h 72"/>
              <a:gd name="T12" fmla="*/ 135 w 144"/>
              <a:gd name="T13" fmla="*/ 26 h 72"/>
              <a:gd name="T14" fmla="*/ 136 w 144"/>
              <a:gd name="T15" fmla="*/ 24 h 72"/>
              <a:gd name="T16" fmla="*/ 144 w 144"/>
              <a:gd name="T17" fmla="*/ 27 h 72"/>
              <a:gd name="T18" fmla="*/ 144 w 144"/>
              <a:gd name="T19" fmla="*/ 33 h 72"/>
              <a:gd name="T20" fmla="*/ 138 w 144"/>
              <a:gd name="T21" fmla="*/ 41 h 72"/>
              <a:gd name="T22" fmla="*/ 138 w 144"/>
              <a:gd name="T23" fmla="*/ 52 h 72"/>
              <a:gd name="T24" fmla="*/ 129 w 144"/>
              <a:gd name="T25" fmla="*/ 58 h 72"/>
              <a:gd name="T26" fmla="*/ 128 w 144"/>
              <a:gd name="T27" fmla="*/ 58 h 72"/>
              <a:gd name="T28" fmla="*/ 118 w 144"/>
              <a:gd name="T29" fmla="*/ 67 h 72"/>
              <a:gd name="T30" fmla="*/ 114 w 144"/>
              <a:gd name="T31" fmla="*/ 63 h 72"/>
              <a:gd name="T32" fmla="*/ 112 w 144"/>
              <a:gd name="T33" fmla="*/ 63 h 72"/>
              <a:gd name="T34" fmla="*/ 105 w 144"/>
              <a:gd name="T35" fmla="*/ 63 h 72"/>
              <a:gd name="T36" fmla="*/ 99 w 144"/>
              <a:gd name="T37" fmla="*/ 63 h 72"/>
              <a:gd name="T38" fmla="*/ 97 w 144"/>
              <a:gd name="T39" fmla="*/ 63 h 72"/>
              <a:gd name="T40" fmla="*/ 91 w 144"/>
              <a:gd name="T41" fmla="*/ 72 h 72"/>
              <a:gd name="T42" fmla="*/ 84 w 144"/>
              <a:gd name="T43" fmla="*/ 68 h 72"/>
              <a:gd name="T44" fmla="*/ 86 w 144"/>
              <a:gd name="T45" fmla="*/ 60 h 72"/>
              <a:gd name="T46" fmla="*/ 79 w 144"/>
              <a:gd name="T47" fmla="*/ 61 h 72"/>
              <a:gd name="T48" fmla="*/ 72 w 144"/>
              <a:gd name="T49" fmla="*/ 57 h 72"/>
              <a:gd name="T50" fmla="*/ 56 w 144"/>
              <a:gd name="T51" fmla="*/ 60 h 72"/>
              <a:gd name="T52" fmla="*/ 42 w 144"/>
              <a:gd name="T53" fmla="*/ 56 h 72"/>
              <a:gd name="T54" fmla="*/ 8 w 144"/>
              <a:gd name="T55" fmla="*/ 65 h 72"/>
              <a:gd name="T56" fmla="*/ 1 w 144"/>
              <a:gd name="T57" fmla="*/ 64 h 72"/>
              <a:gd name="T58" fmla="*/ 0 w 144"/>
              <a:gd name="T59" fmla="*/ 57 h 72"/>
              <a:gd name="T60" fmla="*/ 4 w 144"/>
              <a:gd name="T61" fmla="*/ 49 h 72"/>
              <a:gd name="T62" fmla="*/ 11 w 144"/>
              <a:gd name="T63" fmla="*/ 37 h 72"/>
              <a:gd name="T64" fmla="*/ 7 w 144"/>
              <a:gd name="T65" fmla="*/ 28 h 72"/>
              <a:gd name="T66" fmla="*/ 4 w 144"/>
              <a:gd name="T67" fmla="*/ 23 h 72"/>
              <a:gd name="T68" fmla="*/ 19 w 144"/>
              <a:gd name="T69" fmla="*/ 23 h 72"/>
              <a:gd name="T70" fmla="*/ 28 w 144"/>
              <a:gd name="T71" fmla="*/ 22 h 72"/>
              <a:gd name="T72" fmla="*/ 31 w 144"/>
              <a:gd name="T73" fmla="*/ 18 h 72"/>
              <a:gd name="T74" fmla="*/ 37 w 144"/>
              <a:gd name="T75" fmla="*/ 7 h 72"/>
              <a:gd name="T76" fmla="*/ 35 w 144"/>
              <a:gd name="T77" fmla="*/ 5 h 72"/>
              <a:gd name="T78" fmla="*/ 33 w 144"/>
              <a:gd name="T79" fmla="*/ 0 h 72"/>
              <a:gd name="T80" fmla="*/ 43 w 144"/>
              <a:gd name="T81" fmla="*/ 0 h 72"/>
              <a:gd name="T82" fmla="*/ 49 w 144"/>
              <a:gd name="T83" fmla="*/ 1 h 72"/>
              <a:gd name="T84" fmla="*/ 43 w 144"/>
              <a:gd name="T85" fmla="*/ 15 h 72"/>
              <a:gd name="T86" fmla="*/ 39 w 144"/>
              <a:gd name="T87" fmla="*/ 23 h 72"/>
              <a:gd name="T88" fmla="*/ 38 w 144"/>
              <a:gd name="T89" fmla="*/ 27 h 72"/>
              <a:gd name="T90" fmla="*/ 45 w 144"/>
              <a:gd name="T91" fmla="*/ 26 h 72"/>
              <a:gd name="T92" fmla="*/ 49 w 144"/>
              <a:gd name="T93" fmla="*/ 19 h 72"/>
              <a:gd name="T94" fmla="*/ 50 w 144"/>
              <a:gd name="T95" fmla="*/ 18 h 72"/>
              <a:gd name="T96" fmla="*/ 54 w 144"/>
              <a:gd name="T97" fmla="*/ 8 h 72"/>
              <a:gd name="T98" fmla="*/ 58 w 144"/>
              <a:gd name="T99" fmla="*/ 4 h 72"/>
              <a:gd name="T100" fmla="*/ 58 w 144"/>
              <a:gd name="T101" fmla="*/ 7 h 72"/>
              <a:gd name="T102" fmla="*/ 58 w 144"/>
              <a:gd name="T103" fmla="*/ 9 h 72"/>
              <a:gd name="T104" fmla="*/ 60 w 144"/>
              <a:gd name="T105" fmla="*/ 18 h 72"/>
              <a:gd name="T106" fmla="*/ 65 w 144"/>
              <a:gd name="T107" fmla="*/ 23 h 72"/>
              <a:gd name="T108" fmla="*/ 71 w 144"/>
              <a:gd name="T109" fmla="*/ 26 h 72"/>
              <a:gd name="T110" fmla="*/ 72 w 144"/>
              <a:gd name="T111" fmla="*/ 26 h 72"/>
              <a:gd name="T112" fmla="*/ 75 w 144"/>
              <a:gd name="T113" fmla="*/ 23 h 72"/>
              <a:gd name="T114" fmla="*/ 71 w 144"/>
              <a:gd name="T115" fmla="*/ 15 h 72"/>
              <a:gd name="T116" fmla="*/ 69 w 144"/>
              <a:gd name="T117" fmla="*/ 12 h 72"/>
              <a:gd name="T118" fmla="*/ 68 w 144"/>
              <a:gd name="T119" fmla="*/ 9 h 72"/>
              <a:gd name="T120" fmla="*/ 76 w 144"/>
              <a:gd name="T121" fmla="*/ 9 h 72"/>
              <a:gd name="T122" fmla="*/ 79 w 144"/>
              <a:gd name="T123" fmla="*/ 9 h 72"/>
              <a:gd name="T124" fmla="*/ 87 w 144"/>
              <a:gd name="T125" fmla="*/ 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4" h="72">
                <a:moveTo>
                  <a:pt x="87" y="9"/>
                </a:moveTo>
                <a:lnTo>
                  <a:pt x="88" y="15"/>
                </a:lnTo>
                <a:lnTo>
                  <a:pt x="93" y="22"/>
                </a:lnTo>
                <a:lnTo>
                  <a:pt x="112" y="28"/>
                </a:lnTo>
                <a:lnTo>
                  <a:pt x="124" y="31"/>
                </a:lnTo>
                <a:lnTo>
                  <a:pt x="131" y="27"/>
                </a:lnTo>
                <a:lnTo>
                  <a:pt x="135" y="26"/>
                </a:lnTo>
                <a:lnTo>
                  <a:pt x="136" y="24"/>
                </a:lnTo>
                <a:lnTo>
                  <a:pt x="144" y="27"/>
                </a:lnTo>
                <a:lnTo>
                  <a:pt x="144" y="33"/>
                </a:lnTo>
                <a:lnTo>
                  <a:pt x="138" y="41"/>
                </a:lnTo>
                <a:lnTo>
                  <a:pt x="138" y="52"/>
                </a:lnTo>
                <a:lnTo>
                  <a:pt x="129" y="58"/>
                </a:lnTo>
                <a:lnTo>
                  <a:pt x="128" y="58"/>
                </a:lnTo>
                <a:lnTo>
                  <a:pt x="118" y="67"/>
                </a:lnTo>
                <a:lnTo>
                  <a:pt x="114" y="63"/>
                </a:lnTo>
                <a:lnTo>
                  <a:pt x="112" y="63"/>
                </a:lnTo>
                <a:lnTo>
                  <a:pt x="105" y="63"/>
                </a:lnTo>
                <a:lnTo>
                  <a:pt x="99" y="63"/>
                </a:lnTo>
                <a:lnTo>
                  <a:pt x="97" y="63"/>
                </a:lnTo>
                <a:lnTo>
                  <a:pt x="91" y="72"/>
                </a:lnTo>
                <a:lnTo>
                  <a:pt x="84" y="68"/>
                </a:lnTo>
                <a:lnTo>
                  <a:pt x="86" y="60"/>
                </a:lnTo>
                <a:lnTo>
                  <a:pt x="79" y="61"/>
                </a:lnTo>
                <a:lnTo>
                  <a:pt x="72" y="57"/>
                </a:lnTo>
                <a:lnTo>
                  <a:pt x="56" y="60"/>
                </a:lnTo>
                <a:lnTo>
                  <a:pt x="42" y="56"/>
                </a:lnTo>
                <a:lnTo>
                  <a:pt x="8" y="65"/>
                </a:lnTo>
                <a:lnTo>
                  <a:pt x="1" y="64"/>
                </a:lnTo>
                <a:lnTo>
                  <a:pt x="0" y="57"/>
                </a:lnTo>
                <a:lnTo>
                  <a:pt x="4" y="49"/>
                </a:lnTo>
                <a:lnTo>
                  <a:pt x="11" y="37"/>
                </a:lnTo>
                <a:lnTo>
                  <a:pt x="7" y="28"/>
                </a:lnTo>
                <a:lnTo>
                  <a:pt x="4" y="23"/>
                </a:lnTo>
                <a:lnTo>
                  <a:pt x="19" y="23"/>
                </a:lnTo>
                <a:lnTo>
                  <a:pt x="28" y="22"/>
                </a:lnTo>
                <a:lnTo>
                  <a:pt x="31" y="18"/>
                </a:lnTo>
                <a:lnTo>
                  <a:pt x="37" y="7"/>
                </a:lnTo>
                <a:lnTo>
                  <a:pt x="35" y="5"/>
                </a:lnTo>
                <a:lnTo>
                  <a:pt x="33" y="0"/>
                </a:lnTo>
                <a:lnTo>
                  <a:pt x="43" y="0"/>
                </a:lnTo>
                <a:lnTo>
                  <a:pt x="49" y="1"/>
                </a:lnTo>
                <a:lnTo>
                  <a:pt x="43" y="15"/>
                </a:lnTo>
                <a:lnTo>
                  <a:pt x="39" y="23"/>
                </a:lnTo>
                <a:lnTo>
                  <a:pt x="38" y="27"/>
                </a:lnTo>
                <a:lnTo>
                  <a:pt x="45" y="26"/>
                </a:lnTo>
                <a:lnTo>
                  <a:pt x="49" y="19"/>
                </a:lnTo>
                <a:lnTo>
                  <a:pt x="50" y="18"/>
                </a:lnTo>
                <a:lnTo>
                  <a:pt x="54" y="8"/>
                </a:lnTo>
                <a:lnTo>
                  <a:pt x="58" y="4"/>
                </a:lnTo>
                <a:lnTo>
                  <a:pt x="58" y="7"/>
                </a:lnTo>
                <a:lnTo>
                  <a:pt x="58" y="9"/>
                </a:lnTo>
                <a:lnTo>
                  <a:pt x="60" y="18"/>
                </a:lnTo>
                <a:lnTo>
                  <a:pt x="65" y="23"/>
                </a:lnTo>
                <a:lnTo>
                  <a:pt x="71" y="26"/>
                </a:lnTo>
                <a:lnTo>
                  <a:pt x="72" y="26"/>
                </a:lnTo>
                <a:lnTo>
                  <a:pt x="75" y="23"/>
                </a:lnTo>
                <a:lnTo>
                  <a:pt x="71" y="15"/>
                </a:lnTo>
                <a:lnTo>
                  <a:pt x="69" y="12"/>
                </a:lnTo>
                <a:lnTo>
                  <a:pt x="68" y="9"/>
                </a:lnTo>
                <a:lnTo>
                  <a:pt x="76" y="9"/>
                </a:lnTo>
                <a:lnTo>
                  <a:pt x="79" y="9"/>
                </a:lnTo>
                <a:lnTo>
                  <a:pt x="87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511">
            <a:extLst>
              <a:ext uri="{FF2B5EF4-FFF2-40B4-BE49-F238E27FC236}">
                <a16:creationId xmlns:a16="http://schemas.microsoft.com/office/drawing/2014/main" id="{7B0CA42A-4AED-98D7-FB06-CDD393C94DEA}"/>
              </a:ext>
            </a:extLst>
          </p:cNvPr>
          <p:cNvSpPr>
            <a:spLocks/>
          </p:cNvSpPr>
          <p:nvPr/>
        </p:nvSpPr>
        <p:spPr bwMode="auto">
          <a:xfrm>
            <a:off x="4537083" y="5686442"/>
            <a:ext cx="177800" cy="119063"/>
          </a:xfrm>
          <a:custGeom>
            <a:avLst/>
            <a:gdLst>
              <a:gd name="T0" fmla="*/ 101 w 112"/>
              <a:gd name="T1" fmla="*/ 19 h 75"/>
              <a:gd name="T2" fmla="*/ 112 w 112"/>
              <a:gd name="T3" fmla="*/ 23 h 75"/>
              <a:gd name="T4" fmla="*/ 107 w 112"/>
              <a:gd name="T5" fmla="*/ 38 h 75"/>
              <a:gd name="T6" fmla="*/ 101 w 112"/>
              <a:gd name="T7" fmla="*/ 53 h 75"/>
              <a:gd name="T8" fmla="*/ 106 w 112"/>
              <a:gd name="T9" fmla="*/ 62 h 75"/>
              <a:gd name="T10" fmla="*/ 94 w 112"/>
              <a:gd name="T11" fmla="*/ 60 h 75"/>
              <a:gd name="T12" fmla="*/ 94 w 112"/>
              <a:gd name="T13" fmla="*/ 64 h 75"/>
              <a:gd name="T14" fmla="*/ 83 w 112"/>
              <a:gd name="T15" fmla="*/ 70 h 75"/>
              <a:gd name="T16" fmla="*/ 80 w 112"/>
              <a:gd name="T17" fmla="*/ 73 h 75"/>
              <a:gd name="T18" fmla="*/ 69 w 112"/>
              <a:gd name="T19" fmla="*/ 71 h 75"/>
              <a:gd name="T20" fmla="*/ 67 w 112"/>
              <a:gd name="T21" fmla="*/ 71 h 75"/>
              <a:gd name="T22" fmla="*/ 56 w 112"/>
              <a:gd name="T23" fmla="*/ 71 h 75"/>
              <a:gd name="T24" fmla="*/ 41 w 112"/>
              <a:gd name="T25" fmla="*/ 67 h 75"/>
              <a:gd name="T26" fmla="*/ 30 w 112"/>
              <a:gd name="T27" fmla="*/ 71 h 75"/>
              <a:gd name="T28" fmla="*/ 20 w 112"/>
              <a:gd name="T29" fmla="*/ 73 h 75"/>
              <a:gd name="T30" fmla="*/ 13 w 112"/>
              <a:gd name="T31" fmla="*/ 71 h 75"/>
              <a:gd name="T32" fmla="*/ 8 w 112"/>
              <a:gd name="T33" fmla="*/ 68 h 75"/>
              <a:gd name="T34" fmla="*/ 7 w 112"/>
              <a:gd name="T35" fmla="*/ 64 h 75"/>
              <a:gd name="T36" fmla="*/ 0 w 112"/>
              <a:gd name="T37" fmla="*/ 52 h 75"/>
              <a:gd name="T38" fmla="*/ 4 w 112"/>
              <a:gd name="T39" fmla="*/ 41 h 75"/>
              <a:gd name="T40" fmla="*/ 2 w 112"/>
              <a:gd name="T41" fmla="*/ 18 h 75"/>
              <a:gd name="T42" fmla="*/ 7 w 112"/>
              <a:gd name="T43" fmla="*/ 3 h 75"/>
              <a:gd name="T44" fmla="*/ 30 w 112"/>
              <a:gd name="T45" fmla="*/ 4 h 75"/>
              <a:gd name="T46" fmla="*/ 43 w 112"/>
              <a:gd name="T47" fmla="*/ 3 h 75"/>
              <a:gd name="T48" fmla="*/ 43 w 112"/>
              <a:gd name="T49" fmla="*/ 6 h 75"/>
              <a:gd name="T50" fmla="*/ 58 w 112"/>
              <a:gd name="T51" fmla="*/ 34 h 75"/>
              <a:gd name="T52" fmla="*/ 62 w 112"/>
              <a:gd name="T53" fmla="*/ 29 h 75"/>
              <a:gd name="T54" fmla="*/ 65 w 112"/>
              <a:gd name="T55" fmla="*/ 17 h 75"/>
              <a:gd name="T56" fmla="*/ 65 w 112"/>
              <a:gd name="T57" fmla="*/ 17 h 75"/>
              <a:gd name="T58" fmla="*/ 71 w 112"/>
              <a:gd name="T59" fmla="*/ 17 h 75"/>
              <a:gd name="T60" fmla="*/ 80 w 112"/>
              <a:gd name="T61" fmla="*/ 19 h 75"/>
              <a:gd name="T62" fmla="*/ 90 w 112"/>
              <a:gd name="T63" fmla="*/ 1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75">
                <a:moveTo>
                  <a:pt x="99" y="15"/>
                </a:moveTo>
                <a:lnTo>
                  <a:pt x="101" y="19"/>
                </a:lnTo>
                <a:lnTo>
                  <a:pt x="107" y="17"/>
                </a:lnTo>
                <a:lnTo>
                  <a:pt x="112" y="23"/>
                </a:lnTo>
                <a:lnTo>
                  <a:pt x="109" y="28"/>
                </a:lnTo>
                <a:lnTo>
                  <a:pt x="107" y="38"/>
                </a:lnTo>
                <a:lnTo>
                  <a:pt x="99" y="43"/>
                </a:lnTo>
                <a:lnTo>
                  <a:pt x="101" y="53"/>
                </a:lnTo>
                <a:lnTo>
                  <a:pt x="107" y="55"/>
                </a:lnTo>
                <a:lnTo>
                  <a:pt x="106" y="62"/>
                </a:lnTo>
                <a:lnTo>
                  <a:pt x="99" y="60"/>
                </a:lnTo>
                <a:lnTo>
                  <a:pt x="94" y="60"/>
                </a:lnTo>
                <a:lnTo>
                  <a:pt x="94" y="63"/>
                </a:lnTo>
                <a:lnTo>
                  <a:pt x="94" y="64"/>
                </a:lnTo>
                <a:lnTo>
                  <a:pt x="84" y="68"/>
                </a:lnTo>
                <a:lnTo>
                  <a:pt x="83" y="70"/>
                </a:lnTo>
                <a:lnTo>
                  <a:pt x="82" y="71"/>
                </a:lnTo>
                <a:lnTo>
                  <a:pt x="80" y="73"/>
                </a:lnTo>
                <a:lnTo>
                  <a:pt x="76" y="75"/>
                </a:lnTo>
                <a:lnTo>
                  <a:pt x="69" y="71"/>
                </a:lnTo>
                <a:lnTo>
                  <a:pt x="68" y="70"/>
                </a:lnTo>
                <a:lnTo>
                  <a:pt x="67" y="71"/>
                </a:lnTo>
                <a:lnTo>
                  <a:pt x="58" y="75"/>
                </a:lnTo>
                <a:lnTo>
                  <a:pt x="56" y="71"/>
                </a:lnTo>
                <a:lnTo>
                  <a:pt x="56" y="70"/>
                </a:lnTo>
                <a:lnTo>
                  <a:pt x="41" y="67"/>
                </a:lnTo>
                <a:lnTo>
                  <a:pt x="32" y="68"/>
                </a:lnTo>
                <a:lnTo>
                  <a:pt x="30" y="71"/>
                </a:lnTo>
                <a:lnTo>
                  <a:pt x="26" y="74"/>
                </a:lnTo>
                <a:lnTo>
                  <a:pt x="20" y="73"/>
                </a:lnTo>
                <a:lnTo>
                  <a:pt x="17" y="73"/>
                </a:lnTo>
                <a:lnTo>
                  <a:pt x="13" y="71"/>
                </a:lnTo>
                <a:lnTo>
                  <a:pt x="8" y="68"/>
                </a:lnTo>
                <a:lnTo>
                  <a:pt x="8" y="68"/>
                </a:lnTo>
                <a:lnTo>
                  <a:pt x="7" y="67"/>
                </a:lnTo>
                <a:lnTo>
                  <a:pt x="7" y="64"/>
                </a:lnTo>
                <a:lnTo>
                  <a:pt x="7" y="59"/>
                </a:lnTo>
                <a:lnTo>
                  <a:pt x="0" y="52"/>
                </a:lnTo>
                <a:lnTo>
                  <a:pt x="7" y="43"/>
                </a:lnTo>
                <a:lnTo>
                  <a:pt x="4" y="41"/>
                </a:lnTo>
                <a:lnTo>
                  <a:pt x="13" y="36"/>
                </a:lnTo>
                <a:lnTo>
                  <a:pt x="2" y="18"/>
                </a:lnTo>
                <a:lnTo>
                  <a:pt x="1" y="8"/>
                </a:lnTo>
                <a:lnTo>
                  <a:pt x="7" y="3"/>
                </a:lnTo>
                <a:lnTo>
                  <a:pt x="19" y="0"/>
                </a:lnTo>
                <a:lnTo>
                  <a:pt x="30" y="4"/>
                </a:lnTo>
                <a:lnTo>
                  <a:pt x="37" y="3"/>
                </a:lnTo>
                <a:lnTo>
                  <a:pt x="43" y="3"/>
                </a:lnTo>
                <a:lnTo>
                  <a:pt x="47" y="3"/>
                </a:lnTo>
                <a:lnTo>
                  <a:pt x="43" y="6"/>
                </a:lnTo>
                <a:lnTo>
                  <a:pt x="45" y="18"/>
                </a:lnTo>
                <a:lnTo>
                  <a:pt x="58" y="34"/>
                </a:lnTo>
                <a:lnTo>
                  <a:pt x="58" y="36"/>
                </a:lnTo>
                <a:lnTo>
                  <a:pt x="62" y="29"/>
                </a:lnTo>
                <a:lnTo>
                  <a:pt x="65" y="26"/>
                </a:lnTo>
                <a:lnTo>
                  <a:pt x="65" y="17"/>
                </a:lnTo>
                <a:lnTo>
                  <a:pt x="64" y="17"/>
                </a:lnTo>
                <a:lnTo>
                  <a:pt x="65" y="17"/>
                </a:lnTo>
                <a:lnTo>
                  <a:pt x="68" y="17"/>
                </a:lnTo>
                <a:lnTo>
                  <a:pt x="71" y="17"/>
                </a:lnTo>
                <a:lnTo>
                  <a:pt x="79" y="14"/>
                </a:lnTo>
                <a:lnTo>
                  <a:pt x="80" y="19"/>
                </a:lnTo>
                <a:lnTo>
                  <a:pt x="88" y="22"/>
                </a:lnTo>
                <a:lnTo>
                  <a:pt x="90" y="17"/>
                </a:lnTo>
                <a:lnTo>
                  <a:pt x="99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512">
            <a:extLst>
              <a:ext uri="{FF2B5EF4-FFF2-40B4-BE49-F238E27FC236}">
                <a16:creationId xmlns:a16="http://schemas.microsoft.com/office/drawing/2014/main" id="{2B6B529E-D4BA-C76B-845B-1DC6B327FEB9}"/>
              </a:ext>
            </a:extLst>
          </p:cNvPr>
          <p:cNvSpPr>
            <a:spLocks/>
          </p:cNvSpPr>
          <p:nvPr/>
        </p:nvSpPr>
        <p:spPr bwMode="auto">
          <a:xfrm>
            <a:off x="4692658" y="5621354"/>
            <a:ext cx="141288" cy="195263"/>
          </a:xfrm>
          <a:custGeom>
            <a:avLst/>
            <a:gdLst>
              <a:gd name="T0" fmla="*/ 72 w 89"/>
              <a:gd name="T1" fmla="*/ 77 h 123"/>
              <a:gd name="T2" fmla="*/ 76 w 89"/>
              <a:gd name="T3" fmla="*/ 85 h 123"/>
              <a:gd name="T4" fmla="*/ 85 w 89"/>
              <a:gd name="T5" fmla="*/ 86 h 123"/>
              <a:gd name="T6" fmla="*/ 89 w 89"/>
              <a:gd name="T7" fmla="*/ 92 h 123"/>
              <a:gd name="T8" fmla="*/ 89 w 89"/>
              <a:gd name="T9" fmla="*/ 93 h 123"/>
              <a:gd name="T10" fmla="*/ 87 w 89"/>
              <a:gd name="T11" fmla="*/ 99 h 123"/>
              <a:gd name="T12" fmla="*/ 82 w 89"/>
              <a:gd name="T13" fmla="*/ 101 h 123"/>
              <a:gd name="T14" fmla="*/ 82 w 89"/>
              <a:gd name="T15" fmla="*/ 103 h 123"/>
              <a:gd name="T16" fmla="*/ 79 w 89"/>
              <a:gd name="T17" fmla="*/ 103 h 123"/>
              <a:gd name="T18" fmla="*/ 78 w 89"/>
              <a:gd name="T19" fmla="*/ 103 h 123"/>
              <a:gd name="T20" fmla="*/ 76 w 89"/>
              <a:gd name="T21" fmla="*/ 103 h 123"/>
              <a:gd name="T22" fmla="*/ 74 w 89"/>
              <a:gd name="T23" fmla="*/ 111 h 123"/>
              <a:gd name="T24" fmla="*/ 76 w 89"/>
              <a:gd name="T25" fmla="*/ 112 h 123"/>
              <a:gd name="T26" fmla="*/ 82 w 89"/>
              <a:gd name="T27" fmla="*/ 114 h 123"/>
              <a:gd name="T28" fmla="*/ 79 w 89"/>
              <a:gd name="T29" fmla="*/ 119 h 123"/>
              <a:gd name="T30" fmla="*/ 82 w 89"/>
              <a:gd name="T31" fmla="*/ 123 h 123"/>
              <a:gd name="T32" fmla="*/ 72 w 89"/>
              <a:gd name="T33" fmla="*/ 120 h 123"/>
              <a:gd name="T34" fmla="*/ 68 w 89"/>
              <a:gd name="T35" fmla="*/ 114 h 123"/>
              <a:gd name="T36" fmla="*/ 65 w 89"/>
              <a:gd name="T37" fmla="*/ 112 h 123"/>
              <a:gd name="T38" fmla="*/ 64 w 89"/>
              <a:gd name="T39" fmla="*/ 109 h 123"/>
              <a:gd name="T40" fmla="*/ 63 w 89"/>
              <a:gd name="T41" fmla="*/ 112 h 123"/>
              <a:gd name="T42" fmla="*/ 61 w 89"/>
              <a:gd name="T43" fmla="*/ 114 h 123"/>
              <a:gd name="T44" fmla="*/ 49 w 89"/>
              <a:gd name="T45" fmla="*/ 115 h 123"/>
              <a:gd name="T46" fmla="*/ 49 w 89"/>
              <a:gd name="T47" fmla="*/ 112 h 123"/>
              <a:gd name="T48" fmla="*/ 48 w 89"/>
              <a:gd name="T49" fmla="*/ 93 h 123"/>
              <a:gd name="T50" fmla="*/ 41 w 89"/>
              <a:gd name="T51" fmla="*/ 93 h 123"/>
              <a:gd name="T52" fmla="*/ 39 w 89"/>
              <a:gd name="T53" fmla="*/ 93 h 123"/>
              <a:gd name="T54" fmla="*/ 30 w 89"/>
              <a:gd name="T55" fmla="*/ 74 h 123"/>
              <a:gd name="T56" fmla="*/ 18 w 89"/>
              <a:gd name="T57" fmla="*/ 69 h 123"/>
              <a:gd name="T58" fmla="*/ 18 w 89"/>
              <a:gd name="T59" fmla="*/ 62 h 123"/>
              <a:gd name="T60" fmla="*/ 9 w 89"/>
              <a:gd name="T61" fmla="*/ 58 h 123"/>
              <a:gd name="T62" fmla="*/ 3 w 89"/>
              <a:gd name="T63" fmla="*/ 60 h 123"/>
              <a:gd name="T64" fmla="*/ 1 w 89"/>
              <a:gd name="T65" fmla="*/ 56 h 123"/>
              <a:gd name="T66" fmla="*/ 3 w 89"/>
              <a:gd name="T67" fmla="*/ 52 h 123"/>
              <a:gd name="T68" fmla="*/ 7 w 89"/>
              <a:gd name="T69" fmla="*/ 49 h 123"/>
              <a:gd name="T70" fmla="*/ 4 w 89"/>
              <a:gd name="T71" fmla="*/ 47 h 123"/>
              <a:gd name="T72" fmla="*/ 5 w 89"/>
              <a:gd name="T73" fmla="*/ 45 h 123"/>
              <a:gd name="T74" fmla="*/ 3 w 89"/>
              <a:gd name="T75" fmla="*/ 37 h 123"/>
              <a:gd name="T76" fmla="*/ 0 w 89"/>
              <a:gd name="T77" fmla="*/ 29 h 123"/>
              <a:gd name="T78" fmla="*/ 4 w 89"/>
              <a:gd name="T79" fmla="*/ 26 h 123"/>
              <a:gd name="T80" fmla="*/ 3 w 89"/>
              <a:gd name="T81" fmla="*/ 24 h 123"/>
              <a:gd name="T82" fmla="*/ 0 w 89"/>
              <a:gd name="T83" fmla="*/ 18 h 123"/>
              <a:gd name="T84" fmla="*/ 3 w 89"/>
              <a:gd name="T85" fmla="*/ 15 h 123"/>
              <a:gd name="T86" fmla="*/ 5 w 89"/>
              <a:gd name="T87" fmla="*/ 13 h 123"/>
              <a:gd name="T88" fmla="*/ 9 w 89"/>
              <a:gd name="T89" fmla="*/ 13 h 123"/>
              <a:gd name="T90" fmla="*/ 12 w 89"/>
              <a:gd name="T91" fmla="*/ 13 h 123"/>
              <a:gd name="T92" fmla="*/ 15 w 89"/>
              <a:gd name="T93" fmla="*/ 3 h 123"/>
              <a:gd name="T94" fmla="*/ 23 w 89"/>
              <a:gd name="T95" fmla="*/ 0 h 123"/>
              <a:gd name="T96" fmla="*/ 34 w 89"/>
              <a:gd name="T97" fmla="*/ 11 h 123"/>
              <a:gd name="T98" fmla="*/ 31 w 89"/>
              <a:gd name="T99" fmla="*/ 18 h 123"/>
              <a:gd name="T100" fmla="*/ 33 w 89"/>
              <a:gd name="T101" fmla="*/ 21 h 123"/>
              <a:gd name="T102" fmla="*/ 41 w 89"/>
              <a:gd name="T103" fmla="*/ 49 h 123"/>
              <a:gd name="T104" fmla="*/ 46 w 89"/>
              <a:gd name="T105" fmla="*/ 54 h 123"/>
              <a:gd name="T106" fmla="*/ 48 w 89"/>
              <a:gd name="T107" fmla="*/ 58 h 123"/>
              <a:gd name="T108" fmla="*/ 61 w 89"/>
              <a:gd name="T109" fmla="*/ 60 h 123"/>
              <a:gd name="T110" fmla="*/ 63 w 89"/>
              <a:gd name="T111" fmla="*/ 62 h 123"/>
              <a:gd name="T112" fmla="*/ 69 w 89"/>
              <a:gd name="T113" fmla="*/ 71 h 123"/>
              <a:gd name="T114" fmla="*/ 71 w 89"/>
              <a:gd name="T115" fmla="*/ 74 h 123"/>
              <a:gd name="T116" fmla="*/ 72 w 89"/>
              <a:gd name="T117" fmla="*/ 75 h 123"/>
              <a:gd name="T118" fmla="*/ 72 w 89"/>
              <a:gd name="T119" fmla="*/ 7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72" y="77"/>
                </a:moveTo>
                <a:lnTo>
                  <a:pt x="76" y="85"/>
                </a:lnTo>
                <a:lnTo>
                  <a:pt x="85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09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49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  <a:lnTo>
                  <a:pt x="31" y="18"/>
                </a:lnTo>
                <a:lnTo>
                  <a:pt x="33" y="21"/>
                </a:lnTo>
                <a:lnTo>
                  <a:pt x="41" y="49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Freeform 513">
            <a:extLst>
              <a:ext uri="{FF2B5EF4-FFF2-40B4-BE49-F238E27FC236}">
                <a16:creationId xmlns:a16="http://schemas.microsoft.com/office/drawing/2014/main" id="{230FF010-7593-7EF4-34E6-1A7EEFE0510E}"/>
              </a:ext>
            </a:extLst>
          </p:cNvPr>
          <p:cNvSpPr>
            <a:spLocks/>
          </p:cNvSpPr>
          <p:nvPr/>
        </p:nvSpPr>
        <p:spPr bwMode="auto">
          <a:xfrm>
            <a:off x="4740283" y="6018230"/>
            <a:ext cx="87313" cy="95250"/>
          </a:xfrm>
          <a:custGeom>
            <a:avLst/>
            <a:gdLst>
              <a:gd name="T0" fmla="*/ 55 w 55"/>
              <a:gd name="T1" fmla="*/ 24 h 60"/>
              <a:gd name="T2" fmla="*/ 55 w 55"/>
              <a:gd name="T3" fmla="*/ 34 h 60"/>
              <a:gd name="T4" fmla="*/ 48 w 55"/>
              <a:gd name="T5" fmla="*/ 45 h 60"/>
              <a:gd name="T6" fmla="*/ 44 w 55"/>
              <a:gd name="T7" fmla="*/ 50 h 60"/>
              <a:gd name="T8" fmla="*/ 31 w 55"/>
              <a:gd name="T9" fmla="*/ 48 h 60"/>
              <a:gd name="T10" fmla="*/ 26 w 55"/>
              <a:gd name="T11" fmla="*/ 60 h 60"/>
              <a:gd name="T12" fmla="*/ 18 w 55"/>
              <a:gd name="T13" fmla="*/ 56 h 60"/>
              <a:gd name="T14" fmla="*/ 16 w 55"/>
              <a:gd name="T15" fmla="*/ 56 h 60"/>
              <a:gd name="T16" fmla="*/ 14 w 55"/>
              <a:gd name="T17" fmla="*/ 46 h 60"/>
              <a:gd name="T18" fmla="*/ 12 w 55"/>
              <a:gd name="T19" fmla="*/ 44 h 60"/>
              <a:gd name="T20" fmla="*/ 4 w 55"/>
              <a:gd name="T21" fmla="*/ 42 h 60"/>
              <a:gd name="T22" fmla="*/ 0 w 55"/>
              <a:gd name="T23" fmla="*/ 31 h 60"/>
              <a:gd name="T24" fmla="*/ 9 w 55"/>
              <a:gd name="T25" fmla="*/ 16 h 60"/>
              <a:gd name="T26" fmla="*/ 20 w 55"/>
              <a:gd name="T27" fmla="*/ 9 h 60"/>
              <a:gd name="T28" fmla="*/ 26 w 55"/>
              <a:gd name="T29" fmla="*/ 7 h 60"/>
              <a:gd name="T30" fmla="*/ 27 w 55"/>
              <a:gd name="T31" fmla="*/ 1 h 60"/>
              <a:gd name="T32" fmla="*/ 30 w 55"/>
              <a:gd name="T33" fmla="*/ 0 h 60"/>
              <a:gd name="T34" fmla="*/ 45 w 55"/>
              <a:gd name="T35" fmla="*/ 8 h 60"/>
              <a:gd name="T36" fmla="*/ 53 w 55"/>
              <a:gd name="T37" fmla="*/ 18 h 60"/>
              <a:gd name="T38" fmla="*/ 53 w 55"/>
              <a:gd name="T39" fmla="*/ 22 h 60"/>
              <a:gd name="T40" fmla="*/ 55 w 55"/>
              <a:gd name="T41" fmla="*/ 23 h 60"/>
              <a:gd name="T42" fmla="*/ 55 w 55"/>
              <a:gd name="T43" fmla="*/ 2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" h="60">
                <a:moveTo>
                  <a:pt x="55" y="24"/>
                </a:moveTo>
                <a:lnTo>
                  <a:pt x="55" y="34"/>
                </a:lnTo>
                <a:lnTo>
                  <a:pt x="48" y="45"/>
                </a:lnTo>
                <a:lnTo>
                  <a:pt x="44" y="50"/>
                </a:lnTo>
                <a:lnTo>
                  <a:pt x="31" y="48"/>
                </a:lnTo>
                <a:lnTo>
                  <a:pt x="26" y="60"/>
                </a:lnTo>
                <a:lnTo>
                  <a:pt x="18" y="56"/>
                </a:lnTo>
                <a:lnTo>
                  <a:pt x="16" y="56"/>
                </a:lnTo>
                <a:lnTo>
                  <a:pt x="14" y="46"/>
                </a:lnTo>
                <a:lnTo>
                  <a:pt x="12" y="44"/>
                </a:lnTo>
                <a:lnTo>
                  <a:pt x="4" y="42"/>
                </a:lnTo>
                <a:lnTo>
                  <a:pt x="0" y="31"/>
                </a:lnTo>
                <a:lnTo>
                  <a:pt x="9" y="16"/>
                </a:lnTo>
                <a:lnTo>
                  <a:pt x="20" y="9"/>
                </a:lnTo>
                <a:lnTo>
                  <a:pt x="26" y="7"/>
                </a:lnTo>
                <a:lnTo>
                  <a:pt x="27" y="1"/>
                </a:lnTo>
                <a:lnTo>
                  <a:pt x="30" y="0"/>
                </a:lnTo>
                <a:lnTo>
                  <a:pt x="45" y="8"/>
                </a:lnTo>
                <a:lnTo>
                  <a:pt x="53" y="18"/>
                </a:lnTo>
                <a:lnTo>
                  <a:pt x="53" y="22"/>
                </a:lnTo>
                <a:lnTo>
                  <a:pt x="55" y="23"/>
                </a:lnTo>
                <a:lnTo>
                  <a:pt x="55" y="2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Freeform 514">
            <a:extLst>
              <a:ext uri="{FF2B5EF4-FFF2-40B4-BE49-F238E27FC236}">
                <a16:creationId xmlns:a16="http://schemas.microsoft.com/office/drawing/2014/main" id="{C038477F-1B6A-BC73-E847-F9985402E0D2}"/>
              </a:ext>
            </a:extLst>
          </p:cNvPr>
          <p:cNvSpPr>
            <a:spLocks/>
          </p:cNvSpPr>
          <p:nvPr/>
        </p:nvSpPr>
        <p:spPr bwMode="auto">
          <a:xfrm>
            <a:off x="4776796" y="5969018"/>
            <a:ext cx="93663" cy="96838"/>
          </a:xfrm>
          <a:custGeom>
            <a:avLst/>
            <a:gdLst>
              <a:gd name="T0" fmla="*/ 55 w 59"/>
              <a:gd name="T1" fmla="*/ 31 h 61"/>
              <a:gd name="T2" fmla="*/ 56 w 59"/>
              <a:gd name="T3" fmla="*/ 34 h 61"/>
              <a:gd name="T4" fmla="*/ 59 w 59"/>
              <a:gd name="T5" fmla="*/ 46 h 61"/>
              <a:gd name="T6" fmla="*/ 48 w 59"/>
              <a:gd name="T7" fmla="*/ 54 h 61"/>
              <a:gd name="T8" fmla="*/ 42 w 59"/>
              <a:gd name="T9" fmla="*/ 54 h 61"/>
              <a:gd name="T10" fmla="*/ 36 w 59"/>
              <a:gd name="T11" fmla="*/ 60 h 61"/>
              <a:gd name="T12" fmla="*/ 34 w 59"/>
              <a:gd name="T13" fmla="*/ 61 h 61"/>
              <a:gd name="T14" fmla="*/ 32 w 59"/>
              <a:gd name="T15" fmla="*/ 55 h 61"/>
              <a:gd name="T16" fmla="*/ 32 w 59"/>
              <a:gd name="T17" fmla="*/ 54 h 61"/>
              <a:gd name="T18" fmla="*/ 30 w 59"/>
              <a:gd name="T19" fmla="*/ 53 h 61"/>
              <a:gd name="T20" fmla="*/ 30 w 59"/>
              <a:gd name="T21" fmla="*/ 49 h 61"/>
              <a:gd name="T22" fmla="*/ 22 w 59"/>
              <a:gd name="T23" fmla="*/ 39 h 61"/>
              <a:gd name="T24" fmla="*/ 7 w 59"/>
              <a:gd name="T25" fmla="*/ 31 h 61"/>
              <a:gd name="T26" fmla="*/ 4 w 59"/>
              <a:gd name="T27" fmla="*/ 32 h 61"/>
              <a:gd name="T28" fmla="*/ 10 w 59"/>
              <a:gd name="T29" fmla="*/ 20 h 61"/>
              <a:gd name="T30" fmla="*/ 0 w 59"/>
              <a:gd name="T31" fmla="*/ 12 h 61"/>
              <a:gd name="T32" fmla="*/ 12 w 59"/>
              <a:gd name="T33" fmla="*/ 0 h 61"/>
              <a:gd name="T34" fmla="*/ 34 w 59"/>
              <a:gd name="T35" fmla="*/ 1 h 61"/>
              <a:gd name="T36" fmla="*/ 38 w 59"/>
              <a:gd name="T37" fmla="*/ 17 h 61"/>
              <a:gd name="T38" fmla="*/ 47 w 59"/>
              <a:gd name="T39" fmla="*/ 23 h 61"/>
              <a:gd name="T40" fmla="*/ 55 w 59"/>
              <a:gd name="T4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61">
                <a:moveTo>
                  <a:pt x="55" y="31"/>
                </a:moveTo>
                <a:lnTo>
                  <a:pt x="56" y="34"/>
                </a:lnTo>
                <a:lnTo>
                  <a:pt x="59" y="46"/>
                </a:lnTo>
                <a:lnTo>
                  <a:pt x="48" y="54"/>
                </a:lnTo>
                <a:lnTo>
                  <a:pt x="42" y="54"/>
                </a:lnTo>
                <a:lnTo>
                  <a:pt x="36" y="60"/>
                </a:lnTo>
                <a:lnTo>
                  <a:pt x="34" y="61"/>
                </a:lnTo>
                <a:lnTo>
                  <a:pt x="32" y="55"/>
                </a:lnTo>
                <a:lnTo>
                  <a:pt x="32" y="54"/>
                </a:lnTo>
                <a:lnTo>
                  <a:pt x="30" y="53"/>
                </a:lnTo>
                <a:lnTo>
                  <a:pt x="30" y="49"/>
                </a:lnTo>
                <a:lnTo>
                  <a:pt x="22" y="39"/>
                </a:lnTo>
                <a:lnTo>
                  <a:pt x="7" y="31"/>
                </a:lnTo>
                <a:lnTo>
                  <a:pt x="4" y="32"/>
                </a:lnTo>
                <a:lnTo>
                  <a:pt x="10" y="20"/>
                </a:lnTo>
                <a:lnTo>
                  <a:pt x="0" y="12"/>
                </a:lnTo>
                <a:lnTo>
                  <a:pt x="12" y="0"/>
                </a:lnTo>
                <a:lnTo>
                  <a:pt x="34" y="1"/>
                </a:lnTo>
                <a:lnTo>
                  <a:pt x="38" y="17"/>
                </a:lnTo>
                <a:lnTo>
                  <a:pt x="47" y="23"/>
                </a:lnTo>
                <a:lnTo>
                  <a:pt x="55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515">
            <a:extLst>
              <a:ext uri="{FF2B5EF4-FFF2-40B4-BE49-F238E27FC236}">
                <a16:creationId xmlns:a16="http://schemas.microsoft.com/office/drawing/2014/main" id="{60D70CC8-544C-BF50-70D6-830EB6BA6BE5}"/>
              </a:ext>
            </a:extLst>
          </p:cNvPr>
          <p:cNvSpPr>
            <a:spLocks/>
          </p:cNvSpPr>
          <p:nvPr/>
        </p:nvSpPr>
        <p:spPr bwMode="auto">
          <a:xfrm>
            <a:off x="4972059" y="5799155"/>
            <a:ext cx="58738" cy="100013"/>
          </a:xfrm>
          <a:custGeom>
            <a:avLst/>
            <a:gdLst>
              <a:gd name="T0" fmla="*/ 27 w 37"/>
              <a:gd name="T1" fmla="*/ 6 h 63"/>
              <a:gd name="T2" fmla="*/ 27 w 37"/>
              <a:gd name="T3" fmla="*/ 22 h 63"/>
              <a:gd name="T4" fmla="*/ 23 w 37"/>
              <a:gd name="T5" fmla="*/ 29 h 63"/>
              <a:gd name="T6" fmla="*/ 29 w 37"/>
              <a:gd name="T7" fmla="*/ 37 h 63"/>
              <a:gd name="T8" fmla="*/ 35 w 37"/>
              <a:gd name="T9" fmla="*/ 48 h 63"/>
              <a:gd name="T10" fmla="*/ 37 w 37"/>
              <a:gd name="T11" fmla="*/ 63 h 63"/>
              <a:gd name="T12" fmla="*/ 23 w 37"/>
              <a:gd name="T13" fmla="*/ 62 h 63"/>
              <a:gd name="T14" fmla="*/ 18 w 37"/>
              <a:gd name="T15" fmla="*/ 53 h 63"/>
              <a:gd name="T16" fmla="*/ 15 w 37"/>
              <a:gd name="T17" fmla="*/ 48 h 63"/>
              <a:gd name="T18" fmla="*/ 12 w 37"/>
              <a:gd name="T19" fmla="*/ 45 h 63"/>
              <a:gd name="T20" fmla="*/ 8 w 37"/>
              <a:gd name="T21" fmla="*/ 42 h 63"/>
              <a:gd name="T22" fmla="*/ 5 w 37"/>
              <a:gd name="T23" fmla="*/ 40 h 63"/>
              <a:gd name="T24" fmla="*/ 0 w 37"/>
              <a:gd name="T25" fmla="*/ 26 h 63"/>
              <a:gd name="T26" fmla="*/ 0 w 37"/>
              <a:gd name="T27" fmla="*/ 21 h 63"/>
              <a:gd name="T28" fmla="*/ 7 w 37"/>
              <a:gd name="T29" fmla="*/ 21 h 63"/>
              <a:gd name="T30" fmla="*/ 8 w 37"/>
              <a:gd name="T31" fmla="*/ 14 h 63"/>
              <a:gd name="T32" fmla="*/ 5 w 37"/>
              <a:gd name="T33" fmla="*/ 4 h 63"/>
              <a:gd name="T34" fmla="*/ 7 w 37"/>
              <a:gd name="T35" fmla="*/ 0 h 63"/>
              <a:gd name="T36" fmla="*/ 11 w 37"/>
              <a:gd name="T37" fmla="*/ 6 h 63"/>
              <a:gd name="T38" fmla="*/ 18 w 37"/>
              <a:gd name="T39" fmla="*/ 6 h 63"/>
              <a:gd name="T40" fmla="*/ 27 w 37"/>
              <a:gd name="T41" fmla="*/ 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27" y="6"/>
                </a:moveTo>
                <a:lnTo>
                  <a:pt x="27" y="22"/>
                </a:lnTo>
                <a:lnTo>
                  <a:pt x="23" y="29"/>
                </a:lnTo>
                <a:lnTo>
                  <a:pt x="29" y="37"/>
                </a:lnTo>
                <a:lnTo>
                  <a:pt x="35" y="48"/>
                </a:lnTo>
                <a:lnTo>
                  <a:pt x="37" y="63"/>
                </a:lnTo>
                <a:lnTo>
                  <a:pt x="23" y="62"/>
                </a:lnTo>
                <a:lnTo>
                  <a:pt x="18" y="53"/>
                </a:lnTo>
                <a:lnTo>
                  <a:pt x="15" y="48"/>
                </a:lnTo>
                <a:lnTo>
                  <a:pt x="12" y="45"/>
                </a:lnTo>
                <a:lnTo>
                  <a:pt x="8" y="42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8" y="6"/>
                </a:lnTo>
                <a:lnTo>
                  <a:pt x="27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516">
            <a:extLst>
              <a:ext uri="{FF2B5EF4-FFF2-40B4-BE49-F238E27FC236}">
                <a16:creationId xmlns:a16="http://schemas.microsoft.com/office/drawing/2014/main" id="{23F91915-7CA6-D1AC-1396-A94CC2C093DE}"/>
              </a:ext>
            </a:extLst>
          </p:cNvPr>
          <p:cNvSpPr>
            <a:spLocks/>
          </p:cNvSpPr>
          <p:nvPr/>
        </p:nvSpPr>
        <p:spPr bwMode="auto">
          <a:xfrm>
            <a:off x="4810133" y="5743592"/>
            <a:ext cx="144463" cy="92075"/>
          </a:xfrm>
          <a:custGeom>
            <a:avLst/>
            <a:gdLst>
              <a:gd name="T0" fmla="*/ 84 w 91"/>
              <a:gd name="T1" fmla="*/ 15 h 58"/>
              <a:gd name="T2" fmla="*/ 77 w 91"/>
              <a:gd name="T3" fmla="*/ 16 h 58"/>
              <a:gd name="T4" fmla="*/ 71 w 91"/>
              <a:gd name="T5" fmla="*/ 17 h 58"/>
              <a:gd name="T6" fmla="*/ 71 w 91"/>
              <a:gd name="T7" fmla="*/ 8 h 58"/>
              <a:gd name="T8" fmla="*/ 69 w 91"/>
              <a:gd name="T9" fmla="*/ 8 h 58"/>
              <a:gd name="T10" fmla="*/ 66 w 91"/>
              <a:gd name="T11" fmla="*/ 9 h 58"/>
              <a:gd name="T12" fmla="*/ 61 w 91"/>
              <a:gd name="T13" fmla="*/ 9 h 58"/>
              <a:gd name="T14" fmla="*/ 57 w 91"/>
              <a:gd name="T15" fmla="*/ 9 h 58"/>
              <a:gd name="T16" fmla="*/ 50 w 91"/>
              <a:gd name="T17" fmla="*/ 15 h 58"/>
              <a:gd name="T18" fmla="*/ 43 w 91"/>
              <a:gd name="T19" fmla="*/ 1 h 58"/>
              <a:gd name="T20" fmla="*/ 38 w 91"/>
              <a:gd name="T21" fmla="*/ 2 h 58"/>
              <a:gd name="T22" fmla="*/ 31 w 91"/>
              <a:gd name="T23" fmla="*/ 0 h 58"/>
              <a:gd name="T24" fmla="*/ 26 w 91"/>
              <a:gd name="T25" fmla="*/ 5 h 58"/>
              <a:gd name="T26" fmla="*/ 21 w 91"/>
              <a:gd name="T27" fmla="*/ 7 h 58"/>
              <a:gd name="T28" fmla="*/ 11 w 91"/>
              <a:gd name="T29" fmla="*/ 9 h 58"/>
              <a:gd name="T30" fmla="*/ 15 w 91"/>
              <a:gd name="T31" fmla="*/ 15 h 58"/>
              <a:gd name="T32" fmla="*/ 15 w 91"/>
              <a:gd name="T33" fmla="*/ 16 h 58"/>
              <a:gd name="T34" fmla="*/ 13 w 91"/>
              <a:gd name="T35" fmla="*/ 22 h 58"/>
              <a:gd name="T36" fmla="*/ 8 w 91"/>
              <a:gd name="T37" fmla="*/ 24 h 58"/>
              <a:gd name="T38" fmla="*/ 8 w 91"/>
              <a:gd name="T39" fmla="*/ 26 h 58"/>
              <a:gd name="T40" fmla="*/ 5 w 91"/>
              <a:gd name="T41" fmla="*/ 26 h 58"/>
              <a:gd name="T42" fmla="*/ 4 w 91"/>
              <a:gd name="T43" fmla="*/ 26 h 58"/>
              <a:gd name="T44" fmla="*/ 2 w 91"/>
              <a:gd name="T45" fmla="*/ 26 h 58"/>
              <a:gd name="T46" fmla="*/ 0 w 91"/>
              <a:gd name="T47" fmla="*/ 34 h 58"/>
              <a:gd name="T48" fmla="*/ 2 w 91"/>
              <a:gd name="T49" fmla="*/ 35 h 58"/>
              <a:gd name="T50" fmla="*/ 8 w 91"/>
              <a:gd name="T51" fmla="*/ 37 h 58"/>
              <a:gd name="T52" fmla="*/ 5 w 91"/>
              <a:gd name="T53" fmla="*/ 42 h 58"/>
              <a:gd name="T54" fmla="*/ 8 w 91"/>
              <a:gd name="T55" fmla="*/ 46 h 58"/>
              <a:gd name="T56" fmla="*/ 9 w 91"/>
              <a:gd name="T57" fmla="*/ 49 h 58"/>
              <a:gd name="T58" fmla="*/ 21 w 91"/>
              <a:gd name="T59" fmla="*/ 43 h 58"/>
              <a:gd name="T60" fmla="*/ 24 w 91"/>
              <a:gd name="T61" fmla="*/ 46 h 58"/>
              <a:gd name="T62" fmla="*/ 31 w 91"/>
              <a:gd name="T63" fmla="*/ 41 h 58"/>
              <a:gd name="T64" fmla="*/ 32 w 91"/>
              <a:gd name="T65" fmla="*/ 39 h 58"/>
              <a:gd name="T66" fmla="*/ 38 w 91"/>
              <a:gd name="T67" fmla="*/ 41 h 58"/>
              <a:gd name="T68" fmla="*/ 42 w 91"/>
              <a:gd name="T69" fmla="*/ 53 h 58"/>
              <a:gd name="T70" fmla="*/ 50 w 91"/>
              <a:gd name="T71" fmla="*/ 58 h 58"/>
              <a:gd name="T72" fmla="*/ 53 w 91"/>
              <a:gd name="T73" fmla="*/ 58 h 58"/>
              <a:gd name="T74" fmla="*/ 54 w 91"/>
              <a:gd name="T75" fmla="*/ 57 h 58"/>
              <a:gd name="T76" fmla="*/ 58 w 91"/>
              <a:gd name="T77" fmla="*/ 56 h 58"/>
              <a:gd name="T78" fmla="*/ 60 w 91"/>
              <a:gd name="T79" fmla="*/ 56 h 58"/>
              <a:gd name="T80" fmla="*/ 68 w 91"/>
              <a:gd name="T81" fmla="*/ 52 h 58"/>
              <a:gd name="T82" fmla="*/ 71 w 91"/>
              <a:gd name="T83" fmla="*/ 52 h 58"/>
              <a:gd name="T84" fmla="*/ 77 w 91"/>
              <a:gd name="T85" fmla="*/ 52 h 58"/>
              <a:gd name="T86" fmla="*/ 75 w 91"/>
              <a:gd name="T87" fmla="*/ 49 h 58"/>
              <a:gd name="T88" fmla="*/ 76 w 91"/>
              <a:gd name="T89" fmla="*/ 35 h 58"/>
              <a:gd name="T90" fmla="*/ 79 w 91"/>
              <a:gd name="T91" fmla="*/ 24 h 58"/>
              <a:gd name="T92" fmla="*/ 80 w 91"/>
              <a:gd name="T93" fmla="*/ 24 h 58"/>
              <a:gd name="T94" fmla="*/ 86 w 91"/>
              <a:gd name="T95" fmla="*/ 24 h 58"/>
              <a:gd name="T96" fmla="*/ 90 w 91"/>
              <a:gd name="T97" fmla="*/ 19 h 58"/>
              <a:gd name="T98" fmla="*/ 91 w 91"/>
              <a:gd name="T99" fmla="*/ 15 h 58"/>
              <a:gd name="T100" fmla="*/ 84 w 91"/>
              <a:gd name="T101" fmla="*/ 15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1" h="58">
                <a:moveTo>
                  <a:pt x="84" y="15"/>
                </a:moveTo>
                <a:lnTo>
                  <a:pt x="77" y="16"/>
                </a:lnTo>
                <a:lnTo>
                  <a:pt x="71" y="17"/>
                </a:lnTo>
                <a:lnTo>
                  <a:pt x="71" y="8"/>
                </a:lnTo>
                <a:lnTo>
                  <a:pt x="69" y="8"/>
                </a:lnTo>
                <a:lnTo>
                  <a:pt x="66" y="9"/>
                </a:lnTo>
                <a:lnTo>
                  <a:pt x="61" y="9"/>
                </a:lnTo>
                <a:lnTo>
                  <a:pt x="57" y="9"/>
                </a:lnTo>
                <a:lnTo>
                  <a:pt x="50" y="15"/>
                </a:lnTo>
                <a:lnTo>
                  <a:pt x="43" y="1"/>
                </a:lnTo>
                <a:lnTo>
                  <a:pt x="38" y="2"/>
                </a:lnTo>
                <a:lnTo>
                  <a:pt x="31" y="0"/>
                </a:lnTo>
                <a:lnTo>
                  <a:pt x="26" y="5"/>
                </a:lnTo>
                <a:lnTo>
                  <a:pt x="21" y="7"/>
                </a:lnTo>
                <a:lnTo>
                  <a:pt x="11" y="9"/>
                </a:lnTo>
                <a:lnTo>
                  <a:pt x="15" y="15"/>
                </a:lnTo>
                <a:lnTo>
                  <a:pt x="15" y="16"/>
                </a:lnTo>
                <a:lnTo>
                  <a:pt x="13" y="22"/>
                </a:lnTo>
                <a:lnTo>
                  <a:pt x="8" y="24"/>
                </a:lnTo>
                <a:lnTo>
                  <a:pt x="8" y="26"/>
                </a:lnTo>
                <a:lnTo>
                  <a:pt x="5" y="26"/>
                </a:lnTo>
                <a:lnTo>
                  <a:pt x="4" y="26"/>
                </a:lnTo>
                <a:lnTo>
                  <a:pt x="2" y="26"/>
                </a:lnTo>
                <a:lnTo>
                  <a:pt x="0" y="34"/>
                </a:lnTo>
                <a:lnTo>
                  <a:pt x="2" y="35"/>
                </a:lnTo>
                <a:lnTo>
                  <a:pt x="8" y="37"/>
                </a:lnTo>
                <a:lnTo>
                  <a:pt x="5" y="42"/>
                </a:lnTo>
                <a:lnTo>
                  <a:pt x="8" y="46"/>
                </a:lnTo>
                <a:lnTo>
                  <a:pt x="9" y="49"/>
                </a:lnTo>
                <a:lnTo>
                  <a:pt x="21" y="43"/>
                </a:lnTo>
                <a:lnTo>
                  <a:pt x="24" y="46"/>
                </a:lnTo>
                <a:lnTo>
                  <a:pt x="31" y="41"/>
                </a:lnTo>
                <a:lnTo>
                  <a:pt x="32" y="39"/>
                </a:lnTo>
                <a:lnTo>
                  <a:pt x="38" y="41"/>
                </a:lnTo>
                <a:lnTo>
                  <a:pt x="42" y="53"/>
                </a:lnTo>
                <a:lnTo>
                  <a:pt x="50" y="58"/>
                </a:lnTo>
                <a:lnTo>
                  <a:pt x="53" y="58"/>
                </a:lnTo>
                <a:lnTo>
                  <a:pt x="54" y="57"/>
                </a:lnTo>
                <a:lnTo>
                  <a:pt x="58" y="56"/>
                </a:lnTo>
                <a:lnTo>
                  <a:pt x="60" y="56"/>
                </a:lnTo>
                <a:lnTo>
                  <a:pt x="68" y="52"/>
                </a:lnTo>
                <a:lnTo>
                  <a:pt x="71" y="52"/>
                </a:lnTo>
                <a:lnTo>
                  <a:pt x="77" y="52"/>
                </a:lnTo>
                <a:lnTo>
                  <a:pt x="75" y="49"/>
                </a:lnTo>
                <a:lnTo>
                  <a:pt x="76" y="35"/>
                </a:lnTo>
                <a:lnTo>
                  <a:pt x="79" y="24"/>
                </a:lnTo>
                <a:lnTo>
                  <a:pt x="80" y="24"/>
                </a:lnTo>
                <a:lnTo>
                  <a:pt x="86" y="24"/>
                </a:lnTo>
                <a:lnTo>
                  <a:pt x="90" y="19"/>
                </a:lnTo>
                <a:lnTo>
                  <a:pt x="91" y="15"/>
                </a:lnTo>
                <a:lnTo>
                  <a:pt x="8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517">
            <a:extLst>
              <a:ext uri="{FF2B5EF4-FFF2-40B4-BE49-F238E27FC236}">
                <a16:creationId xmlns:a16="http://schemas.microsoft.com/office/drawing/2014/main" id="{4E0AE9EB-1A73-C045-6CB7-CADF8A6F58B3}"/>
              </a:ext>
            </a:extLst>
          </p:cNvPr>
          <p:cNvSpPr>
            <a:spLocks/>
          </p:cNvSpPr>
          <p:nvPr/>
        </p:nvSpPr>
        <p:spPr bwMode="auto">
          <a:xfrm>
            <a:off x="4929196" y="5645167"/>
            <a:ext cx="149225" cy="163513"/>
          </a:xfrm>
          <a:custGeom>
            <a:avLst/>
            <a:gdLst>
              <a:gd name="T0" fmla="*/ 43 w 94"/>
              <a:gd name="T1" fmla="*/ 17 h 103"/>
              <a:gd name="T2" fmla="*/ 45 w 94"/>
              <a:gd name="T3" fmla="*/ 28 h 103"/>
              <a:gd name="T4" fmla="*/ 51 w 94"/>
              <a:gd name="T5" fmla="*/ 33 h 103"/>
              <a:gd name="T6" fmla="*/ 56 w 94"/>
              <a:gd name="T7" fmla="*/ 37 h 103"/>
              <a:gd name="T8" fmla="*/ 60 w 94"/>
              <a:gd name="T9" fmla="*/ 39 h 103"/>
              <a:gd name="T10" fmla="*/ 65 w 94"/>
              <a:gd name="T11" fmla="*/ 43 h 103"/>
              <a:gd name="T12" fmla="*/ 76 w 94"/>
              <a:gd name="T13" fmla="*/ 60 h 103"/>
              <a:gd name="T14" fmla="*/ 91 w 94"/>
              <a:gd name="T15" fmla="*/ 85 h 103"/>
              <a:gd name="T16" fmla="*/ 94 w 94"/>
              <a:gd name="T17" fmla="*/ 90 h 103"/>
              <a:gd name="T18" fmla="*/ 88 w 94"/>
              <a:gd name="T19" fmla="*/ 93 h 103"/>
              <a:gd name="T20" fmla="*/ 87 w 94"/>
              <a:gd name="T21" fmla="*/ 93 h 103"/>
              <a:gd name="T22" fmla="*/ 86 w 94"/>
              <a:gd name="T23" fmla="*/ 93 h 103"/>
              <a:gd name="T24" fmla="*/ 77 w 94"/>
              <a:gd name="T25" fmla="*/ 90 h 103"/>
              <a:gd name="T26" fmla="*/ 75 w 94"/>
              <a:gd name="T27" fmla="*/ 93 h 103"/>
              <a:gd name="T28" fmla="*/ 61 w 94"/>
              <a:gd name="T29" fmla="*/ 89 h 103"/>
              <a:gd name="T30" fmla="*/ 53 w 94"/>
              <a:gd name="T31" fmla="*/ 90 h 103"/>
              <a:gd name="T32" fmla="*/ 54 w 94"/>
              <a:gd name="T33" fmla="*/ 97 h 103"/>
              <a:gd name="T34" fmla="*/ 54 w 94"/>
              <a:gd name="T35" fmla="*/ 103 h 103"/>
              <a:gd name="T36" fmla="*/ 45 w 94"/>
              <a:gd name="T37" fmla="*/ 103 h 103"/>
              <a:gd name="T38" fmla="*/ 38 w 94"/>
              <a:gd name="T39" fmla="*/ 103 h 103"/>
              <a:gd name="T40" fmla="*/ 34 w 94"/>
              <a:gd name="T41" fmla="*/ 97 h 103"/>
              <a:gd name="T42" fmla="*/ 32 w 94"/>
              <a:gd name="T43" fmla="*/ 97 h 103"/>
              <a:gd name="T44" fmla="*/ 26 w 94"/>
              <a:gd name="T45" fmla="*/ 81 h 103"/>
              <a:gd name="T46" fmla="*/ 19 w 94"/>
              <a:gd name="T47" fmla="*/ 81 h 103"/>
              <a:gd name="T48" fmla="*/ 15 w 94"/>
              <a:gd name="T49" fmla="*/ 81 h 103"/>
              <a:gd name="T50" fmla="*/ 21 w 94"/>
              <a:gd name="T51" fmla="*/ 66 h 103"/>
              <a:gd name="T52" fmla="*/ 16 w 94"/>
              <a:gd name="T53" fmla="*/ 62 h 103"/>
              <a:gd name="T54" fmla="*/ 13 w 94"/>
              <a:gd name="T55" fmla="*/ 48 h 103"/>
              <a:gd name="T56" fmla="*/ 13 w 94"/>
              <a:gd name="T57" fmla="*/ 44 h 103"/>
              <a:gd name="T58" fmla="*/ 11 w 94"/>
              <a:gd name="T59" fmla="*/ 28 h 103"/>
              <a:gd name="T60" fmla="*/ 0 w 94"/>
              <a:gd name="T61" fmla="*/ 25 h 103"/>
              <a:gd name="T62" fmla="*/ 2 w 94"/>
              <a:gd name="T63" fmla="*/ 14 h 103"/>
              <a:gd name="T64" fmla="*/ 4 w 94"/>
              <a:gd name="T65" fmla="*/ 11 h 103"/>
              <a:gd name="T66" fmla="*/ 6 w 94"/>
              <a:gd name="T67" fmla="*/ 0 h 103"/>
              <a:gd name="T68" fmla="*/ 15 w 94"/>
              <a:gd name="T69" fmla="*/ 7 h 103"/>
              <a:gd name="T70" fmla="*/ 16 w 94"/>
              <a:gd name="T71" fmla="*/ 9 h 103"/>
              <a:gd name="T72" fmla="*/ 17 w 94"/>
              <a:gd name="T73" fmla="*/ 10 h 103"/>
              <a:gd name="T74" fmla="*/ 17 w 94"/>
              <a:gd name="T75" fmla="*/ 11 h 103"/>
              <a:gd name="T76" fmla="*/ 19 w 94"/>
              <a:gd name="T77" fmla="*/ 14 h 103"/>
              <a:gd name="T78" fmla="*/ 20 w 94"/>
              <a:gd name="T79" fmla="*/ 14 h 103"/>
              <a:gd name="T80" fmla="*/ 34 w 94"/>
              <a:gd name="T81" fmla="*/ 15 h 103"/>
              <a:gd name="T82" fmla="*/ 35 w 94"/>
              <a:gd name="T83" fmla="*/ 18 h 103"/>
              <a:gd name="T84" fmla="*/ 36 w 94"/>
              <a:gd name="T85" fmla="*/ 19 h 103"/>
              <a:gd name="T86" fmla="*/ 38 w 94"/>
              <a:gd name="T87" fmla="*/ 21 h 103"/>
              <a:gd name="T88" fmla="*/ 43 w 94"/>
              <a:gd name="T89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4" h="103">
                <a:moveTo>
                  <a:pt x="43" y="17"/>
                </a:moveTo>
                <a:lnTo>
                  <a:pt x="45" y="28"/>
                </a:lnTo>
                <a:lnTo>
                  <a:pt x="51" y="33"/>
                </a:lnTo>
                <a:lnTo>
                  <a:pt x="56" y="37"/>
                </a:lnTo>
                <a:lnTo>
                  <a:pt x="60" y="39"/>
                </a:lnTo>
                <a:lnTo>
                  <a:pt x="65" y="43"/>
                </a:lnTo>
                <a:lnTo>
                  <a:pt x="76" y="60"/>
                </a:lnTo>
                <a:lnTo>
                  <a:pt x="91" y="85"/>
                </a:lnTo>
                <a:lnTo>
                  <a:pt x="94" y="90"/>
                </a:lnTo>
                <a:lnTo>
                  <a:pt x="88" y="93"/>
                </a:lnTo>
                <a:lnTo>
                  <a:pt x="87" y="93"/>
                </a:lnTo>
                <a:lnTo>
                  <a:pt x="86" y="93"/>
                </a:lnTo>
                <a:lnTo>
                  <a:pt x="77" y="90"/>
                </a:lnTo>
                <a:lnTo>
                  <a:pt x="75" y="93"/>
                </a:lnTo>
                <a:lnTo>
                  <a:pt x="61" y="89"/>
                </a:lnTo>
                <a:lnTo>
                  <a:pt x="53" y="90"/>
                </a:lnTo>
                <a:lnTo>
                  <a:pt x="54" y="97"/>
                </a:lnTo>
                <a:lnTo>
                  <a:pt x="54" y="103"/>
                </a:lnTo>
                <a:lnTo>
                  <a:pt x="45" y="103"/>
                </a:lnTo>
                <a:lnTo>
                  <a:pt x="38" y="103"/>
                </a:lnTo>
                <a:lnTo>
                  <a:pt x="34" y="97"/>
                </a:lnTo>
                <a:lnTo>
                  <a:pt x="32" y="97"/>
                </a:lnTo>
                <a:lnTo>
                  <a:pt x="26" y="81"/>
                </a:lnTo>
                <a:lnTo>
                  <a:pt x="19" y="81"/>
                </a:lnTo>
                <a:lnTo>
                  <a:pt x="15" y="81"/>
                </a:lnTo>
                <a:lnTo>
                  <a:pt x="21" y="66"/>
                </a:lnTo>
                <a:lnTo>
                  <a:pt x="16" y="62"/>
                </a:lnTo>
                <a:lnTo>
                  <a:pt x="13" y="48"/>
                </a:lnTo>
                <a:lnTo>
                  <a:pt x="13" y="44"/>
                </a:lnTo>
                <a:lnTo>
                  <a:pt x="11" y="28"/>
                </a:lnTo>
                <a:lnTo>
                  <a:pt x="0" y="25"/>
                </a:lnTo>
                <a:lnTo>
                  <a:pt x="2" y="14"/>
                </a:lnTo>
                <a:lnTo>
                  <a:pt x="4" y="11"/>
                </a:lnTo>
                <a:lnTo>
                  <a:pt x="6" y="0"/>
                </a:lnTo>
                <a:lnTo>
                  <a:pt x="15" y="7"/>
                </a:lnTo>
                <a:lnTo>
                  <a:pt x="16" y="9"/>
                </a:lnTo>
                <a:lnTo>
                  <a:pt x="17" y="10"/>
                </a:lnTo>
                <a:lnTo>
                  <a:pt x="17" y="11"/>
                </a:lnTo>
                <a:lnTo>
                  <a:pt x="19" y="14"/>
                </a:lnTo>
                <a:lnTo>
                  <a:pt x="20" y="14"/>
                </a:lnTo>
                <a:lnTo>
                  <a:pt x="34" y="15"/>
                </a:lnTo>
                <a:lnTo>
                  <a:pt x="35" y="18"/>
                </a:lnTo>
                <a:lnTo>
                  <a:pt x="36" y="19"/>
                </a:lnTo>
                <a:lnTo>
                  <a:pt x="38" y="21"/>
                </a:lnTo>
                <a:lnTo>
                  <a:pt x="43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Freeform 518">
            <a:extLst>
              <a:ext uri="{FF2B5EF4-FFF2-40B4-BE49-F238E27FC236}">
                <a16:creationId xmlns:a16="http://schemas.microsoft.com/office/drawing/2014/main" id="{27CC1DFD-F355-A7BE-6EE9-72DDFCE01FC3}"/>
              </a:ext>
            </a:extLst>
          </p:cNvPr>
          <p:cNvSpPr>
            <a:spLocks/>
          </p:cNvSpPr>
          <p:nvPr/>
        </p:nvSpPr>
        <p:spPr bwMode="auto">
          <a:xfrm>
            <a:off x="4870458" y="4935552"/>
            <a:ext cx="142875" cy="176213"/>
          </a:xfrm>
          <a:custGeom>
            <a:avLst/>
            <a:gdLst>
              <a:gd name="T0" fmla="*/ 42 w 90"/>
              <a:gd name="T1" fmla="*/ 19 h 111"/>
              <a:gd name="T2" fmla="*/ 49 w 90"/>
              <a:gd name="T3" fmla="*/ 26 h 111"/>
              <a:gd name="T4" fmla="*/ 56 w 90"/>
              <a:gd name="T5" fmla="*/ 33 h 111"/>
              <a:gd name="T6" fmla="*/ 58 w 90"/>
              <a:gd name="T7" fmla="*/ 30 h 111"/>
              <a:gd name="T8" fmla="*/ 61 w 90"/>
              <a:gd name="T9" fmla="*/ 34 h 111"/>
              <a:gd name="T10" fmla="*/ 69 w 90"/>
              <a:gd name="T11" fmla="*/ 42 h 111"/>
              <a:gd name="T12" fmla="*/ 69 w 90"/>
              <a:gd name="T13" fmla="*/ 48 h 111"/>
              <a:gd name="T14" fmla="*/ 82 w 90"/>
              <a:gd name="T15" fmla="*/ 56 h 111"/>
              <a:gd name="T16" fmla="*/ 82 w 90"/>
              <a:gd name="T17" fmla="*/ 57 h 111"/>
              <a:gd name="T18" fmla="*/ 90 w 90"/>
              <a:gd name="T19" fmla="*/ 63 h 111"/>
              <a:gd name="T20" fmla="*/ 88 w 90"/>
              <a:gd name="T21" fmla="*/ 66 h 111"/>
              <a:gd name="T22" fmla="*/ 87 w 90"/>
              <a:gd name="T23" fmla="*/ 70 h 111"/>
              <a:gd name="T24" fmla="*/ 82 w 90"/>
              <a:gd name="T25" fmla="*/ 85 h 111"/>
              <a:gd name="T26" fmla="*/ 82 w 90"/>
              <a:gd name="T27" fmla="*/ 87 h 111"/>
              <a:gd name="T28" fmla="*/ 78 w 90"/>
              <a:gd name="T29" fmla="*/ 98 h 111"/>
              <a:gd name="T30" fmla="*/ 67 w 90"/>
              <a:gd name="T31" fmla="*/ 102 h 111"/>
              <a:gd name="T32" fmla="*/ 48 w 90"/>
              <a:gd name="T33" fmla="*/ 111 h 111"/>
              <a:gd name="T34" fmla="*/ 39 w 90"/>
              <a:gd name="T35" fmla="*/ 105 h 111"/>
              <a:gd name="T36" fmla="*/ 30 w 90"/>
              <a:gd name="T37" fmla="*/ 91 h 111"/>
              <a:gd name="T38" fmla="*/ 31 w 90"/>
              <a:gd name="T39" fmla="*/ 83 h 111"/>
              <a:gd name="T40" fmla="*/ 24 w 90"/>
              <a:gd name="T41" fmla="*/ 81 h 111"/>
              <a:gd name="T42" fmla="*/ 20 w 90"/>
              <a:gd name="T43" fmla="*/ 79 h 111"/>
              <a:gd name="T44" fmla="*/ 18 w 90"/>
              <a:gd name="T45" fmla="*/ 74 h 111"/>
              <a:gd name="T46" fmla="*/ 19 w 90"/>
              <a:gd name="T47" fmla="*/ 68 h 111"/>
              <a:gd name="T48" fmla="*/ 20 w 90"/>
              <a:gd name="T49" fmla="*/ 68 h 111"/>
              <a:gd name="T50" fmla="*/ 16 w 90"/>
              <a:gd name="T51" fmla="*/ 64 h 111"/>
              <a:gd name="T52" fmla="*/ 5 w 90"/>
              <a:gd name="T53" fmla="*/ 52 h 111"/>
              <a:gd name="T54" fmla="*/ 3 w 90"/>
              <a:gd name="T55" fmla="*/ 52 h 111"/>
              <a:gd name="T56" fmla="*/ 1 w 90"/>
              <a:gd name="T57" fmla="*/ 51 h 111"/>
              <a:gd name="T58" fmla="*/ 0 w 90"/>
              <a:gd name="T59" fmla="*/ 46 h 111"/>
              <a:gd name="T60" fmla="*/ 5 w 90"/>
              <a:gd name="T61" fmla="*/ 41 h 111"/>
              <a:gd name="T62" fmla="*/ 8 w 90"/>
              <a:gd name="T63" fmla="*/ 42 h 111"/>
              <a:gd name="T64" fmla="*/ 9 w 90"/>
              <a:gd name="T65" fmla="*/ 44 h 111"/>
              <a:gd name="T66" fmla="*/ 11 w 90"/>
              <a:gd name="T67" fmla="*/ 30 h 111"/>
              <a:gd name="T68" fmla="*/ 9 w 90"/>
              <a:gd name="T69" fmla="*/ 29 h 111"/>
              <a:gd name="T70" fmla="*/ 0 w 90"/>
              <a:gd name="T71" fmla="*/ 14 h 111"/>
              <a:gd name="T72" fmla="*/ 8 w 90"/>
              <a:gd name="T73" fmla="*/ 0 h 111"/>
              <a:gd name="T74" fmla="*/ 11 w 90"/>
              <a:gd name="T75" fmla="*/ 1 h 111"/>
              <a:gd name="T76" fmla="*/ 42 w 90"/>
              <a:gd name="T77" fmla="*/ 1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2" y="19"/>
                </a:moveTo>
                <a:lnTo>
                  <a:pt x="49" y="26"/>
                </a:ln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2" y="56"/>
                </a:lnTo>
                <a:lnTo>
                  <a:pt x="82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2" y="85"/>
                </a:lnTo>
                <a:lnTo>
                  <a:pt x="82" y="87"/>
                </a:lnTo>
                <a:lnTo>
                  <a:pt x="78" y="98"/>
                </a:lnTo>
                <a:lnTo>
                  <a:pt x="67" y="102"/>
                </a:lnTo>
                <a:lnTo>
                  <a:pt x="48" y="111"/>
                </a:lnTo>
                <a:lnTo>
                  <a:pt x="39" y="105"/>
                </a:lnTo>
                <a:lnTo>
                  <a:pt x="30" y="91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8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3" y="52"/>
                </a:lnTo>
                <a:lnTo>
                  <a:pt x="1" y="51"/>
                </a:lnTo>
                <a:lnTo>
                  <a:pt x="0" y="46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1"/>
                </a:lnTo>
                <a:lnTo>
                  <a:pt x="4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519">
            <a:extLst>
              <a:ext uri="{FF2B5EF4-FFF2-40B4-BE49-F238E27FC236}">
                <a16:creationId xmlns:a16="http://schemas.microsoft.com/office/drawing/2014/main" id="{EEFF69F6-B668-D54E-D5AF-DB9FB754E156}"/>
              </a:ext>
            </a:extLst>
          </p:cNvPr>
          <p:cNvSpPr>
            <a:spLocks/>
          </p:cNvSpPr>
          <p:nvPr/>
        </p:nvSpPr>
        <p:spPr bwMode="auto">
          <a:xfrm>
            <a:off x="5080009" y="5942030"/>
            <a:ext cx="4763" cy="4763"/>
          </a:xfrm>
          <a:custGeom>
            <a:avLst/>
            <a:gdLst>
              <a:gd name="T0" fmla="*/ 3 w 3"/>
              <a:gd name="T1" fmla="*/ 0 h 3"/>
              <a:gd name="T2" fmla="*/ 3 w 3"/>
              <a:gd name="T3" fmla="*/ 3 h 3"/>
              <a:gd name="T4" fmla="*/ 0 w 3"/>
              <a:gd name="T5" fmla="*/ 3 h 3"/>
              <a:gd name="T6" fmla="*/ 3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3" y="3"/>
                </a:lnTo>
                <a:lnTo>
                  <a:pt x="0" y="3"/>
                </a:lnTo>
                <a:lnTo>
                  <a:pt x="3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520">
            <a:extLst>
              <a:ext uri="{FF2B5EF4-FFF2-40B4-BE49-F238E27FC236}">
                <a16:creationId xmlns:a16="http://schemas.microsoft.com/office/drawing/2014/main" id="{04D00F95-151B-9F3B-19B9-3AB92180C5B5}"/>
              </a:ext>
            </a:extLst>
          </p:cNvPr>
          <p:cNvSpPr>
            <a:spLocks/>
          </p:cNvSpPr>
          <p:nvPr/>
        </p:nvSpPr>
        <p:spPr bwMode="auto">
          <a:xfrm>
            <a:off x="5273684" y="5641992"/>
            <a:ext cx="63500" cy="73025"/>
          </a:xfrm>
          <a:custGeom>
            <a:avLst/>
            <a:gdLst>
              <a:gd name="T0" fmla="*/ 40 w 40"/>
              <a:gd name="T1" fmla="*/ 27 h 46"/>
              <a:gd name="T2" fmla="*/ 38 w 40"/>
              <a:gd name="T3" fmla="*/ 46 h 46"/>
              <a:gd name="T4" fmla="*/ 35 w 40"/>
              <a:gd name="T5" fmla="*/ 46 h 46"/>
              <a:gd name="T6" fmla="*/ 34 w 40"/>
              <a:gd name="T7" fmla="*/ 46 h 46"/>
              <a:gd name="T8" fmla="*/ 27 w 40"/>
              <a:gd name="T9" fmla="*/ 46 h 46"/>
              <a:gd name="T10" fmla="*/ 24 w 40"/>
              <a:gd name="T11" fmla="*/ 41 h 46"/>
              <a:gd name="T12" fmla="*/ 20 w 40"/>
              <a:gd name="T13" fmla="*/ 43 h 46"/>
              <a:gd name="T14" fmla="*/ 20 w 40"/>
              <a:gd name="T15" fmla="*/ 39 h 46"/>
              <a:gd name="T16" fmla="*/ 16 w 40"/>
              <a:gd name="T17" fmla="*/ 41 h 46"/>
              <a:gd name="T18" fmla="*/ 12 w 40"/>
              <a:gd name="T19" fmla="*/ 42 h 46"/>
              <a:gd name="T20" fmla="*/ 6 w 40"/>
              <a:gd name="T21" fmla="*/ 38 h 46"/>
              <a:gd name="T22" fmla="*/ 6 w 40"/>
              <a:gd name="T23" fmla="*/ 31 h 46"/>
              <a:gd name="T24" fmla="*/ 2 w 40"/>
              <a:gd name="T25" fmla="*/ 24 h 46"/>
              <a:gd name="T26" fmla="*/ 5 w 40"/>
              <a:gd name="T27" fmla="*/ 23 h 46"/>
              <a:gd name="T28" fmla="*/ 6 w 40"/>
              <a:gd name="T29" fmla="*/ 13 h 46"/>
              <a:gd name="T30" fmla="*/ 1 w 40"/>
              <a:gd name="T31" fmla="*/ 4 h 46"/>
              <a:gd name="T32" fmla="*/ 0 w 40"/>
              <a:gd name="T33" fmla="*/ 4 h 46"/>
              <a:gd name="T34" fmla="*/ 12 w 40"/>
              <a:gd name="T35" fmla="*/ 4 h 46"/>
              <a:gd name="T36" fmla="*/ 17 w 40"/>
              <a:gd name="T37" fmla="*/ 5 h 46"/>
              <a:gd name="T38" fmla="*/ 23 w 40"/>
              <a:gd name="T39" fmla="*/ 6 h 46"/>
              <a:gd name="T40" fmla="*/ 23 w 40"/>
              <a:gd name="T41" fmla="*/ 2 h 46"/>
              <a:gd name="T42" fmla="*/ 25 w 40"/>
              <a:gd name="T43" fmla="*/ 4 h 46"/>
              <a:gd name="T44" fmla="*/ 28 w 40"/>
              <a:gd name="T45" fmla="*/ 4 h 46"/>
              <a:gd name="T46" fmla="*/ 32 w 40"/>
              <a:gd name="T47" fmla="*/ 0 h 46"/>
              <a:gd name="T48" fmla="*/ 40 w 40"/>
              <a:gd name="T49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46">
                <a:moveTo>
                  <a:pt x="40" y="27"/>
                </a:moveTo>
                <a:lnTo>
                  <a:pt x="38" y="46"/>
                </a:lnTo>
                <a:lnTo>
                  <a:pt x="35" y="46"/>
                </a:lnTo>
                <a:lnTo>
                  <a:pt x="34" y="46"/>
                </a:lnTo>
                <a:lnTo>
                  <a:pt x="27" y="46"/>
                </a:lnTo>
                <a:lnTo>
                  <a:pt x="24" y="41"/>
                </a:lnTo>
                <a:lnTo>
                  <a:pt x="20" y="43"/>
                </a:lnTo>
                <a:lnTo>
                  <a:pt x="20" y="39"/>
                </a:lnTo>
                <a:lnTo>
                  <a:pt x="16" y="41"/>
                </a:lnTo>
                <a:lnTo>
                  <a:pt x="12" y="42"/>
                </a:lnTo>
                <a:lnTo>
                  <a:pt x="6" y="38"/>
                </a:lnTo>
                <a:lnTo>
                  <a:pt x="6" y="31"/>
                </a:lnTo>
                <a:lnTo>
                  <a:pt x="2" y="24"/>
                </a:lnTo>
                <a:lnTo>
                  <a:pt x="5" y="23"/>
                </a:lnTo>
                <a:lnTo>
                  <a:pt x="6" y="13"/>
                </a:lnTo>
                <a:lnTo>
                  <a:pt x="1" y="4"/>
                </a:lnTo>
                <a:lnTo>
                  <a:pt x="0" y="4"/>
                </a:lnTo>
                <a:lnTo>
                  <a:pt x="12" y="4"/>
                </a:lnTo>
                <a:lnTo>
                  <a:pt x="17" y="5"/>
                </a:lnTo>
                <a:lnTo>
                  <a:pt x="23" y="6"/>
                </a:lnTo>
                <a:lnTo>
                  <a:pt x="23" y="2"/>
                </a:lnTo>
                <a:lnTo>
                  <a:pt x="25" y="4"/>
                </a:lnTo>
                <a:lnTo>
                  <a:pt x="28" y="4"/>
                </a:lnTo>
                <a:lnTo>
                  <a:pt x="32" y="0"/>
                </a:lnTo>
                <a:lnTo>
                  <a:pt x="4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Freeform 521">
            <a:extLst>
              <a:ext uri="{FF2B5EF4-FFF2-40B4-BE49-F238E27FC236}">
                <a16:creationId xmlns:a16="http://schemas.microsoft.com/office/drawing/2014/main" id="{3C8447F7-C2BF-59EA-B0C5-960452FA1B49}"/>
              </a:ext>
            </a:extLst>
          </p:cNvPr>
          <p:cNvSpPr>
            <a:spLocks/>
          </p:cNvSpPr>
          <p:nvPr/>
        </p:nvSpPr>
        <p:spPr bwMode="auto">
          <a:xfrm>
            <a:off x="5235584" y="5356241"/>
            <a:ext cx="95250" cy="85725"/>
          </a:xfrm>
          <a:custGeom>
            <a:avLst/>
            <a:gdLst>
              <a:gd name="T0" fmla="*/ 54 w 60"/>
              <a:gd name="T1" fmla="*/ 5 h 54"/>
              <a:gd name="T2" fmla="*/ 55 w 60"/>
              <a:gd name="T3" fmla="*/ 13 h 54"/>
              <a:gd name="T4" fmla="*/ 56 w 60"/>
              <a:gd name="T5" fmla="*/ 16 h 54"/>
              <a:gd name="T6" fmla="*/ 60 w 60"/>
              <a:gd name="T7" fmla="*/ 36 h 54"/>
              <a:gd name="T8" fmla="*/ 55 w 60"/>
              <a:gd name="T9" fmla="*/ 47 h 54"/>
              <a:gd name="T10" fmla="*/ 54 w 60"/>
              <a:gd name="T11" fmla="*/ 51 h 54"/>
              <a:gd name="T12" fmla="*/ 52 w 60"/>
              <a:gd name="T13" fmla="*/ 54 h 54"/>
              <a:gd name="T14" fmla="*/ 47 w 60"/>
              <a:gd name="T15" fmla="*/ 49 h 54"/>
              <a:gd name="T16" fmla="*/ 43 w 60"/>
              <a:gd name="T17" fmla="*/ 49 h 54"/>
              <a:gd name="T18" fmla="*/ 33 w 60"/>
              <a:gd name="T19" fmla="*/ 47 h 54"/>
              <a:gd name="T20" fmla="*/ 29 w 60"/>
              <a:gd name="T21" fmla="*/ 41 h 54"/>
              <a:gd name="T22" fmla="*/ 29 w 60"/>
              <a:gd name="T23" fmla="*/ 35 h 54"/>
              <a:gd name="T24" fmla="*/ 19 w 60"/>
              <a:gd name="T25" fmla="*/ 26 h 54"/>
              <a:gd name="T26" fmla="*/ 0 w 60"/>
              <a:gd name="T27" fmla="*/ 23 h 54"/>
              <a:gd name="T28" fmla="*/ 4 w 60"/>
              <a:gd name="T29" fmla="*/ 17 h 54"/>
              <a:gd name="T30" fmla="*/ 3 w 60"/>
              <a:gd name="T31" fmla="*/ 8 h 54"/>
              <a:gd name="T32" fmla="*/ 6 w 60"/>
              <a:gd name="T33" fmla="*/ 2 h 54"/>
              <a:gd name="T34" fmla="*/ 6 w 60"/>
              <a:gd name="T35" fmla="*/ 0 h 54"/>
              <a:gd name="T36" fmla="*/ 11 w 60"/>
              <a:gd name="T37" fmla="*/ 9 h 54"/>
              <a:gd name="T38" fmla="*/ 33 w 60"/>
              <a:gd name="T39" fmla="*/ 15 h 54"/>
              <a:gd name="T40" fmla="*/ 36 w 60"/>
              <a:gd name="T41" fmla="*/ 13 h 54"/>
              <a:gd name="T42" fmla="*/ 37 w 60"/>
              <a:gd name="T43" fmla="*/ 12 h 54"/>
              <a:gd name="T44" fmla="*/ 54 w 60"/>
              <a:gd name="T4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54" y="5"/>
                </a:moveTo>
                <a:lnTo>
                  <a:pt x="55" y="13"/>
                </a:lnTo>
                <a:lnTo>
                  <a:pt x="56" y="16"/>
                </a:lnTo>
                <a:lnTo>
                  <a:pt x="60" y="36"/>
                </a:lnTo>
                <a:lnTo>
                  <a:pt x="55" y="47"/>
                </a:lnTo>
                <a:lnTo>
                  <a:pt x="54" y="51"/>
                </a:lnTo>
                <a:lnTo>
                  <a:pt x="52" y="54"/>
                </a:lnTo>
                <a:lnTo>
                  <a:pt x="47" y="49"/>
                </a:lnTo>
                <a:lnTo>
                  <a:pt x="43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6" y="2"/>
                </a:lnTo>
                <a:lnTo>
                  <a:pt x="6" y="0"/>
                </a:lnTo>
                <a:lnTo>
                  <a:pt x="11" y="9"/>
                </a:lnTo>
                <a:lnTo>
                  <a:pt x="33" y="15"/>
                </a:lnTo>
                <a:lnTo>
                  <a:pt x="36" y="13"/>
                </a:lnTo>
                <a:lnTo>
                  <a:pt x="37" y="12"/>
                </a:lnTo>
                <a:lnTo>
                  <a:pt x="54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Freeform 522">
            <a:extLst>
              <a:ext uri="{FF2B5EF4-FFF2-40B4-BE49-F238E27FC236}">
                <a16:creationId xmlns:a16="http://schemas.microsoft.com/office/drawing/2014/main" id="{EE10B009-B3B3-5C73-FF5C-994F78E13940}"/>
              </a:ext>
            </a:extLst>
          </p:cNvPr>
          <p:cNvSpPr>
            <a:spLocks/>
          </p:cNvSpPr>
          <p:nvPr/>
        </p:nvSpPr>
        <p:spPr bwMode="auto">
          <a:xfrm>
            <a:off x="5126046" y="5048265"/>
            <a:ext cx="147638" cy="95250"/>
          </a:xfrm>
          <a:custGeom>
            <a:avLst/>
            <a:gdLst>
              <a:gd name="T0" fmla="*/ 93 w 93"/>
              <a:gd name="T1" fmla="*/ 5 h 60"/>
              <a:gd name="T2" fmla="*/ 91 w 93"/>
              <a:gd name="T3" fmla="*/ 8 h 60"/>
              <a:gd name="T4" fmla="*/ 80 w 93"/>
              <a:gd name="T5" fmla="*/ 25 h 60"/>
              <a:gd name="T6" fmla="*/ 68 w 93"/>
              <a:gd name="T7" fmla="*/ 44 h 60"/>
              <a:gd name="T8" fmla="*/ 57 w 93"/>
              <a:gd name="T9" fmla="*/ 46 h 60"/>
              <a:gd name="T10" fmla="*/ 56 w 93"/>
              <a:gd name="T11" fmla="*/ 46 h 60"/>
              <a:gd name="T12" fmla="*/ 53 w 93"/>
              <a:gd name="T13" fmla="*/ 48 h 60"/>
              <a:gd name="T14" fmla="*/ 50 w 93"/>
              <a:gd name="T15" fmla="*/ 49 h 60"/>
              <a:gd name="T16" fmla="*/ 53 w 93"/>
              <a:gd name="T17" fmla="*/ 57 h 60"/>
              <a:gd name="T18" fmla="*/ 49 w 93"/>
              <a:gd name="T19" fmla="*/ 59 h 60"/>
              <a:gd name="T20" fmla="*/ 48 w 93"/>
              <a:gd name="T21" fmla="*/ 59 h 60"/>
              <a:gd name="T22" fmla="*/ 42 w 93"/>
              <a:gd name="T23" fmla="*/ 60 h 60"/>
              <a:gd name="T24" fmla="*/ 38 w 93"/>
              <a:gd name="T25" fmla="*/ 57 h 60"/>
              <a:gd name="T26" fmla="*/ 31 w 93"/>
              <a:gd name="T27" fmla="*/ 55 h 60"/>
              <a:gd name="T28" fmla="*/ 23 w 93"/>
              <a:gd name="T29" fmla="*/ 57 h 60"/>
              <a:gd name="T30" fmla="*/ 19 w 93"/>
              <a:gd name="T31" fmla="*/ 53 h 60"/>
              <a:gd name="T32" fmla="*/ 0 w 93"/>
              <a:gd name="T33" fmla="*/ 38 h 60"/>
              <a:gd name="T34" fmla="*/ 1 w 93"/>
              <a:gd name="T35" fmla="*/ 30 h 60"/>
              <a:gd name="T36" fmla="*/ 18 w 93"/>
              <a:gd name="T37" fmla="*/ 34 h 60"/>
              <a:gd name="T38" fmla="*/ 26 w 93"/>
              <a:gd name="T39" fmla="*/ 23 h 60"/>
              <a:gd name="T40" fmla="*/ 20 w 93"/>
              <a:gd name="T41" fmla="*/ 20 h 60"/>
              <a:gd name="T42" fmla="*/ 23 w 93"/>
              <a:gd name="T43" fmla="*/ 16 h 60"/>
              <a:gd name="T44" fmla="*/ 22 w 93"/>
              <a:gd name="T45" fmla="*/ 12 h 60"/>
              <a:gd name="T46" fmla="*/ 30 w 93"/>
              <a:gd name="T47" fmla="*/ 11 h 60"/>
              <a:gd name="T48" fmla="*/ 35 w 93"/>
              <a:gd name="T49" fmla="*/ 11 h 60"/>
              <a:gd name="T50" fmla="*/ 39 w 93"/>
              <a:gd name="T51" fmla="*/ 10 h 60"/>
              <a:gd name="T52" fmla="*/ 39 w 93"/>
              <a:gd name="T53" fmla="*/ 10 h 60"/>
              <a:gd name="T54" fmla="*/ 43 w 93"/>
              <a:gd name="T55" fmla="*/ 0 h 60"/>
              <a:gd name="T56" fmla="*/ 50 w 93"/>
              <a:gd name="T57" fmla="*/ 3 h 60"/>
              <a:gd name="T58" fmla="*/ 52 w 93"/>
              <a:gd name="T59" fmla="*/ 4 h 60"/>
              <a:gd name="T60" fmla="*/ 53 w 93"/>
              <a:gd name="T61" fmla="*/ 5 h 60"/>
              <a:gd name="T62" fmla="*/ 49 w 93"/>
              <a:gd name="T63" fmla="*/ 16 h 60"/>
              <a:gd name="T64" fmla="*/ 52 w 93"/>
              <a:gd name="T65" fmla="*/ 16 h 60"/>
              <a:gd name="T66" fmla="*/ 69 w 93"/>
              <a:gd name="T67" fmla="*/ 11 h 60"/>
              <a:gd name="T68" fmla="*/ 90 w 93"/>
              <a:gd name="T69" fmla="*/ 7 h 60"/>
              <a:gd name="T70" fmla="*/ 93 w 93"/>
              <a:gd name="T71" fmla="*/ 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93" y="5"/>
                </a:moveTo>
                <a:lnTo>
                  <a:pt x="91" y="8"/>
                </a:lnTo>
                <a:lnTo>
                  <a:pt x="80" y="25"/>
                </a:lnTo>
                <a:lnTo>
                  <a:pt x="68" y="44"/>
                </a:lnTo>
                <a:lnTo>
                  <a:pt x="57" y="46"/>
                </a:lnTo>
                <a:lnTo>
                  <a:pt x="56" y="46"/>
                </a:lnTo>
                <a:lnTo>
                  <a:pt x="53" y="48"/>
                </a:lnTo>
                <a:lnTo>
                  <a:pt x="50" y="49"/>
                </a:lnTo>
                <a:lnTo>
                  <a:pt x="53" y="57"/>
                </a:lnTo>
                <a:lnTo>
                  <a:pt x="49" y="59"/>
                </a:lnTo>
                <a:lnTo>
                  <a:pt x="48" y="59"/>
                </a:lnTo>
                <a:lnTo>
                  <a:pt x="42" y="60"/>
                </a:lnTo>
                <a:lnTo>
                  <a:pt x="38" y="57"/>
                </a:lnTo>
                <a:lnTo>
                  <a:pt x="31" y="55"/>
                </a:lnTo>
                <a:lnTo>
                  <a:pt x="23" y="57"/>
                </a:lnTo>
                <a:lnTo>
                  <a:pt x="19" y="53"/>
                </a:lnTo>
                <a:lnTo>
                  <a:pt x="0" y="38"/>
                </a:lnTo>
                <a:lnTo>
                  <a:pt x="1" y="30"/>
                </a:lnTo>
                <a:lnTo>
                  <a:pt x="18" y="34"/>
                </a:lnTo>
                <a:lnTo>
                  <a:pt x="26" y="23"/>
                </a:lnTo>
                <a:lnTo>
                  <a:pt x="20" y="20"/>
                </a:lnTo>
                <a:lnTo>
                  <a:pt x="23" y="16"/>
                </a:lnTo>
                <a:lnTo>
                  <a:pt x="22" y="12"/>
                </a:lnTo>
                <a:lnTo>
                  <a:pt x="30" y="11"/>
                </a:lnTo>
                <a:lnTo>
                  <a:pt x="35" y="11"/>
                </a:lnTo>
                <a:lnTo>
                  <a:pt x="39" y="10"/>
                </a:lnTo>
                <a:lnTo>
                  <a:pt x="39" y="10"/>
                </a:lnTo>
                <a:lnTo>
                  <a:pt x="43" y="0"/>
                </a:lnTo>
                <a:lnTo>
                  <a:pt x="50" y="3"/>
                </a:lnTo>
                <a:lnTo>
                  <a:pt x="52" y="4"/>
                </a:lnTo>
                <a:lnTo>
                  <a:pt x="53" y="5"/>
                </a:lnTo>
                <a:lnTo>
                  <a:pt x="49" y="16"/>
                </a:lnTo>
                <a:lnTo>
                  <a:pt x="52" y="16"/>
                </a:lnTo>
                <a:lnTo>
                  <a:pt x="69" y="11"/>
                </a:lnTo>
                <a:lnTo>
                  <a:pt x="90" y="7"/>
                </a:lnTo>
                <a:lnTo>
                  <a:pt x="93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523">
            <a:extLst>
              <a:ext uri="{FF2B5EF4-FFF2-40B4-BE49-F238E27FC236}">
                <a16:creationId xmlns:a16="http://schemas.microsoft.com/office/drawing/2014/main" id="{DFB48862-29EC-BAE7-F29C-D2658E75066C}"/>
              </a:ext>
            </a:extLst>
          </p:cNvPr>
          <p:cNvSpPr>
            <a:spLocks/>
          </p:cNvSpPr>
          <p:nvPr/>
        </p:nvSpPr>
        <p:spPr bwMode="auto">
          <a:xfrm>
            <a:off x="5316547" y="4954602"/>
            <a:ext cx="192088" cy="201613"/>
          </a:xfrm>
          <a:custGeom>
            <a:avLst/>
            <a:gdLst>
              <a:gd name="T0" fmla="*/ 98 w 121"/>
              <a:gd name="T1" fmla="*/ 79 h 127"/>
              <a:gd name="T2" fmla="*/ 94 w 121"/>
              <a:gd name="T3" fmla="*/ 93 h 127"/>
              <a:gd name="T4" fmla="*/ 82 w 121"/>
              <a:gd name="T5" fmla="*/ 100 h 127"/>
              <a:gd name="T6" fmla="*/ 83 w 121"/>
              <a:gd name="T7" fmla="*/ 107 h 127"/>
              <a:gd name="T8" fmla="*/ 79 w 121"/>
              <a:gd name="T9" fmla="*/ 103 h 127"/>
              <a:gd name="T10" fmla="*/ 71 w 121"/>
              <a:gd name="T11" fmla="*/ 112 h 127"/>
              <a:gd name="T12" fmla="*/ 60 w 121"/>
              <a:gd name="T13" fmla="*/ 123 h 127"/>
              <a:gd name="T14" fmla="*/ 50 w 121"/>
              <a:gd name="T15" fmla="*/ 126 h 127"/>
              <a:gd name="T16" fmla="*/ 48 w 121"/>
              <a:gd name="T17" fmla="*/ 126 h 127"/>
              <a:gd name="T18" fmla="*/ 39 w 121"/>
              <a:gd name="T19" fmla="*/ 127 h 127"/>
              <a:gd name="T20" fmla="*/ 33 w 121"/>
              <a:gd name="T21" fmla="*/ 116 h 127"/>
              <a:gd name="T22" fmla="*/ 18 w 121"/>
              <a:gd name="T23" fmla="*/ 100 h 127"/>
              <a:gd name="T24" fmla="*/ 15 w 121"/>
              <a:gd name="T25" fmla="*/ 92 h 127"/>
              <a:gd name="T26" fmla="*/ 3 w 121"/>
              <a:gd name="T27" fmla="*/ 67 h 127"/>
              <a:gd name="T28" fmla="*/ 0 w 121"/>
              <a:gd name="T29" fmla="*/ 62 h 127"/>
              <a:gd name="T30" fmla="*/ 11 w 121"/>
              <a:gd name="T31" fmla="*/ 62 h 127"/>
              <a:gd name="T32" fmla="*/ 23 w 121"/>
              <a:gd name="T33" fmla="*/ 63 h 127"/>
              <a:gd name="T34" fmla="*/ 23 w 121"/>
              <a:gd name="T35" fmla="*/ 67 h 127"/>
              <a:gd name="T36" fmla="*/ 24 w 121"/>
              <a:gd name="T37" fmla="*/ 70 h 127"/>
              <a:gd name="T38" fmla="*/ 29 w 121"/>
              <a:gd name="T39" fmla="*/ 77 h 127"/>
              <a:gd name="T40" fmla="*/ 39 w 121"/>
              <a:gd name="T41" fmla="*/ 75 h 127"/>
              <a:gd name="T42" fmla="*/ 44 w 121"/>
              <a:gd name="T43" fmla="*/ 75 h 127"/>
              <a:gd name="T44" fmla="*/ 45 w 121"/>
              <a:gd name="T45" fmla="*/ 77 h 127"/>
              <a:gd name="T46" fmla="*/ 48 w 121"/>
              <a:gd name="T47" fmla="*/ 74 h 127"/>
              <a:gd name="T48" fmla="*/ 49 w 121"/>
              <a:gd name="T49" fmla="*/ 73 h 127"/>
              <a:gd name="T50" fmla="*/ 49 w 121"/>
              <a:gd name="T51" fmla="*/ 71 h 127"/>
              <a:gd name="T52" fmla="*/ 48 w 121"/>
              <a:gd name="T53" fmla="*/ 69 h 127"/>
              <a:gd name="T54" fmla="*/ 45 w 121"/>
              <a:gd name="T55" fmla="*/ 63 h 127"/>
              <a:gd name="T56" fmla="*/ 45 w 121"/>
              <a:gd name="T57" fmla="*/ 60 h 127"/>
              <a:gd name="T58" fmla="*/ 48 w 121"/>
              <a:gd name="T59" fmla="*/ 59 h 127"/>
              <a:gd name="T60" fmla="*/ 52 w 121"/>
              <a:gd name="T61" fmla="*/ 56 h 127"/>
              <a:gd name="T62" fmla="*/ 53 w 121"/>
              <a:gd name="T63" fmla="*/ 56 h 127"/>
              <a:gd name="T64" fmla="*/ 44 w 121"/>
              <a:gd name="T65" fmla="*/ 22 h 127"/>
              <a:gd name="T66" fmla="*/ 49 w 121"/>
              <a:gd name="T67" fmla="*/ 21 h 127"/>
              <a:gd name="T68" fmla="*/ 52 w 121"/>
              <a:gd name="T69" fmla="*/ 19 h 127"/>
              <a:gd name="T70" fmla="*/ 68 w 121"/>
              <a:gd name="T71" fmla="*/ 17 h 127"/>
              <a:gd name="T72" fmla="*/ 104 w 121"/>
              <a:gd name="T73" fmla="*/ 3 h 127"/>
              <a:gd name="T74" fmla="*/ 106 w 121"/>
              <a:gd name="T75" fmla="*/ 0 h 127"/>
              <a:gd name="T76" fmla="*/ 108 w 121"/>
              <a:gd name="T77" fmla="*/ 4 h 127"/>
              <a:gd name="T78" fmla="*/ 109 w 121"/>
              <a:gd name="T79" fmla="*/ 11 h 127"/>
              <a:gd name="T80" fmla="*/ 112 w 121"/>
              <a:gd name="T81" fmla="*/ 21 h 127"/>
              <a:gd name="T82" fmla="*/ 120 w 121"/>
              <a:gd name="T83" fmla="*/ 56 h 127"/>
              <a:gd name="T84" fmla="*/ 121 w 121"/>
              <a:gd name="T85" fmla="*/ 64 h 127"/>
              <a:gd name="T86" fmla="*/ 98 w 121"/>
              <a:gd name="T87" fmla="*/ 7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1" h="127">
                <a:moveTo>
                  <a:pt x="98" y="79"/>
                </a:moveTo>
                <a:lnTo>
                  <a:pt x="94" y="93"/>
                </a:lnTo>
                <a:lnTo>
                  <a:pt x="82" y="100"/>
                </a:lnTo>
                <a:lnTo>
                  <a:pt x="83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0" y="126"/>
                </a:lnTo>
                <a:lnTo>
                  <a:pt x="48" y="126"/>
                </a:lnTo>
                <a:lnTo>
                  <a:pt x="39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3" y="63"/>
                </a:lnTo>
                <a:lnTo>
                  <a:pt x="23" y="67"/>
                </a:lnTo>
                <a:lnTo>
                  <a:pt x="24" y="70"/>
                </a:lnTo>
                <a:lnTo>
                  <a:pt x="29" y="77"/>
                </a:lnTo>
                <a:lnTo>
                  <a:pt x="39" y="75"/>
                </a:lnTo>
                <a:lnTo>
                  <a:pt x="44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3" y="56"/>
                </a:lnTo>
                <a:lnTo>
                  <a:pt x="44" y="22"/>
                </a:lnTo>
                <a:lnTo>
                  <a:pt x="49" y="21"/>
                </a:lnTo>
                <a:lnTo>
                  <a:pt x="52" y="19"/>
                </a:lnTo>
                <a:lnTo>
                  <a:pt x="68" y="17"/>
                </a:lnTo>
                <a:lnTo>
                  <a:pt x="104" y="3"/>
                </a:lnTo>
                <a:lnTo>
                  <a:pt x="106" y="0"/>
                </a:lnTo>
                <a:lnTo>
                  <a:pt x="108" y="4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1" y="64"/>
                </a:lnTo>
                <a:lnTo>
                  <a:pt x="98" y="7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Freeform 524">
            <a:extLst>
              <a:ext uri="{FF2B5EF4-FFF2-40B4-BE49-F238E27FC236}">
                <a16:creationId xmlns:a16="http://schemas.microsoft.com/office/drawing/2014/main" id="{DAF7B7FD-3A92-7CCB-2044-F4190C6DF5C9}"/>
              </a:ext>
            </a:extLst>
          </p:cNvPr>
          <p:cNvSpPr>
            <a:spLocks/>
          </p:cNvSpPr>
          <p:nvPr/>
        </p:nvSpPr>
        <p:spPr bwMode="auto">
          <a:xfrm>
            <a:off x="5351472" y="5435616"/>
            <a:ext cx="114300" cy="153988"/>
          </a:xfrm>
          <a:custGeom>
            <a:avLst/>
            <a:gdLst>
              <a:gd name="T0" fmla="*/ 35 w 72"/>
              <a:gd name="T1" fmla="*/ 16 h 97"/>
              <a:gd name="T2" fmla="*/ 46 w 72"/>
              <a:gd name="T3" fmla="*/ 25 h 97"/>
              <a:gd name="T4" fmla="*/ 45 w 72"/>
              <a:gd name="T5" fmla="*/ 29 h 97"/>
              <a:gd name="T6" fmla="*/ 45 w 72"/>
              <a:gd name="T7" fmla="*/ 30 h 97"/>
              <a:gd name="T8" fmla="*/ 43 w 72"/>
              <a:gd name="T9" fmla="*/ 37 h 97"/>
              <a:gd name="T10" fmla="*/ 42 w 72"/>
              <a:gd name="T11" fmla="*/ 42 h 97"/>
              <a:gd name="T12" fmla="*/ 42 w 72"/>
              <a:gd name="T13" fmla="*/ 44 h 97"/>
              <a:gd name="T14" fmla="*/ 41 w 72"/>
              <a:gd name="T15" fmla="*/ 49 h 97"/>
              <a:gd name="T16" fmla="*/ 42 w 72"/>
              <a:gd name="T17" fmla="*/ 49 h 97"/>
              <a:gd name="T18" fmla="*/ 42 w 72"/>
              <a:gd name="T19" fmla="*/ 51 h 97"/>
              <a:gd name="T20" fmla="*/ 43 w 72"/>
              <a:gd name="T21" fmla="*/ 51 h 97"/>
              <a:gd name="T22" fmla="*/ 43 w 72"/>
              <a:gd name="T23" fmla="*/ 53 h 97"/>
              <a:gd name="T24" fmla="*/ 58 w 72"/>
              <a:gd name="T25" fmla="*/ 67 h 97"/>
              <a:gd name="T26" fmla="*/ 60 w 72"/>
              <a:gd name="T27" fmla="*/ 68 h 97"/>
              <a:gd name="T28" fmla="*/ 64 w 72"/>
              <a:gd name="T29" fmla="*/ 71 h 97"/>
              <a:gd name="T30" fmla="*/ 68 w 72"/>
              <a:gd name="T31" fmla="*/ 85 h 97"/>
              <a:gd name="T32" fmla="*/ 72 w 72"/>
              <a:gd name="T33" fmla="*/ 83 h 97"/>
              <a:gd name="T34" fmla="*/ 71 w 72"/>
              <a:gd name="T35" fmla="*/ 91 h 97"/>
              <a:gd name="T36" fmla="*/ 65 w 72"/>
              <a:gd name="T37" fmla="*/ 96 h 97"/>
              <a:gd name="T38" fmla="*/ 61 w 72"/>
              <a:gd name="T39" fmla="*/ 94 h 97"/>
              <a:gd name="T40" fmla="*/ 52 w 72"/>
              <a:gd name="T41" fmla="*/ 96 h 97"/>
              <a:gd name="T42" fmla="*/ 49 w 72"/>
              <a:gd name="T43" fmla="*/ 94 h 97"/>
              <a:gd name="T44" fmla="*/ 35 w 72"/>
              <a:gd name="T45" fmla="*/ 90 h 97"/>
              <a:gd name="T46" fmla="*/ 31 w 72"/>
              <a:gd name="T47" fmla="*/ 91 h 97"/>
              <a:gd name="T48" fmla="*/ 22 w 72"/>
              <a:gd name="T49" fmla="*/ 97 h 97"/>
              <a:gd name="T50" fmla="*/ 20 w 72"/>
              <a:gd name="T51" fmla="*/ 96 h 97"/>
              <a:gd name="T52" fmla="*/ 19 w 72"/>
              <a:gd name="T53" fmla="*/ 96 h 97"/>
              <a:gd name="T54" fmla="*/ 17 w 72"/>
              <a:gd name="T55" fmla="*/ 94 h 97"/>
              <a:gd name="T56" fmla="*/ 17 w 72"/>
              <a:gd name="T57" fmla="*/ 93 h 97"/>
              <a:gd name="T58" fmla="*/ 15 w 72"/>
              <a:gd name="T59" fmla="*/ 91 h 97"/>
              <a:gd name="T60" fmla="*/ 15 w 72"/>
              <a:gd name="T61" fmla="*/ 90 h 97"/>
              <a:gd name="T62" fmla="*/ 9 w 72"/>
              <a:gd name="T63" fmla="*/ 86 h 97"/>
              <a:gd name="T64" fmla="*/ 9 w 72"/>
              <a:gd name="T65" fmla="*/ 85 h 97"/>
              <a:gd name="T66" fmla="*/ 8 w 72"/>
              <a:gd name="T67" fmla="*/ 83 h 97"/>
              <a:gd name="T68" fmla="*/ 7 w 72"/>
              <a:gd name="T69" fmla="*/ 82 h 97"/>
              <a:gd name="T70" fmla="*/ 1 w 72"/>
              <a:gd name="T71" fmla="*/ 76 h 97"/>
              <a:gd name="T72" fmla="*/ 4 w 72"/>
              <a:gd name="T73" fmla="*/ 75 h 97"/>
              <a:gd name="T74" fmla="*/ 5 w 72"/>
              <a:gd name="T75" fmla="*/ 64 h 97"/>
              <a:gd name="T76" fmla="*/ 7 w 72"/>
              <a:gd name="T77" fmla="*/ 60 h 97"/>
              <a:gd name="T78" fmla="*/ 8 w 72"/>
              <a:gd name="T79" fmla="*/ 60 h 97"/>
              <a:gd name="T80" fmla="*/ 7 w 72"/>
              <a:gd name="T81" fmla="*/ 59 h 97"/>
              <a:gd name="T82" fmla="*/ 8 w 72"/>
              <a:gd name="T83" fmla="*/ 55 h 97"/>
              <a:gd name="T84" fmla="*/ 8 w 72"/>
              <a:gd name="T85" fmla="*/ 52 h 97"/>
              <a:gd name="T86" fmla="*/ 8 w 72"/>
              <a:gd name="T87" fmla="*/ 51 h 97"/>
              <a:gd name="T88" fmla="*/ 8 w 72"/>
              <a:gd name="T89" fmla="*/ 49 h 97"/>
              <a:gd name="T90" fmla="*/ 8 w 72"/>
              <a:gd name="T91" fmla="*/ 48 h 97"/>
              <a:gd name="T92" fmla="*/ 5 w 72"/>
              <a:gd name="T93" fmla="*/ 44 h 97"/>
              <a:gd name="T94" fmla="*/ 7 w 72"/>
              <a:gd name="T95" fmla="*/ 42 h 97"/>
              <a:gd name="T96" fmla="*/ 8 w 72"/>
              <a:gd name="T97" fmla="*/ 41 h 97"/>
              <a:gd name="T98" fmla="*/ 2 w 72"/>
              <a:gd name="T99" fmla="*/ 34 h 97"/>
              <a:gd name="T100" fmla="*/ 1 w 72"/>
              <a:gd name="T101" fmla="*/ 30 h 97"/>
              <a:gd name="T102" fmla="*/ 0 w 72"/>
              <a:gd name="T103" fmla="*/ 26 h 97"/>
              <a:gd name="T104" fmla="*/ 5 w 72"/>
              <a:gd name="T105" fmla="*/ 26 h 97"/>
              <a:gd name="T106" fmla="*/ 7 w 72"/>
              <a:gd name="T107" fmla="*/ 23 h 97"/>
              <a:gd name="T108" fmla="*/ 9 w 72"/>
              <a:gd name="T109" fmla="*/ 21 h 97"/>
              <a:gd name="T110" fmla="*/ 11 w 72"/>
              <a:gd name="T111" fmla="*/ 21 h 97"/>
              <a:gd name="T112" fmla="*/ 11 w 72"/>
              <a:gd name="T113" fmla="*/ 19 h 97"/>
              <a:gd name="T114" fmla="*/ 20 w 72"/>
              <a:gd name="T115" fmla="*/ 12 h 97"/>
              <a:gd name="T116" fmla="*/ 24 w 72"/>
              <a:gd name="T117" fmla="*/ 0 h 97"/>
              <a:gd name="T118" fmla="*/ 35 w 72"/>
              <a:gd name="T119" fmla="*/ 1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35" y="16"/>
                </a:moveTo>
                <a:lnTo>
                  <a:pt x="46" y="25"/>
                </a:lnTo>
                <a:lnTo>
                  <a:pt x="45" y="29"/>
                </a:lnTo>
                <a:lnTo>
                  <a:pt x="45" y="30"/>
                </a:lnTo>
                <a:lnTo>
                  <a:pt x="43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3" y="51"/>
                </a:lnTo>
                <a:lnTo>
                  <a:pt x="43" y="53"/>
                </a:lnTo>
                <a:lnTo>
                  <a:pt x="58" y="67"/>
                </a:lnTo>
                <a:lnTo>
                  <a:pt x="60" y="68"/>
                </a:lnTo>
                <a:lnTo>
                  <a:pt x="64" y="71"/>
                </a:lnTo>
                <a:lnTo>
                  <a:pt x="68" y="85"/>
                </a:lnTo>
                <a:lnTo>
                  <a:pt x="72" y="83"/>
                </a:lnTo>
                <a:lnTo>
                  <a:pt x="71" y="91"/>
                </a:lnTo>
                <a:lnTo>
                  <a:pt x="65" y="96"/>
                </a:lnTo>
                <a:lnTo>
                  <a:pt x="61" y="94"/>
                </a:lnTo>
                <a:lnTo>
                  <a:pt x="52" y="96"/>
                </a:lnTo>
                <a:lnTo>
                  <a:pt x="49" y="94"/>
                </a:lnTo>
                <a:lnTo>
                  <a:pt x="35" y="90"/>
                </a:lnTo>
                <a:lnTo>
                  <a:pt x="31" y="91"/>
                </a:lnTo>
                <a:lnTo>
                  <a:pt x="22" y="97"/>
                </a:lnTo>
                <a:lnTo>
                  <a:pt x="20" y="96"/>
                </a:lnTo>
                <a:lnTo>
                  <a:pt x="19" y="96"/>
                </a:lnTo>
                <a:lnTo>
                  <a:pt x="17" y="94"/>
                </a:lnTo>
                <a:lnTo>
                  <a:pt x="17" y="93"/>
                </a:lnTo>
                <a:lnTo>
                  <a:pt x="15" y="91"/>
                </a:lnTo>
                <a:lnTo>
                  <a:pt x="15" y="90"/>
                </a:lnTo>
                <a:lnTo>
                  <a:pt x="9" y="86"/>
                </a:lnTo>
                <a:lnTo>
                  <a:pt x="9" y="85"/>
                </a:lnTo>
                <a:lnTo>
                  <a:pt x="8" y="83"/>
                </a:lnTo>
                <a:lnTo>
                  <a:pt x="7" y="82"/>
                </a:lnTo>
                <a:lnTo>
                  <a:pt x="1" y="76"/>
                </a:lnTo>
                <a:lnTo>
                  <a:pt x="4" y="75"/>
                </a:lnTo>
                <a:lnTo>
                  <a:pt x="5" y="64"/>
                </a:lnTo>
                <a:lnTo>
                  <a:pt x="7" y="60"/>
                </a:lnTo>
                <a:lnTo>
                  <a:pt x="8" y="60"/>
                </a:lnTo>
                <a:lnTo>
                  <a:pt x="7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5" y="44"/>
                </a:lnTo>
                <a:lnTo>
                  <a:pt x="7" y="42"/>
                </a:lnTo>
                <a:lnTo>
                  <a:pt x="8" y="41"/>
                </a:lnTo>
                <a:lnTo>
                  <a:pt x="2" y="34"/>
                </a:lnTo>
                <a:lnTo>
                  <a:pt x="1" y="30"/>
                </a:lnTo>
                <a:lnTo>
                  <a:pt x="0" y="26"/>
                </a:lnTo>
                <a:lnTo>
                  <a:pt x="5" y="26"/>
                </a:lnTo>
                <a:lnTo>
                  <a:pt x="7" y="23"/>
                </a:lnTo>
                <a:lnTo>
                  <a:pt x="9" y="21"/>
                </a:lnTo>
                <a:lnTo>
                  <a:pt x="11" y="21"/>
                </a:lnTo>
                <a:lnTo>
                  <a:pt x="11" y="19"/>
                </a:lnTo>
                <a:lnTo>
                  <a:pt x="20" y="12"/>
                </a:lnTo>
                <a:lnTo>
                  <a:pt x="24" y="0"/>
                </a:lnTo>
                <a:lnTo>
                  <a:pt x="35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525">
            <a:extLst>
              <a:ext uri="{FF2B5EF4-FFF2-40B4-BE49-F238E27FC236}">
                <a16:creationId xmlns:a16="http://schemas.microsoft.com/office/drawing/2014/main" id="{6AEA2533-6264-C733-C5F2-2E8F6A373BD3}"/>
              </a:ext>
            </a:extLst>
          </p:cNvPr>
          <p:cNvSpPr>
            <a:spLocks/>
          </p:cNvSpPr>
          <p:nvPr/>
        </p:nvSpPr>
        <p:spPr bwMode="auto">
          <a:xfrm>
            <a:off x="5457834" y="5532454"/>
            <a:ext cx="120650" cy="123825"/>
          </a:xfrm>
          <a:custGeom>
            <a:avLst/>
            <a:gdLst>
              <a:gd name="T0" fmla="*/ 73 w 76"/>
              <a:gd name="T1" fmla="*/ 48 h 78"/>
              <a:gd name="T2" fmla="*/ 64 w 76"/>
              <a:gd name="T3" fmla="*/ 54 h 78"/>
              <a:gd name="T4" fmla="*/ 60 w 76"/>
              <a:gd name="T5" fmla="*/ 56 h 78"/>
              <a:gd name="T6" fmla="*/ 55 w 76"/>
              <a:gd name="T7" fmla="*/ 62 h 78"/>
              <a:gd name="T8" fmla="*/ 50 w 76"/>
              <a:gd name="T9" fmla="*/ 67 h 78"/>
              <a:gd name="T10" fmla="*/ 43 w 76"/>
              <a:gd name="T11" fmla="*/ 66 h 78"/>
              <a:gd name="T12" fmla="*/ 34 w 76"/>
              <a:gd name="T13" fmla="*/ 67 h 78"/>
              <a:gd name="T14" fmla="*/ 31 w 76"/>
              <a:gd name="T15" fmla="*/ 67 h 78"/>
              <a:gd name="T16" fmla="*/ 30 w 76"/>
              <a:gd name="T17" fmla="*/ 66 h 78"/>
              <a:gd name="T18" fmla="*/ 25 w 76"/>
              <a:gd name="T19" fmla="*/ 63 h 78"/>
              <a:gd name="T20" fmla="*/ 19 w 76"/>
              <a:gd name="T21" fmla="*/ 67 h 78"/>
              <a:gd name="T22" fmla="*/ 17 w 76"/>
              <a:gd name="T23" fmla="*/ 67 h 78"/>
              <a:gd name="T24" fmla="*/ 17 w 76"/>
              <a:gd name="T25" fmla="*/ 69 h 78"/>
              <a:gd name="T26" fmla="*/ 15 w 76"/>
              <a:gd name="T27" fmla="*/ 70 h 78"/>
              <a:gd name="T28" fmla="*/ 10 w 76"/>
              <a:gd name="T29" fmla="*/ 70 h 78"/>
              <a:gd name="T30" fmla="*/ 12 w 76"/>
              <a:gd name="T31" fmla="*/ 73 h 78"/>
              <a:gd name="T32" fmla="*/ 9 w 76"/>
              <a:gd name="T33" fmla="*/ 75 h 78"/>
              <a:gd name="T34" fmla="*/ 5 w 76"/>
              <a:gd name="T35" fmla="*/ 78 h 78"/>
              <a:gd name="T36" fmla="*/ 2 w 76"/>
              <a:gd name="T37" fmla="*/ 66 h 78"/>
              <a:gd name="T38" fmla="*/ 1 w 76"/>
              <a:gd name="T39" fmla="*/ 56 h 78"/>
              <a:gd name="T40" fmla="*/ 0 w 76"/>
              <a:gd name="T41" fmla="*/ 44 h 78"/>
              <a:gd name="T42" fmla="*/ 4 w 76"/>
              <a:gd name="T43" fmla="*/ 30 h 78"/>
              <a:gd name="T44" fmla="*/ 8 w 76"/>
              <a:gd name="T45" fmla="*/ 18 h 78"/>
              <a:gd name="T46" fmla="*/ 19 w 76"/>
              <a:gd name="T47" fmla="*/ 13 h 78"/>
              <a:gd name="T48" fmla="*/ 38 w 76"/>
              <a:gd name="T49" fmla="*/ 11 h 78"/>
              <a:gd name="T50" fmla="*/ 45 w 76"/>
              <a:gd name="T51" fmla="*/ 5 h 78"/>
              <a:gd name="T52" fmla="*/ 50 w 76"/>
              <a:gd name="T53" fmla="*/ 0 h 78"/>
              <a:gd name="T54" fmla="*/ 61 w 76"/>
              <a:gd name="T55" fmla="*/ 2 h 78"/>
              <a:gd name="T56" fmla="*/ 66 w 76"/>
              <a:gd name="T57" fmla="*/ 13 h 78"/>
              <a:gd name="T58" fmla="*/ 70 w 76"/>
              <a:gd name="T59" fmla="*/ 25 h 78"/>
              <a:gd name="T60" fmla="*/ 70 w 76"/>
              <a:gd name="T61" fmla="*/ 30 h 78"/>
              <a:gd name="T62" fmla="*/ 72 w 76"/>
              <a:gd name="T63" fmla="*/ 35 h 78"/>
              <a:gd name="T64" fmla="*/ 76 w 76"/>
              <a:gd name="T65" fmla="*/ 4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8">
                <a:moveTo>
                  <a:pt x="76" y="43"/>
                </a:moveTo>
                <a:lnTo>
                  <a:pt x="73" y="48"/>
                </a:lnTo>
                <a:lnTo>
                  <a:pt x="70" y="50"/>
                </a:lnTo>
                <a:lnTo>
                  <a:pt x="64" y="54"/>
                </a:lnTo>
                <a:lnTo>
                  <a:pt x="60" y="56"/>
                </a:lnTo>
                <a:lnTo>
                  <a:pt x="60" y="56"/>
                </a:lnTo>
                <a:lnTo>
                  <a:pt x="58" y="58"/>
                </a:lnTo>
                <a:lnTo>
                  <a:pt x="55" y="62"/>
                </a:lnTo>
                <a:lnTo>
                  <a:pt x="53" y="65"/>
                </a:lnTo>
                <a:lnTo>
                  <a:pt x="50" y="67"/>
                </a:lnTo>
                <a:lnTo>
                  <a:pt x="47" y="67"/>
                </a:lnTo>
                <a:lnTo>
                  <a:pt x="43" y="66"/>
                </a:lnTo>
                <a:lnTo>
                  <a:pt x="40" y="67"/>
                </a:lnTo>
                <a:lnTo>
                  <a:pt x="34" y="67"/>
                </a:lnTo>
                <a:lnTo>
                  <a:pt x="32" y="67"/>
                </a:lnTo>
                <a:lnTo>
                  <a:pt x="31" y="67"/>
                </a:lnTo>
                <a:lnTo>
                  <a:pt x="30" y="67"/>
                </a:lnTo>
                <a:lnTo>
                  <a:pt x="30" y="66"/>
                </a:lnTo>
                <a:lnTo>
                  <a:pt x="25" y="65"/>
                </a:lnTo>
                <a:lnTo>
                  <a:pt x="25" y="63"/>
                </a:lnTo>
                <a:lnTo>
                  <a:pt x="20" y="66"/>
                </a:lnTo>
                <a:lnTo>
                  <a:pt x="19" y="67"/>
                </a:lnTo>
                <a:lnTo>
                  <a:pt x="17" y="67"/>
                </a:lnTo>
                <a:lnTo>
                  <a:pt x="17" y="67"/>
                </a:lnTo>
                <a:lnTo>
                  <a:pt x="16" y="67"/>
                </a:lnTo>
                <a:lnTo>
                  <a:pt x="17" y="69"/>
                </a:lnTo>
                <a:lnTo>
                  <a:pt x="16" y="70"/>
                </a:lnTo>
                <a:lnTo>
                  <a:pt x="15" y="70"/>
                </a:lnTo>
                <a:lnTo>
                  <a:pt x="12" y="70"/>
                </a:lnTo>
                <a:lnTo>
                  <a:pt x="10" y="70"/>
                </a:lnTo>
                <a:lnTo>
                  <a:pt x="10" y="71"/>
                </a:lnTo>
                <a:lnTo>
                  <a:pt x="12" y="73"/>
                </a:lnTo>
                <a:lnTo>
                  <a:pt x="12" y="74"/>
                </a:lnTo>
                <a:lnTo>
                  <a:pt x="9" y="75"/>
                </a:lnTo>
                <a:lnTo>
                  <a:pt x="5" y="77"/>
                </a:lnTo>
                <a:lnTo>
                  <a:pt x="5" y="78"/>
                </a:lnTo>
                <a:lnTo>
                  <a:pt x="4" y="70"/>
                </a:lnTo>
                <a:lnTo>
                  <a:pt x="2" y="66"/>
                </a:lnTo>
                <a:lnTo>
                  <a:pt x="2" y="65"/>
                </a:lnTo>
                <a:lnTo>
                  <a:pt x="1" y="56"/>
                </a:lnTo>
                <a:lnTo>
                  <a:pt x="4" y="54"/>
                </a:lnTo>
                <a:lnTo>
                  <a:pt x="0" y="44"/>
                </a:lnTo>
                <a:lnTo>
                  <a:pt x="6" y="32"/>
                </a:lnTo>
                <a:lnTo>
                  <a:pt x="4" y="30"/>
                </a:lnTo>
                <a:lnTo>
                  <a:pt x="5" y="22"/>
                </a:lnTo>
                <a:lnTo>
                  <a:pt x="8" y="18"/>
                </a:lnTo>
                <a:lnTo>
                  <a:pt x="17" y="17"/>
                </a:lnTo>
                <a:lnTo>
                  <a:pt x="19" y="13"/>
                </a:lnTo>
                <a:lnTo>
                  <a:pt x="36" y="13"/>
                </a:lnTo>
                <a:lnTo>
                  <a:pt x="38" y="11"/>
                </a:lnTo>
                <a:lnTo>
                  <a:pt x="42" y="6"/>
                </a:lnTo>
                <a:lnTo>
                  <a:pt x="45" y="5"/>
                </a:lnTo>
                <a:lnTo>
                  <a:pt x="47" y="3"/>
                </a:lnTo>
                <a:lnTo>
                  <a:pt x="50" y="0"/>
                </a:lnTo>
                <a:lnTo>
                  <a:pt x="51" y="2"/>
                </a:lnTo>
                <a:lnTo>
                  <a:pt x="61" y="2"/>
                </a:lnTo>
                <a:lnTo>
                  <a:pt x="64" y="5"/>
                </a:lnTo>
                <a:lnTo>
                  <a:pt x="66" y="13"/>
                </a:lnTo>
                <a:lnTo>
                  <a:pt x="61" y="18"/>
                </a:lnTo>
                <a:lnTo>
                  <a:pt x="70" y="25"/>
                </a:lnTo>
                <a:lnTo>
                  <a:pt x="69" y="26"/>
                </a:lnTo>
                <a:lnTo>
                  <a:pt x="70" y="30"/>
                </a:lnTo>
                <a:lnTo>
                  <a:pt x="72" y="33"/>
                </a:lnTo>
                <a:lnTo>
                  <a:pt x="72" y="35"/>
                </a:lnTo>
                <a:lnTo>
                  <a:pt x="73" y="37"/>
                </a:lnTo>
                <a:lnTo>
                  <a:pt x="76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526">
            <a:extLst>
              <a:ext uri="{FF2B5EF4-FFF2-40B4-BE49-F238E27FC236}">
                <a16:creationId xmlns:a16="http://schemas.microsoft.com/office/drawing/2014/main" id="{D369E6F9-0355-5B0C-FCB7-6E838DAA737A}"/>
              </a:ext>
            </a:extLst>
          </p:cNvPr>
          <p:cNvSpPr>
            <a:spLocks/>
          </p:cNvSpPr>
          <p:nvPr/>
        </p:nvSpPr>
        <p:spPr bwMode="auto">
          <a:xfrm>
            <a:off x="5784860" y="3573473"/>
            <a:ext cx="193675" cy="344488"/>
          </a:xfrm>
          <a:custGeom>
            <a:avLst/>
            <a:gdLst>
              <a:gd name="T0" fmla="*/ 19 w 122"/>
              <a:gd name="T1" fmla="*/ 150 h 217"/>
              <a:gd name="T2" fmla="*/ 5 w 122"/>
              <a:gd name="T3" fmla="*/ 122 h 217"/>
              <a:gd name="T4" fmla="*/ 1 w 122"/>
              <a:gd name="T5" fmla="*/ 89 h 217"/>
              <a:gd name="T6" fmla="*/ 2 w 122"/>
              <a:gd name="T7" fmla="*/ 86 h 217"/>
              <a:gd name="T8" fmla="*/ 4 w 122"/>
              <a:gd name="T9" fmla="*/ 82 h 217"/>
              <a:gd name="T10" fmla="*/ 32 w 122"/>
              <a:gd name="T11" fmla="*/ 41 h 217"/>
              <a:gd name="T12" fmla="*/ 38 w 122"/>
              <a:gd name="T13" fmla="*/ 32 h 217"/>
              <a:gd name="T14" fmla="*/ 36 w 122"/>
              <a:gd name="T15" fmla="*/ 24 h 217"/>
              <a:gd name="T16" fmla="*/ 46 w 122"/>
              <a:gd name="T17" fmla="*/ 19 h 217"/>
              <a:gd name="T18" fmla="*/ 56 w 122"/>
              <a:gd name="T19" fmla="*/ 14 h 217"/>
              <a:gd name="T20" fmla="*/ 79 w 122"/>
              <a:gd name="T21" fmla="*/ 7 h 217"/>
              <a:gd name="T22" fmla="*/ 99 w 122"/>
              <a:gd name="T23" fmla="*/ 0 h 217"/>
              <a:gd name="T24" fmla="*/ 96 w 122"/>
              <a:gd name="T25" fmla="*/ 7 h 217"/>
              <a:gd name="T26" fmla="*/ 91 w 122"/>
              <a:gd name="T27" fmla="*/ 17 h 217"/>
              <a:gd name="T28" fmla="*/ 86 w 122"/>
              <a:gd name="T29" fmla="*/ 25 h 217"/>
              <a:gd name="T30" fmla="*/ 80 w 122"/>
              <a:gd name="T31" fmla="*/ 37 h 217"/>
              <a:gd name="T32" fmla="*/ 71 w 122"/>
              <a:gd name="T33" fmla="*/ 56 h 217"/>
              <a:gd name="T34" fmla="*/ 72 w 122"/>
              <a:gd name="T35" fmla="*/ 69 h 217"/>
              <a:gd name="T36" fmla="*/ 83 w 122"/>
              <a:gd name="T37" fmla="*/ 75 h 217"/>
              <a:gd name="T38" fmla="*/ 94 w 122"/>
              <a:gd name="T39" fmla="*/ 85 h 217"/>
              <a:gd name="T40" fmla="*/ 113 w 122"/>
              <a:gd name="T41" fmla="*/ 90 h 217"/>
              <a:gd name="T42" fmla="*/ 118 w 122"/>
              <a:gd name="T43" fmla="*/ 96 h 217"/>
              <a:gd name="T44" fmla="*/ 118 w 122"/>
              <a:gd name="T45" fmla="*/ 104 h 217"/>
              <a:gd name="T46" fmla="*/ 120 w 122"/>
              <a:gd name="T47" fmla="*/ 119 h 217"/>
              <a:gd name="T48" fmla="*/ 121 w 122"/>
              <a:gd name="T49" fmla="*/ 135 h 217"/>
              <a:gd name="T50" fmla="*/ 122 w 122"/>
              <a:gd name="T51" fmla="*/ 152 h 217"/>
              <a:gd name="T52" fmla="*/ 122 w 122"/>
              <a:gd name="T53" fmla="*/ 167 h 217"/>
              <a:gd name="T54" fmla="*/ 118 w 122"/>
              <a:gd name="T55" fmla="*/ 176 h 217"/>
              <a:gd name="T56" fmla="*/ 116 w 122"/>
              <a:gd name="T57" fmla="*/ 184 h 217"/>
              <a:gd name="T58" fmla="*/ 111 w 122"/>
              <a:gd name="T59" fmla="*/ 194 h 217"/>
              <a:gd name="T60" fmla="*/ 106 w 122"/>
              <a:gd name="T61" fmla="*/ 206 h 217"/>
              <a:gd name="T62" fmla="*/ 101 w 122"/>
              <a:gd name="T63" fmla="*/ 217 h 217"/>
              <a:gd name="T64" fmla="*/ 94 w 122"/>
              <a:gd name="T65" fmla="*/ 214 h 217"/>
              <a:gd name="T66" fmla="*/ 86 w 122"/>
              <a:gd name="T67" fmla="*/ 212 h 217"/>
              <a:gd name="T68" fmla="*/ 81 w 122"/>
              <a:gd name="T69" fmla="*/ 210 h 217"/>
              <a:gd name="T70" fmla="*/ 71 w 122"/>
              <a:gd name="T71" fmla="*/ 206 h 217"/>
              <a:gd name="T72" fmla="*/ 61 w 122"/>
              <a:gd name="T73" fmla="*/ 204 h 217"/>
              <a:gd name="T74" fmla="*/ 40 w 122"/>
              <a:gd name="T75" fmla="*/ 198 h 217"/>
              <a:gd name="T76" fmla="*/ 23 w 122"/>
              <a:gd name="T77" fmla="*/ 19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3" y="191"/>
                </a:move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6" y="33"/>
                </a:lnTo>
                <a:lnTo>
                  <a:pt x="38" y="32"/>
                </a:lnTo>
                <a:lnTo>
                  <a:pt x="36" y="28"/>
                </a:lnTo>
                <a:lnTo>
                  <a:pt x="36" y="24"/>
                </a:lnTo>
                <a:lnTo>
                  <a:pt x="38" y="24"/>
                </a:lnTo>
                <a:lnTo>
                  <a:pt x="46" y="19"/>
                </a:lnTo>
                <a:lnTo>
                  <a:pt x="53" y="15"/>
                </a:lnTo>
                <a:lnTo>
                  <a:pt x="56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4"/>
                </a:lnTo>
                <a:lnTo>
                  <a:pt x="96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6" y="25"/>
                </a:lnTo>
                <a:lnTo>
                  <a:pt x="84" y="29"/>
                </a:lnTo>
                <a:lnTo>
                  <a:pt x="80" y="37"/>
                </a:lnTo>
                <a:lnTo>
                  <a:pt x="73" y="49"/>
                </a:lnTo>
                <a:lnTo>
                  <a:pt x="71" y="56"/>
                </a:lnTo>
                <a:lnTo>
                  <a:pt x="66" y="64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1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4"/>
                </a:lnTo>
                <a:lnTo>
                  <a:pt x="113" y="190"/>
                </a:lnTo>
                <a:lnTo>
                  <a:pt x="111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  <a:lnTo>
                  <a:pt x="101" y="217"/>
                </a:lnTo>
                <a:lnTo>
                  <a:pt x="95" y="216"/>
                </a:lnTo>
                <a:lnTo>
                  <a:pt x="94" y="214"/>
                </a:lnTo>
                <a:lnTo>
                  <a:pt x="91" y="214"/>
                </a:lnTo>
                <a:lnTo>
                  <a:pt x="86" y="212"/>
                </a:lnTo>
                <a:lnTo>
                  <a:pt x="84" y="212"/>
                </a:lnTo>
                <a:lnTo>
                  <a:pt x="81" y="210"/>
                </a:lnTo>
                <a:lnTo>
                  <a:pt x="72" y="206"/>
                </a:lnTo>
                <a:lnTo>
                  <a:pt x="71" y="206"/>
                </a:lnTo>
                <a:lnTo>
                  <a:pt x="65" y="205"/>
                </a:lnTo>
                <a:lnTo>
                  <a:pt x="61" y="204"/>
                </a:lnTo>
                <a:lnTo>
                  <a:pt x="51" y="201"/>
                </a:lnTo>
                <a:lnTo>
                  <a:pt x="40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Freeform 527">
            <a:extLst>
              <a:ext uri="{FF2B5EF4-FFF2-40B4-BE49-F238E27FC236}">
                <a16:creationId xmlns:a16="http://schemas.microsoft.com/office/drawing/2014/main" id="{F9537CA3-B35F-B77C-5E54-E76024A71778}"/>
              </a:ext>
            </a:extLst>
          </p:cNvPr>
          <p:cNvSpPr>
            <a:spLocks/>
          </p:cNvSpPr>
          <p:nvPr/>
        </p:nvSpPr>
        <p:spPr bwMode="auto">
          <a:xfrm>
            <a:off x="4132270" y="5984893"/>
            <a:ext cx="173038" cy="112713"/>
          </a:xfrm>
          <a:custGeom>
            <a:avLst/>
            <a:gdLst>
              <a:gd name="T0" fmla="*/ 96 w 109"/>
              <a:gd name="T1" fmla="*/ 13 h 71"/>
              <a:gd name="T2" fmla="*/ 103 w 109"/>
              <a:gd name="T3" fmla="*/ 14 h 71"/>
              <a:gd name="T4" fmla="*/ 109 w 109"/>
              <a:gd name="T5" fmla="*/ 35 h 71"/>
              <a:gd name="T6" fmla="*/ 87 w 109"/>
              <a:gd name="T7" fmla="*/ 39 h 71"/>
              <a:gd name="T8" fmla="*/ 80 w 109"/>
              <a:gd name="T9" fmla="*/ 44 h 71"/>
              <a:gd name="T10" fmla="*/ 76 w 109"/>
              <a:gd name="T11" fmla="*/ 47 h 71"/>
              <a:gd name="T12" fmla="*/ 72 w 109"/>
              <a:gd name="T13" fmla="*/ 47 h 71"/>
              <a:gd name="T14" fmla="*/ 65 w 109"/>
              <a:gd name="T15" fmla="*/ 45 h 71"/>
              <a:gd name="T16" fmla="*/ 61 w 109"/>
              <a:gd name="T17" fmla="*/ 54 h 71"/>
              <a:gd name="T18" fmla="*/ 40 w 109"/>
              <a:gd name="T19" fmla="*/ 56 h 71"/>
              <a:gd name="T20" fmla="*/ 30 w 109"/>
              <a:gd name="T21" fmla="*/ 63 h 71"/>
              <a:gd name="T22" fmla="*/ 27 w 109"/>
              <a:gd name="T23" fmla="*/ 66 h 71"/>
              <a:gd name="T24" fmla="*/ 25 w 109"/>
              <a:gd name="T25" fmla="*/ 67 h 71"/>
              <a:gd name="T26" fmla="*/ 24 w 109"/>
              <a:gd name="T27" fmla="*/ 69 h 71"/>
              <a:gd name="T28" fmla="*/ 19 w 109"/>
              <a:gd name="T29" fmla="*/ 71 h 71"/>
              <a:gd name="T30" fmla="*/ 8 w 109"/>
              <a:gd name="T31" fmla="*/ 65 h 71"/>
              <a:gd name="T32" fmla="*/ 4 w 109"/>
              <a:gd name="T33" fmla="*/ 59 h 71"/>
              <a:gd name="T34" fmla="*/ 0 w 109"/>
              <a:gd name="T35" fmla="*/ 55 h 71"/>
              <a:gd name="T36" fmla="*/ 6 w 109"/>
              <a:gd name="T37" fmla="*/ 48 h 71"/>
              <a:gd name="T38" fmla="*/ 6 w 109"/>
              <a:gd name="T39" fmla="*/ 40 h 71"/>
              <a:gd name="T40" fmla="*/ 2 w 109"/>
              <a:gd name="T41" fmla="*/ 29 h 71"/>
              <a:gd name="T42" fmla="*/ 12 w 109"/>
              <a:gd name="T43" fmla="*/ 25 h 71"/>
              <a:gd name="T44" fmla="*/ 15 w 109"/>
              <a:gd name="T45" fmla="*/ 28 h 71"/>
              <a:gd name="T46" fmla="*/ 19 w 109"/>
              <a:gd name="T47" fmla="*/ 28 h 71"/>
              <a:gd name="T48" fmla="*/ 24 w 109"/>
              <a:gd name="T49" fmla="*/ 26 h 71"/>
              <a:gd name="T50" fmla="*/ 23 w 109"/>
              <a:gd name="T51" fmla="*/ 24 h 71"/>
              <a:gd name="T52" fmla="*/ 28 w 109"/>
              <a:gd name="T53" fmla="*/ 17 h 71"/>
              <a:gd name="T54" fmla="*/ 34 w 109"/>
              <a:gd name="T55" fmla="*/ 11 h 71"/>
              <a:gd name="T56" fmla="*/ 43 w 109"/>
              <a:gd name="T57" fmla="*/ 14 h 71"/>
              <a:gd name="T58" fmla="*/ 49 w 109"/>
              <a:gd name="T59" fmla="*/ 0 h 71"/>
              <a:gd name="T60" fmla="*/ 61 w 109"/>
              <a:gd name="T61" fmla="*/ 7 h 71"/>
              <a:gd name="T62" fmla="*/ 61 w 109"/>
              <a:gd name="T63" fmla="*/ 15 h 71"/>
              <a:gd name="T64" fmla="*/ 66 w 109"/>
              <a:gd name="T65" fmla="*/ 18 h 71"/>
              <a:gd name="T66" fmla="*/ 72 w 109"/>
              <a:gd name="T67" fmla="*/ 20 h 71"/>
              <a:gd name="T68" fmla="*/ 76 w 109"/>
              <a:gd name="T69" fmla="*/ 20 h 71"/>
              <a:gd name="T70" fmla="*/ 96 w 109"/>
              <a:gd name="T7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71">
                <a:moveTo>
                  <a:pt x="96" y="13"/>
                </a:moveTo>
                <a:lnTo>
                  <a:pt x="103" y="14"/>
                </a:lnTo>
                <a:lnTo>
                  <a:pt x="109" y="35"/>
                </a:lnTo>
                <a:lnTo>
                  <a:pt x="87" y="39"/>
                </a:lnTo>
                <a:lnTo>
                  <a:pt x="80" y="44"/>
                </a:lnTo>
                <a:lnTo>
                  <a:pt x="76" y="47"/>
                </a:lnTo>
                <a:lnTo>
                  <a:pt x="72" y="47"/>
                </a:lnTo>
                <a:lnTo>
                  <a:pt x="65" y="45"/>
                </a:lnTo>
                <a:lnTo>
                  <a:pt x="61" y="54"/>
                </a:lnTo>
                <a:lnTo>
                  <a:pt x="40" y="56"/>
                </a:lnTo>
                <a:lnTo>
                  <a:pt x="30" y="63"/>
                </a:lnTo>
                <a:lnTo>
                  <a:pt x="27" y="66"/>
                </a:lnTo>
                <a:lnTo>
                  <a:pt x="25" y="67"/>
                </a:lnTo>
                <a:lnTo>
                  <a:pt x="24" y="69"/>
                </a:lnTo>
                <a:lnTo>
                  <a:pt x="19" y="71"/>
                </a:lnTo>
                <a:lnTo>
                  <a:pt x="8" y="65"/>
                </a:lnTo>
                <a:lnTo>
                  <a:pt x="4" y="59"/>
                </a:lnTo>
                <a:lnTo>
                  <a:pt x="0" y="55"/>
                </a:lnTo>
                <a:lnTo>
                  <a:pt x="6" y="48"/>
                </a:lnTo>
                <a:lnTo>
                  <a:pt x="6" y="40"/>
                </a:lnTo>
                <a:lnTo>
                  <a:pt x="2" y="29"/>
                </a:lnTo>
                <a:lnTo>
                  <a:pt x="12" y="25"/>
                </a:lnTo>
                <a:lnTo>
                  <a:pt x="15" y="28"/>
                </a:lnTo>
                <a:lnTo>
                  <a:pt x="19" y="28"/>
                </a:lnTo>
                <a:lnTo>
                  <a:pt x="24" y="26"/>
                </a:lnTo>
                <a:lnTo>
                  <a:pt x="23" y="24"/>
                </a:lnTo>
                <a:lnTo>
                  <a:pt x="28" y="17"/>
                </a:lnTo>
                <a:lnTo>
                  <a:pt x="34" y="11"/>
                </a:lnTo>
                <a:lnTo>
                  <a:pt x="43" y="14"/>
                </a:lnTo>
                <a:lnTo>
                  <a:pt x="49" y="0"/>
                </a:lnTo>
                <a:lnTo>
                  <a:pt x="61" y="7"/>
                </a:lnTo>
                <a:lnTo>
                  <a:pt x="61" y="15"/>
                </a:lnTo>
                <a:lnTo>
                  <a:pt x="66" y="18"/>
                </a:lnTo>
                <a:lnTo>
                  <a:pt x="72" y="20"/>
                </a:lnTo>
                <a:lnTo>
                  <a:pt x="76" y="20"/>
                </a:lnTo>
                <a:lnTo>
                  <a:pt x="96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528">
            <a:extLst>
              <a:ext uri="{FF2B5EF4-FFF2-40B4-BE49-F238E27FC236}">
                <a16:creationId xmlns:a16="http://schemas.microsoft.com/office/drawing/2014/main" id="{EF5E26AF-8079-D6D8-3943-1D8C8A58266E}"/>
              </a:ext>
            </a:extLst>
          </p:cNvPr>
          <p:cNvSpPr>
            <a:spLocks/>
          </p:cNvSpPr>
          <p:nvPr/>
        </p:nvSpPr>
        <p:spPr bwMode="auto">
          <a:xfrm>
            <a:off x="4259270" y="5842017"/>
            <a:ext cx="192088" cy="279401"/>
          </a:xfrm>
          <a:custGeom>
            <a:avLst/>
            <a:gdLst>
              <a:gd name="T0" fmla="*/ 109 w 121"/>
              <a:gd name="T1" fmla="*/ 69 h 176"/>
              <a:gd name="T2" fmla="*/ 105 w 121"/>
              <a:gd name="T3" fmla="*/ 81 h 176"/>
              <a:gd name="T4" fmla="*/ 97 w 121"/>
              <a:gd name="T5" fmla="*/ 82 h 176"/>
              <a:gd name="T6" fmla="*/ 94 w 121"/>
              <a:gd name="T7" fmla="*/ 82 h 176"/>
              <a:gd name="T8" fmla="*/ 97 w 121"/>
              <a:gd name="T9" fmla="*/ 88 h 176"/>
              <a:gd name="T10" fmla="*/ 96 w 121"/>
              <a:gd name="T11" fmla="*/ 90 h 176"/>
              <a:gd name="T12" fmla="*/ 89 w 121"/>
              <a:gd name="T13" fmla="*/ 99 h 176"/>
              <a:gd name="T14" fmla="*/ 85 w 121"/>
              <a:gd name="T15" fmla="*/ 104 h 176"/>
              <a:gd name="T16" fmla="*/ 71 w 121"/>
              <a:gd name="T17" fmla="*/ 103 h 176"/>
              <a:gd name="T18" fmla="*/ 72 w 121"/>
              <a:gd name="T19" fmla="*/ 110 h 176"/>
              <a:gd name="T20" fmla="*/ 71 w 121"/>
              <a:gd name="T21" fmla="*/ 116 h 176"/>
              <a:gd name="T22" fmla="*/ 64 w 121"/>
              <a:gd name="T23" fmla="*/ 125 h 176"/>
              <a:gd name="T24" fmla="*/ 63 w 121"/>
              <a:gd name="T25" fmla="*/ 130 h 176"/>
              <a:gd name="T26" fmla="*/ 60 w 121"/>
              <a:gd name="T27" fmla="*/ 133 h 176"/>
              <a:gd name="T28" fmla="*/ 49 w 121"/>
              <a:gd name="T29" fmla="*/ 159 h 176"/>
              <a:gd name="T30" fmla="*/ 51 w 121"/>
              <a:gd name="T31" fmla="*/ 175 h 176"/>
              <a:gd name="T32" fmla="*/ 41 w 121"/>
              <a:gd name="T33" fmla="*/ 175 h 176"/>
              <a:gd name="T34" fmla="*/ 30 w 121"/>
              <a:gd name="T35" fmla="*/ 176 h 176"/>
              <a:gd name="T36" fmla="*/ 29 w 121"/>
              <a:gd name="T37" fmla="*/ 176 h 176"/>
              <a:gd name="T38" fmla="*/ 34 w 121"/>
              <a:gd name="T39" fmla="*/ 161 h 176"/>
              <a:gd name="T40" fmla="*/ 30 w 121"/>
              <a:gd name="T41" fmla="*/ 161 h 176"/>
              <a:gd name="T42" fmla="*/ 26 w 121"/>
              <a:gd name="T43" fmla="*/ 160 h 176"/>
              <a:gd name="T44" fmla="*/ 22 w 121"/>
              <a:gd name="T45" fmla="*/ 160 h 176"/>
              <a:gd name="T46" fmla="*/ 21 w 121"/>
              <a:gd name="T47" fmla="*/ 152 h 176"/>
              <a:gd name="T48" fmla="*/ 19 w 121"/>
              <a:gd name="T49" fmla="*/ 152 h 176"/>
              <a:gd name="T50" fmla="*/ 21 w 121"/>
              <a:gd name="T51" fmla="*/ 150 h 176"/>
              <a:gd name="T52" fmla="*/ 25 w 121"/>
              <a:gd name="T53" fmla="*/ 142 h 176"/>
              <a:gd name="T54" fmla="*/ 22 w 121"/>
              <a:gd name="T55" fmla="*/ 144 h 176"/>
              <a:gd name="T56" fmla="*/ 19 w 121"/>
              <a:gd name="T57" fmla="*/ 145 h 176"/>
              <a:gd name="T58" fmla="*/ 14 w 121"/>
              <a:gd name="T59" fmla="*/ 140 h 176"/>
              <a:gd name="T60" fmla="*/ 7 w 121"/>
              <a:gd name="T61" fmla="*/ 144 h 176"/>
              <a:gd name="T62" fmla="*/ 4 w 121"/>
              <a:gd name="T63" fmla="*/ 140 h 176"/>
              <a:gd name="T64" fmla="*/ 3 w 121"/>
              <a:gd name="T65" fmla="*/ 138 h 176"/>
              <a:gd name="T66" fmla="*/ 0 w 121"/>
              <a:gd name="T67" fmla="*/ 134 h 176"/>
              <a:gd name="T68" fmla="*/ 7 w 121"/>
              <a:gd name="T69" fmla="*/ 129 h 176"/>
              <a:gd name="T70" fmla="*/ 29 w 121"/>
              <a:gd name="T71" fmla="*/ 125 h 176"/>
              <a:gd name="T72" fmla="*/ 23 w 121"/>
              <a:gd name="T73" fmla="*/ 104 h 176"/>
              <a:gd name="T74" fmla="*/ 16 w 121"/>
              <a:gd name="T75" fmla="*/ 103 h 176"/>
              <a:gd name="T76" fmla="*/ 31 w 121"/>
              <a:gd name="T77" fmla="*/ 75 h 176"/>
              <a:gd name="T78" fmla="*/ 27 w 121"/>
              <a:gd name="T79" fmla="*/ 73 h 176"/>
              <a:gd name="T80" fmla="*/ 27 w 121"/>
              <a:gd name="T81" fmla="*/ 67 h 176"/>
              <a:gd name="T82" fmla="*/ 37 w 121"/>
              <a:gd name="T83" fmla="*/ 60 h 176"/>
              <a:gd name="T84" fmla="*/ 44 w 121"/>
              <a:gd name="T85" fmla="*/ 48 h 176"/>
              <a:gd name="T86" fmla="*/ 79 w 121"/>
              <a:gd name="T87" fmla="*/ 18 h 176"/>
              <a:gd name="T88" fmla="*/ 78 w 121"/>
              <a:gd name="T89" fmla="*/ 10 h 176"/>
              <a:gd name="T90" fmla="*/ 87 w 121"/>
              <a:gd name="T91" fmla="*/ 2 h 176"/>
              <a:gd name="T92" fmla="*/ 94 w 121"/>
              <a:gd name="T93" fmla="*/ 0 h 176"/>
              <a:gd name="T94" fmla="*/ 119 w 121"/>
              <a:gd name="T95" fmla="*/ 10 h 176"/>
              <a:gd name="T96" fmla="*/ 121 w 121"/>
              <a:gd name="T97" fmla="*/ 15 h 176"/>
              <a:gd name="T98" fmla="*/ 116 w 121"/>
              <a:gd name="T99" fmla="*/ 17 h 176"/>
              <a:gd name="T100" fmla="*/ 116 w 121"/>
              <a:gd name="T101" fmla="*/ 22 h 176"/>
              <a:gd name="T102" fmla="*/ 109 w 121"/>
              <a:gd name="T103" fmla="*/ 40 h 176"/>
              <a:gd name="T104" fmla="*/ 113 w 121"/>
              <a:gd name="T105" fmla="*/ 50 h 176"/>
              <a:gd name="T106" fmla="*/ 112 w 121"/>
              <a:gd name="T107" fmla="*/ 52 h 176"/>
              <a:gd name="T108" fmla="*/ 102 w 121"/>
              <a:gd name="T109" fmla="*/ 54 h 176"/>
              <a:gd name="T110" fmla="*/ 109 w 121"/>
              <a:gd name="T111" fmla="*/ 6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1" h="176">
                <a:moveTo>
                  <a:pt x="109" y="69"/>
                </a:moveTo>
                <a:lnTo>
                  <a:pt x="105" y="81"/>
                </a:lnTo>
                <a:lnTo>
                  <a:pt x="97" y="82"/>
                </a:lnTo>
                <a:lnTo>
                  <a:pt x="94" y="82"/>
                </a:lnTo>
                <a:lnTo>
                  <a:pt x="97" y="88"/>
                </a:lnTo>
                <a:lnTo>
                  <a:pt x="96" y="90"/>
                </a:lnTo>
                <a:lnTo>
                  <a:pt x="89" y="99"/>
                </a:lnTo>
                <a:lnTo>
                  <a:pt x="85" y="104"/>
                </a:lnTo>
                <a:lnTo>
                  <a:pt x="71" y="103"/>
                </a:lnTo>
                <a:lnTo>
                  <a:pt x="72" y="110"/>
                </a:lnTo>
                <a:lnTo>
                  <a:pt x="71" y="116"/>
                </a:lnTo>
                <a:lnTo>
                  <a:pt x="64" y="125"/>
                </a:lnTo>
                <a:lnTo>
                  <a:pt x="63" y="130"/>
                </a:lnTo>
                <a:lnTo>
                  <a:pt x="60" y="133"/>
                </a:lnTo>
                <a:lnTo>
                  <a:pt x="49" y="159"/>
                </a:lnTo>
                <a:lnTo>
                  <a:pt x="51" y="175"/>
                </a:lnTo>
                <a:lnTo>
                  <a:pt x="41" y="175"/>
                </a:lnTo>
                <a:lnTo>
                  <a:pt x="30" y="176"/>
                </a:lnTo>
                <a:lnTo>
                  <a:pt x="29" y="176"/>
                </a:lnTo>
                <a:lnTo>
                  <a:pt x="34" y="161"/>
                </a:lnTo>
                <a:lnTo>
                  <a:pt x="30" y="161"/>
                </a:lnTo>
                <a:lnTo>
                  <a:pt x="26" y="160"/>
                </a:lnTo>
                <a:lnTo>
                  <a:pt x="22" y="160"/>
                </a:lnTo>
                <a:lnTo>
                  <a:pt x="21" y="152"/>
                </a:lnTo>
                <a:lnTo>
                  <a:pt x="19" y="152"/>
                </a:lnTo>
                <a:lnTo>
                  <a:pt x="21" y="150"/>
                </a:lnTo>
                <a:lnTo>
                  <a:pt x="25" y="142"/>
                </a:lnTo>
                <a:lnTo>
                  <a:pt x="22" y="144"/>
                </a:lnTo>
                <a:lnTo>
                  <a:pt x="19" y="145"/>
                </a:lnTo>
                <a:lnTo>
                  <a:pt x="14" y="140"/>
                </a:lnTo>
                <a:lnTo>
                  <a:pt x="7" y="144"/>
                </a:lnTo>
                <a:lnTo>
                  <a:pt x="4" y="140"/>
                </a:lnTo>
                <a:lnTo>
                  <a:pt x="3" y="138"/>
                </a:lnTo>
                <a:lnTo>
                  <a:pt x="0" y="134"/>
                </a:lnTo>
                <a:lnTo>
                  <a:pt x="7" y="129"/>
                </a:lnTo>
                <a:lnTo>
                  <a:pt x="29" y="125"/>
                </a:lnTo>
                <a:lnTo>
                  <a:pt x="23" y="104"/>
                </a:lnTo>
                <a:lnTo>
                  <a:pt x="16" y="103"/>
                </a:lnTo>
                <a:lnTo>
                  <a:pt x="31" y="75"/>
                </a:lnTo>
                <a:lnTo>
                  <a:pt x="27" y="73"/>
                </a:lnTo>
                <a:lnTo>
                  <a:pt x="27" y="67"/>
                </a:lnTo>
                <a:lnTo>
                  <a:pt x="37" y="60"/>
                </a:lnTo>
                <a:lnTo>
                  <a:pt x="44" y="48"/>
                </a:lnTo>
                <a:lnTo>
                  <a:pt x="79" y="18"/>
                </a:lnTo>
                <a:lnTo>
                  <a:pt x="78" y="10"/>
                </a:lnTo>
                <a:lnTo>
                  <a:pt x="87" y="2"/>
                </a:lnTo>
                <a:lnTo>
                  <a:pt x="94" y="0"/>
                </a:lnTo>
                <a:lnTo>
                  <a:pt x="119" y="10"/>
                </a:lnTo>
                <a:lnTo>
                  <a:pt x="121" y="15"/>
                </a:lnTo>
                <a:lnTo>
                  <a:pt x="116" y="17"/>
                </a:lnTo>
                <a:lnTo>
                  <a:pt x="116" y="22"/>
                </a:lnTo>
                <a:lnTo>
                  <a:pt x="109" y="40"/>
                </a:lnTo>
                <a:lnTo>
                  <a:pt x="113" y="50"/>
                </a:lnTo>
                <a:lnTo>
                  <a:pt x="112" y="52"/>
                </a:lnTo>
                <a:lnTo>
                  <a:pt x="102" y="54"/>
                </a:lnTo>
                <a:lnTo>
                  <a:pt x="109" y="6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529">
            <a:extLst>
              <a:ext uri="{FF2B5EF4-FFF2-40B4-BE49-F238E27FC236}">
                <a16:creationId xmlns:a16="http://schemas.microsoft.com/office/drawing/2014/main" id="{668C1D60-06D0-CECC-6193-9A82F75B96AA}"/>
              </a:ext>
            </a:extLst>
          </p:cNvPr>
          <p:cNvSpPr>
            <a:spLocks/>
          </p:cNvSpPr>
          <p:nvPr/>
        </p:nvSpPr>
        <p:spPr bwMode="auto">
          <a:xfrm>
            <a:off x="4418020" y="5983305"/>
            <a:ext cx="115888" cy="165100"/>
          </a:xfrm>
          <a:custGeom>
            <a:avLst/>
            <a:gdLst>
              <a:gd name="T0" fmla="*/ 69 w 73"/>
              <a:gd name="T1" fmla="*/ 42 h 104"/>
              <a:gd name="T2" fmla="*/ 68 w 73"/>
              <a:gd name="T3" fmla="*/ 45 h 104"/>
              <a:gd name="T4" fmla="*/ 65 w 73"/>
              <a:gd name="T5" fmla="*/ 56 h 104"/>
              <a:gd name="T6" fmla="*/ 64 w 73"/>
              <a:gd name="T7" fmla="*/ 56 h 104"/>
              <a:gd name="T8" fmla="*/ 60 w 73"/>
              <a:gd name="T9" fmla="*/ 55 h 104"/>
              <a:gd name="T10" fmla="*/ 54 w 73"/>
              <a:gd name="T11" fmla="*/ 53 h 104"/>
              <a:gd name="T12" fmla="*/ 51 w 73"/>
              <a:gd name="T13" fmla="*/ 70 h 104"/>
              <a:gd name="T14" fmla="*/ 53 w 73"/>
              <a:gd name="T15" fmla="*/ 70 h 104"/>
              <a:gd name="T16" fmla="*/ 60 w 73"/>
              <a:gd name="T17" fmla="*/ 78 h 104"/>
              <a:gd name="T18" fmla="*/ 54 w 73"/>
              <a:gd name="T19" fmla="*/ 87 h 104"/>
              <a:gd name="T20" fmla="*/ 53 w 73"/>
              <a:gd name="T21" fmla="*/ 90 h 104"/>
              <a:gd name="T22" fmla="*/ 47 w 73"/>
              <a:gd name="T23" fmla="*/ 91 h 104"/>
              <a:gd name="T24" fmla="*/ 46 w 73"/>
              <a:gd name="T25" fmla="*/ 96 h 104"/>
              <a:gd name="T26" fmla="*/ 46 w 73"/>
              <a:gd name="T27" fmla="*/ 97 h 104"/>
              <a:gd name="T28" fmla="*/ 32 w 73"/>
              <a:gd name="T29" fmla="*/ 104 h 104"/>
              <a:gd name="T30" fmla="*/ 31 w 73"/>
              <a:gd name="T31" fmla="*/ 102 h 104"/>
              <a:gd name="T32" fmla="*/ 27 w 73"/>
              <a:gd name="T33" fmla="*/ 96 h 104"/>
              <a:gd name="T34" fmla="*/ 17 w 73"/>
              <a:gd name="T35" fmla="*/ 93 h 104"/>
              <a:gd name="T36" fmla="*/ 9 w 73"/>
              <a:gd name="T37" fmla="*/ 83 h 104"/>
              <a:gd name="T38" fmla="*/ 11 w 73"/>
              <a:gd name="T39" fmla="*/ 66 h 104"/>
              <a:gd name="T40" fmla="*/ 6 w 73"/>
              <a:gd name="T41" fmla="*/ 64 h 104"/>
              <a:gd name="T42" fmla="*/ 0 w 73"/>
              <a:gd name="T43" fmla="*/ 51 h 104"/>
              <a:gd name="T44" fmla="*/ 5 w 73"/>
              <a:gd name="T45" fmla="*/ 34 h 104"/>
              <a:gd name="T46" fmla="*/ 1 w 73"/>
              <a:gd name="T47" fmla="*/ 23 h 104"/>
              <a:gd name="T48" fmla="*/ 5 w 73"/>
              <a:gd name="T49" fmla="*/ 12 h 104"/>
              <a:gd name="T50" fmla="*/ 6 w 73"/>
              <a:gd name="T51" fmla="*/ 7 h 104"/>
              <a:gd name="T52" fmla="*/ 32 w 73"/>
              <a:gd name="T53" fmla="*/ 7 h 104"/>
              <a:gd name="T54" fmla="*/ 46 w 73"/>
              <a:gd name="T55" fmla="*/ 0 h 104"/>
              <a:gd name="T56" fmla="*/ 49 w 73"/>
              <a:gd name="T57" fmla="*/ 6 h 104"/>
              <a:gd name="T58" fmla="*/ 54 w 73"/>
              <a:gd name="T59" fmla="*/ 6 h 104"/>
              <a:gd name="T60" fmla="*/ 57 w 73"/>
              <a:gd name="T61" fmla="*/ 6 h 104"/>
              <a:gd name="T62" fmla="*/ 62 w 73"/>
              <a:gd name="T63" fmla="*/ 8 h 104"/>
              <a:gd name="T64" fmla="*/ 72 w 73"/>
              <a:gd name="T65" fmla="*/ 31 h 104"/>
              <a:gd name="T66" fmla="*/ 73 w 73"/>
              <a:gd name="T67" fmla="*/ 33 h 104"/>
              <a:gd name="T68" fmla="*/ 69 w 73"/>
              <a:gd name="T69" fmla="*/ 4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04">
                <a:moveTo>
                  <a:pt x="69" y="42"/>
                </a:moveTo>
                <a:lnTo>
                  <a:pt x="68" y="45"/>
                </a:lnTo>
                <a:lnTo>
                  <a:pt x="65" y="56"/>
                </a:lnTo>
                <a:lnTo>
                  <a:pt x="64" y="56"/>
                </a:lnTo>
                <a:lnTo>
                  <a:pt x="60" y="55"/>
                </a:lnTo>
                <a:lnTo>
                  <a:pt x="54" y="53"/>
                </a:lnTo>
                <a:lnTo>
                  <a:pt x="51" y="70"/>
                </a:lnTo>
                <a:lnTo>
                  <a:pt x="53" y="70"/>
                </a:lnTo>
                <a:lnTo>
                  <a:pt x="60" y="78"/>
                </a:lnTo>
                <a:lnTo>
                  <a:pt x="54" y="87"/>
                </a:lnTo>
                <a:lnTo>
                  <a:pt x="53" y="90"/>
                </a:lnTo>
                <a:lnTo>
                  <a:pt x="47" y="91"/>
                </a:lnTo>
                <a:lnTo>
                  <a:pt x="46" y="96"/>
                </a:lnTo>
                <a:lnTo>
                  <a:pt x="46" y="97"/>
                </a:lnTo>
                <a:lnTo>
                  <a:pt x="32" y="104"/>
                </a:lnTo>
                <a:lnTo>
                  <a:pt x="31" y="102"/>
                </a:lnTo>
                <a:lnTo>
                  <a:pt x="27" y="96"/>
                </a:lnTo>
                <a:lnTo>
                  <a:pt x="17" y="93"/>
                </a:lnTo>
                <a:lnTo>
                  <a:pt x="9" y="83"/>
                </a:lnTo>
                <a:lnTo>
                  <a:pt x="11" y="66"/>
                </a:lnTo>
                <a:lnTo>
                  <a:pt x="6" y="64"/>
                </a:lnTo>
                <a:lnTo>
                  <a:pt x="0" y="51"/>
                </a:lnTo>
                <a:lnTo>
                  <a:pt x="5" y="34"/>
                </a:lnTo>
                <a:lnTo>
                  <a:pt x="1" y="23"/>
                </a:lnTo>
                <a:lnTo>
                  <a:pt x="5" y="12"/>
                </a:lnTo>
                <a:lnTo>
                  <a:pt x="6" y="7"/>
                </a:lnTo>
                <a:lnTo>
                  <a:pt x="32" y="7"/>
                </a:lnTo>
                <a:lnTo>
                  <a:pt x="46" y="0"/>
                </a:lnTo>
                <a:lnTo>
                  <a:pt x="49" y="6"/>
                </a:lnTo>
                <a:lnTo>
                  <a:pt x="54" y="6"/>
                </a:lnTo>
                <a:lnTo>
                  <a:pt x="57" y="6"/>
                </a:lnTo>
                <a:lnTo>
                  <a:pt x="62" y="8"/>
                </a:lnTo>
                <a:lnTo>
                  <a:pt x="72" y="31"/>
                </a:lnTo>
                <a:lnTo>
                  <a:pt x="73" y="33"/>
                </a:lnTo>
                <a:lnTo>
                  <a:pt x="69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530">
            <a:extLst>
              <a:ext uri="{FF2B5EF4-FFF2-40B4-BE49-F238E27FC236}">
                <a16:creationId xmlns:a16="http://schemas.microsoft.com/office/drawing/2014/main" id="{E7FA9728-8DF8-C45F-92E2-597620E6D744}"/>
              </a:ext>
            </a:extLst>
          </p:cNvPr>
          <p:cNvSpPr>
            <a:spLocks/>
          </p:cNvSpPr>
          <p:nvPr/>
        </p:nvSpPr>
        <p:spPr bwMode="auto">
          <a:xfrm>
            <a:off x="4545020" y="6130943"/>
            <a:ext cx="71438" cy="103188"/>
          </a:xfrm>
          <a:custGeom>
            <a:avLst/>
            <a:gdLst>
              <a:gd name="T0" fmla="*/ 36 w 45"/>
              <a:gd name="T1" fmla="*/ 50 h 65"/>
              <a:gd name="T2" fmla="*/ 23 w 45"/>
              <a:gd name="T3" fmla="*/ 57 h 65"/>
              <a:gd name="T4" fmla="*/ 21 w 45"/>
              <a:gd name="T5" fmla="*/ 65 h 65"/>
              <a:gd name="T6" fmla="*/ 12 w 45"/>
              <a:gd name="T7" fmla="*/ 54 h 65"/>
              <a:gd name="T8" fmla="*/ 15 w 45"/>
              <a:gd name="T9" fmla="*/ 46 h 65"/>
              <a:gd name="T10" fmla="*/ 7 w 45"/>
              <a:gd name="T11" fmla="*/ 41 h 65"/>
              <a:gd name="T12" fmla="*/ 3 w 45"/>
              <a:gd name="T13" fmla="*/ 37 h 65"/>
              <a:gd name="T14" fmla="*/ 2 w 45"/>
              <a:gd name="T15" fmla="*/ 37 h 65"/>
              <a:gd name="T16" fmla="*/ 0 w 45"/>
              <a:gd name="T17" fmla="*/ 35 h 65"/>
              <a:gd name="T18" fmla="*/ 2 w 45"/>
              <a:gd name="T19" fmla="*/ 34 h 65"/>
              <a:gd name="T20" fmla="*/ 4 w 45"/>
              <a:gd name="T21" fmla="*/ 28 h 65"/>
              <a:gd name="T22" fmla="*/ 4 w 45"/>
              <a:gd name="T23" fmla="*/ 23 h 65"/>
              <a:gd name="T24" fmla="*/ 2 w 45"/>
              <a:gd name="T25" fmla="*/ 13 h 65"/>
              <a:gd name="T26" fmla="*/ 14 w 45"/>
              <a:gd name="T27" fmla="*/ 12 h 65"/>
              <a:gd name="T28" fmla="*/ 14 w 45"/>
              <a:gd name="T29" fmla="*/ 1 h 65"/>
              <a:gd name="T30" fmla="*/ 23 w 45"/>
              <a:gd name="T31" fmla="*/ 0 h 65"/>
              <a:gd name="T32" fmla="*/ 23 w 45"/>
              <a:gd name="T33" fmla="*/ 9 h 65"/>
              <a:gd name="T34" fmla="*/ 25 w 45"/>
              <a:gd name="T35" fmla="*/ 13 h 65"/>
              <a:gd name="T36" fmla="*/ 29 w 45"/>
              <a:gd name="T37" fmla="*/ 12 h 65"/>
              <a:gd name="T38" fmla="*/ 36 w 45"/>
              <a:gd name="T39" fmla="*/ 23 h 65"/>
              <a:gd name="T40" fmla="*/ 44 w 45"/>
              <a:gd name="T41" fmla="*/ 26 h 65"/>
              <a:gd name="T42" fmla="*/ 38 w 45"/>
              <a:gd name="T43" fmla="*/ 31 h 65"/>
              <a:gd name="T44" fmla="*/ 45 w 45"/>
              <a:gd name="T45" fmla="*/ 33 h 65"/>
              <a:gd name="T46" fmla="*/ 44 w 45"/>
              <a:gd name="T47" fmla="*/ 37 h 65"/>
              <a:gd name="T48" fmla="*/ 42 w 45"/>
              <a:gd name="T49" fmla="*/ 39 h 65"/>
              <a:gd name="T50" fmla="*/ 42 w 45"/>
              <a:gd name="T51" fmla="*/ 49 h 65"/>
              <a:gd name="T52" fmla="*/ 40 w 45"/>
              <a:gd name="T53" fmla="*/ 50 h 65"/>
              <a:gd name="T54" fmla="*/ 36 w 45"/>
              <a:gd name="T55" fmla="*/ 5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65">
                <a:moveTo>
                  <a:pt x="36" y="50"/>
                </a:moveTo>
                <a:lnTo>
                  <a:pt x="23" y="57"/>
                </a:lnTo>
                <a:lnTo>
                  <a:pt x="21" y="65"/>
                </a:lnTo>
                <a:lnTo>
                  <a:pt x="12" y="54"/>
                </a:lnTo>
                <a:lnTo>
                  <a:pt x="15" y="46"/>
                </a:lnTo>
                <a:lnTo>
                  <a:pt x="7" y="41"/>
                </a:lnTo>
                <a:lnTo>
                  <a:pt x="3" y="37"/>
                </a:lnTo>
                <a:lnTo>
                  <a:pt x="2" y="37"/>
                </a:lnTo>
                <a:lnTo>
                  <a:pt x="0" y="35"/>
                </a:lnTo>
                <a:lnTo>
                  <a:pt x="2" y="34"/>
                </a:lnTo>
                <a:lnTo>
                  <a:pt x="4" y="28"/>
                </a:lnTo>
                <a:lnTo>
                  <a:pt x="4" y="23"/>
                </a:lnTo>
                <a:lnTo>
                  <a:pt x="2" y="13"/>
                </a:lnTo>
                <a:lnTo>
                  <a:pt x="14" y="12"/>
                </a:lnTo>
                <a:lnTo>
                  <a:pt x="14" y="1"/>
                </a:lnTo>
                <a:lnTo>
                  <a:pt x="23" y="0"/>
                </a:lnTo>
                <a:lnTo>
                  <a:pt x="23" y="9"/>
                </a:lnTo>
                <a:lnTo>
                  <a:pt x="25" y="13"/>
                </a:lnTo>
                <a:lnTo>
                  <a:pt x="29" y="12"/>
                </a:lnTo>
                <a:lnTo>
                  <a:pt x="36" y="23"/>
                </a:lnTo>
                <a:lnTo>
                  <a:pt x="44" y="26"/>
                </a:lnTo>
                <a:lnTo>
                  <a:pt x="38" y="31"/>
                </a:lnTo>
                <a:lnTo>
                  <a:pt x="45" y="33"/>
                </a:lnTo>
                <a:lnTo>
                  <a:pt x="44" y="37"/>
                </a:lnTo>
                <a:lnTo>
                  <a:pt x="42" y="39"/>
                </a:lnTo>
                <a:lnTo>
                  <a:pt x="42" y="49"/>
                </a:lnTo>
                <a:lnTo>
                  <a:pt x="40" y="50"/>
                </a:lnTo>
                <a:lnTo>
                  <a:pt x="36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531">
            <a:extLst>
              <a:ext uri="{FF2B5EF4-FFF2-40B4-BE49-F238E27FC236}">
                <a16:creationId xmlns:a16="http://schemas.microsoft.com/office/drawing/2014/main" id="{CB4445E9-00E9-830D-688D-3F22B4109EDF}"/>
              </a:ext>
            </a:extLst>
          </p:cNvPr>
          <p:cNvSpPr>
            <a:spLocks/>
          </p:cNvSpPr>
          <p:nvPr/>
        </p:nvSpPr>
        <p:spPr bwMode="auto">
          <a:xfrm>
            <a:off x="4575183" y="5159390"/>
            <a:ext cx="234950" cy="227013"/>
          </a:xfrm>
          <a:custGeom>
            <a:avLst/>
            <a:gdLst>
              <a:gd name="T0" fmla="*/ 138 w 148"/>
              <a:gd name="T1" fmla="*/ 113 h 143"/>
              <a:gd name="T2" fmla="*/ 148 w 148"/>
              <a:gd name="T3" fmla="*/ 124 h 143"/>
              <a:gd name="T4" fmla="*/ 142 w 148"/>
              <a:gd name="T5" fmla="*/ 126 h 143"/>
              <a:gd name="T6" fmla="*/ 128 w 148"/>
              <a:gd name="T7" fmla="*/ 136 h 143"/>
              <a:gd name="T8" fmla="*/ 93 w 148"/>
              <a:gd name="T9" fmla="*/ 141 h 143"/>
              <a:gd name="T10" fmla="*/ 82 w 148"/>
              <a:gd name="T11" fmla="*/ 143 h 143"/>
              <a:gd name="T12" fmla="*/ 79 w 148"/>
              <a:gd name="T13" fmla="*/ 137 h 143"/>
              <a:gd name="T14" fmla="*/ 71 w 148"/>
              <a:gd name="T15" fmla="*/ 140 h 143"/>
              <a:gd name="T16" fmla="*/ 59 w 148"/>
              <a:gd name="T17" fmla="*/ 126 h 143"/>
              <a:gd name="T18" fmla="*/ 37 w 148"/>
              <a:gd name="T19" fmla="*/ 130 h 143"/>
              <a:gd name="T20" fmla="*/ 26 w 148"/>
              <a:gd name="T21" fmla="*/ 118 h 143"/>
              <a:gd name="T22" fmla="*/ 34 w 148"/>
              <a:gd name="T23" fmla="*/ 91 h 143"/>
              <a:gd name="T24" fmla="*/ 23 w 148"/>
              <a:gd name="T25" fmla="*/ 79 h 143"/>
              <a:gd name="T26" fmla="*/ 15 w 148"/>
              <a:gd name="T27" fmla="*/ 51 h 143"/>
              <a:gd name="T28" fmla="*/ 6 w 148"/>
              <a:gd name="T29" fmla="*/ 50 h 143"/>
              <a:gd name="T30" fmla="*/ 4 w 148"/>
              <a:gd name="T31" fmla="*/ 46 h 143"/>
              <a:gd name="T32" fmla="*/ 21 w 148"/>
              <a:gd name="T33" fmla="*/ 34 h 143"/>
              <a:gd name="T34" fmla="*/ 37 w 148"/>
              <a:gd name="T35" fmla="*/ 32 h 143"/>
              <a:gd name="T36" fmla="*/ 38 w 148"/>
              <a:gd name="T37" fmla="*/ 19 h 143"/>
              <a:gd name="T38" fmla="*/ 51 w 148"/>
              <a:gd name="T39" fmla="*/ 0 h 143"/>
              <a:gd name="T40" fmla="*/ 66 w 148"/>
              <a:gd name="T41" fmla="*/ 8 h 143"/>
              <a:gd name="T42" fmla="*/ 78 w 148"/>
              <a:gd name="T43" fmla="*/ 24 h 143"/>
              <a:gd name="T44" fmla="*/ 85 w 148"/>
              <a:gd name="T45" fmla="*/ 32 h 143"/>
              <a:gd name="T46" fmla="*/ 96 w 148"/>
              <a:gd name="T47" fmla="*/ 45 h 143"/>
              <a:gd name="T48" fmla="*/ 103 w 148"/>
              <a:gd name="T49" fmla="*/ 50 h 143"/>
              <a:gd name="T50" fmla="*/ 107 w 148"/>
              <a:gd name="T51" fmla="*/ 60 h 143"/>
              <a:gd name="T52" fmla="*/ 118 w 148"/>
              <a:gd name="T53" fmla="*/ 65 h 143"/>
              <a:gd name="T54" fmla="*/ 124 w 148"/>
              <a:gd name="T55" fmla="*/ 73 h 143"/>
              <a:gd name="T56" fmla="*/ 124 w 148"/>
              <a:gd name="T57" fmla="*/ 83 h 143"/>
              <a:gd name="T58" fmla="*/ 123 w 148"/>
              <a:gd name="T59" fmla="*/ 87 h 143"/>
              <a:gd name="T60" fmla="*/ 122 w 148"/>
              <a:gd name="T61" fmla="*/ 94 h 143"/>
              <a:gd name="T62" fmla="*/ 113 w 148"/>
              <a:gd name="T63" fmla="*/ 105 h 143"/>
              <a:gd name="T64" fmla="*/ 128 w 148"/>
              <a:gd name="T65" fmla="*/ 10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128" y="109"/>
                </a:move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0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3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8" y="19"/>
                </a:lnTo>
                <a:lnTo>
                  <a:pt x="47" y="6"/>
                </a:lnTo>
                <a:lnTo>
                  <a:pt x="51" y="0"/>
                </a:lnTo>
                <a:lnTo>
                  <a:pt x="63" y="10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5" name="Freeform 532">
            <a:extLst>
              <a:ext uri="{FF2B5EF4-FFF2-40B4-BE49-F238E27FC236}">
                <a16:creationId xmlns:a16="http://schemas.microsoft.com/office/drawing/2014/main" id="{B1F403E5-F544-27CB-6396-DB1CD0F89D1F}"/>
              </a:ext>
            </a:extLst>
          </p:cNvPr>
          <p:cNvSpPr>
            <a:spLocks/>
          </p:cNvSpPr>
          <p:nvPr/>
        </p:nvSpPr>
        <p:spPr bwMode="auto">
          <a:xfrm>
            <a:off x="4752983" y="5835667"/>
            <a:ext cx="169863" cy="182563"/>
          </a:xfrm>
          <a:custGeom>
            <a:avLst/>
            <a:gdLst>
              <a:gd name="T0" fmla="*/ 33 w 107"/>
              <a:gd name="T1" fmla="*/ 7 h 115"/>
              <a:gd name="T2" fmla="*/ 40 w 107"/>
              <a:gd name="T3" fmla="*/ 14 h 115"/>
              <a:gd name="T4" fmla="*/ 52 w 107"/>
              <a:gd name="T5" fmla="*/ 13 h 115"/>
              <a:gd name="T6" fmla="*/ 62 w 107"/>
              <a:gd name="T7" fmla="*/ 29 h 115"/>
              <a:gd name="T8" fmla="*/ 67 w 107"/>
              <a:gd name="T9" fmla="*/ 30 h 115"/>
              <a:gd name="T10" fmla="*/ 70 w 107"/>
              <a:gd name="T11" fmla="*/ 29 h 115"/>
              <a:gd name="T12" fmla="*/ 74 w 107"/>
              <a:gd name="T13" fmla="*/ 25 h 115"/>
              <a:gd name="T14" fmla="*/ 79 w 107"/>
              <a:gd name="T15" fmla="*/ 37 h 115"/>
              <a:gd name="T16" fmla="*/ 78 w 107"/>
              <a:gd name="T17" fmla="*/ 47 h 115"/>
              <a:gd name="T18" fmla="*/ 85 w 107"/>
              <a:gd name="T19" fmla="*/ 47 h 115"/>
              <a:gd name="T20" fmla="*/ 87 w 107"/>
              <a:gd name="T21" fmla="*/ 59 h 115"/>
              <a:gd name="T22" fmla="*/ 107 w 107"/>
              <a:gd name="T23" fmla="*/ 74 h 115"/>
              <a:gd name="T24" fmla="*/ 92 w 107"/>
              <a:gd name="T25" fmla="*/ 86 h 115"/>
              <a:gd name="T26" fmla="*/ 85 w 107"/>
              <a:gd name="T27" fmla="*/ 96 h 115"/>
              <a:gd name="T28" fmla="*/ 70 w 107"/>
              <a:gd name="T29" fmla="*/ 115 h 115"/>
              <a:gd name="T30" fmla="*/ 62 w 107"/>
              <a:gd name="T31" fmla="*/ 107 h 115"/>
              <a:gd name="T32" fmla="*/ 53 w 107"/>
              <a:gd name="T33" fmla="*/ 101 h 115"/>
              <a:gd name="T34" fmla="*/ 49 w 107"/>
              <a:gd name="T35" fmla="*/ 85 h 115"/>
              <a:gd name="T36" fmla="*/ 27 w 107"/>
              <a:gd name="T37" fmla="*/ 84 h 115"/>
              <a:gd name="T38" fmla="*/ 18 w 107"/>
              <a:gd name="T39" fmla="*/ 74 h 115"/>
              <a:gd name="T40" fmla="*/ 8 w 107"/>
              <a:gd name="T41" fmla="*/ 64 h 115"/>
              <a:gd name="T42" fmla="*/ 7 w 107"/>
              <a:gd name="T43" fmla="*/ 52 h 115"/>
              <a:gd name="T44" fmla="*/ 12 w 107"/>
              <a:gd name="T45" fmla="*/ 51 h 115"/>
              <a:gd name="T46" fmla="*/ 18 w 107"/>
              <a:gd name="T47" fmla="*/ 48 h 115"/>
              <a:gd name="T48" fmla="*/ 12 w 107"/>
              <a:gd name="T49" fmla="*/ 40 h 115"/>
              <a:gd name="T50" fmla="*/ 12 w 107"/>
              <a:gd name="T51" fmla="*/ 32 h 115"/>
              <a:gd name="T52" fmla="*/ 1 w 107"/>
              <a:gd name="T53" fmla="*/ 13 h 115"/>
              <a:gd name="T54" fmla="*/ 3 w 107"/>
              <a:gd name="T55" fmla="*/ 10 h 115"/>
              <a:gd name="T56" fmla="*/ 4 w 107"/>
              <a:gd name="T57" fmla="*/ 7 h 115"/>
              <a:gd name="T58" fmla="*/ 0 w 107"/>
              <a:gd name="T59" fmla="*/ 3 h 115"/>
              <a:gd name="T60" fmla="*/ 6 w 107"/>
              <a:gd name="T61" fmla="*/ 0 h 115"/>
              <a:gd name="T62" fmla="*/ 14 w 107"/>
              <a:gd name="T63" fmla="*/ 7 h 115"/>
              <a:gd name="T64" fmla="*/ 33 w 107"/>
              <a:gd name="T65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7" h="115">
                <a:moveTo>
                  <a:pt x="33" y="7"/>
                </a:moveTo>
                <a:lnTo>
                  <a:pt x="40" y="14"/>
                </a:lnTo>
                <a:lnTo>
                  <a:pt x="52" y="13"/>
                </a:lnTo>
                <a:lnTo>
                  <a:pt x="62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7" y="74"/>
                </a:lnTo>
                <a:lnTo>
                  <a:pt x="92" y="86"/>
                </a:lnTo>
                <a:lnTo>
                  <a:pt x="85" y="96"/>
                </a:lnTo>
                <a:lnTo>
                  <a:pt x="70" y="115"/>
                </a:lnTo>
                <a:lnTo>
                  <a:pt x="62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4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  <a:lnTo>
                  <a:pt x="14" y="7"/>
                </a:lnTo>
                <a:lnTo>
                  <a:pt x="33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6" name="Freeform 533">
            <a:extLst>
              <a:ext uri="{FF2B5EF4-FFF2-40B4-BE49-F238E27FC236}">
                <a16:creationId xmlns:a16="http://schemas.microsoft.com/office/drawing/2014/main" id="{1DFE5B01-2AFA-2739-9400-C9618E48B917}"/>
              </a:ext>
            </a:extLst>
          </p:cNvPr>
          <p:cNvSpPr>
            <a:spLocks/>
          </p:cNvSpPr>
          <p:nvPr/>
        </p:nvSpPr>
        <p:spPr bwMode="auto">
          <a:xfrm>
            <a:off x="5008571" y="5786454"/>
            <a:ext cx="69850" cy="88900"/>
          </a:xfrm>
          <a:custGeom>
            <a:avLst/>
            <a:gdLst>
              <a:gd name="T0" fmla="*/ 44 w 44"/>
              <a:gd name="T1" fmla="*/ 1 h 56"/>
              <a:gd name="T2" fmla="*/ 44 w 44"/>
              <a:gd name="T3" fmla="*/ 5 h 56"/>
              <a:gd name="T4" fmla="*/ 44 w 44"/>
              <a:gd name="T5" fmla="*/ 8 h 56"/>
              <a:gd name="T6" fmla="*/ 40 w 44"/>
              <a:gd name="T7" fmla="*/ 25 h 56"/>
              <a:gd name="T8" fmla="*/ 34 w 44"/>
              <a:gd name="T9" fmla="*/ 38 h 56"/>
              <a:gd name="T10" fmla="*/ 19 w 44"/>
              <a:gd name="T11" fmla="*/ 38 h 56"/>
              <a:gd name="T12" fmla="*/ 18 w 44"/>
              <a:gd name="T13" fmla="*/ 40 h 56"/>
              <a:gd name="T14" fmla="*/ 16 w 44"/>
              <a:gd name="T15" fmla="*/ 42 h 56"/>
              <a:gd name="T16" fmla="*/ 16 w 44"/>
              <a:gd name="T17" fmla="*/ 44 h 56"/>
              <a:gd name="T18" fmla="*/ 19 w 44"/>
              <a:gd name="T19" fmla="*/ 48 h 56"/>
              <a:gd name="T20" fmla="*/ 18 w 44"/>
              <a:gd name="T21" fmla="*/ 49 h 56"/>
              <a:gd name="T22" fmla="*/ 12 w 44"/>
              <a:gd name="T23" fmla="*/ 56 h 56"/>
              <a:gd name="T24" fmla="*/ 6 w 44"/>
              <a:gd name="T25" fmla="*/ 45 h 56"/>
              <a:gd name="T26" fmla="*/ 0 w 44"/>
              <a:gd name="T27" fmla="*/ 37 h 56"/>
              <a:gd name="T28" fmla="*/ 4 w 44"/>
              <a:gd name="T29" fmla="*/ 30 h 56"/>
              <a:gd name="T30" fmla="*/ 4 w 44"/>
              <a:gd name="T31" fmla="*/ 14 h 56"/>
              <a:gd name="T32" fmla="*/ 4 w 44"/>
              <a:gd name="T33" fmla="*/ 8 h 56"/>
              <a:gd name="T34" fmla="*/ 3 w 44"/>
              <a:gd name="T35" fmla="*/ 1 h 56"/>
              <a:gd name="T36" fmla="*/ 11 w 44"/>
              <a:gd name="T37" fmla="*/ 0 h 56"/>
              <a:gd name="T38" fmla="*/ 25 w 44"/>
              <a:gd name="T39" fmla="*/ 4 h 56"/>
              <a:gd name="T40" fmla="*/ 27 w 44"/>
              <a:gd name="T41" fmla="*/ 1 h 56"/>
              <a:gd name="T42" fmla="*/ 36 w 44"/>
              <a:gd name="T43" fmla="*/ 4 h 56"/>
              <a:gd name="T44" fmla="*/ 37 w 44"/>
              <a:gd name="T45" fmla="*/ 4 h 56"/>
              <a:gd name="T46" fmla="*/ 38 w 44"/>
              <a:gd name="T47" fmla="*/ 4 h 56"/>
              <a:gd name="T48" fmla="*/ 44 w 44"/>
              <a:gd name="T49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" h="56">
                <a:moveTo>
                  <a:pt x="44" y="1"/>
                </a:moveTo>
                <a:lnTo>
                  <a:pt x="44" y="5"/>
                </a:lnTo>
                <a:lnTo>
                  <a:pt x="44" y="8"/>
                </a:lnTo>
                <a:lnTo>
                  <a:pt x="40" y="25"/>
                </a:lnTo>
                <a:lnTo>
                  <a:pt x="34" y="38"/>
                </a:lnTo>
                <a:lnTo>
                  <a:pt x="19" y="38"/>
                </a:lnTo>
                <a:lnTo>
                  <a:pt x="18" y="40"/>
                </a:lnTo>
                <a:lnTo>
                  <a:pt x="16" y="42"/>
                </a:lnTo>
                <a:lnTo>
                  <a:pt x="16" y="44"/>
                </a:lnTo>
                <a:lnTo>
                  <a:pt x="19" y="48"/>
                </a:lnTo>
                <a:lnTo>
                  <a:pt x="18" y="49"/>
                </a:lnTo>
                <a:lnTo>
                  <a:pt x="12" y="56"/>
                </a:lnTo>
                <a:lnTo>
                  <a:pt x="6" y="45"/>
                </a:lnTo>
                <a:lnTo>
                  <a:pt x="0" y="37"/>
                </a:lnTo>
                <a:lnTo>
                  <a:pt x="4" y="30"/>
                </a:lnTo>
                <a:lnTo>
                  <a:pt x="4" y="14"/>
                </a:lnTo>
                <a:lnTo>
                  <a:pt x="4" y="8"/>
                </a:lnTo>
                <a:lnTo>
                  <a:pt x="3" y="1"/>
                </a:lnTo>
                <a:lnTo>
                  <a:pt x="11" y="0"/>
                </a:lnTo>
                <a:lnTo>
                  <a:pt x="25" y="4"/>
                </a:lnTo>
                <a:lnTo>
                  <a:pt x="27" y="1"/>
                </a:lnTo>
                <a:lnTo>
                  <a:pt x="36" y="4"/>
                </a:lnTo>
                <a:lnTo>
                  <a:pt x="37" y="4"/>
                </a:lnTo>
                <a:lnTo>
                  <a:pt x="38" y="4"/>
                </a:lnTo>
                <a:lnTo>
                  <a:pt x="4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Freeform 534">
            <a:extLst>
              <a:ext uri="{FF2B5EF4-FFF2-40B4-BE49-F238E27FC236}">
                <a16:creationId xmlns:a16="http://schemas.microsoft.com/office/drawing/2014/main" id="{015D3E71-C74B-61F5-3FB5-197BF2BFED15}"/>
              </a:ext>
            </a:extLst>
          </p:cNvPr>
          <p:cNvSpPr>
            <a:spLocks/>
          </p:cNvSpPr>
          <p:nvPr/>
        </p:nvSpPr>
        <p:spPr bwMode="auto">
          <a:xfrm>
            <a:off x="4824421" y="5260990"/>
            <a:ext cx="158750" cy="122238"/>
          </a:xfrm>
          <a:custGeom>
            <a:avLst/>
            <a:gdLst>
              <a:gd name="T0" fmla="*/ 97 w 100"/>
              <a:gd name="T1" fmla="*/ 35 h 77"/>
              <a:gd name="T2" fmla="*/ 90 w 100"/>
              <a:gd name="T3" fmla="*/ 36 h 77"/>
              <a:gd name="T4" fmla="*/ 89 w 100"/>
              <a:gd name="T5" fmla="*/ 36 h 77"/>
              <a:gd name="T6" fmla="*/ 82 w 100"/>
              <a:gd name="T7" fmla="*/ 49 h 77"/>
              <a:gd name="T8" fmla="*/ 77 w 100"/>
              <a:gd name="T9" fmla="*/ 60 h 77"/>
              <a:gd name="T10" fmla="*/ 75 w 100"/>
              <a:gd name="T11" fmla="*/ 61 h 77"/>
              <a:gd name="T12" fmla="*/ 74 w 100"/>
              <a:gd name="T13" fmla="*/ 64 h 77"/>
              <a:gd name="T14" fmla="*/ 70 w 100"/>
              <a:gd name="T15" fmla="*/ 71 h 77"/>
              <a:gd name="T16" fmla="*/ 62 w 100"/>
              <a:gd name="T17" fmla="*/ 73 h 77"/>
              <a:gd name="T18" fmla="*/ 52 w 100"/>
              <a:gd name="T19" fmla="*/ 77 h 77"/>
              <a:gd name="T20" fmla="*/ 41 w 100"/>
              <a:gd name="T21" fmla="*/ 68 h 77"/>
              <a:gd name="T22" fmla="*/ 30 w 100"/>
              <a:gd name="T23" fmla="*/ 60 h 77"/>
              <a:gd name="T24" fmla="*/ 0 w 100"/>
              <a:gd name="T25" fmla="*/ 41 h 77"/>
              <a:gd name="T26" fmla="*/ 6 w 100"/>
              <a:gd name="T27" fmla="*/ 35 h 77"/>
              <a:gd name="T28" fmla="*/ 8 w 100"/>
              <a:gd name="T29" fmla="*/ 31 h 77"/>
              <a:gd name="T30" fmla="*/ 4 w 100"/>
              <a:gd name="T31" fmla="*/ 27 h 77"/>
              <a:gd name="T32" fmla="*/ 14 w 100"/>
              <a:gd name="T33" fmla="*/ 23 h 77"/>
              <a:gd name="T34" fmla="*/ 17 w 100"/>
              <a:gd name="T35" fmla="*/ 21 h 77"/>
              <a:gd name="T36" fmla="*/ 25 w 100"/>
              <a:gd name="T37" fmla="*/ 12 h 77"/>
              <a:gd name="T38" fmla="*/ 29 w 100"/>
              <a:gd name="T39" fmla="*/ 8 h 77"/>
              <a:gd name="T40" fmla="*/ 38 w 100"/>
              <a:gd name="T41" fmla="*/ 4 h 77"/>
              <a:gd name="T42" fmla="*/ 49 w 100"/>
              <a:gd name="T43" fmla="*/ 5 h 77"/>
              <a:gd name="T44" fmla="*/ 51 w 100"/>
              <a:gd name="T45" fmla="*/ 8 h 77"/>
              <a:gd name="T46" fmla="*/ 52 w 100"/>
              <a:gd name="T47" fmla="*/ 11 h 77"/>
              <a:gd name="T48" fmla="*/ 53 w 100"/>
              <a:gd name="T49" fmla="*/ 13 h 77"/>
              <a:gd name="T50" fmla="*/ 55 w 100"/>
              <a:gd name="T51" fmla="*/ 13 h 77"/>
              <a:gd name="T52" fmla="*/ 56 w 100"/>
              <a:gd name="T53" fmla="*/ 13 h 77"/>
              <a:gd name="T54" fmla="*/ 64 w 100"/>
              <a:gd name="T55" fmla="*/ 8 h 77"/>
              <a:gd name="T56" fmla="*/ 66 w 100"/>
              <a:gd name="T57" fmla="*/ 9 h 77"/>
              <a:gd name="T58" fmla="*/ 87 w 100"/>
              <a:gd name="T59" fmla="*/ 0 h 77"/>
              <a:gd name="T60" fmla="*/ 93 w 100"/>
              <a:gd name="T61" fmla="*/ 16 h 77"/>
              <a:gd name="T62" fmla="*/ 100 w 100"/>
              <a:gd name="T63" fmla="*/ 27 h 77"/>
              <a:gd name="T64" fmla="*/ 97 w 100"/>
              <a:gd name="T65" fmla="*/ 3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97" y="35"/>
                </a:moveTo>
                <a:lnTo>
                  <a:pt x="90" y="36"/>
                </a:lnTo>
                <a:lnTo>
                  <a:pt x="89" y="36"/>
                </a:lnTo>
                <a:lnTo>
                  <a:pt x="82" y="49"/>
                </a:lnTo>
                <a:lnTo>
                  <a:pt x="77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2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7" y="21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1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6" y="9"/>
                </a:lnTo>
                <a:lnTo>
                  <a:pt x="87" y="0"/>
                </a:ln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Freeform 535">
            <a:extLst>
              <a:ext uri="{FF2B5EF4-FFF2-40B4-BE49-F238E27FC236}">
                <a16:creationId xmlns:a16="http://schemas.microsoft.com/office/drawing/2014/main" id="{2199D6E0-829E-BFD1-E909-731EE76FB6C2}"/>
              </a:ext>
            </a:extLst>
          </p:cNvPr>
          <p:cNvSpPr>
            <a:spLocks/>
          </p:cNvSpPr>
          <p:nvPr/>
        </p:nvSpPr>
        <p:spPr bwMode="auto">
          <a:xfrm>
            <a:off x="4978409" y="5429266"/>
            <a:ext cx="82550" cy="103188"/>
          </a:xfrm>
          <a:custGeom>
            <a:avLst/>
            <a:gdLst>
              <a:gd name="T0" fmla="*/ 52 w 52"/>
              <a:gd name="T1" fmla="*/ 41 h 65"/>
              <a:gd name="T2" fmla="*/ 52 w 52"/>
              <a:gd name="T3" fmla="*/ 50 h 65"/>
              <a:gd name="T4" fmla="*/ 42 w 52"/>
              <a:gd name="T5" fmla="*/ 59 h 65"/>
              <a:gd name="T6" fmla="*/ 41 w 52"/>
              <a:gd name="T7" fmla="*/ 60 h 65"/>
              <a:gd name="T8" fmla="*/ 40 w 52"/>
              <a:gd name="T9" fmla="*/ 60 h 65"/>
              <a:gd name="T10" fmla="*/ 34 w 52"/>
              <a:gd name="T11" fmla="*/ 64 h 65"/>
              <a:gd name="T12" fmla="*/ 34 w 52"/>
              <a:gd name="T13" fmla="*/ 65 h 65"/>
              <a:gd name="T14" fmla="*/ 14 w 52"/>
              <a:gd name="T15" fmla="*/ 46 h 65"/>
              <a:gd name="T16" fmla="*/ 10 w 52"/>
              <a:gd name="T17" fmla="*/ 42 h 65"/>
              <a:gd name="T18" fmla="*/ 4 w 52"/>
              <a:gd name="T19" fmla="*/ 40 h 65"/>
              <a:gd name="T20" fmla="*/ 1 w 52"/>
              <a:gd name="T21" fmla="*/ 37 h 65"/>
              <a:gd name="T22" fmla="*/ 3 w 52"/>
              <a:gd name="T23" fmla="*/ 20 h 65"/>
              <a:gd name="T24" fmla="*/ 4 w 52"/>
              <a:gd name="T25" fmla="*/ 18 h 65"/>
              <a:gd name="T26" fmla="*/ 0 w 52"/>
              <a:gd name="T27" fmla="*/ 1 h 65"/>
              <a:gd name="T28" fmla="*/ 11 w 52"/>
              <a:gd name="T29" fmla="*/ 1 h 65"/>
              <a:gd name="T30" fmla="*/ 14 w 52"/>
              <a:gd name="T31" fmla="*/ 1 h 65"/>
              <a:gd name="T32" fmla="*/ 25 w 52"/>
              <a:gd name="T33" fmla="*/ 1 h 65"/>
              <a:gd name="T34" fmla="*/ 29 w 52"/>
              <a:gd name="T35" fmla="*/ 1 h 65"/>
              <a:gd name="T36" fmla="*/ 30 w 52"/>
              <a:gd name="T37" fmla="*/ 0 h 65"/>
              <a:gd name="T38" fmla="*/ 34 w 52"/>
              <a:gd name="T39" fmla="*/ 0 h 65"/>
              <a:gd name="T40" fmla="*/ 33 w 52"/>
              <a:gd name="T41" fmla="*/ 4 h 65"/>
              <a:gd name="T42" fmla="*/ 35 w 52"/>
              <a:gd name="T43" fmla="*/ 7 h 65"/>
              <a:gd name="T44" fmla="*/ 40 w 52"/>
              <a:gd name="T45" fmla="*/ 11 h 65"/>
              <a:gd name="T46" fmla="*/ 35 w 52"/>
              <a:gd name="T47" fmla="*/ 16 h 65"/>
              <a:gd name="T48" fmla="*/ 38 w 52"/>
              <a:gd name="T49" fmla="*/ 27 h 65"/>
              <a:gd name="T50" fmla="*/ 41 w 52"/>
              <a:gd name="T51" fmla="*/ 30 h 65"/>
              <a:gd name="T52" fmla="*/ 41 w 52"/>
              <a:gd name="T53" fmla="*/ 31 h 65"/>
              <a:gd name="T54" fmla="*/ 42 w 52"/>
              <a:gd name="T55" fmla="*/ 31 h 65"/>
              <a:gd name="T56" fmla="*/ 44 w 52"/>
              <a:gd name="T57" fmla="*/ 31 h 65"/>
              <a:gd name="T58" fmla="*/ 45 w 52"/>
              <a:gd name="T59" fmla="*/ 33 h 65"/>
              <a:gd name="T60" fmla="*/ 46 w 52"/>
              <a:gd name="T61" fmla="*/ 33 h 65"/>
              <a:gd name="T62" fmla="*/ 48 w 52"/>
              <a:gd name="T63" fmla="*/ 34 h 65"/>
              <a:gd name="T64" fmla="*/ 49 w 52"/>
              <a:gd name="T65" fmla="*/ 34 h 65"/>
              <a:gd name="T66" fmla="*/ 50 w 52"/>
              <a:gd name="T67" fmla="*/ 35 h 65"/>
              <a:gd name="T68" fmla="*/ 52 w 52"/>
              <a:gd name="T69" fmla="*/ 37 h 65"/>
              <a:gd name="T70" fmla="*/ 52 w 52"/>
              <a:gd name="T71" fmla="*/ 41 h 65"/>
              <a:gd name="T72" fmla="*/ 52 w 52"/>
              <a:gd name="T73" fmla="*/ 4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" h="65">
                <a:moveTo>
                  <a:pt x="52" y="41"/>
                </a:moveTo>
                <a:lnTo>
                  <a:pt x="52" y="50"/>
                </a:lnTo>
                <a:lnTo>
                  <a:pt x="42" y="59"/>
                </a:lnTo>
                <a:lnTo>
                  <a:pt x="41" y="60"/>
                </a:lnTo>
                <a:lnTo>
                  <a:pt x="40" y="60"/>
                </a:lnTo>
                <a:lnTo>
                  <a:pt x="34" y="64"/>
                </a:lnTo>
                <a:lnTo>
                  <a:pt x="34" y="65"/>
                </a:lnTo>
                <a:lnTo>
                  <a:pt x="14" y="46"/>
                </a:lnTo>
                <a:lnTo>
                  <a:pt x="10" y="42"/>
                </a:lnTo>
                <a:lnTo>
                  <a:pt x="4" y="40"/>
                </a:lnTo>
                <a:lnTo>
                  <a:pt x="1" y="37"/>
                </a:lnTo>
                <a:lnTo>
                  <a:pt x="3" y="20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4" y="1"/>
                </a:lnTo>
                <a:lnTo>
                  <a:pt x="25" y="1"/>
                </a:lnTo>
                <a:lnTo>
                  <a:pt x="29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40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  <a:lnTo>
                  <a:pt x="41" y="31"/>
                </a:lnTo>
                <a:lnTo>
                  <a:pt x="42" y="31"/>
                </a:lnTo>
                <a:lnTo>
                  <a:pt x="44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5"/>
                </a:lnTo>
                <a:lnTo>
                  <a:pt x="52" y="37"/>
                </a:lnTo>
                <a:lnTo>
                  <a:pt x="52" y="41"/>
                </a:lnTo>
                <a:lnTo>
                  <a:pt x="5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Freeform 536">
            <a:extLst>
              <a:ext uri="{FF2B5EF4-FFF2-40B4-BE49-F238E27FC236}">
                <a16:creationId xmlns:a16="http://schemas.microsoft.com/office/drawing/2014/main" id="{DDBC1418-BA29-01BB-239E-A9C7BBE75499}"/>
              </a:ext>
            </a:extLst>
          </p:cNvPr>
          <p:cNvSpPr>
            <a:spLocks/>
          </p:cNvSpPr>
          <p:nvPr/>
        </p:nvSpPr>
        <p:spPr bwMode="auto">
          <a:xfrm>
            <a:off x="5316547" y="5802330"/>
            <a:ext cx="85725" cy="103188"/>
          </a:xfrm>
          <a:custGeom>
            <a:avLst/>
            <a:gdLst>
              <a:gd name="T0" fmla="*/ 50 w 54"/>
              <a:gd name="T1" fmla="*/ 4 h 65"/>
              <a:gd name="T2" fmla="*/ 54 w 54"/>
              <a:gd name="T3" fmla="*/ 25 h 65"/>
              <a:gd name="T4" fmla="*/ 50 w 54"/>
              <a:gd name="T5" fmla="*/ 39 h 65"/>
              <a:gd name="T6" fmla="*/ 52 w 54"/>
              <a:gd name="T7" fmla="*/ 43 h 65"/>
              <a:gd name="T8" fmla="*/ 53 w 54"/>
              <a:gd name="T9" fmla="*/ 51 h 65"/>
              <a:gd name="T10" fmla="*/ 49 w 54"/>
              <a:gd name="T11" fmla="*/ 61 h 65"/>
              <a:gd name="T12" fmla="*/ 48 w 54"/>
              <a:gd name="T13" fmla="*/ 61 h 65"/>
              <a:gd name="T14" fmla="*/ 45 w 54"/>
              <a:gd name="T15" fmla="*/ 62 h 65"/>
              <a:gd name="T16" fmla="*/ 38 w 54"/>
              <a:gd name="T17" fmla="*/ 61 h 65"/>
              <a:gd name="T18" fmla="*/ 34 w 54"/>
              <a:gd name="T19" fmla="*/ 62 h 65"/>
              <a:gd name="T20" fmla="*/ 33 w 54"/>
              <a:gd name="T21" fmla="*/ 64 h 65"/>
              <a:gd name="T22" fmla="*/ 27 w 54"/>
              <a:gd name="T23" fmla="*/ 65 h 65"/>
              <a:gd name="T24" fmla="*/ 24 w 54"/>
              <a:gd name="T25" fmla="*/ 61 h 65"/>
              <a:gd name="T26" fmla="*/ 19 w 54"/>
              <a:gd name="T27" fmla="*/ 60 h 65"/>
              <a:gd name="T28" fmla="*/ 15 w 54"/>
              <a:gd name="T29" fmla="*/ 40 h 65"/>
              <a:gd name="T30" fmla="*/ 15 w 54"/>
              <a:gd name="T31" fmla="*/ 38 h 65"/>
              <a:gd name="T32" fmla="*/ 12 w 54"/>
              <a:gd name="T33" fmla="*/ 35 h 65"/>
              <a:gd name="T34" fmla="*/ 11 w 54"/>
              <a:gd name="T35" fmla="*/ 34 h 65"/>
              <a:gd name="T36" fmla="*/ 9 w 54"/>
              <a:gd name="T37" fmla="*/ 24 h 65"/>
              <a:gd name="T38" fmla="*/ 4 w 54"/>
              <a:gd name="T39" fmla="*/ 20 h 65"/>
              <a:gd name="T40" fmla="*/ 3 w 54"/>
              <a:gd name="T41" fmla="*/ 20 h 65"/>
              <a:gd name="T42" fmla="*/ 0 w 54"/>
              <a:gd name="T43" fmla="*/ 19 h 65"/>
              <a:gd name="T44" fmla="*/ 1 w 54"/>
              <a:gd name="T45" fmla="*/ 19 h 65"/>
              <a:gd name="T46" fmla="*/ 8 w 54"/>
              <a:gd name="T47" fmla="*/ 1 h 65"/>
              <a:gd name="T48" fmla="*/ 15 w 54"/>
              <a:gd name="T49" fmla="*/ 2 h 65"/>
              <a:gd name="T50" fmla="*/ 18 w 54"/>
              <a:gd name="T51" fmla="*/ 8 h 65"/>
              <a:gd name="T52" fmla="*/ 19 w 54"/>
              <a:gd name="T53" fmla="*/ 4 h 65"/>
              <a:gd name="T54" fmla="*/ 20 w 54"/>
              <a:gd name="T55" fmla="*/ 0 h 65"/>
              <a:gd name="T56" fmla="*/ 23 w 54"/>
              <a:gd name="T57" fmla="*/ 2 h 65"/>
              <a:gd name="T58" fmla="*/ 26 w 54"/>
              <a:gd name="T59" fmla="*/ 4 h 65"/>
              <a:gd name="T60" fmla="*/ 27 w 54"/>
              <a:gd name="T61" fmla="*/ 2 h 65"/>
              <a:gd name="T62" fmla="*/ 29 w 54"/>
              <a:gd name="T63" fmla="*/ 1 h 65"/>
              <a:gd name="T64" fmla="*/ 31 w 54"/>
              <a:gd name="T65" fmla="*/ 0 h 65"/>
              <a:gd name="T66" fmla="*/ 50 w 54"/>
              <a:gd name="T6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4" h="65">
                <a:moveTo>
                  <a:pt x="50" y="4"/>
                </a:moveTo>
                <a:lnTo>
                  <a:pt x="54" y="25"/>
                </a:lnTo>
                <a:lnTo>
                  <a:pt x="50" y="39"/>
                </a:lnTo>
                <a:lnTo>
                  <a:pt x="52" y="43"/>
                </a:lnTo>
                <a:lnTo>
                  <a:pt x="53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8" y="61"/>
                </a:lnTo>
                <a:lnTo>
                  <a:pt x="34" y="62"/>
                </a:lnTo>
                <a:lnTo>
                  <a:pt x="33" y="64"/>
                </a:lnTo>
                <a:lnTo>
                  <a:pt x="27" y="65"/>
                </a:lnTo>
                <a:lnTo>
                  <a:pt x="24" y="61"/>
                </a:lnTo>
                <a:lnTo>
                  <a:pt x="19" y="60"/>
                </a:lnTo>
                <a:lnTo>
                  <a:pt x="15" y="40"/>
                </a:lnTo>
                <a:lnTo>
                  <a:pt x="15" y="38"/>
                </a:lnTo>
                <a:lnTo>
                  <a:pt x="12" y="35"/>
                </a:lnTo>
                <a:lnTo>
                  <a:pt x="11" y="34"/>
                </a:lnTo>
                <a:lnTo>
                  <a:pt x="9" y="24"/>
                </a:lnTo>
                <a:lnTo>
                  <a:pt x="4" y="20"/>
                </a:lnTo>
                <a:lnTo>
                  <a:pt x="3" y="20"/>
                </a:lnTo>
                <a:lnTo>
                  <a:pt x="0" y="19"/>
                </a:lnTo>
                <a:lnTo>
                  <a:pt x="1" y="19"/>
                </a:lnTo>
                <a:lnTo>
                  <a:pt x="8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0" y="0"/>
                </a:lnTo>
                <a:lnTo>
                  <a:pt x="23" y="2"/>
                </a:lnTo>
                <a:lnTo>
                  <a:pt x="26" y="4"/>
                </a:lnTo>
                <a:lnTo>
                  <a:pt x="27" y="2"/>
                </a:lnTo>
                <a:lnTo>
                  <a:pt x="29" y="1"/>
                </a:lnTo>
                <a:lnTo>
                  <a:pt x="31" y="0"/>
                </a:lnTo>
                <a:lnTo>
                  <a:pt x="50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Freeform 537">
            <a:extLst>
              <a:ext uri="{FF2B5EF4-FFF2-40B4-BE49-F238E27FC236}">
                <a16:creationId xmlns:a16="http://schemas.microsoft.com/office/drawing/2014/main" id="{F4806A79-7DD6-96A4-C93D-214C0814A8C8}"/>
              </a:ext>
            </a:extLst>
          </p:cNvPr>
          <p:cNvSpPr>
            <a:spLocks/>
          </p:cNvSpPr>
          <p:nvPr/>
        </p:nvSpPr>
        <p:spPr bwMode="auto">
          <a:xfrm>
            <a:off x="5345122" y="5578491"/>
            <a:ext cx="139700" cy="177801"/>
          </a:xfrm>
          <a:custGeom>
            <a:avLst/>
            <a:gdLst>
              <a:gd name="T0" fmla="*/ 87 w 88"/>
              <a:gd name="T1" fmla="*/ 78 h 112"/>
              <a:gd name="T2" fmla="*/ 87 w 88"/>
              <a:gd name="T3" fmla="*/ 74 h 112"/>
              <a:gd name="T4" fmla="*/ 87 w 88"/>
              <a:gd name="T5" fmla="*/ 72 h 112"/>
              <a:gd name="T6" fmla="*/ 88 w 88"/>
              <a:gd name="T7" fmla="*/ 71 h 112"/>
              <a:gd name="T8" fmla="*/ 87 w 88"/>
              <a:gd name="T9" fmla="*/ 64 h 112"/>
              <a:gd name="T10" fmla="*/ 86 w 88"/>
              <a:gd name="T11" fmla="*/ 60 h 112"/>
              <a:gd name="T12" fmla="*/ 84 w 88"/>
              <a:gd name="T13" fmla="*/ 57 h 112"/>
              <a:gd name="T14" fmla="*/ 81 w 88"/>
              <a:gd name="T15" fmla="*/ 53 h 112"/>
              <a:gd name="T16" fmla="*/ 79 w 88"/>
              <a:gd name="T17" fmla="*/ 52 h 112"/>
              <a:gd name="T18" fmla="*/ 77 w 88"/>
              <a:gd name="T19" fmla="*/ 51 h 112"/>
              <a:gd name="T20" fmla="*/ 75 w 88"/>
              <a:gd name="T21" fmla="*/ 41 h 112"/>
              <a:gd name="T22" fmla="*/ 73 w 88"/>
              <a:gd name="T23" fmla="*/ 36 h 112"/>
              <a:gd name="T24" fmla="*/ 75 w 88"/>
              <a:gd name="T25" fmla="*/ 25 h 112"/>
              <a:gd name="T26" fmla="*/ 77 w 88"/>
              <a:gd name="T27" fmla="*/ 3 h 112"/>
              <a:gd name="T28" fmla="*/ 69 w 88"/>
              <a:gd name="T29" fmla="*/ 6 h 112"/>
              <a:gd name="T30" fmla="*/ 56 w 88"/>
              <a:gd name="T31" fmla="*/ 6 h 112"/>
              <a:gd name="T32" fmla="*/ 39 w 88"/>
              <a:gd name="T33" fmla="*/ 0 h 112"/>
              <a:gd name="T34" fmla="*/ 26 w 88"/>
              <a:gd name="T35" fmla="*/ 7 h 112"/>
              <a:gd name="T36" fmla="*/ 13 w 88"/>
              <a:gd name="T37" fmla="*/ 16 h 112"/>
              <a:gd name="T38" fmla="*/ 11 w 88"/>
              <a:gd name="T39" fmla="*/ 25 h 112"/>
              <a:gd name="T40" fmla="*/ 6 w 88"/>
              <a:gd name="T41" fmla="*/ 36 h 112"/>
              <a:gd name="T42" fmla="*/ 11 w 88"/>
              <a:gd name="T43" fmla="*/ 42 h 112"/>
              <a:gd name="T44" fmla="*/ 0 w 88"/>
              <a:gd name="T45" fmla="*/ 51 h 112"/>
              <a:gd name="T46" fmla="*/ 4 w 88"/>
              <a:gd name="T47" fmla="*/ 57 h 112"/>
              <a:gd name="T48" fmla="*/ 11 w 88"/>
              <a:gd name="T49" fmla="*/ 83 h 112"/>
              <a:gd name="T50" fmla="*/ 15 w 88"/>
              <a:gd name="T51" fmla="*/ 87 h 112"/>
              <a:gd name="T52" fmla="*/ 28 w 88"/>
              <a:gd name="T53" fmla="*/ 104 h 112"/>
              <a:gd name="T54" fmla="*/ 24 w 88"/>
              <a:gd name="T55" fmla="*/ 111 h 112"/>
              <a:gd name="T56" fmla="*/ 31 w 88"/>
              <a:gd name="T57" fmla="*/ 109 h 112"/>
              <a:gd name="T58" fmla="*/ 32 w 88"/>
              <a:gd name="T59" fmla="*/ 101 h 112"/>
              <a:gd name="T60" fmla="*/ 36 w 88"/>
              <a:gd name="T61" fmla="*/ 100 h 112"/>
              <a:gd name="T62" fmla="*/ 45 w 88"/>
              <a:gd name="T63" fmla="*/ 91 h 112"/>
              <a:gd name="T64" fmla="*/ 58 w 88"/>
              <a:gd name="T65" fmla="*/ 97 h 112"/>
              <a:gd name="T66" fmla="*/ 58 w 88"/>
              <a:gd name="T67" fmla="*/ 105 h 112"/>
              <a:gd name="T68" fmla="*/ 64 w 88"/>
              <a:gd name="T69" fmla="*/ 102 h 112"/>
              <a:gd name="T70" fmla="*/ 65 w 88"/>
              <a:gd name="T71" fmla="*/ 101 h 112"/>
              <a:gd name="T72" fmla="*/ 69 w 88"/>
              <a:gd name="T73" fmla="*/ 101 h 112"/>
              <a:gd name="T74" fmla="*/ 75 w 88"/>
              <a:gd name="T75" fmla="*/ 101 h 112"/>
              <a:gd name="T76" fmla="*/ 76 w 88"/>
              <a:gd name="T77" fmla="*/ 100 h 112"/>
              <a:gd name="T78" fmla="*/ 79 w 88"/>
              <a:gd name="T79" fmla="*/ 94 h 112"/>
              <a:gd name="T80" fmla="*/ 80 w 88"/>
              <a:gd name="T81" fmla="*/ 89 h 112"/>
              <a:gd name="T82" fmla="*/ 88 w 88"/>
              <a:gd name="T83" fmla="*/ 89 h 112"/>
              <a:gd name="T84" fmla="*/ 88 w 88"/>
              <a:gd name="T85" fmla="*/ 86 h 112"/>
              <a:gd name="T86" fmla="*/ 87 w 88"/>
              <a:gd name="T87" fmla="*/ 8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8" h="112">
                <a:moveTo>
                  <a:pt x="88" y="79"/>
                </a:moveTo>
                <a:lnTo>
                  <a:pt x="87" y="78"/>
                </a:lnTo>
                <a:lnTo>
                  <a:pt x="87" y="76"/>
                </a:lnTo>
                <a:lnTo>
                  <a:pt x="87" y="74"/>
                </a:lnTo>
                <a:lnTo>
                  <a:pt x="86" y="72"/>
                </a:lnTo>
                <a:lnTo>
                  <a:pt x="87" y="72"/>
                </a:lnTo>
                <a:lnTo>
                  <a:pt x="87" y="71"/>
                </a:lnTo>
                <a:lnTo>
                  <a:pt x="88" y="71"/>
                </a:lnTo>
                <a:lnTo>
                  <a:pt x="87" y="68"/>
                </a:lnTo>
                <a:lnTo>
                  <a:pt x="87" y="64"/>
                </a:lnTo>
                <a:lnTo>
                  <a:pt x="87" y="63"/>
                </a:lnTo>
                <a:lnTo>
                  <a:pt x="86" y="60"/>
                </a:lnTo>
                <a:lnTo>
                  <a:pt x="84" y="59"/>
                </a:lnTo>
                <a:lnTo>
                  <a:pt x="84" y="57"/>
                </a:lnTo>
                <a:lnTo>
                  <a:pt x="83" y="56"/>
                </a:lnTo>
                <a:lnTo>
                  <a:pt x="81" y="53"/>
                </a:lnTo>
                <a:lnTo>
                  <a:pt x="80" y="52"/>
                </a:lnTo>
                <a:lnTo>
                  <a:pt x="79" y="52"/>
                </a:lnTo>
                <a:lnTo>
                  <a:pt x="77" y="52"/>
                </a:lnTo>
                <a:lnTo>
                  <a:pt x="77" y="51"/>
                </a:lnTo>
                <a:lnTo>
                  <a:pt x="76" y="49"/>
                </a:lnTo>
                <a:lnTo>
                  <a:pt x="75" y="41"/>
                </a:lnTo>
                <a:lnTo>
                  <a:pt x="73" y="37"/>
                </a:lnTo>
                <a:lnTo>
                  <a:pt x="73" y="36"/>
                </a:lnTo>
                <a:lnTo>
                  <a:pt x="72" y="27"/>
                </a:lnTo>
                <a:lnTo>
                  <a:pt x="75" y="25"/>
                </a:lnTo>
                <a:lnTo>
                  <a:pt x="71" y="15"/>
                </a:lnTo>
                <a:lnTo>
                  <a:pt x="77" y="3"/>
                </a:lnTo>
                <a:lnTo>
                  <a:pt x="75" y="1"/>
                </a:lnTo>
                <a:lnTo>
                  <a:pt x="69" y="6"/>
                </a:lnTo>
                <a:lnTo>
                  <a:pt x="65" y="4"/>
                </a:lnTo>
                <a:lnTo>
                  <a:pt x="56" y="6"/>
                </a:lnTo>
                <a:lnTo>
                  <a:pt x="53" y="4"/>
                </a:lnTo>
                <a:lnTo>
                  <a:pt x="39" y="0"/>
                </a:lnTo>
                <a:lnTo>
                  <a:pt x="35" y="1"/>
                </a:lnTo>
                <a:lnTo>
                  <a:pt x="26" y="7"/>
                </a:lnTo>
                <a:lnTo>
                  <a:pt x="19" y="11"/>
                </a:lnTo>
                <a:lnTo>
                  <a:pt x="13" y="16"/>
                </a:lnTo>
                <a:lnTo>
                  <a:pt x="12" y="22"/>
                </a:lnTo>
                <a:lnTo>
                  <a:pt x="11" y="25"/>
                </a:lnTo>
                <a:lnTo>
                  <a:pt x="8" y="31"/>
                </a:lnTo>
                <a:lnTo>
                  <a:pt x="6" y="36"/>
                </a:lnTo>
                <a:lnTo>
                  <a:pt x="12" y="38"/>
                </a:lnTo>
                <a:lnTo>
                  <a:pt x="11" y="42"/>
                </a:lnTo>
                <a:lnTo>
                  <a:pt x="5" y="45"/>
                </a:lnTo>
                <a:lnTo>
                  <a:pt x="0" y="51"/>
                </a:lnTo>
                <a:lnTo>
                  <a:pt x="1" y="55"/>
                </a:lnTo>
                <a:lnTo>
                  <a:pt x="4" y="57"/>
                </a:lnTo>
                <a:lnTo>
                  <a:pt x="8" y="68"/>
                </a:lnTo>
                <a:lnTo>
                  <a:pt x="11" y="83"/>
                </a:lnTo>
                <a:lnTo>
                  <a:pt x="13" y="85"/>
                </a:lnTo>
                <a:lnTo>
                  <a:pt x="15" y="87"/>
                </a:lnTo>
                <a:lnTo>
                  <a:pt x="26" y="96"/>
                </a:lnTo>
                <a:lnTo>
                  <a:pt x="28" y="104"/>
                </a:lnTo>
                <a:lnTo>
                  <a:pt x="26" y="104"/>
                </a:lnTo>
                <a:lnTo>
                  <a:pt x="24" y="111"/>
                </a:lnTo>
                <a:lnTo>
                  <a:pt x="27" y="112"/>
                </a:lnTo>
                <a:lnTo>
                  <a:pt x="31" y="109"/>
                </a:lnTo>
                <a:lnTo>
                  <a:pt x="32" y="105"/>
                </a:lnTo>
                <a:lnTo>
                  <a:pt x="32" y="101"/>
                </a:lnTo>
                <a:lnTo>
                  <a:pt x="34" y="101"/>
                </a:lnTo>
                <a:lnTo>
                  <a:pt x="36" y="100"/>
                </a:lnTo>
                <a:lnTo>
                  <a:pt x="39" y="98"/>
                </a:lnTo>
                <a:lnTo>
                  <a:pt x="45" y="91"/>
                </a:lnTo>
                <a:lnTo>
                  <a:pt x="49" y="93"/>
                </a:lnTo>
                <a:lnTo>
                  <a:pt x="58" y="97"/>
                </a:lnTo>
                <a:lnTo>
                  <a:pt x="57" y="105"/>
                </a:lnTo>
                <a:lnTo>
                  <a:pt x="58" y="105"/>
                </a:lnTo>
                <a:lnTo>
                  <a:pt x="60" y="104"/>
                </a:lnTo>
                <a:lnTo>
                  <a:pt x="64" y="102"/>
                </a:lnTo>
                <a:lnTo>
                  <a:pt x="65" y="102"/>
                </a:lnTo>
                <a:lnTo>
                  <a:pt x="65" y="101"/>
                </a:lnTo>
                <a:lnTo>
                  <a:pt x="66" y="101"/>
                </a:lnTo>
                <a:lnTo>
                  <a:pt x="69" y="101"/>
                </a:lnTo>
                <a:lnTo>
                  <a:pt x="72" y="101"/>
                </a:lnTo>
                <a:lnTo>
                  <a:pt x="75" y="101"/>
                </a:lnTo>
                <a:lnTo>
                  <a:pt x="76" y="101"/>
                </a:lnTo>
                <a:lnTo>
                  <a:pt x="76" y="100"/>
                </a:lnTo>
                <a:lnTo>
                  <a:pt x="77" y="97"/>
                </a:lnTo>
                <a:lnTo>
                  <a:pt x="79" y="94"/>
                </a:lnTo>
                <a:lnTo>
                  <a:pt x="79" y="91"/>
                </a:lnTo>
                <a:lnTo>
                  <a:pt x="80" y="89"/>
                </a:lnTo>
                <a:lnTo>
                  <a:pt x="87" y="89"/>
                </a:lnTo>
                <a:lnTo>
                  <a:pt x="88" y="89"/>
                </a:lnTo>
                <a:lnTo>
                  <a:pt x="88" y="87"/>
                </a:lnTo>
                <a:lnTo>
                  <a:pt x="88" y="86"/>
                </a:lnTo>
                <a:lnTo>
                  <a:pt x="87" y="86"/>
                </a:lnTo>
                <a:lnTo>
                  <a:pt x="87" y="83"/>
                </a:lnTo>
                <a:lnTo>
                  <a:pt x="88" y="7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Freeform 538">
            <a:extLst>
              <a:ext uri="{FF2B5EF4-FFF2-40B4-BE49-F238E27FC236}">
                <a16:creationId xmlns:a16="http://schemas.microsoft.com/office/drawing/2014/main" id="{FA779595-8328-7A42-1C5A-160CF2968FF2}"/>
              </a:ext>
            </a:extLst>
          </p:cNvPr>
          <p:cNvSpPr>
            <a:spLocks/>
          </p:cNvSpPr>
          <p:nvPr/>
        </p:nvSpPr>
        <p:spPr bwMode="auto">
          <a:xfrm>
            <a:off x="5137159" y="5400691"/>
            <a:ext cx="71438" cy="104775"/>
          </a:xfrm>
          <a:custGeom>
            <a:avLst/>
            <a:gdLst>
              <a:gd name="T0" fmla="*/ 32 w 45"/>
              <a:gd name="T1" fmla="*/ 23 h 66"/>
              <a:gd name="T2" fmla="*/ 32 w 45"/>
              <a:gd name="T3" fmla="*/ 29 h 66"/>
              <a:gd name="T4" fmla="*/ 32 w 45"/>
              <a:gd name="T5" fmla="*/ 32 h 66"/>
              <a:gd name="T6" fmla="*/ 36 w 45"/>
              <a:gd name="T7" fmla="*/ 33 h 66"/>
              <a:gd name="T8" fmla="*/ 39 w 45"/>
              <a:gd name="T9" fmla="*/ 33 h 66"/>
              <a:gd name="T10" fmla="*/ 39 w 45"/>
              <a:gd name="T11" fmla="*/ 34 h 66"/>
              <a:gd name="T12" fmla="*/ 41 w 45"/>
              <a:gd name="T13" fmla="*/ 52 h 66"/>
              <a:gd name="T14" fmla="*/ 45 w 45"/>
              <a:gd name="T15" fmla="*/ 56 h 66"/>
              <a:gd name="T16" fmla="*/ 42 w 45"/>
              <a:gd name="T17" fmla="*/ 66 h 66"/>
              <a:gd name="T18" fmla="*/ 36 w 45"/>
              <a:gd name="T19" fmla="*/ 63 h 66"/>
              <a:gd name="T20" fmla="*/ 30 w 45"/>
              <a:gd name="T21" fmla="*/ 58 h 66"/>
              <a:gd name="T22" fmla="*/ 19 w 45"/>
              <a:gd name="T23" fmla="*/ 49 h 66"/>
              <a:gd name="T24" fmla="*/ 16 w 45"/>
              <a:gd name="T25" fmla="*/ 51 h 66"/>
              <a:gd name="T26" fmla="*/ 16 w 45"/>
              <a:gd name="T27" fmla="*/ 49 h 66"/>
              <a:gd name="T28" fmla="*/ 16 w 45"/>
              <a:gd name="T29" fmla="*/ 48 h 66"/>
              <a:gd name="T30" fmla="*/ 11 w 45"/>
              <a:gd name="T31" fmla="*/ 41 h 66"/>
              <a:gd name="T32" fmla="*/ 12 w 45"/>
              <a:gd name="T33" fmla="*/ 37 h 66"/>
              <a:gd name="T34" fmla="*/ 0 w 45"/>
              <a:gd name="T35" fmla="*/ 0 h 66"/>
              <a:gd name="T36" fmla="*/ 0 w 45"/>
              <a:gd name="T37" fmla="*/ 2 h 66"/>
              <a:gd name="T38" fmla="*/ 6 w 45"/>
              <a:gd name="T39" fmla="*/ 2 h 66"/>
              <a:gd name="T40" fmla="*/ 17 w 45"/>
              <a:gd name="T41" fmla="*/ 10 h 66"/>
              <a:gd name="T42" fmla="*/ 19 w 45"/>
              <a:gd name="T43" fmla="*/ 10 h 66"/>
              <a:gd name="T44" fmla="*/ 24 w 45"/>
              <a:gd name="T45" fmla="*/ 8 h 66"/>
              <a:gd name="T46" fmla="*/ 20 w 45"/>
              <a:gd name="T47" fmla="*/ 22 h 66"/>
              <a:gd name="T48" fmla="*/ 24 w 45"/>
              <a:gd name="T49" fmla="*/ 22 h 66"/>
              <a:gd name="T50" fmla="*/ 32 w 45"/>
              <a:gd name="T51" fmla="*/ 2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32" y="23"/>
                </a:moveTo>
                <a:lnTo>
                  <a:pt x="32" y="29"/>
                </a:lnTo>
                <a:lnTo>
                  <a:pt x="32" y="32"/>
                </a:lnTo>
                <a:lnTo>
                  <a:pt x="36" y="33"/>
                </a:lnTo>
                <a:lnTo>
                  <a:pt x="39" y="33"/>
                </a:lnTo>
                <a:lnTo>
                  <a:pt x="39" y="34"/>
                </a:lnTo>
                <a:lnTo>
                  <a:pt x="41" y="52"/>
                </a:lnTo>
                <a:lnTo>
                  <a:pt x="45" y="56"/>
                </a:lnTo>
                <a:lnTo>
                  <a:pt x="42" y="66"/>
                </a:lnTo>
                <a:lnTo>
                  <a:pt x="36" y="63"/>
                </a:lnTo>
                <a:lnTo>
                  <a:pt x="30" y="58"/>
                </a:lnTo>
                <a:lnTo>
                  <a:pt x="19" y="49"/>
                </a:lnTo>
                <a:lnTo>
                  <a:pt x="16" y="51"/>
                </a:lnTo>
                <a:lnTo>
                  <a:pt x="16" y="49"/>
                </a:lnTo>
                <a:lnTo>
                  <a:pt x="16" y="48"/>
                </a:lnTo>
                <a:lnTo>
                  <a:pt x="11" y="41"/>
                </a:lnTo>
                <a:lnTo>
                  <a:pt x="12" y="37"/>
                </a:lnTo>
                <a:lnTo>
                  <a:pt x="0" y="0"/>
                </a:lnTo>
                <a:lnTo>
                  <a:pt x="0" y="2"/>
                </a:lnTo>
                <a:lnTo>
                  <a:pt x="6" y="2"/>
                </a:lnTo>
                <a:lnTo>
                  <a:pt x="17" y="10"/>
                </a:lnTo>
                <a:lnTo>
                  <a:pt x="19" y="10"/>
                </a:lnTo>
                <a:lnTo>
                  <a:pt x="24" y="8"/>
                </a:lnTo>
                <a:lnTo>
                  <a:pt x="20" y="22"/>
                </a:lnTo>
                <a:lnTo>
                  <a:pt x="24" y="22"/>
                </a:lnTo>
                <a:lnTo>
                  <a:pt x="3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Freeform 539">
            <a:extLst>
              <a:ext uri="{FF2B5EF4-FFF2-40B4-BE49-F238E27FC236}">
                <a16:creationId xmlns:a16="http://schemas.microsoft.com/office/drawing/2014/main" id="{EC655D0A-3ADD-C0DF-2BAA-45E869909749}"/>
              </a:ext>
            </a:extLst>
          </p:cNvPr>
          <p:cNvSpPr>
            <a:spLocks/>
          </p:cNvSpPr>
          <p:nvPr/>
        </p:nvSpPr>
        <p:spPr bwMode="auto">
          <a:xfrm>
            <a:off x="5473709" y="5427678"/>
            <a:ext cx="146050" cy="173038"/>
          </a:xfrm>
          <a:custGeom>
            <a:avLst/>
            <a:gdLst>
              <a:gd name="T0" fmla="*/ 88 w 92"/>
              <a:gd name="T1" fmla="*/ 34 h 109"/>
              <a:gd name="T2" fmla="*/ 89 w 92"/>
              <a:gd name="T3" fmla="*/ 42 h 109"/>
              <a:gd name="T4" fmla="*/ 92 w 92"/>
              <a:gd name="T5" fmla="*/ 54 h 109"/>
              <a:gd name="T6" fmla="*/ 89 w 92"/>
              <a:gd name="T7" fmla="*/ 66 h 109"/>
              <a:gd name="T8" fmla="*/ 86 w 92"/>
              <a:gd name="T9" fmla="*/ 76 h 109"/>
              <a:gd name="T10" fmla="*/ 85 w 92"/>
              <a:gd name="T11" fmla="*/ 79 h 109"/>
              <a:gd name="T12" fmla="*/ 82 w 92"/>
              <a:gd name="T13" fmla="*/ 86 h 109"/>
              <a:gd name="T14" fmla="*/ 78 w 92"/>
              <a:gd name="T15" fmla="*/ 95 h 109"/>
              <a:gd name="T16" fmla="*/ 71 w 92"/>
              <a:gd name="T17" fmla="*/ 101 h 109"/>
              <a:gd name="T18" fmla="*/ 69 w 92"/>
              <a:gd name="T19" fmla="*/ 105 h 109"/>
              <a:gd name="T20" fmla="*/ 66 w 92"/>
              <a:gd name="T21" fmla="*/ 109 h 109"/>
              <a:gd name="T22" fmla="*/ 62 w 92"/>
              <a:gd name="T23" fmla="*/ 101 h 109"/>
              <a:gd name="T24" fmla="*/ 60 w 92"/>
              <a:gd name="T25" fmla="*/ 96 h 109"/>
              <a:gd name="T26" fmla="*/ 60 w 92"/>
              <a:gd name="T27" fmla="*/ 91 h 109"/>
              <a:gd name="T28" fmla="*/ 56 w 92"/>
              <a:gd name="T29" fmla="*/ 79 h 109"/>
              <a:gd name="T30" fmla="*/ 51 w 92"/>
              <a:gd name="T31" fmla="*/ 68 h 109"/>
              <a:gd name="T32" fmla="*/ 40 w 92"/>
              <a:gd name="T33" fmla="*/ 66 h 109"/>
              <a:gd name="T34" fmla="*/ 35 w 92"/>
              <a:gd name="T35" fmla="*/ 71 h 109"/>
              <a:gd name="T36" fmla="*/ 28 w 92"/>
              <a:gd name="T37" fmla="*/ 77 h 109"/>
              <a:gd name="T38" fmla="*/ 9 w 92"/>
              <a:gd name="T39" fmla="*/ 79 h 109"/>
              <a:gd name="T40" fmla="*/ 7 w 92"/>
              <a:gd name="T41" fmla="*/ 73 h 109"/>
              <a:gd name="T42" fmla="*/ 7 w 92"/>
              <a:gd name="T43" fmla="*/ 68 h 109"/>
              <a:gd name="T44" fmla="*/ 10 w 92"/>
              <a:gd name="T45" fmla="*/ 62 h 109"/>
              <a:gd name="T46" fmla="*/ 10 w 92"/>
              <a:gd name="T47" fmla="*/ 58 h 109"/>
              <a:gd name="T48" fmla="*/ 9 w 92"/>
              <a:gd name="T49" fmla="*/ 57 h 109"/>
              <a:gd name="T50" fmla="*/ 7 w 92"/>
              <a:gd name="T51" fmla="*/ 53 h 109"/>
              <a:gd name="T52" fmla="*/ 7 w 92"/>
              <a:gd name="T53" fmla="*/ 50 h 109"/>
              <a:gd name="T54" fmla="*/ 10 w 92"/>
              <a:gd name="T55" fmla="*/ 47 h 109"/>
              <a:gd name="T56" fmla="*/ 7 w 92"/>
              <a:gd name="T57" fmla="*/ 38 h 109"/>
              <a:gd name="T58" fmla="*/ 13 w 92"/>
              <a:gd name="T59" fmla="*/ 31 h 109"/>
              <a:gd name="T60" fmla="*/ 11 w 92"/>
              <a:gd name="T61" fmla="*/ 28 h 109"/>
              <a:gd name="T62" fmla="*/ 10 w 92"/>
              <a:gd name="T63" fmla="*/ 23 h 109"/>
              <a:gd name="T64" fmla="*/ 6 w 92"/>
              <a:gd name="T65" fmla="*/ 8 h 109"/>
              <a:gd name="T66" fmla="*/ 24 w 92"/>
              <a:gd name="T67" fmla="*/ 5 h 109"/>
              <a:gd name="T68" fmla="*/ 28 w 92"/>
              <a:gd name="T69" fmla="*/ 4 h 109"/>
              <a:gd name="T70" fmla="*/ 30 w 92"/>
              <a:gd name="T71" fmla="*/ 4 h 109"/>
              <a:gd name="T72" fmla="*/ 44 w 92"/>
              <a:gd name="T73" fmla="*/ 9 h 109"/>
              <a:gd name="T74" fmla="*/ 50 w 92"/>
              <a:gd name="T75" fmla="*/ 16 h 109"/>
              <a:gd name="T76" fmla="*/ 52 w 92"/>
              <a:gd name="T77" fmla="*/ 17 h 109"/>
              <a:gd name="T78" fmla="*/ 60 w 92"/>
              <a:gd name="T79" fmla="*/ 12 h 109"/>
              <a:gd name="T80" fmla="*/ 65 w 92"/>
              <a:gd name="T81" fmla="*/ 0 h 109"/>
              <a:gd name="T82" fmla="*/ 70 w 92"/>
              <a:gd name="T83" fmla="*/ 5 h 109"/>
              <a:gd name="T84" fmla="*/ 80 w 92"/>
              <a:gd name="T85" fmla="*/ 8 h 109"/>
              <a:gd name="T86" fmla="*/ 82 w 92"/>
              <a:gd name="T87" fmla="*/ 17 h 109"/>
              <a:gd name="T88" fmla="*/ 84 w 92"/>
              <a:gd name="T89" fmla="*/ 2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2" h="109">
                <a:moveTo>
                  <a:pt x="88" y="32"/>
                </a:moveTo>
                <a:lnTo>
                  <a:pt x="88" y="34"/>
                </a:lnTo>
                <a:lnTo>
                  <a:pt x="89" y="38"/>
                </a:lnTo>
                <a:lnTo>
                  <a:pt x="89" y="42"/>
                </a:lnTo>
                <a:lnTo>
                  <a:pt x="89" y="46"/>
                </a:lnTo>
                <a:lnTo>
                  <a:pt x="92" y="54"/>
                </a:lnTo>
                <a:lnTo>
                  <a:pt x="89" y="62"/>
                </a:lnTo>
                <a:lnTo>
                  <a:pt x="89" y="66"/>
                </a:lnTo>
                <a:lnTo>
                  <a:pt x="88" y="69"/>
                </a:lnTo>
                <a:lnTo>
                  <a:pt x="86" y="76"/>
                </a:lnTo>
                <a:lnTo>
                  <a:pt x="85" y="77"/>
                </a:lnTo>
                <a:lnTo>
                  <a:pt x="85" y="79"/>
                </a:lnTo>
                <a:lnTo>
                  <a:pt x="85" y="80"/>
                </a:lnTo>
                <a:lnTo>
                  <a:pt x="82" y="86"/>
                </a:lnTo>
                <a:lnTo>
                  <a:pt x="81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9" y="103"/>
                </a:lnTo>
                <a:lnTo>
                  <a:pt x="69" y="105"/>
                </a:lnTo>
                <a:lnTo>
                  <a:pt x="67" y="107"/>
                </a:lnTo>
                <a:lnTo>
                  <a:pt x="66" y="109"/>
                </a:lnTo>
                <a:lnTo>
                  <a:pt x="63" y="103"/>
                </a:lnTo>
                <a:lnTo>
                  <a:pt x="62" y="101"/>
                </a:lnTo>
                <a:lnTo>
                  <a:pt x="62" y="99"/>
                </a:lnTo>
                <a:lnTo>
                  <a:pt x="60" y="96"/>
                </a:lnTo>
                <a:lnTo>
                  <a:pt x="59" y="92"/>
                </a:lnTo>
                <a:lnTo>
                  <a:pt x="60" y="91"/>
                </a:lnTo>
                <a:lnTo>
                  <a:pt x="51" y="84"/>
                </a:lnTo>
                <a:lnTo>
                  <a:pt x="56" y="79"/>
                </a:lnTo>
                <a:lnTo>
                  <a:pt x="54" y="71"/>
                </a:lnTo>
                <a:lnTo>
                  <a:pt x="51" y="68"/>
                </a:lnTo>
                <a:lnTo>
                  <a:pt x="41" y="68"/>
                </a:lnTo>
                <a:lnTo>
                  <a:pt x="40" y="66"/>
                </a:lnTo>
                <a:lnTo>
                  <a:pt x="37" y="69"/>
                </a:lnTo>
                <a:lnTo>
                  <a:pt x="35" y="71"/>
                </a:lnTo>
                <a:lnTo>
                  <a:pt x="32" y="72"/>
                </a:lnTo>
                <a:lnTo>
                  <a:pt x="28" y="77"/>
                </a:lnTo>
                <a:lnTo>
                  <a:pt x="26" y="79"/>
                </a:lnTo>
                <a:lnTo>
                  <a:pt x="9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6" y="68"/>
                </a:lnTo>
                <a:lnTo>
                  <a:pt x="10" y="62"/>
                </a:lnTo>
                <a:lnTo>
                  <a:pt x="10" y="60"/>
                </a:lnTo>
                <a:lnTo>
                  <a:pt x="10" y="58"/>
                </a:lnTo>
                <a:lnTo>
                  <a:pt x="10" y="57"/>
                </a:lnTo>
                <a:lnTo>
                  <a:pt x="9" y="57"/>
                </a:lnTo>
                <a:lnTo>
                  <a:pt x="9" y="56"/>
                </a:lnTo>
                <a:lnTo>
                  <a:pt x="7" y="53"/>
                </a:lnTo>
                <a:lnTo>
                  <a:pt x="6" y="51"/>
                </a:lnTo>
                <a:lnTo>
                  <a:pt x="7" y="50"/>
                </a:lnTo>
                <a:lnTo>
                  <a:pt x="9" y="47"/>
                </a:lnTo>
                <a:lnTo>
                  <a:pt x="10" y="47"/>
                </a:lnTo>
                <a:lnTo>
                  <a:pt x="10" y="46"/>
                </a:lnTo>
                <a:lnTo>
                  <a:pt x="7" y="38"/>
                </a:lnTo>
                <a:lnTo>
                  <a:pt x="13" y="34"/>
                </a:lnTo>
                <a:lnTo>
                  <a:pt x="13" y="31"/>
                </a:lnTo>
                <a:lnTo>
                  <a:pt x="13" y="30"/>
                </a:lnTo>
                <a:lnTo>
                  <a:pt x="11" y="28"/>
                </a:lnTo>
                <a:lnTo>
                  <a:pt x="11" y="24"/>
                </a:lnTo>
                <a:lnTo>
                  <a:pt x="10" y="23"/>
                </a:lnTo>
                <a:lnTo>
                  <a:pt x="0" y="8"/>
                </a:lnTo>
                <a:lnTo>
                  <a:pt x="6" y="8"/>
                </a:lnTo>
                <a:lnTo>
                  <a:pt x="13" y="9"/>
                </a:lnTo>
                <a:lnTo>
                  <a:pt x="24" y="5"/>
                </a:lnTo>
                <a:lnTo>
                  <a:pt x="26" y="5"/>
                </a:lnTo>
                <a:lnTo>
                  <a:pt x="28" y="4"/>
                </a:lnTo>
                <a:lnTo>
                  <a:pt x="29" y="4"/>
                </a:lnTo>
                <a:lnTo>
                  <a:pt x="30" y="4"/>
                </a:lnTo>
                <a:lnTo>
                  <a:pt x="32" y="5"/>
                </a:lnTo>
                <a:lnTo>
                  <a:pt x="44" y="9"/>
                </a:lnTo>
                <a:lnTo>
                  <a:pt x="47" y="13"/>
                </a:lnTo>
                <a:lnTo>
                  <a:pt x="50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8" y="0"/>
                </a:lnTo>
                <a:lnTo>
                  <a:pt x="65" y="0"/>
                </a:lnTo>
                <a:lnTo>
                  <a:pt x="66" y="6"/>
                </a:lnTo>
                <a:lnTo>
                  <a:pt x="70" y="5"/>
                </a:lnTo>
                <a:lnTo>
                  <a:pt x="74" y="11"/>
                </a:lnTo>
                <a:lnTo>
                  <a:pt x="80" y="8"/>
                </a:lnTo>
                <a:lnTo>
                  <a:pt x="81" y="12"/>
                </a:lnTo>
                <a:lnTo>
                  <a:pt x="82" y="17"/>
                </a:lnTo>
                <a:lnTo>
                  <a:pt x="82" y="24"/>
                </a:lnTo>
                <a:lnTo>
                  <a:pt x="84" y="28"/>
                </a:lnTo>
                <a:lnTo>
                  <a:pt x="88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Freeform 540">
            <a:extLst>
              <a:ext uri="{FF2B5EF4-FFF2-40B4-BE49-F238E27FC236}">
                <a16:creationId xmlns:a16="http://schemas.microsoft.com/office/drawing/2014/main" id="{8189B5D0-4E18-F943-AE3D-F8DF0014D33D}"/>
              </a:ext>
            </a:extLst>
          </p:cNvPr>
          <p:cNvSpPr>
            <a:spLocks/>
          </p:cNvSpPr>
          <p:nvPr/>
        </p:nvSpPr>
        <p:spPr bwMode="auto">
          <a:xfrm>
            <a:off x="5441959" y="5219715"/>
            <a:ext cx="195263" cy="166688"/>
          </a:xfrm>
          <a:custGeom>
            <a:avLst/>
            <a:gdLst>
              <a:gd name="T0" fmla="*/ 93 w 123"/>
              <a:gd name="T1" fmla="*/ 13 h 105"/>
              <a:gd name="T2" fmla="*/ 95 w 123"/>
              <a:gd name="T3" fmla="*/ 27 h 105"/>
              <a:gd name="T4" fmla="*/ 97 w 123"/>
              <a:gd name="T5" fmla="*/ 34 h 105"/>
              <a:gd name="T6" fmla="*/ 101 w 123"/>
              <a:gd name="T7" fmla="*/ 45 h 105"/>
              <a:gd name="T8" fmla="*/ 106 w 123"/>
              <a:gd name="T9" fmla="*/ 56 h 105"/>
              <a:gd name="T10" fmla="*/ 112 w 123"/>
              <a:gd name="T11" fmla="*/ 67 h 105"/>
              <a:gd name="T12" fmla="*/ 112 w 123"/>
              <a:gd name="T13" fmla="*/ 77 h 105"/>
              <a:gd name="T14" fmla="*/ 117 w 123"/>
              <a:gd name="T15" fmla="*/ 84 h 105"/>
              <a:gd name="T16" fmla="*/ 121 w 123"/>
              <a:gd name="T17" fmla="*/ 91 h 105"/>
              <a:gd name="T18" fmla="*/ 106 w 123"/>
              <a:gd name="T19" fmla="*/ 98 h 105"/>
              <a:gd name="T20" fmla="*/ 100 w 123"/>
              <a:gd name="T21" fmla="*/ 91 h 105"/>
              <a:gd name="T22" fmla="*/ 97 w 123"/>
              <a:gd name="T23" fmla="*/ 91 h 105"/>
              <a:gd name="T24" fmla="*/ 95 w 123"/>
              <a:gd name="T25" fmla="*/ 92 h 105"/>
              <a:gd name="T26" fmla="*/ 91 w 123"/>
              <a:gd name="T27" fmla="*/ 94 h 105"/>
              <a:gd name="T28" fmla="*/ 79 w 123"/>
              <a:gd name="T29" fmla="*/ 98 h 105"/>
              <a:gd name="T30" fmla="*/ 78 w 123"/>
              <a:gd name="T31" fmla="*/ 94 h 105"/>
              <a:gd name="T32" fmla="*/ 68 w 123"/>
              <a:gd name="T33" fmla="*/ 90 h 105"/>
              <a:gd name="T34" fmla="*/ 65 w 123"/>
              <a:gd name="T35" fmla="*/ 92 h 105"/>
              <a:gd name="T36" fmla="*/ 53 w 123"/>
              <a:gd name="T37" fmla="*/ 88 h 105"/>
              <a:gd name="T38" fmla="*/ 49 w 123"/>
              <a:gd name="T39" fmla="*/ 92 h 105"/>
              <a:gd name="T40" fmla="*/ 41 w 123"/>
              <a:gd name="T41" fmla="*/ 99 h 105"/>
              <a:gd name="T42" fmla="*/ 18 w 123"/>
              <a:gd name="T43" fmla="*/ 103 h 105"/>
              <a:gd name="T44" fmla="*/ 11 w 123"/>
              <a:gd name="T45" fmla="*/ 101 h 105"/>
              <a:gd name="T46" fmla="*/ 5 w 123"/>
              <a:gd name="T47" fmla="*/ 92 h 105"/>
              <a:gd name="T48" fmla="*/ 4 w 123"/>
              <a:gd name="T49" fmla="*/ 87 h 105"/>
              <a:gd name="T50" fmla="*/ 0 w 123"/>
              <a:gd name="T51" fmla="*/ 80 h 105"/>
              <a:gd name="T52" fmla="*/ 16 w 123"/>
              <a:gd name="T53" fmla="*/ 82 h 105"/>
              <a:gd name="T54" fmla="*/ 34 w 123"/>
              <a:gd name="T55" fmla="*/ 72 h 105"/>
              <a:gd name="T56" fmla="*/ 35 w 123"/>
              <a:gd name="T57" fmla="*/ 68 h 105"/>
              <a:gd name="T58" fmla="*/ 37 w 123"/>
              <a:gd name="T59" fmla="*/ 60 h 105"/>
              <a:gd name="T60" fmla="*/ 35 w 123"/>
              <a:gd name="T61" fmla="*/ 52 h 105"/>
              <a:gd name="T62" fmla="*/ 40 w 123"/>
              <a:gd name="T63" fmla="*/ 47 h 105"/>
              <a:gd name="T64" fmla="*/ 44 w 123"/>
              <a:gd name="T65" fmla="*/ 34 h 105"/>
              <a:gd name="T66" fmla="*/ 55 w 123"/>
              <a:gd name="T67" fmla="*/ 28 h 105"/>
              <a:gd name="T68" fmla="*/ 61 w 123"/>
              <a:gd name="T69" fmla="*/ 27 h 105"/>
              <a:gd name="T70" fmla="*/ 72 w 123"/>
              <a:gd name="T71" fmla="*/ 12 h 105"/>
              <a:gd name="T72" fmla="*/ 68 w 123"/>
              <a:gd name="T73" fmla="*/ 1 h 105"/>
              <a:gd name="T74" fmla="*/ 76 w 123"/>
              <a:gd name="T75" fmla="*/ 4 h 105"/>
              <a:gd name="T76" fmla="*/ 89 w 123"/>
              <a:gd name="T77" fmla="*/ 1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3" y="12"/>
                </a:moveTo>
                <a:lnTo>
                  <a:pt x="93" y="13"/>
                </a:lnTo>
                <a:lnTo>
                  <a:pt x="94" y="19"/>
                </a:lnTo>
                <a:lnTo>
                  <a:pt x="95" y="27"/>
                </a:lnTo>
                <a:lnTo>
                  <a:pt x="97" y="32"/>
                </a:lnTo>
                <a:lnTo>
                  <a:pt x="97" y="34"/>
                </a:lnTo>
                <a:lnTo>
                  <a:pt x="98" y="41"/>
                </a:lnTo>
                <a:lnTo>
                  <a:pt x="101" y="45"/>
                </a:lnTo>
                <a:lnTo>
                  <a:pt x="102" y="49"/>
                </a:lnTo>
                <a:lnTo>
                  <a:pt x="106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7"/>
                </a:lnTo>
                <a:lnTo>
                  <a:pt x="115" y="82"/>
                </a:lnTo>
                <a:lnTo>
                  <a:pt x="117" y="84"/>
                </a:lnTo>
                <a:lnTo>
                  <a:pt x="119" y="88"/>
                </a:lnTo>
                <a:lnTo>
                  <a:pt x="121" y="91"/>
                </a:lnTo>
                <a:lnTo>
                  <a:pt x="123" y="98"/>
                </a:lnTo>
                <a:lnTo>
                  <a:pt x="106" y="98"/>
                </a:lnTo>
                <a:lnTo>
                  <a:pt x="102" y="94"/>
                </a:lnTo>
                <a:lnTo>
                  <a:pt x="100" y="91"/>
                </a:lnTo>
                <a:lnTo>
                  <a:pt x="98" y="91"/>
                </a:lnTo>
                <a:lnTo>
                  <a:pt x="97" y="91"/>
                </a:lnTo>
                <a:lnTo>
                  <a:pt x="97" y="92"/>
                </a:lnTo>
                <a:lnTo>
                  <a:pt x="95" y="92"/>
                </a:lnTo>
                <a:lnTo>
                  <a:pt x="94" y="94"/>
                </a:lnTo>
                <a:lnTo>
                  <a:pt x="91" y="94"/>
                </a:lnTo>
                <a:lnTo>
                  <a:pt x="87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8" y="90"/>
                </a:lnTo>
                <a:lnTo>
                  <a:pt x="67" y="91"/>
                </a:lnTo>
                <a:lnTo>
                  <a:pt x="65" y="92"/>
                </a:lnTo>
                <a:lnTo>
                  <a:pt x="57" y="90"/>
                </a:lnTo>
                <a:lnTo>
                  <a:pt x="53" y="88"/>
                </a:lnTo>
                <a:lnTo>
                  <a:pt x="50" y="91"/>
                </a:lnTo>
                <a:lnTo>
                  <a:pt x="49" y="92"/>
                </a:lnTo>
                <a:lnTo>
                  <a:pt x="50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2" y="105"/>
                </a:lnTo>
                <a:lnTo>
                  <a:pt x="11" y="101"/>
                </a:lnTo>
                <a:lnTo>
                  <a:pt x="8" y="95"/>
                </a:lnTo>
                <a:lnTo>
                  <a:pt x="5" y="92"/>
                </a:lnTo>
                <a:lnTo>
                  <a:pt x="4" y="87"/>
                </a:lnTo>
                <a:lnTo>
                  <a:pt x="4" y="87"/>
                </a:lnTo>
                <a:lnTo>
                  <a:pt x="0" y="82"/>
                </a:lnTo>
                <a:lnTo>
                  <a:pt x="0" y="80"/>
                </a:lnTo>
                <a:lnTo>
                  <a:pt x="0" y="77"/>
                </a:lnTo>
                <a:lnTo>
                  <a:pt x="16" y="82"/>
                </a:lnTo>
                <a:lnTo>
                  <a:pt x="27" y="75"/>
                </a:lnTo>
                <a:lnTo>
                  <a:pt x="34" y="72"/>
                </a:lnTo>
                <a:lnTo>
                  <a:pt x="34" y="71"/>
                </a:lnTo>
                <a:lnTo>
                  <a:pt x="35" y="68"/>
                </a:lnTo>
                <a:lnTo>
                  <a:pt x="37" y="65"/>
                </a:lnTo>
                <a:lnTo>
                  <a:pt x="37" y="60"/>
                </a:lnTo>
                <a:lnTo>
                  <a:pt x="35" y="54"/>
                </a:lnTo>
                <a:lnTo>
                  <a:pt x="35" y="52"/>
                </a:lnTo>
                <a:lnTo>
                  <a:pt x="35" y="49"/>
                </a:lnTo>
                <a:lnTo>
                  <a:pt x="40" y="47"/>
                </a:lnTo>
                <a:lnTo>
                  <a:pt x="41" y="42"/>
                </a:lnTo>
                <a:lnTo>
                  <a:pt x="44" y="34"/>
                </a:lnTo>
                <a:lnTo>
                  <a:pt x="53" y="30"/>
                </a:lnTo>
                <a:lnTo>
                  <a:pt x="55" y="28"/>
                </a:lnTo>
                <a:lnTo>
                  <a:pt x="59" y="26"/>
                </a:lnTo>
                <a:lnTo>
                  <a:pt x="61" y="27"/>
                </a:lnTo>
                <a:lnTo>
                  <a:pt x="59" y="22"/>
                </a:lnTo>
                <a:lnTo>
                  <a:pt x="72" y="12"/>
                </a:lnTo>
                <a:lnTo>
                  <a:pt x="74" y="12"/>
                </a:lnTo>
                <a:lnTo>
                  <a:pt x="68" y="1"/>
                </a:lnTo>
                <a:lnTo>
                  <a:pt x="71" y="0"/>
                </a:lnTo>
                <a:lnTo>
                  <a:pt x="76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Freeform 541">
            <a:extLst>
              <a:ext uri="{FF2B5EF4-FFF2-40B4-BE49-F238E27FC236}">
                <a16:creationId xmlns:a16="http://schemas.microsoft.com/office/drawing/2014/main" id="{98AEA6D0-7E5B-1D4C-FF29-C41ABD02E45E}"/>
              </a:ext>
            </a:extLst>
          </p:cNvPr>
          <p:cNvSpPr>
            <a:spLocks/>
          </p:cNvSpPr>
          <p:nvPr/>
        </p:nvSpPr>
        <p:spPr bwMode="auto">
          <a:xfrm>
            <a:off x="5386397" y="4398976"/>
            <a:ext cx="211138" cy="222251"/>
          </a:xfrm>
          <a:custGeom>
            <a:avLst/>
            <a:gdLst>
              <a:gd name="T0" fmla="*/ 121 w 133"/>
              <a:gd name="T1" fmla="*/ 33 h 140"/>
              <a:gd name="T2" fmla="*/ 118 w 133"/>
              <a:gd name="T3" fmla="*/ 41 h 140"/>
              <a:gd name="T4" fmla="*/ 115 w 133"/>
              <a:gd name="T5" fmla="*/ 49 h 140"/>
              <a:gd name="T6" fmla="*/ 114 w 133"/>
              <a:gd name="T7" fmla="*/ 53 h 140"/>
              <a:gd name="T8" fmla="*/ 111 w 133"/>
              <a:gd name="T9" fmla="*/ 60 h 140"/>
              <a:gd name="T10" fmla="*/ 115 w 133"/>
              <a:gd name="T11" fmla="*/ 72 h 140"/>
              <a:gd name="T12" fmla="*/ 121 w 133"/>
              <a:gd name="T13" fmla="*/ 93 h 140"/>
              <a:gd name="T14" fmla="*/ 125 w 133"/>
              <a:gd name="T15" fmla="*/ 108 h 140"/>
              <a:gd name="T16" fmla="*/ 129 w 133"/>
              <a:gd name="T17" fmla="*/ 123 h 140"/>
              <a:gd name="T18" fmla="*/ 132 w 133"/>
              <a:gd name="T19" fmla="*/ 131 h 140"/>
              <a:gd name="T20" fmla="*/ 117 w 133"/>
              <a:gd name="T21" fmla="*/ 140 h 140"/>
              <a:gd name="T22" fmla="*/ 100 w 133"/>
              <a:gd name="T23" fmla="*/ 125 h 140"/>
              <a:gd name="T24" fmla="*/ 91 w 133"/>
              <a:gd name="T25" fmla="*/ 124 h 140"/>
              <a:gd name="T26" fmla="*/ 73 w 133"/>
              <a:gd name="T27" fmla="*/ 119 h 140"/>
              <a:gd name="T28" fmla="*/ 68 w 133"/>
              <a:gd name="T29" fmla="*/ 127 h 140"/>
              <a:gd name="T30" fmla="*/ 62 w 133"/>
              <a:gd name="T31" fmla="*/ 119 h 140"/>
              <a:gd name="T32" fmla="*/ 53 w 133"/>
              <a:gd name="T33" fmla="*/ 120 h 140"/>
              <a:gd name="T34" fmla="*/ 39 w 133"/>
              <a:gd name="T35" fmla="*/ 101 h 140"/>
              <a:gd name="T36" fmla="*/ 23 w 133"/>
              <a:gd name="T37" fmla="*/ 80 h 140"/>
              <a:gd name="T38" fmla="*/ 19 w 133"/>
              <a:gd name="T39" fmla="*/ 79 h 140"/>
              <a:gd name="T40" fmla="*/ 12 w 133"/>
              <a:gd name="T41" fmla="*/ 75 h 140"/>
              <a:gd name="T42" fmla="*/ 6 w 133"/>
              <a:gd name="T43" fmla="*/ 63 h 140"/>
              <a:gd name="T44" fmla="*/ 5 w 133"/>
              <a:gd name="T45" fmla="*/ 49 h 140"/>
              <a:gd name="T46" fmla="*/ 0 w 133"/>
              <a:gd name="T47" fmla="*/ 41 h 140"/>
              <a:gd name="T48" fmla="*/ 1 w 133"/>
              <a:gd name="T49" fmla="*/ 35 h 140"/>
              <a:gd name="T50" fmla="*/ 6 w 133"/>
              <a:gd name="T51" fmla="*/ 34 h 140"/>
              <a:gd name="T52" fmla="*/ 20 w 133"/>
              <a:gd name="T53" fmla="*/ 27 h 140"/>
              <a:gd name="T54" fmla="*/ 23 w 133"/>
              <a:gd name="T55" fmla="*/ 22 h 140"/>
              <a:gd name="T56" fmla="*/ 30 w 133"/>
              <a:gd name="T57" fmla="*/ 20 h 140"/>
              <a:gd name="T58" fmla="*/ 34 w 133"/>
              <a:gd name="T59" fmla="*/ 22 h 140"/>
              <a:gd name="T60" fmla="*/ 42 w 133"/>
              <a:gd name="T61" fmla="*/ 19 h 140"/>
              <a:gd name="T62" fmla="*/ 68 w 133"/>
              <a:gd name="T63" fmla="*/ 15 h 140"/>
              <a:gd name="T64" fmla="*/ 84 w 133"/>
              <a:gd name="T65" fmla="*/ 0 h 140"/>
              <a:gd name="T66" fmla="*/ 91 w 133"/>
              <a:gd name="T67" fmla="*/ 4 h 140"/>
              <a:gd name="T68" fmla="*/ 124 w 133"/>
              <a:gd name="T69" fmla="*/ 2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40">
                <a:moveTo>
                  <a:pt x="124" y="24"/>
                </a:moveTo>
                <a:lnTo>
                  <a:pt x="121" y="33"/>
                </a:lnTo>
                <a:lnTo>
                  <a:pt x="120" y="34"/>
                </a:lnTo>
                <a:lnTo>
                  <a:pt x="118" y="41"/>
                </a:lnTo>
                <a:lnTo>
                  <a:pt x="117" y="44"/>
                </a:lnTo>
                <a:lnTo>
                  <a:pt x="115" y="49"/>
                </a:lnTo>
                <a:lnTo>
                  <a:pt x="114" y="52"/>
                </a:lnTo>
                <a:lnTo>
                  <a:pt x="114" y="53"/>
                </a:lnTo>
                <a:lnTo>
                  <a:pt x="113" y="56"/>
                </a:lnTo>
                <a:lnTo>
                  <a:pt x="111" y="60"/>
                </a:lnTo>
                <a:lnTo>
                  <a:pt x="113" y="64"/>
                </a:lnTo>
                <a:lnTo>
                  <a:pt x="115" y="72"/>
                </a:lnTo>
                <a:lnTo>
                  <a:pt x="117" y="79"/>
                </a:lnTo>
                <a:lnTo>
                  <a:pt x="121" y="93"/>
                </a:lnTo>
                <a:lnTo>
                  <a:pt x="124" y="101"/>
                </a:lnTo>
                <a:lnTo>
                  <a:pt x="125" y="108"/>
                </a:lnTo>
                <a:lnTo>
                  <a:pt x="128" y="116"/>
                </a:lnTo>
                <a:lnTo>
                  <a:pt x="129" y="123"/>
                </a:lnTo>
                <a:lnTo>
                  <a:pt x="130" y="125"/>
                </a:lnTo>
                <a:lnTo>
                  <a:pt x="132" y="131"/>
                </a:lnTo>
                <a:lnTo>
                  <a:pt x="133" y="135"/>
                </a:lnTo>
                <a:lnTo>
                  <a:pt x="117" y="140"/>
                </a:lnTo>
                <a:lnTo>
                  <a:pt x="107" y="128"/>
                </a:lnTo>
                <a:lnTo>
                  <a:pt x="100" y="125"/>
                </a:lnTo>
                <a:lnTo>
                  <a:pt x="99" y="125"/>
                </a:lnTo>
                <a:lnTo>
                  <a:pt x="91" y="124"/>
                </a:lnTo>
                <a:lnTo>
                  <a:pt x="81" y="121"/>
                </a:lnTo>
                <a:lnTo>
                  <a:pt x="73" y="119"/>
                </a:lnTo>
                <a:lnTo>
                  <a:pt x="69" y="125"/>
                </a:lnTo>
                <a:lnTo>
                  <a:pt x="68" y="127"/>
                </a:lnTo>
                <a:lnTo>
                  <a:pt x="64" y="125"/>
                </a:lnTo>
                <a:lnTo>
                  <a:pt x="62" y="119"/>
                </a:lnTo>
                <a:lnTo>
                  <a:pt x="61" y="119"/>
                </a:lnTo>
                <a:lnTo>
                  <a:pt x="53" y="120"/>
                </a:lnTo>
                <a:lnTo>
                  <a:pt x="47" y="120"/>
                </a:lnTo>
                <a:lnTo>
                  <a:pt x="39" y="101"/>
                </a:lnTo>
                <a:lnTo>
                  <a:pt x="34" y="94"/>
                </a:lnTo>
                <a:lnTo>
                  <a:pt x="23" y="80"/>
                </a:lnTo>
                <a:lnTo>
                  <a:pt x="21" y="80"/>
                </a:lnTo>
                <a:lnTo>
                  <a:pt x="19" y="79"/>
                </a:lnTo>
                <a:lnTo>
                  <a:pt x="15" y="76"/>
                </a:lnTo>
                <a:lnTo>
                  <a:pt x="12" y="75"/>
                </a:lnTo>
                <a:lnTo>
                  <a:pt x="10" y="65"/>
                </a:lnTo>
                <a:lnTo>
                  <a:pt x="6" y="63"/>
                </a:lnTo>
                <a:lnTo>
                  <a:pt x="6" y="60"/>
                </a:lnTo>
                <a:lnTo>
                  <a:pt x="5" y="49"/>
                </a:lnTo>
                <a:lnTo>
                  <a:pt x="4" y="45"/>
                </a:lnTo>
                <a:lnTo>
                  <a:pt x="0" y="41"/>
                </a:lnTo>
                <a:lnTo>
                  <a:pt x="0" y="39"/>
                </a:lnTo>
                <a:lnTo>
                  <a:pt x="1" y="35"/>
                </a:lnTo>
                <a:lnTo>
                  <a:pt x="5" y="37"/>
                </a:lnTo>
                <a:lnTo>
                  <a:pt x="6" y="34"/>
                </a:lnTo>
                <a:lnTo>
                  <a:pt x="12" y="29"/>
                </a:lnTo>
                <a:lnTo>
                  <a:pt x="20" y="27"/>
                </a:lnTo>
                <a:lnTo>
                  <a:pt x="21" y="22"/>
                </a:lnTo>
                <a:lnTo>
                  <a:pt x="23" y="22"/>
                </a:lnTo>
                <a:lnTo>
                  <a:pt x="27" y="20"/>
                </a:lnTo>
                <a:lnTo>
                  <a:pt x="30" y="20"/>
                </a:lnTo>
                <a:lnTo>
                  <a:pt x="31" y="20"/>
                </a:lnTo>
                <a:lnTo>
                  <a:pt x="34" y="22"/>
                </a:lnTo>
                <a:lnTo>
                  <a:pt x="36" y="18"/>
                </a:lnTo>
                <a:lnTo>
                  <a:pt x="42" y="19"/>
                </a:lnTo>
                <a:lnTo>
                  <a:pt x="53" y="15"/>
                </a:lnTo>
                <a:lnTo>
                  <a:pt x="68" y="15"/>
                </a:lnTo>
                <a:lnTo>
                  <a:pt x="80" y="4"/>
                </a:lnTo>
                <a:lnTo>
                  <a:pt x="84" y="0"/>
                </a:lnTo>
                <a:lnTo>
                  <a:pt x="85" y="1"/>
                </a:lnTo>
                <a:lnTo>
                  <a:pt x="91" y="4"/>
                </a:lnTo>
                <a:lnTo>
                  <a:pt x="96" y="7"/>
                </a:lnTo>
                <a:lnTo>
                  <a:pt x="124" y="2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5" name="Freeform 542">
            <a:extLst>
              <a:ext uri="{FF2B5EF4-FFF2-40B4-BE49-F238E27FC236}">
                <a16:creationId xmlns:a16="http://schemas.microsoft.com/office/drawing/2014/main" id="{12C97715-F82B-3B09-0C27-9D1D0E07F6F7}"/>
              </a:ext>
            </a:extLst>
          </p:cNvPr>
          <p:cNvSpPr>
            <a:spLocks/>
          </p:cNvSpPr>
          <p:nvPr/>
        </p:nvSpPr>
        <p:spPr bwMode="auto">
          <a:xfrm>
            <a:off x="5578485" y="3733811"/>
            <a:ext cx="236538" cy="195263"/>
          </a:xfrm>
          <a:custGeom>
            <a:avLst/>
            <a:gdLst>
              <a:gd name="T0" fmla="*/ 143 w 149"/>
              <a:gd name="T1" fmla="*/ 90 h 123"/>
              <a:gd name="T2" fmla="*/ 138 w 149"/>
              <a:gd name="T3" fmla="*/ 92 h 123"/>
              <a:gd name="T4" fmla="*/ 135 w 149"/>
              <a:gd name="T5" fmla="*/ 92 h 123"/>
              <a:gd name="T6" fmla="*/ 130 w 149"/>
              <a:gd name="T7" fmla="*/ 94 h 123"/>
              <a:gd name="T8" fmla="*/ 128 w 149"/>
              <a:gd name="T9" fmla="*/ 94 h 123"/>
              <a:gd name="T10" fmla="*/ 117 w 149"/>
              <a:gd name="T11" fmla="*/ 97 h 123"/>
              <a:gd name="T12" fmla="*/ 113 w 149"/>
              <a:gd name="T13" fmla="*/ 98 h 123"/>
              <a:gd name="T14" fmla="*/ 110 w 149"/>
              <a:gd name="T15" fmla="*/ 100 h 123"/>
              <a:gd name="T16" fmla="*/ 104 w 149"/>
              <a:gd name="T17" fmla="*/ 104 h 123"/>
              <a:gd name="T18" fmla="*/ 98 w 149"/>
              <a:gd name="T19" fmla="*/ 108 h 123"/>
              <a:gd name="T20" fmla="*/ 89 w 149"/>
              <a:gd name="T21" fmla="*/ 115 h 123"/>
              <a:gd name="T22" fmla="*/ 86 w 149"/>
              <a:gd name="T23" fmla="*/ 116 h 123"/>
              <a:gd name="T24" fmla="*/ 82 w 149"/>
              <a:gd name="T25" fmla="*/ 120 h 123"/>
              <a:gd name="T26" fmla="*/ 67 w 149"/>
              <a:gd name="T27" fmla="*/ 122 h 123"/>
              <a:gd name="T28" fmla="*/ 45 w 149"/>
              <a:gd name="T29" fmla="*/ 123 h 123"/>
              <a:gd name="T30" fmla="*/ 42 w 149"/>
              <a:gd name="T31" fmla="*/ 119 h 123"/>
              <a:gd name="T32" fmla="*/ 34 w 149"/>
              <a:gd name="T33" fmla="*/ 108 h 123"/>
              <a:gd name="T34" fmla="*/ 33 w 149"/>
              <a:gd name="T35" fmla="*/ 107 h 123"/>
              <a:gd name="T36" fmla="*/ 31 w 149"/>
              <a:gd name="T37" fmla="*/ 105 h 123"/>
              <a:gd name="T38" fmla="*/ 18 w 149"/>
              <a:gd name="T39" fmla="*/ 96 h 123"/>
              <a:gd name="T40" fmla="*/ 20 w 149"/>
              <a:gd name="T41" fmla="*/ 90 h 123"/>
              <a:gd name="T42" fmla="*/ 22 w 149"/>
              <a:gd name="T43" fmla="*/ 86 h 123"/>
              <a:gd name="T44" fmla="*/ 9 w 149"/>
              <a:gd name="T45" fmla="*/ 83 h 123"/>
              <a:gd name="T46" fmla="*/ 8 w 149"/>
              <a:gd name="T47" fmla="*/ 71 h 123"/>
              <a:gd name="T48" fmla="*/ 8 w 149"/>
              <a:gd name="T49" fmla="*/ 70 h 123"/>
              <a:gd name="T50" fmla="*/ 7 w 149"/>
              <a:gd name="T51" fmla="*/ 70 h 123"/>
              <a:gd name="T52" fmla="*/ 5 w 149"/>
              <a:gd name="T53" fmla="*/ 70 h 123"/>
              <a:gd name="T54" fmla="*/ 5 w 149"/>
              <a:gd name="T55" fmla="*/ 66 h 123"/>
              <a:gd name="T56" fmla="*/ 7 w 149"/>
              <a:gd name="T57" fmla="*/ 56 h 123"/>
              <a:gd name="T58" fmla="*/ 5 w 149"/>
              <a:gd name="T59" fmla="*/ 53 h 123"/>
              <a:gd name="T60" fmla="*/ 0 w 149"/>
              <a:gd name="T61" fmla="*/ 51 h 123"/>
              <a:gd name="T62" fmla="*/ 0 w 149"/>
              <a:gd name="T63" fmla="*/ 47 h 123"/>
              <a:gd name="T64" fmla="*/ 0 w 149"/>
              <a:gd name="T65" fmla="*/ 41 h 123"/>
              <a:gd name="T66" fmla="*/ 0 w 149"/>
              <a:gd name="T67" fmla="*/ 30 h 123"/>
              <a:gd name="T68" fmla="*/ 18 w 149"/>
              <a:gd name="T69" fmla="*/ 23 h 123"/>
              <a:gd name="T70" fmla="*/ 19 w 149"/>
              <a:gd name="T71" fmla="*/ 22 h 123"/>
              <a:gd name="T72" fmla="*/ 30 w 149"/>
              <a:gd name="T73" fmla="*/ 21 h 123"/>
              <a:gd name="T74" fmla="*/ 37 w 149"/>
              <a:gd name="T75" fmla="*/ 21 h 123"/>
              <a:gd name="T76" fmla="*/ 44 w 149"/>
              <a:gd name="T77" fmla="*/ 19 h 123"/>
              <a:gd name="T78" fmla="*/ 45 w 149"/>
              <a:gd name="T79" fmla="*/ 19 h 123"/>
              <a:gd name="T80" fmla="*/ 50 w 149"/>
              <a:gd name="T81" fmla="*/ 11 h 123"/>
              <a:gd name="T82" fmla="*/ 55 w 149"/>
              <a:gd name="T83" fmla="*/ 8 h 123"/>
              <a:gd name="T84" fmla="*/ 59 w 149"/>
              <a:gd name="T85" fmla="*/ 13 h 123"/>
              <a:gd name="T86" fmla="*/ 70 w 149"/>
              <a:gd name="T87" fmla="*/ 11 h 123"/>
              <a:gd name="T88" fmla="*/ 75 w 149"/>
              <a:gd name="T89" fmla="*/ 8 h 123"/>
              <a:gd name="T90" fmla="*/ 86 w 149"/>
              <a:gd name="T91" fmla="*/ 3 h 123"/>
              <a:gd name="T92" fmla="*/ 89 w 149"/>
              <a:gd name="T93" fmla="*/ 3 h 123"/>
              <a:gd name="T94" fmla="*/ 113 w 149"/>
              <a:gd name="T95" fmla="*/ 2 h 123"/>
              <a:gd name="T96" fmla="*/ 130 w 149"/>
              <a:gd name="T97" fmla="*/ 0 h 123"/>
              <a:gd name="T98" fmla="*/ 135 w 149"/>
              <a:gd name="T99" fmla="*/ 21 h 123"/>
              <a:gd name="T100" fmla="*/ 146 w 149"/>
              <a:gd name="T101" fmla="*/ 33 h 123"/>
              <a:gd name="T102" fmla="*/ 149 w 149"/>
              <a:gd name="T103" fmla="*/ 49 h 123"/>
              <a:gd name="T104" fmla="*/ 143 w 149"/>
              <a:gd name="T10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43" y="90"/>
                </a:move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7" y="97"/>
                </a:lnTo>
                <a:lnTo>
                  <a:pt x="113" y="98"/>
                </a:lnTo>
                <a:lnTo>
                  <a:pt x="110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2" y="119"/>
                </a:lnTo>
                <a:lnTo>
                  <a:pt x="34" y="108"/>
                </a:lnTo>
                <a:lnTo>
                  <a:pt x="33" y="107"/>
                </a:lnTo>
                <a:lnTo>
                  <a:pt x="31" y="105"/>
                </a:lnTo>
                <a:lnTo>
                  <a:pt x="18" y="96"/>
                </a:lnTo>
                <a:lnTo>
                  <a:pt x="20" y="90"/>
                </a:lnTo>
                <a:lnTo>
                  <a:pt x="22" y="86"/>
                </a:lnTo>
                <a:lnTo>
                  <a:pt x="9" y="83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5" y="70"/>
                </a:lnTo>
                <a:lnTo>
                  <a:pt x="5" y="66"/>
                </a:lnTo>
                <a:lnTo>
                  <a:pt x="7" y="56"/>
                </a:lnTo>
                <a:lnTo>
                  <a:pt x="5" y="53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3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0" y="11"/>
                </a:lnTo>
                <a:lnTo>
                  <a:pt x="55" y="8"/>
                </a:lnTo>
                <a:lnTo>
                  <a:pt x="59" y="13"/>
                </a:lnTo>
                <a:lnTo>
                  <a:pt x="70" y="11"/>
                </a:lnTo>
                <a:lnTo>
                  <a:pt x="75" y="8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6" name="Freeform 543">
            <a:extLst>
              <a:ext uri="{FF2B5EF4-FFF2-40B4-BE49-F238E27FC236}">
                <a16:creationId xmlns:a16="http://schemas.microsoft.com/office/drawing/2014/main" id="{D5657E69-CF6E-62B0-7169-7A039ABC5E63}"/>
              </a:ext>
            </a:extLst>
          </p:cNvPr>
          <p:cNvSpPr>
            <a:spLocks/>
          </p:cNvSpPr>
          <p:nvPr/>
        </p:nvSpPr>
        <p:spPr bwMode="auto">
          <a:xfrm>
            <a:off x="4408495" y="5768992"/>
            <a:ext cx="173038" cy="182563"/>
          </a:xfrm>
          <a:custGeom>
            <a:avLst/>
            <a:gdLst>
              <a:gd name="T0" fmla="*/ 98 w 109"/>
              <a:gd name="T1" fmla="*/ 21 h 115"/>
              <a:gd name="T2" fmla="*/ 101 w 109"/>
              <a:gd name="T3" fmla="*/ 40 h 115"/>
              <a:gd name="T4" fmla="*/ 101 w 109"/>
              <a:gd name="T5" fmla="*/ 41 h 115"/>
              <a:gd name="T6" fmla="*/ 108 w 109"/>
              <a:gd name="T7" fmla="*/ 49 h 115"/>
              <a:gd name="T8" fmla="*/ 103 w 109"/>
              <a:gd name="T9" fmla="*/ 53 h 115"/>
              <a:gd name="T10" fmla="*/ 98 w 109"/>
              <a:gd name="T11" fmla="*/ 64 h 115"/>
              <a:gd name="T12" fmla="*/ 100 w 109"/>
              <a:gd name="T13" fmla="*/ 66 h 115"/>
              <a:gd name="T14" fmla="*/ 109 w 109"/>
              <a:gd name="T15" fmla="*/ 82 h 115"/>
              <a:gd name="T16" fmla="*/ 107 w 109"/>
              <a:gd name="T17" fmla="*/ 85 h 115"/>
              <a:gd name="T18" fmla="*/ 101 w 109"/>
              <a:gd name="T19" fmla="*/ 91 h 115"/>
              <a:gd name="T20" fmla="*/ 96 w 109"/>
              <a:gd name="T21" fmla="*/ 91 h 115"/>
              <a:gd name="T22" fmla="*/ 88 w 109"/>
              <a:gd name="T23" fmla="*/ 93 h 115"/>
              <a:gd name="T24" fmla="*/ 79 w 109"/>
              <a:gd name="T25" fmla="*/ 94 h 115"/>
              <a:gd name="T26" fmla="*/ 78 w 109"/>
              <a:gd name="T27" fmla="*/ 94 h 115"/>
              <a:gd name="T28" fmla="*/ 75 w 109"/>
              <a:gd name="T29" fmla="*/ 98 h 115"/>
              <a:gd name="T30" fmla="*/ 72 w 109"/>
              <a:gd name="T31" fmla="*/ 101 h 115"/>
              <a:gd name="T32" fmla="*/ 71 w 109"/>
              <a:gd name="T33" fmla="*/ 100 h 115"/>
              <a:gd name="T34" fmla="*/ 70 w 109"/>
              <a:gd name="T35" fmla="*/ 98 h 115"/>
              <a:gd name="T36" fmla="*/ 60 w 109"/>
              <a:gd name="T37" fmla="*/ 100 h 115"/>
              <a:gd name="T38" fmla="*/ 51 w 109"/>
              <a:gd name="T39" fmla="*/ 100 h 115"/>
              <a:gd name="T40" fmla="*/ 41 w 109"/>
              <a:gd name="T41" fmla="*/ 101 h 115"/>
              <a:gd name="T42" fmla="*/ 15 w 109"/>
              <a:gd name="T43" fmla="*/ 115 h 115"/>
              <a:gd name="T44" fmla="*/ 8 w 109"/>
              <a:gd name="T45" fmla="*/ 100 h 115"/>
              <a:gd name="T46" fmla="*/ 18 w 109"/>
              <a:gd name="T47" fmla="*/ 98 h 115"/>
              <a:gd name="T48" fmla="*/ 19 w 109"/>
              <a:gd name="T49" fmla="*/ 96 h 115"/>
              <a:gd name="T50" fmla="*/ 15 w 109"/>
              <a:gd name="T51" fmla="*/ 86 h 115"/>
              <a:gd name="T52" fmla="*/ 22 w 109"/>
              <a:gd name="T53" fmla="*/ 68 h 115"/>
              <a:gd name="T54" fmla="*/ 22 w 109"/>
              <a:gd name="T55" fmla="*/ 63 h 115"/>
              <a:gd name="T56" fmla="*/ 27 w 109"/>
              <a:gd name="T57" fmla="*/ 61 h 115"/>
              <a:gd name="T58" fmla="*/ 25 w 109"/>
              <a:gd name="T59" fmla="*/ 56 h 115"/>
              <a:gd name="T60" fmla="*/ 0 w 109"/>
              <a:gd name="T61" fmla="*/ 46 h 115"/>
              <a:gd name="T62" fmla="*/ 30 w 109"/>
              <a:gd name="T63" fmla="*/ 22 h 115"/>
              <a:gd name="T64" fmla="*/ 36 w 109"/>
              <a:gd name="T65" fmla="*/ 26 h 115"/>
              <a:gd name="T66" fmla="*/ 37 w 109"/>
              <a:gd name="T67" fmla="*/ 26 h 115"/>
              <a:gd name="T68" fmla="*/ 44 w 109"/>
              <a:gd name="T69" fmla="*/ 26 h 115"/>
              <a:gd name="T70" fmla="*/ 45 w 109"/>
              <a:gd name="T71" fmla="*/ 22 h 115"/>
              <a:gd name="T72" fmla="*/ 49 w 109"/>
              <a:gd name="T73" fmla="*/ 21 h 115"/>
              <a:gd name="T74" fmla="*/ 56 w 109"/>
              <a:gd name="T75" fmla="*/ 25 h 115"/>
              <a:gd name="T76" fmla="*/ 60 w 109"/>
              <a:gd name="T77" fmla="*/ 27 h 115"/>
              <a:gd name="T78" fmla="*/ 64 w 109"/>
              <a:gd name="T79" fmla="*/ 19 h 115"/>
              <a:gd name="T80" fmla="*/ 66 w 109"/>
              <a:gd name="T81" fmla="*/ 15 h 115"/>
              <a:gd name="T82" fmla="*/ 66 w 109"/>
              <a:gd name="T83" fmla="*/ 12 h 115"/>
              <a:gd name="T84" fmla="*/ 81 w 109"/>
              <a:gd name="T85" fmla="*/ 0 h 115"/>
              <a:gd name="T86" fmla="*/ 88 w 109"/>
              <a:gd name="T87" fmla="*/ 7 h 115"/>
              <a:gd name="T88" fmla="*/ 88 w 109"/>
              <a:gd name="T89" fmla="*/ 12 h 115"/>
              <a:gd name="T90" fmla="*/ 88 w 109"/>
              <a:gd name="T91" fmla="*/ 15 h 115"/>
              <a:gd name="T92" fmla="*/ 89 w 109"/>
              <a:gd name="T93" fmla="*/ 16 h 115"/>
              <a:gd name="T94" fmla="*/ 89 w 109"/>
              <a:gd name="T95" fmla="*/ 16 h 115"/>
              <a:gd name="T96" fmla="*/ 94 w 109"/>
              <a:gd name="T97" fmla="*/ 19 h 115"/>
              <a:gd name="T98" fmla="*/ 98 w 109"/>
              <a:gd name="T9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5">
                <a:moveTo>
                  <a:pt x="98" y="21"/>
                </a:moveTo>
                <a:lnTo>
                  <a:pt x="101" y="40"/>
                </a:lnTo>
                <a:lnTo>
                  <a:pt x="101" y="41"/>
                </a:lnTo>
                <a:lnTo>
                  <a:pt x="108" y="49"/>
                </a:lnTo>
                <a:lnTo>
                  <a:pt x="103" y="53"/>
                </a:lnTo>
                <a:lnTo>
                  <a:pt x="98" y="64"/>
                </a:lnTo>
                <a:lnTo>
                  <a:pt x="100" y="66"/>
                </a:lnTo>
                <a:lnTo>
                  <a:pt x="109" y="82"/>
                </a:lnTo>
                <a:lnTo>
                  <a:pt x="107" y="85"/>
                </a:lnTo>
                <a:lnTo>
                  <a:pt x="101" y="91"/>
                </a:lnTo>
                <a:lnTo>
                  <a:pt x="96" y="91"/>
                </a:lnTo>
                <a:lnTo>
                  <a:pt x="88" y="93"/>
                </a:lnTo>
                <a:lnTo>
                  <a:pt x="79" y="94"/>
                </a:lnTo>
                <a:lnTo>
                  <a:pt x="78" y="94"/>
                </a:lnTo>
                <a:lnTo>
                  <a:pt x="75" y="98"/>
                </a:lnTo>
                <a:lnTo>
                  <a:pt x="72" y="101"/>
                </a:lnTo>
                <a:lnTo>
                  <a:pt x="71" y="100"/>
                </a:lnTo>
                <a:lnTo>
                  <a:pt x="70" y="98"/>
                </a:lnTo>
                <a:lnTo>
                  <a:pt x="60" y="100"/>
                </a:lnTo>
                <a:lnTo>
                  <a:pt x="51" y="100"/>
                </a:lnTo>
                <a:lnTo>
                  <a:pt x="41" y="101"/>
                </a:lnTo>
                <a:lnTo>
                  <a:pt x="15" y="115"/>
                </a:lnTo>
                <a:lnTo>
                  <a:pt x="8" y="100"/>
                </a:lnTo>
                <a:lnTo>
                  <a:pt x="18" y="98"/>
                </a:lnTo>
                <a:lnTo>
                  <a:pt x="19" y="96"/>
                </a:lnTo>
                <a:lnTo>
                  <a:pt x="15" y="86"/>
                </a:lnTo>
                <a:lnTo>
                  <a:pt x="22" y="68"/>
                </a:lnTo>
                <a:lnTo>
                  <a:pt x="22" y="63"/>
                </a:lnTo>
                <a:lnTo>
                  <a:pt x="27" y="61"/>
                </a:lnTo>
                <a:lnTo>
                  <a:pt x="25" y="56"/>
                </a:lnTo>
                <a:lnTo>
                  <a:pt x="0" y="46"/>
                </a:ln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  <a:lnTo>
                  <a:pt x="88" y="7"/>
                </a:lnTo>
                <a:lnTo>
                  <a:pt x="88" y="12"/>
                </a:lnTo>
                <a:lnTo>
                  <a:pt x="88" y="15"/>
                </a:lnTo>
                <a:lnTo>
                  <a:pt x="89" y="16"/>
                </a:lnTo>
                <a:lnTo>
                  <a:pt x="89" y="16"/>
                </a:lnTo>
                <a:lnTo>
                  <a:pt x="94" y="19"/>
                </a:lnTo>
                <a:lnTo>
                  <a:pt x="98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7" name="Freeform 544">
            <a:extLst>
              <a:ext uri="{FF2B5EF4-FFF2-40B4-BE49-F238E27FC236}">
                <a16:creationId xmlns:a16="http://schemas.microsoft.com/office/drawing/2014/main" id="{60E05CC2-C362-907B-50EA-3F6683759305}"/>
              </a:ext>
            </a:extLst>
          </p:cNvPr>
          <p:cNvSpPr>
            <a:spLocks/>
          </p:cNvSpPr>
          <p:nvPr/>
        </p:nvSpPr>
        <p:spPr bwMode="auto">
          <a:xfrm>
            <a:off x="4679958" y="5845192"/>
            <a:ext cx="115888" cy="187326"/>
          </a:xfrm>
          <a:custGeom>
            <a:avLst/>
            <a:gdLst>
              <a:gd name="T0" fmla="*/ 47 w 73"/>
              <a:gd name="T1" fmla="*/ 7 h 118"/>
              <a:gd name="T2" fmla="*/ 58 w 73"/>
              <a:gd name="T3" fmla="*/ 26 h 118"/>
              <a:gd name="T4" fmla="*/ 58 w 73"/>
              <a:gd name="T5" fmla="*/ 34 h 118"/>
              <a:gd name="T6" fmla="*/ 64 w 73"/>
              <a:gd name="T7" fmla="*/ 42 h 118"/>
              <a:gd name="T8" fmla="*/ 58 w 73"/>
              <a:gd name="T9" fmla="*/ 45 h 118"/>
              <a:gd name="T10" fmla="*/ 53 w 73"/>
              <a:gd name="T11" fmla="*/ 46 h 118"/>
              <a:gd name="T12" fmla="*/ 54 w 73"/>
              <a:gd name="T13" fmla="*/ 58 h 118"/>
              <a:gd name="T14" fmla="*/ 64 w 73"/>
              <a:gd name="T15" fmla="*/ 68 h 118"/>
              <a:gd name="T16" fmla="*/ 73 w 73"/>
              <a:gd name="T17" fmla="*/ 78 h 118"/>
              <a:gd name="T18" fmla="*/ 61 w 73"/>
              <a:gd name="T19" fmla="*/ 90 h 118"/>
              <a:gd name="T20" fmla="*/ 71 w 73"/>
              <a:gd name="T21" fmla="*/ 98 h 118"/>
              <a:gd name="T22" fmla="*/ 65 w 73"/>
              <a:gd name="T23" fmla="*/ 110 h 118"/>
              <a:gd name="T24" fmla="*/ 64 w 73"/>
              <a:gd name="T25" fmla="*/ 116 h 118"/>
              <a:gd name="T26" fmla="*/ 58 w 73"/>
              <a:gd name="T27" fmla="*/ 118 h 118"/>
              <a:gd name="T28" fmla="*/ 46 w 73"/>
              <a:gd name="T29" fmla="*/ 106 h 118"/>
              <a:gd name="T30" fmla="*/ 37 w 73"/>
              <a:gd name="T31" fmla="*/ 90 h 118"/>
              <a:gd name="T32" fmla="*/ 32 w 73"/>
              <a:gd name="T33" fmla="*/ 93 h 118"/>
              <a:gd name="T34" fmla="*/ 30 w 73"/>
              <a:gd name="T35" fmla="*/ 95 h 118"/>
              <a:gd name="T36" fmla="*/ 23 w 73"/>
              <a:gd name="T37" fmla="*/ 99 h 118"/>
              <a:gd name="T38" fmla="*/ 0 w 73"/>
              <a:gd name="T39" fmla="*/ 87 h 118"/>
              <a:gd name="T40" fmla="*/ 5 w 73"/>
              <a:gd name="T41" fmla="*/ 83 h 118"/>
              <a:gd name="T42" fmla="*/ 7 w 73"/>
              <a:gd name="T43" fmla="*/ 82 h 118"/>
              <a:gd name="T44" fmla="*/ 2 w 73"/>
              <a:gd name="T45" fmla="*/ 73 h 118"/>
              <a:gd name="T46" fmla="*/ 16 w 73"/>
              <a:gd name="T47" fmla="*/ 64 h 118"/>
              <a:gd name="T48" fmla="*/ 12 w 73"/>
              <a:gd name="T49" fmla="*/ 61 h 118"/>
              <a:gd name="T50" fmla="*/ 13 w 73"/>
              <a:gd name="T51" fmla="*/ 52 h 118"/>
              <a:gd name="T52" fmla="*/ 13 w 73"/>
              <a:gd name="T53" fmla="*/ 48 h 118"/>
              <a:gd name="T54" fmla="*/ 9 w 73"/>
              <a:gd name="T55" fmla="*/ 42 h 118"/>
              <a:gd name="T56" fmla="*/ 5 w 73"/>
              <a:gd name="T57" fmla="*/ 37 h 118"/>
              <a:gd name="T58" fmla="*/ 9 w 73"/>
              <a:gd name="T59" fmla="*/ 31 h 118"/>
              <a:gd name="T60" fmla="*/ 5 w 73"/>
              <a:gd name="T61" fmla="*/ 23 h 118"/>
              <a:gd name="T62" fmla="*/ 5 w 73"/>
              <a:gd name="T63" fmla="*/ 15 h 118"/>
              <a:gd name="T64" fmla="*/ 5 w 73"/>
              <a:gd name="T65" fmla="*/ 8 h 118"/>
              <a:gd name="T66" fmla="*/ 5 w 73"/>
              <a:gd name="T67" fmla="*/ 5 h 118"/>
              <a:gd name="T68" fmla="*/ 16 w 73"/>
              <a:gd name="T69" fmla="*/ 0 h 118"/>
              <a:gd name="T70" fmla="*/ 28 w 73"/>
              <a:gd name="T71" fmla="*/ 0 h 118"/>
              <a:gd name="T72" fmla="*/ 34 w 73"/>
              <a:gd name="T73" fmla="*/ 0 h 118"/>
              <a:gd name="T74" fmla="*/ 37 w 73"/>
              <a:gd name="T75" fmla="*/ 3 h 118"/>
              <a:gd name="T76" fmla="*/ 37 w 73"/>
              <a:gd name="T77" fmla="*/ 4 h 118"/>
              <a:gd name="T78" fmla="*/ 38 w 73"/>
              <a:gd name="T79" fmla="*/ 4 h 118"/>
              <a:gd name="T80" fmla="*/ 47 w 73"/>
              <a:gd name="T81" fmla="*/ 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118">
                <a:moveTo>
                  <a:pt x="47" y="7"/>
                </a:move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8"/>
                </a:lnTo>
                <a:lnTo>
                  <a:pt x="64" y="68"/>
                </a:lnTo>
                <a:lnTo>
                  <a:pt x="73" y="78"/>
                </a:lnTo>
                <a:lnTo>
                  <a:pt x="61" y="90"/>
                </a:lnTo>
                <a:lnTo>
                  <a:pt x="71" y="98"/>
                </a:lnTo>
                <a:lnTo>
                  <a:pt x="65" y="110"/>
                </a:lnTo>
                <a:lnTo>
                  <a:pt x="64" y="116"/>
                </a:lnTo>
                <a:lnTo>
                  <a:pt x="58" y="118"/>
                </a:lnTo>
                <a:lnTo>
                  <a:pt x="46" y="106"/>
                </a:lnTo>
                <a:lnTo>
                  <a:pt x="37" y="90"/>
                </a:lnTo>
                <a:lnTo>
                  <a:pt x="32" y="93"/>
                </a:lnTo>
                <a:lnTo>
                  <a:pt x="30" y="95"/>
                </a:lnTo>
                <a:lnTo>
                  <a:pt x="23" y="99"/>
                </a:lnTo>
                <a:lnTo>
                  <a:pt x="0" y="87"/>
                </a:lnTo>
                <a:lnTo>
                  <a:pt x="5" y="83"/>
                </a:lnTo>
                <a:lnTo>
                  <a:pt x="7" y="82"/>
                </a:lnTo>
                <a:lnTo>
                  <a:pt x="2" y="73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8" name="Freeform 545">
            <a:extLst>
              <a:ext uri="{FF2B5EF4-FFF2-40B4-BE49-F238E27FC236}">
                <a16:creationId xmlns:a16="http://schemas.microsoft.com/office/drawing/2014/main" id="{5395847A-07FD-D176-372D-E64CFE3E435F}"/>
              </a:ext>
            </a:extLst>
          </p:cNvPr>
          <p:cNvSpPr>
            <a:spLocks/>
          </p:cNvSpPr>
          <p:nvPr/>
        </p:nvSpPr>
        <p:spPr bwMode="auto">
          <a:xfrm>
            <a:off x="4664083" y="5713429"/>
            <a:ext cx="158750" cy="142875"/>
          </a:xfrm>
          <a:custGeom>
            <a:avLst/>
            <a:gdLst>
              <a:gd name="T0" fmla="*/ 100 w 100"/>
              <a:gd name="T1" fmla="*/ 65 h 90"/>
              <a:gd name="T2" fmla="*/ 98 w 100"/>
              <a:gd name="T3" fmla="*/ 76 h 90"/>
              <a:gd name="T4" fmla="*/ 98 w 100"/>
              <a:gd name="T5" fmla="*/ 79 h 90"/>
              <a:gd name="T6" fmla="*/ 92 w 100"/>
              <a:gd name="T7" fmla="*/ 79 h 90"/>
              <a:gd name="T8" fmla="*/ 90 w 100"/>
              <a:gd name="T9" fmla="*/ 81 h 90"/>
              <a:gd name="T10" fmla="*/ 89 w 100"/>
              <a:gd name="T11" fmla="*/ 84 h 90"/>
              <a:gd name="T12" fmla="*/ 70 w 100"/>
              <a:gd name="T13" fmla="*/ 84 h 90"/>
              <a:gd name="T14" fmla="*/ 62 w 100"/>
              <a:gd name="T15" fmla="*/ 77 h 90"/>
              <a:gd name="T16" fmla="*/ 56 w 100"/>
              <a:gd name="T17" fmla="*/ 80 h 90"/>
              <a:gd name="T18" fmla="*/ 60 w 100"/>
              <a:gd name="T19" fmla="*/ 84 h 90"/>
              <a:gd name="T20" fmla="*/ 59 w 100"/>
              <a:gd name="T21" fmla="*/ 87 h 90"/>
              <a:gd name="T22" fmla="*/ 57 w 100"/>
              <a:gd name="T23" fmla="*/ 90 h 90"/>
              <a:gd name="T24" fmla="*/ 48 w 100"/>
              <a:gd name="T25" fmla="*/ 87 h 90"/>
              <a:gd name="T26" fmla="*/ 47 w 100"/>
              <a:gd name="T27" fmla="*/ 87 h 90"/>
              <a:gd name="T28" fmla="*/ 47 w 100"/>
              <a:gd name="T29" fmla="*/ 86 h 90"/>
              <a:gd name="T30" fmla="*/ 44 w 100"/>
              <a:gd name="T31" fmla="*/ 83 h 90"/>
              <a:gd name="T32" fmla="*/ 38 w 100"/>
              <a:gd name="T33" fmla="*/ 83 h 90"/>
              <a:gd name="T34" fmla="*/ 26 w 100"/>
              <a:gd name="T35" fmla="*/ 83 h 90"/>
              <a:gd name="T36" fmla="*/ 23 w 100"/>
              <a:gd name="T37" fmla="*/ 81 h 90"/>
              <a:gd name="T38" fmla="*/ 14 w 100"/>
              <a:gd name="T39" fmla="*/ 71 h 90"/>
              <a:gd name="T40" fmla="*/ 0 w 100"/>
              <a:gd name="T41" fmla="*/ 56 h 90"/>
              <a:gd name="T42" fmla="*/ 2 w 100"/>
              <a:gd name="T43" fmla="*/ 54 h 90"/>
              <a:gd name="T44" fmla="*/ 3 w 100"/>
              <a:gd name="T45" fmla="*/ 53 h 90"/>
              <a:gd name="T46" fmla="*/ 4 w 100"/>
              <a:gd name="T47" fmla="*/ 51 h 90"/>
              <a:gd name="T48" fmla="*/ 14 w 100"/>
              <a:gd name="T49" fmla="*/ 47 h 90"/>
              <a:gd name="T50" fmla="*/ 14 w 100"/>
              <a:gd name="T51" fmla="*/ 46 h 90"/>
              <a:gd name="T52" fmla="*/ 14 w 100"/>
              <a:gd name="T53" fmla="*/ 43 h 90"/>
              <a:gd name="T54" fmla="*/ 19 w 100"/>
              <a:gd name="T55" fmla="*/ 43 h 90"/>
              <a:gd name="T56" fmla="*/ 26 w 100"/>
              <a:gd name="T57" fmla="*/ 45 h 90"/>
              <a:gd name="T58" fmla="*/ 27 w 100"/>
              <a:gd name="T59" fmla="*/ 38 h 90"/>
              <a:gd name="T60" fmla="*/ 21 w 100"/>
              <a:gd name="T61" fmla="*/ 36 h 90"/>
              <a:gd name="T62" fmla="*/ 19 w 100"/>
              <a:gd name="T63" fmla="*/ 26 h 90"/>
              <a:gd name="T64" fmla="*/ 27 w 100"/>
              <a:gd name="T65" fmla="*/ 21 h 90"/>
              <a:gd name="T66" fmla="*/ 29 w 100"/>
              <a:gd name="T67" fmla="*/ 11 h 90"/>
              <a:gd name="T68" fmla="*/ 32 w 100"/>
              <a:gd name="T69" fmla="*/ 6 h 90"/>
              <a:gd name="T70" fmla="*/ 27 w 100"/>
              <a:gd name="T71" fmla="*/ 0 h 90"/>
              <a:gd name="T72" fmla="*/ 36 w 100"/>
              <a:gd name="T73" fmla="*/ 4 h 90"/>
              <a:gd name="T74" fmla="*/ 36 w 100"/>
              <a:gd name="T75" fmla="*/ 11 h 90"/>
              <a:gd name="T76" fmla="*/ 48 w 100"/>
              <a:gd name="T77" fmla="*/ 16 h 90"/>
              <a:gd name="T78" fmla="*/ 57 w 100"/>
              <a:gd name="T79" fmla="*/ 35 h 90"/>
              <a:gd name="T80" fmla="*/ 59 w 100"/>
              <a:gd name="T81" fmla="*/ 35 h 90"/>
              <a:gd name="T82" fmla="*/ 66 w 100"/>
              <a:gd name="T83" fmla="*/ 35 h 90"/>
              <a:gd name="T84" fmla="*/ 67 w 100"/>
              <a:gd name="T85" fmla="*/ 54 h 90"/>
              <a:gd name="T86" fmla="*/ 67 w 100"/>
              <a:gd name="T87" fmla="*/ 57 h 90"/>
              <a:gd name="T88" fmla="*/ 79 w 100"/>
              <a:gd name="T89" fmla="*/ 56 h 90"/>
              <a:gd name="T90" fmla="*/ 81 w 100"/>
              <a:gd name="T91" fmla="*/ 54 h 90"/>
              <a:gd name="T92" fmla="*/ 82 w 100"/>
              <a:gd name="T93" fmla="*/ 51 h 90"/>
              <a:gd name="T94" fmla="*/ 83 w 100"/>
              <a:gd name="T95" fmla="*/ 54 h 90"/>
              <a:gd name="T96" fmla="*/ 86 w 100"/>
              <a:gd name="T97" fmla="*/ 56 h 90"/>
              <a:gd name="T98" fmla="*/ 90 w 100"/>
              <a:gd name="T99" fmla="*/ 62 h 90"/>
              <a:gd name="T100" fmla="*/ 100 w 100"/>
              <a:gd name="T101" fmla="*/ 6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" h="90">
                <a:moveTo>
                  <a:pt x="100" y="65"/>
                </a:moveTo>
                <a:lnTo>
                  <a:pt x="98" y="76"/>
                </a:lnTo>
                <a:lnTo>
                  <a:pt x="98" y="79"/>
                </a:lnTo>
                <a:lnTo>
                  <a:pt x="92" y="79"/>
                </a:lnTo>
                <a:lnTo>
                  <a:pt x="90" y="81"/>
                </a:lnTo>
                <a:lnTo>
                  <a:pt x="89" y="84"/>
                </a:lnTo>
                <a:lnTo>
                  <a:pt x="70" y="84"/>
                </a:lnTo>
                <a:lnTo>
                  <a:pt x="62" y="77"/>
                </a:lnTo>
                <a:lnTo>
                  <a:pt x="56" y="80"/>
                </a:lnTo>
                <a:lnTo>
                  <a:pt x="60" y="84"/>
                </a:lnTo>
                <a:lnTo>
                  <a:pt x="59" y="87"/>
                </a:lnTo>
                <a:lnTo>
                  <a:pt x="57" y="90"/>
                </a:lnTo>
                <a:lnTo>
                  <a:pt x="48" y="87"/>
                </a:lnTo>
                <a:lnTo>
                  <a:pt x="47" y="87"/>
                </a:lnTo>
                <a:lnTo>
                  <a:pt x="47" y="86"/>
                </a:lnTo>
                <a:lnTo>
                  <a:pt x="44" y="83"/>
                </a:lnTo>
                <a:lnTo>
                  <a:pt x="38" y="83"/>
                </a:lnTo>
                <a:lnTo>
                  <a:pt x="26" y="83"/>
                </a:lnTo>
                <a:lnTo>
                  <a:pt x="23" y="81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1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6"/>
                </a:lnTo>
                <a:lnTo>
                  <a:pt x="19" y="26"/>
                </a:lnTo>
                <a:lnTo>
                  <a:pt x="27" y="21"/>
                </a:lnTo>
                <a:lnTo>
                  <a:pt x="29" y="11"/>
                </a:lnTo>
                <a:lnTo>
                  <a:pt x="32" y="6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  <a:lnTo>
                  <a:pt x="57" y="35"/>
                </a:lnTo>
                <a:lnTo>
                  <a:pt x="59" y="35"/>
                </a:lnTo>
                <a:lnTo>
                  <a:pt x="66" y="35"/>
                </a:lnTo>
                <a:lnTo>
                  <a:pt x="67" y="54"/>
                </a:lnTo>
                <a:lnTo>
                  <a:pt x="67" y="57"/>
                </a:lnTo>
                <a:lnTo>
                  <a:pt x="79" y="56"/>
                </a:lnTo>
                <a:lnTo>
                  <a:pt x="81" y="54"/>
                </a:lnTo>
                <a:lnTo>
                  <a:pt x="82" y="51"/>
                </a:lnTo>
                <a:lnTo>
                  <a:pt x="83" y="54"/>
                </a:lnTo>
                <a:lnTo>
                  <a:pt x="86" y="56"/>
                </a:lnTo>
                <a:lnTo>
                  <a:pt x="90" y="62"/>
                </a:lnTo>
                <a:lnTo>
                  <a:pt x="100" y="6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9" name="Freeform 546">
            <a:extLst>
              <a:ext uri="{FF2B5EF4-FFF2-40B4-BE49-F238E27FC236}">
                <a16:creationId xmlns:a16="http://schemas.microsoft.com/office/drawing/2014/main" id="{C6B6DED7-4F23-DDE5-2BBC-54C510C8F651}"/>
              </a:ext>
            </a:extLst>
          </p:cNvPr>
          <p:cNvSpPr>
            <a:spLocks/>
          </p:cNvSpPr>
          <p:nvPr/>
        </p:nvSpPr>
        <p:spPr bwMode="auto">
          <a:xfrm>
            <a:off x="4906971" y="4781564"/>
            <a:ext cx="236538" cy="206376"/>
          </a:xfrm>
          <a:custGeom>
            <a:avLst/>
            <a:gdLst>
              <a:gd name="T0" fmla="*/ 35 w 149"/>
              <a:gd name="T1" fmla="*/ 127 h 130"/>
              <a:gd name="T2" fmla="*/ 33 w 149"/>
              <a:gd name="T3" fmla="*/ 130 h 130"/>
              <a:gd name="T4" fmla="*/ 26 w 149"/>
              <a:gd name="T5" fmla="*/ 123 h 130"/>
              <a:gd name="T6" fmla="*/ 19 w 149"/>
              <a:gd name="T7" fmla="*/ 116 h 130"/>
              <a:gd name="T8" fmla="*/ 31 w 149"/>
              <a:gd name="T9" fmla="*/ 104 h 130"/>
              <a:gd name="T10" fmla="*/ 31 w 149"/>
              <a:gd name="T11" fmla="*/ 100 h 130"/>
              <a:gd name="T12" fmla="*/ 31 w 149"/>
              <a:gd name="T13" fmla="*/ 96 h 130"/>
              <a:gd name="T14" fmla="*/ 19 w 149"/>
              <a:gd name="T15" fmla="*/ 97 h 130"/>
              <a:gd name="T16" fmla="*/ 15 w 149"/>
              <a:gd name="T17" fmla="*/ 97 h 130"/>
              <a:gd name="T18" fmla="*/ 8 w 149"/>
              <a:gd name="T19" fmla="*/ 93 h 130"/>
              <a:gd name="T20" fmla="*/ 0 w 149"/>
              <a:gd name="T21" fmla="*/ 97 h 130"/>
              <a:gd name="T22" fmla="*/ 1 w 149"/>
              <a:gd name="T23" fmla="*/ 89 h 130"/>
              <a:gd name="T24" fmla="*/ 8 w 149"/>
              <a:gd name="T25" fmla="*/ 81 h 130"/>
              <a:gd name="T26" fmla="*/ 14 w 149"/>
              <a:gd name="T27" fmla="*/ 81 h 130"/>
              <a:gd name="T28" fmla="*/ 26 w 149"/>
              <a:gd name="T29" fmla="*/ 85 h 130"/>
              <a:gd name="T30" fmla="*/ 42 w 149"/>
              <a:gd name="T31" fmla="*/ 73 h 130"/>
              <a:gd name="T32" fmla="*/ 44 w 149"/>
              <a:gd name="T33" fmla="*/ 73 h 130"/>
              <a:gd name="T34" fmla="*/ 56 w 149"/>
              <a:gd name="T35" fmla="*/ 62 h 130"/>
              <a:gd name="T36" fmla="*/ 59 w 149"/>
              <a:gd name="T37" fmla="*/ 60 h 130"/>
              <a:gd name="T38" fmla="*/ 61 w 149"/>
              <a:gd name="T39" fmla="*/ 59 h 130"/>
              <a:gd name="T40" fmla="*/ 68 w 149"/>
              <a:gd name="T41" fmla="*/ 51 h 130"/>
              <a:gd name="T42" fmla="*/ 72 w 149"/>
              <a:gd name="T43" fmla="*/ 55 h 130"/>
              <a:gd name="T44" fmla="*/ 80 w 149"/>
              <a:gd name="T45" fmla="*/ 49 h 130"/>
              <a:gd name="T46" fmla="*/ 87 w 149"/>
              <a:gd name="T47" fmla="*/ 48 h 130"/>
              <a:gd name="T48" fmla="*/ 89 w 149"/>
              <a:gd name="T49" fmla="*/ 48 h 130"/>
              <a:gd name="T50" fmla="*/ 89 w 149"/>
              <a:gd name="T51" fmla="*/ 47 h 130"/>
              <a:gd name="T52" fmla="*/ 93 w 149"/>
              <a:gd name="T53" fmla="*/ 41 h 130"/>
              <a:gd name="T54" fmla="*/ 111 w 149"/>
              <a:gd name="T55" fmla="*/ 17 h 130"/>
              <a:gd name="T56" fmla="*/ 113 w 149"/>
              <a:gd name="T57" fmla="*/ 11 h 130"/>
              <a:gd name="T58" fmla="*/ 115 w 149"/>
              <a:gd name="T59" fmla="*/ 8 h 130"/>
              <a:gd name="T60" fmla="*/ 138 w 149"/>
              <a:gd name="T61" fmla="*/ 8 h 130"/>
              <a:gd name="T62" fmla="*/ 146 w 149"/>
              <a:gd name="T63" fmla="*/ 0 h 130"/>
              <a:gd name="T64" fmla="*/ 149 w 149"/>
              <a:gd name="T65" fmla="*/ 14 h 130"/>
              <a:gd name="T66" fmla="*/ 138 w 149"/>
              <a:gd name="T67" fmla="*/ 28 h 130"/>
              <a:gd name="T68" fmla="*/ 136 w 149"/>
              <a:gd name="T69" fmla="*/ 32 h 130"/>
              <a:gd name="T70" fmla="*/ 136 w 149"/>
              <a:gd name="T71" fmla="*/ 34 h 130"/>
              <a:gd name="T72" fmla="*/ 132 w 149"/>
              <a:gd name="T73" fmla="*/ 48 h 130"/>
              <a:gd name="T74" fmla="*/ 127 w 149"/>
              <a:gd name="T75" fmla="*/ 64 h 130"/>
              <a:gd name="T76" fmla="*/ 127 w 149"/>
              <a:gd name="T77" fmla="*/ 66 h 130"/>
              <a:gd name="T78" fmla="*/ 123 w 149"/>
              <a:gd name="T79" fmla="*/ 70 h 130"/>
              <a:gd name="T80" fmla="*/ 120 w 149"/>
              <a:gd name="T81" fmla="*/ 74 h 130"/>
              <a:gd name="T82" fmla="*/ 102 w 149"/>
              <a:gd name="T83" fmla="*/ 97 h 130"/>
              <a:gd name="T84" fmla="*/ 98 w 149"/>
              <a:gd name="T85" fmla="*/ 101 h 130"/>
              <a:gd name="T86" fmla="*/ 83 w 149"/>
              <a:gd name="T87" fmla="*/ 101 h 130"/>
              <a:gd name="T88" fmla="*/ 78 w 149"/>
              <a:gd name="T89" fmla="*/ 97 h 130"/>
              <a:gd name="T90" fmla="*/ 70 w 149"/>
              <a:gd name="T91" fmla="*/ 93 h 130"/>
              <a:gd name="T92" fmla="*/ 67 w 149"/>
              <a:gd name="T93" fmla="*/ 94 h 130"/>
              <a:gd name="T94" fmla="*/ 63 w 149"/>
              <a:gd name="T95" fmla="*/ 96 h 130"/>
              <a:gd name="T96" fmla="*/ 68 w 149"/>
              <a:gd name="T97" fmla="*/ 100 h 130"/>
              <a:gd name="T98" fmla="*/ 59 w 149"/>
              <a:gd name="T99" fmla="*/ 104 h 130"/>
              <a:gd name="T100" fmla="*/ 55 w 149"/>
              <a:gd name="T101" fmla="*/ 107 h 130"/>
              <a:gd name="T102" fmla="*/ 56 w 149"/>
              <a:gd name="T103" fmla="*/ 109 h 130"/>
              <a:gd name="T104" fmla="*/ 59 w 149"/>
              <a:gd name="T105" fmla="*/ 116 h 130"/>
              <a:gd name="T106" fmla="*/ 61 w 149"/>
              <a:gd name="T107" fmla="*/ 120 h 130"/>
              <a:gd name="T108" fmla="*/ 59 w 149"/>
              <a:gd name="T109" fmla="*/ 120 h 130"/>
              <a:gd name="T110" fmla="*/ 56 w 149"/>
              <a:gd name="T111" fmla="*/ 122 h 130"/>
              <a:gd name="T112" fmla="*/ 50 w 149"/>
              <a:gd name="T113" fmla="*/ 130 h 130"/>
              <a:gd name="T114" fmla="*/ 42 w 149"/>
              <a:gd name="T115" fmla="*/ 128 h 130"/>
              <a:gd name="T116" fmla="*/ 41 w 149"/>
              <a:gd name="T117" fmla="*/ 128 h 130"/>
              <a:gd name="T118" fmla="*/ 35 w 149"/>
              <a:gd name="T119" fmla="*/ 124 h 130"/>
              <a:gd name="T120" fmla="*/ 35 w 149"/>
              <a:gd name="T121" fmla="*/ 12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" h="130">
                <a:moveTo>
                  <a:pt x="35" y="127"/>
                </a:move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4" y="81"/>
                </a:lnTo>
                <a:lnTo>
                  <a:pt x="26" y="85"/>
                </a:lnTo>
                <a:lnTo>
                  <a:pt x="42" y="73"/>
                </a:lnTo>
                <a:lnTo>
                  <a:pt x="44" y="73"/>
                </a:lnTo>
                <a:lnTo>
                  <a:pt x="56" y="62"/>
                </a:lnTo>
                <a:lnTo>
                  <a:pt x="59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9" y="48"/>
                </a:lnTo>
                <a:lnTo>
                  <a:pt x="89" y="47"/>
                </a:lnTo>
                <a:lnTo>
                  <a:pt x="93" y="41"/>
                </a:lnTo>
                <a:lnTo>
                  <a:pt x="111" y="17"/>
                </a:lnTo>
                <a:lnTo>
                  <a:pt x="113" y="11"/>
                </a:lnTo>
                <a:lnTo>
                  <a:pt x="115" y="8"/>
                </a:lnTo>
                <a:lnTo>
                  <a:pt x="138" y="8"/>
                </a:lnTo>
                <a:lnTo>
                  <a:pt x="146" y="0"/>
                </a:lnTo>
                <a:lnTo>
                  <a:pt x="149" y="14"/>
                </a:lnTo>
                <a:lnTo>
                  <a:pt x="138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70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9" y="104"/>
                </a:lnTo>
                <a:lnTo>
                  <a:pt x="55" y="107"/>
                </a:lnTo>
                <a:lnTo>
                  <a:pt x="56" y="109"/>
                </a:lnTo>
                <a:lnTo>
                  <a:pt x="59" y="116"/>
                </a:lnTo>
                <a:lnTo>
                  <a:pt x="61" y="120"/>
                </a:lnTo>
                <a:lnTo>
                  <a:pt x="59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8"/>
                </a:lnTo>
                <a:lnTo>
                  <a:pt x="41" y="128"/>
                </a:lnTo>
                <a:lnTo>
                  <a:pt x="35" y="124"/>
                </a:lnTo>
                <a:lnTo>
                  <a:pt x="35" y="1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Freeform 547">
            <a:extLst>
              <a:ext uri="{FF2B5EF4-FFF2-40B4-BE49-F238E27FC236}">
                <a16:creationId xmlns:a16="http://schemas.microsoft.com/office/drawing/2014/main" id="{147EB594-5309-66DA-3A57-7ED1C3A51E20}"/>
              </a:ext>
            </a:extLst>
          </p:cNvPr>
          <p:cNvSpPr>
            <a:spLocks/>
          </p:cNvSpPr>
          <p:nvPr/>
        </p:nvSpPr>
        <p:spPr bwMode="auto">
          <a:xfrm>
            <a:off x="5276859" y="5549916"/>
            <a:ext cx="109538" cy="136525"/>
          </a:xfrm>
          <a:custGeom>
            <a:avLst/>
            <a:gdLst>
              <a:gd name="T0" fmla="*/ 66 w 69"/>
              <a:gd name="T1" fmla="*/ 24 h 86"/>
              <a:gd name="T2" fmla="*/ 64 w 69"/>
              <a:gd name="T3" fmla="*/ 21 h 86"/>
              <a:gd name="T4" fmla="*/ 62 w 69"/>
              <a:gd name="T5" fmla="*/ 18 h 86"/>
              <a:gd name="T6" fmla="*/ 56 w 69"/>
              <a:gd name="T7" fmla="*/ 13 h 86"/>
              <a:gd name="T8" fmla="*/ 54 w 69"/>
              <a:gd name="T9" fmla="*/ 10 h 86"/>
              <a:gd name="T10" fmla="*/ 44 w 69"/>
              <a:gd name="T11" fmla="*/ 0 h 86"/>
              <a:gd name="T12" fmla="*/ 41 w 69"/>
              <a:gd name="T13" fmla="*/ 7 h 86"/>
              <a:gd name="T14" fmla="*/ 36 w 69"/>
              <a:gd name="T15" fmla="*/ 4 h 86"/>
              <a:gd name="T16" fmla="*/ 29 w 69"/>
              <a:gd name="T17" fmla="*/ 4 h 86"/>
              <a:gd name="T18" fmla="*/ 23 w 69"/>
              <a:gd name="T19" fmla="*/ 4 h 86"/>
              <a:gd name="T20" fmla="*/ 19 w 69"/>
              <a:gd name="T21" fmla="*/ 7 h 86"/>
              <a:gd name="T22" fmla="*/ 15 w 69"/>
              <a:gd name="T23" fmla="*/ 11 h 86"/>
              <a:gd name="T24" fmla="*/ 13 w 69"/>
              <a:gd name="T25" fmla="*/ 10 h 86"/>
              <a:gd name="T26" fmla="*/ 6 w 69"/>
              <a:gd name="T27" fmla="*/ 11 h 86"/>
              <a:gd name="T28" fmla="*/ 7 w 69"/>
              <a:gd name="T29" fmla="*/ 14 h 86"/>
              <a:gd name="T30" fmla="*/ 8 w 69"/>
              <a:gd name="T31" fmla="*/ 18 h 86"/>
              <a:gd name="T32" fmla="*/ 8 w 69"/>
              <a:gd name="T33" fmla="*/ 22 h 86"/>
              <a:gd name="T34" fmla="*/ 4 w 69"/>
              <a:gd name="T35" fmla="*/ 24 h 86"/>
              <a:gd name="T36" fmla="*/ 3 w 69"/>
              <a:gd name="T37" fmla="*/ 32 h 86"/>
              <a:gd name="T38" fmla="*/ 4 w 69"/>
              <a:gd name="T39" fmla="*/ 29 h 86"/>
              <a:gd name="T40" fmla="*/ 10 w 69"/>
              <a:gd name="T41" fmla="*/ 33 h 86"/>
              <a:gd name="T42" fmla="*/ 11 w 69"/>
              <a:gd name="T43" fmla="*/ 32 h 86"/>
              <a:gd name="T44" fmla="*/ 13 w 69"/>
              <a:gd name="T45" fmla="*/ 32 h 86"/>
              <a:gd name="T46" fmla="*/ 17 w 69"/>
              <a:gd name="T47" fmla="*/ 34 h 86"/>
              <a:gd name="T48" fmla="*/ 30 w 69"/>
              <a:gd name="T49" fmla="*/ 58 h 86"/>
              <a:gd name="T50" fmla="*/ 40 w 69"/>
              <a:gd name="T51" fmla="*/ 84 h 86"/>
              <a:gd name="T52" fmla="*/ 43 w 69"/>
              <a:gd name="T53" fmla="*/ 84 h 86"/>
              <a:gd name="T54" fmla="*/ 45 w 69"/>
              <a:gd name="T55" fmla="*/ 85 h 86"/>
              <a:gd name="T56" fmla="*/ 47 w 69"/>
              <a:gd name="T57" fmla="*/ 75 h 86"/>
              <a:gd name="T58" fmla="*/ 43 w 69"/>
              <a:gd name="T59" fmla="*/ 69 h 86"/>
              <a:gd name="T60" fmla="*/ 54 w 69"/>
              <a:gd name="T61" fmla="*/ 60 h 86"/>
              <a:gd name="T62" fmla="*/ 49 w 69"/>
              <a:gd name="T63" fmla="*/ 54 h 86"/>
              <a:gd name="T64" fmla="*/ 54 w 69"/>
              <a:gd name="T65" fmla="*/ 43 h 86"/>
              <a:gd name="T66" fmla="*/ 56 w 69"/>
              <a:gd name="T67" fmla="*/ 34 h 86"/>
              <a:gd name="T68" fmla="*/ 69 w 69"/>
              <a:gd name="T69" fmla="*/ 2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9" h="86">
                <a:moveTo>
                  <a:pt x="67" y="24"/>
                </a:moveTo>
                <a:lnTo>
                  <a:pt x="66" y="24"/>
                </a:lnTo>
                <a:lnTo>
                  <a:pt x="64" y="22"/>
                </a:lnTo>
                <a:lnTo>
                  <a:pt x="64" y="21"/>
                </a:lnTo>
                <a:lnTo>
                  <a:pt x="62" y="19"/>
                </a:lnTo>
                <a:lnTo>
                  <a:pt x="62" y="18"/>
                </a:lnTo>
                <a:lnTo>
                  <a:pt x="56" y="14"/>
                </a:lnTo>
                <a:lnTo>
                  <a:pt x="56" y="13"/>
                </a:lnTo>
                <a:lnTo>
                  <a:pt x="55" y="11"/>
                </a:lnTo>
                <a:lnTo>
                  <a:pt x="54" y="10"/>
                </a:lnTo>
                <a:lnTo>
                  <a:pt x="48" y="4"/>
                </a:lnTo>
                <a:lnTo>
                  <a:pt x="44" y="0"/>
                </a:lnTo>
                <a:lnTo>
                  <a:pt x="43" y="3"/>
                </a:lnTo>
                <a:lnTo>
                  <a:pt x="41" y="7"/>
                </a:lnTo>
                <a:lnTo>
                  <a:pt x="38" y="4"/>
                </a:lnTo>
                <a:lnTo>
                  <a:pt x="36" y="4"/>
                </a:lnTo>
                <a:lnTo>
                  <a:pt x="30" y="4"/>
                </a:lnTo>
                <a:lnTo>
                  <a:pt x="29" y="4"/>
                </a:lnTo>
                <a:lnTo>
                  <a:pt x="25" y="4"/>
                </a:lnTo>
                <a:lnTo>
                  <a:pt x="23" y="4"/>
                </a:lnTo>
                <a:lnTo>
                  <a:pt x="19" y="6"/>
                </a:lnTo>
                <a:lnTo>
                  <a:pt x="19" y="7"/>
                </a:lnTo>
                <a:lnTo>
                  <a:pt x="17" y="11"/>
                </a:lnTo>
                <a:lnTo>
                  <a:pt x="15" y="11"/>
                </a:lnTo>
                <a:lnTo>
                  <a:pt x="14" y="11"/>
                </a:lnTo>
                <a:lnTo>
                  <a:pt x="13" y="10"/>
                </a:lnTo>
                <a:lnTo>
                  <a:pt x="7" y="7"/>
                </a:lnTo>
                <a:lnTo>
                  <a:pt x="6" y="11"/>
                </a:lnTo>
                <a:lnTo>
                  <a:pt x="6" y="13"/>
                </a:lnTo>
                <a:lnTo>
                  <a:pt x="7" y="14"/>
                </a:lnTo>
                <a:lnTo>
                  <a:pt x="7" y="15"/>
                </a:lnTo>
                <a:lnTo>
                  <a:pt x="8" y="18"/>
                </a:lnTo>
                <a:lnTo>
                  <a:pt x="10" y="19"/>
                </a:lnTo>
                <a:lnTo>
                  <a:pt x="8" y="22"/>
                </a:lnTo>
                <a:lnTo>
                  <a:pt x="6" y="24"/>
                </a:lnTo>
                <a:lnTo>
                  <a:pt x="4" y="24"/>
                </a:lnTo>
                <a:lnTo>
                  <a:pt x="0" y="25"/>
                </a:lnTo>
                <a:lnTo>
                  <a:pt x="3" y="32"/>
                </a:lnTo>
                <a:lnTo>
                  <a:pt x="3" y="30"/>
                </a:lnTo>
                <a:lnTo>
                  <a:pt x="4" y="29"/>
                </a:lnTo>
                <a:lnTo>
                  <a:pt x="8" y="32"/>
                </a:lnTo>
                <a:lnTo>
                  <a:pt x="10" y="33"/>
                </a:lnTo>
                <a:lnTo>
                  <a:pt x="10" y="34"/>
                </a:lnTo>
                <a:lnTo>
                  <a:pt x="11" y="32"/>
                </a:lnTo>
                <a:lnTo>
                  <a:pt x="11" y="30"/>
                </a:lnTo>
                <a:lnTo>
                  <a:pt x="13" y="32"/>
                </a:lnTo>
                <a:lnTo>
                  <a:pt x="14" y="32"/>
                </a:lnTo>
                <a:lnTo>
                  <a:pt x="17" y="34"/>
                </a:lnTo>
                <a:lnTo>
                  <a:pt x="18" y="36"/>
                </a:lnTo>
                <a:lnTo>
                  <a:pt x="30" y="58"/>
                </a:lnTo>
                <a:lnTo>
                  <a:pt x="38" y="85"/>
                </a:lnTo>
                <a:lnTo>
                  <a:pt x="40" y="84"/>
                </a:lnTo>
                <a:lnTo>
                  <a:pt x="40" y="82"/>
                </a:lnTo>
                <a:lnTo>
                  <a:pt x="43" y="84"/>
                </a:lnTo>
                <a:lnTo>
                  <a:pt x="44" y="85"/>
                </a:lnTo>
                <a:lnTo>
                  <a:pt x="45" y="85"/>
                </a:lnTo>
                <a:lnTo>
                  <a:pt x="51" y="86"/>
                </a:lnTo>
                <a:lnTo>
                  <a:pt x="47" y="75"/>
                </a:lnTo>
                <a:lnTo>
                  <a:pt x="44" y="73"/>
                </a:lnTo>
                <a:lnTo>
                  <a:pt x="43" y="69"/>
                </a:lnTo>
                <a:lnTo>
                  <a:pt x="48" y="63"/>
                </a:lnTo>
                <a:lnTo>
                  <a:pt x="54" y="60"/>
                </a:lnTo>
                <a:lnTo>
                  <a:pt x="55" y="56"/>
                </a:lnTo>
                <a:lnTo>
                  <a:pt x="49" y="54"/>
                </a:lnTo>
                <a:lnTo>
                  <a:pt x="51" y="49"/>
                </a:lnTo>
                <a:lnTo>
                  <a:pt x="54" y="43"/>
                </a:lnTo>
                <a:lnTo>
                  <a:pt x="55" y="40"/>
                </a:lnTo>
                <a:lnTo>
                  <a:pt x="56" y="34"/>
                </a:lnTo>
                <a:lnTo>
                  <a:pt x="62" y="29"/>
                </a:lnTo>
                <a:lnTo>
                  <a:pt x="69" y="25"/>
                </a:lnTo>
                <a:lnTo>
                  <a:pt x="67" y="2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1" name="Freeform 548">
            <a:extLst>
              <a:ext uri="{FF2B5EF4-FFF2-40B4-BE49-F238E27FC236}">
                <a16:creationId xmlns:a16="http://schemas.microsoft.com/office/drawing/2014/main" id="{22846864-E604-9773-8B3D-487989B142A5}"/>
              </a:ext>
            </a:extLst>
          </p:cNvPr>
          <p:cNvSpPr>
            <a:spLocks/>
          </p:cNvSpPr>
          <p:nvPr/>
        </p:nvSpPr>
        <p:spPr bwMode="auto">
          <a:xfrm>
            <a:off x="5145096" y="5135578"/>
            <a:ext cx="114300" cy="139700"/>
          </a:xfrm>
          <a:custGeom>
            <a:avLst/>
            <a:gdLst>
              <a:gd name="T0" fmla="*/ 41 w 72"/>
              <a:gd name="T1" fmla="*/ 2 h 88"/>
              <a:gd name="T2" fmla="*/ 63 w 72"/>
              <a:gd name="T3" fmla="*/ 23 h 88"/>
              <a:gd name="T4" fmla="*/ 66 w 72"/>
              <a:gd name="T5" fmla="*/ 31 h 88"/>
              <a:gd name="T6" fmla="*/ 71 w 72"/>
              <a:gd name="T7" fmla="*/ 47 h 88"/>
              <a:gd name="T8" fmla="*/ 66 w 72"/>
              <a:gd name="T9" fmla="*/ 58 h 88"/>
              <a:gd name="T10" fmla="*/ 72 w 72"/>
              <a:gd name="T11" fmla="*/ 73 h 88"/>
              <a:gd name="T12" fmla="*/ 70 w 72"/>
              <a:gd name="T13" fmla="*/ 75 h 88"/>
              <a:gd name="T14" fmla="*/ 68 w 72"/>
              <a:gd name="T15" fmla="*/ 76 h 88"/>
              <a:gd name="T16" fmla="*/ 67 w 72"/>
              <a:gd name="T17" fmla="*/ 77 h 88"/>
              <a:gd name="T18" fmla="*/ 66 w 72"/>
              <a:gd name="T19" fmla="*/ 79 h 88"/>
              <a:gd name="T20" fmla="*/ 59 w 72"/>
              <a:gd name="T21" fmla="*/ 77 h 88"/>
              <a:gd name="T22" fmla="*/ 57 w 72"/>
              <a:gd name="T23" fmla="*/ 77 h 88"/>
              <a:gd name="T24" fmla="*/ 56 w 72"/>
              <a:gd name="T25" fmla="*/ 77 h 88"/>
              <a:gd name="T26" fmla="*/ 56 w 72"/>
              <a:gd name="T27" fmla="*/ 79 h 88"/>
              <a:gd name="T28" fmla="*/ 41 w 72"/>
              <a:gd name="T29" fmla="*/ 85 h 88"/>
              <a:gd name="T30" fmla="*/ 41 w 72"/>
              <a:gd name="T31" fmla="*/ 88 h 88"/>
              <a:gd name="T32" fmla="*/ 26 w 72"/>
              <a:gd name="T33" fmla="*/ 70 h 88"/>
              <a:gd name="T34" fmla="*/ 26 w 72"/>
              <a:gd name="T35" fmla="*/ 66 h 88"/>
              <a:gd name="T36" fmla="*/ 23 w 72"/>
              <a:gd name="T37" fmla="*/ 58 h 88"/>
              <a:gd name="T38" fmla="*/ 26 w 72"/>
              <a:gd name="T39" fmla="*/ 53 h 88"/>
              <a:gd name="T40" fmla="*/ 21 w 72"/>
              <a:gd name="T41" fmla="*/ 47 h 88"/>
              <a:gd name="T42" fmla="*/ 19 w 72"/>
              <a:gd name="T43" fmla="*/ 46 h 88"/>
              <a:gd name="T44" fmla="*/ 16 w 72"/>
              <a:gd name="T45" fmla="*/ 43 h 88"/>
              <a:gd name="T46" fmla="*/ 10 w 72"/>
              <a:gd name="T47" fmla="*/ 43 h 88"/>
              <a:gd name="T48" fmla="*/ 8 w 72"/>
              <a:gd name="T49" fmla="*/ 40 h 88"/>
              <a:gd name="T50" fmla="*/ 0 w 72"/>
              <a:gd name="T51" fmla="*/ 23 h 88"/>
              <a:gd name="T52" fmla="*/ 11 w 72"/>
              <a:gd name="T53" fmla="*/ 2 h 88"/>
              <a:gd name="T54" fmla="*/ 19 w 72"/>
              <a:gd name="T55" fmla="*/ 0 h 88"/>
              <a:gd name="T56" fmla="*/ 26 w 72"/>
              <a:gd name="T57" fmla="*/ 2 h 88"/>
              <a:gd name="T58" fmla="*/ 30 w 72"/>
              <a:gd name="T59" fmla="*/ 5 h 88"/>
              <a:gd name="T60" fmla="*/ 36 w 72"/>
              <a:gd name="T61" fmla="*/ 4 h 88"/>
              <a:gd name="T62" fmla="*/ 37 w 72"/>
              <a:gd name="T63" fmla="*/ 4 h 88"/>
              <a:gd name="T64" fmla="*/ 41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41" y="2"/>
                </a:moveTo>
                <a:lnTo>
                  <a:pt x="63" y="23"/>
                </a:lnTo>
                <a:lnTo>
                  <a:pt x="66" y="31"/>
                </a:lnTo>
                <a:lnTo>
                  <a:pt x="71" y="47"/>
                </a:lnTo>
                <a:lnTo>
                  <a:pt x="66" y="58"/>
                </a:lnTo>
                <a:lnTo>
                  <a:pt x="72" y="73"/>
                </a:lnTo>
                <a:lnTo>
                  <a:pt x="70" y="75"/>
                </a:lnTo>
                <a:lnTo>
                  <a:pt x="68" y="76"/>
                </a:lnTo>
                <a:lnTo>
                  <a:pt x="67" y="77"/>
                </a:lnTo>
                <a:lnTo>
                  <a:pt x="66" y="79"/>
                </a:lnTo>
                <a:lnTo>
                  <a:pt x="59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5"/>
                </a:lnTo>
                <a:lnTo>
                  <a:pt x="41" y="88"/>
                </a:lnTo>
                <a:lnTo>
                  <a:pt x="26" y="70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1" y="47"/>
                </a:lnTo>
                <a:lnTo>
                  <a:pt x="19" y="46"/>
                </a:lnTo>
                <a:lnTo>
                  <a:pt x="16" y="43"/>
                </a:lnTo>
                <a:lnTo>
                  <a:pt x="10" y="43"/>
                </a:lnTo>
                <a:lnTo>
                  <a:pt x="8" y="40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  <a:lnTo>
                  <a:pt x="30" y="5"/>
                </a:lnTo>
                <a:lnTo>
                  <a:pt x="36" y="4"/>
                </a:lnTo>
                <a:lnTo>
                  <a:pt x="37" y="4"/>
                </a:lnTo>
                <a:lnTo>
                  <a:pt x="4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2" name="Freeform 549">
            <a:extLst>
              <a:ext uri="{FF2B5EF4-FFF2-40B4-BE49-F238E27FC236}">
                <a16:creationId xmlns:a16="http://schemas.microsoft.com/office/drawing/2014/main" id="{46423816-CCCF-C1BA-DA27-EAB5EA0F266A}"/>
              </a:ext>
            </a:extLst>
          </p:cNvPr>
          <p:cNvSpPr>
            <a:spLocks/>
          </p:cNvSpPr>
          <p:nvPr/>
        </p:nvSpPr>
        <p:spPr bwMode="auto">
          <a:xfrm>
            <a:off x="5253046" y="4484701"/>
            <a:ext cx="231775" cy="200026"/>
          </a:xfrm>
          <a:custGeom>
            <a:avLst/>
            <a:gdLst>
              <a:gd name="T0" fmla="*/ 142 w 146"/>
              <a:gd name="T1" fmla="*/ 123 h 126"/>
              <a:gd name="T2" fmla="*/ 138 w 146"/>
              <a:gd name="T3" fmla="*/ 126 h 126"/>
              <a:gd name="T4" fmla="*/ 123 w 146"/>
              <a:gd name="T5" fmla="*/ 126 h 126"/>
              <a:gd name="T6" fmla="*/ 116 w 146"/>
              <a:gd name="T7" fmla="*/ 120 h 126"/>
              <a:gd name="T8" fmla="*/ 104 w 146"/>
              <a:gd name="T9" fmla="*/ 120 h 126"/>
              <a:gd name="T10" fmla="*/ 88 w 146"/>
              <a:gd name="T11" fmla="*/ 108 h 126"/>
              <a:gd name="T12" fmla="*/ 82 w 146"/>
              <a:gd name="T13" fmla="*/ 107 h 126"/>
              <a:gd name="T14" fmla="*/ 73 w 146"/>
              <a:gd name="T15" fmla="*/ 105 h 126"/>
              <a:gd name="T16" fmla="*/ 63 w 146"/>
              <a:gd name="T17" fmla="*/ 103 h 126"/>
              <a:gd name="T18" fmla="*/ 60 w 146"/>
              <a:gd name="T19" fmla="*/ 78 h 126"/>
              <a:gd name="T20" fmla="*/ 59 w 146"/>
              <a:gd name="T21" fmla="*/ 70 h 126"/>
              <a:gd name="T22" fmla="*/ 55 w 146"/>
              <a:gd name="T23" fmla="*/ 69 h 126"/>
              <a:gd name="T24" fmla="*/ 51 w 146"/>
              <a:gd name="T25" fmla="*/ 69 h 126"/>
              <a:gd name="T26" fmla="*/ 47 w 146"/>
              <a:gd name="T27" fmla="*/ 71 h 126"/>
              <a:gd name="T28" fmla="*/ 47 w 146"/>
              <a:gd name="T29" fmla="*/ 69 h 126"/>
              <a:gd name="T30" fmla="*/ 26 w 146"/>
              <a:gd name="T31" fmla="*/ 52 h 126"/>
              <a:gd name="T32" fmla="*/ 21 w 146"/>
              <a:gd name="T33" fmla="*/ 43 h 126"/>
              <a:gd name="T34" fmla="*/ 0 w 146"/>
              <a:gd name="T35" fmla="*/ 22 h 126"/>
              <a:gd name="T36" fmla="*/ 4 w 146"/>
              <a:gd name="T37" fmla="*/ 18 h 126"/>
              <a:gd name="T38" fmla="*/ 10 w 146"/>
              <a:gd name="T39" fmla="*/ 13 h 126"/>
              <a:gd name="T40" fmla="*/ 32 w 146"/>
              <a:gd name="T41" fmla="*/ 0 h 126"/>
              <a:gd name="T42" fmla="*/ 58 w 146"/>
              <a:gd name="T43" fmla="*/ 26 h 126"/>
              <a:gd name="T44" fmla="*/ 60 w 146"/>
              <a:gd name="T45" fmla="*/ 35 h 126"/>
              <a:gd name="T46" fmla="*/ 66 w 146"/>
              <a:gd name="T47" fmla="*/ 32 h 126"/>
              <a:gd name="T48" fmla="*/ 69 w 146"/>
              <a:gd name="T49" fmla="*/ 36 h 126"/>
              <a:gd name="T50" fmla="*/ 77 w 146"/>
              <a:gd name="T51" fmla="*/ 39 h 126"/>
              <a:gd name="T52" fmla="*/ 77 w 146"/>
              <a:gd name="T53" fmla="*/ 44 h 126"/>
              <a:gd name="T54" fmla="*/ 78 w 146"/>
              <a:gd name="T55" fmla="*/ 47 h 126"/>
              <a:gd name="T56" fmla="*/ 86 w 146"/>
              <a:gd name="T57" fmla="*/ 50 h 126"/>
              <a:gd name="T58" fmla="*/ 97 w 146"/>
              <a:gd name="T59" fmla="*/ 48 h 126"/>
              <a:gd name="T60" fmla="*/ 104 w 146"/>
              <a:gd name="T61" fmla="*/ 71 h 126"/>
              <a:gd name="T62" fmla="*/ 112 w 146"/>
              <a:gd name="T63" fmla="*/ 80 h 126"/>
              <a:gd name="T64" fmla="*/ 123 w 146"/>
              <a:gd name="T65" fmla="*/ 88 h 126"/>
              <a:gd name="T66" fmla="*/ 129 w 146"/>
              <a:gd name="T67" fmla="*/ 10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6">
                <a:moveTo>
                  <a:pt x="146" y="118"/>
                </a:moveTo>
                <a:lnTo>
                  <a:pt x="142" y="123"/>
                </a:lnTo>
                <a:lnTo>
                  <a:pt x="142" y="125"/>
                </a:lnTo>
                <a:lnTo>
                  <a:pt x="138" y="126"/>
                </a:lnTo>
                <a:lnTo>
                  <a:pt x="129" y="126"/>
                </a:lnTo>
                <a:lnTo>
                  <a:pt x="123" y="126"/>
                </a:lnTo>
                <a:lnTo>
                  <a:pt x="119" y="120"/>
                </a:lnTo>
                <a:lnTo>
                  <a:pt x="116" y="120"/>
                </a:lnTo>
                <a:lnTo>
                  <a:pt x="109" y="120"/>
                </a:lnTo>
                <a:lnTo>
                  <a:pt x="104" y="120"/>
                </a:lnTo>
                <a:lnTo>
                  <a:pt x="100" y="112"/>
                </a:lnTo>
                <a:lnTo>
                  <a:pt x="88" y="108"/>
                </a:lnTo>
                <a:lnTo>
                  <a:pt x="86" y="105"/>
                </a:lnTo>
                <a:lnTo>
                  <a:pt x="82" y="107"/>
                </a:lnTo>
                <a:lnTo>
                  <a:pt x="75" y="110"/>
                </a:lnTo>
                <a:lnTo>
                  <a:pt x="73" y="105"/>
                </a:lnTo>
                <a:lnTo>
                  <a:pt x="66" y="104"/>
                </a:lnTo>
                <a:lnTo>
                  <a:pt x="63" y="103"/>
                </a:lnTo>
                <a:lnTo>
                  <a:pt x="62" y="88"/>
                </a:lnTo>
                <a:lnTo>
                  <a:pt x="60" y="78"/>
                </a:lnTo>
                <a:lnTo>
                  <a:pt x="60" y="75"/>
                </a:lnTo>
                <a:lnTo>
                  <a:pt x="59" y="70"/>
                </a:lnTo>
                <a:lnTo>
                  <a:pt x="56" y="69"/>
                </a:lnTo>
                <a:lnTo>
                  <a:pt x="55" y="69"/>
                </a:lnTo>
                <a:lnTo>
                  <a:pt x="53" y="69"/>
                </a:lnTo>
                <a:lnTo>
                  <a:pt x="51" y="69"/>
                </a:lnTo>
                <a:lnTo>
                  <a:pt x="48" y="70"/>
                </a:lnTo>
                <a:lnTo>
                  <a:pt x="47" y="71"/>
                </a:lnTo>
                <a:lnTo>
                  <a:pt x="47" y="70"/>
                </a:lnTo>
                <a:lnTo>
                  <a:pt x="47" y="69"/>
                </a:lnTo>
                <a:lnTo>
                  <a:pt x="45" y="69"/>
                </a:lnTo>
                <a:lnTo>
                  <a:pt x="26" y="52"/>
                </a:lnTo>
                <a:lnTo>
                  <a:pt x="22" y="50"/>
                </a:lnTo>
                <a:lnTo>
                  <a:pt x="21" y="43"/>
                </a:lnTo>
                <a:lnTo>
                  <a:pt x="8" y="30"/>
                </a:lnTo>
                <a:lnTo>
                  <a:pt x="0" y="22"/>
                </a:lnTo>
                <a:lnTo>
                  <a:pt x="2" y="22"/>
                </a:lnTo>
                <a:lnTo>
                  <a:pt x="4" y="18"/>
                </a:lnTo>
                <a:lnTo>
                  <a:pt x="8" y="13"/>
                </a:lnTo>
                <a:lnTo>
                  <a:pt x="10" y="13"/>
                </a:lnTo>
                <a:lnTo>
                  <a:pt x="25" y="11"/>
                </a:lnTo>
                <a:lnTo>
                  <a:pt x="32" y="0"/>
                </a:lnTo>
                <a:lnTo>
                  <a:pt x="55" y="21"/>
                </a:lnTo>
                <a:lnTo>
                  <a:pt x="58" y="26"/>
                </a:lnTo>
                <a:lnTo>
                  <a:pt x="59" y="32"/>
                </a:lnTo>
                <a:lnTo>
                  <a:pt x="60" y="35"/>
                </a:lnTo>
                <a:lnTo>
                  <a:pt x="62" y="32"/>
                </a:lnTo>
                <a:lnTo>
                  <a:pt x="66" y="32"/>
                </a:lnTo>
                <a:lnTo>
                  <a:pt x="67" y="35"/>
                </a:lnTo>
                <a:lnTo>
                  <a:pt x="69" y="36"/>
                </a:lnTo>
                <a:lnTo>
                  <a:pt x="71" y="39"/>
                </a:lnTo>
                <a:lnTo>
                  <a:pt x="77" y="39"/>
                </a:lnTo>
                <a:lnTo>
                  <a:pt x="77" y="40"/>
                </a:lnTo>
                <a:lnTo>
                  <a:pt x="77" y="44"/>
                </a:lnTo>
                <a:lnTo>
                  <a:pt x="78" y="45"/>
                </a:lnTo>
                <a:lnTo>
                  <a:pt x="78" y="47"/>
                </a:lnTo>
                <a:lnTo>
                  <a:pt x="85" y="51"/>
                </a:lnTo>
                <a:lnTo>
                  <a:pt x="86" y="50"/>
                </a:lnTo>
                <a:lnTo>
                  <a:pt x="88" y="48"/>
                </a:lnTo>
                <a:lnTo>
                  <a:pt x="97" y="48"/>
                </a:lnTo>
                <a:lnTo>
                  <a:pt x="103" y="54"/>
                </a:lnTo>
                <a:lnTo>
                  <a:pt x="104" y="71"/>
                </a:lnTo>
                <a:lnTo>
                  <a:pt x="105" y="75"/>
                </a:lnTo>
                <a:lnTo>
                  <a:pt x="112" y="80"/>
                </a:lnTo>
                <a:lnTo>
                  <a:pt x="116" y="82"/>
                </a:lnTo>
                <a:lnTo>
                  <a:pt x="123" y="88"/>
                </a:lnTo>
                <a:lnTo>
                  <a:pt x="124" y="89"/>
                </a:lnTo>
                <a:lnTo>
                  <a:pt x="129" y="103"/>
                </a:lnTo>
                <a:lnTo>
                  <a:pt x="146" y="1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Freeform 550">
            <a:extLst>
              <a:ext uri="{FF2B5EF4-FFF2-40B4-BE49-F238E27FC236}">
                <a16:creationId xmlns:a16="http://schemas.microsoft.com/office/drawing/2014/main" id="{ACD3482C-CA7E-FFC4-BAD2-05D53900F7E5}"/>
              </a:ext>
            </a:extLst>
          </p:cNvPr>
          <p:cNvSpPr>
            <a:spLocks/>
          </p:cNvSpPr>
          <p:nvPr/>
        </p:nvSpPr>
        <p:spPr bwMode="auto">
          <a:xfrm>
            <a:off x="4216407" y="6064268"/>
            <a:ext cx="82550" cy="138113"/>
          </a:xfrm>
          <a:custGeom>
            <a:avLst/>
            <a:gdLst>
              <a:gd name="T0" fmla="*/ 49 w 52"/>
              <a:gd name="T1" fmla="*/ 20 h 87"/>
              <a:gd name="T2" fmla="*/ 43 w 52"/>
              <a:gd name="T3" fmla="*/ 36 h 87"/>
              <a:gd name="T4" fmla="*/ 46 w 52"/>
              <a:gd name="T5" fmla="*/ 45 h 87"/>
              <a:gd name="T6" fmla="*/ 49 w 52"/>
              <a:gd name="T7" fmla="*/ 49 h 87"/>
              <a:gd name="T8" fmla="*/ 46 w 52"/>
              <a:gd name="T9" fmla="*/ 53 h 87"/>
              <a:gd name="T10" fmla="*/ 45 w 52"/>
              <a:gd name="T11" fmla="*/ 54 h 87"/>
              <a:gd name="T12" fmla="*/ 42 w 52"/>
              <a:gd name="T13" fmla="*/ 57 h 87"/>
              <a:gd name="T14" fmla="*/ 42 w 52"/>
              <a:gd name="T15" fmla="*/ 58 h 87"/>
              <a:gd name="T16" fmla="*/ 42 w 52"/>
              <a:gd name="T17" fmla="*/ 69 h 87"/>
              <a:gd name="T18" fmla="*/ 32 w 52"/>
              <a:gd name="T19" fmla="*/ 81 h 87"/>
              <a:gd name="T20" fmla="*/ 24 w 52"/>
              <a:gd name="T21" fmla="*/ 84 h 87"/>
              <a:gd name="T22" fmla="*/ 22 w 52"/>
              <a:gd name="T23" fmla="*/ 87 h 87"/>
              <a:gd name="T24" fmla="*/ 22 w 52"/>
              <a:gd name="T25" fmla="*/ 85 h 87"/>
              <a:gd name="T26" fmla="*/ 24 w 52"/>
              <a:gd name="T27" fmla="*/ 70 h 87"/>
              <a:gd name="T28" fmla="*/ 26 w 52"/>
              <a:gd name="T29" fmla="*/ 66 h 87"/>
              <a:gd name="T30" fmla="*/ 30 w 52"/>
              <a:gd name="T31" fmla="*/ 64 h 87"/>
              <a:gd name="T32" fmla="*/ 28 w 52"/>
              <a:gd name="T33" fmla="*/ 58 h 87"/>
              <a:gd name="T34" fmla="*/ 24 w 52"/>
              <a:gd name="T35" fmla="*/ 43 h 87"/>
              <a:gd name="T36" fmla="*/ 20 w 52"/>
              <a:gd name="T37" fmla="*/ 43 h 87"/>
              <a:gd name="T38" fmla="*/ 19 w 52"/>
              <a:gd name="T39" fmla="*/ 43 h 87"/>
              <a:gd name="T40" fmla="*/ 15 w 52"/>
              <a:gd name="T41" fmla="*/ 49 h 87"/>
              <a:gd name="T42" fmla="*/ 12 w 52"/>
              <a:gd name="T43" fmla="*/ 50 h 87"/>
              <a:gd name="T44" fmla="*/ 4 w 52"/>
              <a:gd name="T45" fmla="*/ 53 h 87"/>
              <a:gd name="T46" fmla="*/ 1 w 52"/>
              <a:gd name="T47" fmla="*/ 53 h 87"/>
              <a:gd name="T48" fmla="*/ 4 w 52"/>
              <a:gd name="T49" fmla="*/ 46 h 87"/>
              <a:gd name="T50" fmla="*/ 5 w 52"/>
              <a:gd name="T51" fmla="*/ 42 h 87"/>
              <a:gd name="T52" fmla="*/ 0 w 52"/>
              <a:gd name="T53" fmla="*/ 36 h 87"/>
              <a:gd name="T54" fmla="*/ 0 w 52"/>
              <a:gd name="T55" fmla="*/ 30 h 87"/>
              <a:gd name="T56" fmla="*/ 0 w 52"/>
              <a:gd name="T57" fmla="*/ 23 h 87"/>
              <a:gd name="T58" fmla="*/ 0 w 52"/>
              <a:gd name="T59" fmla="*/ 20 h 87"/>
              <a:gd name="T60" fmla="*/ 1 w 52"/>
              <a:gd name="T61" fmla="*/ 15 h 87"/>
              <a:gd name="T62" fmla="*/ 1 w 52"/>
              <a:gd name="T63" fmla="*/ 13 h 87"/>
              <a:gd name="T64" fmla="*/ 12 w 52"/>
              <a:gd name="T65" fmla="*/ 10 h 87"/>
              <a:gd name="T66" fmla="*/ 19 w 52"/>
              <a:gd name="T67" fmla="*/ 13 h 87"/>
              <a:gd name="T68" fmla="*/ 30 w 52"/>
              <a:gd name="T69" fmla="*/ 6 h 87"/>
              <a:gd name="T70" fmla="*/ 34 w 52"/>
              <a:gd name="T71" fmla="*/ 4 h 87"/>
              <a:gd name="T72" fmla="*/ 41 w 52"/>
              <a:gd name="T73" fmla="*/ 0 h 87"/>
              <a:gd name="T74" fmla="*/ 46 w 52"/>
              <a:gd name="T75" fmla="*/ 5 h 87"/>
              <a:gd name="T76" fmla="*/ 49 w 52"/>
              <a:gd name="T77" fmla="*/ 4 h 87"/>
              <a:gd name="T78" fmla="*/ 52 w 52"/>
              <a:gd name="T79" fmla="*/ 2 h 87"/>
              <a:gd name="T80" fmla="*/ 48 w 52"/>
              <a:gd name="T81" fmla="*/ 10 h 87"/>
              <a:gd name="T82" fmla="*/ 46 w 52"/>
              <a:gd name="T83" fmla="*/ 12 h 87"/>
              <a:gd name="T84" fmla="*/ 48 w 52"/>
              <a:gd name="T85" fmla="*/ 12 h 87"/>
              <a:gd name="T86" fmla="*/ 49 w 52"/>
              <a:gd name="T87" fmla="*/ 2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87">
                <a:moveTo>
                  <a:pt x="49" y="20"/>
                </a:moveTo>
                <a:lnTo>
                  <a:pt x="43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2" y="81"/>
                </a:lnTo>
                <a:lnTo>
                  <a:pt x="24" y="84"/>
                </a:lnTo>
                <a:lnTo>
                  <a:pt x="22" y="87"/>
                </a:lnTo>
                <a:lnTo>
                  <a:pt x="22" y="85"/>
                </a:lnTo>
                <a:lnTo>
                  <a:pt x="24" y="70"/>
                </a:lnTo>
                <a:lnTo>
                  <a:pt x="26" y="66"/>
                </a:lnTo>
                <a:lnTo>
                  <a:pt x="30" y="64"/>
                </a:lnTo>
                <a:lnTo>
                  <a:pt x="28" y="58"/>
                </a:lnTo>
                <a:lnTo>
                  <a:pt x="24" y="43"/>
                </a:lnTo>
                <a:lnTo>
                  <a:pt x="20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5" y="42"/>
                </a:lnTo>
                <a:lnTo>
                  <a:pt x="0" y="36"/>
                </a:lnTo>
                <a:lnTo>
                  <a:pt x="0" y="30"/>
                </a:lnTo>
                <a:lnTo>
                  <a:pt x="0" y="23"/>
                </a:lnTo>
                <a:lnTo>
                  <a:pt x="0" y="20"/>
                </a:lnTo>
                <a:lnTo>
                  <a:pt x="1" y="15"/>
                </a:lnTo>
                <a:lnTo>
                  <a:pt x="1" y="13"/>
                </a:lnTo>
                <a:lnTo>
                  <a:pt x="12" y="10"/>
                </a:lnTo>
                <a:lnTo>
                  <a:pt x="19" y="13"/>
                </a:lnTo>
                <a:lnTo>
                  <a:pt x="30" y="6"/>
                </a:lnTo>
                <a:lnTo>
                  <a:pt x="34" y="4"/>
                </a:lnTo>
                <a:lnTo>
                  <a:pt x="41" y="0"/>
                </a:ln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8" y="10"/>
                </a:lnTo>
                <a:lnTo>
                  <a:pt x="46" y="12"/>
                </a:lnTo>
                <a:lnTo>
                  <a:pt x="48" y="12"/>
                </a:lnTo>
                <a:lnTo>
                  <a:pt x="49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Freeform 551">
            <a:extLst>
              <a:ext uri="{FF2B5EF4-FFF2-40B4-BE49-F238E27FC236}">
                <a16:creationId xmlns:a16="http://schemas.microsoft.com/office/drawing/2014/main" id="{59669CE7-9BD4-50B3-C517-468981E29275}"/>
              </a:ext>
            </a:extLst>
          </p:cNvPr>
          <p:cNvSpPr>
            <a:spLocks/>
          </p:cNvSpPr>
          <p:nvPr/>
        </p:nvSpPr>
        <p:spPr bwMode="auto">
          <a:xfrm>
            <a:off x="4400558" y="5899167"/>
            <a:ext cx="215900" cy="190501"/>
          </a:xfrm>
          <a:custGeom>
            <a:avLst/>
            <a:gdLst>
              <a:gd name="T0" fmla="*/ 136 w 136"/>
              <a:gd name="T1" fmla="*/ 38 h 120"/>
              <a:gd name="T2" fmla="*/ 129 w 136"/>
              <a:gd name="T3" fmla="*/ 53 h 120"/>
              <a:gd name="T4" fmla="*/ 135 w 136"/>
              <a:gd name="T5" fmla="*/ 59 h 120"/>
              <a:gd name="T6" fmla="*/ 132 w 136"/>
              <a:gd name="T7" fmla="*/ 63 h 120"/>
              <a:gd name="T8" fmla="*/ 132 w 136"/>
              <a:gd name="T9" fmla="*/ 65 h 120"/>
              <a:gd name="T10" fmla="*/ 135 w 136"/>
              <a:gd name="T11" fmla="*/ 69 h 120"/>
              <a:gd name="T12" fmla="*/ 129 w 136"/>
              <a:gd name="T13" fmla="*/ 80 h 120"/>
              <a:gd name="T14" fmla="*/ 128 w 136"/>
              <a:gd name="T15" fmla="*/ 82 h 120"/>
              <a:gd name="T16" fmla="*/ 127 w 136"/>
              <a:gd name="T17" fmla="*/ 106 h 120"/>
              <a:gd name="T18" fmla="*/ 121 w 136"/>
              <a:gd name="T19" fmla="*/ 113 h 120"/>
              <a:gd name="T20" fmla="*/ 114 w 136"/>
              <a:gd name="T21" fmla="*/ 116 h 120"/>
              <a:gd name="T22" fmla="*/ 103 w 136"/>
              <a:gd name="T23" fmla="*/ 119 h 120"/>
              <a:gd name="T24" fmla="*/ 102 w 136"/>
              <a:gd name="T25" fmla="*/ 120 h 120"/>
              <a:gd name="T26" fmla="*/ 101 w 136"/>
              <a:gd name="T27" fmla="*/ 117 h 120"/>
              <a:gd name="T28" fmla="*/ 101 w 136"/>
              <a:gd name="T29" fmla="*/ 113 h 120"/>
              <a:gd name="T30" fmla="*/ 98 w 136"/>
              <a:gd name="T31" fmla="*/ 112 h 120"/>
              <a:gd name="T32" fmla="*/ 91 w 136"/>
              <a:gd name="T33" fmla="*/ 109 h 120"/>
              <a:gd name="T34" fmla="*/ 80 w 136"/>
              <a:gd name="T35" fmla="*/ 95 h 120"/>
              <a:gd name="T36" fmla="*/ 84 w 136"/>
              <a:gd name="T37" fmla="*/ 86 h 120"/>
              <a:gd name="T38" fmla="*/ 83 w 136"/>
              <a:gd name="T39" fmla="*/ 84 h 120"/>
              <a:gd name="T40" fmla="*/ 73 w 136"/>
              <a:gd name="T41" fmla="*/ 61 h 120"/>
              <a:gd name="T42" fmla="*/ 68 w 136"/>
              <a:gd name="T43" fmla="*/ 59 h 120"/>
              <a:gd name="T44" fmla="*/ 65 w 136"/>
              <a:gd name="T45" fmla="*/ 59 h 120"/>
              <a:gd name="T46" fmla="*/ 60 w 136"/>
              <a:gd name="T47" fmla="*/ 59 h 120"/>
              <a:gd name="T48" fmla="*/ 57 w 136"/>
              <a:gd name="T49" fmla="*/ 53 h 120"/>
              <a:gd name="T50" fmla="*/ 43 w 136"/>
              <a:gd name="T51" fmla="*/ 60 h 120"/>
              <a:gd name="T52" fmla="*/ 17 w 136"/>
              <a:gd name="T53" fmla="*/ 60 h 120"/>
              <a:gd name="T54" fmla="*/ 16 w 136"/>
              <a:gd name="T55" fmla="*/ 65 h 120"/>
              <a:gd name="T56" fmla="*/ 0 w 136"/>
              <a:gd name="T57" fmla="*/ 63 h 120"/>
              <a:gd name="T58" fmla="*/ 7 w 136"/>
              <a:gd name="T59" fmla="*/ 54 h 120"/>
              <a:gd name="T60" fmla="*/ 8 w 136"/>
              <a:gd name="T61" fmla="*/ 52 h 120"/>
              <a:gd name="T62" fmla="*/ 5 w 136"/>
              <a:gd name="T63" fmla="*/ 46 h 120"/>
              <a:gd name="T64" fmla="*/ 8 w 136"/>
              <a:gd name="T65" fmla="*/ 46 h 120"/>
              <a:gd name="T66" fmla="*/ 16 w 136"/>
              <a:gd name="T67" fmla="*/ 45 h 120"/>
              <a:gd name="T68" fmla="*/ 20 w 136"/>
              <a:gd name="T69" fmla="*/ 33 h 120"/>
              <a:gd name="T70" fmla="*/ 46 w 136"/>
              <a:gd name="T71" fmla="*/ 19 h 120"/>
              <a:gd name="T72" fmla="*/ 56 w 136"/>
              <a:gd name="T73" fmla="*/ 18 h 120"/>
              <a:gd name="T74" fmla="*/ 65 w 136"/>
              <a:gd name="T75" fmla="*/ 18 h 120"/>
              <a:gd name="T76" fmla="*/ 75 w 136"/>
              <a:gd name="T77" fmla="*/ 16 h 120"/>
              <a:gd name="T78" fmla="*/ 76 w 136"/>
              <a:gd name="T79" fmla="*/ 18 h 120"/>
              <a:gd name="T80" fmla="*/ 77 w 136"/>
              <a:gd name="T81" fmla="*/ 19 h 120"/>
              <a:gd name="T82" fmla="*/ 80 w 136"/>
              <a:gd name="T83" fmla="*/ 16 h 120"/>
              <a:gd name="T84" fmla="*/ 83 w 136"/>
              <a:gd name="T85" fmla="*/ 12 h 120"/>
              <a:gd name="T86" fmla="*/ 84 w 136"/>
              <a:gd name="T87" fmla="*/ 12 h 120"/>
              <a:gd name="T88" fmla="*/ 93 w 136"/>
              <a:gd name="T89" fmla="*/ 11 h 120"/>
              <a:gd name="T90" fmla="*/ 101 w 136"/>
              <a:gd name="T91" fmla="*/ 9 h 120"/>
              <a:gd name="T92" fmla="*/ 106 w 136"/>
              <a:gd name="T93" fmla="*/ 9 h 120"/>
              <a:gd name="T94" fmla="*/ 112 w 136"/>
              <a:gd name="T95" fmla="*/ 3 h 120"/>
              <a:gd name="T96" fmla="*/ 114 w 136"/>
              <a:gd name="T97" fmla="*/ 0 h 120"/>
              <a:gd name="T98" fmla="*/ 123 w 136"/>
              <a:gd name="T99" fmla="*/ 18 h 120"/>
              <a:gd name="T100" fmla="*/ 131 w 136"/>
              <a:gd name="T101" fmla="*/ 37 h 120"/>
              <a:gd name="T102" fmla="*/ 136 w 136"/>
              <a:gd name="T103" fmla="*/ 3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20">
                <a:moveTo>
                  <a:pt x="136" y="38"/>
                </a:moveTo>
                <a:lnTo>
                  <a:pt x="129" y="53"/>
                </a:lnTo>
                <a:lnTo>
                  <a:pt x="135" y="59"/>
                </a:lnTo>
                <a:lnTo>
                  <a:pt x="132" y="63"/>
                </a:lnTo>
                <a:lnTo>
                  <a:pt x="132" y="65"/>
                </a:lnTo>
                <a:lnTo>
                  <a:pt x="135" y="69"/>
                </a:lnTo>
                <a:lnTo>
                  <a:pt x="129" y="80"/>
                </a:lnTo>
                <a:lnTo>
                  <a:pt x="128" y="82"/>
                </a:lnTo>
                <a:lnTo>
                  <a:pt x="127" y="106"/>
                </a:lnTo>
                <a:lnTo>
                  <a:pt x="121" y="113"/>
                </a:lnTo>
                <a:lnTo>
                  <a:pt x="114" y="116"/>
                </a:lnTo>
                <a:lnTo>
                  <a:pt x="103" y="119"/>
                </a:lnTo>
                <a:lnTo>
                  <a:pt x="102" y="120"/>
                </a:lnTo>
                <a:lnTo>
                  <a:pt x="101" y="117"/>
                </a:lnTo>
                <a:lnTo>
                  <a:pt x="101" y="113"/>
                </a:lnTo>
                <a:lnTo>
                  <a:pt x="98" y="112"/>
                </a:lnTo>
                <a:lnTo>
                  <a:pt x="91" y="109"/>
                </a:lnTo>
                <a:lnTo>
                  <a:pt x="80" y="95"/>
                </a:lnTo>
                <a:lnTo>
                  <a:pt x="84" y="86"/>
                </a:lnTo>
                <a:lnTo>
                  <a:pt x="83" y="84"/>
                </a:lnTo>
                <a:lnTo>
                  <a:pt x="73" y="61"/>
                </a:lnTo>
                <a:lnTo>
                  <a:pt x="68" y="59"/>
                </a:lnTo>
                <a:lnTo>
                  <a:pt x="65" y="59"/>
                </a:lnTo>
                <a:lnTo>
                  <a:pt x="60" y="59"/>
                </a:lnTo>
                <a:lnTo>
                  <a:pt x="57" y="53"/>
                </a:lnTo>
                <a:lnTo>
                  <a:pt x="43" y="60"/>
                </a:lnTo>
                <a:lnTo>
                  <a:pt x="17" y="60"/>
                </a:lnTo>
                <a:lnTo>
                  <a:pt x="16" y="65"/>
                </a:lnTo>
                <a:lnTo>
                  <a:pt x="0" y="63"/>
                </a:lnTo>
                <a:lnTo>
                  <a:pt x="7" y="54"/>
                </a:lnTo>
                <a:lnTo>
                  <a:pt x="8" y="52"/>
                </a:lnTo>
                <a:lnTo>
                  <a:pt x="5" y="46"/>
                </a:lnTo>
                <a:lnTo>
                  <a:pt x="8" y="46"/>
                </a:lnTo>
                <a:lnTo>
                  <a:pt x="16" y="45"/>
                </a:lnTo>
                <a:lnTo>
                  <a:pt x="20" y="33"/>
                </a:lnTo>
                <a:lnTo>
                  <a:pt x="46" y="19"/>
                </a:lnTo>
                <a:lnTo>
                  <a:pt x="56" y="18"/>
                </a:lnTo>
                <a:lnTo>
                  <a:pt x="65" y="18"/>
                </a:lnTo>
                <a:lnTo>
                  <a:pt x="75" y="16"/>
                </a:lnTo>
                <a:lnTo>
                  <a:pt x="76" y="18"/>
                </a:lnTo>
                <a:lnTo>
                  <a:pt x="77" y="19"/>
                </a:lnTo>
                <a:lnTo>
                  <a:pt x="80" y="16"/>
                </a:lnTo>
                <a:lnTo>
                  <a:pt x="83" y="12"/>
                </a:lnTo>
                <a:lnTo>
                  <a:pt x="84" y="12"/>
                </a:lnTo>
                <a:lnTo>
                  <a:pt x="93" y="11"/>
                </a:lnTo>
                <a:lnTo>
                  <a:pt x="101" y="9"/>
                </a:lnTo>
                <a:lnTo>
                  <a:pt x="106" y="9"/>
                </a:lnTo>
                <a:lnTo>
                  <a:pt x="112" y="3"/>
                </a:lnTo>
                <a:lnTo>
                  <a:pt x="114" y="0"/>
                </a:lnTo>
                <a:lnTo>
                  <a:pt x="123" y="18"/>
                </a:lnTo>
                <a:lnTo>
                  <a:pt x="131" y="37"/>
                </a:lnTo>
                <a:lnTo>
                  <a:pt x="136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Freeform 552">
            <a:extLst>
              <a:ext uri="{FF2B5EF4-FFF2-40B4-BE49-F238E27FC236}">
                <a16:creationId xmlns:a16="http://schemas.microsoft.com/office/drawing/2014/main" id="{8B265471-191C-FB30-F683-A344DE26C24E}"/>
              </a:ext>
            </a:extLst>
          </p:cNvPr>
          <p:cNvSpPr>
            <a:spLocks/>
          </p:cNvSpPr>
          <p:nvPr/>
        </p:nvSpPr>
        <p:spPr bwMode="auto">
          <a:xfrm>
            <a:off x="4376745" y="5643579"/>
            <a:ext cx="180975" cy="201613"/>
          </a:xfrm>
          <a:custGeom>
            <a:avLst/>
            <a:gdLst>
              <a:gd name="T0" fmla="*/ 108 w 114"/>
              <a:gd name="T1" fmla="*/ 30 h 127"/>
              <a:gd name="T2" fmla="*/ 102 w 114"/>
              <a:gd name="T3" fmla="*/ 35 h 127"/>
              <a:gd name="T4" fmla="*/ 103 w 114"/>
              <a:gd name="T5" fmla="*/ 45 h 127"/>
              <a:gd name="T6" fmla="*/ 114 w 114"/>
              <a:gd name="T7" fmla="*/ 63 h 127"/>
              <a:gd name="T8" fmla="*/ 105 w 114"/>
              <a:gd name="T9" fmla="*/ 68 h 127"/>
              <a:gd name="T10" fmla="*/ 108 w 114"/>
              <a:gd name="T11" fmla="*/ 70 h 127"/>
              <a:gd name="T12" fmla="*/ 101 w 114"/>
              <a:gd name="T13" fmla="*/ 79 h 127"/>
              <a:gd name="T14" fmla="*/ 86 w 114"/>
              <a:gd name="T15" fmla="*/ 91 h 127"/>
              <a:gd name="T16" fmla="*/ 86 w 114"/>
              <a:gd name="T17" fmla="*/ 94 h 127"/>
              <a:gd name="T18" fmla="*/ 84 w 114"/>
              <a:gd name="T19" fmla="*/ 98 h 127"/>
              <a:gd name="T20" fmla="*/ 80 w 114"/>
              <a:gd name="T21" fmla="*/ 106 h 127"/>
              <a:gd name="T22" fmla="*/ 76 w 114"/>
              <a:gd name="T23" fmla="*/ 104 h 127"/>
              <a:gd name="T24" fmla="*/ 69 w 114"/>
              <a:gd name="T25" fmla="*/ 100 h 127"/>
              <a:gd name="T26" fmla="*/ 65 w 114"/>
              <a:gd name="T27" fmla="*/ 101 h 127"/>
              <a:gd name="T28" fmla="*/ 64 w 114"/>
              <a:gd name="T29" fmla="*/ 105 h 127"/>
              <a:gd name="T30" fmla="*/ 57 w 114"/>
              <a:gd name="T31" fmla="*/ 105 h 127"/>
              <a:gd name="T32" fmla="*/ 56 w 114"/>
              <a:gd name="T33" fmla="*/ 105 h 127"/>
              <a:gd name="T34" fmla="*/ 50 w 114"/>
              <a:gd name="T35" fmla="*/ 101 h 127"/>
              <a:gd name="T36" fmla="*/ 20 w 114"/>
              <a:gd name="T37" fmla="*/ 125 h 127"/>
              <a:gd name="T38" fmla="*/ 13 w 114"/>
              <a:gd name="T39" fmla="*/ 127 h 127"/>
              <a:gd name="T40" fmla="*/ 0 w 114"/>
              <a:gd name="T41" fmla="*/ 123 h 127"/>
              <a:gd name="T42" fmla="*/ 0 w 114"/>
              <a:gd name="T43" fmla="*/ 98 h 127"/>
              <a:gd name="T44" fmla="*/ 1 w 114"/>
              <a:gd name="T45" fmla="*/ 98 h 127"/>
              <a:gd name="T46" fmla="*/ 9 w 114"/>
              <a:gd name="T47" fmla="*/ 76 h 127"/>
              <a:gd name="T48" fmla="*/ 13 w 114"/>
              <a:gd name="T49" fmla="*/ 68 h 127"/>
              <a:gd name="T50" fmla="*/ 19 w 114"/>
              <a:gd name="T51" fmla="*/ 68 h 127"/>
              <a:gd name="T52" fmla="*/ 15 w 114"/>
              <a:gd name="T53" fmla="*/ 63 h 127"/>
              <a:gd name="T54" fmla="*/ 13 w 114"/>
              <a:gd name="T55" fmla="*/ 60 h 127"/>
              <a:gd name="T56" fmla="*/ 23 w 114"/>
              <a:gd name="T57" fmla="*/ 57 h 127"/>
              <a:gd name="T58" fmla="*/ 34 w 114"/>
              <a:gd name="T59" fmla="*/ 49 h 127"/>
              <a:gd name="T60" fmla="*/ 26 w 114"/>
              <a:gd name="T61" fmla="*/ 38 h 127"/>
              <a:gd name="T62" fmla="*/ 32 w 114"/>
              <a:gd name="T63" fmla="*/ 18 h 127"/>
              <a:gd name="T64" fmla="*/ 41 w 114"/>
              <a:gd name="T65" fmla="*/ 22 h 127"/>
              <a:gd name="T66" fmla="*/ 50 w 114"/>
              <a:gd name="T67" fmla="*/ 4 h 127"/>
              <a:gd name="T68" fmla="*/ 65 w 114"/>
              <a:gd name="T69" fmla="*/ 0 h 127"/>
              <a:gd name="T70" fmla="*/ 82 w 114"/>
              <a:gd name="T71" fmla="*/ 11 h 127"/>
              <a:gd name="T72" fmla="*/ 86 w 114"/>
              <a:gd name="T73" fmla="*/ 14 h 127"/>
              <a:gd name="T74" fmla="*/ 87 w 114"/>
              <a:gd name="T75" fmla="*/ 15 h 127"/>
              <a:gd name="T76" fmla="*/ 88 w 114"/>
              <a:gd name="T77" fmla="*/ 8 h 127"/>
              <a:gd name="T78" fmla="*/ 90 w 114"/>
              <a:gd name="T79" fmla="*/ 7 h 127"/>
              <a:gd name="T80" fmla="*/ 92 w 114"/>
              <a:gd name="T81" fmla="*/ 8 h 127"/>
              <a:gd name="T82" fmla="*/ 94 w 114"/>
              <a:gd name="T83" fmla="*/ 10 h 127"/>
              <a:gd name="T84" fmla="*/ 95 w 114"/>
              <a:gd name="T85" fmla="*/ 12 h 127"/>
              <a:gd name="T86" fmla="*/ 97 w 114"/>
              <a:gd name="T87" fmla="*/ 14 h 127"/>
              <a:gd name="T88" fmla="*/ 99 w 114"/>
              <a:gd name="T89" fmla="*/ 18 h 127"/>
              <a:gd name="T90" fmla="*/ 108 w 114"/>
              <a:gd name="T91" fmla="*/ 3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27">
                <a:moveTo>
                  <a:pt x="108" y="30"/>
                </a:moveTo>
                <a:lnTo>
                  <a:pt x="102" y="35"/>
                </a:lnTo>
                <a:lnTo>
                  <a:pt x="103" y="45"/>
                </a:lnTo>
                <a:lnTo>
                  <a:pt x="114" y="63"/>
                </a:lnTo>
                <a:lnTo>
                  <a:pt x="105" y="68"/>
                </a:lnTo>
                <a:lnTo>
                  <a:pt x="108" y="70"/>
                </a:lnTo>
                <a:lnTo>
                  <a:pt x="101" y="79"/>
                </a:lnTo>
                <a:lnTo>
                  <a:pt x="86" y="91"/>
                </a:lnTo>
                <a:lnTo>
                  <a:pt x="86" y="94"/>
                </a:lnTo>
                <a:lnTo>
                  <a:pt x="84" y="98"/>
                </a:lnTo>
                <a:lnTo>
                  <a:pt x="80" y="106"/>
                </a:lnTo>
                <a:lnTo>
                  <a:pt x="76" y="104"/>
                </a:lnTo>
                <a:lnTo>
                  <a:pt x="69" y="100"/>
                </a:lnTo>
                <a:lnTo>
                  <a:pt x="65" y="101"/>
                </a:lnTo>
                <a:lnTo>
                  <a:pt x="64" y="105"/>
                </a:lnTo>
                <a:lnTo>
                  <a:pt x="57" y="105"/>
                </a:lnTo>
                <a:lnTo>
                  <a:pt x="56" y="105"/>
                </a:lnTo>
                <a:lnTo>
                  <a:pt x="50" y="101"/>
                </a:lnTo>
                <a:lnTo>
                  <a:pt x="20" y="125"/>
                </a:lnTo>
                <a:lnTo>
                  <a:pt x="13" y="127"/>
                </a:lnTo>
                <a:lnTo>
                  <a:pt x="0" y="123"/>
                </a:lnTo>
                <a:lnTo>
                  <a:pt x="0" y="98"/>
                </a:lnTo>
                <a:lnTo>
                  <a:pt x="1" y="98"/>
                </a:lnTo>
                <a:lnTo>
                  <a:pt x="9" y="76"/>
                </a:lnTo>
                <a:lnTo>
                  <a:pt x="13" y="68"/>
                </a:lnTo>
                <a:lnTo>
                  <a:pt x="19" y="68"/>
                </a:lnTo>
                <a:lnTo>
                  <a:pt x="15" y="63"/>
                </a:lnTo>
                <a:lnTo>
                  <a:pt x="13" y="60"/>
                </a:lnTo>
                <a:lnTo>
                  <a:pt x="23" y="57"/>
                </a:lnTo>
                <a:lnTo>
                  <a:pt x="34" y="49"/>
                </a:lnTo>
                <a:lnTo>
                  <a:pt x="26" y="38"/>
                </a:lnTo>
                <a:lnTo>
                  <a:pt x="32" y="18"/>
                </a:lnTo>
                <a:lnTo>
                  <a:pt x="41" y="22"/>
                </a:lnTo>
                <a:lnTo>
                  <a:pt x="50" y="4"/>
                </a:lnTo>
                <a:lnTo>
                  <a:pt x="65" y="0"/>
                </a:lnTo>
                <a:lnTo>
                  <a:pt x="82" y="11"/>
                </a:lnTo>
                <a:lnTo>
                  <a:pt x="86" y="14"/>
                </a:lnTo>
                <a:lnTo>
                  <a:pt x="87" y="15"/>
                </a:lnTo>
                <a:lnTo>
                  <a:pt x="88" y="8"/>
                </a:lnTo>
                <a:lnTo>
                  <a:pt x="90" y="7"/>
                </a:lnTo>
                <a:lnTo>
                  <a:pt x="92" y="8"/>
                </a:lnTo>
                <a:lnTo>
                  <a:pt x="94" y="10"/>
                </a:lnTo>
                <a:lnTo>
                  <a:pt x="95" y="12"/>
                </a:lnTo>
                <a:lnTo>
                  <a:pt x="97" y="14"/>
                </a:lnTo>
                <a:lnTo>
                  <a:pt x="99" y="18"/>
                </a:lnTo>
                <a:lnTo>
                  <a:pt x="108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Freeform 553">
            <a:extLst>
              <a:ext uri="{FF2B5EF4-FFF2-40B4-BE49-F238E27FC236}">
                <a16:creationId xmlns:a16="http://schemas.microsoft.com/office/drawing/2014/main" id="{75CB90B7-0251-39A4-4E06-8FD08F03B23A}"/>
              </a:ext>
            </a:extLst>
          </p:cNvPr>
          <p:cNvSpPr>
            <a:spLocks/>
          </p:cNvSpPr>
          <p:nvPr/>
        </p:nvSpPr>
        <p:spPr bwMode="auto">
          <a:xfrm>
            <a:off x="4564070" y="5792804"/>
            <a:ext cx="141288" cy="190501"/>
          </a:xfrm>
          <a:custGeom>
            <a:avLst/>
            <a:gdLst>
              <a:gd name="T0" fmla="*/ 63 w 89"/>
              <a:gd name="T1" fmla="*/ 6 h 120"/>
              <a:gd name="T2" fmla="*/ 77 w 89"/>
              <a:gd name="T3" fmla="*/ 21 h 120"/>
              <a:gd name="T4" fmla="*/ 86 w 89"/>
              <a:gd name="T5" fmla="*/ 31 h 120"/>
              <a:gd name="T6" fmla="*/ 89 w 89"/>
              <a:gd name="T7" fmla="*/ 33 h 120"/>
              <a:gd name="T8" fmla="*/ 78 w 89"/>
              <a:gd name="T9" fmla="*/ 38 h 120"/>
              <a:gd name="T10" fmla="*/ 78 w 89"/>
              <a:gd name="T11" fmla="*/ 41 h 120"/>
              <a:gd name="T12" fmla="*/ 78 w 89"/>
              <a:gd name="T13" fmla="*/ 48 h 120"/>
              <a:gd name="T14" fmla="*/ 78 w 89"/>
              <a:gd name="T15" fmla="*/ 56 h 120"/>
              <a:gd name="T16" fmla="*/ 82 w 89"/>
              <a:gd name="T17" fmla="*/ 64 h 120"/>
              <a:gd name="T18" fmla="*/ 78 w 89"/>
              <a:gd name="T19" fmla="*/ 70 h 120"/>
              <a:gd name="T20" fmla="*/ 82 w 89"/>
              <a:gd name="T21" fmla="*/ 75 h 120"/>
              <a:gd name="T22" fmla="*/ 86 w 89"/>
              <a:gd name="T23" fmla="*/ 81 h 120"/>
              <a:gd name="T24" fmla="*/ 86 w 89"/>
              <a:gd name="T25" fmla="*/ 85 h 120"/>
              <a:gd name="T26" fmla="*/ 85 w 89"/>
              <a:gd name="T27" fmla="*/ 94 h 120"/>
              <a:gd name="T28" fmla="*/ 89 w 89"/>
              <a:gd name="T29" fmla="*/ 97 h 120"/>
              <a:gd name="T30" fmla="*/ 75 w 89"/>
              <a:gd name="T31" fmla="*/ 106 h 120"/>
              <a:gd name="T32" fmla="*/ 80 w 89"/>
              <a:gd name="T33" fmla="*/ 115 h 120"/>
              <a:gd name="T34" fmla="*/ 78 w 89"/>
              <a:gd name="T35" fmla="*/ 116 h 120"/>
              <a:gd name="T36" fmla="*/ 73 w 89"/>
              <a:gd name="T37" fmla="*/ 120 h 120"/>
              <a:gd name="T38" fmla="*/ 65 w 89"/>
              <a:gd name="T39" fmla="*/ 111 h 120"/>
              <a:gd name="T40" fmla="*/ 56 w 89"/>
              <a:gd name="T41" fmla="*/ 104 h 120"/>
              <a:gd name="T42" fmla="*/ 45 w 89"/>
              <a:gd name="T43" fmla="*/ 104 h 120"/>
              <a:gd name="T44" fmla="*/ 43 w 89"/>
              <a:gd name="T45" fmla="*/ 105 h 120"/>
              <a:gd name="T46" fmla="*/ 51 w 89"/>
              <a:gd name="T47" fmla="*/ 109 h 120"/>
              <a:gd name="T48" fmla="*/ 44 w 89"/>
              <a:gd name="T49" fmla="*/ 112 h 120"/>
              <a:gd name="T50" fmla="*/ 33 w 89"/>
              <a:gd name="T51" fmla="*/ 105 h 120"/>
              <a:gd name="T52" fmla="*/ 28 w 89"/>
              <a:gd name="T53" fmla="*/ 104 h 120"/>
              <a:gd name="T54" fmla="*/ 20 w 89"/>
              <a:gd name="T55" fmla="*/ 85 h 120"/>
              <a:gd name="T56" fmla="*/ 11 w 89"/>
              <a:gd name="T57" fmla="*/ 67 h 120"/>
              <a:gd name="T58" fmla="*/ 2 w 89"/>
              <a:gd name="T59" fmla="*/ 51 h 120"/>
              <a:gd name="T60" fmla="*/ 0 w 89"/>
              <a:gd name="T61" fmla="*/ 49 h 120"/>
              <a:gd name="T62" fmla="*/ 5 w 89"/>
              <a:gd name="T63" fmla="*/ 38 h 120"/>
              <a:gd name="T64" fmla="*/ 10 w 89"/>
              <a:gd name="T65" fmla="*/ 34 h 120"/>
              <a:gd name="T66" fmla="*/ 3 w 89"/>
              <a:gd name="T67" fmla="*/ 26 h 120"/>
              <a:gd name="T68" fmla="*/ 3 w 89"/>
              <a:gd name="T69" fmla="*/ 25 h 120"/>
              <a:gd name="T70" fmla="*/ 0 w 89"/>
              <a:gd name="T71" fmla="*/ 6 h 120"/>
              <a:gd name="T72" fmla="*/ 3 w 89"/>
              <a:gd name="T73" fmla="*/ 6 h 120"/>
              <a:gd name="T74" fmla="*/ 9 w 89"/>
              <a:gd name="T75" fmla="*/ 7 h 120"/>
              <a:gd name="T76" fmla="*/ 13 w 89"/>
              <a:gd name="T77" fmla="*/ 4 h 120"/>
              <a:gd name="T78" fmla="*/ 15 w 89"/>
              <a:gd name="T79" fmla="*/ 1 h 120"/>
              <a:gd name="T80" fmla="*/ 24 w 89"/>
              <a:gd name="T81" fmla="*/ 0 h 120"/>
              <a:gd name="T82" fmla="*/ 39 w 89"/>
              <a:gd name="T83" fmla="*/ 3 h 120"/>
              <a:gd name="T84" fmla="*/ 39 w 89"/>
              <a:gd name="T85" fmla="*/ 4 h 120"/>
              <a:gd name="T86" fmla="*/ 41 w 89"/>
              <a:gd name="T87" fmla="*/ 8 h 120"/>
              <a:gd name="T88" fmla="*/ 50 w 89"/>
              <a:gd name="T89" fmla="*/ 4 h 120"/>
              <a:gd name="T90" fmla="*/ 51 w 89"/>
              <a:gd name="T91" fmla="*/ 3 h 120"/>
              <a:gd name="T92" fmla="*/ 52 w 89"/>
              <a:gd name="T93" fmla="*/ 4 h 120"/>
              <a:gd name="T94" fmla="*/ 59 w 89"/>
              <a:gd name="T95" fmla="*/ 8 h 120"/>
              <a:gd name="T96" fmla="*/ 63 w 89"/>
              <a:gd name="T97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9" h="120">
                <a:moveTo>
                  <a:pt x="63" y="6"/>
                </a:moveTo>
                <a:lnTo>
                  <a:pt x="77" y="21"/>
                </a:lnTo>
                <a:lnTo>
                  <a:pt x="86" y="31"/>
                </a:lnTo>
                <a:lnTo>
                  <a:pt x="89" y="33"/>
                </a:lnTo>
                <a:lnTo>
                  <a:pt x="78" y="38"/>
                </a:lnTo>
                <a:lnTo>
                  <a:pt x="78" y="41"/>
                </a:lnTo>
                <a:lnTo>
                  <a:pt x="78" y="48"/>
                </a:lnTo>
                <a:lnTo>
                  <a:pt x="78" y="56"/>
                </a:lnTo>
                <a:lnTo>
                  <a:pt x="82" y="64"/>
                </a:lnTo>
                <a:lnTo>
                  <a:pt x="78" y="70"/>
                </a:lnTo>
                <a:lnTo>
                  <a:pt x="82" y="75"/>
                </a:lnTo>
                <a:lnTo>
                  <a:pt x="86" y="81"/>
                </a:lnTo>
                <a:lnTo>
                  <a:pt x="86" y="85"/>
                </a:lnTo>
                <a:lnTo>
                  <a:pt x="85" y="94"/>
                </a:lnTo>
                <a:lnTo>
                  <a:pt x="89" y="97"/>
                </a:lnTo>
                <a:lnTo>
                  <a:pt x="75" y="106"/>
                </a:lnTo>
                <a:lnTo>
                  <a:pt x="80" y="115"/>
                </a:lnTo>
                <a:lnTo>
                  <a:pt x="78" y="116"/>
                </a:lnTo>
                <a:lnTo>
                  <a:pt x="73" y="120"/>
                </a:lnTo>
                <a:lnTo>
                  <a:pt x="65" y="111"/>
                </a:lnTo>
                <a:lnTo>
                  <a:pt x="56" y="104"/>
                </a:lnTo>
                <a:lnTo>
                  <a:pt x="45" y="104"/>
                </a:lnTo>
                <a:lnTo>
                  <a:pt x="43" y="105"/>
                </a:lnTo>
                <a:lnTo>
                  <a:pt x="51" y="109"/>
                </a:lnTo>
                <a:lnTo>
                  <a:pt x="44" y="112"/>
                </a:lnTo>
                <a:lnTo>
                  <a:pt x="33" y="105"/>
                </a:lnTo>
                <a:lnTo>
                  <a:pt x="28" y="104"/>
                </a:lnTo>
                <a:lnTo>
                  <a:pt x="20" y="85"/>
                </a:lnTo>
                <a:lnTo>
                  <a:pt x="11" y="67"/>
                </a:lnTo>
                <a:lnTo>
                  <a:pt x="2" y="51"/>
                </a:lnTo>
                <a:lnTo>
                  <a:pt x="0" y="49"/>
                </a:lnTo>
                <a:lnTo>
                  <a:pt x="5" y="38"/>
                </a:lnTo>
                <a:lnTo>
                  <a:pt x="10" y="34"/>
                </a:lnTo>
                <a:lnTo>
                  <a:pt x="3" y="26"/>
                </a:lnTo>
                <a:lnTo>
                  <a:pt x="3" y="25"/>
                </a:lnTo>
                <a:lnTo>
                  <a:pt x="0" y="6"/>
                </a:lnTo>
                <a:lnTo>
                  <a:pt x="3" y="6"/>
                </a:lnTo>
                <a:lnTo>
                  <a:pt x="9" y="7"/>
                </a:lnTo>
                <a:lnTo>
                  <a:pt x="13" y="4"/>
                </a:lnTo>
                <a:lnTo>
                  <a:pt x="15" y="1"/>
                </a:lnTo>
                <a:lnTo>
                  <a:pt x="24" y="0"/>
                </a:lnTo>
                <a:lnTo>
                  <a:pt x="39" y="3"/>
                </a:lnTo>
                <a:lnTo>
                  <a:pt x="39" y="4"/>
                </a:lnTo>
                <a:lnTo>
                  <a:pt x="41" y="8"/>
                </a:lnTo>
                <a:lnTo>
                  <a:pt x="50" y="4"/>
                </a:lnTo>
                <a:lnTo>
                  <a:pt x="51" y="3"/>
                </a:lnTo>
                <a:lnTo>
                  <a:pt x="52" y="4"/>
                </a:lnTo>
                <a:lnTo>
                  <a:pt x="59" y="8"/>
                </a:lnTo>
                <a:lnTo>
                  <a:pt x="63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Freeform 554">
            <a:extLst>
              <a:ext uri="{FF2B5EF4-FFF2-40B4-BE49-F238E27FC236}">
                <a16:creationId xmlns:a16="http://schemas.microsoft.com/office/drawing/2014/main" id="{7A988CF0-1716-0C8B-412C-9D3CB85BE1E8}"/>
              </a:ext>
            </a:extLst>
          </p:cNvPr>
          <p:cNvSpPr>
            <a:spLocks/>
          </p:cNvSpPr>
          <p:nvPr/>
        </p:nvSpPr>
        <p:spPr bwMode="auto">
          <a:xfrm>
            <a:off x="4635508" y="5453079"/>
            <a:ext cx="271463" cy="195263"/>
          </a:xfrm>
          <a:custGeom>
            <a:avLst/>
            <a:gdLst>
              <a:gd name="T0" fmla="*/ 146 w 171"/>
              <a:gd name="T1" fmla="*/ 38 h 123"/>
              <a:gd name="T2" fmla="*/ 148 w 171"/>
              <a:gd name="T3" fmla="*/ 49 h 123"/>
              <a:gd name="T4" fmla="*/ 149 w 171"/>
              <a:gd name="T5" fmla="*/ 59 h 123"/>
              <a:gd name="T6" fmla="*/ 148 w 171"/>
              <a:gd name="T7" fmla="*/ 64 h 123"/>
              <a:gd name="T8" fmla="*/ 152 w 171"/>
              <a:gd name="T9" fmla="*/ 64 h 123"/>
              <a:gd name="T10" fmla="*/ 167 w 171"/>
              <a:gd name="T11" fmla="*/ 78 h 123"/>
              <a:gd name="T12" fmla="*/ 171 w 171"/>
              <a:gd name="T13" fmla="*/ 80 h 123"/>
              <a:gd name="T14" fmla="*/ 171 w 171"/>
              <a:gd name="T15" fmla="*/ 85 h 123"/>
              <a:gd name="T16" fmla="*/ 171 w 171"/>
              <a:gd name="T17" fmla="*/ 90 h 123"/>
              <a:gd name="T18" fmla="*/ 171 w 171"/>
              <a:gd name="T19" fmla="*/ 94 h 123"/>
              <a:gd name="T20" fmla="*/ 170 w 171"/>
              <a:gd name="T21" fmla="*/ 108 h 123"/>
              <a:gd name="T22" fmla="*/ 161 w 171"/>
              <a:gd name="T23" fmla="*/ 117 h 123"/>
              <a:gd name="T24" fmla="*/ 160 w 171"/>
              <a:gd name="T25" fmla="*/ 119 h 123"/>
              <a:gd name="T26" fmla="*/ 149 w 171"/>
              <a:gd name="T27" fmla="*/ 123 h 123"/>
              <a:gd name="T28" fmla="*/ 149 w 171"/>
              <a:gd name="T29" fmla="*/ 121 h 123"/>
              <a:gd name="T30" fmla="*/ 145 w 171"/>
              <a:gd name="T31" fmla="*/ 116 h 123"/>
              <a:gd name="T32" fmla="*/ 148 w 171"/>
              <a:gd name="T33" fmla="*/ 106 h 123"/>
              <a:gd name="T34" fmla="*/ 140 w 171"/>
              <a:gd name="T35" fmla="*/ 100 h 123"/>
              <a:gd name="T36" fmla="*/ 134 w 171"/>
              <a:gd name="T37" fmla="*/ 85 h 123"/>
              <a:gd name="T38" fmla="*/ 131 w 171"/>
              <a:gd name="T39" fmla="*/ 87 h 123"/>
              <a:gd name="T40" fmla="*/ 130 w 171"/>
              <a:gd name="T41" fmla="*/ 89 h 123"/>
              <a:gd name="T42" fmla="*/ 127 w 171"/>
              <a:gd name="T43" fmla="*/ 90 h 123"/>
              <a:gd name="T44" fmla="*/ 119 w 171"/>
              <a:gd name="T45" fmla="*/ 97 h 123"/>
              <a:gd name="T46" fmla="*/ 112 w 171"/>
              <a:gd name="T47" fmla="*/ 95 h 123"/>
              <a:gd name="T48" fmla="*/ 114 w 171"/>
              <a:gd name="T49" fmla="*/ 100 h 123"/>
              <a:gd name="T50" fmla="*/ 97 w 171"/>
              <a:gd name="T51" fmla="*/ 101 h 123"/>
              <a:gd name="T52" fmla="*/ 92 w 171"/>
              <a:gd name="T53" fmla="*/ 98 h 123"/>
              <a:gd name="T54" fmla="*/ 84 w 171"/>
              <a:gd name="T55" fmla="*/ 91 h 123"/>
              <a:gd name="T56" fmla="*/ 62 w 171"/>
              <a:gd name="T57" fmla="*/ 104 h 123"/>
              <a:gd name="T58" fmla="*/ 60 w 171"/>
              <a:gd name="T59" fmla="*/ 105 h 123"/>
              <a:gd name="T60" fmla="*/ 59 w 171"/>
              <a:gd name="T61" fmla="*/ 106 h 123"/>
              <a:gd name="T62" fmla="*/ 51 w 171"/>
              <a:gd name="T63" fmla="*/ 109 h 123"/>
              <a:gd name="T64" fmla="*/ 50 w 171"/>
              <a:gd name="T65" fmla="*/ 101 h 123"/>
              <a:gd name="T66" fmla="*/ 50 w 171"/>
              <a:gd name="T67" fmla="*/ 100 h 123"/>
              <a:gd name="T68" fmla="*/ 50 w 171"/>
              <a:gd name="T69" fmla="*/ 98 h 123"/>
              <a:gd name="T70" fmla="*/ 52 w 171"/>
              <a:gd name="T71" fmla="*/ 97 h 123"/>
              <a:gd name="T72" fmla="*/ 54 w 171"/>
              <a:gd name="T73" fmla="*/ 95 h 123"/>
              <a:gd name="T74" fmla="*/ 47 w 171"/>
              <a:gd name="T75" fmla="*/ 93 h 123"/>
              <a:gd name="T76" fmla="*/ 47 w 171"/>
              <a:gd name="T77" fmla="*/ 94 h 123"/>
              <a:gd name="T78" fmla="*/ 47 w 171"/>
              <a:gd name="T79" fmla="*/ 97 h 123"/>
              <a:gd name="T80" fmla="*/ 33 w 171"/>
              <a:gd name="T81" fmla="*/ 87 h 123"/>
              <a:gd name="T82" fmla="*/ 35 w 171"/>
              <a:gd name="T83" fmla="*/ 85 h 123"/>
              <a:gd name="T84" fmla="*/ 35 w 171"/>
              <a:gd name="T85" fmla="*/ 83 h 123"/>
              <a:gd name="T86" fmla="*/ 40 w 171"/>
              <a:gd name="T87" fmla="*/ 67 h 123"/>
              <a:gd name="T88" fmla="*/ 29 w 171"/>
              <a:gd name="T89" fmla="*/ 48 h 123"/>
              <a:gd name="T90" fmla="*/ 33 w 171"/>
              <a:gd name="T91" fmla="*/ 45 h 123"/>
              <a:gd name="T92" fmla="*/ 30 w 171"/>
              <a:gd name="T93" fmla="*/ 38 h 123"/>
              <a:gd name="T94" fmla="*/ 21 w 171"/>
              <a:gd name="T95" fmla="*/ 34 h 123"/>
              <a:gd name="T96" fmla="*/ 21 w 171"/>
              <a:gd name="T97" fmla="*/ 30 h 123"/>
              <a:gd name="T98" fmla="*/ 21 w 171"/>
              <a:gd name="T99" fmla="*/ 29 h 123"/>
              <a:gd name="T100" fmla="*/ 13 w 171"/>
              <a:gd name="T101" fmla="*/ 19 h 123"/>
              <a:gd name="T102" fmla="*/ 0 w 171"/>
              <a:gd name="T103" fmla="*/ 15 h 123"/>
              <a:gd name="T104" fmla="*/ 30 w 171"/>
              <a:gd name="T105" fmla="*/ 1 h 123"/>
              <a:gd name="T106" fmla="*/ 35 w 171"/>
              <a:gd name="T107" fmla="*/ 0 h 123"/>
              <a:gd name="T108" fmla="*/ 45 w 171"/>
              <a:gd name="T109" fmla="*/ 4 h 123"/>
              <a:gd name="T110" fmla="*/ 44 w 171"/>
              <a:gd name="T111" fmla="*/ 0 h 123"/>
              <a:gd name="T112" fmla="*/ 85 w 171"/>
              <a:gd name="T113" fmla="*/ 10 h 123"/>
              <a:gd name="T114" fmla="*/ 116 w 171"/>
              <a:gd name="T115" fmla="*/ 8 h 123"/>
              <a:gd name="T116" fmla="*/ 146 w 171"/>
              <a:gd name="T117" fmla="*/ 33 h 123"/>
              <a:gd name="T118" fmla="*/ 146 w 171"/>
              <a:gd name="T119" fmla="*/ 3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1" h="123">
                <a:moveTo>
                  <a:pt x="146" y="38"/>
                </a:moveTo>
                <a:lnTo>
                  <a:pt x="148" y="49"/>
                </a:lnTo>
                <a:lnTo>
                  <a:pt x="149" y="59"/>
                </a:lnTo>
                <a:lnTo>
                  <a:pt x="148" y="64"/>
                </a:lnTo>
                <a:lnTo>
                  <a:pt x="152" y="64"/>
                </a:lnTo>
                <a:lnTo>
                  <a:pt x="167" y="78"/>
                </a:lnTo>
                <a:lnTo>
                  <a:pt x="171" y="80"/>
                </a:lnTo>
                <a:lnTo>
                  <a:pt x="171" y="85"/>
                </a:lnTo>
                <a:lnTo>
                  <a:pt x="171" y="90"/>
                </a:lnTo>
                <a:lnTo>
                  <a:pt x="171" y="94"/>
                </a:lnTo>
                <a:lnTo>
                  <a:pt x="170" y="108"/>
                </a:lnTo>
                <a:lnTo>
                  <a:pt x="161" y="117"/>
                </a:lnTo>
                <a:lnTo>
                  <a:pt x="160" y="119"/>
                </a:lnTo>
                <a:lnTo>
                  <a:pt x="149" y="123"/>
                </a:lnTo>
                <a:lnTo>
                  <a:pt x="149" y="121"/>
                </a:lnTo>
                <a:lnTo>
                  <a:pt x="145" y="116"/>
                </a:lnTo>
                <a:lnTo>
                  <a:pt x="148" y="106"/>
                </a:lnTo>
                <a:lnTo>
                  <a:pt x="140" y="100"/>
                </a:lnTo>
                <a:lnTo>
                  <a:pt x="134" y="85"/>
                </a:lnTo>
                <a:lnTo>
                  <a:pt x="131" y="87"/>
                </a:lnTo>
                <a:lnTo>
                  <a:pt x="130" y="89"/>
                </a:lnTo>
                <a:lnTo>
                  <a:pt x="127" y="90"/>
                </a:lnTo>
                <a:lnTo>
                  <a:pt x="119" y="97"/>
                </a:lnTo>
                <a:lnTo>
                  <a:pt x="112" y="95"/>
                </a:lnTo>
                <a:lnTo>
                  <a:pt x="114" y="100"/>
                </a:lnTo>
                <a:lnTo>
                  <a:pt x="97" y="101"/>
                </a:lnTo>
                <a:lnTo>
                  <a:pt x="92" y="98"/>
                </a:lnTo>
                <a:lnTo>
                  <a:pt x="84" y="91"/>
                </a:lnTo>
                <a:lnTo>
                  <a:pt x="62" y="104"/>
                </a:lnTo>
                <a:lnTo>
                  <a:pt x="60" y="105"/>
                </a:lnTo>
                <a:lnTo>
                  <a:pt x="59" y="106"/>
                </a:lnTo>
                <a:lnTo>
                  <a:pt x="51" y="109"/>
                </a:lnTo>
                <a:lnTo>
                  <a:pt x="50" y="101"/>
                </a:lnTo>
                <a:lnTo>
                  <a:pt x="50" y="100"/>
                </a:lnTo>
                <a:lnTo>
                  <a:pt x="50" y="98"/>
                </a:lnTo>
                <a:lnTo>
                  <a:pt x="52" y="97"/>
                </a:lnTo>
                <a:lnTo>
                  <a:pt x="54" y="95"/>
                </a:lnTo>
                <a:lnTo>
                  <a:pt x="47" y="93"/>
                </a:lnTo>
                <a:lnTo>
                  <a:pt x="47" y="94"/>
                </a:lnTo>
                <a:lnTo>
                  <a:pt x="47" y="97"/>
                </a:lnTo>
                <a:lnTo>
                  <a:pt x="33" y="87"/>
                </a:lnTo>
                <a:lnTo>
                  <a:pt x="35" y="85"/>
                </a:lnTo>
                <a:lnTo>
                  <a:pt x="35" y="83"/>
                </a:lnTo>
                <a:lnTo>
                  <a:pt x="40" y="67"/>
                </a:lnTo>
                <a:lnTo>
                  <a:pt x="29" y="48"/>
                </a:lnTo>
                <a:lnTo>
                  <a:pt x="33" y="45"/>
                </a:lnTo>
                <a:lnTo>
                  <a:pt x="30" y="38"/>
                </a:lnTo>
                <a:lnTo>
                  <a:pt x="21" y="34"/>
                </a:lnTo>
                <a:lnTo>
                  <a:pt x="21" y="30"/>
                </a:lnTo>
                <a:lnTo>
                  <a:pt x="21" y="29"/>
                </a:lnTo>
                <a:lnTo>
                  <a:pt x="13" y="19"/>
                </a:lnTo>
                <a:lnTo>
                  <a:pt x="0" y="15"/>
                </a:lnTo>
                <a:lnTo>
                  <a:pt x="30" y="1"/>
                </a:lnTo>
                <a:lnTo>
                  <a:pt x="35" y="0"/>
                </a:lnTo>
                <a:lnTo>
                  <a:pt x="45" y="4"/>
                </a:lnTo>
                <a:lnTo>
                  <a:pt x="44" y="0"/>
                </a:lnTo>
                <a:lnTo>
                  <a:pt x="85" y="10"/>
                </a:lnTo>
                <a:lnTo>
                  <a:pt x="116" y="8"/>
                </a:lnTo>
                <a:lnTo>
                  <a:pt x="146" y="33"/>
                </a:lnTo>
                <a:lnTo>
                  <a:pt x="146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Freeform 555">
            <a:extLst>
              <a:ext uri="{FF2B5EF4-FFF2-40B4-BE49-F238E27FC236}">
                <a16:creationId xmlns:a16="http://schemas.microsoft.com/office/drawing/2014/main" id="{BF9B060C-141E-23E7-A520-DC400C8C0E69}"/>
              </a:ext>
            </a:extLst>
          </p:cNvPr>
          <p:cNvSpPr>
            <a:spLocks/>
          </p:cNvSpPr>
          <p:nvPr/>
        </p:nvSpPr>
        <p:spPr bwMode="auto">
          <a:xfrm>
            <a:off x="4560895" y="5326078"/>
            <a:ext cx="363538" cy="193676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5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7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5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5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7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5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9" name="Freeform 556">
            <a:extLst>
              <a:ext uri="{FF2B5EF4-FFF2-40B4-BE49-F238E27FC236}">
                <a16:creationId xmlns:a16="http://schemas.microsoft.com/office/drawing/2014/main" id="{4EDB4842-4422-79FA-A8B1-8FCA00CC0228}"/>
              </a:ext>
            </a:extLst>
          </p:cNvPr>
          <p:cNvSpPr>
            <a:spLocks/>
          </p:cNvSpPr>
          <p:nvPr/>
        </p:nvSpPr>
        <p:spPr bwMode="auto">
          <a:xfrm>
            <a:off x="4714883" y="4692664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1 w 139"/>
              <a:gd name="T3" fmla="*/ 17 h 163"/>
              <a:gd name="T4" fmla="*/ 133 w 139"/>
              <a:gd name="T5" fmla="*/ 19 h 163"/>
              <a:gd name="T6" fmla="*/ 133 w 139"/>
              <a:gd name="T7" fmla="*/ 22 h 163"/>
              <a:gd name="T8" fmla="*/ 132 w 139"/>
              <a:gd name="T9" fmla="*/ 26 h 163"/>
              <a:gd name="T10" fmla="*/ 129 w 139"/>
              <a:gd name="T11" fmla="*/ 32 h 163"/>
              <a:gd name="T12" fmla="*/ 128 w 139"/>
              <a:gd name="T13" fmla="*/ 39 h 163"/>
              <a:gd name="T14" fmla="*/ 128 w 139"/>
              <a:gd name="T15" fmla="*/ 41 h 163"/>
              <a:gd name="T16" fmla="*/ 128 w 139"/>
              <a:gd name="T17" fmla="*/ 47 h 163"/>
              <a:gd name="T18" fmla="*/ 126 w 139"/>
              <a:gd name="T19" fmla="*/ 51 h 163"/>
              <a:gd name="T20" fmla="*/ 126 w 139"/>
              <a:gd name="T21" fmla="*/ 54 h 163"/>
              <a:gd name="T22" fmla="*/ 126 w 139"/>
              <a:gd name="T23" fmla="*/ 55 h 163"/>
              <a:gd name="T24" fmla="*/ 131 w 139"/>
              <a:gd name="T25" fmla="*/ 58 h 163"/>
              <a:gd name="T26" fmla="*/ 135 w 139"/>
              <a:gd name="T27" fmla="*/ 60 h 163"/>
              <a:gd name="T28" fmla="*/ 139 w 139"/>
              <a:gd name="T29" fmla="*/ 73 h 163"/>
              <a:gd name="T30" fmla="*/ 139 w 139"/>
              <a:gd name="T31" fmla="*/ 79 h 163"/>
              <a:gd name="T32" fmla="*/ 136 w 139"/>
              <a:gd name="T33" fmla="*/ 77 h 163"/>
              <a:gd name="T34" fmla="*/ 132 w 139"/>
              <a:gd name="T35" fmla="*/ 79 h 163"/>
              <a:gd name="T36" fmla="*/ 125 w 139"/>
              <a:gd name="T37" fmla="*/ 85 h 163"/>
              <a:gd name="T38" fmla="*/ 121 w 139"/>
              <a:gd name="T39" fmla="*/ 101 h 163"/>
              <a:gd name="T40" fmla="*/ 120 w 139"/>
              <a:gd name="T41" fmla="*/ 103 h 163"/>
              <a:gd name="T42" fmla="*/ 107 w 139"/>
              <a:gd name="T43" fmla="*/ 112 h 163"/>
              <a:gd name="T44" fmla="*/ 83 w 139"/>
              <a:gd name="T45" fmla="*/ 114 h 163"/>
              <a:gd name="T46" fmla="*/ 77 w 139"/>
              <a:gd name="T47" fmla="*/ 115 h 163"/>
              <a:gd name="T48" fmla="*/ 77 w 139"/>
              <a:gd name="T49" fmla="*/ 118 h 163"/>
              <a:gd name="T50" fmla="*/ 84 w 139"/>
              <a:gd name="T51" fmla="*/ 133 h 163"/>
              <a:gd name="T52" fmla="*/ 88 w 139"/>
              <a:gd name="T53" fmla="*/ 139 h 163"/>
              <a:gd name="T54" fmla="*/ 69 w 139"/>
              <a:gd name="T55" fmla="*/ 149 h 163"/>
              <a:gd name="T56" fmla="*/ 71 w 139"/>
              <a:gd name="T57" fmla="*/ 163 h 163"/>
              <a:gd name="T58" fmla="*/ 65 w 139"/>
              <a:gd name="T59" fmla="*/ 163 h 163"/>
              <a:gd name="T60" fmla="*/ 57 w 139"/>
              <a:gd name="T61" fmla="*/ 157 h 163"/>
              <a:gd name="T62" fmla="*/ 45 w 139"/>
              <a:gd name="T63" fmla="*/ 148 h 163"/>
              <a:gd name="T64" fmla="*/ 47 w 139"/>
              <a:gd name="T65" fmla="*/ 145 h 163"/>
              <a:gd name="T66" fmla="*/ 42 w 139"/>
              <a:gd name="T67" fmla="*/ 124 h 163"/>
              <a:gd name="T68" fmla="*/ 35 w 139"/>
              <a:gd name="T69" fmla="*/ 120 h 163"/>
              <a:gd name="T70" fmla="*/ 30 w 139"/>
              <a:gd name="T71" fmla="*/ 122 h 163"/>
              <a:gd name="T72" fmla="*/ 27 w 139"/>
              <a:gd name="T73" fmla="*/ 124 h 163"/>
              <a:gd name="T74" fmla="*/ 24 w 139"/>
              <a:gd name="T75" fmla="*/ 126 h 163"/>
              <a:gd name="T76" fmla="*/ 9 w 139"/>
              <a:gd name="T77" fmla="*/ 118 h 163"/>
              <a:gd name="T78" fmla="*/ 4 w 139"/>
              <a:gd name="T79" fmla="*/ 114 h 163"/>
              <a:gd name="T80" fmla="*/ 0 w 139"/>
              <a:gd name="T81" fmla="*/ 90 h 163"/>
              <a:gd name="T82" fmla="*/ 2 w 139"/>
              <a:gd name="T83" fmla="*/ 81 h 163"/>
              <a:gd name="T84" fmla="*/ 12 w 139"/>
              <a:gd name="T85" fmla="*/ 71 h 163"/>
              <a:gd name="T86" fmla="*/ 16 w 139"/>
              <a:gd name="T87" fmla="*/ 69 h 163"/>
              <a:gd name="T88" fmla="*/ 24 w 139"/>
              <a:gd name="T89" fmla="*/ 69 h 163"/>
              <a:gd name="T90" fmla="*/ 32 w 139"/>
              <a:gd name="T91" fmla="*/ 69 h 163"/>
              <a:gd name="T92" fmla="*/ 40 w 139"/>
              <a:gd name="T93" fmla="*/ 60 h 163"/>
              <a:gd name="T94" fmla="*/ 51 w 139"/>
              <a:gd name="T95" fmla="*/ 52 h 163"/>
              <a:gd name="T96" fmla="*/ 64 w 139"/>
              <a:gd name="T97" fmla="*/ 49 h 163"/>
              <a:gd name="T98" fmla="*/ 77 w 139"/>
              <a:gd name="T99" fmla="*/ 43 h 163"/>
              <a:gd name="T100" fmla="*/ 77 w 139"/>
              <a:gd name="T101" fmla="*/ 41 h 163"/>
              <a:gd name="T102" fmla="*/ 79 w 139"/>
              <a:gd name="T103" fmla="*/ 40 h 163"/>
              <a:gd name="T104" fmla="*/ 80 w 139"/>
              <a:gd name="T105" fmla="*/ 39 h 163"/>
              <a:gd name="T106" fmla="*/ 83 w 139"/>
              <a:gd name="T107" fmla="*/ 36 h 163"/>
              <a:gd name="T108" fmla="*/ 86 w 139"/>
              <a:gd name="T109" fmla="*/ 33 h 163"/>
              <a:gd name="T110" fmla="*/ 77 w 139"/>
              <a:gd name="T111" fmla="*/ 22 h 163"/>
              <a:gd name="T112" fmla="*/ 75 w 139"/>
              <a:gd name="T113" fmla="*/ 19 h 163"/>
              <a:gd name="T114" fmla="*/ 96 w 139"/>
              <a:gd name="T115" fmla="*/ 4 h 163"/>
              <a:gd name="T116" fmla="*/ 107 w 139"/>
              <a:gd name="T117" fmla="*/ 4 h 163"/>
              <a:gd name="T118" fmla="*/ 118 w 139"/>
              <a:gd name="T119" fmla="*/ 0 h 163"/>
              <a:gd name="T120" fmla="*/ 132 w 139"/>
              <a:gd name="T121" fmla="*/ 6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" h="163">
                <a:moveTo>
                  <a:pt x="132" y="6"/>
                </a:moveTo>
                <a:lnTo>
                  <a:pt x="131" y="17"/>
                </a:lnTo>
                <a:lnTo>
                  <a:pt x="133" y="19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1" y="58"/>
                </a:lnTo>
                <a:lnTo>
                  <a:pt x="135" y="60"/>
                </a:lnTo>
                <a:lnTo>
                  <a:pt x="139" y="73"/>
                </a:lnTo>
                <a:lnTo>
                  <a:pt x="139" y="79"/>
                </a:lnTo>
                <a:lnTo>
                  <a:pt x="136" y="77"/>
                </a:lnTo>
                <a:lnTo>
                  <a:pt x="132" y="79"/>
                </a:lnTo>
                <a:lnTo>
                  <a:pt x="125" y="85"/>
                </a:lnTo>
                <a:lnTo>
                  <a:pt x="121" y="101"/>
                </a:lnTo>
                <a:lnTo>
                  <a:pt x="120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39"/>
                </a:lnTo>
                <a:lnTo>
                  <a:pt x="69" y="149"/>
                </a:lnTo>
                <a:lnTo>
                  <a:pt x="71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4"/>
                </a:lnTo>
                <a:lnTo>
                  <a:pt x="35" y="120"/>
                </a:lnTo>
                <a:lnTo>
                  <a:pt x="30" y="122"/>
                </a:lnTo>
                <a:lnTo>
                  <a:pt x="27" y="124"/>
                </a:lnTo>
                <a:lnTo>
                  <a:pt x="24" y="126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49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6" y="33"/>
                </a:lnTo>
                <a:lnTo>
                  <a:pt x="77" y="22"/>
                </a:lnTo>
                <a:lnTo>
                  <a:pt x="75" y="19"/>
                </a:lnTo>
                <a:lnTo>
                  <a:pt x="96" y="4"/>
                </a:lnTo>
                <a:lnTo>
                  <a:pt x="107" y="4"/>
                </a:lnTo>
                <a:lnTo>
                  <a:pt x="118" y="0"/>
                </a:lnTo>
                <a:lnTo>
                  <a:pt x="13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Freeform 557">
            <a:extLst>
              <a:ext uri="{FF2B5EF4-FFF2-40B4-BE49-F238E27FC236}">
                <a16:creationId xmlns:a16="http://schemas.microsoft.com/office/drawing/2014/main" id="{905F648E-B376-CB27-3CDC-46E9131A0310}"/>
              </a:ext>
            </a:extLst>
          </p:cNvPr>
          <p:cNvSpPr>
            <a:spLocks/>
          </p:cNvSpPr>
          <p:nvPr/>
        </p:nvSpPr>
        <p:spPr bwMode="auto">
          <a:xfrm>
            <a:off x="4905383" y="5556266"/>
            <a:ext cx="109538" cy="122238"/>
          </a:xfrm>
          <a:custGeom>
            <a:avLst/>
            <a:gdLst>
              <a:gd name="T0" fmla="*/ 69 w 69"/>
              <a:gd name="T1" fmla="*/ 28 h 77"/>
              <a:gd name="T2" fmla="*/ 69 w 69"/>
              <a:gd name="T3" fmla="*/ 29 h 77"/>
              <a:gd name="T4" fmla="*/ 65 w 69"/>
              <a:gd name="T5" fmla="*/ 28 h 77"/>
              <a:gd name="T6" fmla="*/ 69 w 69"/>
              <a:gd name="T7" fmla="*/ 41 h 77"/>
              <a:gd name="T8" fmla="*/ 69 w 69"/>
              <a:gd name="T9" fmla="*/ 45 h 77"/>
              <a:gd name="T10" fmla="*/ 69 w 69"/>
              <a:gd name="T11" fmla="*/ 48 h 77"/>
              <a:gd name="T12" fmla="*/ 69 w 69"/>
              <a:gd name="T13" fmla="*/ 56 h 77"/>
              <a:gd name="T14" fmla="*/ 69 w 69"/>
              <a:gd name="T15" fmla="*/ 71 h 77"/>
              <a:gd name="T16" fmla="*/ 60 w 69"/>
              <a:gd name="T17" fmla="*/ 73 h 77"/>
              <a:gd name="T18" fmla="*/ 58 w 69"/>
              <a:gd name="T19" fmla="*/ 73 h 77"/>
              <a:gd name="T20" fmla="*/ 53 w 69"/>
              <a:gd name="T21" fmla="*/ 77 h 77"/>
              <a:gd name="T22" fmla="*/ 51 w 69"/>
              <a:gd name="T23" fmla="*/ 75 h 77"/>
              <a:gd name="T24" fmla="*/ 50 w 69"/>
              <a:gd name="T25" fmla="*/ 74 h 77"/>
              <a:gd name="T26" fmla="*/ 49 w 69"/>
              <a:gd name="T27" fmla="*/ 71 h 77"/>
              <a:gd name="T28" fmla="*/ 35 w 69"/>
              <a:gd name="T29" fmla="*/ 70 h 77"/>
              <a:gd name="T30" fmla="*/ 34 w 69"/>
              <a:gd name="T31" fmla="*/ 70 h 77"/>
              <a:gd name="T32" fmla="*/ 32 w 69"/>
              <a:gd name="T33" fmla="*/ 67 h 77"/>
              <a:gd name="T34" fmla="*/ 32 w 69"/>
              <a:gd name="T35" fmla="*/ 66 h 77"/>
              <a:gd name="T36" fmla="*/ 31 w 69"/>
              <a:gd name="T37" fmla="*/ 65 h 77"/>
              <a:gd name="T38" fmla="*/ 30 w 69"/>
              <a:gd name="T39" fmla="*/ 63 h 77"/>
              <a:gd name="T40" fmla="*/ 21 w 69"/>
              <a:gd name="T41" fmla="*/ 56 h 77"/>
              <a:gd name="T42" fmla="*/ 0 w 69"/>
              <a:gd name="T43" fmla="*/ 43 h 77"/>
              <a:gd name="T44" fmla="*/ 1 w 69"/>
              <a:gd name="T45" fmla="*/ 29 h 77"/>
              <a:gd name="T46" fmla="*/ 11 w 69"/>
              <a:gd name="T47" fmla="*/ 25 h 77"/>
              <a:gd name="T48" fmla="*/ 21 w 69"/>
              <a:gd name="T49" fmla="*/ 21 h 77"/>
              <a:gd name="T50" fmla="*/ 24 w 69"/>
              <a:gd name="T51" fmla="*/ 21 h 77"/>
              <a:gd name="T52" fmla="*/ 27 w 69"/>
              <a:gd name="T53" fmla="*/ 20 h 77"/>
              <a:gd name="T54" fmla="*/ 41 w 69"/>
              <a:gd name="T55" fmla="*/ 3 h 77"/>
              <a:gd name="T56" fmla="*/ 38 w 69"/>
              <a:gd name="T57" fmla="*/ 0 h 77"/>
              <a:gd name="T58" fmla="*/ 50 w 69"/>
              <a:gd name="T59" fmla="*/ 10 h 77"/>
              <a:gd name="T60" fmla="*/ 56 w 69"/>
              <a:gd name="T61" fmla="*/ 10 h 77"/>
              <a:gd name="T62" fmla="*/ 60 w 69"/>
              <a:gd name="T63" fmla="*/ 17 h 77"/>
              <a:gd name="T64" fmla="*/ 64 w 69"/>
              <a:gd name="T65" fmla="*/ 22 h 77"/>
              <a:gd name="T66" fmla="*/ 69 w 69"/>
              <a:gd name="T67" fmla="*/ 2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77">
                <a:moveTo>
                  <a:pt x="69" y="28"/>
                </a:moveTo>
                <a:lnTo>
                  <a:pt x="69" y="29"/>
                </a:lnTo>
                <a:lnTo>
                  <a:pt x="65" y="28"/>
                </a:lnTo>
                <a:lnTo>
                  <a:pt x="69" y="41"/>
                </a:lnTo>
                <a:lnTo>
                  <a:pt x="69" y="45"/>
                </a:lnTo>
                <a:lnTo>
                  <a:pt x="69" y="48"/>
                </a:lnTo>
                <a:lnTo>
                  <a:pt x="69" y="56"/>
                </a:lnTo>
                <a:lnTo>
                  <a:pt x="69" y="71"/>
                </a:lnTo>
                <a:lnTo>
                  <a:pt x="60" y="73"/>
                </a:lnTo>
                <a:lnTo>
                  <a:pt x="58" y="73"/>
                </a:lnTo>
                <a:lnTo>
                  <a:pt x="53" y="77"/>
                </a:lnTo>
                <a:lnTo>
                  <a:pt x="51" y="75"/>
                </a:lnTo>
                <a:lnTo>
                  <a:pt x="50" y="74"/>
                </a:lnTo>
                <a:lnTo>
                  <a:pt x="49" y="71"/>
                </a:lnTo>
                <a:lnTo>
                  <a:pt x="35" y="70"/>
                </a:lnTo>
                <a:lnTo>
                  <a:pt x="34" y="70"/>
                </a:lnTo>
                <a:lnTo>
                  <a:pt x="32" y="67"/>
                </a:lnTo>
                <a:lnTo>
                  <a:pt x="32" y="66"/>
                </a:lnTo>
                <a:lnTo>
                  <a:pt x="31" y="65"/>
                </a:lnTo>
                <a:lnTo>
                  <a:pt x="30" y="63"/>
                </a:lnTo>
                <a:lnTo>
                  <a:pt x="21" y="56"/>
                </a:lnTo>
                <a:lnTo>
                  <a:pt x="0" y="43"/>
                </a:lnTo>
                <a:lnTo>
                  <a:pt x="1" y="29"/>
                </a:lnTo>
                <a:lnTo>
                  <a:pt x="11" y="25"/>
                </a:lnTo>
                <a:lnTo>
                  <a:pt x="21" y="21"/>
                </a:lnTo>
                <a:lnTo>
                  <a:pt x="24" y="21"/>
                </a:lnTo>
                <a:lnTo>
                  <a:pt x="27" y="20"/>
                </a:lnTo>
                <a:lnTo>
                  <a:pt x="41" y="3"/>
                </a:lnTo>
                <a:lnTo>
                  <a:pt x="38" y="0"/>
                </a:lnTo>
                <a:lnTo>
                  <a:pt x="50" y="10"/>
                </a:lnTo>
                <a:lnTo>
                  <a:pt x="56" y="10"/>
                </a:lnTo>
                <a:lnTo>
                  <a:pt x="60" y="17"/>
                </a:lnTo>
                <a:lnTo>
                  <a:pt x="64" y="22"/>
                </a:lnTo>
                <a:lnTo>
                  <a:pt x="69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Freeform 558">
            <a:extLst>
              <a:ext uri="{FF2B5EF4-FFF2-40B4-BE49-F238E27FC236}">
                <a16:creationId xmlns:a16="http://schemas.microsoft.com/office/drawing/2014/main" id="{0B1D969A-28FF-638E-AE4B-19011BB16796}"/>
              </a:ext>
            </a:extLst>
          </p:cNvPr>
          <p:cNvSpPr>
            <a:spLocks/>
          </p:cNvSpPr>
          <p:nvPr/>
        </p:nvSpPr>
        <p:spPr bwMode="auto">
          <a:xfrm>
            <a:off x="4911733" y="5397516"/>
            <a:ext cx="138113" cy="206376"/>
          </a:xfrm>
          <a:custGeom>
            <a:avLst/>
            <a:gdLst>
              <a:gd name="T0" fmla="*/ 42 w 87"/>
              <a:gd name="T1" fmla="*/ 21 h 130"/>
              <a:gd name="T2" fmla="*/ 46 w 87"/>
              <a:gd name="T3" fmla="*/ 38 h 130"/>
              <a:gd name="T4" fmla="*/ 45 w 87"/>
              <a:gd name="T5" fmla="*/ 40 h 130"/>
              <a:gd name="T6" fmla="*/ 43 w 87"/>
              <a:gd name="T7" fmla="*/ 57 h 130"/>
              <a:gd name="T8" fmla="*/ 46 w 87"/>
              <a:gd name="T9" fmla="*/ 60 h 130"/>
              <a:gd name="T10" fmla="*/ 52 w 87"/>
              <a:gd name="T11" fmla="*/ 62 h 130"/>
              <a:gd name="T12" fmla="*/ 56 w 87"/>
              <a:gd name="T13" fmla="*/ 66 h 130"/>
              <a:gd name="T14" fmla="*/ 76 w 87"/>
              <a:gd name="T15" fmla="*/ 85 h 130"/>
              <a:gd name="T16" fmla="*/ 87 w 87"/>
              <a:gd name="T17" fmla="*/ 113 h 130"/>
              <a:gd name="T18" fmla="*/ 83 w 87"/>
              <a:gd name="T19" fmla="*/ 117 h 130"/>
              <a:gd name="T20" fmla="*/ 76 w 87"/>
              <a:gd name="T21" fmla="*/ 114 h 130"/>
              <a:gd name="T22" fmla="*/ 73 w 87"/>
              <a:gd name="T23" fmla="*/ 115 h 130"/>
              <a:gd name="T24" fmla="*/ 73 w 87"/>
              <a:gd name="T25" fmla="*/ 117 h 130"/>
              <a:gd name="T26" fmla="*/ 68 w 87"/>
              <a:gd name="T27" fmla="*/ 120 h 130"/>
              <a:gd name="T28" fmla="*/ 69 w 87"/>
              <a:gd name="T29" fmla="*/ 128 h 130"/>
              <a:gd name="T30" fmla="*/ 71 w 87"/>
              <a:gd name="T31" fmla="*/ 130 h 130"/>
              <a:gd name="T32" fmla="*/ 65 w 87"/>
              <a:gd name="T33" fmla="*/ 128 h 130"/>
              <a:gd name="T34" fmla="*/ 60 w 87"/>
              <a:gd name="T35" fmla="*/ 122 h 130"/>
              <a:gd name="T36" fmla="*/ 56 w 87"/>
              <a:gd name="T37" fmla="*/ 117 h 130"/>
              <a:gd name="T38" fmla="*/ 52 w 87"/>
              <a:gd name="T39" fmla="*/ 110 h 130"/>
              <a:gd name="T40" fmla="*/ 46 w 87"/>
              <a:gd name="T41" fmla="*/ 110 h 130"/>
              <a:gd name="T42" fmla="*/ 34 w 87"/>
              <a:gd name="T43" fmla="*/ 100 h 130"/>
              <a:gd name="T44" fmla="*/ 27 w 87"/>
              <a:gd name="T45" fmla="*/ 87 h 130"/>
              <a:gd name="T46" fmla="*/ 26 w 87"/>
              <a:gd name="T47" fmla="*/ 84 h 130"/>
              <a:gd name="T48" fmla="*/ 22 w 87"/>
              <a:gd name="T49" fmla="*/ 77 h 130"/>
              <a:gd name="T50" fmla="*/ 12 w 87"/>
              <a:gd name="T51" fmla="*/ 75 h 130"/>
              <a:gd name="T52" fmla="*/ 8 w 87"/>
              <a:gd name="T53" fmla="*/ 57 h 130"/>
              <a:gd name="T54" fmla="*/ 2 w 87"/>
              <a:gd name="T55" fmla="*/ 40 h 130"/>
              <a:gd name="T56" fmla="*/ 4 w 87"/>
              <a:gd name="T57" fmla="*/ 21 h 130"/>
              <a:gd name="T58" fmla="*/ 0 w 87"/>
              <a:gd name="T59" fmla="*/ 16 h 130"/>
              <a:gd name="T60" fmla="*/ 1 w 87"/>
              <a:gd name="T61" fmla="*/ 15 h 130"/>
              <a:gd name="T62" fmla="*/ 4 w 87"/>
              <a:gd name="T63" fmla="*/ 0 h 130"/>
              <a:gd name="T64" fmla="*/ 7 w 87"/>
              <a:gd name="T65" fmla="*/ 1 h 130"/>
              <a:gd name="T66" fmla="*/ 12 w 87"/>
              <a:gd name="T67" fmla="*/ 4 h 130"/>
              <a:gd name="T68" fmla="*/ 30 w 87"/>
              <a:gd name="T69" fmla="*/ 10 h 130"/>
              <a:gd name="T70" fmla="*/ 42 w 87"/>
              <a:gd name="T71" fmla="*/ 21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0">
                <a:moveTo>
                  <a:pt x="42" y="21"/>
                </a:moveTo>
                <a:lnTo>
                  <a:pt x="46" y="38"/>
                </a:lnTo>
                <a:lnTo>
                  <a:pt x="45" y="40"/>
                </a:lnTo>
                <a:lnTo>
                  <a:pt x="43" y="57"/>
                </a:lnTo>
                <a:lnTo>
                  <a:pt x="46" y="60"/>
                </a:lnTo>
                <a:lnTo>
                  <a:pt x="52" y="62"/>
                </a:lnTo>
                <a:lnTo>
                  <a:pt x="56" y="66"/>
                </a:lnTo>
                <a:lnTo>
                  <a:pt x="76" y="85"/>
                </a:lnTo>
                <a:lnTo>
                  <a:pt x="87" y="113"/>
                </a:lnTo>
                <a:lnTo>
                  <a:pt x="83" y="117"/>
                </a:lnTo>
                <a:lnTo>
                  <a:pt x="76" y="114"/>
                </a:lnTo>
                <a:lnTo>
                  <a:pt x="73" y="115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1" y="130"/>
                </a:lnTo>
                <a:lnTo>
                  <a:pt x="65" y="128"/>
                </a:lnTo>
                <a:lnTo>
                  <a:pt x="60" y="122"/>
                </a:lnTo>
                <a:lnTo>
                  <a:pt x="56" y="117"/>
                </a:lnTo>
                <a:lnTo>
                  <a:pt x="52" y="110"/>
                </a:lnTo>
                <a:lnTo>
                  <a:pt x="46" y="110"/>
                </a:lnTo>
                <a:lnTo>
                  <a:pt x="34" y="100"/>
                </a:lnTo>
                <a:lnTo>
                  <a:pt x="27" y="87"/>
                </a:lnTo>
                <a:lnTo>
                  <a:pt x="26" y="84"/>
                </a:lnTo>
                <a:lnTo>
                  <a:pt x="22" y="77"/>
                </a:lnTo>
                <a:lnTo>
                  <a:pt x="12" y="75"/>
                </a:lnTo>
                <a:lnTo>
                  <a:pt x="8" y="57"/>
                </a:lnTo>
                <a:lnTo>
                  <a:pt x="2" y="40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7" y="1"/>
                </a:lnTo>
                <a:lnTo>
                  <a:pt x="12" y="4"/>
                </a:lnTo>
                <a:lnTo>
                  <a:pt x="30" y="10"/>
                </a:lnTo>
                <a:lnTo>
                  <a:pt x="4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2" name="Freeform 559">
            <a:extLst>
              <a:ext uri="{FF2B5EF4-FFF2-40B4-BE49-F238E27FC236}">
                <a16:creationId xmlns:a16="http://schemas.microsoft.com/office/drawing/2014/main" id="{B7A3054B-0B12-2054-FFAF-2B7BEC47C197}"/>
              </a:ext>
            </a:extLst>
          </p:cNvPr>
          <p:cNvSpPr>
            <a:spLocks/>
          </p:cNvSpPr>
          <p:nvPr/>
        </p:nvSpPr>
        <p:spPr bwMode="auto">
          <a:xfrm>
            <a:off x="4997459" y="5600716"/>
            <a:ext cx="93663" cy="139700"/>
          </a:xfrm>
          <a:custGeom>
            <a:avLst/>
            <a:gdLst>
              <a:gd name="T0" fmla="*/ 17 w 59"/>
              <a:gd name="T1" fmla="*/ 2 h 88"/>
              <a:gd name="T2" fmla="*/ 25 w 59"/>
              <a:gd name="T3" fmla="*/ 8 h 88"/>
              <a:gd name="T4" fmla="*/ 33 w 59"/>
              <a:gd name="T5" fmla="*/ 13 h 88"/>
              <a:gd name="T6" fmla="*/ 34 w 59"/>
              <a:gd name="T7" fmla="*/ 15 h 88"/>
              <a:gd name="T8" fmla="*/ 36 w 59"/>
              <a:gd name="T9" fmla="*/ 15 h 88"/>
              <a:gd name="T10" fmla="*/ 36 w 59"/>
              <a:gd name="T11" fmla="*/ 16 h 88"/>
              <a:gd name="T12" fmla="*/ 36 w 59"/>
              <a:gd name="T13" fmla="*/ 11 h 88"/>
              <a:gd name="T14" fmla="*/ 40 w 59"/>
              <a:gd name="T15" fmla="*/ 9 h 88"/>
              <a:gd name="T16" fmla="*/ 41 w 59"/>
              <a:gd name="T17" fmla="*/ 9 h 88"/>
              <a:gd name="T18" fmla="*/ 58 w 59"/>
              <a:gd name="T19" fmla="*/ 15 h 88"/>
              <a:gd name="T20" fmla="*/ 59 w 59"/>
              <a:gd name="T21" fmla="*/ 16 h 88"/>
              <a:gd name="T22" fmla="*/ 51 w 59"/>
              <a:gd name="T23" fmla="*/ 24 h 88"/>
              <a:gd name="T24" fmla="*/ 43 w 59"/>
              <a:gd name="T25" fmla="*/ 37 h 88"/>
              <a:gd name="T26" fmla="*/ 41 w 59"/>
              <a:gd name="T27" fmla="*/ 39 h 88"/>
              <a:gd name="T28" fmla="*/ 41 w 59"/>
              <a:gd name="T29" fmla="*/ 41 h 88"/>
              <a:gd name="T30" fmla="*/ 43 w 59"/>
              <a:gd name="T31" fmla="*/ 43 h 88"/>
              <a:gd name="T32" fmla="*/ 43 w 59"/>
              <a:gd name="T33" fmla="*/ 45 h 88"/>
              <a:gd name="T34" fmla="*/ 44 w 59"/>
              <a:gd name="T35" fmla="*/ 47 h 88"/>
              <a:gd name="T36" fmla="*/ 47 w 59"/>
              <a:gd name="T37" fmla="*/ 60 h 88"/>
              <a:gd name="T38" fmla="*/ 47 w 59"/>
              <a:gd name="T39" fmla="*/ 65 h 88"/>
              <a:gd name="T40" fmla="*/ 47 w 59"/>
              <a:gd name="T41" fmla="*/ 67 h 88"/>
              <a:gd name="T42" fmla="*/ 45 w 59"/>
              <a:gd name="T43" fmla="*/ 72 h 88"/>
              <a:gd name="T44" fmla="*/ 43 w 59"/>
              <a:gd name="T45" fmla="*/ 79 h 88"/>
              <a:gd name="T46" fmla="*/ 33 w 59"/>
              <a:gd name="T47" fmla="*/ 88 h 88"/>
              <a:gd name="T48" fmla="*/ 22 w 59"/>
              <a:gd name="T49" fmla="*/ 71 h 88"/>
              <a:gd name="T50" fmla="*/ 17 w 59"/>
              <a:gd name="T51" fmla="*/ 67 h 88"/>
              <a:gd name="T52" fmla="*/ 13 w 59"/>
              <a:gd name="T53" fmla="*/ 65 h 88"/>
              <a:gd name="T54" fmla="*/ 8 w 59"/>
              <a:gd name="T55" fmla="*/ 61 h 88"/>
              <a:gd name="T56" fmla="*/ 2 w 59"/>
              <a:gd name="T57" fmla="*/ 56 h 88"/>
              <a:gd name="T58" fmla="*/ 0 w 59"/>
              <a:gd name="T59" fmla="*/ 45 h 88"/>
              <a:gd name="T60" fmla="*/ 2 w 59"/>
              <a:gd name="T61" fmla="*/ 45 h 88"/>
              <a:gd name="T62" fmla="*/ 11 w 59"/>
              <a:gd name="T63" fmla="*/ 43 h 88"/>
              <a:gd name="T64" fmla="*/ 11 w 59"/>
              <a:gd name="T65" fmla="*/ 28 h 88"/>
              <a:gd name="T66" fmla="*/ 11 w 59"/>
              <a:gd name="T67" fmla="*/ 20 h 88"/>
              <a:gd name="T68" fmla="*/ 11 w 59"/>
              <a:gd name="T69" fmla="*/ 17 h 88"/>
              <a:gd name="T70" fmla="*/ 11 w 59"/>
              <a:gd name="T71" fmla="*/ 13 h 88"/>
              <a:gd name="T72" fmla="*/ 7 w 59"/>
              <a:gd name="T73" fmla="*/ 0 h 88"/>
              <a:gd name="T74" fmla="*/ 11 w 59"/>
              <a:gd name="T75" fmla="*/ 1 h 88"/>
              <a:gd name="T76" fmla="*/ 11 w 59"/>
              <a:gd name="T77" fmla="*/ 0 h 88"/>
              <a:gd name="T78" fmla="*/ 17 w 59"/>
              <a:gd name="T79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7" y="2"/>
                </a:move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8" y="15"/>
                </a:lnTo>
                <a:lnTo>
                  <a:pt x="59" y="16"/>
                </a:lnTo>
                <a:lnTo>
                  <a:pt x="51" y="24"/>
                </a:lnTo>
                <a:lnTo>
                  <a:pt x="43" y="37"/>
                </a:lnTo>
                <a:lnTo>
                  <a:pt x="41" y="39"/>
                </a:lnTo>
                <a:lnTo>
                  <a:pt x="41" y="41"/>
                </a:lnTo>
                <a:lnTo>
                  <a:pt x="43" y="43"/>
                </a:lnTo>
                <a:lnTo>
                  <a:pt x="43" y="45"/>
                </a:lnTo>
                <a:lnTo>
                  <a:pt x="44" y="47"/>
                </a:lnTo>
                <a:lnTo>
                  <a:pt x="47" y="60"/>
                </a:lnTo>
                <a:lnTo>
                  <a:pt x="47" y="65"/>
                </a:lnTo>
                <a:lnTo>
                  <a:pt x="47" y="67"/>
                </a:lnTo>
                <a:lnTo>
                  <a:pt x="45" y="72"/>
                </a:lnTo>
                <a:lnTo>
                  <a:pt x="43" y="79"/>
                </a:lnTo>
                <a:lnTo>
                  <a:pt x="33" y="88"/>
                </a:lnTo>
                <a:lnTo>
                  <a:pt x="22" y="71"/>
                </a:lnTo>
                <a:lnTo>
                  <a:pt x="17" y="67"/>
                </a:lnTo>
                <a:lnTo>
                  <a:pt x="13" y="65"/>
                </a:lnTo>
                <a:lnTo>
                  <a:pt x="8" y="61"/>
                </a:lnTo>
                <a:lnTo>
                  <a:pt x="2" y="56"/>
                </a:lnTo>
                <a:lnTo>
                  <a:pt x="0" y="45"/>
                </a:lnTo>
                <a:lnTo>
                  <a:pt x="2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7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  <a:lnTo>
                  <a:pt x="1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3" name="Freeform 560">
            <a:extLst>
              <a:ext uri="{FF2B5EF4-FFF2-40B4-BE49-F238E27FC236}">
                <a16:creationId xmlns:a16="http://schemas.microsoft.com/office/drawing/2014/main" id="{C134FA24-3A56-5DED-A80C-946EFE99D114}"/>
              </a:ext>
            </a:extLst>
          </p:cNvPr>
          <p:cNvSpPr>
            <a:spLocks/>
          </p:cNvSpPr>
          <p:nvPr/>
        </p:nvSpPr>
        <p:spPr bwMode="auto">
          <a:xfrm>
            <a:off x="4883158" y="5035565"/>
            <a:ext cx="171450" cy="195263"/>
          </a:xfrm>
          <a:custGeom>
            <a:avLst/>
            <a:gdLst>
              <a:gd name="T0" fmla="*/ 101 w 108"/>
              <a:gd name="T1" fmla="*/ 23 h 123"/>
              <a:gd name="T2" fmla="*/ 108 w 108"/>
              <a:gd name="T3" fmla="*/ 31 h 123"/>
              <a:gd name="T4" fmla="*/ 108 w 108"/>
              <a:gd name="T5" fmla="*/ 33 h 123"/>
              <a:gd name="T6" fmla="*/ 102 w 108"/>
              <a:gd name="T7" fmla="*/ 39 h 123"/>
              <a:gd name="T8" fmla="*/ 94 w 108"/>
              <a:gd name="T9" fmla="*/ 33 h 123"/>
              <a:gd name="T10" fmla="*/ 80 w 108"/>
              <a:gd name="T11" fmla="*/ 41 h 123"/>
              <a:gd name="T12" fmla="*/ 74 w 108"/>
              <a:gd name="T13" fmla="*/ 45 h 123"/>
              <a:gd name="T14" fmla="*/ 71 w 108"/>
              <a:gd name="T15" fmla="*/ 46 h 123"/>
              <a:gd name="T16" fmla="*/ 70 w 108"/>
              <a:gd name="T17" fmla="*/ 48 h 123"/>
              <a:gd name="T18" fmla="*/ 67 w 108"/>
              <a:gd name="T19" fmla="*/ 49 h 123"/>
              <a:gd name="T20" fmla="*/ 72 w 108"/>
              <a:gd name="T21" fmla="*/ 50 h 123"/>
              <a:gd name="T22" fmla="*/ 74 w 108"/>
              <a:gd name="T23" fmla="*/ 52 h 123"/>
              <a:gd name="T24" fmla="*/ 85 w 108"/>
              <a:gd name="T25" fmla="*/ 65 h 123"/>
              <a:gd name="T26" fmla="*/ 86 w 108"/>
              <a:gd name="T27" fmla="*/ 71 h 123"/>
              <a:gd name="T28" fmla="*/ 82 w 108"/>
              <a:gd name="T29" fmla="*/ 71 h 123"/>
              <a:gd name="T30" fmla="*/ 82 w 108"/>
              <a:gd name="T31" fmla="*/ 82 h 123"/>
              <a:gd name="T32" fmla="*/ 83 w 108"/>
              <a:gd name="T33" fmla="*/ 93 h 123"/>
              <a:gd name="T34" fmla="*/ 85 w 108"/>
              <a:gd name="T35" fmla="*/ 99 h 123"/>
              <a:gd name="T36" fmla="*/ 86 w 108"/>
              <a:gd name="T37" fmla="*/ 101 h 123"/>
              <a:gd name="T38" fmla="*/ 83 w 108"/>
              <a:gd name="T39" fmla="*/ 102 h 123"/>
              <a:gd name="T40" fmla="*/ 79 w 108"/>
              <a:gd name="T41" fmla="*/ 103 h 123"/>
              <a:gd name="T42" fmla="*/ 78 w 108"/>
              <a:gd name="T43" fmla="*/ 103 h 123"/>
              <a:gd name="T44" fmla="*/ 74 w 108"/>
              <a:gd name="T45" fmla="*/ 95 h 123"/>
              <a:gd name="T46" fmla="*/ 72 w 108"/>
              <a:gd name="T47" fmla="*/ 95 h 123"/>
              <a:gd name="T48" fmla="*/ 64 w 108"/>
              <a:gd name="T49" fmla="*/ 98 h 123"/>
              <a:gd name="T50" fmla="*/ 63 w 108"/>
              <a:gd name="T51" fmla="*/ 105 h 123"/>
              <a:gd name="T52" fmla="*/ 59 w 108"/>
              <a:gd name="T53" fmla="*/ 106 h 123"/>
              <a:gd name="T54" fmla="*/ 52 w 108"/>
              <a:gd name="T55" fmla="*/ 113 h 123"/>
              <a:gd name="T56" fmla="*/ 46 w 108"/>
              <a:gd name="T57" fmla="*/ 120 h 123"/>
              <a:gd name="T58" fmla="*/ 45 w 108"/>
              <a:gd name="T59" fmla="*/ 123 h 123"/>
              <a:gd name="T60" fmla="*/ 31 w 108"/>
              <a:gd name="T61" fmla="*/ 114 h 123"/>
              <a:gd name="T62" fmla="*/ 27 w 108"/>
              <a:gd name="T63" fmla="*/ 110 h 123"/>
              <a:gd name="T64" fmla="*/ 12 w 108"/>
              <a:gd name="T65" fmla="*/ 101 h 123"/>
              <a:gd name="T66" fmla="*/ 3 w 108"/>
              <a:gd name="T67" fmla="*/ 94 h 123"/>
              <a:gd name="T68" fmla="*/ 0 w 108"/>
              <a:gd name="T69" fmla="*/ 84 h 123"/>
              <a:gd name="T70" fmla="*/ 0 w 108"/>
              <a:gd name="T71" fmla="*/ 84 h 123"/>
              <a:gd name="T72" fmla="*/ 15 w 108"/>
              <a:gd name="T73" fmla="*/ 64 h 123"/>
              <a:gd name="T74" fmla="*/ 20 w 108"/>
              <a:gd name="T75" fmla="*/ 56 h 123"/>
              <a:gd name="T76" fmla="*/ 22 w 108"/>
              <a:gd name="T77" fmla="*/ 56 h 123"/>
              <a:gd name="T78" fmla="*/ 25 w 108"/>
              <a:gd name="T79" fmla="*/ 54 h 123"/>
              <a:gd name="T80" fmla="*/ 29 w 108"/>
              <a:gd name="T81" fmla="*/ 53 h 123"/>
              <a:gd name="T82" fmla="*/ 30 w 108"/>
              <a:gd name="T83" fmla="*/ 53 h 123"/>
              <a:gd name="T84" fmla="*/ 40 w 108"/>
              <a:gd name="T85" fmla="*/ 52 h 123"/>
              <a:gd name="T86" fmla="*/ 40 w 108"/>
              <a:gd name="T87" fmla="*/ 50 h 123"/>
              <a:gd name="T88" fmla="*/ 40 w 108"/>
              <a:gd name="T89" fmla="*/ 48 h 123"/>
              <a:gd name="T90" fmla="*/ 59 w 108"/>
              <a:gd name="T91" fmla="*/ 39 h 123"/>
              <a:gd name="T92" fmla="*/ 70 w 108"/>
              <a:gd name="T93" fmla="*/ 35 h 123"/>
              <a:gd name="T94" fmla="*/ 74 w 108"/>
              <a:gd name="T95" fmla="*/ 24 h 123"/>
              <a:gd name="T96" fmla="*/ 74 w 108"/>
              <a:gd name="T97" fmla="*/ 22 h 123"/>
              <a:gd name="T98" fmla="*/ 79 w 108"/>
              <a:gd name="T99" fmla="*/ 7 h 123"/>
              <a:gd name="T100" fmla="*/ 80 w 108"/>
              <a:gd name="T101" fmla="*/ 3 h 123"/>
              <a:gd name="T102" fmla="*/ 82 w 108"/>
              <a:gd name="T103" fmla="*/ 0 h 123"/>
              <a:gd name="T104" fmla="*/ 86 w 108"/>
              <a:gd name="T105" fmla="*/ 5 h 123"/>
              <a:gd name="T106" fmla="*/ 93 w 108"/>
              <a:gd name="T107" fmla="*/ 13 h 123"/>
              <a:gd name="T108" fmla="*/ 101 w 108"/>
              <a:gd name="T109" fmla="*/ 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1" y="23"/>
                </a:moveTo>
                <a:lnTo>
                  <a:pt x="108" y="31"/>
                </a:lnTo>
                <a:lnTo>
                  <a:pt x="108" y="33"/>
                </a:ln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4" y="45"/>
                </a:lnTo>
                <a:lnTo>
                  <a:pt x="71" y="46"/>
                </a:lnTo>
                <a:lnTo>
                  <a:pt x="70" y="48"/>
                </a:lnTo>
                <a:lnTo>
                  <a:pt x="67" y="49"/>
                </a:lnTo>
                <a:lnTo>
                  <a:pt x="72" y="50"/>
                </a:lnTo>
                <a:lnTo>
                  <a:pt x="74" y="52"/>
                </a:lnTo>
                <a:lnTo>
                  <a:pt x="85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5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3"/>
                </a:lnTo>
                <a:lnTo>
                  <a:pt x="78" y="103"/>
                </a:lnTo>
                <a:lnTo>
                  <a:pt x="74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9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5" y="54"/>
                </a:lnTo>
                <a:lnTo>
                  <a:pt x="29" y="53"/>
                </a:lnTo>
                <a:lnTo>
                  <a:pt x="30" y="53"/>
                </a:lnTo>
                <a:lnTo>
                  <a:pt x="40" y="52"/>
                </a:lnTo>
                <a:lnTo>
                  <a:pt x="40" y="50"/>
                </a:lnTo>
                <a:lnTo>
                  <a:pt x="40" y="48"/>
                </a:lnTo>
                <a:lnTo>
                  <a:pt x="59" y="39"/>
                </a:lnTo>
                <a:lnTo>
                  <a:pt x="70" y="35"/>
                </a:lnTo>
                <a:lnTo>
                  <a:pt x="74" y="24"/>
                </a:lnTo>
                <a:lnTo>
                  <a:pt x="74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3"/>
                </a:lnTo>
                <a:lnTo>
                  <a:pt x="101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4" name="Freeform 561">
            <a:extLst>
              <a:ext uri="{FF2B5EF4-FFF2-40B4-BE49-F238E27FC236}">
                <a16:creationId xmlns:a16="http://schemas.microsoft.com/office/drawing/2014/main" id="{A8C4EEEE-164F-9C37-4C86-B7EA1B642F75}"/>
              </a:ext>
            </a:extLst>
          </p:cNvPr>
          <p:cNvSpPr>
            <a:spLocks/>
          </p:cNvSpPr>
          <p:nvPr/>
        </p:nvSpPr>
        <p:spPr bwMode="auto">
          <a:xfrm>
            <a:off x="4962534" y="4762514"/>
            <a:ext cx="212725" cy="249238"/>
          </a:xfrm>
          <a:custGeom>
            <a:avLst/>
            <a:gdLst>
              <a:gd name="T0" fmla="*/ 129 w 134"/>
              <a:gd name="T1" fmla="*/ 5 h 157"/>
              <a:gd name="T2" fmla="*/ 134 w 134"/>
              <a:gd name="T3" fmla="*/ 10 h 157"/>
              <a:gd name="T4" fmla="*/ 127 w 134"/>
              <a:gd name="T5" fmla="*/ 23 h 157"/>
              <a:gd name="T6" fmla="*/ 112 w 134"/>
              <a:gd name="T7" fmla="*/ 50 h 157"/>
              <a:gd name="T8" fmla="*/ 106 w 134"/>
              <a:gd name="T9" fmla="*/ 55 h 157"/>
              <a:gd name="T10" fmla="*/ 106 w 134"/>
              <a:gd name="T11" fmla="*/ 76 h 157"/>
              <a:gd name="T12" fmla="*/ 112 w 134"/>
              <a:gd name="T13" fmla="*/ 94 h 157"/>
              <a:gd name="T14" fmla="*/ 112 w 134"/>
              <a:gd name="T15" fmla="*/ 101 h 157"/>
              <a:gd name="T16" fmla="*/ 104 w 134"/>
              <a:gd name="T17" fmla="*/ 128 h 157"/>
              <a:gd name="T18" fmla="*/ 96 w 134"/>
              <a:gd name="T19" fmla="*/ 138 h 157"/>
              <a:gd name="T20" fmla="*/ 66 w 134"/>
              <a:gd name="T21" fmla="*/ 132 h 157"/>
              <a:gd name="T22" fmla="*/ 47 w 134"/>
              <a:gd name="T23" fmla="*/ 125 h 157"/>
              <a:gd name="T24" fmla="*/ 43 w 134"/>
              <a:gd name="T25" fmla="*/ 131 h 157"/>
              <a:gd name="T26" fmla="*/ 24 w 134"/>
              <a:gd name="T27" fmla="*/ 151 h 157"/>
              <a:gd name="T28" fmla="*/ 11 w 134"/>
              <a:gd name="T29" fmla="*/ 157 h 157"/>
              <a:gd name="T30" fmla="*/ 3 w 134"/>
              <a:gd name="T31" fmla="*/ 143 h 157"/>
              <a:gd name="T32" fmla="*/ 0 w 134"/>
              <a:gd name="T33" fmla="*/ 136 h 157"/>
              <a:gd name="T34" fmla="*/ 7 w 134"/>
              <a:gd name="T35" fmla="*/ 140 h 157"/>
              <a:gd name="T36" fmla="*/ 21 w 134"/>
              <a:gd name="T37" fmla="*/ 134 h 157"/>
              <a:gd name="T38" fmla="*/ 26 w 134"/>
              <a:gd name="T39" fmla="*/ 132 h 157"/>
              <a:gd name="T40" fmla="*/ 21 w 134"/>
              <a:gd name="T41" fmla="*/ 121 h 157"/>
              <a:gd name="T42" fmla="*/ 24 w 134"/>
              <a:gd name="T43" fmla="*/ 116 h 157"/>
              <a:gd name="T44" fmla="*/ 28 w 134"/>
              <a:gd name="T45" fmla="*/ 108 h 157"/>
              <a:gd name="T46" fmla="*/ 35 w 134"/>
              <a:gd name="T47" fmla="*/ 105 h 157"/>
              <a:gd name="T48" fmla="*/ 48 w 134"/>
              <a:gd name="T49" fmla="*/ 113 h 157"/>
              <a:gd name="T50" fmla="*/ 67 w 134"/>
              <a:gd name="T51" fmla="*/ 109 h 157"/>
              <a:gd name="T52" fmla="*/ 88 w 134"/>
              <a:gd name="T53" fmla="*/ 82 h 157"/>
              <a:gd name="T54" fmla="*/ 92 w 134"/>
              <a:gd name="T55" fmla="*/ 76 h 157"/>
              <a:gd name="T56" fmla="*/ 101 w 134"/>
              <a:gd name="T57" fmla="*/ 46 h 157"/>
              <a:gd name="T58" fmla="*/ 103 w 134"/>
              <a:gd name="T59" fmla="*/ 40 h 157"/>
              <a:gd name="T60" fmla="*/ 111 w 134"/>
              <a:gd name="T61" fmla="*/ 12 h 157"/>
              <a:gd name="T62" fmla="*/ 115 w 134"/>
              <a:gd name="T63" fmla="*/ 3 h 157"/>
              <a:gd name="T64" fmla="*/ 116 w 134"/>
              <a:gd name="T65" fmla="*/ 0 h 157"/>
              <a:gd name="T66" fmla="*/ 125 w 134"/>
              <a:gd name="T6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25" y="1"/>
                </a:moveTo>
                <a:lnTo>
                  <a:pt x="129" y="5"/>
                </a:lnTo>
                <a:lnTo>
                  <a:pt x="130" y="5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0"/>
                </a:lnTo>
                <a:lnTo>
                  <a:pt x="111" y="52"/>
                </a:lnTo>
                <a:lnTo>
                  <a:pt x="106" y="55"/>
                </a:lnTo>
                <a:lnTo>
                  <a:pt x="104" y="65"/>
                </a:lnTo>
                <a:lnTo>
                  <a:pt x="106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5"/>
                </a:lnTo>
                <a:lnTo>
                  <a:pt x="47" y="125"/>
                </a:lnTo>
                <a:lnTo>
                  <a:pt x="45" y="125"/>
                </a:lnTo>
                <a:lnTo>
                  <a:pt x="43" y="131"/>
                </a:lnTo>
                <a:lnTo>
                  <a:pt x="37" y="140"/>
                </a:lnTo>
                <a:lnTo>
                  <a:pt x="24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0"/>
                </a:lnTo>
                <a:lnTo>
                  <a:pt x="7" y="140"/>
                </a:lnTo>
                <a:lnTo>
                  <a:pt x="15" y="142"/>
                </a:lnTo>
                <a:lnTo>
                  <a:pt x="21" y="134"/>
                </a:lnTo>
                <a:lnTo>
                  <a:pt x="24" y="132"/>
                </a:lnTo>
                <a:lnTo>
                  <a:pt x="26" y="132"/>
                </a:lnTo>
                <a:lnTo>
                  <a:pt x="24" y="128"/>
                </a:lnTo>
                <a:lnTo>
                  <a:pt x="21" y="121"/>
                </a:lnTo>
                <a:lnTo>
                  <a:pt x="20" y="119"/>
                </a:lnTo>
                <a:lnTo>
                  <a:pt x="24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5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3" y="40"/>
                </a:lnTo>
                <a:lnTo>
                  <a:pt x="114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5" name="Freeform 562">
            <a:extLst>
              <a:ext uri="{FF2B5EF4-FFF2-40B4-BE49-F238E27FC236}">
                <a16:creationId xmlns:a16="http://schemas.microsoft.com/office/drawing/2014/main" id="{C5994837-3F17-7906-B281-B66C40832E0E}"/>
              </a:ext>
            </a:extLst>
          </p:cNvPr>
          <p:cNvSpPr>
            <a:spLocks/>
          </p:cNvSpPr>
          <p:nvPr/>
        </p:nvSpPr>
        <p:spPr bwMode="auto">
          <a:xfrm>
            <a:off x="4983171" y="4206887"/>
            <a:ext cx="115888" cy="176213"/>
          </a:xfrm>
          <a:custGeom>
            <a:avLst/>
            <a:gdLst>
              <a:gd name="T0" fmla="*/ 64 w 73"/>
              <a:gd name="T1" fmla="*/ 10 h 111"/>
              <a:gd name="T2" fmla="*/ 64 w 73"/>
              <a:gd name="T3" fmla="*/ 12 h 111"/>
              <a:gd name="T4" fmla="*/ 61 w 73"/>
              <a:gd name="T5" fmla="*/ 15 h 111"/>
              <a:gd name="T6" fmla="*/ 63 w 73"/>
              <a:gd name="T7" fmla="*/ 21 h 111"/>
              <a:gd name="T8" fmla="*/ 60 w 73"/>
              <a:gd name="T9" fmla="*/ 30 h 111"/>
              <a:gd name="T10" fmla="*/ 58 w 73"/>
              <a:gd name="T11" fmla="*/ 32 h 111"/>
              <a:gd name="T12" fmla="*/ 56 w 73"/>
              <a:gd name="T13" fmla="*/ 45 h 111"/>
              <a:gd name="T14" fmla="*/ 61 w 73"/>
              <a:gd name="T15" fmla="*/ 47 h 111"/>
              <a:gd name="T16" fmla="*/ 63 w 73"/>
              <a:gd name="T17" fmla="*/ 51 h 111"/>
              <a:gd name="T18" fmla="*/ 63 w 73"/>
              <a:gd name="T19" fmla="*/ 53 h 111"/>
              <a:gd name="T20" fmla="*/ 65 w 73"/>
              <a:gd name="T21" fmla="*/ 54 h 111"/>
              <a:gd name="T22" fmla="*/ 73 w 73"/>
              <a:gd name="T23" fmla="*/ 55 h 111"/>
              <a:gd name="T24" fmla="*/ 64 w 73"/>
              <a:gd name="T25" fmla="*/ 58 h 111"/>
              <a:gd name="T26" fmla="*/ 63 w 73"/>
              <a:gd name="T27" fmla="*/ 58 h 111"/>
              <a:gd name="T28" fmla="*/ 54 w 73"/>
              <a:gd name="T29" fmla="*/ 69 h 111"/>
              <a:gd name="T30" fmla="*/ 54 w 73"/>
              <a:gd name="T31" fmla="*/ 73 h 111"/>
              <a:gd name="T32" fmla="*/ 54 w 73"/>
              <a:gd name="T33" fmla="*/ 85 h 111"/>
              <a:gd name="T34" fmla="*/ 56 w 73"/>
              <a:gd name="T35" fmla="*/ 95 h 111"/>
              <a:gd name="T36" fmla="*/ 56 w 73"/>
              <a:gd name="T37" fmla="*/ 96 h 111"/>
              <a:gd name="T38" fmla="*/ 49 w 73"/>
              <a:gd name="T39" fmla="*/ 106 h 111"/>
              <a:gd name="T40" fmla="*/ 42 w 73"/>
              <a:gd name="T41" fmla="*/ 111 h 111"/>
              <a:gd name="T42" fmla="*/ 37 w 73"/>
              <a:gd name="T43" fmla="*/ 106 h 111"/>
              <a:gd name="T44" fmla="*/ 38 w 73"/>
              <a:gd name="T45" fmla="*/ 102 h 111"/>
              <a:gd name="T46" fmla="*/ 38 w 73"/>
              <a:gd name="T47" fmla="*/ 96 h 111"/>
              <a:gd name="T48" fmla="*/ 39 w 73"/>
              <a:gd name="T49" fmla="*/ 92 h 111"/>
              <a:gd name="T50" fmla="*/ 34 w 73"/>
              <a:gd name="T51" fmla="*/ 87 h 111"/>
              <a:gd name="T52" fmla="*/ 37 w 73"/>
              <a:gd name="T53" fmla="*/ 81 h 111"/>
              <a:gd name="T54" fmla="*/ 32 w 73"/>
              <a:gd name="T55" fmla="*/ 75 h 111"/>
              <a:gd name="T56" fmla="*/ 26 w 73"/>
              <a:gd name="T57" fmla="*/ 76 h 111"/>
              <a:gd name="T58" fmla="*/ 22 w 73"/>
              <a:gd name="T59" fmla="*/ 76 h 111"/>
              <a:gd name="T60" fmla="*/ 16 w 73"/>
              <a:gd name="T61" fmla="*/ 72 h 111"/>
              <a:gd name="T62" fmla="*/ 16 w 73"/>
              <a:gd name="T63" fmla="*/ 60 h 111"/>
              <a:gd name="T64" fmla="*/ 24 w 73"/>
              <a:gd name="T65" fmla="*/ 55 h 111"/>
              <a:gd name="T66" fmla="*/ 20 w 73"/>
              <a:gd name="T67" fmla="*/ 53 h 111"/>
              <a:gd name="T68" fmla="*/ 22 w 73"/>
              <a:gd name="T69" fmla="*/ 51 h 111"/>
              <a:gd name="T70" fmla="*/ 22 w 73"/>
              <a:gd name="T71" fmla="*/ 50 h 111"/>
              <a:gd name="T72" fmla="*/ 16 w 73"/>
              <a:gd name="T73" fmla="*/ 46 h 111"/>
              <a:gd name="T74" fmla="*/ 16 w 73"/>
              <a:gd name="T75" fmla="*/ 36 h 111"/>
              <a:gd name="T76" fmla="*/ 15 w 73"/>
              <a:gd name="T77" fmla="*/ 30 h 111"/>
              <a:gd name="T78" fmla="*/ 11 w 73"/>
              <a:gd name="T79" fmla="*/ 30 h 111"/>
              <a:gd name="T80" fmla="*/ 1 w 73"/>
              <a:gd name="T81" fmla="*/ 32 h 111"/>
              <a:gd name="T82" fmla="*/ 0 w 73"/>
              <a:gd name="T83" fmla="*/ 27 h 111"/>
              <a:gd name="T84" fmla="*/ 4 w 73"/>
              <a:gd name="T85" fmla="*/ 24 h 111"/>
              <a:gd name="T86" fmla="*/ 4 w 73"/>
              <a:gd name="T87" fmla="*/ 21 h 111"/>
              <a:gd name="T88" fmla="*/ 8 w 73"/>
              <a:gd name="T89" fmla="*/ 17 h 111"/>
              <a:gd name="T90" fmla="*/ 11 w 73"/>
              <a:gd name="T91" fmla="*/ 20 h 111"/>
              <a:gd name="T92" fmla="*/ 12 w 73"/>
              <a:gd name="T93" fmla="*/ 19 h 111"/>
              <a:gd name="T94" fmla="*/ 12 w 73"/>
              <a:gd name="T95" fmla="*/ 17 h 111"/>
              <a:gd name="T96" fmla="*/ 13 w 73"/>
              <a:gd name="T97" fmla="*/ 17 h 111"/>
              <a:gd name="T98" fmla="*/ 19 w 73"/>
              <a:gd name="T99" fmla="*/ 17 h 111"/>
              <a:gd name="T100" fmla="*/ 22 w 73"/>
              <a:gd name="T101" fmla="*/ 19 h 111"/>
              <a:gd name="T102" fmla="*/ 28 w 73"/>
              <a:gd name="T103" fmla="*/ 17 h 111"/>
              <a:gd name="T104" fmla="*/ 26 w 73"/>
              <a:gd name="T105" fmla="*/ 8 h 111"/>
              <a:gd name="T106" fmla="*/ 34 w 73"/>
              <a:gd name="T107" fmla="*/ 1 h 111"/>
              <a:gd name="T108" fmla="*/ 35 w 73"/>
              <a:gd name="T109" fmla="*/ 1 h 111"/>
              <a:gd name="T110" fmla="*/ 37 w 73"/>
              <a:gd name="T111" fmla="*/ 1 h 111"/>
              <a:gd name="T112" fmla="*/ 43 w 73"/>
              <a:gd name="T113" fmla="*/ 4 h 111"/>
              <a:gd name="T114" fmla="*/ 52 w 73"/>
              <a:gd name="T115" fmla="*/ 0 h 111"/>
              <a:gd name="T116" fmla="*/ 52 w 73"/>
              <a:gd name="T117" fmla="*/ 2 h 111"/>
              <a:gd name="T118" fmla="*/ 63 w 73"/>
              <a:gd name="T119" fmla="*/ 10 h 111"/>
              <a:gd name="T120" fmla="*/ 64 w 73"/>
              <a:gd name="T121" fmla="*/ 1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" h="111">
                <a:moveTo>
                  <a:pt x="64" y="10"/>
                </a:moveTo>
                <a:lnTo>
                  <a:pt x="64" y="12"/>
                </a:lnTo>
                <a:lnTo>
                  <a:pt x="61" y="15"/>
                </a:lnTo>
                <a:lnTo>
                  <a:pt x="63" y="21"/>
                </a:lnTo>
                <a:lnTo>
                  <a:pt x="60" y="30"/>
                </a:lnTo>
                <a:lnTo>
                  <a:pt x="58" y="32"/>
                </a:lnTo>
                <a:lnTo>
                  <a:pt x="56" y="45"/>
                </a:lnTo>
                <a:lnTo>
                  <a:pt x="61" y="47"/>
                </a:lnTo>
                <a:lnTo>
                  <a:pt x="63" y="51"/>
                </a:lnTo>
                <a:lnTo>
                  <a:pt x="63" y="53"/>
                </a:lnTo>
                <a:lnTo>
                  <a:pt x="65" y="54"/>
                </a:lnTo>
                <a:lnTo>
                  <a:pt x="73" y="55"/>
                </a:lnTo>
                <a:lnTo>
                  <a:pt x="64" y="58"/>
                </a:lnTo>
                <a:lnTo>
                  <a:pt x="63" y="58"/>
                </a:lnTo>
                <a:lnTo>
                  <a:pt x="54" y="69"/>
                </a:lnTo>
                <a:lnTo>
                  <a:pt x="54" y="73"/>
                </a:lnTo>
                <a:lnTo>
                  <a:pt x="54" y="85"/>
                </a:lnTo>
                <a:lnTo>
                  <a:pt x="56" y="95"/>
                </a:lnTo>
                <a:lnTo>
                  <a:pt x="56" y="96"/>
                </a:lnTo>
                <a:lnTo>
                  <a:pt x="49" y="106"/>
                </a:lnTo>
                <a:lnTo>
                  <a:pt x="42" y="111"/>
                </a:lnTo>
                <a:lnTo>
                  <a:pt x="37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7" y="81"/>
                </a:lnTo>
                <a:lnTo>
                  <a:pt x="32" y="75"/>
                </a:lnTo>
                <a:lnTo>
                  <a:pt x="26" y="76"/>
                </a:lnTo>
                <a:lnTo>
                  <a:pt x="22" y="76"/>
                </a:lnTo>
                <a:lnTo>
                  <a:pt x="16" y="72"/>
                </a:lnTo>
                <a:lnTo>
                  <a:pt x="16" y="60"/>
                </a:lnTo>
                <a:lnTo>
                  <a:pt x="24" y="55"/>
                </a:lnTo>
                <a:lnTo>
                  <a:pt x="20" y="53"/>
                </a:lnTo>
                <a:lnTo>
                  <a:pt x="22" y="51"/>
                </a:lnTo>
                <a:lnTo>
                  <a:pt x="22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1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1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2" y="19"/>
                </a:lnTo>
                <a:lnTo>
                  <a:pt x="28" y="17"/>
                </a:lnTo>
                <a:lnTo>
                  <a:pt x="26" y="8"/>
                </a:lnTo>
                <a:lnTo>
                  <a:pt x="34" y="1"/>
                </a:lnTo>
                <a:lnTo>
                  <a:pt x="35" y="1"/>
                </a:lnTo>
                <a:lnTo>
                  <a:pt x="37" y="1"/>
                </a:lnTo>
                <a:lnTo>
                  <a:pt x="43" y="4"/>
                </a:lnTo>
                <a:lnTo>
                  <a:pt x="52" y="0"/>
                </a:lnTo>
                <a:lnTo>
                  <a:pt x="52" y="2"/>
                </a:lnTo>
                <a:lnTo>
                  <a:pt x="63" y="10"/>
                </a:lnTo>
                <a:lnTo>
                  <a:pt x="64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6" name="Freeform 563">
            <a:extLst>
              <a:ext uri="{FF2B5EF4-FFF2-40B4-BE49-F238E27FC236}">
                <a16:creationId xmlns:a16="http://schemas.microsoft.com/office/drawing/2014/main" id="{8777322A-FEF4-6AB2-05F1-A30A0193111A}"/>
              </a:ext>
            </a:extLst>
          </p:cNvPr>
          <p:cNvSpPr>
            <a:spLocks/>
          </p:cNvSpPr>
          <p:nvPr/>
        </p:nvSpPr>
        <p:spPr bwMode="auto">
          <a:xfrm>
            <a:off x="5233996" y="5680092"/>
            <a:ext cx="161925" cy="134938"/>
          </a:xfrm>
          <a:custGeom>
            <a:avLst/>
            <a:gdLst>
              <a:gd name="T0" fmla="*/ 102 w 102"/>
              <a:gd name="T1" fmla="*/ 57 h 85"/>
              <a:gd name="T2" fmla="*/ 94 w 102"/>
              <a:gd name="T3" fmla="*/ 47 h 85"/>
              <a:gd name="T4" fmla="*/ 98 w 102"/>
              <a:gd name="T5" fmla="*/ 40 h 85"/>
              <a:gd name="T6" fmla="*/ 85 w 102"/>
              <a:gd name="T7" fmla="*/ 23 h 85"/>
              <a:gd name="T8" fmla="*/ 81 w 102"/>
              <a:gd name="T9" fmla="*/ 19 h 85"/>
              <a:gd name="T10" fmla="*/ 72 w 102"/>
              <a:gd name="T11" fmla="*/ 3 h 85"/>
              <a:gd name="T12" fmla="*/ 70 w 102"/>
              <a:gd name="T13" fmla="*/ 2 h 85"/>
              <a:gd name="T14" fmla="*/ 67 w 102"/>
              <a:gd name="T15" fmla="*/ 2 h 85"/>
              <a:gd name="T16" fmla="*/ 63 w 102"/>
              <a:gd name="T17" fmla="*/ 22 h 85"/>
              <a:gd name="T18" fmla="*/ 59 w 102"/>
              <a:gd name="T19" fmla="*/ 22 h 85"/>
              <a:gd name="T20" fmla="*/ 49 w 102"/>
              <a:gd name="T21" fmla="*/ 17 h 85"/>
              <a:gd name="T22" fmla="*/ 45 w 102"/>
              <a:gd name="T23" fmla="*/ 15 h 85"/>
              <a:gd name="T24" fmla="*/ 37 w 102"/>
              <a:gd name="T25" fmla="*/ 18 h 85"/>
              <a:gd name="T26" fmla="*/ 26 w 102"/>
              <a:gd name="T27" fmla="*/ 21 h 85"/>
              <a:gd name="T28" fmla="*/ 29 w 102"/>
              <a:gd name="T29" fmla="*/ 26 h 85"/>
              <a:gd name="T30" fmla="*/ 26 w 102"/>
              <a:gd name="T31" fmla="*/ 33 h 85"/>
              <a:gd name="T32" fmla="*/ 22 w 102"/>
              <a:gd name="T33" fmla="*/ 33 h 85"/>
              <a:gd name="T34" fmla="*/ 20 w 102"/>
              <a:gd name="T35" fmla="*/ 36 h 85"/>
              <a:gd name="T36" fmla="*/ 14 w 102"/>
              <a:gd name="T37" fmla="*/ 38 h 85"/>
              <a:gd name="T38" fmla="*/ 15 w 102"/>
              <a:gd name="T39" fmla="*/ 40 h 85"/>
              <a:gd name="T40" fmla="*/ 12 w 102"/>
              <a:gd name="T41" fmla="*/ 41 h 85"/>
              <a:gd name="T42" fmla="*/ 11 w 102"/>
              <a:gd name="T43" fmla="*/ 42 h 85"/>
              <a:gd name="T44" fmla="*/ 10 w 102"/>
              <a:gd name="T45" fmla="*/ 47 h 85"/>
              <a:gd name="T46" fmla="*/ 7 w 102"/>
              <a:gd name="T47" fmla="*/ 51 h 85"/>
              <a:gd name="T48" fmla="*/ 0 w 102"/>
              <a:gd name="T49" fmla="*/ 56 h 85"/>
              <a:gd name="T50" fmla="*/ 0 w 102"/>
              <a:gd name="T51" fmla="*/ 62 h 85"/>
              <a:gd name="T52" fmla="*/ 5 w 102"/>
              <a:gd name="T53" fmla="*/ 59 h 85"/>
              <a:gd name="T54" fmla="*/ 8 w 102"/>
              <a:gd name="T55" fmla="*/ 60 h 85"/>
              <a:gd name="T56" fmla="*/ 15 w 102"/>
              <a:gd name="T57" fmla="*/ 59 h 85"/>
              <a:gd name="T58" fmla="*/ 26 w 102"/>
              <a:gd name="T59" fmla="*/ 63 h 85"/>
              <a:gd name="T60" fmla="*/ 26 w 102"/>
              <a:gd name="T61" fmla="*/ 68 h 85"/>
              <a:gd name="T62" fmla="*/ 37 w 102"/>
              <a:gd name="T63" fmla="*/ 68 h 85"/>
              <a:gd name="T64" fmla="*/ 48 w 102"/>
              <a:gd name="T65" fmla="*/ 57 h 85"/>
              <a:gd name="T66" fmla="*/ 61 w 102"/>
              <a:gd name="T67" fmla="*/ 72 h 85"/>
              <a:gd name="T68" fmla="*/ 60 w 102"/>
              <a:gd name="T69" fmla="*/ 78 h 85"/>
              <a:gd name="T70" fmla="*/ 70 w 102"/>
              <a:gd name="T71" fmla="*/ 85 h 85"/>
              <a:gd name="T72" fmla="*/ 72 w 102"/>
              <a:gd name="T73" fmla="*/ 77 h 85"/>
              <a:gd name="T74" fmla="*/ 78 w 102"/>
              <a:gd name="T75" fmla="*/ 81 h 85"/>
              <a:gd name="T76" fmla="*/ 81 w 102"/>
              <a:gd name="T77" fmla="*/ 78 h 85"/>
              <a:gd name="T78" fmla="*/ 102 w 102"/>
              <a:gd name="T79" fmla="*/ 81 h 85"/>
              <a:gd name="T80" fmla="*/ 101 w 102"/>
              <a:gd name="T81" fmla="*/ 7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2" h="85">
                <a:moveTo>
                  <a:pt x="102" y="63"/>
                </a:moveTo>
                <a:lnTo>
                  <a:pt x="102" y="57"/>
                </a:lnTo>
                <a:lnTo>
                  <a:pt x="97" y="48"/>
                </a:lnTo>
                <a:lnTo>
                  <a:pt x="94" y="47"/>
                </a:lnTo>
                <a:lnTo>
                  <a:pt x="96" y="40"/>
                </a:lnTo>
                <a:lnTo>
                  <a:pt x="98" y="40"/>
                </a:lnTo>
                <a:lnTo>
                  <a:pt x="96" y="32"/>
                </a:lnTo>
                <a:lnTo>
                  <a:pt x="85" y="23"/>
                </a:lnTo>
                <a:lnTo>
                  <a:pt x="83" y="21"/>
                </a:lnTo>
                <a:lnTo>
                  <a:pt x="81" y="19"/>
                </a:lnTo>
                <a:lnTo>
                  <a:pt x="78" y="4"/>
                </a:lnTo>
                <a:lnTo>
                  <a:pt x="72" y="3"/>
                </a:lnTo>
                <a:lnTo>
                  <a:pt x="71" y="3"/>
                </a:lnTo>
                <a:lnTo>
                  <a:pt x="70" y="2"/>
                </a:lnTo>
                <a:lnTo>
                  <a:pt x="67" y="0"/>
                </a:lnTo>
                <a:lnTo>
                  <a:pt x="67" y="2"/>
                </a:lnTo>
                <a:lnTo>
                  <a:pt x="65" y="3"/>
                </a:lnTo>
                <a:lnTo>
                  <a:pt x="63" y="22"/>
                </a:lnTo>
                <a:lnTo>
                  <a:pt x="60" y="22"/>
                </a:lnTo>
                <a:lnTo>
                  <a:pt x="59" y="22"/>
                </a:lnTo>
                <a:lnTo>
                  <a:pt x="52" y="22"/>
                </a:lnTo>
                <a:lnTo>
                  <a:pt x="49" y="17"/>
                </a:lnTo>
                <a:lnTo>
                  <a:pt x="45" y="19"/>
                </a:lnTo>
                <a:lnTo>
                  <a:pt x="45" y="15"/>
                </a:lnTo>
                <a:lnTo>
                  <a:pt x="41" y="17"/>
                </a:lnTo>
                <a:lnTo>
                  <a:pt x="37" y="18"/>
                </a:lnTo>
                <a:lnTo>
                  <a:pt x="31" y="14"/>
                </a:lnTo>
                <a:lnTo>
                  <a:pt x="26" y="21"/>
                </a:lnTo>
                <a:lnTo>
                  <a:pt x="27" y="25"/>
                </a:lnTo>
                <a:lnTo>
                  <a:pt x="29" y="26"/>
                </a:lnTo>
                <a:lnTo>
                  <a:pt x="27" y="30"/>
                </a:lnTo>
                <a:lnTo>
                  <a:pt x="26" y="33"/>
                </a:lnTo>
                <a:lnTo>
                  <a:pt x="25" y="29"/>
                </a:lnTo>
                <a:lnTo>
                  <a:pt x="22" y="33"/>
                </a:lnTo>
                <a:lnTo>
                  <a:pt x="22" y="34"/>
                </a:lnTo>
                <a:lnTo>
                  <a:pt x="20" y="36"/>
                </a:lnTo>
                <a:lnTo>
                  <a:pt x="14" y="37"/>
                </a:lnTo>
                <a:lnTo>
                  <a:pt x="14" y="38"/>
                </a:lnTo>
                <a:lnTo>
                  <a:pt x="15" y="38"/>
                </a:lnTo>
                <a:lnTo>
                  <a:pt x="15" y="40"/>
                </a:lnTo>
                <a:lnTo>
                  <a:pt x="12" y="40"/>
                </a:lnTo>
                <a:lnTo>
                  <a:pt x="12" y="41"/>
                </a:lnTo>
                <a:lnTo>
                  <a:pt x="12" y="42"/>
                </a:lnTo>
                <a:lnTo>
                  <a:pt x="11" y="42"/>
                </a:lnTo>
                <a:lnTo>
                  <a:pt x="8" y="45"/>
                </a:lnTo>
                <a:lnTo>
                  <a:pt x="10" y="47"/>
                </a:lnTo>
                <a:lnTo>
                  <a:pt x="7" y="49"/>
                </a:lnTo>
                <a:lnTo>
                  <a:pt x="7" y="51"/>
                </a:lnTo>
                <a:lnTo>
                  <a:pt x="1" y="52"/>
                </a:lnTo>
                <a:lnTo>
                  <a:pt x="0" y="56"/>
                </a:lnTo>
                <a:lnTo>
                  <a:pt x="0" y="60"/>
                </a:lnTo>
                <a:lnTo>
                  <a:pt x="0" y="62"/>
                </a:lnTo>
                <a:lnTo>
                  <a:pt x="3" y="64"/>
                </a:lnTo>
                <a:lnTo>
                  <a:pt x="5" y="59"/>
                </a:lnTo>
                <a:lnTo>
                  <a:pt x="8" y="59"/>
                </a:lnTo>
                <a:lnTo>
                  <a:pt x="8" y="60"/>
                </a:lnTo>
                <a:lnTo>
                  <a:pt x="14" y="60"/>
                </a:lnTo>
                <a:lnTo>
                  <a:pt x="15" y="59"/>
                </a:lnTo>
                <a:lnTo>
                  <a:pt x="27" y="59"/>
                </a:lnTo>
                <a:lnTo>
                  <a:pt x="26" y="63"/>
                </a:lnTo>
                <a:lnTo>
                  <a:pt x="26" y="64"/>
                </a:lnTo>
                <a:lnTo>
                  <a:pt x="26" y="68"/>
                </a:lnTo>
                <a:lnTo>
                  <a:pt x="37" y="68"/>
                </a:lnTo>
                <a:lnTo>
                  <a:pt x="37" y="68"/>
                </a:lnTo>
                <a:lnTo>
                  <a:pt x="42" y="63"/>
                </a:lnTo>
                <a:lnTo>
                  <a:pt x="48" y="57"/>
                </a:lnTo>
                <a:lnTo>
                  <a:pt x="55" y="60"/>
                </a:lnTo>
                <a:lnTo>
                  <a:pt x="61" y="72"/>
                </a:lnTo>
                <a:lnTo>
                  <a:pt x="60" y="75"/>
                </a:lnTo>
                <a:lnTo>
                  <a:pt x="60" y="78"/>
                </a:lnTo>
                <a:lnTo>
                  <a:pt x="67" y="79"/>
                </a:lnTo>
                <a:lnTo>
                  <a:pt x="70" y="85"/>
                </a:lnTo>
                <a:lnTo>
                  <a:pt x="71" y="81"/>
                </a:lnTo>
                <a:lnTo>
                  <a:pt x="72" y="77"/>
                </a:lnTo>
                <a:lnTo>
                  <a:pt x="75" y="79"/>
                </a:lnTo>
                <a:lnTo>
                  <a:pt x="78" y="81"/>
                </a:lnTo>
                <a:lnTo>
                  <a:pt x="79" y="79"/>
                </a:lnTo>
                <a:lnTo>
                  <a:pt x="81" y="78"/>
                </a:lnTo>
                <a:lnTo>
                  <a:pt x="83" y="77"/>
                </a:lnTo>
                <a:lnTo>
                  <a:pt x="102" y="81"/>
                </a:lnTo>
                <a:lnTo>
                  <a:pt x="101" y="75"/>
                </a:lnTo>
                <a:lnTo>
                  <a:pt x="101" y="72"/>
                </a:lnTo>
                <a:lnTo>
                  <a:pt x="102" y="6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7" name="Freeform 564">
            <a:extLst>
              <a:ext uri="{FF2B5EF4-FFF2-40B4-BE49-F238E27FC236}">
                <a16:creationId xmlns:a16="http://schemas.microsoft.com/office/drawing/2014/main" id="{A04F6A6F-B9F3-E5EA-4643-ECD314C00C76}"/>
              </a:ext>
            </a:extLst>
          </p:cNvPr>
          <p:cNvSpPr>
            <a:spLocks/>
          </p:cNvSpPr>
          <p:nvPr/>
        </p:nvSpPr>
        <p:spPr bwMode="auto">
          <a:xfrm>
            <a:off x="5203834" y="5257815"/>
            <a:ext cx="55563" cy="104775"/>
          </a:xfrm>
          <a:custGeom>
            <a:avLst/>
            <a:gdLst>
              <a:gd name="T0" fmla="*/ 29 w 35"/>
              <a:gd name="T1" fmla="*/ 2 h 66"/>
              <a:gd name="T2" fmla="*/ 35 w 35"/>
              <a:gd name="T3" fmla="*/ 13 h 66"/>
              <a:gd name="T4" fmla="*/ 35 w 35"/>
              <a:gd name="T5" fmla="*/ 21 h 66"/>
              <a:gd name="T6" fmla="*/ 30 w 35"/>
              <a:gd name="T7" fmla="*/ 25 h 66"/>
              <a:gd name="T8" fmla="*/ 24 w 35"/>
              <a:gd name="T9" fmla="*/ 26 h 66"/>
              <a:gd name="T10" fmla="*/ 27 w 35"/>
              <a:gd name="T11" fmla="*/ 30 h 66"/>
              <a:gd name="T12" fmla="*/ 23 w 35"/>
              <a:gd name="T13" fmla="*/ 36 h 66"/>
              <a:gd name="T14" fmla="*/ 23 w 35"/>
              <a:gd name="T15" fmla="*/ 37 h 66"/>
              <a:gd name="T16" fmla="*/ 24 w 35"/>
              <a:gd name="T17" fmla="*/ 45 h 66"/>
              <a:gd name="T18" fmla="*/ 24 w 35"/>
              <a:gd name="T19" fmla="*/ 49 h 66"/>
              <a:gd name="T20" fmla="*/ 26 w 35"/>
              <a:gd name="T21" fmla="*/ 62 h 66"/>
              <a:gd name="T22" fmla="*/ 26 w 35"/>
              <a:gd name="T23" fmla="*/ 64 h 66"/>
              <a:gd name="T24" fmla="*/ 18 w 35"/>
              <a:gd name="T25" fmla="*/ 66 h 66"/>
              <a:gd name="T26" fmla="*/ 16 w 35"/>
              <a:gd name="T27" fmla="*/ 64 h 66"/>
              <a:gd name="T28" fmla="*/ 11 w 35"/>
              <a:gd name="T29" fmla="*/ 62 h 66"/>
              <a:gd name="T30" fmla="*/ 14 w 35"/>
              <a:gd name="T31" fmla="*/ 59 h 66"/>
              <a:gd name="T32" fmla="*/ 14 w 35"/>
              <a:gd name="T33" fmla="*/ 58 h 66"/>
              <a:gd name="T34" fmla="*/ 12 w 35"/>
              <a:gd name="T35" fmla="*/ 55 h 66"/>
              <a:gd name="T36" fmla="*/ 8 w 35"/>
              <a:gd name="T37" fmla="*/ 52 h 66"/>
              <a:gd name="T38" fmla="*/ 5 w 35"/>
              <a:gd name="T39" fmla="*/ 51 h 66"/>
              <a:gd name="T40" fmla="*/ 0 w 35"/>
              <a:gd name="T41" fmla="*/ 49 h 66"/>
              <a:gd name="T42" fmla="*/ 7 w 35"/>
              <a:gd name="T43" fmla="*/ 36 h 66"/>
              <a:gd name="T44" fmla="*/ 7 w 35"/>
              <a:gd name="T45" fmla="*/ 34 h 66"/>
              <a:gd name="T46" fmla="*/ 7 w 35"/>
              <a:gd name="T47" fmla="*/ 29 h 66"/>
              <a:gd name="T48" fmla="*/ 7 w 35"/>
              <a:gd name="T49" fmla="*/ 28 h 66"/>
              <a:gd name="T50" fmla="*/ 0 w 35"/>
              <a:gd name="T51" fmla="*/ 26 h 66"/>
              <a:gd name="T52" fmla="*/ 0 w 35"/>
              <a:gd name="T53" fmla="*/ 21 h 66"/>
              <a:gd name="T54" fmla="*/ 0 w 35"/>
              <a:gd name="T55" fmla="*/ 17 h 66"/>
              <a:gd name="T56" fmla="*/ 0 w 35"/>
              <a:gd name="T57" fmla="*/ 15 h 66"/>
              <a:gd name="T58" fmla="*/ 4 w 35"/>
              <a:gd name="T59" fmla="*/ 11 h 66"/>
              <a:gd name="T60" fmla="*/ 4 w 35"/>
              <a:gd name="T61" fmla="*/ 8 h 66"/>
              <a:gd name="T62" fmla="*/ 19 w 35"/>
              <a:gd name="T63" fmla="*/ 2 h 66"/>
              <a:gd name="T64" fmla="*/ 19 w 35"/>
              <a:gd name="T65" fmla="*/ 0 h 66"/>
              <a:gd name="T66" fmla="*/ 20 w 35"/>
              <a:gd name="T67" fmla="*/ 0 h 66"/>
              <a:gd name="T68" fmla="*/ 22 w 35"/>
              <a:gd name="T69" fmla="*/ 0 h 66"/>
              <a:gd name="T70" fmla="*/ 29 w 35"/>
              <a:gd name="T71" fmla="*/ 2 h 66"/>
              <a:gd name="T72" fmla="*/ 29 w 35"/>
              <a:gd name="T73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" h="66">
                <a:moveTo>
                  <a:pt x="29" y="2"/>
                </a:move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6" y="62"/>
                </a:lnTo>
                <a:lnTo>
                  <a:pt x="26" y="64"/>
                </a:lnTo>
                <a:lnTo>
                  <a:pt x="18" y="66"/>
                </a:lnTo>
                <a:lnTo>
                  <a:pt x="16" y="64"/>
                </a:lnTo>
                <a:lnTo>
                  <a:pt x="11" y="62"/>
                </a:lnTo>
                <a:lnTo>
                  <a:pt x="14" y="59"/>
                </a:lnTo>
                <a:lnTo>
                  <a:pt x="14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7" y="36"/>
                </a:lnTo>
                <a:lnTo>
                  <a:pt x="7" y="34"/>
                </a:lnTo>
                <a:lnTo>
                  <a:pt x="7" y="29"/>
                </a:lnTo>
                <a:lnTo>
                  <a:pt x="7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8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2" y="0"/>
                </a:lnTo>
                <a:lnTo>
                  <a:pt x="29" y="2"/>
                </a:lnTo>
                <a:lnTo>
                  <a:pt x="2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8" name="Freeform 565">
            <a:extLst>
              <a:ext uri="{FF2B5EF4-FFF2-40B4-BE49-F238E27FC236}">
                <a16:creationId xmlns:a16="http://schemas.microsoft.com/office/drawing/2014/main" id="{CC69F818-5342-D2EA-3294-E4F0BC856C04}"/>
              </a:ext>
            </a:extLst>
          </p:cNvPr>
          <p:cNvSpPr>
            <a:spLocks/>
          </p:cNvSpPr>
          <p:nvPr/>
        </p:nvSpPr>
        <p:spPr bwMode="auto">
          <a:xfrm>
            <a:off x="5060959" y="4314838"/>
            <a:ext cx="171450" cy="177801"/>
          </a:xfrm>
          <a:custGeom>
            <a:avLst/>
            <a:gdLst>
              <a:gd name="T0" fmla="*/ 72 w 108"/>
              <a:gd name="T1" fmla="*/ 4 h 112"/>
              <a:gd name="T2" fmla="*/ 78 w 108"/>
              <a:gd name="T3" fmla="*/ 13 h 112"/>
              <a:gd name="T4" fmla="*/ 80 w 108"/>
              <a:gd name="T5" fmla="*/ 22 h 112"/>
              <a:gd name="T6" fmla="*/ 83 w 108"/>
              <a:gd name="T7" fmla="*/ 26 h 112"/>
              <a:gd name="T8" fmla="*/ 86 w 108"/>
              <a:gd name="T9" fmla="*/ 31 h 112"/>
              <a:gd name="T10" fmla="*/ 89 w 108"/>
              <a:gd name="T11" fmla="*/ 43 h 112"/>
              <a:gd name="T12" fmla="*/ 90 w 108"/>
              <a:gd name="T13" fmla="*/ 49 h 112"/>
              <a:gd name="T14" fmla="*/ 91 w 108"/>
              <a:gd name="T15" fmla="*/ 60 h 112"/>
              <a:gd name="T16" fmla="*/ 108 w 108"/>
              <a:gd name="T17" fmla="*/ 69 h 112"/>
              <a:gd name="T18" fmla="*/ 108 w 108"/>
              <a:gd name="T19" fmla="*/ 79 h 112"/>
              <a:gd name="T20" fmla="*/ 97 w 108"/>
              <a:gd name="T21" fmla="*/ 79 h 112"/>
              <a:gd name="T22" fmla="*/ 86 w 108"/>
              <a:gd name="T23" fmla="*/ 79 h 112"/>
              <a:gd name="T24" fmla="*/ 84 w 108"/>
              <a:gd name="T25" fmla="*/ 79 h 112"/>
              <a:gd name="T26" fmla="*/ 84 w 108"/>
              <a:gd name="T27" fmla="*/ 80 h 112"/>
              <a:gd name="T28" fmla="*/ 80 w 108"/>
              <a:gd name="T29" fmla="*/ 84 h 112"/>
              <a:gd name="T30" fmla="*/ 75 w 108"/>
              <a:gd name="T31" fmla="*/ 97 h 112"/>
              <a:gd name="T32" fmla="*/ 71 w 108"/>
              <a:gd name="T33" fmla="*/ 105 h 112"/>
              <a:gd name="T34" fmla="*/ 65 w 108"/>
              <a:gd name="T35" fmla="*/ 112 h 112"/>
              <a:gd name="T36" fmla="*/ 63 w 108"/>
              <a:gd name="T37" fmla="*/ 91 h 112"/>
              <a:gd name="T38" fmla="*/ 64 w 108"/>
              <a:gd name="T39" fmla="*/ 86 h 112"/>
              <a:gd name="T40" fmla="*/ 65 w 108"/>
              <a:gd name="T41" fmla="*/ 84 h 112"/>
              <a:gd name="T42" fmla="*/ 59 w 108"/>
              <a:gd name="T43" fmla="*/ 80 h 112"/>
              <a:gd name="T44" fmla="*/ 60 w 108"/>
              <a:gd name="T45" fmla="*/ 77 h 112"/>
              <a:gd name="T46" fmla="*/ 61 w 108"/>
              <a:gd name="T47" fmla="*/ 75 h 112"/>
              <a:gd name="T48" fmla="*/ 59 w 108"/>
              <a:gd name="T49" fmla="*/ 72 h 112"/>
              <a:gd name="T50" fmla="*/ 54 w 108"/>
              <a:gd name="T51" fmla="*/ 67 h 112"/>
              <a:gd name="T52" fmla="*/ 50 w 108"/>
              <a:gd name="T53" fmla="*/ 68 h 112"/>
              <a:gd name="T54" fmla="*/ 48 w 108"/>
              <a:gd name="T55" fmla="*/ 68 h 112"/>
              <a:gd name="T56" fmla="*/ 46 w 108"/>
              <a:gd name="T57" fmla="*/ 67 h 112"/>
              <a:gd name="T58" fmla="*/ 39 w 108"/>
              <a:gd name="T59" fmla="*/ 61 h 112"/>
              <a:gd name="T60" fmla="*/ 35 w 108"/>
              <a:gd name="T61" fmla="*/ 68 h 112"/>
              <a:gd name="T62" fmla="*/ 22 w 108"/>
              <a:gd name="T63" fmla="*/ 54 h 112"/>
              <a:gd name="T64" fmla="*/ 16 w 108"/>
              <a:gd name="T65" fmla="*/ 49 h 112"/>
              <a:gd name="T66" fmla="*/ 16 w 108"/>
              <a:gd name="T67" fmla="*/ 46 h 112"/>
              <a:gd name="T68" fmla="*/ 15 w 108"/>
              <a:gd name="T69" fmla="*/ 45 h 112"/>
              <a:gd name="T70" fmla="*/ 0 w 108"/>
              <a:gd name="T71" fmla="*/ 38 h 112"/>
              <a:gd name="T72" fmla="*/ 7 w 108"/>
              <a:gd name="T73" fmla="*/ 28 h 112"/>
              <a:gd name="T74" fmla="*/ 7 w 108"/>
              <a:gd name="T75" fmla="*/ 27 h 112"/>
              <a:gd name="T76" fmla="*/ 5 w 108"/>
              <a:gd name="T77" fmla="*/ 17 h 112"/>
              <a:gd name="T78" fmla="*/ 14 w 108"/>
              <a:gd name="T79" fmla="*/ 12 h 112"/>
              <a:gd name="T80" fmla="*/ 15 w 108"/>
              <a:gd name="T81" fmla="*/ 13 h 112"/>
              <a:gd name="T82" fmla="*/ 22 w 108"/>
              <a:gd name="T83" fmla="*/ 16 h 112"/>
              <a:gd name="T84" fmla="*/ 48 w 108"/>
              <a:gd name="T85" fmla="*/ 0 h 112"/>
              <a:gd name="T86" fmla="*/ 53 w 108"/>
              <a:gd name="T87" fmla="*/ 1 h 112"/>
              <a:gd name="T88" fmla="*/ 72 w 108"/>
              <a:gd name="T89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112">
                <a:moveTo>
                  <a:pt x="72" y="4"/>
                </a:moveTo>
                <a:lnTo>
                  <a:pt x="78" y="13"/>
                </a:lnTo>
                <a:lnTo>
                  <a:pt x="80" y="22"/>
                </a:lnTo>
                <a:lnTo>
                  <a:pt x="83" y="26"/>
                </a:lnTo>
                <a:lnTo>
                  <a:pt x="86" y="31"/>
                </a:lnTo>
                <a:lnTo>
                  <a:pt x="89" y="43"/>
                </a:lnTo>
                <a:lnTo>
                  <a:pt x="90" y="49"/>
                </a:lnTo>
                <a:lnTo>
                  <a:pt x="91" y="60"/>
                </a:lnTo>
                <a:lnTo>
                  <a:pt x="108" y="69"/>
                </a:lnTo>
                <a:lnTo>
                  <a:pt x="108" y="79"/>
                </a:lnTo>
                <a:lnTo>
                  <a:pt x="97" y="79"/>
                </a:lnTo>
                <a:lnTo>
                  <a:pt x="86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1" y="105"/>
                </a:lnTo>
                <a:lnTo>
                  <a:pt x="65" y="112"/>
                </a:lnTo>
                <a:lnTo>
                  <a:pt x="63" y="91"/>
                </a:lnTo>
                <a:lnTo>
                  <a:pt x="64" y="86"/>
                </a:lnTo>
                <a:lnTo>
                  <a:pt x="65" y="84"/>
                </a:lnTo>
                <a:lnTo>
                  <a:pt x="59" y="80"/>
                </a:lnTo>
                <a:lnTo>
                  <a:pt x="60" y="77"/>
                </a:lnTo>
                <a:lnTo>
                  <a:pt x="61" y="75"/>
                </a:lnTo>
                <a:lnTo>
                  <a:pt x="59" y="72"/>
                </a:lnTo>
                <a:lnTo>
                  <a:pt x="54" y="67"/>
                </a:lnTo>
                <a:lnTo>
                  <a:pt x="50" y="68"/>
                </a:lnTo>
                <a:lnTo>
                  <a:pt x="48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2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7" y="28"/>
                </a:lnTo>
                <a:lnTo>
                  <a:pt x="7" y="27"/>
                </a:lnTo>
                <a:lnTo>
                  <a:pt x="5" y="17"/>
                </a:lnTo>
                <a:lnTo>
                  <a:pt x="14" y="12"/>
                </a:lnTo>
                <a:lnTo>
                  <a:pt x="15" y="13"/>
                </a:lnTo>
                <a:lnTo>
                  <a:pt x="22" y="16"/>
                </a:lnTo>
                <a:lnTo>
                  <a:pt x="48" y="0"/>
                </a:lnTo>
                <a:lnTo>
                  <a:pt x="53" y="1"/>
                </a:lnTo>
                <a:lnTo>
                  <a:pt x="72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9" name="Freeform 566">
            <a:extLst>
              <a:ext uri="{FF2B5EF4-FFF2-40B4-BE49-F238E27FC236}">
                <a16:creationId xmlns:a16="http://schemas.microsoft.com/office/drawing/2014/main" id="{8D9EED1D-0557-2861-1978-6A3E292F1234}"/>
              </a:ext>
            </a:extLst>
          </p:cNvPr>
          <p:cNvSpPr>
            <a:spLocks/>
          </p:cNvSpPr>
          <p:nvPr/>
        </p:nvSpPr>
        <p:spPr bwMode="auto">
          <a:xfrm>
            <a:off x="5175259" y="4256100"/>
            <a:ext cx="195263" cy="209551"/>
          </a:xfrm>
          <a:custGeom>
            <a:avLst/>
            <a:gdLst>
              <a:gd name="T0" fmla="*/ 123 w 123"/>
              <a:gd name="T1" fmla="*/ 23 h 132"/>
              <a:gd name="T2" fmla="*/ 122 w 123"/>
              <a:gd name="T3" fmla="*/ 26 h 132"/>
              <a:gd name="T4" fmla="*/ 116 w 123"/>
              <a:gd name="T5" fmla="*/ 42 h 132"/>
              <a:gd name="T6" fmla="*/ 116 w 123"/>
              <a:gd name="T7" fmla="*/ 44 h 132"/>
              <a:gd name="T8" fmla="*/ 116 w 123"/>
              <a:gd name="T9" fmla="*/ 46 h 132"/>
              <a:gd name="T10" fmla="*/ 115 w 123"/>
              <a:gd name="T11" fmla="*/ 48 h 132"/>
              <a:gd name="T12" fmla="*/ 115 w 123"/>
              <a:gd name="T13" fmla="*/ 53 h 132"/>
              <a:gd name="T14" fmla="*/ 115 w 123"/>
              <a:gd name="T15" fmla="*/ 67 h 132"/>
              <a:gd name="T16" fmla="*/ 115 w 123"/>
              <a:gd name="T17" fmla="*/ 69 h 132"/>
              <a:gd name="T18" fmla="*/ 108 w 123"/>
              <a:gd name="T19" fmla="*/ 79 h 132"/>
              <a:gd name="T20" fmla="*/ 112 w 123"/>
              <a:gd name="T21" fmla="*/ 95 h 132"/>
              <a:gd name="T22" fmla="*/ 109 w 123"/>
              <a:gd name="T23" fmla="*/ 95 h 132"/>
              <a:gd name="T24" fmla="*/ 107 w 123"/>
              <a:gd name="T25" fmla="*/ 97 h 132"/>
              <a:gd name="T26" fmla="*/ 105 w 123"/>
              <a:gd name="T27" fmla="*/ 98 h 132"/>
              <a:gd name="T28" fmla="*/ 92 w 123"/>
              <a:gd name="T29" fmla="*/ 123 h 132"/>
              <a:gd name="T30" fmla="*/ 85 w 123"/>
              <a:gd name="T31" fmla="*/ 132 h 132"/>
              <a:gd name="T32" fmla="*/ 77 w 123"/>
              <a:gd name="T33" fmla="*/ 123 h 132"/>
              <a:gd name="T34" fmla="*/ 67 w 123"/>
              <a:gd name="T35" fmla="*/ 125 h 132"/>
              <a:gd name="T36" fmla="*/ 36 w 123"/>
              <a:gd name="T37" fmla="*/ 116 h 132"/>
              <a:gd name="T38" fmla="*/ 36 w 123"/>
              <a:gd name="T39" fmla="*/ 106 h 132"/>
              <a:gd name="T40" fmla="*/ 19 w 123"/>
              <a:gd name="T41" fmla="*/ 97 h 132"/>
              <a:gd name="T42" fmla="*/ 18 w 123"/>
              <a:gd name="T43" fmla="*/ 86 h 132"/>
              <a:gd name="T44" fmla="*/ 17 w 123"/>
              <a:gd name="T45" fmla="*/ 80 h 132"/>
              <a:gd name="T46" fmla="*/ 14 w 123"/>
              <a:gd name="T47" fmla="*/ 68 h 132"/>
              <a:gd name="T48" fmla="*/ 11 w 123"/>
              <a:gd name="T49" fmla="*/ 63 h 132"/>
              <a:gd name="T50" fmla="*/ 8 w 123"/>
              <a:gd name="T51" fmla="*/ 59 h 132"/>
              <a:gd name="T52" fmla="*/ 6 w 123"/>
              <a:gd name="T53" fmla="*/ 50 h 132"/>
              <a:gd name="T54" fmla="*/ 0 w 123"/>
              <a:gd name="T55" fmla="*/ 41 h 132"/>
              <a:gd name="T56" fmla="*/ 2 w 123"/>
              <a:gd name="T57" fmla="*/ 34 h 132"/>
              <a:gd name="T58" fmla="*/ 4 w 123"/>
              <a:gd name="T59" fmla="*/ 26 h 132"/>
              <a:gd name="T60" fmla="*/ 14 w 123"/>
              <a:gd name="T61" fmla="*/ 23 h 132"/>
              <a:gd name="T62" fmla="*/ 17 w 123"/>
              <a:gd name="T63" fmla="*/ 20 h 132"/>
              <a:gd name="T64" fmla="*/ 21 w 123"/>
              <a:gd name="T65" fmla="*/ 18 h 132"/>
              <a:gd name="T66" fmla="*/ 34 w 123"/>
              <a:gd name="T67" fmla="*/ 16 h 132"/>
              <a:gd name="T68" fmla="*/ 36 w 123"/>
              <a:gd name="T69" fmla="*/ 16 h 132"/>
              <a:gd name="T70" fmla="*/ 37 w 123"/>
              <a:gd name="T71" fmla="*/ 16 h 132"/>
              <a:gd name="T72" fmla="*/ 41 w 123"/>
              <a:gd name="T73" fmla="*/ 16 h 132"/>
              <a:gd name="T74" fmla="*/ 53 w 123"/>
              <a:gd name="T75" fmla="*/ 15 h 132"/>
              <a:gd name="T76" fmla="*/ 70 w 123"/>
              <a:gd name="T77" fmla="*/ 14 h 132"/>
              <a:gd name="T78" fmla="*/ 71 w 123"/>
              <a:gd name="T79" fmla="*/ 14 h 132"/>
              <a:gd name="T80" fmla="*/ 72 w 123"/>
              <a:gd name="T81" fmla="*/ 14 h 132"/>
              <a:gd name="T82" fmla="*/ 74 w 123"/>
              <a:gd name="T83" fmla="*/ 12 h 132"/>
              <a:gd name="T84" fmla="*/ 82 w 123"/>
              <a:gd name="T85" fmla="*/ 5 h 132"/>
              <a:gd name="T86" fmla="*/ 90 w 123"/>
              <a:gd name="T87" fmla="*/ 0 h 132"/>
              <a:gd name="T88" fmla="*/ 109 w 123"/>
              <a:gd name="T89" fmla="*/ 18 h 132"/>
              <a:gd name="T90" fmla="*/ 113 w 123"/>
              <a:gd name="T91" fmla="*/ 20 h 132"/>
              <a:gd name="T92" fmla="*/ 119 w 123"/>
              <a:gd name="T93" fmla="*/ 22 h 132"/>
              <a:gd name="T94" fmla="*/ 123 w 123"/>
              <a:gd name="T95" fmla="*/ 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32">
                <a:moveTo>
                  <a:pt x="123" y="23"/>
                </a:moveTo>
                <a:lnTo>
                  <a:pt x="122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5" y="48"/>
                </a:lnTo>
                <a:lnTo>
                  <a:pt x="115" y="53"/>
                </a:lnTo>
                <a:lnTo>
                  <a:pt x="115" y="67"/>
                </a:lnTo>
                <a:lnTo>
                  <a:pt x="115" y="69"/>
                </a:lnTo>
                <a:lnTo>
                  <a:pt x="108" y="79"/>
                </a:lnTo>
                <a:lnTo>
                  <a:pt x="112" y="95"/>
                </a:lnTo>
                <a:lnTo>
                  <a:pt x="109" y="95"/>
                </a:lnTo>
                <a:lnTo>
                  <a:pt x="107" y="97"/>
                </a:lnTo>
                <a:lnTo>
                  <a:pt x="105" y="98"/>
                </a:lnTo>
                <a:lnTo>
                  <a:pt x="92" y="123"/>
                </a:lnTo>
                <a:lnTo>
                  <a:pt x="85" y="132"/>
                </a:lnTo>
                <a:lnTo>
                  <a:pt x="77" y="123"/>
                </a:lnTo>
                <a:lnTo>
                  <a:pt x="67" y="125"/>
                </a:lnTo>
                <a:lnTo>
                  <a:pt x="36" y="116"/>
                </a:lnTo>
                <a:lnTo>
                  <a:pt x="36" y="106"/>
                </a:lnTo>
                <a:lnTo>
                  <a:pt x="19" y="97"/>
                </a:lnTo>
                <a:lnTo>
                  <a:pt x="18" y="86"/>
                </a:lnTo>
                <a:lnTo>
                  <a:pt x="17" y="80"/>
                </a:lnTo>
                <a:lnTo>
                  <a:pt x="14" y="68"/>
                </a:lnTo>
                <a:lnTo>
                  <a:pt x="11" y="63"/>
                </a:lnTo>
                <a:lnTo>
                  <a:pt x="8" y="59"/>
                </a:lnTo>
                <a:lnTo>
                  <a:pt x="6" y="50"/>
                </a:lnTo>
                <a:lnTo>
                  <a:pt x="0" y="41"/>
                </a:lnTo>
                <a:lnTo>
                  <a:pt x="2" y="34"/>
                </a:lnTo>
                <a:lnTo>
                  <a:pt x="4" y="26"/>
                </a:lnTo>
                <a:lnTo>
                  <a:pt x="14" y="23"/>
                </a:lnTo>
                <a:lnTo>
                  <a:pt x="17" y="20"/>
                </a:lnTo>
                <a:lnTo>
                  <a:pt x="21" y="18"/>
                </a:lnTo>
                <a:lnTo>
                  <a:pt x="34" y="16"/>
                </a:lnTo>
                <a:lnTo>
                  <a:pt x="36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70" y="14"/>
                </a:lnTo>
                <a:lnTo>
                  <a:pt x="71" y="14"/>
                </a:lnTo>
                <a:lnTo>
                  <a:pt x="72" y="14"/>
                </a:lnTo>
                <a:lnTo>
                  <a:pt x="74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9" y="22"/>
                </a:lnTo>
                <a:lnTo>
                  <a:pt x="123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567">
            <a:extLst>
              <a:ext uri="{FF2B5EF4-FFF2-40B4-BE49-F238E27FC236}">
                <a16:creationId xmlns:a16="http://schemas.microsoft.com/office/drawing/2014/main" id="{DE9D24C4-39DF-6132-71B1-23827867192C}"/>
              </a:ext>
            </a:extLst>
          </p:cNvPr>
          <p:cNvSpPr>
            <a:spLocks/>
          </p:cNvSpPr>
          <p:nvPr/>
        </p:nvSpPr>
        <p:spPr bwMode="auto">
          <a:xfrm>
            <a:off x="5394334" y="5864242"/>
            <a:ext cx="55563" cy="130175"/>
          </a:xfrm>
          <a:custGeom>
            <a:avLst/>
            <a:gdLst>
              <a:gd name="T0" fmla="*/ 35 w 35"/>
              <a:gd name="T1" fmla="*/ 12 h 82"/>
              <a:gd name="T2" fmla="*/ 35 w 35"/>
              <a:gd name="T3" fmla="*/ 22 h 82"/>
              <a:gd name="T4" fmla="*/ 35 w 35"/>
              <a:gd name="T5" fmla="*/ 27 h 82"/>
              <a:gd name="T6" fmla="*/ 35 w 35"/>
              <a:gd name="T7" fmla="*/ 29 h 82"/>
              <a:gd name="T8" fmla="*/ 34 w 35"/>
              <a:gd name="T9" fmla="*/ 30 h 82"/>
              <a:gd name="T10" fmla="*/ 33 w 35"/>
              <a:gd name="T11" fmla="*/ 30 h 82"/>
              <a:gd name="T12" fmla="*/ 33 w 35"/>
              <a:gd name="T13" fmla="*/ 31 h 82"/>
              <a:gd name="T14" fmla="*/ 30 w 35"/>
              <a:gd name="T15" fmla="*/ 36 h 82"/>
              <a:gd name="T16" fmla="*/ 30 w 35"/>
              <a:gd name="T17" fmla="*/ 38 h 82"/>
              <a:gd name="T18" fmla="*/ 30 w 35"/>
              <a:gd name="T19" fmla="*/ 40 h 82"/>
              <a:gd name="T20" fmla="*/ 29 w 35"/>
              <a:gd name="T21" fmla="*/ 41 h 82"/>
              <a:gd name="T22" fmla="*/ 29 w 35"/>
              <a:gd name="T23" fmla="*/ 44 h 82"/>
              <a:gd name="T24" fmla="*/ 29 w 35"/>
              <a:gd name="T25" fmla="*/ 46 h 82"/>
              <a:gd name="T26" fmla="*/ 29 w 35"/>
              <a:gd name="T27" fmla="*/ 48 h 82"/>
              <a:gd name="T28" fmla="*/ 29 w 35"/>
              <a:gd name="T29" fmla="*/ 49 h 82"/>
              <a:gd name="T30" fmla="*/ 29 w 35"/>
              <a:gd name="T31" fmla="*/ 51 h 82"/>
              <a:gd name="T32" fmla="*/ 27 w 35"/>
              <a:gd name="T33" fmla="*/ 53 h 82"/>
              <a:gd name="T34" fmla="*/ 29 w 35"/>
              <a:gd name="T35" fmla="*/ 55 h 82"/>
              <a:gd name="T36" fmla="*/ 29 w 35"/>
              <a:gd name="T37" fmla="*/ 55 h 82"/>
              <a:gd name="T38" fmla="*/ 27 w 35"/>
              <a:gd name="T39" fmla="*/ 57 h 82"/>
              <a:gd name="T40" fmla="*/ 26 w 35"/>
              <a:gd name="T41" fmla="*/ 59 h 82"/>
              <a:gd name="T42" fmla="*/ 26 w 35"/>
              <a:gd name="T43" fmla="*/ 60 h 82"/>
              <a:gd name="T44" fmla="*/ 27 w 35"/>
              <a:gd name="T45" fmla="*/ 61 h 82"/>
              <a:gd name="T46" fmla="*/ 27 w 35"/>
              <a:gd name="T47" fmla="*/ 64 h 82"/>
              <a:gd name="T48" fmla="*/ 27 w 35"/>
              <a:gd name="T49" fmla="*/ 67 h 82"/>
              <a:gd name="T50" fmla="*/ 27 w 35"/>
              <a:gd name="T51" fmla="*/ 68 h 82"/>
              <a:gd name="T52" fmla="*/ 23 w 35"/>
              <a:gd name="T53" fmla="*/ 72 h 82"/>
              <a:gd name="T54" fmla="*/ 23 w 35"/>
              <a:gd name="T55" fmla="*/ 74 h 82"/>
              <a:gd name="T56" fmla="*/ 22 w 35"/>
              <a:gd name="T57" fmla="*/ 78 h 82"/>
              <a:gd name="T58" fmla="*/ 19 w 35"/>
              <a:gd name="T59" fmla="*/ 81 h 82"/>
              <a:gd name="T60" fmla="*/ 18 w 35"/>
              <a:gd name="T61" fmla="*/ 82 h 82"/>
              <a:gd name="T62" fmla="*/ 11 w 35"/>
              <a:gd name="T63" fmla="*/ 76 h 82"/>
              <a:gd name="T64" fmla="*/ 12 w 35"/>
              <a:gd name="T65" fmla="*/ 64 h 82"/>
              <a:gd name="T66" fmla="*/ 7 w 35"/>
              <a:gd name="T67" fmla="*/ 55 h 82"/>
              <a:gd name="T68" fmla="*/ 7 w 35"/>
              <a:gd name="T69" fmla="*/ 53 h 82"/>
              <a:gd name="T70" fmla="*/ 5 w 35"/>
              <a:gd name="T71" fmla="*/ 52 h 82"/>
              <a:gd name="T72" fmla="*/ 1 w 35"/>
              <a:gd name="T73" fmla="*/ 40 h 82"/>
              <a:gd name="T74" fmla="*/ 1 w 35"/>
              <a:gd name="T75" fmla="*/ 36 h 82"/>
              <a:gd name="T76" fmla="*/ 0 w 35"/>
              <a:gd name="T77" fmla="*/ 22 h 82"/>
              <a:gd name="T78" fmla="*/ 4 w 35"/>
              <a:gd name="T79" fmla="*/ 12 h 82"/>
              <a:gd name="T80" fmla="*/ 3 w 35"/>
              <a:gd name="T81" fmla="*/ 4 h 82"/>
              <a:gd name="T82" fmla="*/ 4 w 35"/>
              <a:gd name="T83" fmla="*/ 6 h 82"/>
              <a:gd name="T84" fmla="*/ 7 w 35"/>
              <a:gd name="T85" fmla="*/ 7 h 82"/>
              <a:gd name="T86" fmla="*/ 8 w 35"/>
              <a:gd name="T87" fmla="*/ 7 h 82"/>
              <a:gd name="T88" fmla="*/ 12 w 35"/>
              <a:gd name="T89" fmla="*/ 0 h 82"/>
              <a:gd name="T90" fmla="*/ 16 w 35"/>
              <a:gd name="T91" fmla="*/ 1 h 82"/>
              <a:gd name="T92" fmla="*/ 19 w 35"/>
              <a:gd name="T93" fmla="*/ 1 h 82"/>
              <a:gd name="T94" fmla="*/ 22 w 35"/>
              <a:gd name="T95" fmla="*/ 3 h 82"/>
              <a:gd name="T96" fmla="*/ 27 w 35"/>
              <a:gd name="T97" fmla="*/ 3 h 82"/>
              <a:gd name="T98" fmla="*/ 35 w 35"/>
              <a:gd name="T99" fmla="*/ 1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" h="82">
                <a:moveTo>
                  <a:pt x="35" y="12"/>
                </a:moveTo>
                <a:lnTo>
                  <a:pt x="35" y="22"/>
                </a:lnTo>
                <a:lnTo>
                  <a:pt x="35" y="27"/>
                </a:lnTo>
                <a:lnTo>
                  <a:pt x="35" y="29"/>
                </a:lnTo>
                <a:lnTo>
                  <a:pt x="34" y="30"/>
                </a:lnTo>
                <a:lnTo>
                  <a:pt x="33" y="30"/>
                </a:lnTo>
                <a:lnTo>
                  <a:pt x="33" y="31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6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7" y="53"/>
                </a:lnTo>
                <a:lnTo>
                  <a:pt x="29" y="55"/>
                </a:lnTo>
                <a:lnTo>
                  <a:pt x="29" y="55"/>
                </a:lnTo>
                <a:lnTo>
                  <a:pt x="27" y="57"/>
                </a:lnTo>
                <a:lnTo>
                  <a:pt x="26" y="59"/>
                </a:lnTo>
                <a:lnTo>
                  <a:pt x="26" y="60"/>
                </a:lnTo>
                <a:lnTo>
                  <a:pt x="27" y="61"/>
                </a:lnTo>
                <a:lnTo>
                  <a:pt x="27" y="64"/>
                </a:lnTo>
                <a:lnTo>
                  <a:pt x="27" y="67"/>
                </a:lnTo>
                <a:lnTo>
                  <a:pt x="27" y="68"/>
                </a:lnTo>
                <a:lnTo>
                  <a:pt x="23" y="72"/>
                </a:lnTo>
                <a:lnTo>
                  <a:pt x="23" y="74"/>
                </a:lnTo>
                <a:lnTo>
                  <a:pt x="22" y="78"/>
                </a:lnTo>
                <a:lnTo>
                  <a:pt x="19" y="81"/>
                </a:lnTo>
                <a:lnTo>
                  <a:pt x="18" y="82"/>
                </a:lnTo>
                <a:lnTo>
                  <a:pt x="11" y="76"/>
                </a:lnTo>
                <a:lnTo>
                  <a:pt x="12" y="64"/>
                </a:lnTo>
                <a:lnTo>
                  <a:pt x="7" y="55"/>
                </a:lnTo>
                <a:lnTo>
                  <a:pt x="7" y="53"/>
                </a:lnTo>
                <a:lnTo>
                  <a:pt x="5" y="52"/>
                </a:lnTo>
                <a:lnTo>
                  <a:pt x="1" y="40"/>
                </a:lnTo>
                <a:lnTo>
                  <a:pt x="1" y="36"/>
                </a:lnTo>
                <a:lnTo>
                  <a:pt x="0" y="22"/>
                </a:lnTo>
                <a:lnTo>
                  <a:pt x="4" y="12"/>
                </a:lnTo>
                <a:lnTo>
                  <a:pt x="3" y="4"/>
                </a:lnTo>
                <a:lnTo>
                  <a:pt x="4" y="6"/>
                </a:lnTo>
                <a:lnTo>
                  <a:pt x="7" y="7"/>
                </a:lnTo>
                <a:lnTo>
                  <a:pt x="8" y="7"/>
                </a:lnTo>
                <a:lnTo>
                  <a:pt x="12" y="0"/>
                </a:lnTo>
                <a:lnTo>
                  <a:pt x="16" y="1"/>
                </a:lnTo>
                <a:lnTo>
                  <a:pt x="19" y="1"/>
                </a:lnTo>
                <a:lnTo>
                  <a:pt x="22" y="3"/>
                </a:lnTo>
                <a:lnTo>
                  <a:pt x="27" y="3"/>
                </a:lnTo>
                <a:lnTo>
                  <a:pt x="35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568">
            <a:extLst>
              <a:ext uri="{FF2B5EF4-FFF2-40B4-BE49-F238E27FC236}">
                <a16:creationId xmlns:a16="http://schemas.microsoft.com/office/drawing/2014/main" id="{48665B66-4BF1-C28B-1BCB-C3D6C5048DB6}"/>
              </a:ext>
            </a:extLst>
          </p:cNvPr>
          <p:cNvSpPr>
            <a:spLocks/>
          </p:cNvSpPr>
          <p:nvPr/>
        </p:nvSpPr>
        <p:spPr bwMode="auto">
          <a:xfrm>
            <a:off x="5375284" y="5340366"/>
            <a:ext cx="101600" cy="120650"/>
          </a:xfrm>
          <a:custGeom>
            <a:avLst/>
            <a:gdLst>
              <a:gd name="T0" fmla="*/ 42 w 64"/>
              <a:gd name="T1" fmla="*/ 6 h 76"/>
              <a:gd name="T2" fmla="*/ 46 w 64"/>
              <a:gd name="T3" fmla="*/ 11 h 76"/>
              <a:gd name="T4" fmla="*/ 46 w 64"/>
              <a:gd name="T5" fmla="*/ 11 h 76"/>
              <a:gd name="T6" fmla="*/ 47 w 64"/>
              <a:gd name="T7" fmla="*/ 16 h 76"/>
              <a:gd name="T8" fmla="*/ 50 w 64"/>
              <a:gd name="T9" fmla="*/ 19 h 76"/>
              <a:gd name="T10" fmla="*/ 53 w 64"/>
              <a:gd name="T11" fmla="*/ 25 h 76"/>
              <a:gd name="T12" fmla="*/ 54 w 64"/>
              <a:gd name="T13" fmla="*/ 29 h 76"/>
              <a:gd name="T14" fmla="*/ 60 w 64"/>
              <a:gd name="T15" fmla="*/ 27 h 76"/>
              <a:gd name="T16" fmla="*/ 60 w 64"/>
              <a:gd name="T17" fmla="*/ 36 h 76"/>
              <a:gd name="T18" fmla="*/ 64 w 64"/>
              <a:gd name="T19" fmla="*/ 44 h 76"/>
              <a:gd name="T20" fmla="*/ 62 w 64"/>
              <a:gd name="T21" fmla="*/ 51 h 76"/>
              <a:gd name="T22" fmla="*/ 61 w 64"/>
              <a:gd name="T23" fmla="*/ 53 h 76"/>
              <a:gd name="T24" fmla="*/ 61 w 64"/>
              <a:gd name="T25" fmla="*/ 59 h 76"/>
              <a:gd name="T26" fmla="*/ 60 w 64"/>
              <a:gd name="T27" fmla="*/ 61 h 76"/>
              <a:gd name="T28" fmla="*/ 58 w 64"/>
              <a:gd name="T29" fmla="*/ 60 h 76"/>
              <a:gd name="T30" fmla="*/ 58 w 64"/>
              <a:gd name="T31" fmla="*/ 59 h 76"/>
              <a:gd name="T32" fmla="*/ 56 w 64"/>
              <a:gd name="T33" fmla="*/ 59 h 76"/>
              <a:gd name="T34" fmla="*/ 53 w 64"/>
              <a:gd name="T35" fmla="*/ 57 h 76"/>
              <a:gd name="T36" fmla="*/ 50 w 64"/>
              <a:gd name="T37" fmla="*/ 59 h 76"/>
              <a:gd name="T38" fmla="*/ 47 w 64"/>
              <a:gd name="T39" fmla="*/ 61 h 76"/>
              <a:gd name="T40" fmla="*/ 46 w 64"/>
              <a:gd name="T41" fmla="*/ 60 h 76"/>
              <a:gd name="T42" fmla="*/ 34 w 64"/>
              <a:gd name="T43" fmla="*/ 57 h 76"/>
              <a:gd name="T44" fmla="*/ 35 w 64"/>
              <a:gd name="T45" fmla="*/ 66 h 76"/>
              <a:gd name="T46" fmla="*/ 35 w 64"/>
              <a:gd name="T47" fmla="*/ 72 h 76"/>
              <a:gd name="T48" fmla="*/ 32 w 64"/>
              <a:gd name="T49" fmla="*/ 74 h 76"/>
              <a:gd name="T50" fmla="*/ 32 w 64"/>
              <a:gd name="T51" fmla="*/ 75 h 76"/>
              <a:gd name="T52" fmla="*/ 31 w 64"/>
              <a:gd name="T53" fmla="*/ 72 h 76"/>
              <a:gd name="T54" fmla="*/ 30 w 64"/>
              <a:gd name="T55" fmla="*/ 72 h 76"/>
              <a:gd name="T56" fmla="*/ 28 w 64"/>
              <a:gd name="T57" fmla="*/ 72 h 76"/>
              <a:gd name="T58" fmla="*/ 26 w 64"/>
              <a:gd name="T59" fmla="*/ 74 h 76"/>
              <a:gd name="T60" fmla="*/ 23 w 64"/>
              <a:gd name="T61" fmla="*/ 75 h 76"/>
              <a:gd name="T62" fmla="*/ 22 w 64"/>
              <a:gd name="T63" fmla="*/ 76 h 76"/>
              <a:gd name="T64" fmla="*/ 20 w 64"/>
              <a:gd name="T65" fmla="*/ 76 h 76"/>
              <a:gd name="T66" fmla="*/ 9 w 64"/>
              <a:gd name="T67" fmla="*/ 60 h 76"/>
              <a:gd name="T68" fmla="*/ 0 w 64"/>
              <a:gd name="T69" fmla="*/ 31 h 76"/>
              <a:gd name="T70" fmla="*/ 2 w 64"/>
              <a:gd name="T71" fmla="*/ 16 h 76"/>
              <a:gd name="T72" fmla="*/ 13 w 64"/>
              <a:gd name="T73" fmla="*/ 21 h 76"/>
              <a:gd name="T74" fmla="*/ 22 w 64"/>
              <a:gd name="T75" fmla="*/ 19 h 76"/>
              <a:gd name="T76" fmla="*/ 27 w 64"/>
              <a:gd name="T77" fmla="*/ 18 h 76"/>
              <a:gd name="T78" fmla="*/ 27 w 64"/>
              <a:gd name="T79" fmla="*/ 4 h 76"/>
              <a:gd name="T80" fmla="*/ 38 w 64"/>
              <a:gd name="T81" fmla="*/ 0 h 76"/>
              <a:gd name="T82" fmla="*/ 42 w 64"/>
              <a:gd name="T83" fmla="*/ 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6">
                <a:moveTo>
                  <a:pt x="42" y="6"/>
                </a:moveTo>
                <a:lnTo>
                  <a:pt x="46" y="11"/>
                </a:lnTo>
                <a:lnTo>
                  <a:pt x="46" y="11"/>
                </a:lnTo>
                <a:lnTo>
                  <a:pt x="47" y="16"/>
                </a:lnTo>
                <a:lnTo>
                  <a:pt x="50" y="19"/>
                </a:lnTo>
                <a:lnTo>
                  <a:pt x="53" y="25"/>
                </a:lnTo>
                <a:lnTo>
                  <a:pt x="54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2" y="51"/>
                </a:lnTo>
                <a:lnTo>
                  <a:pt x="61" y="53"/>
                </a:lnTo>
                <a:lnTo>
                  <a:pt x="61" y="59"/>
                </a:lnTo>
                <a:lnTo>
                  <a:pt x="60" y="61"/>
                </a:lnTo>
                <a:lnTo>
                  <a:pt x="58" y="60"/>
                </a:lnTo>
                <a:lnTo>
                  <a:pt x="58" y="59"/>
                </a:lnTo>
                <a:lnTo>
                  <a:pt x="56" y="59"/>
                </a:lnTo>
                <a:lnTo>
                  <a:pt x="53" y="57"/>
                </a:lnTo>
                <a:lnTo>
                  <a:pt x="50" y="59"/>
                </a:lnTo>
                <a:lnTo>
                  <a:pt x="47" y="61"/>
                </a:lnTo>
                <a:lnTo>
                  <a:pt x="46" y="60"/>
                </a:lnTo>
                <a:lnTo>
                  <a:pt x="34" y="57"/>
                </a:lnTo>
                <a:lnTo>
                  <a:pt x="35" y="66"/>
                </a:lnTo>
                <a:lnTo>
                  <a:pt x="35" y="72"/>
                </a:lnTo>
                <a:lnTo>
                  <a:pt x="32" y="74"/>
                </a:lnTo>
                <a:lnTo>
                  <a:pt x="32" y="75"/>
                </a:lnTo>
                <a:lnTo>
                  <a:pt x="31" y="72"/>
                </a:lnTo>
                <a:lnTo>
                  <a:pt x="30" y="72"/>
                </a:lnTo>
                <a:lnTo>
                  <a:pt x="28" y="72"/>
                </a:lnTo>
                <a:lnTo>
                  <a:pt x="26" y="74"/>
                </a:lnTo>
                <a:lnTo>
                  <a:pt x="23" y="75"/>
                </a:lnTo>
                <a:lnTo>
                  <a:pt x="22" y="76"/>
                </a:lnTo>
                <a:lnTo>
                  <a:pt x="20" y="76"/>
                </a:lnTo>
                <a:lnTo>
                  <a:pt x="9" y="60"/>
                </a:lnTo>
                <a:lnTo>
                  <a:pt x="0" y="31"/>
                </a:lnTo>
                <a:lnTo>
                  <a:pt x="2" y="16"/>
                </a:lnTo>
                <a:lnTo>
                  <a:pt x="13" y="21"/>
                </a:lnTo>
                <a:lnTo>
                  <a:pt x="22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569">
            <a:extLst>
              <a:ext uri="{FF2B5EF4-FFF2-40B4-BE49-F238E27FC236}">
                <a16:creationId xmlns:a16="http://schemas.microsoft.com/office/drawing/2014/main" id="{94AA20CD-5199-CAE2-FBB5-C3D38D91D754}"/>
              </a:ext>
            </a:extLst>
          </p:cNvPr>
          <p:cNvSpPr>
            <a:spLocks/>
          </p:cNvSpPr>
          <p:nvPr/>
        </p:nvSpPr>
        <p:spPr bwMode="auto">
          <a:xfrm>
            <a:off x="5770572" y="3167072"/>
            <a:ext cx="166688" cy="287338"/>
          </a:xfrm>
          <a:custGeom>
            <a:avLst/>
            <a:gdLst>
              <a:gd name="T0" fmla="*/ 82 w 105"/>
              <a:gd name="T1" fmla="*/ 18 h 181"/>
              <a:gd name="T2" fmla="*/ 82 w 105"/>
              <a:gd name="T3" fmla="*/ 34 h 181"/>
              <a:gd name="T4" fmla="*/ 93 w 105"/>
              <a:gd name="T5" fmla="*/ 60 h 181"/>
              <a:gd name="T6" fmla="*/ 90 w 105"/>
              <a:gd name="T7" fmla="*/ 68 h 181"/>
              <a:gd name="T8" fmla="*/ 93 w 105"/>
              <a:gd name="T9" fmla="*/ 71 h 181"/>
              <a:gd name="T10" fmla="*/ 105 w 105"/>
              <a:gd name="T11" fmla="*/ 78 h 181"/>
              <a:gd name="T12" fmla="*/ 99 w 105"/>
              <a:gd name="T13" fmla="*/ 90 h 181"/>
              <a:gd name="T14" fmla="*/ 96 w 105"/>
              <a:gd name="T15" fmla="*/ 105 h 181"/>
              <a:gd name="T16" fmla="*/ 95 w 105"/>
              <a:gd name="T17" fmla="*/ 110 h 181"/>
              <a:gd name="T18" fmla="*/ 96 w 105"/>
              <a:gd name="T19" fmla="*/ 120 h 181"/>
              <a:gd name="T20" fmla="*/ 97 w 105"/>
              <a:gd name="T21" fmla="*/ 131 h 181"/>
              <a:gd name="T22" fmla="*/ 104 w 105"/>
              <a:gd name="T23" fmla="*/ 142 h 181"/>
              <a:gd name="T24" fmla="*/ 80 w 105"/>
              <a:gd name="T25" fmla="*/ 181 h 181"/>
              <a:gd name="T26" fmla="*/ 65 w 105"/>
              <a:gd name="T27" fmla="*/ 179 h 181"/>
              <a:gd name="T28" fmla="*/ 51 w 105"/>
              <a:gd name="T29" fmla="*/ 181 h 181"/>
              <a:gd name="T30" fmla="*/ 44 w 105"/>
              <a:gd name="T31" fmla="*/ 181 h 181"/>
              <a:gd name="T32" fmla="*/ 15 w 105"/>
              <a:gd name="T33" fmla="*/ 179 h 181"/>
              <a:gd name="T34" fmla="*/ 14 w 105"/>
              <a:gd name="T35" fmla="*/ 143 h 181"/>
              <a:gd name="T36" fmla="*/ 19 w 105"/>
              <a:gd name="T37" fmla="*/ 131 h 181"/>
              <a:gd name="T38" fmla="*/ 19 w 105"/>
              <a:gd name="T39" fmla="*/ 121 h 181"/>
              <a:gd name="T40" fmla="*/ 17 w 105"/>
              <a:gd name="T41" fmla="*/ 109 h 181"/>
              <a:gd name="T42" fmla="*/ 0 w 105"/>
              <a:gd name="T43" fmla="*/ 102 h 181"/>
              <a:gd name="T44" fmla="*/ 33 w 105"/>
              <a:gd name="T45" fmla="*/ 74 h 181"/>
              <a:gd name="T46" fmla="*/ 41 w 105"/>
              <a:gd name="T47" fmla="*/ 71 h 181"/>
              <a:gd name="T48" fmla="*/ 34 w 105"/>
              <a:gd name="T49" fmla="*/ 56 h 181"/>
              <a:gd name="T50" fmla="*/ 32 w 105"/>
              <a:gd name="T51" fmla="*/ 26 h 181"/>
              <a:gd name="T52" fmla="*/ 34 w 105"/>
              <a:gd name="T53" fmla="*/ 25 h 181"/>
              <a:gd name="T54" fmla="*/ 39 w 105"/>
              <a:gd name="T55" fmla="*/ 25 h 181"/>
              <a:gd name="T56" fmla="*/ 45 w 105"/>
              <a:gd name="T57" fmla="*/ 30 h 181"/>
              <a:gd name="T58" fmla="*/ 51 w 105"/>
              <a:gd name="T59" fmla="*/ 16 h 181"/>
              <a:gd name="T60" fmla="*/ 58 w 105"/>
              <a:gd name="T61" fmla="*/ 7 h 181"/>
              <a:gd name="T62" fmla="*/ 67 w 105"/>
              <a:gd name="T63" fmla="*/ 4 h 181"/>
              <a:gd name="T64" fmla="*/ 74 w 105"/>
              <a:gd name="T65" fmla="*/ 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81">
                <a:moveTo>
                  <a:pt x="81" y="14"/>
                </a:moveTo>
                <a:lnTo>
                  <a:pt x="82" y="18"/>
                </a:lnTo>
                <a:lnTo>
                  <a:pt x="82" y="33"/>
                </a:lnTo>
                <a:lnTo>
                  <a:pt x="82" y="34"/>
                </a:lnTo>
                <a:lnTo>
                  <a:pt x="90" y="53"/>
                </a:lnTo>
                <a:lnTo>
                  <a:pt x="93" y="60"/>
                </a:lnTo>
                <a:lnTo>
                  <a:pt x="93" y="63"/>
                </a:lnTo>
                <a:lnTo>
                  <a:pt x="90" y="68"/>
                </a:lnTo>
                <a:lnTo>
                  <a:pt x="89" y="71"/>
                </a:lnTo>
                <a:lnTo>
                  <a:pt x="93" y="71"/>
                </a:lnTo>
                <a:lnTo>
                  <a:pt x="100" y="76"/>
                </a:lnTo>
                <a:lnTo>
                  <a:pt x="105" y="78"/>
                </a:lnTo>
                <a:lnTo>
                  <a:pt x="105" y="83"/>
                </a:lnTo>
                <a:lnTo>
                  <a:pt x="99" y="90"/>
                </a:lnTo>
                <a:lnTo>
                  <a:pt x="104" y="100"/>
                </a:lnTo>
                <a:lnTo>
                  <a:pt x="96" y="105"/>
                </a:lnTo>
                <a:lnTo>
                  <a:pt x="95" y="105"/>
                </a:lnTo>
                <a:lnTo>
                  <a:pt x="95" y="110"/>
                </a:lnTo>
                <a:lnTo>
                  <a:pt x="96" y="119"/>
                </a:lnTo>
                <a:lnTo>
                  <a:pt x="96" y="120"/>
                </a:lnTo>
                <a:lnTo>
                  <a:pt x="93" y="125"/>
                </a:lnTo>
                <a:lnTo>
                  <a:pt x="97" y="131"/>
                </a:lnTo>
                <a:lnTo>
                  <a:pt x="93" y="140"/>
                </a:lnTo>
                <a:lnTo>
                  <a:pt x="104" y="142"/>
                </a:lnTo>
                <a:lnTo>
                  <a:pt x="95" y="149"/>
                </a:lnTo>
                <a:lnTo>
                  <a:pt x="80" y="181"/>
                </a:lnTo>
                <a:lnTo>
                  <a:pt x="77" y="181"/>
                </a:lnTo>
                <a:lnTo>
                  <a:pt x="65" y="179"/>
                </a:lnTo>
                <a:lnTo>
                  <a:pt x="52" y="181"/>
                </a:lnTo>
                <a:lnTo>
                  <a:pt x="51" y="181"/>
                </a:lnTo>
                <a:lnTo>
                  <a:pt x="47" y="181"/>
                </a:lnTo>
                <a:lnTo>
                  <a:pt x="44" y="181"/>
                </a:lnTo>
                <a:lnTo>
                  <a:pt x="30" y="180"/>
                </a:lnTo>
                <a:lnTo>
                  <a:pt x="15" y="179"/>
                </a:lnTo>
                <a:lnTo>
                  <a:pt x="24" y="168"/>
                </a:lnTo>
                <a:lnTo>
                  <a:pt x="14" y="143"/>
                </a:lnTo>
                <a:lnTo>
                  <a:pt x="26" y="135"/>
                </a:lnTo>
                <a:lnTo>
                  <a:pt x="19" y="131"/>
                </a:lnTo>
                <a:lnTo>
                  <a:pt x="19" y="125"/>
                </a:lnTo>
                <a:lnTo>
                  <a:pt x="19" y="121"/>
                </a:lnTo>
                <a:lnTo>
                  <a:pt x="13" y="116"/>
                </a:lnTo>
                <a:lnTo>
                  <a:pt x="17" y="109"/>
                </a:lnTo>
                <a:lnTo>
                  <a:pt x="13" y="101"/>
                </a:lnTo>
                <a:lnTo>
                  <a:pt x="0" y="102"/>
                </a:lnTo>
                <a:lnTo>
                  <a:pt x="11" y="83"/>
                </a:lnTo>
                <a:lnTo>
                  <a:pt x="33" y="74"/>
                </a:lnTo>
                <a:lnTo>
                  <a:pt x="39" y="71"/>
                </a:lnTo>
                <a:lnTo>
                  <a:pt x="41" y="71"/>
                </a:lnTo>
                <a:lnTo>
                  <a:pt x="43" y="64"/>
                </a:lnTo>
                <a:lnTo>
                  <a:pt x="34" y="56"/>
                </a:lnTo>
                <a:lnTo>
                  <a:pt x="32" y="29"/>
                </a:lnTo>
                <a:lnTo>
                  <a:pt x="32" y="26"/>
                </a:lnTo>
                <a:lnTo>
                  <a:pt x="33" y="26"/>
                </a:lnTo>
                <a:lnTo>
                  <a:pt x="34" y="25"/>
                </a:lnTo>
                <a:lnTo>
                  <a:pt x="37" y="25"/>
                </a:lnTo>
                <a:lnTo>
                  <a:pt x="39" y="25"/>
                </a:lnTo>
                <a:lnTo>
                  <a:pt x="41" y="27"/>
                </a:lnTo>
                <a:lnTo>
                  <a:pt x="45" y="30"/>
                </a:lnTo>
                <a:lnTo>
                  <a:pt x="48" y="33"/>
                </a:lnTo>
                <a:lnTo>
                  <a:pt x="51" y="16"/>
                </a:lnTo>
                <a:lnTo>
                  <a:pt x="56" y="12"/>
                </a:lnTo>
                <a:lnTo>
                  <a:pt x="58" y="7"/>
                </a:lnTo>
                <a:lnTo>
                  <a:pt x="63" y="10"/>
                </a:lnTo>
                <a:lnTo>
                  <a:pt x="67" y="4"/>
                </a:lnTo>
                <a:lnTo>
                  <a:pt x="70" y="0"/>
                </a:lnTo>
                <a:lnTo>
                  <a:pt x="74" y="5"/>
                </a:lnTo>
                <a:lnTo>
                  <a:pt x="81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Freeform 570">
            <a:extLst>
              <a:ext uri="{FF2B5EF4-FFF2-40B4-BE49-F238E27FC236}">
                <a16:creationId xmlns:a16="http://schemas.microsoft.com/office/drawing/2014/main" id="{3BBF583C-6A05-AF83-0A9A-43A776516CCC}"/>
              </a:ext>
            </a:extLst>
          </p:cNvPr>
          <p:cNvSpPr>
            <a:spLocks/>
          </p:cNvSpPr>
          <p:nvPr/>
        </p:nvSpPr>
        <p:spPr bwMode="auto">
          <a:xfrm>
            <a:off x="7183450" y="1430342"/>
            <a:ext cx="523876" cy="461964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4 h 291"/>
              <a:gd name="T6" fmla="*/ 198 w 330"/>
              <a:gd name="T7" fmla="*/ 79 h 291"/>
              <a:gd name="T8" fmla="*/ 243 w 330"/>
              <a:gd name="T9" fmla="*/ 130 h 291"/>
              <a:gd name="T10" fmla="*/ 261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59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4 h 291"/>
              <a:gd name="T72" fmla="*/ 70 w 330"/>
              <a:gd name="T73" fmla="*/ 270 h 291"/>
              <a:gd name="T74" fmla="*/ 52 w 330"/>
              <a:gd name="T75" fmla="*/ 274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0 w 330"/>
              <a:gd name="T87" fmla="*/ 159 h 291"/>
              <a:gd name="T88" fmla="*/ 23 w 330"/>
              <a:gd name="T89" fmla="*/ 105 h 291"/>
              <a:gd name="T90" fmla="*/ 56 w 330"/>
              <a:gd name="T91" fmla="*/ 64 h 291"/>
              <a:gd name="T92" fmla="*/ 56 w 330"/>
              <a:gd name="T93" fmla="*/ 52 h 291"/>
              <a:gd name="T94" fmla="*/ 65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4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79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50" y="135"/>
                </a:lnTo>
                <a:lnTo>
                  <a:pt x="255" y="153"/>
                </a:lnTo>
                <a:lnTo>
                  <a:pt x="261" y="164"/>
                </a:lnTo>
                <a:lnTo>
                  <a:pt x="265" y="167"/>
                </a:lnTo>
                <a:lnTo>
                  <a:pt x="282" y="175"/>
                </a:lnTo>
                <a:lnTo>
                  <a:pt x="291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1" y="199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29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59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10" y="264"/>
                </a:lnTo>
                <a:lnTo>
                  <a:pt x="307" y="265"/>
                </a:lnTo>
                <a:lnTo>
                  <a:pt x="306" y="266"/>
                </a:lnTo>
                <a:lnTo>
                  <a:pt x="306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6" y="261"/>
                </a:lnTo>
                <a:lnTo>
                  <a:pt x="274" y="261"/>
                </a:lnTo>
                <a:lnTo>
                  <a:pt x="271" y="259"/>
                </a:lnTo>
                <a:lnTo>
                  <a:pt x="266" y="257"/>
                </a:lnTo>
                <a:lnTo>
                  <a:pt x="263" y="257"/>
                </a:lnTo>
                <a:lnTo>
                  <a:pt x="261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1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4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29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29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4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0" y="274"/>
                </a:lnTo>
                <a:lnTo>
                  <a:pt x="79" y="274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5" y="273"/>
                </a:lnTo>
                <a:lnTo>
                  <a:pt x="52" y="274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5" y="225"/>
                </a:lnTo>
                <a:lnTo>
                  <a:pt x="25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5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0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5" y="64"/>
                </a:lnTo>
                <a:lnTo>
                  <a:pt x="55" y="64"/>
                </a:lnTo>
                <a:lnTo>
                  <a:pt x="56" y="64"/>
                </a:lnTo>
                <a:lnTo>
                  <a:pt x="55" y="56"/>
                </a:lnTo>
                <a:lnTo>
                  <a:pt x="53" y="55"/>
                </a:lnTo>
                <a:lnTo>
                  <a:pt x="55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5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571">
            <a:extLst>
              <a:ext uri="{FF2B5EF4-FFF2-40B4-BE49-F238E27FC236}">
                <a16:creationId xmlns:a16="http://schemas.microsoft.com/office/drawing/2014/main" id="{7A6A6233-5BF4-0CB0-C9AA-247DC0ECA402}"/>
              </a:ext>
            </a:extLst>
          </p:cNvPr>
          <p:cNvSpPr>
            <a:spLocks noEditPoints="1"/>
          </p:cNvSpPr>
          <p:nvPr/>
        </p:nvSpPr>
        <p:spPr bwMode="auto">
          <a:xfrm>
            <a:off x="4121157" y="6054743"/>
            <a:ext cx="149225" cy="111125"/>
          </a:xfrm>
          <a:custGeom>
            <a:avLst/>
            <a:gdLst>
              <a:gd name="T0" fmla="*/ 16 w 94"/>
              <a:gd name="T1" fmla="*/ 40 h 70"/>
              <a:gd name="T2" fmla="*/ 17 w 94"/>
              <a:gd name="T3" fmla="*/ 53 h 70"/>
              <a:gd name="T4" fmla="*/ 12 w 94"/>
              <a:gd name="T5" fmla="*/ 52 h 70"/>
              <a:gd name="T6" fmla="*/ 11 w 94"/>
              <a:gd name="T7" fmla="*/ 45 h 70"/>
              <a:gd name="T8" fmla="*/ 5 w 94"/>
              <a:gd name="T9" fmla="*/ 46 h 70"/>
              <a:gd name="T10" fmla="*/ 4 w 94"/>
              <a:gd name="T11" fmla="*/ 46 h 70"/>
              <a:gd name="T12" fmla="*/ 2 w 94"/>
              <a:gd name="T13" fmla="*/ 41 h 70"/>
              <a:gd name="T14" fmla="*/ 16 w 94"/>
              <a:gd name="T15" fmla="*/ 40 h 70"/>
              <a:gd name="T16" fmla="*/ 87 w 94"/>
              <a:gd name="T17" fmla="*/ 0 h 70"/>
              <a:gd name="T18" fmla="*/ 90 w 94"/>
              <a:gd name="T19" fmla="*/ 4 h 70"/>
              <a:gd name="T20" fmla="*/ 91 w 94"/>
              <a:gd name="T21" fmla="*/ 6 h 70"/>
              <a:gd name="T22" fmla="*/ 94 w 94"/>
              <a:gd name="T23" fmla="*/ 10 h 70"/>
              <a:gd name="T24" fmla="*/ 90 w 94"/>
              <a:gd name="T25" fmla="*/ 12 h 70"/>
              <a:gd name="T26" fmla="*/ 79 w 94"/>
              <a:gd name="T27" fmla="*/ 19 h 70"/>
              <a:gd name="T28" fmla="*/ 72 w 94"/>
              <a:gd name="T29" fmla="*/ 16 h 70"/>
              <a:gd name="T30" fmla="*/ 61 w 94"/>
              <a:gd name="T31" fmla="*/ 19 h 70"/>
              <a:gd name="T32" fmla="*/ 61 w 94"/>
              <a:gd name="T33" fmla="*/ 21 h 70"/>
              <a:gd name="T34" fmla="*/ 60 w 94"/>
              <a:gd name="T35" fmla="*/ 26 h 70"/>
              <a:gd name="T36" fmla="*/ 60 w 94"/>
              <a:gd name="T37" fmla="*/ 29 h 70"/>
              <a:gd name="T38" fmla="*/ 60 w 94"/>
              <a:gd name="T39" fmla="*/ 36 h 70"/>
              <a:gd name="T40" fmla="*/ 60 w 94"/>
              <a:gd name="T41" fmla="*/ 42 h 70"/>
              <a:gd name="T42" fmla="*/ 56 w 94"/>
              <a:gd name="T43" fmla="*/ 41 h 70"/>
              <a:gd name="T44" fmla="*/ 54 w 94"/>
              <a:gd name="T45" fmla="*/ 46 h 70"/>
              <a:gd name="T46" fmla="*/ 53 w 94"/>
              <a:gd name="T47" fmla="*/ 51 h 70"/>
              <a:gd name="T48" fmla="*/ 45 w 94"/>
              <a:gd name="T49" fmla="*/ 52 h 70"/>
              <a:gd name="T50" fmla="*/ 45 w 94"/>
              <a:gd name="T51" fmla="*/ 59 h 70"/>
              <a:gd name="T52" fmla="*/ 39 w 94"/>
              <a:gd name="T53" fmla="*/ 60 h 70"/>
              <a:gd name="T54" fmla="*/ 38 w 94"/>
              <a:gd name="T55" fmla="*/ 66 h 70"/>
              <a:gd name="T56" fmla="*/ 37 w 94"/>
              <a:gd name="T57" fmla="*/ 68 h 70"/>
              <a:gd name="T58" fmla="*/ 34 w 94"/>
              <a:gd name="T59" fmla="*/ 70 h 70"/>
              <a:gd name="T60" fmla="*/ 26 w 94"/>
              <a:gd name="T61" fmla="*/ 66 h 70"/>
              <a:gd name="T62" fmla="*/ 23 w 94"/>
              <a:gd name="T63" fmla="*/ 61 h 70"/>
              <a:gd name="T64" fmla="*/ 20 w 94"/>
              <a:gd name="T65" fmla="*/ 53 h 70"/>
              <a:gd name="T66" fmla="*/ 19 w 94"/>
              <a:gd name="T67" fmla="*/ 42 h 70"/>
              <a:gd name="T68" fmla="*/ 19 w 94"/>
              <a:gd name="T69" fmla="*/ 40 h 70"/>
              <a:gd name="T70" fmla="*/ 17 w 94"/>
              <a:gd name="T71" fmla="*/ 37 h 70"/>
              <a:gd name="T72" fmla="*/ 16 w 94"/>
              <a:gd name="T73" fmla="*/ 37 h 70"/>
              <a:gd name="T74" fmla="*/ 13 w 94"/>
              <a:gd name="T75" fmla="*/ 36 h 70"/>
              <a:gd name="T76" fmla="*/ 11 w 94"/>
              <a:gd name="T77" fmla="*/ 36 h 70"/>
              <a:gd name="T78" fmla="*/ 4 w 94"/>
              <a:gd name="T79" fmla="*/ 34 h 70"/>
              <a:gd name="T80" fmla="*/ 0 w 94"/>
              <a:gd name="T81" fmla="*/ 33 h 70"/>
              <a:gd name="T82" fmla="*/ 1 w 94"/>
              <a:gd name="T83" fmla="*/ 33 h 70"/>
              <a:gd name="T84" fmla="*/ 2 w 94"/>
              <a:gd name="T85" fmla="*/ 30 h 70"/>
              <a:gd name="T86" fmla="*/ 5 w 94"/>
              <a:gd name="T87" fmla="*/ 22 h 70"/>
              <a:gd name="T88" fmla="*/ 12 w 94"/>
              <a:gd name="T89" fmla="*/ 21 h 70"/>
              <a:gd name="T90" fmla="*/ 15 w 94"/>
              <a:gd name="T91" fmla="*/ 21 h 70"/>
              <a:gd name="T92" fmla="*/ 26 w 94"/>
              <a:gd name="T93" fmla="*/ 27 h 70"/>
              <a:gd name="T94" fmla="*/ 31 w 94"/>
              <a:gd name="T95" fmla="*/ 25 h 70"/>
              <a:gd name="T96" fmla="*/ 32 w 94"/>
              <a:gd name="T97" fmla="*/ 23 h 70"/>
              <a:gd name="T98" fmla="*/ 34 w 94"/>
              <a:gd name="T99" fmla="*/ 22 h 70"/>
              <a:gd name="T100" fmla="*/ 37 w 94"/>
              <a:gd name="T101" fmla="*/ 19 h 70"/>
              <a:gd name="T102" fmla="*/ 47 w 94"/>
              <a:gd name="T103" fmla="*/ 12 h 70"/>
              <a:gd name="T104" fmla="*/ 68 w 94"/>
              <a:gd name="T105" fmla="*/ 10 h 70"/>
              <a:gd name="T106" fmla="*/ 72 w 94"/>
              <a:gd name="T107" fmla="*/ 1 h 70"/>
              <a:gd name="T108" fmla="*/ 79 w 94"/>
              <a:gd name="T109" fmla="*/ 3 h 70"/>
              <a:gd name="T110" fmla="*/ 83 w 94"/>
              <a:gd name="T111" fmla="*/ 3 h 70"/>
              <a:gd name="T112" fmla="*/ 87 w 94"/>
              <a:gd name="T11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4" h="70">
                <a:moveTo>
                  <a:pt x="16" y="40"/>
                </a:moveTo>
                <a:lnTo>
                  <a:pt x="17" y="53"/>
                </a:lnTo>
                <a:lnTo>
                  <a:pt x="12" y="52"/>
                </a:lnTo>
                <a:lnTo>
                  <a:pt x="11" y="45"/>
                </a:lnTo>
                <a:lnTo>
                  <a:pt x="5" y="46"/>
                </a:lnTo>
                <a:lnTo>
                  <a:pt x="4" y="46"/>
                </a:lnTo>
                <a:lnTo>
                  <a:pt x="2" y="41"/>
                </a:lnTo>
                <a:lnTo>
                  <a:pt x="16" y="40"/>
                </a:lnTo>
                <a:close/>
                <a:moveTo>
                  <a:pt x="87" y="0"/>
                </a:moveTo>
                <a:lnTo>
                  <a:pt x="90" y="4"/>
                </a:lnTo>
                <a:lnTo>
                  <a:pt x="91" y="6"/>
                </a:lnTo>
                <a:lnTo>
                  <a:pt x="94" y="10"/>
                </a:lnTo>
                <a:lnTo>
                  <a:pt x="90" y="12"/>
                </a:lnTo>
                <a:lnTo>
                  <a:pt x="79" y="19"/>
                </a:lnTo>
                <a:lnTo>
                  <a:pt x="72" y="16"/>
                </a:lnTo>
                <a:lnTo>
                  <a:pt x="61" y="19"/>
                </a:lnTo>
                <a:lnTo>
                  <a:pt x="61" y="21"/>
                </a:lnTo>
                <a:lnTo>
                  <a:pt x="60" y="26"/>
                </a:lnTo>
                <a:lnTo>
                  <a:pt x="60" y="29"/>
                </a:lnTo>
                <a:lnTo>
                  <a:pt x="60" y="36"/>
                </a:lnTo>
                <a:lnTo>
                  <a:pt x="60" y="42"/>
                </a:lnTo>
                <a:lnTo>
                  <a:pt x="56" y="41"/>
                </a:lnTo>
                <a:lnTo>
                  <a:pt x="54" y="46"/>
                </a:lnTo>
                <a:lnTo>
                  <a:pt x="53" y="51"/>
                </a:lnTo>
                <a:lnTo>
                  <a:pt x="45" y="52"/>
                </a:lnTo>
                <a:lnTo>
                  <a:pt x="45" y="59"/>
                </a:lnTo>
                <a:lnTo>
                  <a:pt x="39" y="60"/>
                </a:lnTo>
                <a:lnTo>
                  <a:pt x="38" y="66"/>
                </a:lnTo>
                <a:lnTo>
                  <a:pt x="37" y="68"/>
                </a:lnTo>
                <a:lnTo>
                  <a:pt x="34" y="70"/>
                </a:lnTo>
                <a:lnTo>
                  <a:pt x="26" y="66"/>
                </a:lnTo>
                <a:lnTo>
                  <a:pt x="23" y="61"/>
                </a:lnTo>
                <a:lnTo>
                  <a:pt x="20" y="53"/>
                </a:lnTo>
                <a:lnTo>
                  <a:pt x="19" y="42"/>
                </a:lnTo>
                <a:lnTo>
                  <a:pt x="19" y="40"/>
                </a:lnTo>
                <a:lnTo>
                  <a:pt x="17" y="37"/>
                </a:lnTo>
                <a:lnTo>
                  <a:pt x="16" y="37"/>
                </a:lnTo>
                <a:lnTo>
                  <a:pt x="13" y="36"/>
                </a:lnTo>
                <a:lnTo>
                  <a:pt x="11" y="36"/>
                </a:lnTo>
                <a:lnTo>
                  <a:pt x="4" y="34"/>
                </a:lnTo>
                <a:lnTo>
                  <a:pt x="0" y="33"/>
                </a:lnTo>
                <a:lnTo>
                  <a:pt x="1" y="33"/>
                </a:lnTo>
                <a:lnTo>
                  <a:pt x="2" y="30"/>
                </a:lnTo>
                <a:lnTo>
                  <a:pt x="5" y="22"/>
                </a:lnTo>
                <a:lnTo>
                  <a:pt x="12" y="21"/>
                </a:lnTo>
                <a:lnTo>
                  <a:pt x="15" y="21"/>
                </a:lnTo>
                <a:lnTo>
                  <a:pt x="26" y="27"/>
                </a:lnTo>
                <a:lnTo>
                  <a:pt x="31" y="25"/>
                </a:lnTo>
                <a:lnTo>
                  <a:pt x="32" y="23"/>
                </a:lnTo>
                <a:lnTo>
                  <a:pt x="34" y="22"/>
                </a:lnTo>
                <a:lnTo>
                  <a:pt x="37" y="19"/>
                </a:lnTo>
                <a:lnTo>
                  <a:pt x="47" y="12"/>
                </a:lnTo>
                <a:lnTo>
                  <a:pt x="68" y="10"/>
                </a:lnTo>
                <a:lnTo>
                  <a:pt x="72" y="1"/>
                </a:lnTo>
                <a:lnTo>
                  <a:pt x="79" y="3"/>
                </a:lnTo>
                <a:lnTo>
                  <a:pt x="83" y="3"/>
                </a:lnTo>
                <a:lnTo>
                  <a:pt x="8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Freeform 572">
            <a:extLst>
              <a:ext uri="{FF2B5EF4-FFF2-40B4-BE49-F238E27FC236}">
                <a16:creationId xmlns:a16="http://schemas.microsoft.com/office/drawing/2014/main" id="{985EEF0B-A64B-A404-39EC-8AF7CA1B9733}"/>
              </a:ext>
            </a:extLst>
          </p:cNvPr>
          <p:cNvSpPr>
            <a:spLocks noEditPoints="1"/>
          </p:cNvSpPr>
          <p:nvPr/>
        </p:nvSpPr>
        <p:spPr bwMode="auto">
          <a:xfrm>
            <a:off x="4090995" y="5494354"/>
            <a:ext cx="61913" cy="71438"/>
          </a:xfrm>
          <a:custGeom>
            <a:avLst/>
            <a:gdLst>
              <a:gd name="T0" fmla="*/ 36 w 39"/>
              <a:gd name="T1" fmla="*/ 26 h 45"/>
              <a:gd name="T2" fmla="*/ 35 w 39"/>
              <a:gd name="T3" fmla="*/ 29 h 45"/>
              <a:gd name="T4" fmla="*/ 34 w 39"/>
              <a:gd name="T5" fmla="*/ 29 h 45"/>
              <a:gd name="T6" fmla="*/ 32 w 39"/>
              <a:gd name="T7" fmla="*/ 26 h 45"/>
              <a:gd name="T8" fmla="*/ 31 w 39"/>
              <a:gd name="T9" fmla="*/ 16 h 45"/>
              <a:gd name="T10" fmla="*/ 35 w 39"/>
              <a:gd name="T11" fmla="*/ 14 h 45"/>
              <a:gd name="T12" fmla="*/ 36 w 39"/>
              <a:gd name="T13" fmla="*/ 16 h 45"/>
              <a:gd name="T14" fmla="*/ 39 w 39"/>
              <a:gd name="T15" fmla="*/ 20 h 45"/>
              <a:gd name="T16" fmla="*/ 36 w 39"/>
              <a:gd name="T17" fmla="*/ 24 h 45"/>
              <a:gd name="T18" fmla="*/ 36 w 39"/>
              <a:gd name="T19" fmla="*/ 26 h 45"/>
              <a:gd name="T20" fmla="*/ 35 w 39"/>
              <a:gd name="T21" fmla="*/ 9 h 45"/>
              <a:gd name="T22" fmla="*/ 36 w 39"/>
              <a:gd name="T23" fmla="*/ 11 h 45"/>
              <a:gd name="T24" fmla="*/ 35 w 39"/>
              <a:gd name="T25" fmla="*/ 9 h 45"/>
              <a:gd name="T26" fmla="*/ 35 w 39"/>
              <a:gd name="T27" fmla="*/ 9 h 45"/>
              <a:gd name="T28" fmla="*/ 19 w 39"/>
              <a:gd name="T29" fmla="*/ 41 h 45"/>
              <a:gd name="T30" fmla="*/ 15 w 39"/>
              <a:gd name="T31" fmla="*/ 45 h 45"/>
              <a:gd name="T32" fmla="*/ 6 w 39"/>
              <a:gd name="T33" fmla="*/ 44 h 45"/>
              <a:gd name="T34" fmla="*/ 6 w 39"/>
              <a:gd name="T35" fmla="*/ 42 h 45"/>
              <a:gd name="T36" fmla="*/ 5 w 39"/>
              <a:gd name="T37" fmla="*/ 37 h 45"/>
              <a:gd name="T38" fmla="*/ 1 w 39"/>
              <a:gd name="T39" fmla="*/ 33 h 45"/>
              <a:gd name="T40" fmla="*/ 0 w 39"/>
              <a:gd name="T41" fmla="*/ 26 h 45"/>
              <a:gd name="T42" fmla="*/ 11 w 39"/>
              <a:gd name="T43" fmla="*/ 20 h 45"/>
              <a:gd name="T44" fmla="*/ 11 w 39"/>
              <a:gd name="T45" fmla="*/ 19 h 45"/>
              <a:gd name="T46" fmla="*/ 16 w 39"/>
              <a:gd name="T47" fmla="*/ 8 h 45"/>
              <a:gd name="T48" fmla="*/ 23 w 39"/>
              <a:gd name="T49" fmla="*/ 1 h 45"/>
              <a:gd name="T50" fmla="*/ 24 w 39"/>
              <a:gd name="T51" fmla="*/ 0 h 45"/>
              <a:gd name="T52" fmla="*/ 27 w 39"/>
              <a:gd name="T53" fmla="*/ 4 h 45"/>
              <a:gd name="T54" fmla="*/ 27 w 39"/>
              <a:gd name="T55" fmla="*/ 9 h 45"/>
              <a:gd name="T56" fmla="*/ 27 w 39"/>
              <a:gd name="T57" fmla="*/ 14 h 45"/>
              <a:gd name="T58" fmla="*/ 27 w 39"/>
              <a:gd name="T59" fmla="*/ 33 h 45"/>
              <a:gd name="T60" fmla="*/ 27 w 39"/>
              <a:gd name="T61" fmla="*/ 35 h 45"/>
              <a:gd name="T62" fmla="*/ 24 w 39"/>
              <a:gd name="T63" fmla="*/ 38 h 45"/>
              <a:gd name="T64" fmla="*/ 23 w 39"/>
              <a:gd name="T65" fmla="*/ 39 h 45"/>
              <a:gd name="T66" fmla="*/ 20 w 39"/>
              <a:gd name="T67" fmla="*/ 41 h 45"/>
              <a:gd name="T68" fmla="*/ 19 w 39"/>
              <a:gd name="T69" fmla="*/ 4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" h="45">
                <a:moveTo>
                  <a:pt x="36" y="26"/>
                </a:moveTo>
                <a:lnTo>
                  <a:pt x="35" y="29"/>
                </a:lnTo>
                <a:lnTo>
                  <a:pt x="34" y="29"/>
                </a:lnTo>
                <a:lnTo>
                  <a:pt x="32" y="26"/>
                </a:lnTo>
                <a:lnTo>
                  <a:pt x="31" y="16"/>
                </a:lnTo>
                <a:lnTo>
                  <a:pt x="35" y="14"/>
                </a:lnTo>
                <a:lnTo>
                  <a:pt x="36" y="16"/>
                </a:lnTo>
                <a:lnTo>
                  <a:pt x="39" y="20"/>
                </a:lnTo>
                <a:lnTo>
                  <a:pt x="36" y="24"/>
                </a:lnTo>
                <a:lnTo>
                  <a:pt x="36" y="26"/>
                </a:lnTo>
                <a:close/>
                <a:moveTo>
                  <a:pt x="35" y="9"/>
                </a:moveTo>
                <a:lnTo>
                  <a:pt x="36" y="11"/>
                </a:lnTo>
                <a:lnTo>
                  <a:pt x="35" y="9"/>
                </a:lnTo>
                <a:lnTo>
                  <a:pt x="35" y="9"/>
                </a:lnTo>
                <a:close/>
                <a:moveTo>
                  <a:pt x="19" y="41"/>
                </a:moveTo>
                <a:lnTo>
                  <a:pt x="15" y="45"/>
                </a:lnTo>
                <a:lnTo>
                  <a:pt x="6" y="44"/>
                </a:lnTo>
                <a:lnTo>
                  <a:pt x="6" y="42"/>
                </a:lnTo>
                <a:lnTo>
                  <a:pt x="5" y="37"/>
                </a:lnTo>
                <a:lnTo>
                  <a:pt x="1" y="33"/>
                </a:lnTo>
                <a:lnTo>
                  <a:pt x="0" y="26"/>
                </a:lnTo>
                <a:lnTo>
                  <a:pt x="11" y="20"/>
                </a:lnTo>
                <a:lnTo>
                  <a:pt x="11" y="19"/>
                </a:lnTo>
                <a:lnTo>
                  <a:pt x="16" y="8"/>
                </a:lnTo>
                <a:lnTo>
                  <a:pt x="23" y="1"/>
                </a:lnTo>
                <a:lnTo>
                  <a:pt x="24" y="0"/>
                </a:lnTo>
                <a:lnTo>
                  <a:pt x="27" y="4"/>
                </a:lnTo>
                <a:lnTo>
                  <a:pt x="27" y="9"/>
                </a:lnTo>
                <a:lnTo>
                  <a:pt x="27" y="14"/>
                </a:lnTo>
                <a:lnTo>
                  <a:pt x="27" y="33"/>
                </a:lnTo>
                <a:lnTo>
                  <a:pt x="27" y="35"/>
                </a:lnTo>
                <a:lnTo>
                  <a:pt x="24" y="38"/>
                </a:lnTo>
                <a:lnTo>
                  <a:pt x="23" y="39"/>
                </a:lnTo>
                <a:lnTo>
                  <a:pt x="20" y="41"/>
                </a:lnTo>
                <a:lnTo>
                  <a:pt x="19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6" name="Freeform 573">
            <a:extLst>
              <a:ext uri="{FF2B5EF4-FFF2-40B4-BE49-F238E27FC236}">
                <a16:creationId xmlns:a16="http://schemas.microsoft.com/office/drawing/2014/main" id="{DF14B9A8-FE6B-72AC-4060-58F65ECB743A}"/>
              </a:ext>
            </a:extLst>
          </p:cNvPr>
          <p:cNvSpPr>
            <a:spLocks/>
          </p:cNvSpPr>
          <p:nvPr/>
        </p:nvSpPr>
        <p:spPr bwMode="auto">
          <a:xfrm>
            <a:off x="4395795" y="4397388"/>
            <a:ext cx="22225" cy="38100"/>
          </a:xfrm>
          <a:custGeom>
            <a:avLst/>
            <a:gdLst>
              <a:gd name="T0" fmla="*/ 12 w 14"/>
              <a:gd name="T1" fmla="*/ 23 h 24"/>
              <a:gd name="T2" fmla="*/ 8 w 14"/>
              <a:gd name="T3" fmla="*/ 24 h 24"/>
              <a:gd name="T4" fmla="*/ 8 w 14"/>
              <a:gd name="T5" fmla="*/ 10 h 24"/>
              <a:gd name="T6" fmla="*/ 0 w 14"/>
              <a:gd name="T7" fmla="*/ 10 h 24"/>
              <a:gd name="T8" fmla="*/ 1 w 14"/>
              <a:gd name="T9" fmla="*/ 4 h 24"/>
              <a:gd name="T10" fmla="*/ 7 w 14"/>
              <a:gd name="T11" fmla="*/ 4 h 24"/>
              <a:gd name="T12" fmla="*/ 8 w 14"/>
              <a:gd name="T13" fmla="*/ 0 h 24"/>
              <a:gd name="T14" fmla="*/ 14 w 14"/>
              <a:gd name="T15" fmla="*/ 0 h 24"/>
              <a:gd name="T16" fmla="*/ 12 w 1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4">
                <a:moveTo>
                  <a:pt x="12" y="23"/>
                </a:moveTo>
                <a:lnTo>
                  <a:pt x="8" y="24"/>
                </a:lnTo>
                <a:lnTo>
                  <a:pt x="8" y="10"/>
                </a:lnTo>
                <a:lnTo>
                  <a:pt x="0" y="10"/>
                </a:lnTo>
                <a:lnTo>
                  <a:pt x="1" y="4"/>
                </a:lnTo>
                <a:lnTo>
                  <a:pt x="7" y="4"/>
                </a:lnTo>
                <a:lnTo>
                  <a:pt x="8" y="0"/>
                </a:lnTo>
                <a:lnTo>
                  <a:pt x="14" y="0"/>
                </a:lnTo>
                <a:lnTo>
                  <a:pt x="1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7" name="Freeform 574">
            <a:extLst>
              <a:ext uri="{FF2B5EF4-FFF2-40B4-BE49-F238E27FC236}">
                <a16:creationId xmlns:a16="http://schemas.microsoft.com/office/drawing/2014/main" id="{08DCF402-EEED-136B-EED9-7F15415EB072}"/>
              </a:ext>
            </a:extLst>
          </p:cNvPr>
          <p:cNvSpPr>
            <a:spLocks/>
          </p:cNvSpPr>
          <p:nvPr/>
        </p:nvSpPr>
        <p:spPr bwMode="auto">
          <a:xfrm>
            <a:off x="4438658" y="5060965"/>
            <a:ext cx="211138" cy="171450"/>
          </a:xfrm>
          <a:custGeom>
            <a:avLst/>
            <a:gdLst>
              <a:gd name="T0" fmla="*/ 124 w 133"/>
              <a:gd name="T1" fmla="*/ 81 h 108"/>
              <a:gd name="T2" fmla="*/ 123 w 133"/>
              <a:gd name="T3" fmla="*/ 94 h 108"/>
              <a:gd name="T4" fmla="*/ 107 w 133"/>
              <a:gd name="T5" fmla="*/ 96 h 108"/>
              <a:gd name="T6" fmla="*/ 90 w 133"/>
              <a:gd name="T7" fmla="*/ 108 h 108"/>
              <a:gd name="T8" fmla="*/ 60 w 133"/>
              <a:gd name="T9" fmla="*/ 98 h 108"/>
              <a:gd name="T10" fmla="*/ 47 w 133"/>
              <a:gd name="T11" fmla="*/ 98 h 108"/>
              <a:gd name="T12" fmla="*/ 30 w 133"/>
              <a:gd name="T13" fmla="*/ 90 h 108"/>
              <a:gd name="T14" fmla="*/ 30 w 133"/>
              <a:gd name="T15" fmla="*/ 75 h 108"/>
              <a:gd name="T16" fmla="*/ 19 w 133"/>
              <a:gd name="T17" fmla="*/ 59 h 108"/>
              <a:gd name="T18" fmla="*/ 29 w 133"/>
              <a:gd name="T19" fmla="*/ 56 h 108"/>
              <a:gd name="T20" fmla="*/ 14 w 133"/>
              <a:gd name="T21" fmla="*/ 55 h 108"/>
              <a:gd name="T22" fmla="*/ 0 w 133"/>
              <a:gd name="T23" fmla="*/ 52 h 108"/>
              <a:gd name="T24" fmla="*/ 3 w 133"/>
              <a:gd name="T25" fmla="*/ 47 h 108"/>
              <a:gd name="T26" fmla="*/ 14 w 133"/>
              <a:gd name="T27" fmla="*/ 38 h 108"/>
              <a:gd name="T28" fmla="*/ 6 w 133"/>
              <a:gd name="T29" fmla="*/ 36 h 108"/>
              <a:gd name="T30" fmla="*/ 14 w 133"/>
              <a:gd name="T31" fmla="*/ 11 h 108"/>
              <a:gd name="T32" fmla="*/ 43 w 133"/>
              <a:gd name="T33" fmla="*/ 8 h 108"/>
              <a:gd name="T34" fmla="*/ 37 w 133"/>
              <a:gd name="T35" fmla="*/ 19 h 108"/>
              <a:gd name="T36" fmla="*/ 21 w 133"/>
              <a:gd name="T37" fmla="*/ 30 h 108"/>
              <a:gd name="T38" fmla="*/ 22 w 133"/>
              <a:gd name="T39" fmla="*/ 38 h 108"/>
              <a:gd name="T40" fmla="*/ 32 w 133"/>
              <a:gd name="T41" fmla="*/ 30 h 108"/>
              <a:gd name="T42" fmla="*/ 45 w 133"/>
              <a:gd name="T43" fmla="*/ 22 h 108"/>
              <a:gd name="T44" fmla="*/ 56 w 133"/>
              <a:gd name="T45" fmla="*/ 36 h 108"/>
              <a:gd name="T46" fmla="*/ 53 w 133"/>
              <a:gd name="T47" fmla="*/ 45 h 108"/>
              <a:gd name="T48" fmla="*/ 52 w 133"/>
              <a:gd name="T49" fmla="*/ 52 h 108"/>
              <a:gd name="T50" fmla="*/ 60 w 133"/>
              <a:gd name="T51" fmla="*/ 42 h 108"/>
              <a:gd name="T52" fmla="*/ 63 w 133"/>
              <a:gd name="T53" fmla="*/ 37 h 108"/>
              <a:gd name="T54" fmla="*/ 64 w 133"/>
              <a:gd name="T55" fmla="*/ 32 h 108"/>
              <a:gd name="T56" fmla="*/ 51 w 133"/>
              <a:gd name="T57" fmla="*/ 23 h 108"/>
              <a:gd name="T58" fmla="*/ 48 w 133"/>
              <a:gd name="T59" fmla="*/ 4 h 108"/>
              <a:gd name="T60" fmla="*/ 48 w 133"/>
              <a:gd name="T61" fmla="*/ 0 h 108"/>
              <a:gd name="T62" fmla="*/ 52 w 133"/>
              <a:gd name="T63" fmla="*/ 2 h 108"/>
              <a:gd name="T64" fmla="*/ 52 w 133"/>
              <a:gd name="T65" fmla="*/ 4 h 108"/>
              <a:gd name="T66" fmla="*/ 69 w 133"/>
              <a:gd name="T67" fmla="*/ 7 h 108"/>
              <a:gd name="T68" fmla="*/ 84 w 133"/>
              <a:gd name="T69" fmla="*/ 8 h 108"/>
              <a:gd name="T70" fmla="*/ 85 w 133"/>
              <a:gd name="T71" fmla="*/ 26 h 108"/>
              <a:gd name="T72" fmla="*/ 93 w 133"/>
              <a:gd name="T73" fmla="*/ 26 h 108"/>
              <a:gd name="T74" fmla="*/ 124 w 133"/>
              <a:gd name="T75" fmla="*/ 6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3" h="108">
                <a:moveTo>
                  <a:pt x="133" y="68"/>
                </a:moveTo>
                <a:lnTo>
                  <a:pt x="124" y="81"/>
                </a:lnTo>
                <a:lnTo>
                  <a:pt x="126" y="89"/>
                </a:lnTo>
                <a:lnTo>
                  <a:pt x="123" y="94"/>
                </a:lnTo>
                <a:lnTo>
                  <a:pt x="112" y="92"/>
                </a:lnTo>
                <a:lnTo>
                  <a:pt x="107" y="96"/>
                </a:lnTo>
                <a:lnTo>
                  <a:pt x="105" y="97"/>
                </a:lnTo>
                <a:lnTo>
                  <a:pt x="90" y="108"/>
                </a:lnTo>
                <a:lnTo>
                  <a:pt x="85" y="105"/>
                </a:lnTo>
                <a:lnTo>
                  <a:pt x="60" y="98"/>
                </a:lnTo>
                <a:lnTo>
                  <a:pt x="58" y="98"/>
                </a:lnTo>
                <a:lnTo>
                  <a:pt x="47" y="98"/>
                </a:lnTo>
                <a:lnTo>
                  <a:pt x="44" y="94"/>
                </a:lnTo>
                <a:lnTo>
                  <a:pt x="30" y="90"/>
                </a:lnTo>
                <a:lnTo>
                  <a:pt x="30" y="83"/>
                </a:lnTo>
                <a:lnTo>
                  <a:pt x="30" y="75"/>
                </a:lnTo>
                <a:lnTo>
                  <a:pt x="15" y="74"/>
                </a:lnTo>
                <a:lnTo>
                  <a:pt x="19" y="59"/>
                </a:lnTo>
                <a:lnTo>
                  <a:pt x="26" y="60"/>
                </a:lnTo>
                <a:lnTo>
                  <a:pt x="29" y="56"/>
                </a:lnTo>
                <a:lnTo>
                  <a:pt x="18" y="51"/>
                </a:lnTo>
                <a:lnTo>
                  <a:pt x="14" y="55"/>
                </a:lnTo>
                <a:lnTo>
                  <a:pt x="3" y="55"/>
                </a:lnTo>
                <a:lnTo>
                  <a:pt x="0" y="52"/>
                </a:lnTo>
                <a:lnTo>
                  <a:pt x="0" y="49"/>
                </a:lnTo>
                <a:lnTo>
                  <a:pt x="3" y="47"/>
                </a:lnTo>
                <a:lnTo>
                  <a:pt x="14" y="40"/>
                </a:lnTo>
                <a:lnTo>
                  <a:pt x="14" y="38"/>
                </a:lnTo>
                <a:lnTo>
                  <a:pt x="13" y="33"/>
                </a:lnTo>
                <a:lnTo>
                  <a:pt x="6" y="36"/>
                </a:lnTo>
                <a:lnTo>
                  <a:pt x="7" y="29"/>
                </a:lnTo>
                <a:lnTo>
                  <a:pt x="14" y="11"/>
                </a:lnTo>
                <a:lnTo>
                  <a:pt x="38" y="11"/>
                </a:lnTo>
                <a:lnTo>
                  <a:pt x="43" y="8"/>
                </a:lnTo>
                <a:lnTo>
                  <a:pt x="43" y="15"/>
                </a:lnTo>
                <a:lnTo>
                  <a:pt x="37" y="19"/>
                </a:lnTo>
                <a:lnTo>
                  <a:pt x="26" y="26"/>
                </a:lnTo>
                <a:lnTo>
                  <a:pt x="21" y="30"/>
                </a:lnTo>
                <a:lnTo>
                  <a:pt x="17" y="40"/>
                </a:lnTo>
                <a:lnTo>
                  <a:pt x="22" y="38"/>
                </a:lnTo>
                <a:lnTo>
                  <a:pt x="25" y="33"/>
                </a:lnTo>
                <a:lnTo>
                  <a:pt x="32" y="30"/>
                </a:lnTo>
                <a:lnTo>
                  <a:pt x="38" y="26"/>
                </a:lnTo>
                <a:lnTo>
                  <a:pt x="45" y="22"/>
                </a:lnTo>
                <a:lnTo>
                  <a:pt x="49" y="30"/>
                </a:lnTo>
                <a:lnTo>
                  <a:pt x="56" y="36"/>
                </a:lnTo>
                <a:lnTo>
                  <a:pt x="56" y="40"/>
                </a:lnTo>
                <a:lnTo>
                  <a:pt x="53" y="45"/>
                </a:lnTo>
                <a:lnTo>
                  <a:pt x="51" y="49"/>
                </a:lnTo>
                <a:lnTo>
                  <a:pt x="52" y="52"/>
                </a:lnTo>
                <a:lnTo>
                  <a:pt x="59" y="44"/>
                </a:lnTo>
                <a:lnTo>
                  <a:pt x="60" y="42"/>
                </a:lnTo>
                <a:lnTo>
                  <a:pt x="62" y="42"/>
                </a:lnTo>
                <a:lnTo>
                  <a:pt x="63" y="37"/>
                </a:lnTo>
                <a:lnTo>
                  <a:pt x="64" y="33"/>
                </a:lnTo>
                <a:lnTo>
                  <a:pt x="64" y="32"/>
                </a:lnTo>
                <a:lnTo>
                  <a:pt x="56" y="27"/>
                </a:lnTo>
                <a:lnTo>
                  <a:pt x="51" y="23"/>
                </a:lnTo>
                <a:lnTo>
                  <a:pt x="48" y="10"/>
                </a:lnTo>
                <a:lnTo>
                  <a:pt x="48" y="4"/>
                </a:lnTo>
                <a:lnTo>
                  <a:pt x="47" y="3"/>
                </a:lnTo>
                <a:lnTo>
                  <a:pt x="48" y="0"/>
                </a:lnTo>
                <a:lnTo>
                  <a:pt x="51" y="0"/>
                </a:lnTo>
                <a:lnTo>
                  <a:pt x="52" y="2"/>
                </a:lnTo>
                <a:lnTo>
                  <a:pt x="52" y="3"/>
                </a:lnTo>
                <a:lnTo>
                  <a:pt x="52" y="4"/>
                </a:lnTo>
                <a:lnTo>
                  <a:pt x="64" y="0"/>
                </a:lnTo>
                <a:lnTo>
                  <a:pt x="69" y="7"/>
                </a:lnTo>
                <a:lnTo>
                  <a:pt x="78" y="11"/>
                </a:lnTo>
                <a:lnTo>
                  <a:pt x="84" y="8"/>
                </a:lnTo>
                <a:lnTo>
                  <a:pt x="85" y="8"/>
                </a:lnTo>
                <a:lnTo>
                  <a:pt x="85" y="26"/>
                </a:lnTo>
                <a:lnTo>
                  <a:pt x="92" y="26"/>
                </a:lnTo>
                <a:lnTo>
                  <a:pt x="93" y="26"/>
                </a:lnTo>
                <a:lnTo>
                  <a:pt x="104" y="34"/>
                </a:lnTo>
                <a:lnTo>
                  <a:pt x="124" y="63"/>
                </a:lnTo>
                <a:lnTo>
                  <a:pt x="133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8" name="Freeform 575">
            <a:extLst>
              <a:ext uri="{FF2B5EF4-FFF2-40B4-BE49-F238E27FC236}">
                <a16:creationId xmlns:a16="http://schemas.microsoft.com/office/drawing/2014/main" id="{32846518-784A-F833-9389-D68317861B68}"/>
              </a:ext>
            </a:extLst>
          </p:cNvPr>
          <p:cNvSpPr>
            <a:spLocks/>
          </p:cNvSpPr>
          <p:nvPr/>
        </p:nvSpPr>
        <p:spPr bwMode="auto">
          <a:xfrm>
            <a:off x="4525970" y="4387863"/>
            <a:ext cx="114300" cy="95250"/>
          </a:xfrm>
          <a:custGeom>
            <a:avLst/>
            <a:gdLst>
              <a:gd name="T0" fmla="*/ 64 w 72"/>
              <a:gd name="T1" fmla="*/ 15 h 60"/>
              <a:gd name="T2" fmla="*/ 64 w 72"/>
              <a:gd name="T3" fmla="*/ 18 h 60"/>
              <a:gd name="T4" fmla="*/ 61 w 72"/>
              <a:gd name="T5" fmla="*/ 25 h 60"/>
              <a:gd name="T6" fmla="*/ 68 w 72"/>
              <a:gd name="T7" fmla="*/ 33 h 60"/>
              <a:gd name="T8" fmla="*/ 72 w 72"/>
              <a:gd name="T9" fmla="*/ 37 h 60"/>
              <a:gd name="T10" fmla="*/ 69 w 72"/>
              <a:gd name="T11" fmla="*/ 38 h 60"/>
              <a:gd name="T12" fmla="*/ 69 w 72"/>
              <a:gd name="T13" fmla="*/ 40 h 60"/>
              <a:gd name="T14" fmla="*/ 61 w 72"/>
              <a:gd name="T15" fmla="*/ 45 h 60"/>
              <a:gd name="T16" fmla="*/ 61 w 72"/>
              <a:gd name="T17" fmla="*/ 52 h 60"/>
              <a:gd name="T18" fmla="*/ 53 w 72"/>
              <a:gd name="T19" fmla="*/ 60 h 60"/>
              <a:gd name="T20" fmla="*/ 48 w 72"/>
              <a:gd name="T21" fmla="*/ 59 h 60"/>
              <a:gd name="T22" fmla="*/ 35 w 72"/>
              <a:gd name="T23" fmla="*/ 52 h 60"/>
              <a:gd name="T24" fmla="*/ 31 w 72"/>
              <a:gd name="T25" fmla="*/ 36 h 60"/>
              <a:gd name="T26" fmla="*/ 29 w 72"/>
              <a:gd name="T27" fmla="*/ 34 h 60"/>
              <a:gd name="T28" fmla="*/ 24 w 72"/>
              <a:gd name="T29" fmla="*/ 33 h 60"/>
              <a:gd name="T30" fmla="*/ 19 w 72"/>
              <a:gd name="T31" fmla="*/ 30 h 60"/>
              <a:gd name="T32" fmla="*/ 18 w 72"/>
              <a:gd name="T33" fmla="*/ 27 h 60"/>
              <a:gd name="T34" fmla="*/ 18 w 72"/>
              <a:gd name="T35" fmla="*/ 26 h 60"/>
              <a:gd name="T36" fmla="*/ 5 w 72"/>
              <a:gd name="T37" fmla="*/ 14 h 60"/>
              <a:gd name="T38" fmla="*/ 9 w 72"/>
              <a:gd name="T39" fmla="*/ 11 h 60"/>
              <a:gd name="T40" fmla="*/ 1 w 72"/>
              <a:gd name="T41" fmla="*/ 4 h 60"/>
              <a:gd name="T42" fmla="*/ 0 w 72"/>
              <a:gd name="T43" fmla="*/ 1 h 60"/>
              <a:gd name="T44" fmla="*/ 1 w 72"/>
              <a:gd name="T45" fmla="*/ 1 h 60"/>
              <a:gd name="T46" fmla="*/ 4 w 72"/>
              <a:gd name="T47" fmla="*/ 1 h 60"/>
              <a:gd name="T48" fmla="*/ 15 w 72"/>
              <a:gd name="T49" fmla="*/ 0 h 60"/>
              <a:gd name="T50" fmla="*/ 20 w 72"/>
              <a:gd name="T51" fmla="*/ 7 h 60"/>
              <a:gd name="T52" fmla="*/ 22 w 72"/>
              <a:gd name="T53" fmla="*/ 11 h 60"/>
              <a:gd name="T54" fmla="*/ 22 w 72"/>
              <a:gd name="T55" fmla="*/ 12 h 60"/>
              <a:gd name="T56" fmla="*/ 23 w 72"/>
              <a:gd name="T57" fmla="*/ 14 h 60"/>
              <a:gd name="T58" fmla="*/ 24 w 72"/>
              <a:gd name="T59" fmla="*/ 21 h 60"/>
              <a:gd name="T60" fmla="*/ 29 w 72"/>
              <a:gd name="T61" fmla="*/ 15 h 60"/>
              <a:gd name="T62" fmla="*/ 30 w 72"/>
              <a:gd name="T63" fmla="*/ 7 h 60"/>
              <a:gd name="T64" fmla="*/ 30 w 72"/>
              <a:gd name="T65" fmla="*/ 6 h 60"/>
              <a:gd name="T66" fmla="*/ 29 w 72"/>
              <a:gd name="T67" fmla="*/ 3 h 60"/>
              <a:gd name="T68" fmla="*/ 31 w 72"/>
              <a:gd name="T69" fmla="*/ 3 h 60"/>
              <a:gd name="T70" fmla="*/ 46 w 72"/>
              <a:gd name="T71" fmla="*/ 3 h 60"/>
              <a:gd name="T72" fmla="*/ 50 w 72"/>
              <a:gd name="T73" fmla="*/ 4 h 60"/>
              <a:gd name="T74" fmla="*/ 52 w 72"/>
              <a:gd name="T75" fmla="*/ 4 h 60"/>
              <a:gd name="T76" fmla="*/ 50 w 72"/>
              <a:gd name="T77" fmla="*/ 11 h 60"/>
              <a:gd name="T78" fmla="*/ 52 w 72"/>
              <a:gd name="T79" fmla="*/ 14 h 60"/>
              <a:gd name="T80" fmla="*/ 50 w 72"/>
              <a:gd name="T81" fmla="*/ 16 h 60"/>
              <a:gd name="T82" fmla="*/ 49 w 72"/>
              <a:gd name="T83" fmla="*/ 23 h 60"/>
              <a:gd name="T84" fmla="*/ 49 w 72"/>
              <a:gd name="T85" fmla="*/ 29 h 60"/>
              <a:gd name="T86" fmla="*/ 49 w 72"/>
              <a:gd name="T87" fmla="*/ 37 h 60"/>
              <a:gd name="T88" fmla="*/ 54 w 72"/>
              <a:gd name="T89" fmla="*/ 37 h 60"/>
              <a:gd name="T90" fmla="*/ 56 w 72"/>
              <a:gd name="T91" fmla="*/ 27 h 60"/>
              <a:gd name="T92" fmla="*/ 56 w 72"/>
              <a:gd name="T93" fmla="*/ 16 h 60"/>
              <a:gd name="T94" fmla="*/ 57 w 72"/>
              <a:gd name="T95" fmla="*/ 11 h 60"/>
              <a:gd name="T96" fmla="*/ 63 w 72"/>
              <a:gd name="T97" fmla="*/ 15 h 60"/>
              <a:gd name="T98" fmla="*/ 64 w 72"/>
              <a:gd name="T99" fmla="*/ 1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2" h="60">
                <a:moveTo>
                  <a:pt x="64" y="15"/>
                </a:moveTo>
                <a:lnTo>
                  <a:pt x="64" y="18"/>
                </a:lnTo>
                <a:lnTo>
                  <a:pt x="61" y="25"/>
                </a:lnTo>
                <a:lnTo>
                  <a:pt x="68" y="33"/>
                </a:lnTo>
                <a:lnTo>
                  <a:pt x="72" y="37"/>
                </a:lnTo>
                <a:lnTo>
                  <a:pt x="69" y="38"/>
                </a:lnTo>
                <a:lnTo>
                  <a:pt x="69" y="40"/>
                </a:lnTo>
                <a:lnTo>
                  <a:pt x="61" y="45"/>
                </a:lnTo>
                <a:lnTo>
                  <a:pt x="61" y="52"/>
                </a:lnTo>
                <a:lnTo>
                  <a:pt x="53" y="60"/>
                </a:lnTo>
                <a:lnTo>
                  <a:pt x="48" y="59"/>
                </a:lnTo>
                <a:lnTo>
                  <a:pt x="35" y="52"/>
                </a:lnTo>
                <a:lnTo>
                  <a:pt x="31" y="36"/>
                </a:lnTo>
                <a:lnTo>
                  <a:pt x="29" y="34"/>
                </a:lnTo>
                <a:lnTo>
                  <a:pt x="24" y="33"/>
                </a:lnTo>
                <a:lnTo>
                  <a:pt x="19" y="30"/>
                </a:lnTo>
                <a:lnTo>
                  <a:pt x="18" y="27"/>
                </a:lnTo>
                <a:lnTo>
                  <a:pt x="18" y="26"/>
                </a:lnTo>
                <a:lnTo>
                  <a:pt x="5" y="14"/>
                </a:lnTo>
                <a:lnTo>
                  <a:pt x="9" y="11"/>
                </a:lnTo>
                <a:lnTo>
                  <a:pt x="1" y="4"/>
                </a:lnTo>
                <a:lnTo>
                  <a:pt x="0" y="1"/>
                </a:lnTo>
                <a:lnTo>
                  <a:pt x="1" y="1"/>
                </a:lnTo>
                <a:lnTo>
                  <a:pt x="4" y="1"/>
                </a:lnTo>
                <a:lnTo>
                  <a:pt x="15" y="0"/>
                </a:lnTo>
                <a:lnTo>
                  <a:pt x="20" y="7"/>
                </a:lnTo>
                <a:lnTo>
                  <a:pt x="22" y="11"/>
                </a:lnTo>
                <a:lnTo>
                  <a:pt x="22" y="12"/>
                </a:lnTo>
                <a:lnTo>
                  <a:pt x="23" y="14"/>
                </a:lnTo>
                <a:lnTo>
                  <a:pt x="24" y="21"/>
                </a:lnTo>
                <a:lnTo>
                  <a:pt x="29" y="15"/>
                </a:lnTo>
                <a:lnTo>
                  <a:pt x="30" y="7"/>
                </a:lnTo>
                <a:lnTo>
                  <a:pt x="30" y="6"/>
                </a:lnTo>
                <a:lnTo>
                  <a:pt x="29" y="3"/>
                </a:lnTo>
                <a:lnTo>
                  <a:pt x="31" y="3"/>
                </a:lnTo>
                <a:lnTo>
                  <a:pt x="46" y="3"/>
                </a:lnTo>
                <a:lnTo>
                  <a:pt x="50" y="4"/>
                </a:lnTo>
                <a:lnTo>
                  <a:pt x="52" y="4"/>
                </a:lnTo>
                <a:lnTo>
                  <a:pt x="50" y="11"/>
                </a:lnTo>
                <a:lnTo>
                  <a:pt x="52" y="14"/>
                </a:lnTo>
                <a:lnTo>
                  <a:pt x="50" y="16"/>
                </a:lnTo>
                <a:lnTo>
                  <a:pt x="49" y="23"/>
                </a:lnTo>
                <a:lnTo>
                  <a:pt x="49" y="29"/>
                </a:lnTo>
                <a:lnTo>
                  <a:pt x="49" y="37"/>
                </a:lnTo>
                <a:lnTo>
                  <a:pt x="54" y="37"/>
                </a:lnTo>
                <a:lnTo>
                  <a:pt x="56" y="27"/>
                </a:lnTo>
                <a:lnTo>
                  <a:pt x="56" y="16"/>
                </a:lnTo>
                <a:lnTo>
                  <a:pt x="57" y="11"/>
                </a:lnTo>
                <a:lnTo>
                  <a:pt x="63" y="15"/>
                </a:lnTo>
                <a:lnTo>
                  <a:pt x="6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9" name="Freeform 576">
            <a:extLst>
              <a:ext uri="{FF2B5EF4-FFF2-40B4-BE49-F238E27FC236}">
                <a16:creationId xmlns:a16="http://schemas.microsoft.com/office/drawing/2014/main" id="{1BE1B703-28A1-0C14-EFE1-E217BE057CD4}"/>
              </a:ext>
            </a:extLst>
          </p:cNvPr>
          <p:cNvSpPr>
            <a:spLocks noEditPoints="1"/>
          </p:cNvSpPr>
          <p:nvPr/>
        </p:nvSpPr>
        <p:spPr bwMode="auto">
          <a:xfrm>
            <a:off x="4670433" y="4267213"/>
            <a:ext cx="142875" cy="74613"/>
          </a:xfrm>
          <a:custGeom>
            <a:avLst/>
            <a:gdLst>
              <a:gd name="T0" fmla="*/ 40 w 90"/>
              <a:gd name="T1" fmla="*/ 20 h 47"/>
              <a:gd name="T2" fmla="*/ 38 w 90"/>
              <a:gd name="T3" fmla="*/ 24 h 47"/>
              <a:gd name="T4" fmla="*/ 40 w 90"/>
              <a:gd name="T5" fmla="*/ 24 h 47"/>
              <a:gd name="T6" fmla="*/ 59 w 90"/>
              <a:gd name="T7" fmla="*/ 13 h 47"/>
              <a:gd name="T8" fmla="*/ 60 w 90"/>
              <a:gd name="T9" fmla="*/ 12 h 47"/>
              <a:gd name="T10" fmla="*/ 71 w 90"/>
              <a:gd name="T11" fmla="*/ 11 h 47"/>
              <a:gd name="T12" fmla="*/ 75 w 90"/>
              <a:gd name="T13" fmla="*/ 11 h 47"/>
              <a:gd name="T14" fmla="*/ 83 w 90"/>
              <a:gd name="T15" fmla="*/ 12 h 47"/>
              <a:gd name="T16" fmla="*/ 85 w 90"/>
              <a:gd name="T17" fmla="*/ 13 h 47"/>
              <a:gd name="T18" fmla="*/ 90 w 90"/>
              <a:gd name="T19" fmla="*/ 23 h 47"/>
              <a:gd name="T20" fmla="*/ 88 w 90"/>
              <a:gd name="T21" fmla="*/ 32 h 47"/>
              <a:gd name="T22" fmla="*/ 89 w 90"/>
              <a:gd name="T23" fmla="*/ 37 h 47"/>
              <a:gd name="T24" fmla="*/ 89 w 90"/>
              <a:gd name="T25" fmla="*/ 45 h 47"/>
              <a:gd name="T26" fmla="*/ 85 w 90"/>
              <a:gd name="T27" fmla="*/ 45 h 47"/>
              <a:gd name="T28" fmla="*/ 81 w 90"/>
              <a:gd name="T29" fmla="*/ 46 h 47"/>
              <a:gd name="T30" fmla="*/ 78 w 90"/>
              <a:gd name="T31" fmla="*/ 45 h 47"/>
              <a:gd name="T32" fmla="*/ 64 w 90"/>
              <a:gd name="T33" fmla="*/ 47 h 47"/>
              <a:gd name="T34" fmla="*/ 60 w 90"/>
              <a:gd name="T35" fmla="*/ 45 h 47"/>
              <a:gd name="T36" fmla="*/ 58 w 90"/>
              <a:gd name="T37" fmla="*/ 45 h 47"/>
              <a:gd name="T38" fmla="*/ 52 w 90"/>
              <a:gd name="T39" fmla="*/ 45 h 47"/>
              <a:gd name="T40" fmla="*/ 52 w 90"/>
              <a:gd name="T41" fmla="*/ 43 h 47"/>
              <a:gd name="T42" fmla="*/ 49 w 90"/>
              <a:gd name="T43" fmla="*/ 35 h 47"/>
              <a:gd name="T44" fmla="*/ 44 w 90"/>
              <a:gd name="T45" fmla="*/ 34 h 47"/>
              <a:gd name="T46" fmla="*/ 44 w 90"/>
              <a:gd name="T47" fmla="*/ 38 h 47"/>
              <a:gd name="T48" fmla="*/ 32 w 90"/>
              <a:gd name="T49" fmla="*/ 42 h 47"/>
              <a:gd name="T50" fmla="*/ 28 w 90"/>
              <a:gd name="T51" fmla="*/ 42 h 47"/>
              <a:gd name="T52" fmla="*/ 14 w 90"/>
              <a:gd name="T53" fmla="*/ 41 h 47"/>
              <a:gd name="T54" fmla="*/ 8 w 90"/>
              <a:gd name="T55" fmla="*/ 41 h 47"/>
              <a:gd name="T56" fmla="*/ 6 w 90"/>
              <a:gd name="T57" fmla="*/ 39 h 47"/>
              <a:gd name="T58" fmla="*/ 0 w 90"/>
              <a:gd name="T59" fmla="*/ 35 h 47"/>
              <a:gd name="T60" fmla="*/ 3 w 90"/>
              <a:gd name="T61" fmla="*/ 32 h 47"/>
              <a:gd name="T62" fmla="*/ 28 w 90"/>
              <a:gd name="T63" fmla="*/ 28 h 47"/>
              <a:gd name="T64" fmla="*/ 30 w 90"/>
              <a:gd name="T65" fmla="*/ 17 h 47"/>
              <a:gd name="T66" fmla="*/ 30 w 90"/>
              <a:gd name="T67" fmla="*/ 16 h 47"/>
              <a:gd name="T68" fmla="*/ 28 w 90"/>
              <a:gd name="T69" fmla="*/ 15 h 47"/>
              <a:gd name="T70" fmla="*/ 30 w 90"/>
              <a:gd name="T71" fmla="*/ 13 h 47"/>
              <a:gd name="T72" fmla="*/ 41 w 90"/>
              <a:gd name="T73" fmla="*/ 7 h 47"/>
              <a:gd name="T74" fmla="*/ 45 w 90"/>
              <a:gd name="T75" fmla="*/ 7 h 47"/>
              <a:gd name="T76" fmla="*/ 51 w 90"/>
              <a:gd name="T77" fmla="*/ 9 h 47"/>
              <a:gd name="T78" fmla="*/ 53 w 90"/>
              <a:gd name="T79" fmla="*/ 11 h 47"/>
              <a:gd name="T80" fmla="*/ 47 w 90"/>
              <a:gd name="T81" fmla="*/ 13 h 47"/>
              <a:gd name="T82" fmla="*/ 43 w 90"/>
              <a:gd name="T83" fmla="*/ 17 h 47"/>
              <a:gd name="T84" fmla="*/ 40 w 90"/>
              <a:gd name="T85" fmla="*/ 20 h 47"/>
              <a:gd name="T86" fmla="*/ 62 w 90"/>
              <a:gd name="T87" fmla="*/ 8 h 47"/>
              <a:gd name="T88" fmla="*/ 56 w 90"/>
              <a:gd name="T89" fmla="*/ 9 h 47"/>
              <a:gd name="T90" fmla="*/ 53 w 90"/>
              <a:gd name="T91" fmla="*/ 7 h 47"/>
              <a:gd name="T92" fmla="*/ 52 w 90"/>
              <a:gd name="T93" fmla="*/ 7 h 47"/>
              <a:gd name="T94" fmla="*/ 53 w 90"/>
              <a:gd name="T95" fmla="*/ 2 h 47"/>
              <a:gd name="T96" fmla="*/ 56 w 90"/>
              <a:gd name="T97" fmla="*/ 1 h 47"/>
              <a:gd name="T98" fmla="*/ 60 w 90"/>
              <a:gd name="T99" fmla="*/ 0 h 47"/>
              <a:gd name="T100" fmla="*/ 63 w 90"/>
              <a:gd name="T101" fmla="*/ 4 h 47"/>
              <a:gd name="T102" fmla="*/ 64 w 90"/>
              <a:gd name="T103" fmla="*/ 5 h 47"/>
              <a:gd name="T104" fmla="*/ 62 w 90"/>
              <a:gd name="T105" fmla="*/ 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0" h="47">
                <a:moveTo>
                  <a:pt x="40" y="20"/>
                </a:moveTo>
                <a:lnTo>
                  <a:pt x="38" y="24"/>
                </a:lnTo>
                <a:lnTo>
                  <a:pt x="40" y="24"/>
                </a:lnTo>
                <a:lnTo>
                  <a:pt x="59" y="13"/>
                </a:lnTo>
                <a:lnTo>
                  <a:pt x="60" y="12"/>
                </a:lnTo>
                <a:lnTo>
                  <a:pt x="71" y="11"/>
                </a:lnTo>
                <a:lnTo>
                  <a:pt x="75" y="11"/>
                </a:lnTo>
                <a:lnTo>
                  <a:pt x="83" y="12"/>
                </a:lnTo>
                <a:lnTo>
                  <a:pt x="85" y="13"/>
                </a:lnTo>
                <a:lnTo>
                  <a:pt x="90" y="23"/>
                </a:lnTo>
                <a:lnTo>
                  <a:pt x="88" y="32"/>
                </a:lnTo>
                <a:lnTo>
                  <a:pt x="89" y="37"/>
                </a:lnTo>
                <a:lnTo>
                  <a:pt x="89" y="45"/>
                </a:lnTo>
                <a:lnTo>
                  <a:pt x="85" y="45"/>
                </a:lnTo>
                <a:lnTo>
                  <a:pt x="81" y="46"/>
                </a:lnTo>
                <a:lnTo>
                  <a:pt x="78" y="45"/>
                </a:lnTo>
                <a:lnTo>
                  <a:pt x="64" y="47"/>
                </a:lnTo>
                <a:lnTo>
                  <a:pt x="60" y="45"/>
                </a:lnTo>
                <a:lnTo>
                  <a:pt x="58" y="45"/>
                </a:lnTo>
                <a:lnTo>
                  <a:pt x="52" y="45"/>
                </a:lnTo>
                <a:lnTo>
                  <a:pt x="52" y="43"/>
                </a:lnTo>
                <a:lnTo>
                  <a:pt x="49" y="35"/>
                </a:lnTo>
                <a:lnTo>
                  <a:pt x="44" y="34"/>
                </a:lnTo>
                <a:lnTo>
                  <a:pt x="44" y="38"/>
                </a:lnTo>
                <a:lnTo>
                  <a:pt x="32" y="42"/>
                </a:lnTo>
                <a:lnTo>
                  <a:pt x="28" y="42"/>
                </a:lnTo>
                <a:lnTo>
                  <a:pt x="14" y="41"/>
                </a:lnTo>
                <a:lnTo>
                  <a:pt x="8" y="41"/>
                </a:lnTo>
                <a:lnTo>
                  <a:pt x="6" y="39"/>
                </a:lnTo>
                <a:lnTo>
                  <a:pt x="0" y="35"/>
                </a:lnTo>
                <a:lnTo>
                  <a:pt x="3" y="32"/>
                </a:lnTo>
                <a:lnTo>
                  <a:pt x="28" y="28"/>
                </a:lnTo>
                <a:lnTo>
                  <a:pt x="30" y="17"/>
                </a:lnTo>
                <a:lnTo>
                  <a:pt x="30" y="16"/>
                </a:lnTo>
                <a:lnTo>
                  <a:pt x="28" y="15"/>
                </a:lnTo>
                <a:lnTo>
                  <a:pt x="30" y="13"/>
                </a:lnTo>
                <a:lnTo>
                  <a:pt x="41" y="7"/>
                </a:lnTo>
                <a:lnTo>
                  <a:pt x="45" y="7"/>
                </a:lnTo>
                <a:lnTo>
                  <a:pt x="51" y="9"/>
                </a:lnTo>
                <a:lnTo>
                  <a:pt x="53" y="11"/>
                </a:lnTo>
                <a:lnTo>
                  <a:pt x="47" y="13"/>
                </a:lnTo>
                <a:lnTo>
                  <a:pt x="43" y="17"/>
                </a:lnTo>
                <a:lnTo>
                  <a:pt x="40" y="20"/>
                </a:lnTo>
                <a:close/>
                <a:moveTo>
                  <a:pt x="62" y="8"/>
                </a:moveTo>
                <a:lnTo>
                  <a:pt x="56" y="9"/>
                </a:lnTo>
                <a:lnTo>
                  <a:pt x="53" y="7"/>
                </a:lnTo>
                <a:lnTo>
                  <a:pt x="52" y="7"/>
                </a:lnTo>
                <a:lnTo>
                  <a:pt x="53" y="2"/>
                </a:lnTo>
                <a:lnTo>
                  <a:pt x="56" y="1"/>
                </a:lnTo>
                <a:lnTo>
                  <a:pt x="60" y="0"/>
                </a:lnTo>
                <a:lnTo>
                  <a:pt x="63" y="4"/>
                </a:lnTo>
                <a:lnTo>
                  <a:pt x="64" y="5"/>
                </a:lnTo>
                <a:lnTo>
                  <a:pt x="6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0" name="Freeform 577">
            <a:extLst>
              <a:ext uri="{FF2B5EF4-FFF2-40B4-BE49-F238E27FC236}">
                <a16:creationId xmlns:a16="http://schemas.microsoft.com/office/drawing/2014/main" id="{9379BFE4-33FA-3D4C-7DC9-61A7D5D02906}"/>
              </a:ext>
            </a:extLst>
          </p:cNvPr>
          <p:cNvSpPr>
            <a:spLocks/>
          </p:cNvSpPr>
          <p:nvPr/>
        </p:nvSpPr>
        <p:spPr bwMode="auto">
          <a:xfrm>
            <a:off x="4864108" y="5972193"/>
            <a:ext cx="73025" cy="98425"/>
          </a:xfrm>
          <a:custGeom>
            <a:avLst/>
            <a:gdLst>
              <a:gd name="T0" fmla="*/ 46 w 46"/>
              <a:gd name="T1" fmla="*/ 19 h 62"/>
              <a:gd name="T2" fmla="*/ 45 w 46"/>
              <a:gd name="T3" fmla="*/ 22 h 62"/>
              <a:gd name="T4" fmla="*/ 41 w 46"/>
              <a:gd name="T5" fmla="*/ 29 h 62"/>
              <a:gd name="T6" fmla="*/ 37 w 46"/>
              <a:gd name="T7" fmla="*/ 26 h 62"/>
              <a:gd name="T8" fmla="*/ 37 w 46"/>
              <a:gd name="T9" fmla="*/ 30 h 62"/>
              <a:gd name="T10" fmla="*/ 37 w 46"/>
              <a:gd name="T11" fmla="*/ 36 h 62"/>
              <a:gd name="T12" fmla="*/ 34 w 46"/>
              <a:gd name="T13" fmla="*/ 38 h 62"/>
              <a:gd name="T14" fmla="*/ 27 w 46"/>
              <a:gd name="T15" fmla="*/ 38 h 62"/>
              <a:gd name="T16" fmla="*/ 24 w 46"/>
              <a:gd name="T17" fmla="*/ 36 h 62"/>
              <a:gd name="T18" fmla="*/ 19 w 46"/>
              <a:gd name="T19" fmla="*/ 32 h 62"/>
              <a:gd name="T20" fmla="*/ 15 w 46"/>
              <a:gd name="T21" fmla="*/ 44 h 62"/>
              <a:gd name="T22" fmla="*/ 26 w 46"/>
              <a:gd name="T23" fmla="*/ 44 h 62"/>
              <a:gd name="T24" fmla="*/ 35 w 46"/>
              <a:gd name="T25" fmla="*/ 43 h 62"/>
              <a:gd name="T26" fmla="*/ 37 w 46"/>
              <a:gd name="T27" fmla="*/ 43 h 62"/>
              <a:gd name="T28" fmla="*/ 37 w 46"/>
              <a:gd name="T29" fmla="*/ 44 h 62"/>
              <a:gd name="T30" fmla="*/ 37 w 46"/>
              <a:gd name="T31" fmla="*/ 49 h 62"/>
              <a:gd name="T32" fmla="*/ 26 w 46"/>
              <a:gd name="T33" fmla="*/ 59 h 62"/>
              <a:gd name="T34" fmla="*/ 24 w 46"/>
              <a:gd name="T35" fmla="*/ 62 h 62"/>
              <a:gd name="T36" fmla="*/ 20 w 46"/>
              <a:gd name="T37" fmla="*/ 58 h 62"/>
              <a:gd name="T38" fmla="*/ 17 w 46"/>
              <a:gd name="T39" fmla="*/ 60 h 62"/>
              <a:gd name="T40" fmla="*/ 13 w 46"/>
              <a:gd name="T41" fmla="*/ 53 h 62"/>
              <a:gd name="T42" fmla="*/ 4 w 46"/>
              <a:gd name="T43" fmla="*/ 52 h 62"/>
              <a:gd name="T44" fmla="*/ 4 w 46"/>
              <a:gd name="T45" fmla="*/ 44 h 62"/>
              <a:gd name="T46" fmla="*/ 1 w 46"/>
              <a:gd name="T47" fmla="*/ 32 h 62"/>
              <a:gd name="T48" fmla="*/ 0 w 46"/>
              <a:gd name="T49" fmla="*/ 29 h 62"/>
              <a:gd name="T50" fmla="*/ 15 w 46"/>
              <a:gd name="T51" fmla="*/ 10 h 62"/>
              <a:gd name="T52" fmla="*/ 22 w 46"/>
              <a:gd name="T53" fmla="*/ 0 h 62"/>
              <a:gd name="T54" fmla="*/ 30 w 46"/>
              <a:gd name="T55" fmla="*/ 7 h 62"/>
              <a:gd name="T56" fmla="*/ 35 w 46"/>
              <a:gd name="T57" fmla="*/ 17 h 62"/>
              <a:gd name="T58" fmla="*/ 37 w 46"/>
              <a:gd name="T59" fmla="*/ 19 h 62"/>
              <a:gd name="T60" fmla="*/ 42 w 46"/>
              <a:gd name="T61" fmla="*/ 18 h 62"/>
              <a:gd name="T62" fmla="*/ 46 w 46"/>
              <a:gd name="T6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" h="62">
                <a:moveTo>
                  <a:pt x="46" y="19"/>
                </a:moveTo>
                <a:lnTo>
                  <a:pt x="45" y="22"/>
                </a:lnTo>
                <a:lnTo>
                  <a:pt x="41" y="29"/>
                </a:lnTo>
                <a:lnTo>
                  <a:pt x="37" y="26"/>
                </a:lnTo>
                <a:lnTo>
                  <a:pt x="37" y="30"/>
                </a:lnTo>
                <a:lnTo>
                  <a:pt x="37" y="36"/>
                </a:lnTo>
                <a:lnTo>
                  <a:pt x="34" y="38"/>
                </a:lnTo>
                <a:lnTo>
                  <a:pt x="27" y="38"/>
                </a:lnTo>
                <a:lnTo>
                  <a:pt x="24" y="36"/>
                </a:lnTo>
                <a:lnTo>
                  <a:pt x="19" y="32"/>
                </a:lnTo>
                <a:lnTo>
                  <a:pt x="15" y="44"/>
                </a:lnTo>
                <a:lnTo>
                  <a:pt x="26" y="44"/>
                </a:lnTo>
                <a:lnTo>
                  <a:pt x="35" y="43"/>
                </a:lnTo>
                <a:lnTo>
                  <a:pt x="37" y="43"/>
                </a:lnTo>
                <a:lnTo>
                  <a:pt x="37" y="44"/>
                </a:lnTo>
                <a:lnTo>
                  <a:pt x="37" y="49"/>
                </a:lnTo>
                <a:lnTo>
                  <a:pt x="26" y="59"/>
                </a:lnTo>
                <a:lnTo>
                  <a:pt x="24" y="62"/>
                </a:lnTo>
                <a:lnTo>
                  <a:pt x="20" y="58"/>
                </a:lnTo>
                <a:lnTo>
                  <a:pt x="17" y="60"/>
                </a:lnTo>
                <a:lnTo>
                  <a:pt x="13" y="53"/>
                </a:lnTo>
                <a:lnTo>
                  <a:pt x="4" y="52"/>
                </a:lnTo>
                <a:lnTo>
                  <a:pt x="4" y="44"/>
                </a:lnTo>
                <a:lnTo>
                  <a:pt x="1" y="32"/>
                </a:lnTo>
                <a:lnTo>
                  <a:pt x="0" y="29"/>
                </a:lnTo>
                <a:lnTo>
                  <a:pt x="15" y="10"/>
                </a:lnTo>
                <a:lnTo>
                  <a:pt x="22" y="0"/>
                </a:lnTo>
                <a:lnTo>
                  <a:pt x="30" y="7"/>
                </a:lnTo>
                <a:lnTo>
                  <a:pt x="35" y="17"/>
                </a:lnTo>
                <a:lnTo>
                  <a:pt x="37" y="19"/>
                </a:lnTo>
                <a:lnTo>
                  <a:pt x="42" y="18"/>
                </a:lnTo>
                <a:lnTo>
                  <a:pt x="4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1" name="Freeform 578">
            <a:extLst>
              <a:ext uri="{FF2B5EF4-FFF2-40B4-BE49-F238E27FC236}">
                <a16:creationId xmlns:a16="http://schemas.microsoft.com/office/drawing/2014/main" id="{49401ADA-7F54-B484-91C6-8376C715E092}"/>
              </a:ext>
            </a:extLst>
          </p:cNvPr>
          <p:cNvSpPr>
            <a:spLocks/>
          </p:cNvSpPr>
          <p:nvPr/>
        </p:nvSpPr>
        <p:spPr bwMode="auto">
          <a:xfrm>
            <a:off x="5197484" y="5672154"/>
            <a:ext cx="34925" cy="65088"/>
          </a:xfrm>
          <a:custGeom>
            <a:avLst/>
            <a:gdLst>
              <a:gd name="T0" fmla="*/ 19 w 22"/>
              <a:gd name="T1" fmla="*/ 12 h 41"/>
              <a:gd name="T2" fmla="*/ 19 w 22"/>
              <a:gd name="T3" fmla="*/ 13 h 41"/>
              <a:gd name="T4" fmla="*/ 22 w 22"/>
              <a:gd name="T5" fmla="*/ 16 h 41"/>
              <a:gd name="T6" fmla="*/ 20 w 22"/>
              <a:gd name="T7" fmla="*/ 19 h 41"/>
              <a:gd name="T8" fmla="*/ 20 w 22"/>
              <a:gd name="T9" fmla="*/ 20 h 41"/>
              <a:gd name="T10" fmla="*/ 16 w 22"/>
              <a:gd name="T11" fmla="*/ 26 h 41"/>
              <a:gd name="T12" fmla="*/ 11 w 22"/>
              <a:gd name="T13" fmla="*/ 27 h 41"/>
              <a:gd name="T14" fmla="*/ 12 w 22"/>
              <a:gd name="T15" fmla="*/ 31 h 41"/>
              <a:gd name="T16" fmla="*/ 12 w 22"/>
              <a:gd name="T17" fmla="*/ 32 h 41"/>
              <a:gd name="T18" fmla="*/ 11 w 22"/>
              <a:gd name="T19" fmla="*/ 35 h 41"/>
              <a:gd name="T20" fmla="*/ 11 w 22"/>
              <a:gd name="T21" fmla="*/ 37 h 41"/>
              <a:gd name="T22" fmla="*/ 8 w 22"/>
              <a:gd name="T23" fmla="*/ 41 h 41"/>
              <a:gd name="T24" fmla="*/ 7 w 22"/>
              <a:gd name="T25" fmla="*/ 41 h 41"/>
              <a:gd name="T26" fmla="*/ 5 w 22"/>
              <a:gd name="T27" fmla="*/ 35 h 41"/>
              <a:gd name="T28" fmla="*/ 4 w 22"/>
              <a:gd name="T29" fmla="*/ 31 h 41"/>
              <a:gd name="T30" fmla="*/ 4 w 22"/>
              <a:gd name="T31" fmla="*/ 26 h 41"/>
              <a:gd name="T32" fmla="*/ 1 w 22"/>
              <a:gd name="T33" fmla="*/ 17 h 41"/>
              <a:gd name="T34" fmla="*/ 0 w 22"/>
              <a:gd name="T35" fmla="*/ 12 h 41"/>
              <a:gd name="T36" fmla="*/ 0 w 22"/>
              <a:gd name="T37" fmla="*/ 11 h 41"/>
              <a:gd name="T38" fmla="*/ 5 w 22"/>
              <a:gd name="T39" fmla="*/ 12 h 41"/>
              <a:gd name="T40" fmla="*/ 7 w 22"/>
              <a:gd name="T41" fmla="*/ 11 h 41"/>
              <a:gd name="T42" fmla="*/ 8 w 22"/>
              <a:gd name="T43" fmla="*/ 4 h 41"/>
              <a:gd name="T44" fmla="*/ 12 w 22"/>
              <a:gd name="T45" fmla="*/ 0 h 41"/>
              <a:gd name="T46" fmla="*/ 15 w 22"/>
              <a:gd name="T47" fmla="*/ 0 h 41"/>
              <a:gd name="T48" fmla="*/ 15 w 22"/>
              <a:gd name="T49" fmla="*/ 7 h 41"/>
              <a:gd name="T50" fmla="*/ 16 w 22"/>
              <a:gd name="T51" fmla="*/ 12 h 41"/>
              <a:gd name="T52" fmla="*/ 18 w 22"/>
              <a:gd name="T53" fmla="*/ 13 h 41"/>
              <a:gd name="T54" fmla="*/ 19 w 22"/>
              <a:gd name="T55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" h="41">
                <a:moveTo>
                  <a:pt x="19" y="12"/>
                </a:moveTo>
                <a:lnTo>
                  <a:pt x="19" y="13"/>
                </a:lnTo>
                <a:lnTo>
                  <a:pt x="22" y="16"/>
                </a:lnTo>
                <a:lnTo>
                  <a:pt x="20" y="19"/>
                </a:lnTo>
                <a:lnTo>
                  <a:pt x="20" y="20"/>
                </a:lnTo>
                <a:lnTo>
                  <a:pt x="16" y="26"/>
                </a:lnTo>
                <a:lnTo>
                  <a:pt x="11" y="27"/>
                </a:lnTo>
                <a:lnTo>
                  <a:pt x="12" y="31"/>
                </a:lnTo>
                <a:lnTo>
                  <a:pt x="12" y="32"/>
                </a:lnTo>
                <a:lnTo>
                  <a:pt x="11" y="35"/>
                </a:lnTo>
                <a:lnTo>
                  <a:pt x="11" y="37"/>
                </a:lnTo>
                <a:lnTo>
                  <a:pt x="8" y="41"/>
                </a:lnTo>
                <a:lnTo>
                  <a:pt x="7" y="41"/>
                </a:lnTo>
                <a:lnTo>
                  <a:pt x="5" y="35"/>
                </a:lnTo>
                <a:lnTo>
                  <a:pt x="4" y="31"/>
                </a:lnTo>
                <a:lnTo>
                  <a:pt x="4" y="26"/>
                </a:lnTo>
                <a:lnTo>
                  <a:pt x="1" y="17"/>
                </a:lnTo>
                <a:lnTo>
                  <a:pt x="0" y="12"/>
                </a:lnTo>
                <a:lnTo>
                  <a:pt x="0" y="11"/>
                </a:lnTo>
                <a:lnTo>
                  <a:pt x="5" y="12"/>
                </a:lnTo>
                <a:lnTo>
                  <a:pt x="7" y="11"/>
                </a:lnTo>
                <a:lnTo>
                  <a:pt x="8" y="4"/>
                </a:lnTo>
                <a:lnTo>
                  <a:pt x="12" y="0"/>
                </a:lnTo>
                <a:lnTo>
                  <a:pt x="15" y="0"/>
                </a:lnTo>
                <a:lnTo>
                  <a:pt x="15" y="7"/>
                </a:lnTo>
                <a:lnTo>
                  <a:pt x="16" y="12"/>
                </a:lnTo>
                <a:lnTo>
                  <a:pt x="18" y="13"/>
                </a:lnTo>
                <a:lnTo>
                  <a:pt x="1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2" name="Freeform 579">
            <a:extLst>
              <a:ext uri="{FF2B5EF4-FFF2-40B4-BE49-F238E27FC236}">
                <a16:creationId xmlns:a16="http://schemas.microsoft.com/office/drawing/2014/main" id="{322170BB-FE0A-2234-BA42-CDF08E8EB28E}"/>
              </a:ext>
            </a:extLst>
          </p:cNvPr>
          <p:cNvSpPr>
            <a:spLocks/>
          </p:cNvSpPr>
          <p:nvPr/>
        </p:nvSpPr>
        <p:spPr bwMode="auto">
          <a:xfrm>
            <a:off x="5337184" y="4073537"/>
            <a:ext cx="184150" cy="112713"/>
          </a:xfrm>
          <a:custGeom>
            <a:avLst/>
            <a:gdLst>
              <a:gd name="T0" fmla="*/ 116 w 116"/>
              <a:gd name="T1" fmla="*/ 3 h 71"/>
              <a:gd name="T2" fmla="*/ 93 w 116"/>
              <a:gd name="T3" fmla="*/ 33 h 71"/>
              <a:gd name="T4" fmla="*/ 92 w 116"/>
              <a:gd name="T5" fmla="*/ 34 h 71"/>
              <a:gd name="T6" fmla="*/ 91 w 116"/>
              <a:gd name="T7" fmla="*/ 36 h 71"/>
              <a:gd name="T8" fmla="*/ 91 w 116"/>
              <a:gd name="T9" fmla="*/ 36 h 71"/>
              <a:gd name="T10" fmla="*/ 91 w 116"/>
              <a:gd name="T11" fmla="*/ 37 h 71"/>
              <a:gd name="T12" fmla="*/ 89 w 116"/>
              <a:gd name="T13" fmla="*/ 41 h 71"/>
              <a:gd name="T14" fmla="*/ 85 w 116"/>
              <a:gd name="T15" fmla="*/ 52 h 71"/>
              <a:gd name="T16" fmla="*/ 80 w 116"/>
              <a:gd name="T17" fmla="*/ 71 h 71"/>
              <a:gd name="T18" fmla="*/ 66 w 116"/>
              <a:gd name="T19" fmla="*/ 69 h 71"/>
              <a:gd name="T20" fmla="*/ 48 w 116"/>
              <a:gd name="T21" fmla="*/ 64 h 71"/>
              <a:gd name="T22" fmla="*/ 21 w 116"/>
              <a:gd name="T23" fmla="*/ 69 h 71"/>
              <a:gd name="T24" fmla="*/ 9 w 116"/>
              <a:gd name="T25" fmla="*/ 63 h 71"/>
              <a:gd name="T26" fmla="*/ 9 w 116"/>
              <a:gd name="T27" fmla="*/ 47 h 71"/>
              <a:gd name="T28" fmla="*/ 9 w 116"/>
              <a:gd name="T29" fmla="*/ 40 h 71"/>
              <a:gd name="T30" fmla="*/ 9 w 116"/>
              <a:gd name="T31" fmla="*/ 39 h 71"/>
              <a:gd name="T32" fmla="*/ 14 w 116"/>
              <a:gd name="T33" fmla="*/ 36 h 71"/>
              <a:gd name="T34" fmla="*/ 17 w 116"/>
              <a:gd name="T35" fmla="*/ 36 h 71"/>
              <a:gd name="T36" fmla="*/ 18 w 116"/>
              <a:gd name="T37" fmla="*/ 29 h 71"/>
              <a:gd name="T38" fmla="*/ 5 w 116"/>
              <a:gd name="T39" fmla="*/ 26 h 71"/>
              <a:gd name="T40" fmla="*/ 0 w 116"/>
              <a:gd name="T41" fmla="*/ 22 h 71"/>
              <a:gd name="T42" fmla="*/ 2 w 116"/>
              <a:gd name="T43" fmla="*/ 14 h 71"/>
              <a:gd name="T44" fmla="*/ 7 w 116"/>
              <a:gd name="T45" fmla="*/ 9 h 71"/>
              <a:gd name="T46" fmla="*/ 14 w 116"/>
              <a:gd name="T47" fmla="*/ 7 h 71"/>
              <a:gd name="T48" fmla="*/ 17 w 116"/>
              <a:gd name="T49" fmla="*/ 4 h 71"/>
              <a:gd name="T50" fmla="*/ 21 w 116"/>
              <a:gd name="T51" fmla="*/ 4 h 71"/>
              <a:gd name="T52" fmla="*/ 29 w 116"/>
              <a:gd name="T53" fmla="*/ 4 h 71"/>
              <a:gd name="T54" fmla="*/ 73 w 116"/>
              <a:gd name="T55" fmla="*/ 3 h 71"/>
              <a:gd name="T56" fmla="*/ 80 w 116"/>
              <a:gd name="T57" fmla="*/ 7 h 71"/>
              <a:gd name="T58" fmla="*/ 92 w 116"/>
              <a:gd name="T59" fmla="*/ 2 h 71"/>
              <a:gd name="T60" fmla="*/ 93 w 116"/>
              <a:gd name="T61" fmla="*/ 2 h 71"/>
              <a:gd name="T62" fmla="*/ 96 w 116"/>
              <a:gd name="T63" fmla="*/ 0 h 71"/>
              <a:gd name="T64" fmla="*/ 99 w 116"/>
              <a:gd name="T65" fmla="*/ 3 h 71"/>
              <a:gd name="T66" fmla="*/ 101 w 116"/>
              <a:gd name="T67" fmla="*/ 3 h 71"/>
              <a:gd name="T68" fmla="*/ 104 w 116"/>
              <a:gd name="T69" fmla="*/ 2 h 71"/>
              <a:gd name="T70" fmla="*/ 106 w 116"/>
              <a:gd name="T71" fmla="*/ 2 h 71"/>
              <a:gd name="T72" fmla="*/ 112 w 116"/>
              <a:gd name="T73" fmla="*/ 3 h 71"/>
              <a:gd name="T74" fmla="*/ 115 w 116"/>
              <a:gd name="T75" fmla="*/ 3 h 71"/>
              <a:gd name="T76" fmla="*/ 116 w 116"/>
              <a:gd name="T77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" h="71">
                <a:moveTo>
                  <a:pt x="116" y="3"/>
                </a:moveTo>
                <a:lnTo>
                  <a:pt x="93" y="33"/>
                </a:lnTo>
                <a:lnTo>
                  <a:pt x="92" y="34"/>
                </a:lnTo>
                <a:lnTo>
                  <a:pt x="91" y="36"/>
                </a:lnTo>
                <a:lnTo>
                  <a:pt x="91" y="36"/>
                </a:lnTo>
                <a:lnTo>
                  <a:pt x="91" y="37"/>
                </a:lnTo>
                <a:lnTo>
                  <a:pt x="89" y="41"/>
                </a:lnTo>
                <a:lnTo>
                  <a:pt x="85" y="52"/>
                </a:lnTo>
                <a:lnTo>
                  <a:pt x="80" y="71"/>
                </a:lnTo>
                <a:lnTo>
                  <a:pt x="66" y="69"/>
                </a:lnTo>
                <a:lnTo>
                  <a:pt x="48" y="64"/>
                </a:lnTo>
                <a:lnTo>
                  <a:pt x="21" y="69"/>
                </a:lnTo>
                <a:lnTo>
                  <a:pt x="9" y="63"/>
                </a:lnTo>
                <a:lnTo>
                  <a:pt x="9" y="47"/>
                </a:lnTo>
                <a:lnTo>
                  <a:pt x="9" y="40"/>
                </a:lnTo>
                <a:lnTo>
                  <a:pt x="9" y="39"/>
                </a:lnTo>
                <a:lnTo>
                  <a:pt x="14" y="36"/>
                </a:lnTo>
                <a:lnTo>
                  <a:pt x="17" y="36"/>
                </a:lnTo>
                <a:lnTo>
                  <a:pt x="18" y="29"/>
                </a:lnTo>
                <a:lnTo>
                  <a:pt x="5" y="26"/>
                </a:lnTo>
                <a:lnTo>
                  <a:pt x="0" y="22"/>
                </a:lnTo>
                <a:lnTo>
                  <a:pt x="2" y="14"/>
                </a:lnTo>
                <a:lnTo>
                  <a:pt x="7" y="9"/>
                </a:lnTo>
                <a:lnTo>
                  <a:pt x="14" y="7"/>
                </a:lnTo>
                <a:lnTo>
                  <a:pt x="17" y="4"/>
                </a:lnTo>
                <a:lnTo>
                  <a:pt x="21" y="4"/>
                </a:lnTo>
                <a:lnTo>
                  <a:pt x="29" y="4"/>
                </a:lnTo>
                <a:lnTo>
                  <a:pt x="73" y="3"/>
                </a:lnTo>
                <a:lnTo>
                  <a:pt x="80" y="7"/>
                </a:lnTo>
                <a:lnTo>
                  <a:pt x="92" y="2"/>
                </a:lnTo>
                <a:lnTo>
                  <a:pt x="93" y="2"/>
                </a:lnTo>
                <a:lnTo>
                  <a:pt x="96" y="0"/>
                </a:lnTo>
                <a:lnTo>
                  <a:pt x="99" y="3"/>
                </a:lnTo>
                <a:lnTo>
                  <a:pt x="101" y="3"/>
                </a:lnTo>
                <a:lnTo>
                  <a:pt x="104" y="2"/>
                </a:lnTo>
                <a:lnTo>
                  <a:pt x="106" y="2"/>
                </a:lnTo>
                <a:lnTo>
                  <a:pt x="112" y="3"/>
                </a:lnTo>
                <a:lnTo>
                  <a:pt x="115" y="3"/>
                </a:lnTo>
                <a:lnTo>
                  <a:pt x="116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3" name="Freeform 580">
            <a:extLst>
              <a:ext uri="{FF2B5EF4-FFF2-40B4-BE49-F238E27FC236}">
                <a16:creationId xmlns:a16="http://schemas.microsoft.com/office/drawing/2014/main" id="{986597B3-7E1A-8CA2-3F16-9EBE42BA46BA}"/>
              </a:ext>
            </a:extLst>
          </p:cNvPr>
          <p:cNvSpPr>
            <a:spLocks/>
          </p:cNvSpPr>
          <p:nvPr/>
        </p:nvSpPr>
        <p:spPr bwMode="auto">
          <a:xfrm>
            <a:off x="5289559" y="3713174"/>
            <a:ext cx="100013" cy="112713"/>
          </a:xfrm>
          <a:custGeom>
            <a:avLst/>
            <a:gdLst>
              <a:gd name="T0" fmla="*/ 18 w 63"/>
              <a:gd name="T1" fmla="*/ 0 h 71"/>
              <a:gd name="T2" fmla="*/ 21 w 63"/>
              <a:gd name="T3" fmla="*/ 2 h 71"/>
              <a:gd name="T4" fmla="*/ 32 w 63"/>
              <a:gd name="T5" fmla="*/ 15 h 71"/>
              <a:gd name="T6" fmla="*/ 37 w 63"/>
              <a:gd name="T7" fmla="*/ 13 h 71"/>
              <a:gd name="T8" fmla="*/ 39 w 63"/>
              <a:gd name="T9" fmla="*/ 16 h 71"/>
              <a:gd name="T10" fmla="*/ 37 w 63"/>
              <a:gd name="T11" fmla="*/ 23 h 71"/>
              <a:gd name="T12" fmla="*/ 39 w 63"/>
              <a:gd name="T13" fmla="*/ 27 h 71"/>
              <a:gd name="T14" fmla="*/ 43 w 63"/>
              <a:gd name="T15" fmla="*/ 32 h 71"/>
              <a:gd name="T16" fmla="*/ 63 w 63"/>
              <a:gd name="T17" fmla="*/ 42 h 71"/>
              <a:gd name="T18" fmla="*/ 62 w 63"/>
              <a:gd name="T19" fmla="*/ 47 h 71"/>
              <a:gd name="T20" fmla="*/ 59 w 63"/>
              <a:gd name="T21" fmla="*/ 56 h 71"/>
              <a:gd name="T22" fmla="*/ 58 w 63"/>
              <a:gd name="T23" fmla="*/ 62 h 71"/>
              <a:gd name="T24" fmla="*/ 40 w 63"/>
              <a:gd name="T25" fmla="*/ 68 h 71"/>
              <a:gd name="T26" fmla="*/ 22 w 63"/>
              <a:gd name="T27" fmla="*/ 71 h 71"/>
              <a:gd name="T28" fmla="*/ 25 w 63"/>
              <a:gd name="T29" fmla="*/ 64 h 71"/>
              <a:gd name="T30" fmla="*/ 9 w 63"/>
              <a:gd name="T31" fmla="*/ 51 h 71"/>
              <a:gd name="T32" fmla="*/ 3 w 63"/>
              <a:gd name="T33" fmla="*/ 47 h 71"/>
              <a:gd name="T34" fmla="*/ 2 w 63"/>
              <a:gd name="T35" fmla="*/ 42 h 71"/>
              <a:gd name="T36" fmla="*/ 0 w 63"/>
              <a:gd name="T37" fmla="*/ 35 h 71"/>
              <a:gd name="T38" fmla="*/ 2 w 63"/>
              <a:gd name="T39" fmla="*/ 38 h 71"/>
              <a:gd name="T40" fmla="*/ 5 w 63"/>
              <a:gd name="T41" fmla="*/ 41 h 71"/>
              <a:gd name="T42" fmla="*/ 13 w 63"/>
              <a:gd name="T43" fmla="*/ 34 h 71"/>
              <a:gd name="T44" fmla="*/ 15 w 63"/>
              <a:gd name="T45" fmla="*/ 32 h 71"/>
              <a:gd name="T46" fmla="*/ 10 w 63"/>
              <a:gd name="T47" fmla="*/ 21 h 71"/>
              <a:gd name="T48" fmla="*/ 17 w 63"/>
              <a:gd name="T49" fmla="*/ 17 h 71"/>
              <a:gd name="T50" fmla="*/ 17 w 63"/>
              <a:gd name="T51" fmla="*/ 16 h 71"/>
              <a:gd name="T52" fmla="*/ 25 w 63"/>
              <a:gd name="T53" fmla="*/ 26 h 71"/>
              <a:gd name="T54" fmla="*/ 30 w 63"/>
              <a:gd name="T55" fmla="*/ 20 h 71"/>
              <a:gd name="T56" fmla="*/ 21 w 63"/>
              <a:gd name="T57" fmla="*/ 9 h 71"/>
              <a:gd name="T58" fmla="*/ 20 w 63"/>
              <a:gd name="T59" fmla="*/ 9 h 71"/>
              <a:gd name="T60" fmla="*/ 14 w 63"/>
              <a:gd name="T61" fmla="*/ 11 h 71"/>
              <a:gd name="T62" fmla="*/ 9 w 63"/>
              <a:gd name="T63" fmla="*/ 5 h 71"/>
              <a:gd name="T64" fmla="*/ 17 w 63"/>
              <a:gd name="T65" fmla="*/ 0 h 71"/>
              <a:gd name="T66" fmla="*/ 18 w 63"/>
              <a:gd name="T67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3" h="71">
                <a:moveTo>
                  <a:pt x="18" y="0"/>
                </a:moveTo>
                <a:lnTo>
                  <a:pt x="21" y="2"/>
                </a:lnTo>
                <a:lnTo>
                  <a:pt x="32" y="15"/>
                </a:lnTo>
                <a:lnTo>
                  <a:pt x="37" y="13"/>
                </a:lnTo>
                <a:lnTo>
                  <a:pt x="39" y="16"/>
                </a:lnTo>
                <a:lnTo>
                  <a:pt x="37" y="23"/>
                </a:lnTo>
                <a:lnTo>
                  <a:pt x="39" y="27"/>
                </a:lnTo>
                <a:lnTo>
                  <a:pt x="43" y="32"/>
                </a:lnTo>
                <a:lnTo>
                  <a:pt x="63" y="42"/>
                </a:lnTo>
                <a:lnTo>
                  <a:pt x="62" y="47"/>
                </a:lnTo>
                <a:lnTo>
                  <a:pt x="59" y="56"/>
                </a:lnTo>
                <a:lnTo>
                  <a:pt x="58" y="62"/>
                </a:lnTo>
                <a:lnTo>
                  <a:pt x="40" y="68"/>
                </a:lnTo>
                <a:lnTo>
                  <a:pt x="22" y="71"/>
                </a:lnTo>
                <a:lnTo>
                  <a:pt x="25" y="64"/>
                </a:lnTo>
                <a:lnTo>
                  <a:pt x="9" y="51"/>
                </a:lnTo>
                <a:lnTo>
                  <a:pt x="3" y="47"/>
                </a:lnTo>
                <a:lnTo>
                  <a:pt x="2" y="42"/>
                </a:lnTo>
                <a:lnTo>
                  <a:pt x="0" y="35"/>
                </a:lnTo>
                <a:lnTo>
                  <a:pt x="2" y="38"/>
                </a:lnTo>
                <a:lnTo>
                  <a:pt x="5" y="41"/>
                </a:lnTo>
                <a:lnTo>
                  <a:pt x="13" y="34"/>
                </a:lnTo>
                <a:lnTo>
                  <a:pt x="15" y="32"/>
                </a:lnTo>
                <a:lnTo>
                  <a:pt x="10" y="21"/>
                </a:lnTo>
                <a:lnTo>
                  <a:pt x="17" y="17"/>
                </a:lnTo>
                <a:lnTo>
                  <a:pt x="17" y="16"/>
                </a:lnTo>
                <a:lnTo>
                  <a:pt x="25" y="26"/>
                </a:lnTo>
                <a:lnTo>
                  <a:pt x="30" y="20"/>
                </a:lnTo>
                <a:lnTo>
                  <a:pt x="21" y="9"/>
                </a:lnTo>
                <a:lnTo>
                  <a:pt x="20" y="9"/>
                </a:lnTo>
                <a:lnTo>
                  <a:pt x="14" y="11"/>
                </a:lnTo>
                <a:lnTo>
                  <a:pt x="9" y="5"/>
                </a:lnTo>
                <a:lnTo>
                  <a:pt x="17" y="0"/>
                </a:lnTo>
                <a:lnTo>
                  <a:pt x="1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4" name="Freeform 581">
            <a:extLst>
              <a:ext uri="{FF2B5EF4-FFF2-40B4-BE49-F238E27FC236}">
                <a16:creationId xmlns:a16="http://schemas.microsoft.com/office/drawing/2014/main" id="{B9E16269-CED7-AE79-E48D-A28A7B403703}"/>
              </a:ext>
            </a:extLst>
          </p:cNvPr>
          <p:cNvSpPr>
            <a:spLocks noEditPoints="1"/>
          </p:cNvSpPr>
          <p:nvPr/>
        </p:nvSpPr>
        <p:spPr bwMode="auto">
          <a:xfrm>
            <a:off x="5665797" y="3162309"/>
            <a:ext cx="127000" cy="115888"/>
          </a:xfrm>
          <a:custGeom>
            <a:avLst/>
            <a:gdLst>
              <a:gd name="T0" fmla="*/ 0 w 80"/>
              <a:gd name="T1" fmla="*/ 36 h 73"/>
              <a:gd name="T2" fmla="*/ 4 w 80"/>
              <a:gd name="T3" fmla="*/ 25 h 73"/>
              <a:gd name="T4" fmla="*/ 10 w 80"/>
              <a:gd name="T5" fmla="*/ 21 h 73"/>
              <a:gd name="T6" fmla="*/ 16 w 80"/>
              <a:gd name="T7" fmla="*/ 17 h 73"/>
              <a:gd name="T8" fmla="*/ 13 w 80"/>
              <a:gd name="T9" fmla="*/ 23 h 73"/>
              <a:gd name="T10" fmla="*/ 6 w 80"/>
              <a:gd name="T11" fmla="*/ 33 h 73"/>
              <a:gd name="T12" fmla="*/ 76 w 80"/>
              <a:gd name="T13" fmla="*/ 30 h 73"/>
              <a:gd name="T14" fmla="*/ 58 w 80"/>
              <a:gd name="T15" fmla="*/ 70 h 73"/>
              <a:gd name="T16" fmla="*/ 46 w 80"/>
              <a:gd name="T17" fmla="*/ 71 h 73"/>
              <a:gd name="T18" fmla="*/ 38 w 80"/>
              <a:gd name="T19" fmla="*/ 56 h 73"/>
              <a:gd name="T20" fmla="*/ 35 w 80"/>
              <a:gd name="T21" fmla="*/ 52 h 73"/>
              <a:gd name="T22" fmla="*/ 27 w 80"/>
              <a:gd name="T23" fmla="*/ 44 h 73"/>
              <a:gd name="T24" fmla="*/ 15 w 80"/>
              <a:gd name="T25" fmla="*/ 48 h 73"/>
              <a:gd name="T26" fmla="*/ 17 w 80"/>
              <a:gd name="T27" fmla="*/ 58 h 73"/>
              <a:gd name="T28" fmla="*/ 10 w 80"/>
              <a:gd name="T29" fmla="*/ 58 h 73"/>
              <a:gd name="T30" fmla="*/ 9 w 80"/>
              <a:gd name="T31" fmla="*/ 53 h 73"/>
              <a:gd name="T32" fmla="*/ 6 w 80"/>
              <a:gd name="T33" fmla="*/ 48 h 73"/>
              <a:gd name="T34" fmla="*/ 12 w 80"/>
              <a:gd name="T35" fmla="*/ 29 h 73"/>
              <a:gd name="T36" fmla="*/ 20 w 80"/>
              <a:gd name="T37" fmla="*/ 21 h 73"/>
              <a:gd name="T38" fmla="*/ 31 w 80"/>
              <a:gd name="T39" fmla="*/ 25 h 73"/>
              <a:gd name="T40" fmla="*/ 32 w 80"/>
              <a:gd name="T41" fmla="*/ 30 h 73"/>
              <a:gd name="T42" fmla="*/ 35 w 80"/>
              <a:gd name="T43" fmla="*/ 37 h 73"/>
              <a:gd name="T44" fmla="*/ 38 w 80"/>
              <a:gd name="T45" fmla="*/ 40 h 73"/>
              <a:gd name="T46" fmla="*/ 46 w 80"/>
              <a:gd name="T47" fmla="*/ 43 h 73"/>
              <a:gd name="T48" fmla="*/ 58 w 80"/>
              <a:gd name="T49" fmla="*/ 51 h 73"/>
              <a:gd name="T50" fmla="*/ 53 w 80"/>
              <a:gd name="T51" fmla="*/ 40 h 73"/>
              <a:gd name="T52" fmla="*/ 45 w 80"/>
              <a:gd name="T53" fmla="*/ 36 h 73"/>
              <a:gd name="T54" fmla="*/ 40 w 80"/>
              <a:gd name="T55" fmla="*/ 33 h 73"/>
              <a:gd name="T56" fmla="*/ 42 w 80"/>
              <a:gd name="T57" fmla="*/ 25 h 73"/>
              <a:gd name="T58" fmla="*/ 28 w 80"/>
              <a:gd name="T59" fmla="*/ 10 h 73"/>
              <a:gd name="T60" fmla="*/ 35 w 80"/>
              <a:gd name="T61" fmla="*/ 0 h 73"/>
              <a:gd name="T62" fmla="*/ 46 w 80"/>
              <a:gd name="T63" fmla="*/ 17 h 73"/>
              <a:gd name="T64" fmla="*/ 62 w 80"/>
              <a:gd name="T65" fmla="*/ 21 h 73"/>
              <a:gd name="T66" fmla="*/ 66 w 80"/>
              <a:gd name="T67" fmla="*/ 2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73">
                <a:moveTo>
                  <a:pt x="4" y="36"/>
                </a:moveTo>
                <a:lnTo>
                  <a:pt x="0" y="36"/>
                </a:lnTo>
                <a:lnTo>
                  <a:pt x="1" y="32"/>
                </a:lnTo>
                <a:lnTo>
                  <a:pt x="4" y="25"/>
                </a:lnTo>
                <a:lnTo>
                  <a:pt x="10" y="23"/>
                </a:lnTo>
                <a:lnTo>
                  <a:pt x="10" y="21"/>
                </a:lnTo>
                <a:lnTo>
                  <a:pt x="13" y="18"/>
                </a:lnTo>
                <a:lnTo>
                  <a:pt x="16" y="17"/>
                </a:lnTo>
                <a:lnTo>
                  <a:pt x="16" y="19"/>
                </a:lnTo>
                <a:lnTo>
                  <a:pt x="13" y="23"/>
                </a:lnTo>
                <a:lnTo>
                  <a:pt x="10" y="28"/>
                </a:lnTo>
                <a:lnTo>
                  <a:pt x="6" y="33"/>
                </a:lnTo>
                <a:lnTo>
                  <a:pt x="4" y="36"/>
                </a:lnTo>
                <a:close/>
                <a:moveTo>
                  <a:pt x="76" y="30"/>
                </a:moveTo>
                <a:lnTo>
                  <a:pt x="80" y="67"/>
                </a:lnTo>
                <a:lnTo>
                  <a:pt x="58" y="70"/>
                </a:lnTo>
                <a:lnTo>
                  <a:pt x="53" y="71"/>
                </a:lnTo>
                <a:lnTo>
                  <a:pt x="46" y="71"/>
                </a:lnTo>
                <a:lnTo>
                  <a:pt x="43" y="73"/>
                </a:lnTo>
                <a:lnTo>
                  <a:pt x="38" y="56"/>
                </a:lnTo>
                <a:lnTo>
                  <a:pt x="43" y="52"/>
                </a:lnTo>
                <a:lnTo>
                  <a:pt x="35" y="52"/>
                </a:lnTo>
                <a:lnTo>
                  <a:pt x="31" y="49"/>
                </a:lnTo>
                <a:lnTo>
                  <a:pt x="27" y="44"/>
                </a:lnTo>
                <a:lnTo>
                  <a:pt x="24" y="44"/>
                </a:lnTo>
                <a:lnTo>
                  <a:pt x="15" y="48"/>
                </a:lnTo>
                <a:lnTo>
                  <a:pt x="20" y="51"/>
                </a:lnTo>
                <a:lnTo>
                  <a:pt x="17" y="58"/>
                </a:lnTo>
                <a:lnTo>
                  <a:pt x="10" y="62"/>
                </a:lnTo>
                <a:lnTo>
                  <a:pt x="10" y="58"/>
                </a:lnTo>
                <a:lnTo>
                  <a:pt x="10" y="56"/>
                </a:lnTo>
                <a:lnTo>
                  <a:pt x="9" y="53"/>
                </a:lnTo>
                <a:lnTo>
                  <a:pt x="9" y="53"/>
                </a:lnTo>
                <a:lnTo>
                  <a:pt x="6" y="48"/>
                </a:lnTo>
                <a:lnTo>
                  <a:pt x="6" y="40"/>
                </a:lnTo>
                <a:lnTo>
                  <a:pt x="12" y="29"/>
                </a:lnTo>
                <a:lnTo>
                  <a:pt x="19" y="21"/>
                </a:lnTo>
                <a:lnTo>
                  <a:pt x="20" y="21"/>
                </a:lnTo>
                <a:lnTo>
                  <a:pt x="24" y="17"/>
                </a:lnTo>
                <a:lnTo>
                  <a:pt x="31" y="25"/>
                </a:lnTo>
                <a:lnTo>
                  <a:pt x="32" y="26"/>
                </a:lnTo>
                <a:lnTo>
                  <a:pt x="32" y="30"/>
                </a:lnTo>
                <a:lnTo>
                  <a:pt x="35" y="36"/>
                </a:lnTo>
                <a:lnTo>
                  <a:pt x="35" y="37"/>
                </a:lnTo>
                <a:lnTo>
                  <a:pt x="36" y="37"/>
                </a:lnTo>
                <a:lnTo>
                  <a:pt x="38" y="40"/>
                </a:lnTo>
                <a:lnTo>
                  <a:pt x="45" y="41"/>
                </a:lnTo>
                <a:lnTo>
                  <a:pt x="46" y="43"/>
                </a:lnTo>
                <a:lnTo>
                  <a:pt x="50" y="52"/>
                </a:lnTo>
                <a:lnTo>
                  <a:pt x="58" y="51"/>
                </a:lnTo>
                <a:lnTo>
                  <a:pt x="53" y="45"/>
                </a:lnTo>
                <a:lnTo>
                  <a:pt x="53" y="40"/>
                </a:lnTo>
                <a:lnTo>
                  <a:pt x="47" y="37"/>
                </a:lnTo>
                <a:lnTo>
                  <a:pt x="45" y="36"/>
                </a:lnTo>
                <a:lnTo>
                  <a:pt x="40" y="34"/>
                </a:lnTo>
                <a:lnTo>
                  <a:pt x="40" y="33"/>
                </a:lnTo>
                <a:lnTo>
                  <a:pt x="42" y="26"/>
                </a:lnTo>
                <a:lnTo>
                  <a:pt x="42" y="25"/>
                </a:lnTo>
                <a:lnTo>
                  <a:pt x="35" y="19"/>
                </a:lnTo>
                <a:lnTo>
                  <a:pt x="28" y="10"/>
                </a:lnTo>
                <a:lnTo>
                  <a:pt x="34" y="3"/>
                </a:lnTo>
                <a:lnTo>
                  <a:pt x="35" y="0"/>
                </a:lnTo>
                <a:lnTo>
                  <a:pt x="40" y="2"/>
                </a:lnTo>
                <a:lnTo>
                  <a:pt x="46" y="17"/>
                </a:lnTo>
                <a:lnTo>
                  <a:pt x="58" y="19"/>
                </a:lnTo>
                <a:lnTo>
                  <a:pt x="62" y="21"/>
                </a:lnTo>
                <a:lnTo>
                  <a:pt x="68" y="25"/>
                </a:lnTo>
                <a:lnTo>
                  <a:pt x="66" y="29"/>
                </a:lnTo>
                <a:lnTo>
                  <a:pt x="76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5" name="Freeform 582">
            <a:extLst>
              <a:ext uri="{FF2B5EF4-FFF2-40B4-BE49-F238E27FC236}">
                <a16:creationId xmlns:a16="http://schemas.microsoft.com/office/drawing/2014/main" id="{43E20DE6-6991-36A6-4D86-053DB6890A66}"/>
              </a:ext>
            </a:extLst>
          </p:cNvPr>
          <p:cNvSpPr>
            <a:spLocks/>
          </p:cNvSpPr>
          <p:nvPr/>
        </p:nvSpPr>
        <p:spPr bwMode="auto">
          <a:xfrm>
            <a:off x="5656272" y="2417770"/>
            <a:ext cx="17463" cy="19050"/>
          </a:xfrm>
          <a:custGeom>
            <a:avLst/>
            <a:gdLst>
              <a:gd name="T0" fmla="*/ 11 w 11"/>
              <a:gd name="T1" fmla="*/ 10 h 12"/>
              <a:gd name="T2" fmla="*/ 0 w 11"/>
              <a:gd name="T3" fmla="*/ 12 h 12"/>
              <a:gd name="T4" fmla="*/ 0 w 11"/>
              <a:gd name="T5" fmla="*/ 8 h 12"/>
              <a:gd name="T6" fmla="*/ 6 w 11"/>
              <a:gd name="T7" fmla="*/ 0 h 12"/>
              <a:gd name="T8" fmla="*/ 10 w 11"/>
              <a:gd name="T9" fmla="*/ 6 h 12"/>
              <a:gd name="T10" fmla="*/ 11 w 11"/>
              <a:gd name="T11" fmla="*/ 1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2">
                <a:moveTo>
                  <a:pt x="11" y="10"/>
                </a:moveTo>
                <a:lnTo>
                  <a:pt x="0" y="12"/>
                </a:lnTo>
                <a:lnTo>
                  <a:pt x="0" y="8"/>
                </a:lnTo>
                <a:lnTo>
                  <a:pt x="6" y="0"/>
                </a:lnTo>
                <a:lnTo>
                  <a:pt x="10" y="6"/>
                </a:lnTo>
                <a:lnTo>
                  <a:pt x="11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6" name="Freeform 583">
            <a:extLst>
              <a:ext uri="{FF2B5EF4-FFF2-40B4-BE49-F238E27FC236}">
                <a16:creationId xmlns:a16="http://schemas.microsoft.com/office/drawing/2014/main" id="{9CAE20C4-3E19-45CC-A875-879239C4FE24}"/>
              </a:ext>
            </a:extLst>
          </p:cNvPr>
          <p:cNvSpPr>
            <a:spLocks noEditPoints="1"/>
          </p:cNvSpPr>
          <p:nvPr/>
        </p:nvSpPr>
        <p:spPr bwMode="auto">
          <a:xfrm>
            <a:off x="6096010" y="2244732"/>
            <a:ext cx="184150" cy="149225"/>
          </a:xfrm>
          <a:custGeom>
            <a:avLst/>
            <a:gdLst>
              <a:gd name="T0" fmla="*/ 87 w 116"/>
              <a:gd name="T1" fmla="*/ 82 h 94"/>
              <a:gd name="T2" fmla="*/ 75 w 116"/>
              <a:gd name="T3" fmla="*/ 90 h 94"/>
              <a:gd name="T4" fmla="*/ 64 w 116"/>
              <a:gd name="T5" fmla="*/ 85 h 94"/>
              <a:gd name="T6" fmla="*/ 44 w 116"/>
              <a:gd name="T7" fmla="*/ 94 h 94"/>
              <a:gd name="T8" fmla="*/ 51 w 116"/>
              <a:gd name="T9" fmla="*/ 82 h 94"/>
              <a:gd name="T10" fmla="*/ 52 w 116"/>
              <a:gd name="T11" fmla="*/ 78 h 94"/>
              <a:gd name="T12" fmla="*/ 53 w 116"/>
              <a:gd name="T13" fmla="*/ 71 h 94"/>
              <a:gd name="T14" fmla="*/ 76 w 116"/>
              <a:gd name="T15" fmla="*/ 76 h 94"/>
              <a:gd name="T16" fmla="*/ 90 w 116"/>
              <a:gd name="T17" fmla="*/ 78 h 94"/>
              <a:gd name="T18" fmla="*/ 71 w 116"/>
              <a:gd name="T19" fmla="*/ 67 h 94"/>
              <a:gd name="T20" fmla="*/ 85 w 116"/>
              <a:gd name="T21" fmla="*/ 61 h 94"/>
              <a:gd name="T22" fmla="*/ 87 w 116"/>
              <a:gd name="T23" fmla="*/ 72 h 94"/>
              <a:gd name="T24" fmla="*/ 93 w 116"/>
              <a:gd name="T25" fmla="*/ 16 h 94"/>
              <a:gd name="T26" fmla="*/ 105 w 116"/>
              <a:gd name="T27" fmla="*/ 38 h 94"/>
              <a:gd name="T28" fmla="*/ 116 w 116"/>
              <a:gd name="T29" fmla="*/ 46 h 94"/>
              <a:gd name="T30" fmla="*/ 102 w 116"/>
              <a:gd name="T31" fmla="*/ 55 h 94"/>
              <a:gd name="T32" fmla="*/ 96 w 116"/>
              <a:gd name="T33" fmla="*/ 61 h 94"/>
              <a:gd name="T34" fmla="*/ 74 w 116"/>
              <a:gd name="T35" fmla="*/ 49 h 94"/>
              <a:gd name="T36" fmla="*/ 70 w 116"/>
              <a:gd name="T37" fmla="*/ 36 h 94"/>
              <a:gd name="T38" fmla="*/ 66 w 116"/>
              <a:gd name="T39" fmla="*/ 33 h 94"/>
              <a:gd name="T40" fmla="*/ 61 w 116"/>
              <a:gd name="T41" fmla="*/ 40 h 94"/>
              <a:gd name="T42" fmla="*/ 60 w 116"/>
              <a:gd name="T43" fmla="*/ 49 h 94"/>
              <a:gd name="T44" fmla="*/ 44 w 116"/>
              <a:gd name="T45" fmla="*/ 68 h 94"/>
              <a:gd name="T46" fmla="*/ 30 w 116"/>
              <a:gd name="T47" fmla="*/ 79 h 94"/>
              <a:gd name="T48" fmla="*/ 7 w 116"/>
              <a:gd name="T49" fmla="*/ 87 h 94"/>
              <a:gd name="T50" fmla="*/ 8 w 116"/>
              <a:gd name="T51" fmla="*/ 74 h 94"/>
              <a:gd name="T52" fmla="*/ 25 w 116"/>
              <a:gd name="T53" fmla="*/ 64 h 94"/>
              <a:gd name="T54" fmla="*/ 34 w 116"/>
              <a:gd name="T55" fmla="*/ 63 h 94"/>
              <a:gd name="T56" fmla="*/ 29 w 116"/>
              <a:gd name="T57" fmla="*/ 56 h 94"/>
              <a:gd name="T58" fmla="*/ 19 w 116"/>
              <a:gd name="T59" fmla="*/ 55 h 94"/>
              <a:gd name="T60" fmla="*/ 0 w 116"/>
              <a:gd name="T61" fmla="*/ 51 h 94"/>
              <a:gd name="T62" fmla="*/ 14 w 116"/>
              <a:gd name="T63" fmla="*/ 42 h 94"/>
              <a:gd name="T64" fmla="*/ 29 w 116"/>
              <a:gd name="T65" fmla="*/ 36 h 94"/>
              <a:gd name="T66" fmla="*/ 38 w 116"/>
              <a:gd name="T67" fmla="*/ 36 h 94"/>
              <a:gd name="T68" fmla="*/ 38 w 116"/>
              <a:gd name="T69" fmla="*/ 30 h 94"/>
              <a:gd name="T70" fmla="*/ 15 w 116"/>
              <a:gd name="T71" fmla="*/ 34 h 94"/>
              <a:gd name="T72" fmla="*/ 15 w 116"/>
              <a:gd name="T73" fmla="*/ 25 h 94"/>
              <a:gd name="T74" fmla="*/ 34 w 116"/>
              <a:gd name="T75" fmla="*/ 21 h 94"/>
              <a:gd name="T76" fmla="*/ 46 w 116"/>
              <a:gd name="T77" fmla="*/ 29 h 94"/>
              <a:gd name="T78" fmla="*/ 64 w 116"/>
              <a:gd name="T79" fmla="*/ 16 h 94"/>
              <a:gd name="T80" fmla="*/ 81 w 116"/>
              <a:gd name="T81" fmla="*/ 15 h 94"/>
              <a:gd name="T82" fmla="*/ 96 w 116"/>
              <a:gd name="T83" fmla="*/ 8 h 94"/>
              <a:gd name="T84" fmla="*/ 36 w 116"/>
              <a:gd name="T85" fmla="*/ 1 h 94"/>
              <a:gd name="T86" fmla="*/ 49 w 116"/>
              <a:gd name="T87" fmla="*/ 10 h 94"/>
              <a:gd name="T88" fmla="*/ 42 w 116"/>
              <a:gd name="T89" fmla="*/ 19 h 94"/>
              <a:gd name="T90" fmla="*/ 20 w 116"/>
              <a:gd name="T91" fmla="*/ 14 h 94"/>
              <a:gd name="T92" fmla="*/ 19 w 116"/>
              <a:gd name="T93" fmla="*/ 4 h 94"/>
              <a:gd name="T94" fmla="*/ 34 w 116"/>
              <a:gd name="T9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6" h="94">
                <a:moveTo>
                  <a:pt x="98" y="75"/>
                </a:moveTo>
                <a:lnTo>
                  <a:pt x="97" y="83"/>
                </a:lnTo>
                <a:lnTo>
                  <a:pt x="87" y="82"/>
                </a:lnTo>
                <a:lnTo>
                  <a:pt x="82" y="90"/>
                </a:lnTo>
                <a:lnTo>
                  <a:pt x="78" y="87"/>
                </a:lnTo>
                <a:lnTo>
                  <a:pt x="75" y="90"/>
                </a:lnTo>
                <a:lnTo>
                  <a:pt x="74" y="91"/>
                </a:lnTo>
                <a:lnTo>
                  <a:pt x="72" y="93"/>
                </a:lnTo>
                <a:lnTo>
                  <a:pt x="64" y="85"/>
                </a:lnTo>
                <a:lnTo>
                  <a:pt x="59" y="93"/>
                </a:lnTo>
                <a:lnTo>
                  <a:pt x="52" y="87"/>
                </a:lnTo>
                <a:lnTo>
                  <a:pt x="44" y="94"/>
                </a:lnTo>
                <a:lnTo>
                  <a:pt x="42" y="94"/>
                </a:lnTo>
                <a:lnTo>
                  <a:pt x="45" y="83"/>
                </a:lnTo>
                <a:lnTo>
                  <a:pt x="51" y="82"/>
                </a:lnTo>
                <a:lnTo>
                  <a:pt x="57" y="81"/>
                </a:lnTo>
                <a:lnTo>
                  <a:pt x="55" y="78"/>
                </a:lnTo>
                <a:lnTo>
                  <a:pt x="52" y="78"/>
                </a:lnTo>
                <a:lnTo>
                  <a:pt x="52" y="78"/>
                </a:lnTo>
                <a:lnTo>
                  <a:pt x="52" y="76"/>
                </a:lnTo>
                <a:lnTo>
                  <a:pt x="53" y="71"/>
                </a:lnTo>
                <a:lnTo>
                  <a:pt x="60" y="72"/>
                </a:lnTo>
                <a:lnTo>
                  <a:pt x="71" y="78"/>
                </a:lnTo>
                <a:lnTo>
                  <a:pt x="76" y="76"/>
                </a:lnTo>
                <a:lnTo>
                  <a:pt x="79" y="75"/>
                </a:lnTo>
                <a:lnTo>
                  <a:pt x="87" y="81"/>
                </a:lnTo>
                <a:lnTo>
                  <a:pt x="90" y="78"/>
                </a:lnTo>
                <a:lnTo>
                  <a:pt x="82" y="72"/>
                </a:lnTo>
                <a:lnTo>
                  <a:pt x="74" y="70"/>
                </a:lnTo>
                <a:lnTo>
                  <a:pt x="71" y="67"/>
                </a:lnTo>
                <a:lnTo>
                  <a:pt x="66" y="61"/>
                </a:lnTo>
                <a:lnTo>
                  <a:pt x="74" y="60"/>
                </a:lnTo>
                <a:lnTo>
                  <a:pt x="85" y="61"/>
                </a:lnTo>
                <a:lnTo>
                  <a:pt x="86" y="63"/>
                </a:lnTo>
                <a:lnTo>
                  <a:pt x="86" y="64"/>
                </a:lnTo>
                <a:lnTo>
                  <a:pt x="87" y="72"/>
                </a:lnTo>
                <a:lnTo>
                  <a:pt x="98" y="75"/>
                </a:lnTo>
                <a:close/>
                <a:moveTo>
                  <a:pt x="100" y="14"/>
                </a:moveTo>
                <a:lnTo>
                  <a:pt x="93" y="16"/>
                </a:lnTo>
                <a:lnTo>
                  <a:pt x="101" y="31"/>
                </a:lnTo>
                <a:lnTo>
                  <a:pt x="98" y="37"/>
                </a:lnTo>
                <a:lnTo>
                  <a:pt x="105" y="38"/>
                </a:lnTo>
                <a:lnTo>
                  <a:pt x="106" y="38"/>
                </a:lnTo>
                <a:lnTo>
                  <a:pt x="112" y="42"/>
                </a:lnTo>
                <a:lnTo>
                  <a:pt x="116" y="46"/>
                </a:lnTo>
                <a:lnTo>
                  <a:pt x="112" y="55"/>
                </a:lnTo>
                <a:lnTo>
                  <a:pt x="108" y="55"/>
                </a:lnTo>
                <a:lnTo>
                  <a:pt x="102" y="55"/>
                </a:lnTo>
                <a:lnTo>
                  <a:pt x="97" y="55"/>
                </a:lnTo>
                <a:lnTo>
                  <a:pt x="96" y="60"/>
                </a:lnTo>
                <a:lnTo>
                  <a:pt x="96" y="61"/>
                </a:lnTo>
                <a:lnTo>
                  <a:pt x="94" y="60"/>
                </a:lnTo>
                <a:lnTo>
                  <a:pt x="85" y="57"/>
                </a:lnTo>
                <a:lnTo>
                  <a:pt x="74" y="49"/>
                </a:lnTo>
                <a:lnTo>
                  <a:pt x="70" y="46"/>
                </a:lnTo>
                <a:lnTo>
                  <a:pt x="68" y="42"/>
                </a:lnTo>
                <a:lnTo>
                  <a:pt x="70" y="36"/>
                </a:lnTo>
                <a:lnTo>
                  <a:pt x="68" y="36"/>
                </a:lnTo>
                <a:lnTo>
                  <a:pt x="67" y="31"/>
                </a:lnTo>
                <a:lnTo>
                  <a:pt x="66" y="33"/>
                </a:lnTo>
                <a:lnTo>
                  <a:pt x="63" y="33"/>
                </a:lnTo>
                <a:lnTo>
                  <a:pt x="61" y="36"/>
                </a:lnTo>
                <a:lnTo>
                  <a:pt x="61" y="40"/>
                </a:lnTo>
                <a:lnTo>
                  <a:pt x="61" y="44"/>
                </a:lnTo>
                <a:lnTo>
                  <a:pt x="61" y="46"/>
                </a:lnTo>
                <a:lnTo>
                  <a:pt x="60" y="49"/>
                </a:lnTo>
                <a:lnTo>
                  <a:pt x="57" y="53"/>
                </a:lnTo>
                <a:lnTo>
                  <a:pt x="49" y="61"/>
                </a:lnTo>
                <a:lnTo>
                  <a:pt x="44" y="68"/>
                </a:lnTo>
                <a:lnTo>
                  <a:pt x="42" y="70"/>
                </a:lnTo>
                <a:lnTo>
                  <a:pt x="34" y="75"/>
                </a:lnTo>
                <a:lnTo>
                  <a:pt x="30" y="79"/>
                </a:lnTo>
                <a:lnTo>
                  <a:pt x="22" y="81"/>
                </a:lnTo>
                <a:lnTo>
                  <a:pt x="18" y="85"/>
                </a:lnTo>
                <a:lnTo>
                  <a:pt x="7" y="87"/>
                </a:lnTo>
                <a:lnTo>
                  <a:pt x="0" y="85"/>
                </a:lnTo>
                <a:lnTo>
                  <a:pt x="3" y="79"/>
                </a:lnTo>
                <a:lnTo>
                  <a:pt x="8" y="74"/>
                </a:lnTo>
                <a:lnTo>
                  <a:pt x="8" y="67"/>
                </a:lnTo>
                <a:lnTo>
                  <a:pt x="15" y="64"/>
                </a:lnTo>
                <a:lnTo>
                  <a:pt x="25" y="64"/>
                </a:lnTo>
                <a:lnTo>
                  <a:pt x="26" y="64"/>
                </a:lnTo>
                <a:lnTo>
                  <a:pt x="30" y="64"/>
                </a:lnTo>
                <a:lnTo>
                  <a:pt x="34" y="63"/>
                </a:lnTo>
                <a:lnTo>
                  <a:pt x="38" y="59"/>
                </a:lnTo>
                <a:lnTo>
                  <a:pt x="30" y="57"/>
                </a:lnTo>
                <a:lnTo>
                  <a:pt x="29" y="56"/>
                </a:lnTo>
                <a:lnTo>
                  <a:pt x="29" y="53"/>
                </a:lnTo>
                <a:lnTo>
                  <a:pt x="22" y="55"/>
                </a:lnTo>
                <a:lnTo>
                  <a:pt x="19" y="55"/>
                </a:lnTo>
                <a:lnTo>
                  <a:pt x="7" y="56"/>
                </a:lnTo>
                <a:lnTo>
                  <a:pt x="8" y="52"/>
                </a:lnTo>
                <a:lnTo>
                  <a:pt x="0" y="51"/>
                </a:lnTo>
                <a:lnTo>
                  <a:pt x="3" y="42"/>
                </a:lnTo>
                <a:lnTo>
                  <a:pt x="8" y="38"/>
                </a:lnTo>
                <a:lnTo>
                  <a:pt x="14" y="42"/>
                </a:lnTo>
                <a:lnTo>
                  <a:pt x="19" y="38"/>
                </a:lnTo>
                <a:lnTo>
                  <a:pt x="20" y="37"/>
                </a:lnTo>
                <a:lnTo>
                  <a:pt x="29" y="36"/>
                </a:lnTo>
                <a:lnTo>
                  <a:pt x="33" y="36"/>
                </a:lnTo>
                <a:lnTo>
                  <a:pt x="34" y="36"/>
                </a:lnTo>
                <a:lnTo>
                  <a:pt x="38" y="36"/>
                </a:lnTo>
                <a:lnTo>
                  <a:pt x="38" y="33"/>
                </a:lnTo>
                <a:lnTo>
                  <a:pt x="40" y="30"/>
                </a:lnTo>
                <a:lnTo>
                  <a:pt x="38" y="30"/>
                </a:lnTo>
                <a:lnTo>
                  <a:pt x="22" y="31"/>
                </a:lnTo>
                <a:lnTo>
                  <a:pt x="20" y="31"/>
                </a:lnTo>
                <a:lnTo>
                  <a:pt x="15" y="34"/>
                </a:lnTo>
                <a:lnTo>
                  <a:pt x="11" y="30"/>
                </a:lnTo>
                <a:lnTo>
                  <a:pt x="14" y="27"/>
                </a:lnTo>
                <a:lnTo>
                  <a:pt x="15" y="25"/>
                </a:lnTo>
                <a:lnTo>
                  <a:pt x="22" y="22"/>
                </a:lnTo>
                <a:lnTo>
                  <a:pt x="25" y="22"/>
                </a:lnTo>
                <a:lnTo>
                  <a:pt x="34" y="21"/>
                </a:lnTo>
                <a:lnTo>
                  <a:pt x="41" y="23"/>
                </a:lnTo>
                <a:lnTo>
                  <a:pt x="45" y="26"/>
                </a:lnTo>
                <a:lnTo>
                  <a:pt x="46" y="29"/>
                </a:lnTo>
                <a:lnTo>
                  <a:pt x="52" y="27"/>
                </a:lnTo>
                <a:lnTo>
                  <a:pt x="56" y="23"/>
                </a:lnTo>
                <a:lnTo>
                  <a:pt x="64" y="16"/>
                </a:lnTo>
                <a:lnTo>
                  <a:pt x="76" y="12"/>
                </a:lnTo>
                <a:lnTo>
                  <a:pt x="78" y="14"/>
                </a:lnTo>
                <a:lnTo>
                  <a:pt x="81" y="15"/>
                </a:lnTo>
                <a:lnTo>
                  <a:pt x="83" y="14"/>
                </a:lnTo>
                <a:lnTo>
                  <a:pt x="87" y="10"/>
                </a:lnTo>
                <a:lnTo>
                  <a:pt x="96" y="8"/>
                </a:lnTo>
                <a:lnTo>
                  <a:pt x="96" y="10"/>
                </a:lnTo>
                <a:lnTo>
                  <a:pt x="100" y="14"/>
                </a:lnTo>
                <a:close/>
                <a:moveTo>
                  <a:pt x="36" y="1"/>
                </a:moveTo>
                <a:lnTo>
                  <a:pt x="37" y="10"/>
                </a:lnTo>
                <a:lnTo>
                  <a:pt x="37" y="10"/>
                </a:lnTo>
                <a:lnTo>
                  <a:pt x="49" y="10"/>
                </a:lnTo>
                <a:lnTo>
                  <a:pt x="51" y="11"/>
                </a:lnTo>
                <a:lnTo>
                  <a:pt x="52" y="14"/>
                </a:lnTo>
                <a:lnTo>
                  <a:pt x="42" y="19"/>
                </a:lnTo>
                <a:lnTo>
                  <a:pt x="37" y="18"/>
                </a:lnTo>
                <a:lnTo>
                  <a:pt x="31" y="16"/>
                </a:lnTo>
                <a:lnTo>
                  <a:pt x="20" y="14"/>
                </a:lnTo>
                <a:lnTo>
                  <a:pt x="20" y="11"/>
                </a:lnTo>
                <a:lnTo>
                  <a:pt x="20" y="10"/>
                </a:lnTo>
                <a:lnTo>
                  <a:pt x="19" y="4"/>
                </a:lnTo>
                <a:lnTo>
                  <a:pt x="23" y="4"/>
                </a:lnTo>
                <a:lnTo>
                  <a:pt x="27" y="6"/>
                </a:lnTo>
                <a:lnTo>
                  <a:pt x="34" y="0"/>
                </a:lnTo>
                <a:lnTo>
                  <a:pt x="36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7" name="Freeform 584">
            <a:extLst>
              <a:ext uri="{FF2B5EF4-FFF2-40B4-BE49-F238E27FC236}">
                <a16:creationId xmlns:a16="http://schemas.microsoft.com/office/drawing/2014/main" id="{9B19DFCF-A156-EE71-E659-B8B907ED2790}"/>
              </a:ext>
            </a:extLst>
          </p:cNvPr>
          <p:cNvSpPr>
            <a:spLocks/>
          </p:cNvSpPr>
          <p:nvPr/>
        </p:nvSpPr>
        <p:spPr bwMode="auto">
          <a:xfrm>
            <a:off x="6035685" y="1892306"/>
            <a:ext cx="77788" cy="92075"/>
          </a:xfrm>
          <a:custGeom>
            <a:avLst/>
            <a:gdLst>
              <a:gd name="T0" fmla="*/ 35 w 49"/>
              <a:gd name="T1" fmla="*/ 13 h 58"/>
              <a:gd name="T2" fmla="*/ 39 w 49"/>
              <a:gd name="T3" fmla="*/ 15 h 58"/>
              <a:gd name="T4" fmla="*/ 43 w 49"/>
              <a:gd name="T5" fmla="*/ 15 h 58"/>
              <a:gd name="T6" fmla="*/ 46 w 49"/>
              <a:gd name="T7" fmla="*/ 16 h 58"/>
              <a:gd name="T8" fmla="*/ 49 w 49"/>
              <a:gd name="T9" fmla="*/ 26 h 58"/>
              <a:gd name="T10" fmla="*/ 45 w 49"/>
              <a:gd name="T11" fmla="*/ 24 h 58"/>
              <a:gd name="T12" fmla="*/ 45 w 49"/>
              <a:gd name="T13" fmla="*/ 30 h 58"/>
              <a:gd name="T14" fmla="*/ 43 w 49"/>
              <a:gd name="T15" fmla="*/ 39 h 58"/>
              <a:gd name="T16" fmla="*/ 41 w 49"/>
              <a:gd name="T17" fmla="*/ 41 h 58"/>
              <a:gd name="T18" fmla="*/ 28 w 49"/>
              <a:gd name="T19" fmla="*/ 42 h 58"/>
              <a:gd name="T20" fmla="*/ 27 w 49"/>
              <a:gd name="T21" fmla="*/ 46 h 58"/>
              <a:gd name="T22" fmla="*/ 26 w 49"/>
              <a:gd name="T23" fmla="*/ 52 h 58"/>
              <a:gd name="T24" fmla="*/ 18 w 49"/>
              <a:gd name="T25" fmla="*/ 56 h 58"/>
              <a:gd name="T26" fmla="*/ 9 w 49"/>
              <a:gd name="T27" fmla="*/ 58 h 58"/>
              <a:gd name="T28" fmla="*/ 0 w 49"/>
              <a:gd name="T29" fmla="*/ 35 h 58"/>
              <a:gd name="T30" fmla="*/ 16 w 49"/>
              <a:gd name="T31" fmla="*/ 26 h 58"/>
              <a:gd name="T32" fmla="*/ 8 w 49"/>
              <a:gd name="T33" fmla="*/ 16 h 58"/>
              <a:gd name="T34" fmla="*/ 19 w 49"/>
              <a:gd name="T35" fmla="*/ 5 h 58"/>
              <a:gd name="T36" fmla="*/ 22 w 49"/>
              <a:gd name="T37" fmla="*/ 13 h 58"/>
              <a:gd name="T38" fmla="*/ 26 w 49"/>
              <a:gd name="T39" fmla="*/ 0 h 58"/>
              <a:gd name="T40" fmla="*/ 30 w 49"/>
              <a:gd name="T41" fmla="*/ 1 h 58"/>
              <a:gd name="T42" fmla="*/ 28 w 49"/>
              <a:gd name="T43" fmla="*/ 16 h 58"/>
              <a:gd name="T44" fmla="*/ 35 w 49"/>
              <a:gd name="T45" fmla="*/ 13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58">
                <a:moveTo>
                  <a:pt x="35" y="13"/>
                </a:moveTo>
                <a:lnTo>
                  <a:pt x="39" y="15"/>
                </a:lnTo>
                <a:lnTo>
                  <a:pt x="43" y="15"/>
                </a:lnTo>
                <a:lnTo>
                  <a:pt x="46" y="16"/>
                </a:lnTo>
                <a:lnTo>
                  <a:pt x="49" y="26"/>
                </a:lnTo>
                <a:lnTo>
                  <a:pt x="45" y="24"/>
                </a:lnTo>
                <a:lnTo>
                  <a:pt x="45" y="30"/>
                </a:lnTo>
                <a:lnTo>
                  <a:pt x="43" y="39"/>
                </a:lnTo>
                <a:lnTo>
                  <a:pt x="41" y="41"/>
                </a:lnTo>
                <a:lnTo>
                  <a:pt x="28" y="42"/>
                </a:lnTo>
                <a:lnTo>
                  <a:pt x="27" y="46"/>
                </a:lnTo>
                <a:lnTo>
                  <a:pt x="26" y="52"/>
                </a:lnTo>
                <a:lnTo>
                  <a:pt x="18" y="56"/>
                </a:lnTo>
                <a:lnTo>
                  <a:pt x="9" y="58"/>
                </a:lnTo>
                <a:lnTo>
                  <a:pt x="0" y="35"/>
                </a:lnTo>
                <a:lnTo>
                  <a:pt x="16" y="26"/>
                </a:lnTo>
                <a:lnTo>
                  <a:pt x="8" y="16"/>
                </a:lnTo>
                <a:lnTo>
                  <a:pt x="19" y="5"/>
                </a:lnTo>
                <a:lnTo>
                  <a:pt x="22" y="13"/>
                </a:lnTo>
                <a:lnTo>
                  <a:pt x="26" y="0"/>
                </a:lnTo>
                <a:lnTo>
                  <a:pt x="30" y="1"/>
                </a:lnTo>
                <a:lnTo>
                  <a:pt x="28" y="16"/>
                </a:lnTo>
                <a:lnTo>
                  <a:pt x="35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8" name="Freeform 585">
            <a:extLst>
              <a:ext uri="{FF2B5EF4-FFF2-40B4-BE49-F238E27FC236}">
                <a16:creationId xmlns:a16="http://schemas.microsoft.com/office/drawing/2014/main" id="{CE520823-F3CA-2C0A-2B1D-9A0CCA7A6A56}"/>
              </a:ext>
            </a:extLst>
          </p:cNvPr>
          <p:cNvSpPr>
            <a:spLocks noEditPoints="1"/>
          </p:cNvSpPr>
          <p:nvPr/>
        </p:nvSpPr>
        <p:spPr bwMode="auto">
          <a:xfrm>
            <a:off x="6103948" y="1831981"/>
            <a:ext cx="182563" cy="180976"/>
          </a:xfrm>
          <a:custGeom>
            <a:avLst/>
            <a:gdLst>
              <a:gd name="T0" fmla="*/ 55 w 115"/>
              <a:gd name="T1" fmla="*/ 42 h 114"/>
              <a:gd name="T2" fmla="*/ 47 w 115"/>
              <a:gd name="T3" fmla="*/ 53 h 114"/>
              <a:gd name="T4" fmla="*/ 47 w 115"/>
              <a:gd name="T5" fmla="*/ 56 h 114"/>
              <a:gd name="T6" fmla="*/ 58 w 115"/>
              <a:gd name="T7" fmla="*/ 69 h 114"/>
              <a:gd name="T8" fmla="*/ 58 w 115"/>
              <a:gd name="T9" fmla="*/ 75 h 114"/>
              <a:gd name="T10" fmla="*/ 39 w 115"/>
              <a:gd name="T11" fmla="*/ 90 h 114"/>
              <a:gd name="T12" fmla="*/ 37 w 115"/>
              <a:gd name="T13" fmla="*/ 88 h 114"/>
              <a:gd name="T14" fmla="*/ 22 w 115"/>
              <a:gd name="T15" fmla="*/ 90 h 114"/>
              <a:gd name="T16" fmla="*/ 24 w 115"/>
              <a:gd name="T17" fmla="*/ 77 h 114"/>
              <a:gd name="T18" fmla="*/ 24 w 115"/>
              <a:gd name="T19" fmla="*/ 76 h 114"/>
              <a:gd name="T20" fmla="*/ 29 w 115"/>
              <a:gd name="T21" fmla="*/ 57 h 114"/>
              <a:gd name="T22" fmla="*/ 11 w 115"/>
              <a:gd name="T23" fmla="*/ 72 h 114"/>
              <a:gd name="T24" fmla="*/ 2 w 115"/>
              <a:gd name="T25" fmla="*/ 68 h 114"/>
              <a:gd name="T26" fmla="*/ 6 w 115"/>
              <a:gd name="T27" fmla="*/ 64 h 114"/>
              <a:gd name="T28" fmla="*/ 13 w 115"/>
              <a:gd name="T29" fmla="*/ 64 h 114"/>
              <a:gd name="T30" fmla="*/ 25 w 115"/>
              <a:gd name="T31" fmla="*/ 47 h 114"/>
              <a:gd name="T32" fmla="*/ 29 w 115"/>
              <a:gd name="T33" fmla="*/ 47 h 114"/>
              <a:gd name="T34" fmla="*/ 40 w 115"/>
              <a:gd name="T35" fmla="*/ 47 h 114"/>
              <a:gd name="T36" fmla="*/ 47 w 115"/>
              <a:gd name="T37" fmla="*/ 41 h 114"/>
              <a:gd name="T38" fmla="*/ 44 w 115"/>
              <a:gd name="T39" fmla="*/ 36 h 114"/>
              <a:gd name="T40" fmla="*/ 50 w 115"/>
              <a:gd name="T41" fmla="*/ 30 h 114"/>
              <a:gd name="T42" fmla="*/ 56 w 115"/>
              <a:gd name="T43" fmla="*/ 31 h 114"/>
              <a:gd name="T44" fmla="*/ 103 w 115"/>
              <a:gd name="T45" fmla="*/ 47 h 114"/>
              <a:gd name="T46" fmla="*/ 96 w 115"/>
              <a:gd name="T47" fmla="*/ 60 h 114"/>
              <a:gd name="T48" fmla="*/ 101 w 115"/>
              <a:gd name="T49" fmla="*/ 56 h 114"/>
              <a:gd name="T50" fmla="*/ 108 w 115"/>
              <a:gd name="T51" fmla="*/ 51 h 114"/>
              <a:gd name="T52" fmla="*/ 111 w 115"/>
              <a:gd name="T53" fmla="*/ 47 h 114"/>
              <a:gd name="T54" fmla="*/ 115 w 115"/>
              <a:gd name="T55" fmla="*/ 45 h 114"/>
              <a:gd name="T56" fmla="*/ 106 w 115"/>
              <a:gd name="T57" fmla="*/ 62 h 114"/>
              <a:gd name="T58" fmla="*/ 99 w 115"/>
              <a:gd name="T59" fmla="*/ 68 h 114"/>
              <a:gd name="T60" fmla="*/ 97 w 115"/>
              <a:gd name="T61" fmla="*/ 76 h 114"/>
              <a:gd name="T62" fmla="*/ 95 w 115"/>
              <a:gd name="T63" fmla="*/ 80 h 114"/>
              <a:gd name="T64" fmla="*/ 93 w 115"/>
              <a:gd name="T65" fmla="*/ 84 h 114"/>
              <a:gd name="T66" fmla="*/ 81 w 115"/>
              <a:gd name="T67" fmla="*/ 88 h 114"/>
              <a:gd name="T68" fmla="*/ 82 w 115"/>
              <a:gd name="T69" fmla="*/ 91 h 114"/>
              <a:gd name="T70" fmla="*/ 78 w 115"/>
              <a:gd name="T71" fmla="*/ 105 h 114"/>
              <a:gd name="T72" fmla="*/ 73 w 115"/>
              <a:gd name="T73" fmla="*/ 113 h 114"/>
              <a:gd name="T74" fmla="*/ 55 w 115"/>
              <a:gd name="T75" fmla="*/ 107 h 114"/>
              <a:gd name="T76" fmla="*/ 48 w 115"/>
              <a:gd name="T77" fmla="*/ 102 h 114"/>
              <a:gd name="T78" fmla="*/ 71 w 115"/>
              <a:gd name="T79" fmla="*/ 94 h 114"/>
              <a:gd name="T80" fmla="*/ 76 w 115"/>
              <a:gd name="T81" fmla="*/ 94 h 114"/>
              <a:gd name="T82" fmla="*/ 74 w 115"/>
              <a:gd name="T83" fmla="*/ 86 h 114"/>
              <a:gd name="T84" fmla="*/ 65 w 115"/>
              <a:gd name="T85" fmla="*/ 73 h 114"/>
              <a:gd name="T86" fmla="*/ 65 w 115"/>
              <a:gd name="T87" fmla="*/ 68 h 114"/>
              <a:gd name="T88" fmla="*/ 70 w 115"/>
              <a:gd name="T89" fmla="*/ 66 h 114"/>
              <a:gd name="T90" fmla="*/ 80 w 115"/>
              <a:gd name="T91" fmla="*/ 72 h 114"/>
              <a:gd name="T92" fmla="*/ 81 w 115"/>
              <a:gd name="T93" fmla="*/ 73 h 114"/>
              <a:gd name="T94" fmla="*/ 80 w 115"/>
              <a:gd name="T95" fmla="*/ 56 h 114"/>
              <a:gd name="T96" fmla="*/ 67 w 115"/>
              <a:gd name="T97" fmla="*/ 60 h 114"/>
              <a:gd name="T98" fmla="*/ 65 w 115"/>
              <a:gd name="T99" fmla="*/ 41 h 114"/>
              <a:gd name="T100" fmla="*/ 73 w 115"/>
              <a:gd name="T101" fmla="*/ 41 h 114"/>
              <a:gd name="T102" fmla="*/ 78 w 115"/>
              <a:gd name="T103" fmla="*/ 36 h 114"/>
              <a:gd name="T104" fmla="*/ 85 w 115"/>
              <a:gd name="T105" fmla="*/ 41 h 114"/>
              <a:gd name="T106" fmla="*/ 88 w 115"/>
              <a:gd name="T107" fmla="*/ 47 h 114"/>
              <a:gd name="T108" fmla="*/ 88 w 115"/>
              <a:gd name="T109" fmla="*/ 51 h 114"/>
              <a:gd name="T110" fmla="*/ 92 w 115"/>
              <a:gd name="T111" fmla="*/ 53 h 114"/>
              <a:gd name="T112" fmla="*/ 95 w 115"/>
              <a:gd name="T113" fmla="*/ 45 h 114"/>
              <a:gd name="T114" fmla="*/ 96 w 115"/>
              <a:gd name="T115" fmla="*/ 38 h 114"/>
              <a:gd name="T116" fmla="*/ 101 w 115"/>
              <a:gd name="T117" fmla="*/ 20 h 114"/>
              <a:gd name="T118" fmla="*/ 103 w 115"/>
              <a:gd name="T119" fmla="*/ 2 h 114"/>
              <a:gd name="T120" fmla="*/ 106 w 115"/>
              <a:gd name="T121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5" h="114">
                <a:moveTo>
                  <a:pt x="56" y="31"/>
                </a:moveTo>
                <a:lnTo>
                  <a:pt x="55" y="42"/>
                </a:lnTo>
                <a:lnTo>
                  <a:pt x="47" y="46"/>
                </a:lnTo>
                <a:lnTo>
                  <a:pt x="47" y="53"/>
                </a:lnTo>
                <a:lnTo>
                  <a:pt x="46" y="54"/>
                </a:lnTo>
                <a:lnTo>
                  <a:pt x="47" y="56"/>
                </a:lnTo>
                <a:lnTo>
                  <a:pt x="58" y="61"/>
                </a:lnTo>
                <a:lnTo>
                  <a:pt x="58" y="69"/>
                </a:lnTo>
                <a:lnTo>
                  <a:pt x="58" y="71"/>
                </a:lnTo>
                <a:lnTo>
                  <a:pt x="58" y="75"/>
                </a:lnTo>
                <a:lnTo>
                  <a:pt x="54" y="77"/>
                </a:lnTo>
                <a:lnTo>
                  <a:pt x="39" y="90"/>
                </a:lnTo>
                <a:lnTo>
                  <a:pt x="39" y="88"/>
                </a:lnTo>
                <a:lnTo>
                  <a:pt x="37" y="88"/>
                </a:lnTo>
                <a:lnTo>
                  <a:pt x="33" y="83"/>
                </a:lnTo>
                <a:lnTo>
                  <a:pt x="22" y="90"/>
                </a:lnTo>
                <a:lnTo>
                  <a:pt x="24" y="80"/>
                </a:lnTo>
                <a:lnTo>
                  <a:pt x="24" y="77"/>
                </a:lnTo>
                <a:lnTo>
                  <a:pt x="22" y="76"/>
                </a:lnTo>
                <a:lnTo>
                  <a:pt x="24" y="76"/>
                </a:lnTo>
                <a:lnTo>
                  <a:pt x="32" y="64"/>
                </a:lnTo>
                <a:lnTo>
                  <a:pt x="29" y="57"/>
                </a:lnTo>
                <a:lnTo>
                  <a:pt x="18" y="72"/>
                </a:lnTo>
                <a:lnTo>
                  <a:pt x="11" y="72"/>
                </a:lnTo>
                <a:lnTo>
                  <a:pt x="0" y="77"/>
                </a:lnTo>
                <a:lnTo>
                  <a:pt x="2" y="68"/>
                </a:lnTo>
                <a:lnTo>
                  <a:pt x="2" y="62"/>
                </a:lnTo>
                <a:lnTo>
                  <a:pt x="6" y="64"/>
                </a:lnTo>
                <a:lnTo>
                  <a:pt x="7" y="64"/>
                </a:lnTo>
                <a:lnTo>
                  <a:pt x="13" y="64"/>
                </a:lnTo>
                <a:lnTo>
                  <a:pt x="24" y="49"/>
                </a:lnTo>
                <a:lnTo>
                  <a:pt x="25" y="47"/>
                </a:lnTo>
                <a:lnTo>
                  <a:pt x="28" y="49"/>
                </a:lnTo>
                <a:lnTo>
                  <a:pt x="29" y="47"/>
                </a:lnTo>
                <a:lnTo>
                  <a:pt x="31" y="47"/>
                </a:lnTo>
                <a:lnTo>
                  <a:pt x="40" y="47"/>
                </a:lnTo>
                <a:lnTo>
                  <a:pt x="40" y="43"/>
                </a:lnTo>
                <a:lnTo>
                  <a:pt x="47" y="41"/>
                </a:lnTo>
                <a:lnTo>
                  <a:pt x="44" y="38"/>
                </a:lnTo>
                <a:lnTo>
                  <a:pt x="44" y="36"/>
                </a:lnTo>
                <a:lnTo>
                  <a:pt x="46" y="38"/>
                </a:lnTo>
                <a:lnTo>
                  <a:pt x="50" y="30"/>
                </a:lnTo>
                <a:lnTo>
                  <a:pt x="51" y="27"/>
                </a:lnTo>
                <a:lnTo>
                  <a:pt x="56" y="31"/>
                </a:lnTo>
                <a:close/>
                <a:moveTo>
                  <a:pt x="112" y="19"/>
                </a:moveTo>
                <a:lnTo>
                  <a:pt x="103" y="47"/>
                </a:lnTo>
                <a:lnTo>
                  <a:pt x="99" y="56"/>
                </a:lnTo>
                <a:lnTo>
                  <a:pt x="96" y="60"/>
                </a:lnTo>
                <a:lnTo>
                  <a:pt x="99" y="57"/>
                </a:lnTo>
                <a:lnTo>
                  <a:pt x="101" y="56"/>
                </a:lnTo>
                <a:lnTo>
                  <a:pt x="107" y="51"/>
                </a:lnTo>
                <a:lnTo>
                  <a:pt x="108" y="51"/>
                </a:lnTo>
                <a:lnTo>
                  <a:pt x="108" y="50"/>
                </a:lnTo>
                <a:lnTo>
                  <a:pt x="111" y="47"/>
                </a:lnTo>
                <a:lnTo>
                  <a:pt x="112" y="45"/>
                </a:lnTo>
                <a:lnTo>
                  <a:pt x="115" y="45"/>
                </a:lnTo>
                <a:lnTo>
                  <a:pt x="115" y="57"/>
                </a:lnTo>
                <a:lnTo>
                  <a:pt x="106" y="62"/>
                </a:lnTo>
                <a:lnTo>
                  <a:pt x="104" y="68"/>
                </a:lnTo>
                <a:lnTo>
                  <a:pt x="99" y="68"/>
                </a:lnTo>
                <a:lnTo>
                  <a:pt x="95" y="68"/>
                </a:lnTo>
                <a:lnTo>
                  <a:pt x="97" y="76"/>
                </a:lnTo>
                <a:lnTo>
                  <a:pt x="96" y="79"/>
                </a:lnTo>
                <a:lnTo>
                  <a:pt x="95" y="80"/>
                </a:lnTo>
                <a:lnTo>
                  <a:pt x="95" y="83"/>
                </a:lnTo>
                <a:lnTo>
                  <a:pt x="93" y="84"/>
                </a:lnTo>
                <a:lnTo>
                  <a:pt x="92" y="84"/>
                </a:lnTo>
                <a:lnTo>
                  <a:pt x="81" y="88"/>
                </a:lnTo>
                <a:lnTo>
                  <a:pt x="82" y="90"/>
                </a:lnTo>
                <a:lnTo>
                  <a:pt x="82" y="91"/>
                </a:lnTo>
                <a:lnTo>
                  <a:pt x="84" y="98"/>
                </a:lnTo>
                <a:lnTo>
                  <a:pt x="78" y="105"/>
                </a:lnTo>
                <a:lnTo>
                  <a:pt x="80" y="111"/>
                </a:lnTo>
                <a:lnTo>
                  <a:pt x="73" y="113"/>
                </a:lnTo>
                <a:lnTo>
                  <a:pt x="61" y="114"/>
                </a:lnTo>
                <a:lnTo>
                  <a:pt x="55" y="107"/>
                </a:lnTo>
                <a:lnTo>
                  <a:pt x="54" y="106"/>
                </a:lnTo>
                <a:lnTo>
                  <a:pt x="48" y="102"/>
                </a:lnTo>
                <a:lnTo>
                  <a:pt x="63" y="91"/>
                </a:lnTo>
                <a:lnTo>
                  <a:pt x="71" y="94"/>
                </a:lnTo>
                <a:lnTo>
                  <a:pt x="76" y="95"/>
                </a:lnTo>
                <a:lnTo>
                  <a:pt x="76" y="94"/>
                </a:lnTo>
                <a:lnTo>
                  <a:pt x="78" y="90"/>
                </a:lnTo>
                <a:lnTo>
                  <a:pt x="74" y="86"/>
                </a:lnTo>
                <a:lnTo>
                  <a:pt x="66" y="79"/>
                </a:lnTo>
                <a:lnTo>
                  <a:pt x="65" y="73"/>
                </a:lnTo>
                <a:lnTo>
                  <a:pt x="65" y="71"/>
                </a:lnTo>
                <a:lnTo>
                  <a:pt x="65" y="68"/>
                </a:lnTo>
                <a:lnTo>
                  <a:pt x="67" y="68"/>
                </a:lnTo>
                <a:lnTo>
                  <a:pt x="70" y="66"/>
                </a:lnTo>
                <a:lnTo>
                  <a:pt x="76" y="66"/>
                </a:lnTo>
                <a:lnTo>
                  <a:pt x="80" y="72"/>
                </a:lnTo>
                <a:lnTo>
                  <a:pt x="81" y="73"/>
                </a:lnTo>
                <a:lnTo>
                  <a:pt x="81" y="73"/>
                </a:lnTo>
                <a:lnTo>
                  <a:pt x="85" y="69"/>
                </a:lnTo>
                <a:lnTo>
                  <a:pt x="80" y="56"/>
                </a:lnTo>
                <a:lnTo>
                  <a:pt x="70" y="60"/>
                </a:lnTo>
                <a:lnTo>
                  <a:pt x="67" y="60"/>
                </a:lnTo>
                <a:lnTo>
                  <a:pt x="62" y="53"/>
                </a:lnTo>
                <a:lnTo>
                  <a:pt x="65" y="41"/>
                </a:lnTo>
                <a:lnTo>
                  <a:pt x="71" y="42"/>
                </a:lnTo>
                <a:lnTo>
                  <a:pt x="73" y="41"/>
                </a:lnTo>
                <a:lnTo>
                  <a:pt x="74" y="39"/>
                </a:lnTo>
                <a:lnTo>
                  <a:pt x="78" y="36"/>
                </a:lnTo>
                <a:lnTo>
                  <a:pt x="84" y="41"/>
                </a:lnTo>
                <a:lnTo>
                  <a:pt x="85" y="41"/>
                </a:lnTo>
                <a:lnTo>
                  <a:pt x="88" y="43"/>
                </a:lnTo>
                <a:lnTo>
                  <a:pt x="88" y="47"/>
                </a:lnTo>
                <a:lnTo>
                  <a:pt x="88" y="49"/>
                </a:lnTo>
                <a:lnTo>
                  <a:pt x="88" y="51"/>
                </a:lnTo>
                <a:lnTo>
                  <a:pt x="91" y="53"/>
                </a:lnTo>
                <a:lnTo>
                  <a:pt x="92" y="53"/>
                </a:lnTo>
                <a:lnTo>
                  <a:pt x="96" y="45"/>
                </a:lnTo>
                <a:lnTo>
                  <a:pt x="95" y="45"/>
                </a:lnTo>
                <a:lnTo>
                  <a:pt x="92" y="41"/>
                </a:lnTo>
                <a:lnTo>
                  <a:pt x="96" y="38"/>
                </a:lnTo>
                <a:lnTo>
                  <a:pt x="99" y="39"/>
                </a:lnTo>
                <a:lnTo>
                  <a:pt x="101" y="20"/>
                </a:lnTo>
                <a:lnTo>
                  <a:pt x="101" y="15"/>
                </a:lnTo>
                <a:lnTo>
                  <a:pt x="103" y="2"/>
                </a:lnTo>
                <a:lnTo>
                  <a:pt x="101" y="1"/>
                </a:lnTo>
                <a:lnTo>
                  <a:pt x="106" y="0"/>
                </a:lnTo>
                <a:lnTo>
                  <a:pt x="11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9" name="Freeform 586">
            <a:extLst>
              <a:ext uri="{FF2B5EF4-FFF2-40B4-BE49-F238E27FC236}">
                <a16:creationId xmlns:a16="http://schemas.microsoft.com/office/drawing/2014/main" id="{A2FFCD5D-6389-8D61-382D-2F7CBF789FE7}"/>
              </a:ext>
            </a:extLst>
          </p:cNvPr>
          <p:cNvSpPr>
            <a:spLocks/>
          </p:cNvSpPr>
          <p:nvPr/>
        </p:nvSpPr>
        <p:spPr bwMode="auto">
          <a:xfrm>
            <a:off x="6227773" y="1873256"/>
            <a:ext cx="123825" cy="179388"/>
          </a:xfrm>
          <a:custGeom>
            <a:avLst/>
            <a:gdLst>
              <a:gd name="T0" fmla="*/ 60 w 78"/>
              <a:gd name="T1" fmla="*/ 9 h 113"/>
              <a:gd name="T2" fmla="*/ 70 w 78"/>
              <a:gd name="T3" fmla="*/ 19 h 113"/>
              <a:gd name="T4" fmla="*/ 73 w 78"/>
              <a:gd name="T5" fmla="*/ 23 h 113"/>
              <a:gd name="T6" fmla="*/ 73 w 78"/>
              <a:gd name="T7" fmla="*/ 28 h 113"/>
              <a:gd name="T8" fmla="*/ 77 w 78"/>
              <a:gd name="T9" fmla="*/ 43 h 113"/>
              <a:gd name="T10" fmla="*/ 78 w 78"/>
              <a:gd name="T11" fmla="*/ 50 h 113"/>
              <a:gd name="T12" fmla="*/ 64 w 78"/>
              <a:gd name="T13" fmla="*/ 61 h 113"/>
              <a:gd name="T14" fmla="*/ 40 w 78"/>
              <a:gd name="T15" fmla="*/ 77 h 113"/>
              <a:gd name="T16" fmla="*/ 32 w 78"/>
              <a:gd name="T17" fmla="*/ 77 h 113"/>
              <a:gd name="T18" fmla="*/ 22 w 78"/>
              <a:gd name="T19" fmla="*/ 87 h 113"/>
              <a:gd name="T20" fmla="*/ 17 w 78"/>
              <a:gd name="T21" fmla="*/ 94 h 113"/>
              <a:gd name="T22" fmla="*/ 11 w 78"/>
              <a:gd name="T23" fmla="*/ 103 h 113"/>
              <a:gd name="T24" fmla="*/ 2 w 78"/>
              <a:gd name="T25" fmla="*/ 110 h 113"/>
              <a:gd name="T26" fmla="*/ 7 w 78"/>
              <a:gd name="T27" fmla="*/ 100 h 113"/>
              <a:gd name="T28" fmla="*/ 4 w 78"/>
              <a:gd name="T29" fmla="*/ 94 h 113"/>
              <a:gd name="T30" fmla="*/ 2 w 78"/>
              <a:gd name="T31" fmla="*/ 85 h 113"/>
              <a:gd name="T32" fmla="*/ 6 w 78"/>
              <a:gd name="T33" fmla="*/ 72 h 113"/>
              <a:gd name="T34" fmla="*/ 4 w 78"/>
              <a:gd name="T35" fmla="*/ 64 h 113"/>
              <a:gd name="T36" fmla="*/ 14 w 78"/>
              <a:gd name="T37" fmla="*/ 58 h 113"/>
              <a:gd name="T38" fmla="*/ 17 w 78"/>
              <a:gd name="T39" fmla="*/ 57 h 113"/>
              <a:gd name="T40" fmla="*/ 18 w 78"/>
              <a:gd name="T41" fmla="*/ 53 h 113"/>
              <a:gd name="T42" fmla="*/ 17 w 78"/>
              <a:gd name="T43" fmla="*/ 42 h 113"/>
              <a:gd name="T44" fmla="*/ 26 w 78"/>
              <a:gd name="T45" fmla="*/ 42 h 113"/>
              <a:gd name="T46" fmla="*/ 37 w 78"/>
              <a:gd name="T47" fmla="*/ 31 h 113"/>
              <a:gd name="T48" fmla="*/ 34 w 78"/>
              <a:gd name="T49" fmla="*/ 45 h 113"/>
              <a:gd name="T50" fmla="*/ 25 w 78"/>
              <a:gd name="T51" fmla="*/ 55 h 113"/>
              <a:gd name="T52" fmla="*/ 18 w 78"/>
              <a:gd name="T53" fmla="*/ 57 h 113"/>
              <a:gd name="T54" fmla="*/ 17 w 78"/>
              <a:gd name="T55" fmla="*/ 79 h 113"/>
              <a:gd name="T56" fmla="*/ 13 w 78"/>
              <a:gd name="T57" fmla="*/ 85 h 113"/>
              <a:gd name="T58" fmla="*/ 21 w 78"/>
              <a:gd name="T59" fmla="*/ 83 h 113"/>
              <a:gd name="T60" fmla="*/ 21 w 78"/>
              <a:gd name="T61" fmla="*/ 66 h 113"/>
              <a:gd name="T62" fmla="*/ 43 w 78"/>
              <a:gd name="T63" fmla="*/ 54 h 113"/>
              <a:gd name="T64" fmla="*/ 47 w 78"/>
              <a:gd name="T65" fmla="*/ 60 h 113"/>
              <a:gd name="T66" fmla="*/ 44 w 78"/>
              <a:gd name="T67" fmla="*/ 47 h 113"/>
              <a:gd name="T68" fmla="*/ 44 w 78"/>
              <a:gd name="T69" fmla="*/ 32 h 113"/>
              <a:gd name="T70" fmla="*/ 62 w 78"/>
              <a:gd name="T71" fmla="*/ 35 h 113"/>
              <a:gd name="T72" fmla="*/ 67 w 78"/>
              <a:gd name="T73" fmla="*/ 42 h 113"/>
              <a:gd name="T74" fmla="*/ 66 w 78"/>
              <a:gd name="T75" fmla="*/ 32 h 113"/>
              <a:gd name="T76" fmla="*/ 63 w 78"/>
              <a:gd name="T77" fmla="*/ 27 h 113"/>
              <a:gd name="T78" fmla="*/ 49 w 78"/>
              <a:gd name="T79" fmla="*/ 20 h 113"/>
              <a:gd name="T80" fmla="*/ 47 w 78"/>
              <a:gd name="T81" fmla="*/ 15 h 113"/>
              <a:gd name="T82" fmla="*/ 56 w 78"/>
              <a:gd name="T83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113">
                <a:moveTo>
                  <a:pt x="60" y="1"/>
                </a:moveTo>
                <a:lnTo>
                  <a:pt x="60" y="9"/>
                </a:lnTo>
                <a:lnTo>
                  <a:pt x="62" y="13"/>
                </a:lnTo>
                <a:lnTo>
                  <a:pt x="70" y="19"/>
                </a:lnTo>
                <a:lnTo>
                  <a:pt x="71" y="21"/>
                </a:lnTo>
                <a:lnTo>
                  <a:pt x="73" y="23"/>
                </a:lnTo>
                <a:lnTo>
                  <a:pt x="68" y="27"/>
                </a:lnTo>
                <a:lnTo>
                  <a:pt x="73" y="28"/>
                </a:lnTo>
                <a:lnTo>
                  <a:pt x="73" y="40"/>
                </a:lnTo>
                <a:lnTo>
                  <a:pt x="77" y="43"/>
                </a:lnTo>
                <a:lnTo>
                  <a:pt x="75" y="46"/>
                </a:lnTo>
                <a:lnTo>
                  <a:pt x="78" y="50"/>
                </a:lnTo>
                <a:lnTo>
                  <a:pt x="77" y="51"/>
                </a:lnTo>
                <a:lnTo>
                  <a:pt x="64" y="61"/>
                </a:lnTo>
                <a:lnTo>
                  <a:pt x="45" y="69"/>
                </a:lnTo>
                <a:lnTo>
                  <a:pt x="40" y="77"/>
                </a:lnTo>
                <a:lnTo>
                  <a:pt x="34" y="66"/>
                </a:lnTo>
                <a:lnTo>
                  <a:pt x="32" y="77"/>
                </a:lnTo>
                <a:lnTo>
                  <a:pt x="29" y="87"/>
                </a:lnTo>
                <a:lnTo>
                  <a:pt x="22" y="87"/>
                </a:lnTo>
                <a:lnTo>
                  <a:pt x="21" y="90"/>
                </a:lnTo>
                <a:lnTo>
                  <a:pt x="17" y="94"/>
                </a:lnTo>
                <a:lnTo>
                  <a:pt x="13" y="100"/>
                </a:lnTo>
                <a:lnTo>
                  <a:pt x="11" y="103"/>
                </a:lnTo>
                <a:lnTo>
                  <a:pt x="4" y="113"/>
                </a:lnTo>
                <a:lnTo>
                  <a:pt x="2" y="110"/>
                </a:lnTo>
                <a:lnTo>
                  <a:pt x="7" y="102"/>
                </a:lnTo>
                <a:lnTo>
                  <a:pt x="7" y="100"/>
                </a:lnTo>
                <a:lnTo>
                  <a:pt x="6" y="98"/>
                </a:lnTo>
                <a:lnTo>
                  <a:pt x="4" y="94"/>
                </a:lnTo>
                <a:lnTo>
                  <a:pt x="2" y="87"/>
                </a:lnTo>
                <a:lnTo>
                  <a:pt x="2" y="85"/>
                </a:lnTo>
                <a:lnTo>
                  <a:pt x="0" y="79"/>
                </a:lnTo>
                <a:lnTo>
                  <a:pt x="6" y="72"/>
                </a:lnTo>
                <a:lnTo>
                  <a:pt x="4" y="65"/>
                </a:lnTo>
                <a:lnTo>
                  <a:pt x="4" y="64"/>
                </a:lnTo>
                <a:lnTo>
                  <a:pt x="3" y="62"/>
                </a:lnTo>
                <a:lnTo>
                  <a:pt x="14" y="58"/>
                </a:lnTo>
                <a:lnTo>
                  <a:pt x="15" y="58"/>
                </a:lnTo>
                <a:lnTo>
                  <a:pt x="17" y="57"/>
                </a:lnTo>
                <a:lnTo>
                  <a:pt x="17" y="54"/>
                </a:lnTo>
                <a:lnTo>
                  <a:pt x="18" y="53"/>
                </a:lnTo>
                <a:lnTo>
                  <a:pt x="19" y="50"/>
                </a:lnTo>
                <a:lnTo>
                  <a:pt x="17" y="42"/>
                </a:lnTo>
                <a:lnTo>
                  <a:pt x="21" y="42"/>
                </a:lnTo>
                <a:lnTo>
                  <a:pt x="26" y="42"/>
                </a:lnTo>
                <a:lnTo>
                  <a:pt x="28" y="36"/>
                </a:lnTo>
                <a:lnTo>
                  <a:pt x="37" y="31"/>
                </a:lnTo>
                <a:lnTo>
                  <a:pt x="37" y="34"/>
                </a:lnTo>
                <a:lnTo>
                  <a:pt x="34" y="45"/>
                </a:lnTo>
                <a:lnTo>
                  <a:pt x="30" y="50"/>
                </a:lnTo>
                <a:lnTo>
                  <a:pt x="25" y="55"/>
                </a:lnTo>
                <a:lnTo>
                  <a:pt x="23" y="55"/>
                </a:lnTo>
                <a:lnTo>
                  <a:pt x="18" y="57"/>
                </a:lnTo>
                <a:lnTo>
                  <a:pt x="15" y="65"/>
                </a:lnTo>
                <a:lnTo>
                  <a:pt x="17" y="79"/>
                </a:lnTo>
                <a:lnTo>
                  <a:pt x="11" y="84"/>
                </a:lnTo>
                <a:lnTo>
                  <a:pt x="13" y="85"/>
                </a:lnTo>
                <a:lnTo>
                  <a:pt x="17" y="90"/>
                </a:lnTo>
                <a:lnTo>
                  <a:pt x="21" y="83"/>
                </a:lnTo>
                <a:lnTo>
                  <a:pt x="22" y="80"/>
                </a:lnTo>
                <a:lnTo>
                  <a:pt x="21" y="66"/>
                </a:lnTo>
                <a:lnTo>
                  <a:pt x="38" y="50"/>
                </a:lnTo>
                <a:lnTo>
                  <a:pt x="43" y="54"/>
                </a:lnTo>
                <a:lnTo>
                  <a:pt x="45" y="58"/>
                </a:lnTo>
                <a:lnTo>
                  <a:pt x="47" y="60"/>
                </a:lnTo>
                <a:lnTo>
                  <a:pt x="45" y="53"/>
                </a:lnTo>
                <a:lnTo>
                  <a:pt x="44" y="47"/>
                </a:lnTo>
                <a:lnTo>
                  <a:pt x="43" y="47"/>
                </a:lnTo>
                <a:lnTo>
                  <a:pt x="44" y="32"/>
                </a:lnTo>
                <a:lnTo>
                  <a:pt x="51" y="32"/>
                </a:lnTo>
                <a:lnTo>
                  <a:pt x="62" y="35"/>
                </a:lnTo>
                <a:lnTo>
                  <a:pt x="66" y="39"/>
                </a:lnTo>
                <a:lnTo>
                  <a:pt x="67" y="42"/>
                </a:lnTo>
                <a:lnTo>
                  <a:pt x="67" y="36"/>
                </a:lnTo>
                <a:lnTo>
                  <a:pt x="66" y="32"/>
                </a:lnTo>
                <a:lnTo>
                  <a:pt x="63" y="28"/>
                </a:lnTo>
                <a:lnTo>
                  <a:pt x="63" y="27"/>
                </a:lnTo>
                <a:lnTo>
                  <a:pt x="53" y="24"/>
                </a:lnTo>
                <a:lnTo>
                  <a:pt x="49" y="20"/>
                </a:lnTo>
                <a:lnTo>
                  <a:pt x="48" y="16"/>
                </a:lnTo>
                <a:lnTo>
                  <a:pt x="47" y="15"/>
                </a:lnTo>
                <a:lnTo>
                  <a:pt x="45" y="12"/>
                </a:lnTo>
                <a:lnTo>
                  <a:pt x="56" y="0"/>
                </a:lnTo>
                <a:lnTo>
                  <a:pt x="6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0" name="Freeform 587">
            <a:extLst>
              <a:ext uri="{FF2B5EF4-FFF2-40B4-BE49-F238E27FC236}">
                <a16:creationId xmlns:a16="http://schemas.microsoft.com/office/drawing/2014/main" id="{4CD1B828-333B-3C53-9A6D-A08AF291441D}"/>
              </a:ext>
            </a:extLst>
          </p:cNvPr>
          <p:cNvSpPr>
            <a:spLocks/>
          </p:cNvSpPr>
          <p:nvPr/>
        </p:nvSpPr>
        <p:spPr bwMode="auto">
          <a:xfrm>
            <a:off x="6834199" y="1376367"/>
            <a:ext cx="82550" cy="242888"/>
          </a:xfrm>
          <a:custGeom>
            <a:avLst/>
            <a:gdLst>
              <a:gd name="T0" fmla="*/ 38 w 52"/>
              <a:gd name="T1" fmla="*/ 149 h 153"/>
              <a:gd name="T2" fmla="*/ 33 w 52"/>
              <a:gd name="T3" fmla="*/ 150 h 153"/>
              <a:gd name="T4" fmla="*/ 15 w 52"/>
              <a:gd name="T5" fmla="*/ 153 h 153"/>
              <a:gd name="T6" fmla="*/ 14 w 52"/>
              <a:gd name="T7" fmla="*/ 145 h 153"/>
              <a:gd name="T8" fmla="*/ 13 w 52"/>
              <a:gd name="T9" fmla="*/ 137 h 153"/>
              <a:gd name="T10" fmla="*/ 13 w 52"/>
              <a:gd name="T11" fmla="*/ 135 h 153"/>
              <a:gd name="T12" fmla="*/ 26 w 52"/>
              <a:gd name="T13" fmla="*/ 113 h 153"/>
              <a:gd name="T14" fmla="*/ 26 w 52"/>
              <a:gd name="T15" fmla="*/ 109 h 153"/>
              <a:gd name="T16" fmla="*/ 26 w 52"/>
              <a:gd name="T17" fmla="*/ 105 h 153"/>
              <a:gd name="T18" fmla="*/ 34 w 52"/>
              <a:gd name="T19" fmla="*/ 104 h 153"/>
              <a:gd name="T20" fmla="*/ 32 w 52"/>
              <a:gd name="T21" fmla="*/ 101 h 153"/>
              <a:gd name="T22" fmla="*/ 21 w 52"/>
              <a:gd name="T23" fmla="*/ 101 h 153"/>
              <a:gd name="T24" fmla="*/ 13 w 52"/>
              <a:gd name="T25" fmla="*/ 98 h 153"/>
              <a:gd name="T26" fmla="*/ 13 w 52"/>
              <a:gd name="T27" fmla="*/ 98 h 153"/>
              <a:gd name="T28" fmla="*/ 7 w 52"/>
              <a:gd name="T29" fmla="*/ 94 h 153"/>
              <a:gd name="T30" fmla="*/ 4 w 52"/>
              <a:gd name="T31" fmla="*/ 88 h 153"/>
              <a:gd name="T32" fmla="*/ 2 w 52"/>
              <a:gd name="T33" fmla="*/ 85 h 153"/>
              <a:gd name="T34" fmla="*/ 0 w 52"/>
              <a:gd name="T35" fmla="*/ 81 h 153"/>
              <a:gd name="T36" fmla="*/ 2 w 52"/>
              <a:gd name="T37" fmla="*/ 70 h 153"/>
              <a:gd name="T38" fmla="*/ 6 w 52"/>
              <a:gd name="T39" fmla="*/ 66 h 153"/>
              <a:gd name="T40" fmla="*/ 6 w 52"/>
              <a:gd name="T41" fmla="*/ 56 h 153"/>
              <a:gd name="T42" fmla="*/ 13 w 52"/>
              <a:gd name="T43" fmla="*/ 37 h 153"/>
              <a:gd name="T44" fmla="*/ 15 w 52"/>
              <a:gd name="T45" fmla="*/ 41 h 153"/>
              <a:gd name="T46" fmla="*/ 14 w 52"/>
              <a:gd name="T47" fmla="*/ 53 h 153"/>
              <a:gd name="T48" fmla="*/ 17 w 52"/>
              <a:gd name="T49" fmla="*/ 52 h 153"/>
              <a:gd name="T50" fmla="*/ 18 w 52"/>
              <a:gd name="T51" fmla="*/ 52 h 153"/>
              <a:gd name="T52" fmla="*/ 19 w 52"/>
              <a:gd name="T53" fmla="*/ 38 h 153"/>
              <a:gd name="T54" fmla="*/ 22 w 52"/>
              <a:gd name="T55" fmla="*/ 26 h 153"/>
              <a:gd name="T56" fmla="*/ 25 w 52"/>
              <a:gd name="T57" fmla="*/ 17 h 153"/>
              <a:gd name="T58" fmla="*/ 28 w 52"/>
              <a:gd name="T59" fmla="*/ 11 h 153"/>
              <a:gd name="T60" fmla="*/ 28 w 52"/>
              <a:gd name="T61" fmla="*/ 10 h 153"/>
              <a:gd name="T62" fmla="*/ 29 w 52"/>
              <a:gd name="T63" fmla="*/ 14 h 153"/>
              <a:gd name="T64" fmla="*/ 33 w 52"/>
              <a:gd name="T65" fmla="*/ 13 h 153"/>
              <a:gd name="T66" fmla="*/ 37 w 52"/>
              <a:gd name="T67" fmla="*/ 2 h 153"/>
              <a:gd name="T68" fmla="*/ 38 w 52"/>
              <a:gd name="T69" fmla="*/ 0 h 153"/>
              <a:gd name="T70" fmla="*/ 45 w 52"/>
              <a:gd name="T71" fmla="*/ 6 h 153"/>
              <a:gd name="T72" fmla="*/ 49 w 52"/>
              <a:gd name="T73" fmla="*/ 15 h 153"/>
              <a:gd name="T74" fmla="*/ 51 w 52"/>
              <a:gd name="T75" fmla="*/ 25 h 153"/>
              <a:gd name="T76" fmla="*/ 48 w 52"/>
              <a:gd name="T77" fmla="*/ 38 h 153"/>
              <a:gd name="T78" fmla="*/ 45 w 52"/>
              <a:gd name="T79" fmla="*/ 55 h 153"/>
              <a:gd name="T80" fmla="*/ 45 w 52"/>
              <a:gd name="T81" fmla="*/ 59 h 153"/>
              <a:gd name="T82" fmla="*/ 45 w 52"/>
              <a:gd name="T83" fmla="*/ 70 h 153"/>
              <a:gd name="T84" fmla="*/ 45 w 52"/>
              <a:gd name="T85" fmla="*/ 78 h 153"/>
              <a:gd name="T86" fmla="*/ 49 w 52"/>
              <a:gd name="T87" fmla="*/ 85 h 153"/>
              <a:gd name="T88" fmla="*/ 52 w 52"/>
              <a:gd name="T89" fmla="*/ 94 h 153"/>
              <a:gd name="T90" fmla="*/ 48 w 52"/>
              <a:gd name="T91" fmla="*/ 101 h 153"/>
              <a:gd name="T92" fmla="*/ 45 w 52"/>
              <a:gd name="T93" fmla="*/ 104 h 153"/>
              <a:gd name="T94" fmla="*/ 44 w 52"/>
              <a:gd name="T95" fmla="*/ 112 h 153"/>
              <a:gd name="T96" fmla="*/ 45 w 52"/>
              <a:gd name="T97" fmla="*/ 122 h 153"/>
              <a:gd name="T98" fmla="*/ 47 w 52"/>
              <a:gd name="T99" fmla="*/ 130 h 153"/>
              <a:gd name="T100" fmla="*/ 43 w 52"/>
              <a:gd name="T101" fmla="*/ 134 h 153"/>
              <a:gd name="T102" fmla="*/ 40 w 52"/>
              <a:gd name="T103" fmla="*/ 145 h 153"/>
              <a:gd name="T104" fmla="*/ 38 w 52"/>
              <a:gd name="T105" fmla="*/ 149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" h="153">
                <a:moveTo>
                  <a:pt x="38" y="149"/>
                </a:moveTo>
                <a:lnTo>
                  <a:pt x="33" y="150"/>
                </a:lnTo>
                <a:lnTo>
                  <a:pt x="15" y="153"/>
                </a:lnTo>
                <a:lnTo>
                  <a:pt x="14" y="145"/>
                </a:lnTo>
                <a:lnTo>
                  <a:pt x="13" y="137"/>
                </a:lnTo>
                <a:lnTo>
                  <a:pt x="13" y="135"/>
                </a:lnTo>
                <a:lnTo>
                  <a:pt x="26" y="113"/>
                </a:lnTo>
                <a:lnTo>
                  <a:pt x="26" y="109"/>
                </a:lnTo>
                <a:lnTo>
                  <a:pt x="26" y="105"/>
                </a:lnTo>
                <a:lnTo>
                  <a:pt x="34" y="104"/>
                </a:lnTo>
                <a:lnTo>
                  <a:pt x="32" y="101"/>
                </a:lnTo>
                <a:lnTo>
                  <a:pt x="21" y="101"/>
                </a:lnTo>
                <a:lnTo>
                  <a:pt x="13" y="98"/>
                </a:lnTo>
                <a:lnTo>
                  <a:pt x="13" y="98"/>
                </a:lnTo>
                <a:lnTo>
                  <a:pt x="7" y="94"/>
                </a:lnTo>
                <a:lnTo>
                  <a:pt x="4" y="88"/>
                </a:lnTo>
                <a:lnTo>
                  <a:pt x="2" y="85"/>
                </a:lnTo>
                <a:lnTo>
                  <a:pt x="0" y="81"/>
                </a:lnTo>
                <a:lnTo>
                  <a:pt x="2" y="70"/>
                </a:lnTo>
                <a:lnTo>
                  <a:pt x="6" y="66"/>
                </a:lnTo>
                <a:lnTo>
                  <a:pt x="6" y="56"/>
                </a:lnTo>
                <a:lnTo>
                  <a:pt x="13" y="37"/>
                </a:lnTo>
                <a:lnTo>
                  <a:pt x="15" y="41"/>
                </a:lnTo>
                <a:lnTo>
                  <a:pt x="14" y="53"/>
                </a:lnTo>
                <a:lnTo>
                  <a:pt x="17" y="52"/>
                </a:lnTo>
                <a:lnTo>
                  <a:pt x="18" y="52"/>
                </a:lnTo>
                <a:lnTo>
                  <a:pt x="19" y="38"/>
                </a:lnTo>
                <a:lnTo>
                  <a:pt x="22" y="26"/>
                </a:lnTo>
                <a:lnTo>
                  <a:pt x="25" y="17"/>
                </a:lnTo>
                <a:lnTo>
                  <a:pt x="28" y="11"/>
                </a:lnTo>
                <a:lnTo>
                  <a:pt x="28" y="10"/>
                </a:lnTo>
                <a:lnTo>
                  <a:pt x="29" y="14"/>
                </a:lnTo>
                <a:lnTo>
                  <a:pt x="33" y="13"/>
                </a:lnTo>
                <a:lnTo>
                  <a:pt x="37" y="2"/>
                </a:lnTo>
                <a:lnTo>
                  <a:pt x="38" y="0"/>
                </a:lnTo>
                <a:lnTo>
                  <a:pt x="45" y="6"/>
                </a:lnTo>
                <a:lnTo>
                  <a:pt x="49" y="15"/>
                </a:lnTo>
                <a:lnTo>
                  <a:pt x="51" y="25"/>
                </a:lnTo>
                <a:lnTo>
                  <a:pt x="48" y="38"/>
                </a:lnTo>
                <a:lnTo>
                  <a:pt x="45" y="55"/>
                </a:lnTo>
                <a:lnTo>
                  <a:pt x="45" y="59"/>
                </a:lnTo>
                <a:lnTo>
                  <a:pt x="45" y="70"/>
                </a:lnTo>
                <a:lnTo>
                  <a:pt x="45" y="78"/>
                </a:lnTo>
                <a:lnTo>
                  <a:pt x="49" y="85"/>
                </a:lnTo>
                <a:lnTo>
                  <a:pt x="52" y="94"/>
                </a:lnTo>
                <a:lnTo>
                  <a:pt x="48" y="101"/>
                </a:lnTo>
                <a:lnTo>
                  <a:pt x="45" y="104"/>
                </a:lnTo>
                <a:lnTo>
                  <a:pt x="44" y="112"/>
                </a:lnTo>
                <a:lnTo>
                  <a:pt x="45" y="122"/>
                </a:lnTo>
                <a:lnTo>
                  <a:pt x="47" y="130"/>
                </a:lnTo>
                <a:lnTo>
                  <a:pt x="43" y="134"/>
                </a:lnTo>
                <a:lnTo>
                  <a:pt x="40" y="145"/>
                </a:lnTo>
                <a:lnTo>
                  <a:pt x="38" y="1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1" name="Freeform 588">
            <a:extLst>
              <a:ext uri="{FF2B5EF4-FFF2-40B4-BE49-F238E27FC236}">
                <a16:creationId xmlns:a16="http://schemas.microsoft.com/office/drawing/2014/main" id="{6FED81E1-F0BC-2D0B-D176-173A66CA410D}"/>
              </a:ext>
            </a:extLst>
          </p:cNvPr>
          <p:cNvSpPr>
            <a:spLocks noEditPoints="1"/>
          </p:cNvSpPr>
          <p:nvPr/>
        </p:nvSpPr>
        <p:spPr bwMode="auto">
          <a:xfrm>
            <a:off x="6904049" y="1263654"/>
            <a:ext cx="100013" cy="171450"/>
          </a:xfrm>
          <a:custGeom>
            <a:avLst/>
            <a:gdLst>
              <a:gd name="T0" fmla="*/ 35 w 63"/>
              <a:gd name="T1" fmla="*/ 104 h 108"/>
              <a:gd name="T2" fmla="*/ 31 w 63"/>
              <a:gd name="T3" fmla="*/ 108 h 108"/>
              <a:gd name="T4" fmla="*/ 26 w 63"/>
              <a:gd name="T5" fmla="*/ 99 h 108"/>
              <a:gd name="T6" fmla="*/ 20 w 63"/>
              <a:gd name="T7" fmla="*/ 97 h 108"/>
              <a:gd name="T8" fmla="*/ 23 w 63"/>
              <a:gd name="T9" fmla="*/ 88 h 108"/>
              <a:gd name="T10" fmla="*/ 34 w 63"/>
              <a:gd name="T11" fmla="*/ 84 h 108"/>
              <a:gd name="T12" fmla="*/ 37 w 63"/>
              <a:gd name="T13" fmla="*/ 88 h 108"/>
              <a:gd name="T14" fmla="*/ 33 w 63"/>
              <a:gd name="T15" fmla="*/ 96 h 108"/>
              <a:gd name="T16" fmla="*/ 35 w 63"/>
              <a:gd name="T17" fmla="*/ 104 h 108"/>
              <a:gd name="T18" fmla="*/ 55 w 63"/>
              <a:gd name="T19" fmla="*/ 59 h 108"/>
              <a:gd name="T20" fmla="*/ 53 w 63"/>
              <a:gd name="T21" fmla="*/ 62 h 108"/>
              <a:gd name="T22" fmla="*/ 56 w 63"/>
              <a:gd name="T23" fmla="*/ 60 h 108"/>
              <a:gd name="T24" fmla="*/ 60 w 63"/>
              <a:gd name="T25" fmla="*/ 59 h 108"/>
              <a:gd name="T26" fmla="*/ 63 w 63"/>
              <a:gd name="T27" fmla="*/ 64 h 108"/>
              <a:gd name="T28" fmla="*/ 55 w 63"/>
              <a:gd name="T29" fmla="*/ 69 h 108"/>
              <a:gd name="T30" fmla="*/ 55 w 63"/>
              <a:gd name="T31" fmla="*/ 71 h 108"/>
              <a:gd name="T32" fmla="*/ 46 w 63"/>
              <a:gd name="T33" fmla="*/ 74 h 108"/>
              <a:gd name="T34" fmla="*/ 41 w 63"/>
              <a:gd name="T35" fmla="*/ 78 h 108"/>
              <a:gd name="T36" fmla="*/ 35 w 63"/>
              <a:gd name="T37" fmla="*/ 71 h 108"/>
              <a:gd name="T38" fmla="*/ 31 w 63"/>
              <a:gd name="T39" fmla="*/ 58 h 108"/>
              <a:gd name="T40" fmla="*/ 42 w 63"/>
              <a:gd name="T41" fmla="*/ 49 h 108"/>
              <a:gd name="T42" fmla="*/ 48 w 63"/>
              <a:gd name="T43" fmla="*/ 59 h 108"/>
              <a:gd name="T44" fmla="*/ 49 w 63"/>
              <a:gd name="T45" fmla="*/ 58 h 108"/>
              <a:gd name="T46" fmla="*/ 52 w 63"/>
              <a:gd name="T47" fmla="*/ 52 h 108"/>
              <a:gd name="T48" fmla="*/ 57 w 63"/>
              <a:gd name="T49" fmla="*/ 41 h 108"/>
              <a:gd name="T50" fmla="*/ 60 w 63"/>
              <a:gd name="T51" fmla="*/ 48 h 108"/>
              <a:gd name="T52" fmla="*/ 59 w 63"/>
              <a:gd name="T53" fmla="*/ 51 h 108"/>
              <a:gd name="T54" fmla="*/ 55 w 63"/>
              <a:gd name="T55" fmla="*/ 59 h 108"/>
              <a:gd name="T56" fmla="*/ 30 w 63"/>
              <a:gd name="T57" fmla="*/ 32 h 108"/>
              <a:gd name="T58" fmla="*/ 33 w 63"/>
              <a:gd name="T59" fmla="*/ 43 h 108"/>
              <a:gd name="T60" fmla="*/ 25 w 63"/>
              <a:gd name="T61" fmla="*/ 49 h 108"/>
              <a:gd name="T62" fmla="*/ 18 w 63"/>
              <a:gd name="T63" fmla="*/ 54 h 108"/>
              <a:gd name="T64" fmla="*/ 18 w 63"/>
              <a:gd name="T65" fmla="*/ 43 h 108"/>
              <a:gd name="T66" fmla="*/ 14 w 63"/>
              <a:gd name="T67" fmla="*/ 39 h 108"/>
              <a:gd name="T68" fmla="*/ 8 w 63"/>
              <a:gd name="T69" fmla="*/ 48 h 108"/>
              <a:gd name="T70" fmla="*/ 7 w 63"/>
              <a:gd name="T71" fmla="*/ 51 h 108"/>
              <a:gd name="T72" fmla="*/ 4 w 63"/>
              <a:gd name="T73" fmla="*/ 48 h 108"/>
              <a:gd name="T74" fmla="*/ 1 w 63"/>
              <a:gd name="T75" fmla="*/ 45 h 108"/>
              <a:gd name="T76" fmla="*/ 0 w 63"/>
              <a:gd name="T77" fmla="*/ 43 h 108"/>
              <a:gd name="T78" fmla="*/ 0 w 63"/>
              <a:gd name="T79" fmla="*/ 29 h 108"/>
              <a:gd name="T80" fmla="*/ 0 w 63"/>
              <a:gd name="T81" fmla="*/ 28 h 108"/>
              <a:gd name="T82" fmla="*/ 0 w 63"/>
              <a:gd name="T83" fmla="*/ 18 h 108"/>
              <a:gd name="T84" fmla="*/ 8 w 63"/>
              <a:gd name="T85" fmla="*/ 9 h 108"/>
              <a:gd name="T86" fmla="*/ 9 w 63"/>
              <a:gd name="T87" fmla="*/ 3 h 108"/>
              <a:gd name="T88" fmla="*/ 9 w 63"/>
              <a:gd name="T89" fmla="*/ 2 h 108"/>
              <a:gd name="T90" fmla="*/ 25 w 63"/>
              <a:gd name="T91" fmla="*/ 0 h 108"/>
              <a:gd name="T92" fmla="*/ 30 w 63"/>
              <a:gd name="T93" fmla="*/ 3 h 108"/>
              <a:gd name="T94" fmla="*/ 34 w 63"/>
              <a:gd name="T95" fmla="*/ 6 h 108"/>
              <a:gd name="T96" fmla="*/ 30 w 63"/>
              <a:gd name="T97" fmla="*/ 32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3" h="108">
                <a:moveTo>
                  <a:pt x="35" y="104"/>
                </a:moveTo>
                <a:lnTo>
                  <a:pt x="31" y="108"/>
                </a:lnTo>
                <a:lnTo>
                  <a:pt x="26" y="99"/>
                </a:lnTo>
                <a:lnTo>
                  <a:pt x="20" y="97"/>
                </a:lnTo>
                <a:lnTo>
                  <a:pt x="23" y="88"/>
                </a:lnTo>
                <a:lnTo>
                  <a:pt x="34" y="84"/>
                </a:lnTo>
                <a:lnTo>
                  <a:pt x="37" y="88"/>
                </a:lnTo>
                <a:lnTo>
                  <a:pt x="33" y="96"/>
                </a:lnTo>
                <a:lnTo>
                  <a:pt x="35" y="104"/>
                </a:lnTo>
                <a:close/>
                <a:moveTo>
                  <a:pt x="55" y="59"/>
                </a:moveTo>
                <a:lnTo>
                  <a:pt x="53" y="62"/>
                </a:lnTo>
                <a:lnTo>
                  <a:pt x="56" y="60"/>
                </a:lnTo>
                <a:lnTo>
                  <a:pt x="60" y="59"/>
                </a:lnTo>
                <a:lnTo>
                  <a:pt x="63" y="64"/>
                </a:lnTo>
                <a:lnTo>
                  <a:pt x="55" y="69"/>
                </a:lnTo>
                <a:lnTo>
                  <a:pt x="55" y="71"/>
                </a:lnTo>
                <a:lnTo>
                  <a:pt x="46" y="74"/>
                </a:lnTo>
                <a:lnTo>
                  <a:pt x="41" y="78"/>
                </a:lnTo>
                <a:lnTo>
                  <a:pt x="35" y="71"/>
                </a:lnTo>
                <a:lnTo>
                  <a:pt x="31" y="58"/>
                </a:lnTo>
                <a:lnTo>
                  <a:pt x="42" y="49"/>
                </a:lnTo>
                <a:lnTo>
                  <a:pt x="48" y="59"/>
                </a:lnTo>
                <a:lnTo>
                  <a:pt x="49" y="58"/>
                </a:lnTo>
                <a:lnTo>
                  <a:pt x="52" y="52"/>
                </a:lnTo>
                <a:lnTo>
                  <a:pt x="57" y="41"/>
                </a:lnTo>
                <a:lnTo>
                  <a:pt x="60" y="48"/>
                </a:lnTo>
                <a:lnTo>
                  <a:pt x="59" y="51"/>
                </a:lnTo>
                <a:lnTo>
                  <a:pt x="55" y="59"/>
                </a:lnTo>
                <a:close/>
                <a:moveTo>
                  <a:pt x="30" y="32"/>
                </a:moveTo>
                <a:lnTo>
                  <a:pt x="33" y="43"/>
                </a:lnTo>
                <a:lnTo>
                  <a:pt x="25" y="49"/>
                </a:lnTo>
                <a:lnTo>
                  <a:pt x="18" y="54"/>
                </a:lnTo>
                <a:lnTo>
                  <a:pt x="18" y="43"/>
                </a:lnTo>
                <a:lnTo>
                  <a:pt x="14" y="39"/>
                </a:lnTo>
                <a:lnTo>
                  <a:pt x="8" y="48"/>
                </a:lnTo>
                <a:lnTo>
                  <a:pt x="7" y="51"/>
                </a:lnTo>
                <a:lnTo>
                  <a:pt x="4" y="48"/>
                </a:lnTo>
                <a:lnTo>
                  <a:pt x="1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8" y="9"/>
                </a:lnTo>
                <a:lnTo>
                  <a:pt x="9" y="3"/>
                </a:lnTo>
                <a:lnTo>
                  <a:pt x="9" y="2"/>
                </a:lnTo>
                <a:lnTo>
                  <a:pt x="25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2" name="Freeform 589">
            <a:extLst>
              <a:ext uri="{FF2B5EF4-FFF2-40B4-BE49-F238E27FC236}">
                <a16:creationId xmlns:a16="http://schemas.microsoft.com/office/drawing/2014/main" id="{7607A50D-81CF-B74E-B6CB-3AC240AC2F56}"/>
              </a:ext>
            </a:extLst>
          </p:cNvPr>
          <p:cNvSpPr>
            <a:spLocks/>
          </p:cNvSpPr>
          <p:nvPr/>
        </p:nvSpPr>
        <p:spPr bwMode="auto">
          <a:xfrm>
            <a:off x="7015174" y="1257304"/>
            <a:ext cx="274638" cy="292101"/>
          </a:xfrm>
          <a:custGeom>
            <a:avLst/>
            <a:gdLst>
              <a:gd name="T0" fmla="*/ 96 w 173"/>
              <a:gd name="T1" fmla="*/ 45 h 184"/>
              <a:gd name="T2" fmla="*/ 128 w 173"/>
              <a:gd name="T3" fmla="*/ 67 h 184"/>
              <a:gd name="T4" fmla="*/ 135 w 173"/>
              <a:gd name="T5" fmla="*/ 86 h 184"/>
              <a:gd name="T6" fmla="*/ 141 w 173"/>
              <a:gd name="T7" fmla="*/ 124 h 184"/>
              <a:gd name="T8" fmla="*/ 173 w 173"/>
              <a:gd name="T9" fmla="*/ 134 h 184"/>
              <a:gd name="T10" fmla="*/ 161 w 173"/>
              <a:gd name="T11" fmla="*/ 164 h 184"/>
              <a:gd name="T12" fmla="*/ 162 w 173"/>
              <a:gd name="T13" fmla="*/ 173 h 184"/>
              <a:gd name="T14" fmla="*/ 122 w 173"/>
              <a:gd name="T15" fmla="*/ 184 h 184"/>
              <a:gd name="T16" fmla="*/ 106 w 173"/>
              <a:gd name="T17" fmla="*/ 167 h 184"/>
              <a:gd name="T18" fmla="*/ 70 w 173"/>
              <a:gd name="T19" fmla="*/ 175 h 184"/>
              <a:gd name="T20" fmla="*/ 61 w 173"/>
              <a:gd name="T21" fmla="*/ 141 h 184"/>
              <a:gd name="T22" fmla="*/ 65 w 173"/>
              <a:gd name="T23" fmla="*/ 111 h 184"/>
              <a:gd name="T24" fmla="*/ 47 w 173"/>
              <a:gd name="T25" fmla="*/ 85 h 184"/>
              <a:gd name="T26" fmla="*/ 30 w 173"/>
              <a:gd name="T27" fmla="*/ 66 h 184"/>
              <a:gd name="T28" fmla="*/ 10 w 173"/>
              <a:gd name="T29" fmla="*/ 64 h 184"/>
              <a:gd name="T30" fmla="*/ 24 w 173"/>
              <a:gd name="T31" fmla="*/ 51 h 184"/>
              <a:gd name="T32" fmla="*/ 39 w 173"/>
              <a:gd name="T33" fmla="*/ 67 h 184"/>
              <a:gd name="T34" fmla="*/ 49 w 173"/>
              <a:gd name="T35" fmla="*/ 82 h 184"/>
              <a:gd name="T36" fmla="*/ 69 w 173"/>
              <a:gd name="T37" fmla="*/ 94 h 184"/>
              <a:gd name="T38" fmla="*/ 85 w 173"/>
              <a:gd name="T39" fmla="*/ 116 h 184"/>
              <a:gd name="T40" fmla="*/ 94 w 173"/>
              <a:gd name="T41" fmla="*/ 122 h 184"/>
              <a:gd name="T42" fmla="*/ 92 w 173"/>
              <a:gd name="T43" fmla="*/ 111 h 184"/>
              <a:gd name="T44" fmla="*/ 81 w 173"/>
              <a:gd name="T45" fmla="*/ 98 h 184"/>
              <a:gd name="T46" fmla="*/ 73 w 173"/>
              <a:gd name="T47" fmla="*/ 93 h 184"/>
              <a:gd name="T48" fmla="*/ 87 w 173"/>
              <a:gd name="T49" fmla="*/ 90 h 184"/>
              <a:gd name="T50" fmla="*/ 72 w 173"/>
              <a:gd name="T51" fmla="*/ 77 h 184"/>
              <a:gd name="T52" fmla="*/ 69 w 173"/>
              <a:gd name="T53" fmla="*/ 56 h 184"/>
              <a:gd name="T54" fmla="*/ 85 w 173"/>
              <a:gd name="T55" fmla="*/ 68 h 184"/>
              <a:gd name="T56" fmla="*/ 81 w 173"/>
              <a:gd name="T57" fmla="*/ 47 h 184"/>
              <a:gd name="T58" fmla="*/ 81 w 173"/>
              <a:gd name="T59" fmla="*/ 43 h 184"/>
              <a:gd name="T60" fmla="*/ 60 w 173"/>
              <a:gd name="T61" fmla="*/ 43 h 184"/>
              <a:gd name="T62" fmla="*/ 83 w 173"/>
              <a:gd name="T63" fmla="*/ 22 h 184"/>
              <a:gd name="T64" fmla="*/ 61 w 173"/>
              <a:gd name="T65" fmla="*/ 30 h 184"/>
              <a:gd name="T66" fmla="*/ 38 w 173"/>
              <a:gd name="T67" fmla="*/ 26 h 184"/>
              <a:gd name="T68" fmla="*/ 24 w 173"/>
              <a:gd name="T69" fmla="*/ 18 h 184"/>
              <a:gd name="T70" fmla="*/ 13 w 173"/>
              <a:gd name="T71" fmla="*/ 14 h 184"/>
              <a:gd name="T72" fmla="*/ 0 w 173"/>
              <a:gd name="T73" fmla="*/ 2 h 184"/>
              <a:gd name="T74" fmla="*/ 19 w 173"/>
              <a:gd name="T75" fmla="*/ 7 h 184"/>
              <a:gd name="T76" fmla="*/ 32 w 173"/>
              <a:gd name="T77" fmla="*/ 7 h 184"/>
              <a:gd name="T78" fmla="*/ 42 w 173"/>
              <a:gd name="T79" fmla="*/ 10 h 184"/>
              <a:gd name="T80" fmla="*/ 51 w 173"/>
              <a:gd name="T81" fmla="*/ 21 h 184"/>
              <a:gd name="T82" fmla="*/ 65 w 173"/>
              <a:gd name="T83" fmla="*/ 23 h 184"/>
              <a:gd name="T84" fmla="*/ 73 w 173"/>
              <a:gd name="T85" fmla="*/ 11 h 184"/>
              <a:gd name="T86" fmla="*/ 85 w 173"/>
              <a:gd name="T87" fmla="*/ 1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3" h="184">
                <a:moveTo>
                  <a:pt x="98" y="40"/>
                </a:moveTo>
                <a:lnTo>
                  <a:pt x="96" y="44"/>
                </a:lnTo>
                <a:lnTo>
                  <a:pt x="96" y="45"/>
                </a:lnTo>
                <a:lnTo>
                  <a:pt x="103" y="59"/>
                </a:lnTo>
                <a:lnTo>
                  <a:pt x="120" y="67"/>
                </a:lnTo>
                <a:lnTo>
                  <a:pt x="128" y="67"/>
                </a:lnTo>
                <a:lnTo>
                  <a:pt x="131" y="73"/>
                </a:lnTo>
                <a:lnTo>
                  <a:pt x="125" y="79"/>
                </a:lnTo>
                <a:lnTo>
                  <a:pt x="135" y="86"/>
                </a:lnTo>
                <a:lnTo>
                  <a:pt x="128" y="103"/>
                </a:lnTo>
                <a:lnTo>
                  <a:pt x="136" y="107"/>
                </a:lnTo>
                <a:lnTo>
                  <a:pt x="141" y="124"/>
                </a:lnTo>
                <a:lnTo>
                  <a:pt x="161" y="137"/>
                </a:lnTo>
                <a:lnTo>
                  <a:pt x="166" y="130"/>
                </a:lnTo>
                <a:lnTo>
                  <a:pt x="173" y="134"/>
                </a:lnTo>
                <a:lnTo>
                  <a:pt x="163" y="146"/>
                </a:lnTo>
                <a:lnTo>
                  <a:pt x="162" y="161"/>
                </a:lnTo>
                <a:lnTo>
                  <a:pt x="161" y="164"/>
                </a:lnTo>
                <a:lnTo>
                  <a:pt x="159" y="164"/>
                </a:lnTo>
                <a:lnTo>
                  <a:pt x="161" y="165"/>
                </a:lnTo>
                <a:lnTo>
                  <a:pt x="162" y="173"/>
                </a:lnTo>
                <a:lnTo>
                  <a:pt x="161" y="173"/>
                </a:lnTo>
                <a:lnTo>
                  <a:pt x="141" y="173"/>
                </a:lnTo>
                <a:lnTo>
                  <a:pt x="122" y="184"/>
                </a:lnTo>
                <a:lnTo>
                  <a:pt x="117" y="179"/>
                </a:lnTo>
                <a:lnTo>
                  <a:pt x="114" y="168"/>
                </a:lnTo>
                <a:lnTo>
                  <a:pt x="106" y="167"/>
                </a:lnTo>
                <a:lnTo>
                  <a:pt x="87" y="176"/>
                </a:lnTo>
                <a:lnTo>
                  <a:pt x="76" y="173"/>
                </a:lnTo>
                <a:lnTo>
                  <a:pt x="70" y="175"/>
                </a:lnTo>
                <a:lnTo>
                  <a:pt x="61" y="167"/>
                </a:lnTo>
                <a:lnTo>
                  <a:pt x="54" y="146"/>
                </a:lnTo>
                <a:lnTo>
                  <a:pt x="61" y="141"/>
                </a:lnTo>
                <a:lnTo>
                  <a:pt x="64" y="126"/>
                </a:lnTo>
                <a:lnTo>
                  <a:pt x="62" y="112"/>
                </a:lnTo>
                <a:lnTo>
                  <a:pt x="65" y="111"/>
                </a:lnTo>
                <a:lnTo>
                  <a:pt x="64" y="104"/>
                </a:lnTo>
                <a:lnTo>
                  <a:pt x="46" y="97"/>
                </a:lnTo>
                <a:lnTo>
                  <a:pt x="47" y="85"/>
                </a:lnTo>
                <a:lnTo>
                  <a:pt x="43" y="82"/>
                </a:lnTo>
                <a:lnTo>
                  <a:pt x="35" y="77"/>
                </a:lnTo>
                <a:lnTo>
                  <a:pt x="30" y="66"/>
                </a:lnTo>
                <a:lnTo>
                  <a:pt x="19" y="64"/>
                </a:lnTo>
                <a:lnTo>
                  <a:pt x="13" y="63"/>
                </a:lnTo>
                <a:lnTo>
                  <a:pt x="10" y="64"/>
                </a:lnTo>
                <a:lnTo>
                  <a:pt x="10" y="55"/>
                </a:lnTo>
                <a:lnTo>
                  <a:pt x="17" y="53"/>
                </a:lnTo>
                <a:lnTo>
                  <a:pt x="24" y="51"/>
                </a:lnTo>
                <a:lnTo>
                  <a:pt x="30" y="55"/>
                </a:lnTo>
                <a:lnTo>
                  <a:pt x="36" y="62"/>
                </a:lnTo>
                <a:lnTo>
                  <a:pt x="39" y="67"/>
                </a:lnTo>
                <a:lnTo>
                  <a:pt x="39" y="68"/>
                </a:lnTo>
                <a:lnTo>
                  <a:pt x="42" y="75"/>
                </a:lnTo>
                <a:lnTo>
                  <a:pt x="49" y="82"/>
                </a:lnTo>
                <a:lnTo>
                  <a:pt x="55" y="83"/>
                </a:lnTo>
                <a:lnTo>
                  <a:pt x="62" y="85"/>
                </a:lnTo>
                <a:lnTo>
                  <a:pt x="69" y="94"/>
                </a:lnTo>
                <a:lnTo>
                  <a:pt x="70" y="96"/>
                </a:lnTo>
                <a:lnTo>
                  <a:pt x="76" y="105"/>
                </a:lnTo>
                <a:lnTo>
                  <a:pt x="85" y="116"/>
                </a:lnTo>
                <a:lnTo>
                  <a:pt x="91" y="119"/>
                </a:lnTo>
                <a:lnTo>
                  <a:pt x="85" y="120"/>
                </a:lnTo>
                <a:lnTo>
                  <a:pt x="94" y="122"/>
                </a:lnTo>
                <a:lnTo>
                  <a:pt x="98" y="119"/>
                </a:lnTo>
                <a:lnTo>
                  <a:pt x="99" y="115"/>
                </a:lnTo>
                <a:lnTo>
                  <a:pt x="92" y="111"/>
                </a:lnTo>
                <a:lnTo>
                  <a:pt x="95" y="108"/>
                </a:lnTo>
                <a:lnTo>
                  <a:pt x="95" y="108"/>
                </a:lnTo>
                <a:lnTo>
                  <a:pt x="81" y="98"/>
                </a:lnTo>
                <a:lnTo>
                  <a:pt x="76" y="94"/>
                </a:lnTo>
                <a:lnTo>
                  <a:pt x="75" y="94"/>
                </a:lnTo>
                <a:lnTo>
                  <a:pt x="73" y="93"/>
                </a:lnTo>
                <a:lnTo>
                  <a:pt x="76" y="93"/>
                </a:lnTo>
                <a:lnTo>
                  <a:pt x="83" y="93"/>
                </a:lnTo>
                <a:lnTo>
                  <a:pt x="87" y="90"/>
                </a:lnTo>
                <a:lnTo>
                  <a:pt x="88" y="90"/>
                </a:lnTo>
                <a:lnTo>
                  <a:pt x="76" y="86"/>
                </a:lnTo>
                <a:lnTo>
                  <a:pt x="72" y="77"/>
                </a:lnTo>
                <a:lnTo>
                  <a:pt x="70" y="66"/>
                </a:lnTo>
                <a:lnTo>
                  <a:pt x="73" y="63"/>
                </a:lnTo>
                <a:lnTo>
                  <a:pt x="69" y="56"/>
                </a:lnTo>
                <a:lnTo>
                  <a:pt x="77" y="53"/>
                </a:lnTo>
                <a:lnTo>
                  <a:pt x="79" y="64"/>
                </a:lnTo>
                <a:lnTo>
                  <a:pt x="85" y="68"/>
                </a:lnTo>
                <a:lnTo>
                  <a:pt x="85" y="62"/>
                </a:lnTo>
                <a:lnTo>
                  <a:pt x="84" y="52"/>
                </a:lnTo>
                <a:lnTo>
                  <a:pt x="81" y="47"/>
                </a:lnTo>
                <a:lnTo>
                  <a:pt x="83" y="45"/>
                </a:lnTo>
                <a:lnTo>
                  <a:pt x="87" y="43"/>
                </a:lnTo>
                <a:lnTo>
                  <a:pt x="81" y="43"/>
                </a:lnTo>
                <a:lnTo>
                  <a:pt x="75" y="44"/>
                </a:lnTo>
                <a:lnTo>
                  <a:pt x="65" y="48"/>
                </a:lnTo>
                <a:lnTo>
                  <a:pt x="60" y="43"/>
                </a:lnTo>
                <a:lnTo>
                  <a:pt x="69" y="36"/>
                </a:lnTo>
                <a:lnTo>
                  <a:pt x="79" y="32"/>
                </a:lnTo>
                <a:lnTo>
                  <a:pt x="83" y="22"/>
                </a:lnTo>
                <a:lnTo>
                  <a:pt x="81" y="17"/>
                </a:lnTo>
                <a:lnTo>
                  <a:pt x="70" y="30"/>
                </a:lnTo>
                <a:lnTo>
                  <a:pt x="61" y="30"/>
                </a:lnTo>
                <a:lnTo>
                  <a:pt x="53" y="41"/>
                </a:lnTo>
                <a:lnTo>
                  <a:pt x="40" y="33"/>
                </a:lnTo>
                <a:lnTo>
                  <a:pt x="38" y="26"/>
                </a:lnTo>
                <a:lnTo>
                  <a:pt x="34" y="33"/>
                </a:lnTo>
                <a:lnTo>
                  <a:pt x="28" y="30"/>
                </a:lnTo>
                <a:lnTo>
                  <a:pt x="24" y="18"/>
                </a:lnTo>
                <a:lnTo>
                  <a:pt x="30" y="11"/>
                </a:lnTo>
                <a:lnTo>
                  <a:pt x="27" y="10"/>
                </a:lnTo>
                <a:lnTo>
                  <a:pt x="13" y="14"/>
                </a:lnTo>
                <a:lnTo>
                  <a:pt x="5" y="10"/>
                </a:lnTo>
                <a:lnTo>
                  <a:pt x="2" y="7"/>
                </a:lnTo>
                <a:lnTo>
                  <a:pt x="0" y="2"/>
                </a:lnTo>
                <a:lnTo>
                  <a:pt x="1" y="0"/>
                </a:lnTo>
                <a:lnTo>
                  <a:pt x="6" y="2"/>
                </a:lnTo>
                <a:lnTo>
                  <a:pt x="19" y="7"/>
                </a:lnTo>
                <a:lnTo>
                  <a:pt x="24" y="10"/>
                </a:lnTo>
                <a:lnTo>
                  <a:pt x="30" y="7"/>
                </a:lnTo>
                <a:lnTo>
                  <a:pt x="32" y="7"/>
                </a:lnTo>
                <a:lnTo>
                  <a:pt x="40" y="6"/>
                </a:lnTo>
                <a:lnTo>
                  <a:pt x="40" y="7"/>
                </a:lnTo>
                <a:lnTo>
                  <a:pt x="42" y="10"/>
                </a:lnTo>
                <a:lnTo>
                  <a:pt x="47" y="14"/>
                </a:lnTo>
                <a:lnTo>
                  <a:pt x="51" y="17"/>
                </a:lnTo>
                <a:lnTo>
                  <a:pt x="51" y="21"/>
                </a:lnTo>
                <a:lnTo>
                  <a:pt x="55" y="23"/>
                </a:lnTo>
                <a:lnTo>
                  <a:pt x="62" y="26"/>
                </a:lnTo>
                <a:lnTo>
                  <a:pt x="65" y="23"/>
                </a:lnTo>
                <a:lnTo>
                  <a:pt x="68" y="10"/>
                </a:lnTo>
                <a:lnTo>
                  <a:pt x="72" y="11"/>
                </a:lnTo>
                <a:lnTo>
                  <a:pt x="73" y="11"/>
                </a:lnTo>
                <a:lnTo>
                  <a:pt x="85" y="6"/>
                </a:lnTo>
                <a:lnTo>
                  <a:pt x="85" y="10"/>
                </a:lnTo>
                <a:lnTo>
                  <a:pt x="85" y="17"/>
                </a:lnTo>
                <a:lnTo>
                  <a:pt x="95" y="34"/>
                </a:lnTo>
                <a:lnTo>
                  <a:pt x="98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3" name="Freeform 590">
            <a:extLst>
              <a:ext uri="{FF2B5EF4-FFF2-40B4-BE49-F238E27FC236}">
                <a16:creationId xmlns:a16="http://schemas.microsoft.com/office/drawing/2014/main" id="{0B976C06-87FE-5103-5BE0-2F21CE7EF6A7}"/>
              </a:ext>
            </a:extLst>
          </p:cNvPr>
          <p:cNvSpPr>
            <a:spLocks/>
          </p:cNvSpPr>
          <p:nvPr/>
        </p:nvSpPr>
        <p:spPr bwMode="auto">
          <a:xfrm>
            <a:off x="4165607" y="5838842"/>
            <a:ext cx="74613" cy="92075"/>
          </a:xfrm>
          <a:custGeom>
            <a:avLst/>
            <a:gdLst>
              <a:gd name="T0" fmla="*/ 44 w 47"/>
              <a:gd name="T1" fmla="*/ 30 h 58"/>
              <a:gd name="T2" fmla="*/ 44 w 47"/>
              <a:gd name="T3" fmla="*/ 35 h 58"/>
              <a:gd name="T4" fmla="*/ 47 w 47"/>
              <a:gd name="T5" fmla="*/ 38 h 58"/>
              <a:gd name="T6" fmla="*/ 43 w 47"/>
              <a:gd name="T7" fmla="*/ 39 h 58"/>
              <a:gd name="T8" fmla="*/ 24 w 47"/>
              <a:gd name="T9" fmla="*/ 49 h 58"/>
              <a:gd name="T10" fmla="*/ 21 w 47"/>
              <a:gd name="T11" fmla="*/ 54 h 58"/>
              <a:gd name="T12" fmla="*/ 18 w 47"/>
              <a:gd name="T13" fmla="*/ 58 h 58"/>
              <a:gd name="T14" fmla="*/ 14 w 47"/>
              <a:gd name="T15" fmla="*/ 50 h 58"/>
              <a:gd name="T16" fmla="*/ 11 w 47"/>
              <a:gd name="T17" fmla="*/ 43 h 58"/>
              <a:gd name="T18" fmla="*/ 11 w 47"/>
              <a:gd name="T19" fmla="*/ 42 h 58"/>
              <a:gd name="T20" fmla="*/ 22 w 47"/>
              <a:gd name="T21" fmla="*/ 38 h 58"/>
              <a:gd name="T22" fmla="*/ 21 w 47"/>
              <a:gd name="T23" fmla="*/ 35 h 58"/>
              <a:gd name="T24" fmla="*/ 18 w 47"/>
              <a:gd name="T25" fmla="*/ 31 h 58"/>
              <a:gd name="T26" fmla="*/ 7 w 47"/>
              <a:gd name="T27" fmla="*/ 27 h 58"/>
              <a:gd name="T28" fmla="*/ 3 w 47"/>
              <a:gd name="T29" fmla="*/ 22 h 58"/>
              <a:gd name="T30" fmla="*/ 3 w 47"/>
              <a:gd name="T31" fmla="*/ 17 h 58"/>
              <a:gd name="T32" fmla="*/ 2 w 47"/>
              <a:gd name="T33" fmla="*/ 16 h 58"/>
              <a:gd name="T34" fmla="*/ 0 w 47"/>
              <a:gd name="T35" fmla="*/ 15 h 58"/>
              <a:gd name="T36" fmla="*/ 3 w 47"/>
              <a:gd name="T37" fmla="*/ 9 h 58"/>
              <a:gd name="T38" fmla="*/ 15 w 47"/>
              <a:gd name="T39" fmla="*/ 2 h 58"/>
              <a:gd name="T40" fmla="*/ 21 w 47"/>
              <a:gd name="T41" fmla="*/ 5 h 58"/>
              <a:gd name="T42" fmla="*/ 29 w 47"/>
              <a:gd name="T43" fmla="*/ 2 h 58"/>
              <a:gd name="T44" fmla="*/ 33 w 47"/>
              <a:gd name="T45" fmla="*/ 1 h 58"/>
              <a:gd name="T46" fmla="*/ 36 w 47"/>
              <a:gd name="T47" fmla="*/ 0 h 58"/>
              <a:gd name="T48" fmla="*/ 37 w 47"/>
              <a:gd name="T49" fmla="*/ 5 h 58"/>
              <a:gd name="T50" fmla="*/ 37 w 47"/>
              <a:gd name="T51" fmla="*/ 7 h 58"/>
              <a:gd name="T52" fmla="*/ 37 w 47"/>
              <a:gd name="T53" fmla="*/ 9 h 58"/>
              <a:gd name="T54" fmla="*/ 32 w 47"/>
              <a:gd name="T55" fmla="*/ 12 h 58"/>
              <a:gd name="T56" fmla="*/ 30 w 47"/>
              <a:gd name="T57" fmla="*/ 15 h 58"/>
              <a:gd name="T58" fmla="*/ 32 w 47"/>
              <a:gd name="T59" fmla="*/ 16 h 58"/>
              <a:gd name="T60" fmla="*/ 33 w 47"/>
              <a:gd name="T61" fmla="*/ 22 h 58"/>
              <a:gd name="T62" fmla="*/ 36 w 47"/>
              <a:gd name="T63" fmla="*/ 22 h 58"/>
              <a:gd name="T64" fmla="*/ 41 w 47"/>
              <a:gd name="T65" fmla="*/ 24 h 58"/>
              <a:gd name="T66" fmla="*/ 44 w 47"/>
              <a:gd name="T67" fmla="*/ 3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" h="58">
                <a:moveTo>
                  <a:pt x="44" y="30"/>
                </a:moveTo>
                <a:lnTo>
                  <a:pt x="44" y="35"/>
                </a:lnTo>
                <a:lnTo>
                  <a:pt x="47" y="38"/>
                </a:lnTo>
                <a:lnTo>
                  <a:pt x="43" y="39"/>
                </a:lnTo>
                <a:lnTo>
                  <a:pt x="24" y="49"/>
                </a:lnTo>
                <a:lnTo>
                  <a:pt x="21" y="54"/>
                </a:lnTo>
                <a:lnTo>
                  <a:pt x="18" y="58"/>
                </a:lnTo>
                <a:lnTo>
                  <a:pt x="14" y="50"/>
                </a:lnTo>
                <a:lnTo>
                  <a:pt x="11" y="43"/>
                </a:lnTo>
                <a:lnTo>
                  <a:pt x="11" y="42"/>
                </a:lnTo>
                <a:lnTo>
                  <a:pt x="22" y="38"/>
                </a:lnTo>
                <a:lnTo>
                  <a:pt x="21" y="35"/>
                </a:lnTo>
                <a:lnTo>
                  <a:pt x="18" y="31"/>
                </a:lnTo>
                <a:lnTo>
                  <a:pt x="7" y="27"/>
                </a:lnTo>
                <a:lnTo>
                  <a:pt x="3" y="22"/>
                </a:lnTo>
                <a:lnTo>
                  <a:pt x="3" y="17"/>
                </a:lnTo>
                <a:lnTo>
                  <a:pt x="2" y="16"/>
                </a:lnTo>
                <a:lnTo>
                  <a:pt x="0" y="15"/>
                </a:lnTo>
                <a:lnTo>
                  <a:pt x="3" y="9"/>
                </a:lnTo>
                <a:lnTo>
                  <a:pt x="15" y="2"/>
                </a:lnTo>
                <a:lnTo>
                  <a:pt x="21" y="5"/>
                </a:lnTo>
                <a:lnTo>
                  <a:pt x="29" y="2"/>
                </a:lnTo>
                <a:lnTo>
                  <a:pt x="33" y="1"/>
                </a:lnTo>
                <a:lnTo>
                  <a:pt x="36" y="0"/>
                </a:lnTo>
                <a:lnTo>
                  <a:pt x="37" y="5"/>
                </a:lnTo>
                <a:lnTo>
                  <a:pt x="37" y="7"/>
                </a:lnTo>
                <a:lnTo>
                  <a:pt x="37" y="9"/>
                </a:lnTo>
                <a:lnTo>
                  <a:pt x="32" y="12"/>
                </a:lnTo>
                <a:lnTo>
                  <a:pt x="30" y="15"/>
                </a:lnTo>
                <a:lnTo>
                  <a:pt x="32" y="16"/>
                </a:lnTo>
                <a:lnTo>
                  <a:pt x="33" y="22"/>
                </a:lnTo>
                <a:lnTo>
                  <a:pt x="36" y="22"/>
                </a:lnTo>
                <a:lnTo>
                  <a:pt x="41" y="24"/>
                </a:lnTo>
                <a:lnTo>
                  <a:pt x="44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4" name="Freeform 591">
            <a:extLst>
              <a:ext uri="{FF2B5EF4-FFF2-40B4-BE49-F238E27FC236}">
                <a16:creationId xmlns:a16="http://schemas.microsoft.com/office/drawing/2014/main" id="{625C3ED3-51BD-D03C-E36C-3DDCF4C547A0}"/>
              </a:ext>
            </a:extLst>
          </p:cNvPr>
          <p:cNvSpPr>
            <a:spLocks/>
          </p:cNvSpPr>
          <p:nvPr/>
        </p:nvSpPr>
        <p:spPr bwMode="auto">
          <a:xfrm>
            <a:off x="4213232" y="5043502"/>
            <a:ext cx="123825" cy="122238"/>
          </a:xfrm>
          <a:custGeom>
            <a:avLst/>
            <a:gdLst>
              <a:gd name="T0" fmla="*/ 73 w 78"/>
              <a:gd name="T1" fmla="*/ 15 h 77"/>
              <a:gd name="T2" fmla="*/ 70 w 78"/>
              <a:gd name="T3" fmla="*/ 28 h 77"/>
              <a:gd name="T4" fmla="*/ 78 w 78"/>
              <a:gd name="T5" fmla="*/ 36 h 77"/>
              <a:gd name="T6" fmla="*/ 51 w 78"/>
              <a:gd name="T7" fmla="*/ 55 h 77"/>
              <a:gd name="T8" fmla="*/ 45 w 78"/>
              <a:gd name="T9" fmla="*/ 53 h 77"/>
              <a:gd name="T10" fmla="*/ 40 w 78"/>
              <a:gd name="T11" fmla="*/ 59 h 77"/>
              <a:gd name="T12" fmla="*/ 28 w 78"/>
              <a:gd name="T13" fmla="*/ 56 h 77"/>
              <a:gd name="T14" fmla="*/ 21 w 78"/>
              <a:gd name="T15" fmla="*/ 66 h 77"/>
              <a:gd name="T16" fmla="*/ 15 w 78"/>
              <a:gd name="T17" fmla="*/ 71 h 77"/>
              <a:gd name="T18" fmla="*/ 10 w 78"/>
              <a:gd name="T19" fmla="*/ 77 h 77"/>
              <a:gd name="T20" fmla="*/ 4 w 78"/>
              <a:gd name="T21" fmla="*/ 74 h 77"/>
              <a:gd name="T22" fmla="*/ 9 w 78"/>
              <a:gd name="T23" fmla="*/ 71 h 77"/>
              <a:gd name="T24" fmla="*/ 13 w 78"/>
              <a:gd name="T25" fmla="*/ 67 h 77"/>
              <a:gd name="T26" fmla="*/ 19 w 78"/>
              <a:gd name="T27" fmla="*/ 59 h 77"/>
              <a:gd name="T28" fmla="*/ 21 w 78"/>
              <a:gd name="T29" fmla="*/ 56 h 77"/>
              <a:gd name="T30" fmla="*/ 21 w 78"/>
              <a:gd name="T31" fmla="*/ 55 h 77"/>
              <a:gd name="T32" fmla="*/ 21 w 78"/>
              <a:gd name="T33" fmla="*/ 52 h 77"/>
              <a:gd name="T34" fmla="*/ 21 w 78"/>
              <a:gd name="T35" fmla="*/ 53 h 77"/>
              <a:gd name="T36" fmla="*/ 14 w 78"/>
              <a:gd name="T37" fmla="*/ 59 h 77"/>
              <a:gd name="T38" fmla="*/ 7 w 78"/>
              <a:gd name="T39" fmla="*/ 66 h 77"/>
              <a:gd name="T40" fmla="*/ 3 w 78"/>
              <a:gd name="T41" fmla="*/ 73 h 77"/>
              <a:gd name="T42" fmla="*/ 0 w 78"/>
              <a:gd name="T43" fmla="*/ 66 h 77"/>
              <a:gd name="T44" fmla="*/ 3 w 78"/>
              <a:gd name="T45" fmla="*/ 63 h 77"/>
              <a:gd name="T46" fmla="*/ 4 w 78"/>
              <a:gd name="T47" fmla="*/ 62 h 77"/>
              <a:gd name="T48" fmla="*/ 6 w 78"/>
              <a:gd name="T49" fmla="*/ 59 h 77"/>
              <a:gd name="T50" fmla="*/ 10 w 78"/>
              <a:gd name="T51" fmla="*/ 55 h 77"/>
              <a:gd name="T52" fmla="*/ 11 w 78"/>
              <a:gd name="T53" fmla="*/ 44 h 77"/>
              <a:gd name="T54" fmla="*/ 21 w 78"/>
              <a:gd name="T55" fmla="*/ 38 h 77"/>
              <a:gd name="T56" fmla="*/ 26 w 78"/>
              <a:gd name="T57" fmla="*/ 36 h 77"/>
              <a:gd name="T58" fmla="*/ 34 w 78"/>
              <a:gd name="T59" fmla="*/ 19 h 77"/>
              <a:gd name="T60" fmla="*/ 37 w 78"/>
              <a:gd name="T61" fmla="*/ 19 h 77"/>
              <a:gd name="T62" fmla="*/ 45 w 78"/>
              <a:gd name="T63" fmla="*/ 6 h 77"/>
              <a:gd name="T64" fmla="*/ 58 w 78"/>
              <a:gd name="T65" fmla="*/ 0 h 77"/>
              <a:gd name="T66" fmla="*/ 58 w 78"/>
              <a:gd name="T67" fmla="*/ 0 h 77"/>
              <a:gd name="T68" fmla="*/ 63 w 78"/>
              <a:gd name="T69" fmla="*/ 11 h 77"/>
              <a:gd name="T70" fmla="*/ 73 w 78"/>
              <a:gd name="T71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8" h="77">
                <a:moveTo>
                  <a:pt x="73" y="15"/>
                </a:moveTo>
                <a:lnTo>
                  <a:pt x="70" y="28"/>
                </a:lnTo>
                <a:lnTo>
                  <a:pt x="78" y="36"/>
                </a:lnTo>
                <a:lnTo>
                  <a:pt x="51" y="55"/>
                </a:lnTo>
                <a:lnTo>
                  <a:pt x="45" y="53"/>
                </a:lnTo>
                <a:lnTo>
                  <a:pt x="40" y="59"/>
                </a:lnTo>
                <a:lnTo>
                  <a:pt x="28" y="56"/>
                </a:lnTo>
                <a:lnTo>
                  <a:pt x="21" y="66"/>
                </a:lnTo>
                <a:lnTo>
                  <a:pt x="15" y="71"/>
                </a:lnTo>
                <a:lnTo>
                  <a:pt x="10" y="77"/>
                </a:lnTo>
                <a:lnTo>
                  <a:pt x="4" y="74"/>
                </a:lnTo>
                <a:lnTo>
                  <a:pt x="9" y="71"/>
                </a:lnTo>
                <a:lnTo>
                  <a:pt x="13" y="67"/>
                </a:lnTo>
                <a:lnTo>
                  <a:pt x="19" y="59"/>
                </a:lnTo>
                <a:lnTo>
                  <a:pt x="21" y="56"/>
                </a:lnTo>
                <a:lnTo>
                  <a:pt x="21" y="55"/>
                </a:lnTo>
                <a:lnTo>
                  <a:pt x="21" y="52"/>
                </a:lnTo>
                <a:lnTo>
                  <a:pt x="21" y="53"/>
                </a:lnTo>
                <a:lnTo>
                  <a:pt x="14" y="59"/>
                </a:lnTo>
                <a:lnTo>
                  <a:pt x="7" y="66"/>
                </a:lnTo>
                <a:lnTo>
                  <a:pt x="3" y="73"/>
                </a:lnTo>
                <a:lnTo>
                  <a:pt x="0" y="66"/>
                </a:lnTo>
                <a:lnTo>
                  <a:pt x="3" y="63"/>
                </a:lnTo>
                <a:lnTo>
                  <a:pt x="4" y="62"/>
                </a:lnTo>
                <a:lnTo>
                  <a:pt x="6" y="59"/>
                </a:lnTo>
                <a:lnTo>
                  <a:pt x="10" y="55"/>
                </a:lnTo>
                <a:lnTo>
                  <a:pt x="11" y="44"/>
                </a:lnTo>
                <a:lnTo>
                  <a:pt x="21" y="38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8" y="0"/>
                </a:lnTo>
                <a:lnTo>
                  <a:pt x="58" y="0"/>
                </a:lnTo>
                <a:lnTo>
                  <a:pt x="63" y="11"/>
                </a:lnTo>
                <a:lnTo>
                  <a:pt x="73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5" name="Freeform 592">
            <a:extLst>
              <a:ext uri="{FF2B5EF4-FFF2-40B4-BE49-F238E27FC236}">
                <a16:creationId xmlns:a16="http://schemas.microsoft.com/office/drawing/2014/main" id="{A0F6D34B-880E-7011-537B-91003B1CEA18}"/>
              </a:ext>
            </a:extLst>
          </p:cNvPr>
          <p:cNvSpPr>
            <a:spLocks noEditPoints="1"/>
          </p:cNvSpPr>
          <p:nvPr/>
        </p:nvSpPr>
        <p:spPr bwMode="auto">
          <a:xfrm>
            <a:off x="4395795" y="4452951"/>
            <a:ext cx="52388" cy="25400"/>
          </a:xfrm>
          <a:custGeom>
            <a:avLst/>
            <a:gdLst>
              <a:gd name="T0" fmla="*/ 29 w 33"/>
              <a:gd name="T1" fmla="*/ 16 h 16"/>
              <a:gd name="T2" fmla="*/ 8 w 33"/>
              <a:gd name="T3" fmla="*/ 16 h 16"/>
              <a:gd name="T4" fmla="*/ 8 w 33"/>
              <a:gd name="T5" fmla="*/ 15 h 16"/>
              <a:gd name="T6" fmla="*/ 7 w 33"/>
              <a:gd name="T7" fmla="*/ 14 h 16"/>
              <a:gd name="T8" fmla="*/ 1 w 33"/>
              <a:gd name="T9" fmla="*/ 8 h 16"/>
              <a:gd name="T10" fmla="*/ 0 w 33"/>
              <a:gd name="T11" fmla="*/ 5 h 16"/>
              <a:gd name="T12" fmla="*/ 18 w 33"/>
              <a:gd name="T13" fmla="*/ 5 h 16"/>
              <a:gd name="T14" fmla="*/ 26 w 33"/>
              <a:gd name="T15" fmla="*/ 12 h 16"/>
              <a:gd name="T16" fmla="*/ 33 w 33"/>
              <a:gd name="T17" fmla="*/ 16 h 16"/>
              <a:gd name="T18" fmla="*/ 29 w 33"/>
              <a:gd name="T19" fmla="*/ 16 h 16"/>
              <a:gd name="T20" fmla="*/ 20 w 33"/>
              <a:gd name="T21" fmla="*/ 1 h 16"/>
              <a:gd name="T22" fmla="*/ 15 w 33"/>
              <a:gd name="T23" fmla="*/ 1 h 16"/>
              <a:gd name="T24" fmla="*/ 12 w 33"/>
              <a:gd name="T25" fmla="*/ 0 h 16"/>
              <a:gd name="T26" fmla="*/ 20 w 33"/>
              <a:gd name="T27" fmla="*/ 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16">
                <a:moveTo>
                  <a:pt x="29" y="16"/>
                </a:moveTo>
                <a:lnTo>
                  <a:pt x="8" y="16"/>
                </a:lnTo>
                <a:lnTo>
                  <a:pt x="8" y="15"/>
                </a:lnTo>
                <a:lnTo>
                  <a:pt x="7" y="14"/>
                </a:lnTo>
                <a:lnTo>
                  <a:pt x="1" y="8"/>
                </a:lnTo>
                <a:lnTo>
                  <a:pt x="0" y="5"/>
                </a:lnTo>
                <a:lnTo>
                  <a:pt x="18" y="5"/>
                </a:lnTo>
                <a:lnTo>
                  <a:pt x="26" y="12"/>
                </a:lnTo>
                <a:lnTo>
                  <a:pt x="33" y="16"/>
                </a:lnTo>
                <a:lnTo>
                  <a:pt x="29" y="16"/>
                </a:lnTo>
                <a:close/>
                <a:moveTo>
                  <a:pt x="20" y="1"/>
                </a:moveTo>
                <a:lnTo>
                  <a:pt x="15" y="1"/>
                </a:lnTo>
                <a:lnTo>
                  <a:pt x="12" y="0"/>
                </a:lnTo>
                <a:lnTo>
                  <a:pt x="2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6" name="Freeform 593">
            <a:extLst>
              <a:ext uri="{FF2B5EF4-FFF2-40B4-BE49-F238E27FC236}">
                <a16:creationId xmlns:a16="http://schemas.microsoft.com/office/drawing/2014/main" id="{A6A0ACFD-7547-C4D6-1643-F0F4A892981F}"/>
              </a:ext>
            </a:extLst>
          </p:cNvPr>
          <p:cNvSpPr>
            <a:spLocks/>
          </p:cNvSpPr>
          <p:nvPr/>
        </p:nvSpPr>
        <p:spPr bwMode="auto">
          <a:xfrm>
            <a:off x="4611695" y="6232543"/>
            <a:ext cx="74613" cy="84138"/>
          </a:xfrm>
          <a:custGeom>
            <a:avLst/>
            <a:gdLst>
              <a:gd name="T0" fmla="*/ 36 w 47"/>
              <a:gd name="T1" fmla="*/ 1 h 53"/>
              <a:gd name="T2" fmla="*/ 47 w 47"/>
              <a:gd name="T3" fmla="*/ 11 h 53"/>
              <a:gd name="T4" fmla="*/ 45 w 47"/>
              <a:gd name="T5" fmla="*/ 15 h 53"/>
              <a:gd name="T6" fmla="*/ 44 w 47"/>
              <a:gd name="T7" fmla="*/ 18 h 53"/>
              <a:gd name="T8" fmla="*/ 43 w 47"/>
              <a:gd name="T9" fmla="*/ 20 h 53"/>
              <a:gd name="T10" fmla="*/ 44 w 47"/>
              <a:gd name="T11" fmla="*/ 23 h 53"/>
              <a:gd name="T12" fmla="*/ 43 w 47"/>
              <a:gd name="T13" fmla="*/ 23 h 53"/>
              <a:gd name="T14" fmla="*/ 37 w 47"/>
              <a:gd name="T15" fmla="*/ 22 h 53"/>
              <a:gd name="T16" fmla="*/ 35 w 47"/>
              <a:gd name="T17" fmla="*/ 26 h 53"/>
              <a:gd name="T18" fmla="*/ 30 w 47"/>
              <a:gd name="T19" fmla="*/ 27 h 53"/>
              <a:gd name="T20" fmla="*/ 29 w 47"/>
              <a:gd name="T21" fmla="*/ 29 h 53"/>
              <a:gd name="T22" fmla="*/ 25 w 47"/>
              <a:gd name="T23" fmla="*/ 30 h 53"/>
              <a:gd name="T24" fmla="*/ 17 w 47"/>
              <a:gd name="T25" fmla="*/ 33 h 53"/>
              <a:gd name="T26" fmla="*/ 24 w 47"/>
              <a:gd name="T27" fmla="*/ 38 h 53"/>
              <a:gd name="T28" fmla="*/ 15 w 47"/>
              <a:gd name="T29" fmla="*/ 45 h 53"/>
              <a:gd name="T30" fmla="*/ 11 w 47"/>
              <a:gd name="T31" fmla="*/ 42 h 53"/>
              <a:gd name="T32" fmla="*/ 15 w 47"/>
              <a:gd name="T33" fmla="*/ 52 h 53"/>
              <a:gd name="T34" fmla="*/ 7 w 47"/>
              <a:gd name="T35" fmla="*/ 53 h 53"/>
              <a:gd name="T36" fmla="*/ 7 w 47"/>
              <a:gd name="T37" fmla="*/ 52 h 53"/>
              <a:gd name="T38" fmla="*/ 7 w 47"/>
              <a:gd name="T39" fmla="*/ 45 h 53"/>
              <a:gd name="T40" fmla="*/ 3 w 47"/>
              <a:gd name="T41" fmla="*/ 46 h 53"/>
              <a:gd name="T42" fmla="*/ 3 w 47"/>
              <a:gd name="T43" fmla="*/ 49 h 53"/>
              <a:gd name="T44" fmla="*/ 3 w 47"/>
              <a:gd name="T45" fmla="*/ 48 h 53"/>
              <a:gd name="T46" fmla="*/ 0 w 47"/>
              <a:gd name="T47" fmla="*/ 41 h 53"/>
              <a:gd name="T48" fmla="*/ 5 w 47"/>
              <a:gd name="T49" fmla="*/ 34 h 53"/>
              <a:gd name="T50" fmla="*/ 11 w 47"/>
              <a:gd name="T51" fmla="*/ 22 h 53"/>
              <a:gd name="T52" fmla="*/ 11 w 47"/>
              <a:gd name="T53" fmla="*/ 19 h 53"/>
              <a:gd name="T54" fmla="*/ 17 w 47"/>
              <a:gd name="T55" fmla="*/ 20 h 53"/>
              <a:gd name="T56" fmla="*/ 28 w 47"/>
              <a:gd name="T57" fmla="*/ 8 h 53"/>
              <a:gd name="T58" fmla="*/ 24 w 47"/>
              <a:gd name="T59" fmla="*/ 3 h 53"/>
              <a:gd name="T60" fmla="*/ 28 w 47"/>
              <a:gd name="T61" fmla="*/ 0 h 53"/>
              <a:gd name="T62" fmla="*/ 36 w 47"/>
              <a:gd name="T63" fmla="*/ 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7" h="53">
                <a:moveTo>
                  <a:pt x="36" y="1"/>
                </a:moveTo>
                <a:lnTo>
                  <a:pt x="47" y="11"/>
                </a:lnTo>
                <a:lnTo>
                  <a:pt x="45" y="15"/>
                </a:lnTo>
                <a:lnTo>
                  <a:pt x="44" y="18"/>
                </a:lnTo>
                <a:lnTo>
                  <a:pt x="43" y="20"/>
                </a:lnTo>
                <a:lnTo>
                  <a:pt x="44" y="23"/>
                </a:lnTo>
                <a:lnTo>
                  <a:pt x="43" y="23"/>
                </a:lnTo>
                <a:lnTo>
                  <a:pt x="37" y="22"/>
                </a:lnTo>
                <a:lnTo>
                  <a:pt x="35" y="26"/>
                </a:lnTo>
                <a:lnTo>
                  <a:pt x="30" y="27"/>
                </a:lnTo>
                <a:lnTo>
                  <a:pt x="29" y="29"/>
                </a:lnTo>
                <a:lnTo>
                  <a:pt x="25" y="30"/>
                </a:lnTo>
                <a:lnTo>
                  <a:pt x="17" y="33"/>
                </a:lnTo>
                <a:lnTo>
                  <a:pt x="24" y="38"/>
                </a:lnTo>
                <a:lnTo>
                  <a:pt x="15" y="45"/>
                </a:lnTo>
                <a:lnTo>
                  <a:pt x="11" y="42"/>
                </a:lnTo>
                <a:lnTo>
                  <a:pt x="15" y="52"/>
                </a:lnTo>
                <a:lnTo>
                  <a:pt x="7" y="53"/>
                </a:lnTo>
                <a:lnTo>
                  <a:pt x="7" y="52"/>
                </a:lnTo>
                <a:lnTo>
                  <a:pt x="7" y="45"/>
                </a:lnTo>
                <a:lnTo>
                  <a:pt x="3" y="46"/>
                </a:lnTo>
                <a:lnTo>
                  <a:pt x="3" y="49"/>
                </a:lnTo>
                <a:lnTo>
                  <a:pt x="3" y="48"/>
                </a:lnTo>
                <a:lnTo>
                  <a:pt x="0" y="41"/>
                </a:lnTo>
                <a:lnTo>
                  <a:pt x="5" y="34"/>
                </a:lnTo>
                <a:lnTo>
                  <a:pt x="11" y="22"/>
                </a:lnTo>
                <a:lnTo>
                  <a:pt x="11" y="19"/>
                </a:lnTo>
                <a:lnTo>
                  <a:pt x="17" y="20"/>
                </a:lnTo>
                <a:lnTo>
                  <a:pt x="28" y="8"/>
                </a:lnTo>
                <a:lnTo>
                  <a:pt x="24" y="3"/>
                </a:lnTo>
                <a:lnTo>
                  <a:pt x="28" y="0"/>
                </a:lnTo>
                <a:lnTo>
                  <a:pt x="36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7" name="Freeform 594">
            <a:extLst>
              <a:ext uri="{FF2B5EF4-FFF2-40B4-BE49-F238E27FC236}">
                <a16:creationId xmlns:a16="http://schemas.microsoft.com/office/drawing/2014/main" id="{C9D014B1-EDD3-20BB-B712-2BB1739EEE02}"/>
              </a:ext>
            </a:extLst>
          </p:cNvPr>
          <p:cNvSpPr>
            <a:spLocks noEditPoints="1"/>
          </p:cNvSpPr>
          <p:nvPr/>
        </p:nvSpPr>
        <p:spPr bwMode="auto">
          <a:xfrm>
            <a:off x="4551370" y="4303725"/>
            <a:ext cx="52388" cy="47625"/>
          </a:xfrm>
          <a:custGeom>
            <a:avLst/>
            <a:gdLst>
              <a:gd name="T0" fmla="*/ 30 w 33"/>
              <a:gd name="T1" fmla="*/ 22 h 30"/>
              <a:gd name="T2" fmla="*/ 33 w 33"/>
              <a:gd name="T3" fmla="*/ 30 h 30"/>
              <a:gd name="T4" fmla="*/ 28 w 33"/>
              <a:gd name="T5" fmla="*/ 30 h 30"/>
              <a:gd name="T6" fmla="*/ 28 w 33"/>
              <a:gd name="T7" fmla="*/ 27 h 30"/>
              <a:gd name="T8" fmla="*/ 29 w 33"/>
              <a:gd name="T9" fmla="*/ 22 h 30"/>
              <a:gd name="T10" fmla="*/ 30 w 33"/>
              <a:gd name="T11" fmla="*/ 22 h 30"/>
              <a:gd name="T12" fmla="*/ 19 w 33"/>
              <a:gd name="T13" fmla="*/ 19 h 30"/>
              <a:gd name="T14" fmla="*/ 15 w 33"/>
              <a:gd name="T15" fmla="*/ 24 h 30"/>
              <a:gd name="T16" fmla="*/ 2 w 33"/>
              <a:gd name="T17" fmla="*/ 11 h 30"/>
              <a:gd name="T18" fmla="*/ 0 w 33"/>
              <a:gd name="T19" fmla="*/ 9 h 30"/>
              <a:gd name="T20" fmla="*/ 6 w 33"/>
              <a:gd name="T21" fmla="*/ 0 h 30"/>
              <a:gd name="T22" fmla="*/ 21 w 33"/>
              <a:gd name="T23" fmla="*/ 5 h 30"/>
              <a:gd name="T24" fmla="*/ 19 w 33"/>
              <a:gd name="T25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30">
                <a:moveTo>
                  <a:pt x="30" y="22"/>
                </a:moveTo>
                <a:lnTo>
                  <a:pt x="33" y="30"/>
                </a:lnTo>
                <a:lnTo>
                  <a:pt x="28" y="30"/>
                </a:lnTo>
                <a:lnTo>
                  <a:pt x="28" y="27"/>
                </a:lnTo>
                <a:lnTo>
                  <a:pt x="29" y="22"/>
                </a:lnTo>
                <a:lnTo>
                  <a:pt x="30" y="22"/>
                </a:lnTo>
                <a:close/>
                <a:moveTo>
                  <a:pt x="19" y="19"/>
                </a:moveTo>
                <a:lnTo>
                  <a:pt x="15" y="24"/>
                </a:lnTo>
                <a:lnTo>
                  <a:pt x="2" y="11"/>
                </a:lnTo>
                <a:lnTo>
                  <a:pt x="0" y="9"/>
                </a:lnTo>
                <a:lnTo>
                  <a:pt x="6" y="0"/>
                </a:lnTo>
                <a:lnTo>
                  <a:pt x="21" y="5"/>
                </a:lnTo>
                <a:lnTo>
                  <a:pt x="1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8" name="Freeform 595">
            <a:extLst>
              <a:ext uri="{FF2B5EF4-FFF2-40B4-BE49-F238E27FC236}">
                <a16:creationId xmlns:a16="http://schemas.microsoft.com/office/drawing/2014/main" id="{753CC452-8AA3-CBB2-D242-8AAB358F5276}"/>
              </a:ext>
            </a:extLst>
          </p:cNvPr>
          <p:cNvSpPr>
            <a:spLocks/>
          </p:cNvSpPr>
          <p:nvPr/>
        </p:nvSpPr>
        <p:spPr bwMode="auto">
          <a:xfrm>
            <a:off x="4772033" y="4076712"/>
            <a:ext cx="79375" cy="58738"/>
          </a:xfrm>
          <a:custGeom>
            <a:avLst/>
            <a:gdLst>
              <a:gd name="T0" fmla="*/ 50 w 50"/>
              <a:gd name="T1" fmla="*/ 27 h 37"/>
              <a:gd name="T2" fmla="*/ 37 w 50"/>
              <a:gd name="T3" fmla="*/ 37 h 37"/>
              <a:gd name="T4" fmla="*/ 24 w 50"/>
              <a:gd name="T5" fmla="*/ 34 h 37"/>
              <a:gd name="T6" fmla="*/ 18 w 50"/>
              <a:gd name="T7" fmla="*/ 27 h 37"/>
              <a:gd name="T8" fmla="*/ 2 w 50"/>
              <a:gd name="T9" fmla="*/ 20 h 37"/>
              <a:gd name="T10" fmla="*/ 0 w 50"/>
              <a:gd name="T11" fmla="*/ 19 h 37"/>
              <a:gd name="T12" fmla="*/ 4 w 50"/>
              <a:gd name="T13" fmla="*/ 8 h 37"/>
              <a:gd name="T14" fmla="*/ 14 w 50"/>
              <a:gd name="T15" fmla="*/ 2 h 37"/>
              <a:gd name="T16" fmla="*/ 43 w 50"/>
              <a:gd name="T17" fmla="*/ 0 h 37"/>
              <a:gd name="T18" fmla="*/ 50 w 50"/>
              <a:gd name="T19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37">
                <a:moveTo>
                  <a:pt x="50" y="27"/>
                </a:moveTo>
                <a:lnTo>
                  <a:pt x="37" y="37"/>
                </a:lnTo>
                <a:lnTo>
                  <a:pt x="24" y="34"/>
                </a:lnTo>
                <a:lnTo>
                  <a:pt x="18" y="27"/>
                </a:lnTo>
                <a:lnTo>
                  <a:pt x="2" y="20"/>
                </a:lnTo>
                <a:lnTo>
                  <a:pt x="0" y="19"/>
                </a:lnTo>
                <a:lnTo>
                  <a:pt x="4" y="8"/>
                </a:lnTo>
                <a:lnTo>
                  <a:pt x="14" y="2"/>
                </a:lnTo>
                <a:lnTo>
                  <a:pt x="43" y="0"/>
                </a:lnTo>
                <a:lnTo>
                  <a:pt x="5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9" name="Freeform 596">
            <a:extLst>
              <a:ext uri="{FF2B5EF4-FFF2-40B4-BE49-F238E27FC236}">
                <a16:creationId xmlns:a16="http://schemas.microsoft.com/office/drawing/2014/main" id="{5FD02BA4-6BCF-6E53-68B6-97821D9BD641}"/>
              </a:ext>
            </a:extLst>
          </p:cNvPr>
          <p:cNvSpPr>
            <a:spLocks noEditPoints="1"/>
          </p:cNvSpPr>
          <p:nvPr/>
        </p:nvSpPr>
        <p:spPr bwMode="auto">
          <a:xfrm>
            <a:off x="4899033" y="5924567"/>
            <a:ext cx="96838" cy="82550"/>
          </a:xfrm>
          <a:custGeom>
            <a:avLst/>
            <a:gdLst>
              <a:gd name="T0" fmla="*/ 43 w 61"/>
              <a:gd name="T1" fmla="*/ 17 h 52"/>
              <a:gd name="T2" fmla="*/ 49 w 61"/>
              <a:gd name="T3" fmla="*/ 22 h 52"/>
              <a:gd name="T4" fmla="*/ 51 w 61"/>
              <a:gd name="T5" fmla="*/ 23 h 52"/>
              <a:gd name="T6" fmla="*/ 53 w 61"/>
              <a:gd name="T7" fmla="*/ 23 h 52"/>
              <a:gd name="T8" fmla="*/ 58 w 61"/>
              <a:gd name="T9" fmla="*/ 30 h 52"/>
              <a:gd name="T10" fmla="*/ 61 w 61"/>
              <a:gd name="T11" fmla="*/ 37 h 52"/>
              <a:gd name="T12" fmla="*/ 53 w 61"/>
              <a:gd name="T13" fmla="*/ 36 h 52"/>
              <a:gd name="T14" fmla="*/ 51 w 61"/>
              <a:gd name="T15" fmla="*/ 40 h 52"/>
              <a:gd name="T16" fmla="*/ 49 w 61"/>
              <a:gd name="T17" fmla="*/ 44 h 52"/>
              <a:gd name="T18" fmla="*/ 43 w 61"/>
              <a:gd name="T19" fmla="*/ 48 h 52"/>
              <a:gd name="T20" fmla="*/ 39 w 61"/>
              <a:gd name="T21" fmla="*/ 49 h 52"/>
              <a:gd name="T22" fmla="*/ 31 w 61"/>
              <a:gd name="T23" fmla="*/ 52 h 52"/>
              <a:gd name="T24" fmla="*/ 25 w 61"/>
              <a:gd name="T25" fmla="*/ 49 h 52"/>
              <a:gd name="T26" fmla="*/ 24 w 61"/>
              <a:gd name="T27" fmla="*/ 49 h 52"/>
              <a:gd name="T28" fmla="*/ 20 w 61"/>
              <a:gd name="T29" fmla="*/ 48 h 52"/>
              <a:gd name="T30" fmla="*/ 15 w 61"/>
              <a:gd name="T31" fmla="*/ 49 h 52"/>
              <a:gd name="T32" fmla="*/ 13 w 61"/>
              <a:gd name="T33" fmla="*/ 47 h 52"/>
              <a:gd name="T34" fmla="*/ 8 w 61"/>
              <a:gd name="T35" fmla="*/ 37 h 52"/>
              <a:gd name="T36" fmla="*/ 0 w 61"/>
              <a:gd name="T37" fmla="*/ 30 h 52"/>
              <a:gd name="T38" fmla="*/ 15 w 61"/>
              <a:gd name="T39" fmla="*/ 18 h 52"/>
              <a:gd name="T40" fmla="*/ 17 w 61"/>
              <a:gd name="T41" fmla="*/ 19 h 52"/>
              <a:gd name="T42" fmla="*/ 27 w 61"/>
              <a:gd name="T43" fmla="*/ 13 h 52"/>
              <a:gd name="T44" fmla="*/ 25 w 61"/>
              <a:gd name="T45" fmla="*/ 7 h 52"/>
              <a:gd name="T46" fmla="*/ 32 w 61"/>
              <a:gd name="T47" fmla="*/ 0 h 52"/>
              <a:gd name="T48" fmla="*/ 39 w 61"/>
              <a:gd name="T49" fmla="*/ 7 h 52"/>
              <a:gd name="T50" fmla="*/ 43 w 61"/>
              <a:gd name="T51" fmla="*/ 11 h 52"/>
              <a:gd name="T52" fmla="*/ 43 w 61"/>
              <a:gd name="T53" fmla="*/ 17 h 52"/>
              <a:gd name="T54" fmla="*/ 34 w 61"/>
              <a:gd name="T55" fmla="*/ 0 h 52"/>
              <a:gd name="T56" fmla="*/ 34 w 61"/>
              <a:gd name="T5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1" h="52">
                <a:moveTo>
                  <a:pt x="43" y="17"/>
                </a:moveTo>
                <a:lnTo>
                  <a:pt x="49" y="22"/>
                </a:lnTo>
                <a:lnTo>
                  <a:pt x="51" y="23"/>
                </a:lnTo>
                <a:lnTo>
                  <a:pt x="53" y="23"/>
                </a:lnTo>
                <a:lnTo>
                  <a:pt x="58" y="30"/>
                </a:lnTo>
                <a:lnTo>
                  <a:pt x="61" y="37"/>
                </a:lnTo>
                <a:lnTo>
                  <a:pt x="53" y="36"/>
                </a:lnTo>
                <a:lnTo>
                  <a:pt x="51" y="40"/>
                </a:lnTo>
                <a:lnTo>
                  <a:pt x="49" y="44"/>
                </a:lnTo>
                <a:lnTo>
                  <a:pt x="43" y="48"/>
                </a:lnTo>
                <a:lnTo>
                  <a:pt x="39" y="49"/>
                </a:lnTo>
                <a:lnTo>
                  <a:pt x="31" y="52"/>
                </a:lnTo>
                <a:lnTo>
                  <a:pt x="25" y="49"/>
                </a:lnTo>
                <a:lnTo>
                  <a:pt x="24" y="49"/>
                </a:lnTo>
                <a:lnTo>
                  <a:pt x="20" y="48"/>
                </a:lnTo>
                <a:lnTo>
                  <a:pt x="15" y="49"/>
                </a:lnTo>
                <a:lnTo>
                  <a:pt x="13" y="47"/>
                </a:lnTo>
                <a:lnTo>
                  <a:pt x="8" y="37"/>
                </a:lnTo>
                <a:lnTo>
                  <a:pt x="0" y="30"/>
                </a:lnTo>
                <a:lnTo>
                  <a:pt x="15" y="18"/>
                </a:lnTo>
                <a:lnTo>
                  <a:pt x="17" y="19"/>
                </a:lnTo>
                <a:lnTo>
                  <a:pt x="27" y="13"/>
                </a:lnTo>
                <a:lnTo>
                  <a:pt x="25" y="7"/>
                </a:lnTo>
                <a:lnTo>
                  <a:pt x="32" y="0"/>
                </a:lnTo>
                <a:lnTo>
                  <a:pt x="39" y="7"/>
                </a:lnTo>
                <a:lnTo>
                  <a:pt x="43" y="11"/>
                </a:lnTo>
                <a:lnTo>
                  <a:pt x="43" y="17"/>
                </a:lnTo>
                <a:close/>
                <a:moveTo>
                  <a:pt x="34" y="0"/>
                </a:moveTo>
                <a:lnTo>
                  <a:pt x="3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0" name="Freeform 597">
            <a:extLst>
              <a:ext uri="{FF2B5EF4-FFF2-40B4-BE49-F238E27FC236}">
                <a16:creationId xmlns:a16="http://schemas.microsoft.com/office/drawing/2014/main" id="{F91D669F-65A9-1E3E-CCF3-46870C964466}"/>
              </a:ext>
            </a:extLst>
          </p:cNvPr>
          <p:cNvSpPr>
            <a:spLocks noEditPoints="1"/>
          </p:cNvSpPr>
          <p:nvPr/>
        </p:nvSpPr>
        <p:spPr bwMode="auto">
          <a:xfrm>
            <a:off x="4899033" y="5924567"/>
            <a:ext cx="96838" cy="82550"/>
          </a:xfrm>
          <a:custGeom>
            <a:avLst/>
            <a:gdLst>
              <a:gd name="T0" fmla="*/ 43 w 61"/>
              <a:gd name="T1" fmla="*/ 17 h 52"/>
              <a:gd name="T2" fmla="*/ 49 w 61"/>
              <a:gd name="T3" fmla="*/ 22 h 52"/>
              <a:gd name="T4" fmla="*/ 51 w 61"/>
              <a:gd name="T5" fmla="*/ 23 h 52"/>
              <a:gd name="T6" fmla="*/ 53 w 61"/>
              <a:gd name="T7" fmla="*/ 23 h 52"/>
              <a:gd name="T8" fmla="*/ 58 w 61"/>
              <a:gd name="T9" fmla="*/ 30 h 52"/>
              <a:gd name="T10" fmla="*/ 61 w 61"/>
              <a:gd name="T11" fmla="*/ 37 h 52"/>
              <a:gd name="T12" fmla="*/ 53 w 61"/>
              <a:gd name="T13" fmla="*/ 36 h 52"/>
              <a:gd name="T14" fmla="*/ 51 w 61"/>
              <a:gd name="T15" fmla="*/ 40 h 52"/>
              <a:gd name="T16" fmla="*/ 49 w 61"/>
              <a:gd name="T17" fmla="*/ 44 h 52"/>
              <a:gd name="T18" fmla="*/ 43 w 61"/>
              <a:gd name="T19" fmla="*/ 48 h 52"/>
              <a:gd name="T20" fmla="*/ 39 w 61"/>
              <a:gd name="T21" fmla="*/ 49 h 52"/>
              <a:gd name="T22" fmla="*/ 31 w 61"/>
              <a:gd name="T23" fmla="*/ 52 h 52"/>
              <a:gd name="T24" fmla="*/ 25 w 61"/>
              <a:gd name="T25" fmla="*/ 49 h 52"/>
              <a:gd name="T26" fmla="*/ 24 w 61"/>
              <a:gd name="T27" fmla="*/ 49 h 52"/>
              <a:gd name="T28" fmla="*/ 20 w 61"/>
              <a:gd name="T29" fmla="*/ 48 h 52"/>
              <a:gd name="T30" fmla="*/ 15 w 61"/>
              <a:gd name="T31" fmla="*/ 49 h 52"/>
              <a:gd name="T32" fmla="*/ 13 w 61"/>
              <a:gd name="T33" fmla="*/ 47 h 52"/>
              <a:gd name="T34" fmla="*/ 8 w 61"/>
              <a:gd name="T35" fmla="*/ 37 h 52"/>
              <a:gd name="T36" fmla="*/ 0 w 61"/>
              <a:gd name="T37" fmla="*/ 30 h 52"/>
              <a:gd name="T38" fmla="*/ 15 w 61"/>
              <a:gd name="T39" fmla="*/ 18 h 52"/>
              <a:gd name="T40" fmla="*/ 17 w 61"/>
              <a:gd name="T41" fmla="*/ 19 h 52"/>
              <a:gd name="T42" fmla="*/ 27 w 61"/>
              <a:gd name="T43" fmla="*/ 13 h 52"/>
              <a:gd name="T44" fmla="*/ 25 w 61"/>
              <a:gd name="T45" fmla="*/ 7 h 52"/>
              <a:gd name="T46" fmla="*/ 32 w 61"/>
              <a:gd name="T47" fmla="*/ 0 h 52"/>
              <a:gd name="T48" fmla="*/ 39 w 61"/>
              <a:gd name="T49" fmla="*/ 7 h 52"/>
              <a:gd name="T50" fmla="*/ 43 w 61"/>
              <a:gd name="T51" fmla="*/ 11 h 52"/>
              <a:gd name="T52" fmla="*/ 43 w 61"/>
              <a:gd name="T53" fmla="*/ 17 h 52"/>
              <a:gd name="T54" fmla="*/ 34 w 61"/>
              <a:gd name="T55" fmla="*/ 0 h 52"/>
              <a:gd name="T56" fmla="*/ 34 w 61"/>
              <a:gd name="T5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1" h="52">
                <a:moveTo>
                  <a:pt x="43" y="17"/>
                </a:moveTo>
                <a:lnTo>
                  <a:pt x="49" y="22"/>
                </a:lnTo>
                <a:lnTo>
                  <a:pt x="51" y="23"/>
                </a:lnTo>
                <a:lnTo>
                  <a:pt x="53" y="23"/>
                </a:lnTo>
                <a:lnTo>
                  <a:pt x="58" y="30"/>
                </a:lnTo>
                <a:lnTo>
                  <a:pt x="61" y="37"/>
                </a:lnTo>
                <a:lnTo>
                  <a:pt x="53" y="36"/>
                </a:lnTo>
                <a:lnTo>
                  <a:pt x="51" y="40"/>
                </a:lnTo>
                <a:lnTo>
                  <a:pt x="49" y="44"/>
                </a:lnTo>
                <a:lnTo>
                  <a:pt x="43" y="48"/>
                </a:lnTo>
                <a:lnTo>
                  <a:pt x="39" y="49"/>
                </a:lnTo>
                <a:lnTo>
                  <a:pt x="31" y="52"/>
                </a:lnTo>
                <a:lnTo>
                  <a:pt x="25" y="49"/>
                </a:lnTo>
                <a:lnTo>
                  <a:pt x="24" y="49"/>
                </a:lnTo>
                <a:lnTo>
                  <a:pt x="20" y="48"/>
                </a:lnTo>
                <a:lnTo>
                  <a:pt x="15" y="49"/>
                </a:lnTo>
                <a:lnTo>
                  <a:pt x="13" y="47"/>
                </a:lnTo>
                <a:lnTo>
                  <a:pt x="8" y="37"/>
                </a:lnTo>
                <a:lnTo>
                  <a:pt x="0" y="30"/>
                </a:lnTo>
                <a:lnTo>
                  <a:pt x="15" y="18"/>
                </a:lnTo>
                <a:lnTo>
                  <a:pt x="17" y="19"/>
                </a:lnTo>
                <a:lnTo>
                  <a:pt x="27" y="13"/>
                </a:lnTo>
                <a:lnTo>
                  <a:pt x="25" y="7"/>
                </a:lnTo>
                <a:lnTo>
                  <a:pt x="32" y="0"/>
                </a:lnTo>
                <a:lnTo>
                  <a:pt x="39" y="7"/>
                </a:lnTo>
                <a:lnTo>
                  <a:pt x="43" y="11"/>
                </a:lnTo>
                <a:lnTo>
                  <a:pt x="43" y="17"/>
                </a:lnTo>
                <a:moveTo>
                  <a:pt x="34" y="0"/>
                </a:moveTo>
                <a:lnTo>
                  <a:pt x="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1" name="Freeform 598">
            <a:extLst>
              <a:ext uri="{FF2B5EF4-FFF2-40B4-BE49-F238E27FC236}">
                <a16:creationId xmlns:a16="http://schemas.microsoft.com/office/drawing/2014/main" id="{2B432135-471C-D233-C89F-46C630E5FD3A}"/>
              </a:ext>
            </a:extLst>
          </p:cNvPr>
          <p:cNvSpPr>
            <a:spLocks/>
          </p:cNvSpPr>
          <p:nvPr/>
        </p:nvSpPr>
        <p:spPr bwMode="auto">
          <a:xfrm>
            <a:off x="4851408" y="4233875"/>
            <a:ext cx="198438" cy="176213"/>
          </a:xfrm>
          <a:custGeom>
            <a:avLst/>
            <a:gdLst>
              <a:gd name="T0" fmla="*/ 87 w 125"/>
              <a:gd name="T1" fmla="*/ 7 h 111"/>
              <a:gd name="T2" fmla="*/ 84 w 125"/>
              <a:gd name="T3" fmla="*/ 15 h 111"/>
              <a:gd name="T4" fmla="*/ 98 w 125"/>
              <a:gd name="T5" fmla="*/ 13 h 111"/>
              <a:gd name="T6" fmla="*/ 99 w 125"/>
              <a:gd name="T7" fmla="*/ 29 h 111"/>
              <a:gd name="T8" fmla="*/ 105 w 125"/>
              <a:gd name="T9" fmla="*/ 34 h 111"/>
              <a:gd name="T10" fmla="*/ 107 w 125"/>
              <a:gd name="T11" fmla="*/ 38 h 111"/>
              <a:gd name="T12" fmla="*/ 99 w 125"/>
              <a:gd name="T13" fmla="*/ 55 h 111"/>
              <a:gd name="T14" fmla="*/ 109 w 125"/>
              <a:gd name="T15" fmla="*/ 59 h 111"/>
              <a:gd name="T16" fmla="*/ 120 w 125"/>
              <a:gd name="T17" fmla="*/ 64 h 111"/>
              <a:gd name="T18" fmla="*/ 122 w 125"/>
              <a:gd name="T19" fmla="*/ 75 h 111"/>
              <a:gd name="T20" fmla="*/ 121 w 125"/>
              <a:gd name="T21" fmla="*/ 85 h 111"/>
              <a:gd name="T22" fmla="*/ 125 w 125"/>
              <a:gd name="T23" fmla="*/ 94 h 111"/>
              <a:gd name="T24" fmla="*/ 94 w 125"/>
              <a:gd name="T25" fmla="*/ 100 h 111"/>
              <a:gd name="T26" fmla="*/ 69 w 125"/>
              <a:gd name="T27" fmla="*/ 111 h 111"/>
              <a:gd name="T28" fmla="*/ 46 w 125"/>
              <a:gd name="T29" fmla="*/ 98 h 111"/>
              <a:gd name="T30" fmla="*/ 31 w 125"/>
              <a:gd name="T31" fmla="*/ 75 h 111"/>
              <a:gd name="T32" fmla="*/ 35 w 125"/>
              <a:gd name="T33" fmla="*/ 74 h 111"/>
              <a:gd name="T34" fmla="*/ 39 w 125"/>
              <a:gd name="T35" fmla="*/ 78 h 111"/>
              <a:gd name="T36" fmla="*/ 45 w 125"/>
              <a:gd name="T37" fmla="*/ 71 h 111"/>
              <a:gd name="T38" fmla="*/ 39 w 125"/>
              <a:gd name="T39" fmla="*/ 64 h 111"/>
              <a:gd name="T40" fmla="*/ 28 w 125"/>
              <a:gd name="T41" fmla="*/ 60 h 111"/>
              <a:gd name="T42" fmla="*/ 19 w 125"/>
              <a:gd name="T43" fmla="*/ 47 h 111"/>
              <a:gd name="T44" fmla="*/ 21 w 125"/>
              <a:gd name="T45" fmla="*/ 43 h 111"/>
              <a:gd name="T46" fmla="*/ 34 w 125"/>
              <a:gd name="T47" fmla="*/ 41 h 111"/>
              <a:gd name="T48" fmla="*/ 39 w 125"/>
              <a:gd name="T49" fmla="*/ 38 h 111"/>
              <a:gd name="T50" fmla="*/ 42 w 125"/>
              <a:gd name="T51" fmla="*/ 34 h 111"/>
              <a:gd name="T52" fmla="*/ 40 w 125"/>
              <a:gd name="T53" fmla="*/ 33 h 111"/>
              <a:gd name="T54" fmla="*/ 30 w 125"/>
              <a:gd name="T55" fmla="*/ 34 h 111"/>
              <a:gd name="T56" fmla="*/ 21 w 125"/>
              <a:gd name="T57" fmla="*/ 34 h 111"/>
              <a:gd name="T58" fmla="*/ 36 w 125"/>
              <a:gd name="T59" fmla="*/ 26 h 111"/>
              <a:gd name="T60" fmla="*/ 34 w 125"/>
              <a:gd name="T61" fmla="*/ 25 h 111"/>
              <a:gd name="T62" fmla="*/ 25 w 125"/>
              <a:gd name="T63" fmla="*/ 23 h 111"/>
              <a:gd name="T64" fmla="*/ 12 w 125"/>
              <a:gd name="T65" fmla="*/ 33 h 111"/>
              <a:gd name="T66" fmla="*/ 10 w 125"/>
              <a:gd name="T67" fmla="*/ 26 h 111"/>
              <a:gd name="T68" fmla="*/ 1 w 125"/>
              <a:gd name="T69" fmla="*/ 23 h 111"/>
              <a:gd name="T70" fmla="*/ 6 w 125"/>
              <a:gd name="T71" fmla="*/ 15 h 111"/>
              <a:gd name="T72" fmla="*/ 15 w 125"/>
              <a:gd name="T73" fmla="*/ 14 h 111"/>
              <a:gd name="T74" fmla="*/ 17 w 125"/>
              <a:gd name="T75" fmla="*/ 15 h 111"/>
              <a:gd name="T76" fmla="*/ 20 w 125"/>
              <a:gd name="T77" fmla="*/ 13 h 111"/>
              <a:gd name="T78" fmla="*/ 27 w 125"/>
              <a:gd name="T79" fmla="*/ 17 h 111"/>
              <a:gd name="T80" fmla="*/ 46 w 125"/>
              <a:gd name="T81" fmla="*/ 14 h 111"/>
              <a:gd name="T82" fmla="*/ 51 w 125"/>
              <a:gd name="T83" fmla="*/ 10 h 111"/>
              <a:gd name="T84" fmla="*/ 80 w 125"/>
              <a:gd name="T85" fmla="*/ 3 h 111"/>
              <a:gd name="T86" fmla="*/ 87 w 125"/>
              <a:gd name="T87" fmla="*/ 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5" h="111">
                <a:moveTo>
                  <a:pt x="87" y="4"/>
                </a:moveTo>
                <a:lnTo>
                  <a:pt x="87" y="7"/>
                </a:lnTo>
                <a:lnTo>
                  <a:pt x="83" y="10"/>
                </a:lnTo>
                <a:lnTo>
                  <a:pt x="84" y="15"/>
                </a:lnTo>
                <a:lnTo>
                  <a:pt x="94" y="13"/>
                </a:lnTo>
                <a:lnTo>
                  <a:pt x="98" y="13"/>
                </a:lnTo>
                <a:lnTo>
                  <a:pt x="99" y="19"/>
                </a:lnTo>
                <a:lnTo>
                  <a:pt x="99" y="29"/>
                </a:lnTo>
                <a:lnTo>
                  <a:pt x="105" y="33"/>
                </a:lnTo>
                <a:lnTo>
                  <a:pt x="105" y="34"/>
                </a:lnTo>
                <a:lnTo>
                  <a:pt x="103" y="36"/>
                </a:lnTo>
                <a:lnTo>
                  <a:pt x="107" y="38"/>
                </a:lnTo>
                <a:lnTo>
                  <a:pt x="99" y="43"/>
                </a:lnTo>
                <a:lnTo>
                  <a:pt x="99" y="55"/>
                </a:lnTo>
                <a:lnTo>
                  <a:pt x="105" y="59"/>
                </a:lnTo>
                <a:lnTo>
                  <a:pt x="109" y="59"/>
                </a:lnTo>
                <a:lnTo>
                  <a:pt x="115" y="58"/>
                </a:lnTo>
                <a:lnTo>
                  <a:pt x="120" y="64"/>
                </a:lnTo>
                <a:lnTo>
                  <a:pt x="117" y="70"/>
                </a:lnTo>
                <a:lnTo>
                  <a:pt x="122" y="75"/>
                </a:lnTo>
                <a:lnTo>
                  <a:pt x="121" y="79"/>
                </a:lnTo>
                <a:lnTo>
                  <a:pt x="121" y="85"/>
                </a:lnTo>
                <a:lnTo>
                  <a:pt x="120" y="89"/>
                </a:lnTo>
                <a:lnTo>
                  <a:pt x="125" y="94"/>
                </a:lnTo>
                <a:lnTo>
                  <a:pt x="98" y="100"/>
                </a:lnTo>
                <a:lnTo>
                  <a:pt x="94" y="100"/>
                </a:lnTo>
                <a:lnTo>
                  <a:pt x="88" y="98"/>
                </a:lnTo>
                <a:lnTo>
                  <a:pt x="69" y="111"/>
                </a:lnTo>
                <a:lnTo>
                  <a:pt x="60" y="101"/>
                </a:lnTo>
                <a:lnTo>
                  <a:pt x="46" y="98"/>
                </a:lnTo>
                <a:lnTo>
                  <a:pt x="34" y="89"/>
                </a:lnTo>
                <a:lnTo>
                  <a:pt x="31" y="75"/>
                </a:lnTo>
                <a:lnTo>
                  <a:pt x="34" y="74"/>
                </a:lnTo>
                <a:lnTo>
                  <a:pt x="35" y="74"/>
                </a:lnTo>
                <a:lnTo>
                  <a:pt x="39" y="77"/>
                </a:lnTo>
                <a:lnTo>
                  <a:pt x="39" y="78"/>
                </a:lnTo>
                <a:lnTo>
                  <a:pt x="40" y="78"/>
                </a:lnTo>
                <a:lnTo>
                  <a:pt x="45" y="71"/>
                </a:lnTo>
                <a:lnTo>
                  <a:pt x="39" y="68"/>
                </a:lnTo>
                <a:lnTo>
                  <a:pt x="39" y="64"/>
                </a:lnTo>
                <a:lnTo>
                  <a:pt x="36" y="59"/>
                </a:lnTo>
                <a:lnTo>
                  <a:pt x="28" y="60"/>
                </a:lnTo>
                <a:lnTo>
                  <a:pt x="23" y="53"/>
                </a:lnTo>
                <a:lnTo>
                  <a:pt x="19" y="47"/>
                </a:lnTo>
                <a:lnTo>
                  <a:pt x="17" y="43"/>
                </a:lnTo>
                <a:lnTo>
                  <a:pt x="21" y="43"/>
                </a:lnTo>
                <a:lnTo>
                  <a:pt x="25" y="43"/>
                </a:lnTo>
                <a:lnTo>
                  <a:pt x="34" y="41"/>
                </a:lnTo>
                <a:lnTo>
                  <a:pt x="38" y="40"/>
                </a:lnTo>
                <a:lnTo>
                  <a:pt x="39" y="38"/>
                </a:lnTo>
                <a:lnTo>
                  <a:pt x="42" y="37"/>
                </a:lnTo>
                <a:lnTo>
                  <a:pt x="42" y="34"/>
                </a:lnTo>
                <a:lnTo>
                  <a:pt x="43" y="33"/>
                </a:lnTo>
                <a:lnTo>
                  <a:pt x="40" y="33"/>
                </a:lnTo>
                <a:lnTo>
                  <a:pt x="35" y="33"/>
                </a:lnTo>
                <a:lnTo>
                  <a:pt x="30" y="34"/>
                </a:lnTo>
                <a:lnTo>
                  <a:pt x="28" y="34"/>
                </a:lnTo>
                <a:lnTo>
                  <a:pt x="21" y="34"/>
                </a:lnTo>
                <a:lnTo>
                  <a:pt x="23" y="32"/>
                </a:lnTo>
                <a:lnTo>
                  <a:pt x="36" y="26"/>
                </a:lnTo>
                <a:lnTo>
                  <a:pt x="36" y="25"/>
                </a:lnTo>
                <a:lnTo>
                  <a:pt x="34" y="25"/>
                </a:lnTo>
                <a:lnTo>
                  <a:pt x="30" y="22"/>
                </a:lnTo>
                <a:lnTo>
                  <a:pt x="25" y="23"/>
                </a:lnTo>
                <a:lnTo>
                  <a:pt x="23" y="25"/>
                </a:lnTo>
                <a:lnTo>
                  <a:pt x="12" y="33"/>
                </a:lnTo>
                <a:lnTo>
                  <a:pt x="6" y="30"/>
                </a:lnTo>
                <a:lnTo>
                  <a:pt x="10" y="26"/>
                </a:lnTo>
                <a:lnTo>
                  <a:pt x="9" y="22"/>
                </a:lnTo>
                <a:lnTo>
                  <a:pt x="1" y="23"/>
                </a:lnTo>
                <a:lnTo>
                  <a:pt x="0" y="21"/>
                </a:lnTo>
                <a:lnTo>
                  <a:pt x="6" y="15"/>
                </a:lnTo>
                <a:lnTo>
                  <a:pt x="8" y="18"/>
                </a:lnTo>
                <a:lnTo>
                  <a:pt x="15" y="14"/>
                </a:lnTo>
                <a:lnTo>
                  <a:pt x="16" y="13"/>
                </a:lnTo>
                <a:lnTo>
                  <a:pt x="17" y="15"/>
                </a:lnTo>
                <a:lnTo>
                  <a:pt x="19" y="15"/>
                </a:lnTo>
                <a:lnTo>
                  <a:pt x="20" y="13"/>
                </a:lnTo>
                <a:lnTo>
                  <a:pt x="25" y="7"/>
                </a:lnTo>
                <a:lnTo>
                  <a:pt x="27" y="17"/>
                </a:lnTo>
                <a:lnTo>
                  <a:pt x="30" y="13"/>
                </a:lnTo>
                <a:lnTo>
                  <a:pt x="46" y="14"/>
                </a:lnTo>
                <a:lnTo>
                  <a:pt x="49" y="13"/>
                </a:lnTo>
                <a:lnTo>
                  <a:pt x="51" y="10"/>
                </a:lnTo>
                <a:lnTo>
                  <a:pt x="66" y="0"/>
                </a:lnTo>
                <a:lnTo>
                  <a:pt x="80" y="3"/>
                </a:lnTo>
                <a:lnTo>
                  <a:pt x="84" y="0"/>
                </a:lnTo>
                <a:lnTo>
                  <a:pt x="87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2" name="Freeform 599">
            <a:extLst>
              <a:ext uri="{FF2B5EF4-FFF2-40B4-BE49-F238E27FC236}">
                <a16:creationId xmlns:a16="http://schemas.microsoft.com/office/drawing/2014/main" id="{D60EA6E1-AEC2-4DD9-5FCE-04461E2B5895}"/>
              </a:ext>
            </a:extLst>
          </p:cNvPr>
          <p:cNvSpPr>
            <a:spLocks/>
          </p:cNvSpPr>
          <p:nvPr/>
        </p:nvSpPr>
        <p:spPr bwMode="auto">
          <a:xfrm>
            <a:off x="5186371" y="5519754"/>
            <a:ext cx="95250" cy="134938"/>
          </a:xfrm>
          <a:custGeom>
            <a:avLst/>
            <a:gdLst>
              <a:gd name="T0" fmla="*/ 27 w 60"/>
              <a:gd name="T1" fmla="*/ 0 h 85"/>
              <a:gd name="T2" fmla="*/ 30 w 60"/>
              <a:gd name="T3" fmla="*/ 3 h 85"/>
              <a:gd name="T4" fmla="*/ 37 w 60"/>
              <a:gd name="T5" fmla="*/ 7 h 85"/>
              <a:gd name="T6" fmla="*/ 37 w 60"/>
              <a:gd name="T7" fmla="*/ 10 h 85"/>
              <a:gd name="T8" fmla="*/ 38 w 60"/>
              <a:gd name="T9" fmla="*/ 14 h 85"/>
              <a:gd name="T10" fmla="*/ 42 w 60"/>
              <a:gd name="T11" fmla="*/ 19 h 85"/>
              <a:gd name="T12" fmla="*/ 42 w 60"/>
              <a:gd name="T13" fmla="*/ 26 h 85"/>
              <a:gd name="T14" fmla="*/ 44 w 60"/>
              <a:gd name="T15" fmla="*/ 30 h 85"/>
              <a:gd name="T16" fmla="*/ 45 w 60"/>
              <a:gd name="T17" fmla="*/ 37 h 85"/>
              <a:gd name="T18" fmla="*/ 55 w 60"/>
              <a:gd name="T19" fmla="*/ 43 h 85"/>
              <a:gd name="T20" fmla="*/ 57 w 60"/>
              <a:gd name="T21" fmla="*/ 43 h 85"/>
              <a:gd name="T22" fmla="*/ 57 w 60"/>
              <a:gd name="T23" fmla="*/ 44 h 85"/>
              <a:gd name="T24" fmla="*/ 60 w 60"/>
              <a:gd name="T25" fmla="*/ 51 h 85"/>
              <a:gd name="T26" fmla="*/ 59 w 60"/>
              <a:gd name="T27" fmla="*/ 52 h 85"/>
              <a:gd name="T28" fmla="*/ 57 w 60"/>
              <a:gd name="T29" fmla="*/ 53 h 85"/>
              <a:gd name="T30" fmla="*/ 57 w 60"/>
              <a:gd name="T31" fmla="*/ 56 h 85"/>
              <a:gd name="T32" fmla="*/ 56 w 60"/>
              <a:gd name="T33" fmla="*/ 59 h 85"/>
              <a:gd name="T34" fmla="*/ 52 w 60"/>
              <a:gd name="T35" fmla="*/ 68 h 85"/>
              <a:gd name="T36" fmla="*/ 55 w 60"/>
              <a:gd name="T37" fmla="*/ 81 h 85"/>
              <a:gd name="T38" fmla="*/ 56 w 60"/>
              <a:gd name="T39" fmla="*/ 81 h 85"/>
              <a:gd name="T40" fmla="*/ 49 w 60"/>
              <a:gd name="T41" fmla="*/ 85 h 85"/>
              <a:gd name="T42" fmla="*/ 42 w 60"/>
              <a:gd name="T43" fmla="*/ 85 h 85"/>
              <a:gd name="T44" fmla="*/ 41 w 60"/>
              <a:gd name="T45" fmla="*/ 85 h 85"/>
              <a:gd name="T46" fmla="*/ 37 w 60"/>
              <a:gd name="T47" fmla="*/ 82 h 85"/>
              <a:gd name="T48" fmla="*/ 34 w 60"/>
              <a:gd name="T49" fmla="*/ 81 h 85"/>
              <a:gd name="T50" fmla="*/ 33 w 60"/>
              <a:gd name="T51" fmla="*/ 79 h 85"/>
              <a:gd name="T52" fmla="*/ 34 w 60"/>
              <a:gd name="T53" fmla="*/ 77 h 85"/>
              <a:gd name="T54" fmla="*/ 34 w 60"/>
              <a:gd name="T55" fmla="*/ 74 h 85"/>
              <a:gd name="T56" fmla="*/ 33 w 60"/>
              <a:gd name="T57" fmla="*/ 67 h 85"/>
              <a:gd name="T58" fmla="*/ 31 w 60"/>
              <a:gd name="T59" fmla="*/ 63 h 85"/>
              <a:gd name="T60" fmla="*/ 26 w 60"/>
              <a:gd name="T61" fmla="*/ 60 h 85"/>
              <a:gd name="T62" fmla="*/ 22 w 60"/>
              <a:gd name="T63" fmla="*/ 59 h 85"/>
              <a:gd name="T64" fmla="*/ 20 w 60"/>
              <a:gd name="T65" fmla="*/ 58 h 85"/>
              <a:gd name="T66" fmla="*/ 18 w 60"/>
              <a:gd name="T67" fmla="*/ 62 h 85"/>
              <a:gd name="T68" fmla="*/ 16 w 60"/>
              <a:gd name="T69" fmla="*/ 58 h 85"/>
              <a:gd name="T70" fmla="*/ 16 w 60"/>
              <a:gd name="T71" fmla="*/ 56 h 85"/>
              <a:gd name="T72" fmla="*/ 15 w 60"/>
              <a:gd name="T73" fmla="*/ 55 h 85"/>
              <a:gd name="T74" fmla="*/ 18 w 60"/>
              <a:gd name="T75" fmla="*/ 49 h 85"/>
              <a:gd name="T76" fmla="*/ 12 w 60"/>
              <a:gd name="T77" fmla="*/ 43 h 85"/>
              <a:gd name="T78" fmla="*/ 11 w 60"/>
              <a:gd name="T79" fmla="*/ 38 h 85"/>
              <a:gd name="T80" fmla="*/ 0 w 60"/>
              <a:gd name="T81" fmla="*/ 29 h 85"/>
              <a:gd name="T82" fmla="*/ 15 w 60"/>
              <a:gd name="T83" fmla="*/ 14 h 85"/>
              <a:gd name="T84" fmla="*/ 12 w 60"/>
              <a:gd name="T85" fmla="*/ 4 h 85"/>
              <a:gd name="T86" fmla="*/ 16 w 60"/>
              <a:gd name="T87" fmla="*/ 0 h 85"/>
              <a:gd name="T88" fmla="*/ 27 w 60"/>
              <a:gd name="T8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85">
                <a:moveTo>
                  <a:pt x="27" y="0"/>
                </a:moveTo>
                <a:lnTo>
                  <a:pt x="30" y="3"/>
                </a:lnTo>
                <a:lnTo>
                  <a:pt x="37" y="7"/>
                </a:lnTo>
                <a:lnTo>
                  <a:pt x="37" y="10"/>
                </a:lnTo>
                <a:lnTo>
                  <a:pt x="38" y="14"/>
                </a:lnTo>
                <a:lnTo>
                  <a:pt x="42" y="19"/>
                </a:lnTo>
                <a:lnTo>
                  <a:pt x="42" y="26"/>
                </a:lnTo>
                <a:lnTo>
                  <a:pt x="44" y="30"/>
                </a:lnTo>
                <a:lnTo>
                  <a:pt x="45" y="37"/>
                </a:lnTo>
                <a:lnTo>
                  <a:pt x="55" y="43"/>
                </a:lnTo>
                <a:lnTo>
                  <a:pt x="57" y="43"/>
                </a:lnTo>
                <a:lnTo>
                  <a:pt x="57" y="44"/>
                </a:lnTo>
                <a:lnTo>
                  <a:pt x="60" y="51"/>
                </a:lnTo>
                <a:lnTo>
                  <a:pt x="59" y="52"/>
                </a:lnTo>
                <a:lnTo>
                  <a:pt x="57" y="53"/>
                </a:lnTo>
                <a:lnTo>
                  <a:pt x="57" y="56"/>
                </a:lnTo>
                <a:lnTo>
                  <a:pt x="56" y="59"/>
                </a:lnTo>
                <a:lnTo>
                  <a:pt x="52" y="68"/>
                </a:lnTo>
                <a:lnTo>
                  <a:pt x="55" y="81"/>
                </a:lnTo>
                <a:lnTo>
                  <a:pt x="56" y="81"/>
                </a:lnTo>
                <a:lnTo>
                  <a:pt x="49" y="85"/>
                </a:lnTo>
                <a:lnTo>
                  <a:pt x="42" y="85"/>
                </a:lnTo>
                <a:lnTo>
                  <a:pt x="41" y="85"/>
                </a:lnTo>
                <a:lnTo>
                  <a:pt x="37" y="82"/>
                </a:lnTo>
                <a:lnTo>
                  <a:pt x="34" y="81"/>
                </a:lnTo>
                <a:lnTo>
                  <a:pt x="33" y="79"/>
                </a:lnTo>
                <a:lnTo>
                  <a:pt x="34" y="77"/>
                </a:lnTo>
                <a:lnTo>
                  <a:pt x="34" y="74"/>
                </a:lnTo>
                <a:lnTo>
                  <a:pt x="33" y="67"/>
                </a:lnTo>
                <a:lnTo>
                  <a:pt x="31" y="63"/>
                </a:lnTo>
                <a:lnTo>
                  <a:pt x="26" y="60"/>
                </a:lnTo>
                <a:lnTo>
                  <a:pt x="22" y="59"/>
                </a:lnTo>
                <a:lnTo>
                  <a:pt x="20" y="58"/>
                </a:lnTo>
                <a:lnTo>
                  <a:pt x="18" y="62"/>
                </a:lnTo>
                <a:lnTo>
                  <a:pt x="16" y="58"/>
                </a:lnTo>
                <a:lnTo>
                  <a:pt x="16" y="56"/>
                </a:lnTo>
                <a:lnTo>
                  <a:pt x="15" y="55"/>
                </a:lnTo>
                <a:lnTo>
                  <a:pt x="18" y="49"/>
                </a:lnTo>
                <a:lnTo>
                  <a:pt x="12" y="43"/>
                </a:lnTo>
                <a:lnTo>
                  <a:pt x="11" y="38"/>
                </a:lnTo>
                <a:lnTo>
                  <a:pt x="0" y="29"/>
                </a:lnTo>
                <a:lnTo>
                  <a:pt x="15" y="14"/>
                </a:lnTo>
                <a:lnTo>
                  <a:pt x="12" y="4"/>
                </a:lnTo>
                <a:lnTo>
                  <a:pt x="16" y="0"/>
                </a:lnTo>
                <a:lnTo>
                  <a:pt x="2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3" name="Freeform 600">
            <a:extLst>
              <a:ext uri="{FF2B5EF4-FFF2-40B4-BE49-F238E27FC236}">
                <a16:creationId xmlns:a16="http://schemas.microsoft.com/office/drawing/2014/main" id="{76F6C262-C78A-84A5-9AB3-03129D870B25}"/>
              </a:ext>
            </a:extLst>
          </p:cNvPr>
          <p:cNvSpPr>
            <a:spLocks/>
          </p:cNvSpPr>
          <p:nvPr/>
        </p:nvSpPr>
        <p:spPr bwMode="auto">
          <a:xfrm>
            <a:off x="5119696" y="3927487"/>
            <a:ext cx="125413" cy="95250"/>
          </a:xfrm>
          <a:custGeom>
            <a:avLst/>
            <a:gdLst>
              <a:gd name="T0" fmla="*/ 77 w 79"/>
              <a:gd name="T1" fmla="*/ 11 h 60"/>
              <a:gd name="T2" fmla="*/ 73 w 79"/>
              <a:gd name="T3" fmla="*/ 12 h 60"/>
              <a:gd name="T4" fmla="*/ 67 w 79"/>
              <a:gd name="T5" fmla="*/ 6 h 60"/>
              <a:gd name="T6" fmla="*/ 62 w 79"/>
              <a:gd name="T7" fmla="*/ 6 h 60"/>
              <a:gd name="T8" fmla="*/ 54 w 79"/>
              <a:gd name="T9" fmla="*/ 5 h 60"/>
              <a:gd name="T10" fmla="*/ 53 w 79"/>
              <a:gd name="T11" fmla="*/ 2 h 60"/>
              <a:gd name="T12" fmla="*/ 52 w 79"/>
              <a:gd name="T13" fmla="*/ 4 h 60"/>
              <a:gd name="T14" fmla="*/ 46 w 79"/>
              <a:gd name="T15" fmla="*/ 0 h 60"/>
              <a:gd name="T16" fmla="*/ 39 w 79"/>
              <a:gd name="T17" fmla="*/ 0 h 60"/>
              <a:gd name="T18" fmla="*/ 39 w 79"/>
              <a:gd name="T19" fmla="*/ 5 h 60"/>
              <a:gd name="T20" fmla="*/ 41 w 79"/>
              <a:gd name="T21" fmla="*/ 8 h 60"/>
              <a:gd name="T22" fmla="*/ 42 w 79"/>
              <a:gd name="T23" fmla="*/ 9 h 60"/>
              <a:gd name="T24" fmla="*/ 41 w 79"/>
              <a:gd name="T25" fmla="*/ 13 h 60"/>
              <a:gd name="T26" fmla="*/ 32 w 79"/>
              <a:gd name="T27" fmla="*/ 17 h 60"/>
              <a:gd name="T28" fmla="*/ 30 w 79"/>
              <a:gd name="T29" fmla="*/ 17 h 60"/>
              <a:gd name="T30" fmla="*/ 22 w 79"/>
              <a:gd name="T31" fmla="*/ 19 h 60"/>
              <a:gd name="T32" fmla="*/ 11 w 79"/>
              <a:gd name="T33" fmla="*/ 20 h 60"/>
              <a:gd name="T34" fmla="*/ 4 w 79"/>
              <a:gd name="T35" fmla="*/ 31 h 60"/>
              <a:gd name="T36" fmla="*/ 22 w 79"/>
              <a:gd name="T37" fmla="*/ 31 h 60"/>
              <a:gd name="T38" fmla="*/ 26 w 79"/>
              <a:gd name="T39" fmla="*/ 34 h 60"/>
              <a:gd name="T40" fmla="*/ 15 w 79"/>
              <a:gd name="T41" fmla="*/ 36 h 60"/>
              <a:gd name="T42" fmla="*/ 2 w 79"/>
              <a:gd name="T43" fmla="*/ 41 h 60"/>
              <a:gd name="T44" fmla="*/ 0 w 79"/>
              <a:gd name="T45" fmla="*/ 60 h 60"/>
              <a:gd name="T46" fmla="*/ 11 w 79"/>
              <a:gd name="T47" fmla="*/ 57 h 60"/>
              <a:gd name="T48" fmla="*/ 15 w 79"/>
              <a:gd name="T49" fmla="*/ 50 h 60"/>
              <a:gd name="T50" fmla="*/ 22 w 79"/>
              <a:gd name="T51" fmla="*/ 50 h 60"/>
              <a:gd name="T52" fmla="*/ 30 w 79"/>
              <a:gd name="T53" fmla="*/ 47 h 60"/>
              <a:gd name="T54" fmla="*/ 32 w 79"/>
              <a:gd name="T55" fmla="*/ 45 h 60"/>
              <a:gd name="T56" fmla="*/ 43 w 79"/>
              <a:gd name="T57" fmla="*/ 41 h 60"/>
              <a:gd name="T58" fmla="*/ 54 w 79"/>
              <a:gd name="T59" fmla="*/ 35 h 60"/>
              <a:gd name="T60" fmla="*/ 68 w 79"/>
              <a:gd name="T61" fmla="*/ 32 h 60"/>
              <a:gd name="T62" fmla="*/ 64 w 79"/>
              <a:gd name="T63" fmla="*/ 35 h 60"/>
              <a:gd name="T64" fmla="*/ 72 w 79"/>
              <a:gd name="T65" fmla="*/ 31 h 60"/>
              <a:gd name="T66" fmla="*/ 77 w 79"/>
              <a:gd name="T67" fmla="*/ 30 h 60"/>
              <a:gd name="T68" fmla="*/ 79 w 79"/>
              <a:gd name="T69" fmla="*/ 21 h 60"/>
              <a:gd name="T70" fmla="*/ 79 w 79"/>
              <a:gd name="T71" fmla="*/ 15 h 60"/>
              <a:gd name="T72" fmla="*/ 77 w 79"/>
              <a:gd name="T73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9" h="60">
                <a:moveTo>
                  <a:pt x="77" y="11"/>
                </a:moveTo>
                <a:lnTo>
                  <a:pt x="73" y="12"/>
                </a:lnTo>
                <a:lnTo>
                  <a:pt x="67" y="6"/>
                </a:lnTo>
                <a:lnTo>
                  <a:pt x="62" y="6"/>
                </a:lnTo>
                <a:lnTo>
                  <a:pt x="54" y="5"/>
                </a:lnTo>
                <a:lnTo>
                  <a:pt x="53" y="2"/>
                </a:lnTo>
                <a:lnTo>
                  <a:pt x="52" y="4"/>
                </a:lnTo>
                <a:lnTo>
                  <a:pt x="46" y="0"/>
                </a:lnTo>
                <a:lnTo>
                  <a:pt x="39" y="0"/>
                </a:lnTo>
                <a:lnTo>
                  <a:pt x="39" y="5"/>
                </a:lnTo>
                <a:lnTo>
                  <a:pt x="41" y="8"/>
                </a:lnTo>
                <a:lnTo>
                  <a:pt x="42" y="9"/>
                </a:lnTo>
                <a:lnTo>
                  <a:pt x="41" y="13"/>
                </a:lnTo>
                <a:lnTo>
                  <a:pt x="32" y="17"/>
                </a:lnTo>
                <a:lnTo>
                  <a:pt x="30" y="17"/>
                </a:lnTo>
                <a:lnTo>
                  <a:pt x="22" y="19"/>
                </a:lnTo>
                <a:lnTo>
                  <a:pt x="11" y="20"/>
                </a:lnTo>
                <a:lnTo>
                  <a:pt x="4" y="31"/>
                </a:lnTo>
                <a:lnTo>
                  <a:pt x="22" y="31"/>
                </a:lnTo>
                <a:lnTo>
                  <a:pt x="26" y="34"/>
                </a:lnTo>
                <a:lnTo>
                  <a:pt x="15" y="36"/>
                </a:lnTo>
                <a:lnTo>
                  <a:pt x="2" y="41"/>
                </a:lnTo>
                <a:lnTo>
                  <a:pt x="0" y="60"/>
                </a:lnTo>
                <a:lnTo>
                  <a:pt x="11" y="57"/>
                </a:lnTo>
                <a:lnTo>
                  <a:pt x="15" y="50"/>
                </a:lnTo>
                <a:lnTo>
                  <a:pt x="22" y="50"/>
                </a:lnTo>
                <a:lnTo>
                  <a:pt x="30" y="47"/>
                </a:lnTo>
                <a:lnTo>
                  <a:pt x="32" y="45"/>
                </a:lnTo>
                <a:lnTo>
                  <a:pt x="43" y="41"/>
                </a:lnTo>
                <a:lnTo>
                  <a:pt x="54" y="35"/>
                </a:lnTo>
                <a:lnTo>
                  <a:pt x="68" y="32"/>
                </a:lnTo>
                <a:lnTo>
                  <a:pt x="64" y="35"/>
                </a:lnTo>
                <a:lnTo>
                  <a:pt x="72" y="31"/>
                </a:lnTo>
                <a:lnTo>
                  <a:pt x="77" y="30"/>
                </a:lnTo>
                <a:lnTo>
                  <a:pt x="79" y="21"/>
                </a:lnTo>
                <a:lnTo>
                  <a:pt x="79" y="15"/>
                </a:lnTo>
                <a:lnTo>
                  <a:pt x="77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4" name="Freeform 601">
            <a:extLst>
              <a:ext uri="{FF2B5EF4-FFF2-40B4-BE49-F238E27FC236}">
                <a16:creationId xmlns:a16="http://schemas.microsoft.com/office/drawing/2014/main" id="{327D4D5D-2FDF-B1E1-DEB9-5F6DA8F1AA15}"/>
              </a:ext>
            </a:extLst>
          </p:cNvPr>
          <p:cNvSpPr>
            <a:spLocks noEditPoints="1"/>
          </p:cNvSpPr>
          <p:nvPr/>
        </p:nvSpPr>
        <p:spPr bwMode="auto">
          <a:xfrm>
            <a:off x="5316547" y="3643323"/>
            <a:ext cx="107950" cy="136525"/>
          </a:xfrm>
          <a:custGeom>
            <a:avLst/>
            <a:gdLst>
              <a:gd name="T0" fmla="*/ 0 w 68"/>
              <a:gd name="T1" fmla="*/ 44 h 86"/>
              <a:gd name="T2" fmla="*/ 1 w 68"/>
              <a:gd name="T3" fmla="*/ 44 h 86"/>
              <a:gd name="T4" fmla="*/ 0 w 68"/>
              <a:gd name="T5" fmla="*/ 44 h 86"/>
              <a:gd name="T6" fmla="*/ 0 w 68"/>
              <a:gd name="T7" fmla="*/ 44 h 86"/>
              <a:gd name="T8" fmla="*/ 61 w 68"/>
              <a:gd name="T9" fmla="*/ 25 h 86"/>
              <a:gd name="T10" fmla="*/ 60 w 68"/>
              <a:gd name="T11" fmla="*/ 33 h 86"/>
              <a:gd name="T12" fmla="*/ 60 w 68"/>
              <a:gd name="T13" fmla="*/ 34 h 86"/>
              <a:gd name="T14" fmla="*/ 65 w 68"/>
              <a:gd name="T15" fmla="*/ 42 h 86"/>
              <a:gd name="T16" fmla="*/ 60 w 68"/>
              <a:gd name="T17" fmla="*/ 46 h 86"/>
              <a:gd name="T18" fmla="*/ 60 w 68"/>
              <a:gd name="T19" fmla="*/ 52 h 86"/>
              <a:gd name="T20" fmla="*/ 63 w 68"/>
              <a:gd name="T21" fmla="*/ 52 h 86"/>
              <a:gd name="T22" fmla="*/ 68 w 68"/>
              <a:gd name="T23" fmla="*/ 52 h 86"/>
              <a:gd name="T24" fmla="*/ 68 w 68"/>
              <a:gd name="T25" fmla="*/ 64 h 86"/>
              <a:gd name="T26" fmla="*/ 68 w 68"/>
              <a:gd name="T27" fmla="*/ 65 h 86"/>
              <a:gd name="T28" fmla="*/ 63 w 68"/>
              <a:gd name="T29" fmla="*/ 65 h 86"/>
              <a:gd name="T30" fmla="*/ 59 w 68"/>
              <a:gd name="T31" fmla="*/ 65 h 86"/>
              <a:gd name="T32" fmla="*/ 50 w 68"/>
              <a:gd name="T33" fmla="*/ 78 h 86"/>
              <a:gd name="T34" fmla="*/ 49 w 68"/>
              <a:gd name="T35" fmla="*/ 82 h 86"/>
              <a:gd name="T36" fmla="*/ 46 w 68"/>
              <a:gd name="T37" fmla="*/ 86 h 86"/>
              <a:gd name="T38" fmla="*/ 26 w 68"/>
              <a:gd name="T39" fmla="*/ 76 h 86"/>
              <a:gd name="T40" fmla="*/ 22 w 68"/>
              <a:gd name="T41" fmla="*/ 71 h 86"/>
              <a:gd name="T42" fmla="*/ 20 w 68"/>
              <a:gd name="T43" fmla="*/ 67 h 86"/>
              <a:gd name="T44" fmla="*/ 22 w 68"/>
              <a:gd name="T45" fmla="*/ 60 h 86"/>
              <a:gd name="T46" fmla="*/ 20 w 68"/>
              <a:gd name="T47" fmla="*/ 57 h 86"/>
              <a:gd name="T48" fmla="*/ 15 w 68"/>
              <a:gd name="T49" fmla="*/ 59 h 86"/>
              <a:gd name="T50" fmla="*/ 4 w 68"/>
              <a:gd name="T51" fmla="*/ 46 h 86"/>
              <a:gd name="T52" fmla="*/ 5 w 68"/>
              <a:gd name="T53" fmla="*/ 48 h 86"/>
              <a:gd name="T54" fmla="*/ 8 w 68"/>
              <a:gd name="T55" fmla="*/ 46 h 86"/>
              <a:gd name="T56" fmla="*/ 4 w 68"/>
              <a:gd name="T57" fmla="*/ 41 h 86"/>
              <a:gd name="T58" fmla="*/ 8 w 68"/>
              <a:gd name="T59" fmla="*/ 38 h 86"/>
              <a:gd name="T60" fmla="*/ 9 w 68"/>
              <a:gd name="T61" fmla="*/ 40 h 86"/>
              <a:gd name="T62" fmla="*/ 24 w 68"/>
              <a:gd name="T63" fmla="*/ 55 h 86"/>
              <a:gd name="T64" fmla="*/ 26 w 68"/>
              <a:gd name="T65" fmla="*/ 56 h 86"/>
              <a:gd name="T66" fmla="*/ 31 w 68"/>
              <a:gd name="T67" fmla="*/ 60 h 86"/>
              <a:gd name="T68" fmla="*/ 38 w 68"/>
              <a:gd name="T69" fmla="*/ 56 h 86"/>
              <a:gd name="T70" fmla="*/ 37 w 68"/>
              <a:gd name="T71" fmla="*/ 52 h 86"/>
              <a:gd name="T72" fmla="*/ 34 w 68"/>
              <a:gd name="T73" fmla="*/ 45 h 86"/>
              <a:gd name="T74" fmla="*/ 34 w 68"/>
              <a:gd name="T75" fmla="*/ 44 h 86"/>
              <a:gd name="T76" fmla="*/ 23 w 68"/>
              <a:gd name="T77" fmla="*/ 40 h 86"/>
              <a:gd name="T78" fmla="*/ 24 w 68"/>
              <a:gd name="T79" fmla="*/ 33 h 86"/>
              <a:gd name="T80" fmla="*/ 33 w 68"/>
              <a:gd name="T81" fmla="*/ 35 h 86"/>
              <a:gd name="T82" fmla="*/ 38 w 68"/>
              <a:gd name="T83" fmla="*/ 35 h 86"/>
              <a:gd name="T84" fmla="*/ 35 w 68"/>
              <a:gd name="T85" fmla="*/ 26 h 86"/>
              <a:gd name="T86" fmla="*/ 44 w 68"/>
              <a:gd name="T87" fmla="*/ 27 h 86"/>
              <a:gd name="T88" fmla="*/ 48 w 68"/>
              <a:gd name="T89" fmla="*/ 27 h 86"/>
              <a:gd name="T90" fmla="*/ 49 w 68"/>
              <a:gd name="T91" fmla="*/ 26 h 86"/>
              <a:gd name="T92" fmla="*/ 54 w 68"/>
              <a:gd name="T93" fmla="*/ 29 h 86"/>
              <a:gd name="T94" fmla="*/ 56 w 68"/>
              <a:gd name="T95" fmla="*/ 20 h 86"/>
              <a:gd name="T96" fmla="*/ 54 w 68"/>
              <a:gd name="T97" fmla="*/ 12 h 86"/>
              <a:gd name="T98" fmla="*/ 50 w 68"/>
              <a:gd name="T99" fmla="*/ 5 h 86"/>
              <a:gd name="T100" fmla="*/ 56 w 68"/>
              <a:gd name="T101" fmla="*/ 0 h 86"/>
              <a:gd name="T102" fmla="*/ 60 w 68"/>
              <a:gd name="T103" fmla="*/ 4 h 86"/>
              <a:gd name="T104" fmla="*/ 67 w 68"/>
              <a:gd name="T105" fmla="*/ 12 h 86"/>
              <a:gd name="T106" fmla="*/ 67 w 68"/>
              <a:gd name="T107" fmla="*/ 16 h 86"/>
              <a:gd name="T108" fmla="*/ 63 w 68"/>
              <a:gd name="T109" fmla="*/ 18 h 86"/>
              <a:gd name="T110" fmla="*/ 61 w 68"/>
              <a:gd name="T111" fmla="*/ 2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" h="86">
                <a:moveTo>
                  <a:pt x="0" y="44"/>
                </a:moveTo>
                <a:lnTo>
                  <a:pt x="1" y="44"/>
                </a:lnTo>
                <a:lnTo>
                  <a:pt x="0" y="44"/>
                </a:lnTo>
                <a:lnTo>
                  <a:pt x="0" y="44"/>
                </a:lnTo>
                <a:close/>
                <a:moveTo>
                  <a:pt x="61" y="25"/>
                </a:moveTo>
                <a:lnTo>
                  <a:pt x="60" y="33"/>
                </a:lnTo>
                <a:lnTo>
                  <a:pt x="60" y="34"/>
                </a:lnTo>
                <a:lnTo>
                  <a:pt x="65" y="42"/>
                </a:lnTo>
                <a:lnTo>
                  <a:pt x="60" y="46"/>
                </a:lnTo>
                <a:lnTo>
                  <a:pt x="60" y="52"/>
                </a:lnTo>
                <a:lnTo>
                  <a:pt x="63" y="52"/>
                </a:lnTo>
                <a:lnTo>
                  <a:pt x="68" y="52"/>
                </a:lnTo>
                <a:lnTo>
                  <a:pt x="68" y="64"/>
                </a:lnTo>
                <a:lnTo>
                  <a:pt x="68" y="65"/>
                </a:lnTo>
                <a:lnTo>
                  <a:pt x="63" y="65"/>
                </a:lnTo>
                <a:lnTo>
                  <a:pt x="59" y="65"/>
                </a:lnTo>
                <a:lnTo>
                  <a:pt x="50" y="78"/>
                </a:lnTo>
                <a:lnTo>
                  <a:pt x="49" y="82"/>
                </a:lnTo>
                <a:lnTo>
                  <a:pt x="46" y="86"/>
                </a:lnTo>
                <a:lnTo>
                  <a:pt x="26" y="76"/>
                </a:lnTo>
                <a:lnTo>
                  <a:pt x="22" y="71"/>
                </a:lnTo>
                <a:lnTo>
                  <a:pt x="20" y="67"/>
                </a:lnTo>
                <a:lnTo>
                  <a:pt x="22" y="60"/>
                </a:lnTo>
                <a:lnTo>
                  <a:pt x="20" y="57"/>
                </a:lnTo>
                <a:lnTo>
                  <a:pt x="15" y="59"/>
                </a:lnTo>
                <a:lnTo>
                  <a:pt x="4" y="46"/>
                </a:lnTo>
                <a:lnTo>
                  <a:pt x="5" y="48"/>
                </a:lnTo>
                <a:lnTo>
                  <a:pt x="8" y="46"/>
                </a:lnTo>
                <a:lnTo>
                  <a:pt x="4" y="41"/>
                </a:lnTo>
                <a:lnTo>
                  <a:pt x="8" y="38"/>
                </a:lnTo>
                <a:lnTo>
                  <a:pt x="9" y="40"/>
                </a:lnTo>
                <a:lnTo>
                  <a:pt x="24" y="55"/>
                </a:lnTo>
                <a:lnTo>
                  <a:pt x="26" y="56"/>
                </a:lnTo>
                <a:lnTo>
                  <a:pt x="31" y="60"/>
                </a:lnTo>
                <a:lnTo>
                  <a:pt x="38" y="56"/>
                </a:lnTo>
                <a:lnTo>
                  <a:pt x="37" y="52"/>
                </a:lnTo>
                <a:lnTo>
                  <a:pt x="34" y="45"/>
                </a:lnTo>
                <a:lnTo>
                  <a:pt x="34" y="44"/>
                </a:lnTo>
                <a:lnTo>
                  <a:pt x="23" y="40"/>
                </a:lnTo>
                <a:lnTo>
                  <a:pt x="24" y="33"/>
                </a:lnTo>
                <a:lnTo>
                  <a:pt x="33" y="35"/>
                </a:lnTo>
                <a:lnTo>
                  <a:pt x="38" y="35"/>
                </a:lnTo>
                <a:lnTo>
                  <a:pt x="35" y="26"/>
                </a:lnTo>
                <a:lnTo>
                  <a:pt x="44" y="27"/>
                </a:lnTo>
                <a:lnTo>
                  <a:pt x="48" y="27"/>
                </a:lnTo>
                <a:lnTo>
                  <a:pt x="49" y="26"/>
                </a:lnTo>
                <a:lnTo>
                  <a:pt x="54" y="29"/>
                </a:lnTo>
                <a:lnTo>
                  <a:pt x="56" y="20"/>
                </a:lnTo>
                <a:lnTo>
                  <a:pt x="54" y="12"/>
                </a:lnTo>
                <a:lnTo>
                  <a:pt x="50" y="5"/>
                </a:lnTo>
                <a:lnTo>
                  <a:pt x="56" y="0"/>
                </a:lnTo>
                <a:lnTo>
                  <a:pt x="60" y="4"/>
                </a:lnTo>
                <a:lnTo>
                  <a:pt x="67" y="12"/>
                </a:lnTo>
                <a:lnTo>
                  <a:pt x="67" y="16"/>
                </a:lnTo>
                <a:lnTo>
                  <a:pt x="63" y="18"/>
                </a:lnTo>
                <a:lnTo>
                  <a:pt x="61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5" name="Freeform 602">
            <a:extLst>
              <a:ext uri="{FF2B5EF4-FFF2-40B4-BE49-F238E27FC236}">
                <a16:creationId xmlns:a16="http://schemas.microsoft.com/office/drawing/2014/main" id="{2CEDF1F9-E1FA-C96D-996E-B1B14E69657C}"/>
              </a:ext>
            </a:extLst>
          </p:cNvPr>
          <p:cNvSpPr>
            <a:spLocks noEditPoints="1"/>
          </p:cNvSpPr>
          <p:nvPr/>
        </p:nvSpPr>
        <p:spPr bwMode="auto">
          <a:xfrm>
            <a:off x="5829310" y="2751146"/>
            <a:ext cx="396876" cy="288926"/>
          </a:xfrm>
          <a:custGeom>
            <a:avLst/>
            <a:gdLst>
              <a:gd name="T0" fmla="*/ 58 w 250"/>
              <a:gd name="T1" fmla="*/ 142 h 182"/>
              <a:gd name="T2" fmla="*/ 216 w 250"/>
              <a:gd name="T3" fmla="*/ 44 h 182"/>
              <a:gd name="T4" fmla="*/ 225 w 250"/>
              <a:gd name="T5" fmla="*/ 55 h 182"/>
              <a:gd name="T6" fmla="*/ 250 w 250"/>
              <a:gd name="T7" fmla="*/ 59 h 182"/>
              <a:gd name="T8" fmla="*/ 238 w 250"/>
              <a:gd name="T9" fmla="*/ 71 h 182"/>
              <a:gd name="T10" fmla="*/ 236 w 250"/>
              <a:gd name="T11" fmla="*/ 93 h 182"/>
              <a:gd name="T12" fmla="*/ 240 w 250"/>
              <a:gd name="T13" fmla="*/ 116 h 182"/>
              <a:gd name="T14" fmla="*/ 240 w 250"/>
              <a:gd name="T15" fmla="*/ 135 h 182"/>
              <a:gd name="T16" fmla="*/ 225 w 250"/>
              <a:gd name="T17" fmla="*/ 146 h 182"/>
              <a:gd name="T18" fmla="*/ 206 w 250"/>
              <a:gd name="T19" fmla="*/ 160 h 182"/>
              <a:gd name="T20" fmla="*/ 178 w 250"/>
              <a:gd name="T21" fmla="*/ 169 h 182"/>
              <a:gd name="T22" fmla="*/ 158 w 250"/>
              <a:gd name="T23" fmla="*/ 171 h 182"/>
              <a:gd name="T24" fmla="*/ 141 w 250"/>
              <a:gd name="T25" fmla="*/ 172 h 182"/>
              <a:gd name="T26" fmla="*/ 115 w 250"/>
              <a:gd name="T27" fmla="*/ 164 h 182"/>
              <a:gd name="T28" fmla="*/ 77 w 250"/>
              <a:gd name="T29" fmla="*/ 150 h 182"/>
              <a:gd name="T30" fmla="*/ 82 w 250"/>
              <a:gd name="T31" fmla="*/ 143 h 182"/>
              <a:gd name="T32" fmla="*/ 101 w 250"/>
              <a:gd name="T33" fmla="*/ 120 h 182"/>
              <a:gd name="T34" fmla="*/ 92 w 250"/>
              <a:gd name="T35" fmla="*/ 122 h 182"/>
              <a:gd name="T36" fmla="*/ 66 w 250"/>
              <a:gd name="T37" fmla="*/ 135 h 182"/>
              <a:gd name="T38" fmla="*/ 56 w 250"/>
              <a:gd name="T39" fmla="*/ 135 h 182"/>
              <a:gd name="T40" fmla="*/ 48 w 250"/>
              <a:gd name="T41" fmla="*/ 128 h 182"/>
              <a:gd name="T42" fmla="*/ 26 w 250"/>
              <a:gd name="T43" fmla="*/ 139 h 182"/>
              <a:gd name="T44" fmla="*/ 12 w 250"/>
              <a:gd name="T45" fmla="*/ 138 h 182"/>
              <a:gd name="T46" fmla="*/ 17 w 250"/>
              <a:gd name="T47" fmla="*/ 127 h 182"/>
              <a:gd name="T48" fmla="*/ 40 w 250"/>
              <a:gd name="T49" fmla="*/ 123 h 182"/>
              <a:gd name="T50" fmla="*/ 26 w 250"/>
              <a:gd name="T51" fmla="*/ 113 h 182"/>
              <a:gd name="T52" fmla="*/ 4 w 250"/>
              <a:gd name="T53" fmla="*/ 122 h 182"/>
              <a:gd name="T54" fmla="*/ 2 w 250"/>
              <a:gd name="T55" fmla="*/ 115 h 182"/>
              <a:gd name="T56" fmla="*/ 7 w 250"/>
              <a:gd name="T57" fmla="*/ 102 h 182"/>
              <a:gd name="T58" fmla="*/ 37 w 250"/>
              <a:gd name="T59" fmla="*/ 85 h 182"/>
              <a:gd name="T60" fmla="*/ 60 w 250"/>
              <a:gd name="T61" fmla="*/ 79 h 182"/>
              <a:gd name="T62" fmla="*/ 66 w 250"/>
              <a:gd name="T63" fmla="*/ 64 h 182"/>
              <a:gd name="T64" fmla="*/ 74 w 250"/>
              <a:gd name="T65" fmla="*/ 41 h 182"/>
              <a:gd name="T66" fmla="*/ 100 w 250"/>
              <a:gd name="T67" fmla="*/ 29 h 182"/>
              <a:gd name="T68" fmla="*/ 109 w 250"/>
              <a:gd name="T69" fmla="*/ 33 h 182"/>
              <a:gd name="T70" fmla="*/ 124 w 250"/>
              <a:gd name="T71" fmla="*/ 27 h 182"/>
              <a:gd name="T72" fmla="*/ 128 w 250"/>
              <a:gd name="T73" fmla="*/ 26 h 182"/>
              <a:gd name="T74" fmla="*/ 137 w 250"/>
              <a:gd name="T75" fmla="*/ 27 h 182"/>
              <a:gd name="T76" fmla="*/ 153 w 250"/>
              <a:gd name="T77" fmla="*/ 14 h 182"/>
              <a:gd name="T78" fmla="*/ 165 w 250"/>
              <a:gd name="T79" fmla="*/ 34 h 182"/>
              <a:gd name="T80" fmla="*/ 175 w 250"/>
              <a:gd name="T81" fmla="*/ 30 h 182"/>
              <a:gd name="T82" fmla="*/ 191 w 250"/>
              <a:gd name="T83" fmla="*/ 26 h 182"/>
              <a:gd name="T84" fmla="*/ 194 w 250"/>
              <a:gd name="T85" fmla="*/ 2 h 182"/>
              <a:gd name="T86" fmla="*/ 212 w 250"/>
              <a:gd name="T87" fmla="*/ 17 h 182"/>
              <a:gd name="T88" fmla="*/ 209 w 250"/>
              <a:gd name="T89" fmla="*/ 3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0" h="182">
                <a:moveTo>
                  <a:pt x="58" y="142"/>
                </a:moveTo>
                <a:lnTo>
                  <a:pt x="56" y="142"/>
                </a:lnTo>
                <a:lnTo>
                  <a:pt x="58" y="142"/>
                </a:lnTo>
                <a:lnTo>
                  <a:pt x="58" y="142"/>
                </a:lnTo>
                <a:close/>
                <a:moveTo>
                  <a:pt x="209" y="30"/>
                </a:moveTo>
                <a:lnTo>
                  <a:pt x="216" y="44"/>
                </a:lnTo>
                <a:lnTo>
                  <a:pt x="214" y="51"/>
                </a:lnTo>
                <a:lnTo>
                  <a:pt x="219" y="56"/>
                </a:lnTo>
                <a:lnTo>
                  <a:pt x="225" y="55"/>
                </a:lnTo>
                <a:lnTo>
                  <a:pt x="227" y="55"/>
                </a:lnTo>
                <a:lnTo>
                  <a:pt x="229" y="55"/>
                </a:lnTo>
                <a:lnTo>
                  <a:pt x="250" y="59"/>
                </a:lnTo>
                <a:lnTo>
                  <a:pt x="247" y="62"/>
                </a:lnTo>
                <a:lnTo>
                  <a:pt x="240" y="68"/>
                </a:lnTo>
                <a:lnTo>
                  <a:pt x="238" y="71"/>
                </a:lnTo>
                <a:lnTo>
                  <a:pt x="232" y="79"/>
                </a:lnTo>
                <a:lnTo>
                  <a:pt x="234" y="83"/>
                </a:lnTo>
                <a:lnTo>
                  <a:pt x="236" y="93"/>
                </a:lnTo>
                <a:lnTo>
                  <a:pt x="239" y="104"/>
                </a:lnTo>
                <a:lnTo>
                  <a:pt x="239" y="109"/>
                </a:lnTo>
                <a:lnTo>
                  <a:pt x="240" y="116"/>
                </a:lnTo>
                <a:lnTo>
                  <a:pt x="243" y="127"/>
                </a:lnTo>
                <a:lnTo>
                  <a:pt x="244" y="132"/>
                </a:lnTo>
                <a:lnTo>
                  <a:pt x="240" y="135"/>
                </a:lnTo>
                <a:lnTo>
                  <a:pt x="238" y="137"/>
                </a:lnTo>
                <a:lnTo>
                  <a:pt x="229" y="143"/>
                </a:lnTo>
                <a:lnTo>
                  <a:pt x="225" y="146"/>
                </a:lnTo>
                <a:lnTo>
                  <a:pt x="217" y="152"/>
                </a:lnTo>
                <a:lnTo>
                  <a:pt x="214" y="154"/>
                </a:lnTo>
                <a:lnTo>
                  <a:pt x="206" y="160"/>
                </a:lnTo>
                <a:lnTo>
                  <a:pt x="195" y="167"/>
                </a:lnTo>
                <a:lnTo>
                  <a:pt x="184" y="168"/>
                </a:lnTo>
                <a:lnTo>
                  <a:pt x="178" y="169"/>
                </a:lnTo>
                <a:lnTo>
                  <a:pt x="172" y="169"/>
                </a:lnTo>
                <a:lnTo>
                  <a:pt x="165" y="171"/>
                </a:lnTo>
                <a:lnTo>
                  <a:pt x="158" y="171"/>
                </a:lnTo>
                <a:lnTo>
                  <a:pt x="152" y="172"/>
                </a:lnTo>
                <a:lnTo>
                  <a:pt x="149" y="172"/>
                </a:lnTo>
                <a:lnTo>
                  <a:pt x="141" y="172"/>
                </a:lnTo>
                <a:lnTo>
                  <a:pt x="142" y="182"/>
                </a:lnTo>
                <a:lnTo>
                  <a:pt x="115" y="176"/>
                </a:lnTo>
                <a:lnTo>
                  <a:pt x="115" y="164"/>
                </a:lnTo>
                <a:lnTo>
                  <a:pt x="104" y="153"/>
                </a:lnTo>
                <a:lnTo>
                  <a:pt x="78" y="156"/>
                </a:lnTo>
                <a:lnTo>
                  <a:pt x="77" y="150"/>
                </a:lnTo>
                <a:lnTo>
                  <a:pt x="75" y="149"/>
                </a:lnTo>
                <a:lnTo>
                  <a:pt x="74" y="147"/>
                </a:lnTo>
                <a:lnTo>
                  <a:pt x="82" y="143"/>
                </a:lnTo>
                <a:lnTo>
                  <a:pt x="85" y="135"/>
                </a:lnTo>
                <a:lnTo>
                  <a:pt x="98" y="126"/>
                </a:lnTo>
                <a:lnTo>
                  <a:pt x="101" y="120"/>
                </a:lnTo>
                <a:lnTo>
                  <a:pt x="101" y="119"/>
                </a:lnTo>
                <a:lnTo>
                  <a:pt x="98" y="116"/>
                </a:lnTo>
                <a:lnTo>
                  <a:pt x="92" y="122"/>
                </a:lnTo>
                <a:lnTo>
                  <a:pt x="79" y="126"/>
                </a:lnTo>
                <a:lnTo>
                  <a:pt x="75" y="132"/>
                </a:lnTo>
                <a:lnTo>
                  <a:pt x="66" y="135"/>
                </a:lnTo>
                <a:lnTo>
                  <a:pt x="58" y="132"/>
                </a:lnTo>
                <a:lnTo>
                  <a:pt x="56" y="134"/>
                </a:lnTo>
                <a:lnTo>
                  <a:pt x="56" y="135"/>
                </a:lnTo>
                <a:lnTo>
                  <a:pt x="45" y="141"/>
                </a:lnTo>
                <a:lnTo>
                  <a:pt x="41" y="138"/>
                </a:lnTo>
                <a:lnTo>
                  <a:pt x="48" y="128"/>
                </a:lnTo>
                <a:lnTo>
                  <a:pt x="38" y="128"/>
                </a:lnTo>
                <a:lnTo>
                  <a:pt x="30" y="138"/>
                </a:lnTo>
                <a:lnTo>
                  <a:pt x="26" y="139"/>
                </a:lnTo>
                <a:lnTo>
                  <a:pt x="21" y="141"/>
                </a:lnTo>
                <a:lnTo>
                  <a:pt x="14" y="138"/>
                </a:lnTo>
                <a:lnTo>
                  <a:pt x="12" y="138"/>
                </a:lnTo>
                <a:lnTo>
                  <a:pt x="11" y="132"/>
                </a:lnTo>
                <a:lnTo>
                  <a:pt x="11" y="130"/>
                </a:lnTo>
                <a:lnTo>
                  <a:pt x="17" y="127"/>
                </a:lnTo>
                <a:lnTo>
                  <a:pt x="30" y="126"/>
                </a:lnTo>
                <a:lnTo>
                  <a:pt x="38" y="126"/>
                </a:lnTo>
                <a:lnTo>
                  <a:pt x="40" y="123"/>
                </a:lnTo>
                <a:lnTo>
                  <a:pt x="30" y="120"/>
                </a:lnTo>
                <a:lnTo>
                  <a:pt x="30" y="116"/>
                </a:lnTo>
                <a:lnTo>
                  <a:pt x="26" y="113"/>
                </a:lnTo>
                <a:lnTo>
                  <a:pt x="21" y="116"/>
                </a:lnTo>
                <a:lnTo>
                  <a:pt x="18" y="119"/>
                </a:lnTo>
                <a:lnTo>
                  <a:pt x="4" y="122"/>
                </a:lnTo>
                <a:lnTo>
                  <a:pt x="0" y="123"/>
                </a:lnTo>
                <a:lnTo>
                  <a:pt x="0" y="119"/>
                </a:lnTo>
                <a:lnTo>
                  <a:pt x="2" y="115"/>
                </a:lnTo>
                <a:lnTo>
                  <a:pt x="7" y="115"/>
                </a:lnTo>
                <a:lnTo>
                  <a:pt x="3" y="105"/>
                </a:lnTo>
                <a:lnTo>
                  <a:pt x="7" y="102"/>
                </a:lnTo>
                <a:lnTo>
                  <a:pt x="6" y="100"/>
                </a:lnTo>
                <a:lnTo>
                  <a:pt x="30" y="83"/>
                </a:lnTo>
                <a:lnTo>
                  <a:pt x="37" y="85"/>
                </a:lnTo>
                <a:lnTo>
                  <a:pt x="40" y="85"/>
                </a:lnTo>
                <a:lnTo>
                  <a:pt x="51" y="82"/>
                </a:lnTo>
                <a:lnTo>
                  <a:pt x="60" y="79"/>
                </a:lnTo>
                <a:lnTo>
                  <a:pt x="66" y="83"/>
                </a:lnTo>
                <a:lnTo>
                  <a:pt x="68" y="67"/>
                </a:lnTo>
                <a:lnTo>
                  <a:pt x="66" y="64"/>
                </a:lnTo>
                <a:lnTo>
                  <a:pt x="63" y="62"/>
                </a:lnTo>
                <a:lnTo>
                  <a:pt x="64" y="57"/>
                </a:lnTo>
                <a:lnTo>
                  <a:pt x="74" y="41"/>
                </a:lnTo>
                <a:lnTo>
                  <a:pt x="88" y="40"/>
                </a:lnTo>
                <a:lnTo>
                  <a:pt x="98" y="30"/>
                </a:lnTo>
                <a:lnTo>
                  <a:pt x="100" y="29"/>
                </a:lnTo>
                <a:lnTo>
                  <a:pt x="100" y="30"/>
                </a:lnTo>
                <a:lnTo>
                  <a:pt x="107" y="32"/>
                </a:lnTo>
                <a:lnTo>
                  <a:pt x="109" y="33"/>
                </a:lnTo>
                <a:lnTo>
                  <a:pt x="109" y="42"/>
                </a:lnTo>
                <a:lnTo>
                  <a:pt x="123" y="30"/>
                </a:lnTo>
                <a:lnTo>
                  <a:pt x="124" y="27"/>
                </a:lnTo>
                <a:lnTo>
                  <a:pt x="126" y="23"/>
                </a:lnTo>
                <a:lnTo>
                  <a:pt x="127" y="25"/>
                </a:lnTo>
                <a:lnTo>
                  <a:pt x="128" y="26"/>
                </a:lnTo>
                <a:lnTo>
                  <a:pt x="133" y="29"/>
                </a:lnTo>
                <a:lnTo>
                  <a:pt x="135" y="27"/>
                </a:lnTo>
                <a:lnTo>
                  <a:pt x="137" y="27"/>
                </a:lnTo>
                <a:lnTo>
                  <a:pt x="153" y="21"/>
                </a:lnTo>
                <a:lnTo>
                  <a:pt x="153" y="18"/>
                </a:lnTo>
                <a:lnTo>
                  <a:pt x="153" y="14"/>
                </a:lnTo>
                <a:lnTo>
                  <a:pt x="161" y="7"/>
                </a:lnTo>
                <a:lnTo>
                  <a:pt x="163" y="18"/>
                </a:lnTo>
                <a:lnTo>
                  <a:pt x="165" y="34"/>
                </a:lnTo>
                <a:lnTo>
                  <a:pt x="168" y="36"/>
                </a:lnTo>
                <a:lnTo>
                  <a:pt x="169" y="36"/>
                </a:lnTo>
                <a:lnTo>
                  <a:pt x="175" y="30"/>
                </a:lnTo>
                <a:lnTo>
                  <a:pt x="180" y="34"/>
                </a:lnTo>
                <a:lnTo>
                  <a:pt x="183" y="29"/>
                </a:lnTo>
                <a:lnTo>
                  <a:pt x="191" y="26"/>
                </a:lnTo>
                <a:lnTo>
                  <a:pt x="191" y="18"/>
                </a:lnTo>
                <a:lnTo>
                  <a:pt x="190" y="3"/>
                </a:lnTo>
                <a:lnTo>
                  <a:pt x="194" y="2"/>
                </a:lnTo>
                <a:lnTo>
                  <a:pt x="209" y="0"/>
                </a:lnTo>
                <a:lnTo>
                  <a:pt x="214" y="12"/>
                </a:lnTo>
                <a:lnTo>
                  <a:pt x="212" y="17"/>
                </a:lnTo>
                <a:lnTo>
                  <a:pt x="212" y="18"/>
                </a:lnTo>
                <a:lnTo>
                  <a:pt x="209" y="22"/>
                </a:lnTo>
                <a:lnTo>
                  <a:pt x="209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6" name="Freeform 603">
            <a:extLst>
              <a:ext uri="{FF2B5EF4-FFF2-40B4-BE49-F238E27FC236}">
                <a16:creationId xmlns:a16="http://schemas.microsoft.com/office/drawing/2014/main" id="{2270196E-3039-269E-2BBC-2E9714C6F5F3}"/>
              </a:ext>
            </a:extLst>
          </p:cNvPr>
          <p:cNvSpPr>
            <a:spLocks noEditPoints="1"/>
          </p:cNvSpPr>
          <p:nvPr/>
        </p:nvSpPr>
        <p:spPr bwMode="auto">
          <a:xfrm>
            <a:off x="5907098" y="2584458"/>
            <a:ext cx="130175" cy="171450"/>
          </a:xfrm>
          <a:custGeom>
            <a:avLst/>
            <a:gdLst>
              <a:gd name="T0" fmla="*/ 56 w 82"/>
              <a:gd name="T1" fmla="*/ 52 h 108"/>
              <a:gd name="T2" fmla="*/ 64 w 82"/>
              <a:gd name="T3" fmla="*/ 49 h 108"/>
              <a:gd name="T4" fmla="*/ 70 w 82"/>
              <a:gd name="T5" fmla="*/ 38 h 108"/>
              <a:gd name="T6" fmla="*/ 70 w 82"/>
              <a:gd name="T7" fmla="*/ 30 h 108"/>
              <a:gd name="T8" fmla="*/ 81 w 82"/>
              <a:gd name="T9" fmla="*/ 29 h 108"/>
              <a:gd name="T10" fmla="*/ 78 w 82"/>
              <a:gd name="T11" fmla="*/ 36 h 108"/>
              <a:gd name="T12" fmla="*/ 73 w 82"/>
              <a:gd name="T13" fmla="*/ 56 h 108"/>
              <a:gd name="T14" fmla="*/ 73 w 82"/>
              <a:gd name="T15" fmla="*/ 90 h 108"/>
              <a:gd name="T16" fmla="*/ 75 w 82"/>
              <a:gd name="T17" fmla="*/ 101 h 108"/>
              <a:gd name="T18" fmla="*/ 62 w 82"/>
              <a:gd name="T19" fmla="*/ 108 h 108"/>
              <a:gd name="T20" fmla="*/ 56 w 82"/>
              <a:gd name="T21" fmla="*/ 102 h 108"/>
              <a:gd name="T22" fmla="*/ 52 w 82"/>
              <a:gd name="T23" fmla="*/ 90 h 108"/>
              <a:gd name="T24" fmla="*/ 41 w 82"/>
              <a:gd name="T25" fmla="*/ 87 h 108"/>
              <a:gd name="T26" fmla="*/ 32 w 82"/>
              <a:gd name="T27" fmla="*/ 66 h 108"/>
              <a:gd name="T28" fmla="*/ 9 w 82"/>
              <a:gd name="T29" fmla="*/ 66 h 108"/>
              <a:gd name="T30" fmla="*/ 0 w 82"/>
              <a:gd name="T31" fmla="*/ 60 h 108"/>
              <a:gd name="T32" fmla="*/ 3 w 82"/>
              <a:gd name="T33" fmla="*/ 59 h 108"/>
              <a:gd name="T34" fmla="*/ 15 w 82"/>
              <a:gd name="T35" fmla="*/ 59 h 108"/>
              <a:gd name="T36" fmla="*/ 13 w 82"/>
              <a:gd name="T37" fmla="*/ 52 h 108"/>
              <a:gd name="T38" fmla="*/ 24 w 82"/>
              <a:gd name="T39" fmla="*/ 51 h 108"/>
              <a:gd name="T40" fmla="*/ 39 w 82"/>
              <a:gd name="T41" fmla="*/ 47 h 108"/>
              <a:gd name="T42" fmla="*/ 30 w 82"/>
              <a:gd name="T43" fmla="*/ 57 h 108"/>
              <a:gd name="T44" fmla="*/ 36 w 82"/>
              <a:gd name="T45" fmla="*/ 57 h 108"/>
              <a:gd name="T46" fmla="*/ 43 w 82"/>
              <a:gd name="T47" fmla="*/ 53 h 108"/>
              <a:gd name="T48" fmla="*/ 41 w 82"/>
              <a:gd name="T49" fmla="*/ 36 h 108"/>
              <a:gd name="T50" fmla="*/ 49 w 82"/>
              <a:gd name="T51" fmla="*/ 42 h 108"/>
              <a:gd name="T52" fmla="*/ 73 w 82"/>
              <a:gd name="T53" fmla="*/ 22 h 108"/>
              <a:gd name="T54" fmla="*/ 73 w 82"/>
              <a:gd name="T55" fmla="*/ 15 h 108"/>
              <a:gd name="T56" fmla="*/ 79 w 82"/>
              <a:gd name="T57" fmla="*/ 10 h 108"/>
              <a:gd name="T58" fmla="*/ 75 w 82"/>
              <a:gd name="T59" fmla="*/ 22 h 108"/>
              <a:gd name="T60" fmla="*/ 66 w 82"/>
              <a:gd name="T61" fmla="*/ 7 h 108"/>
              <a:gd name="T62" fmla="*/ 62 w 82"/>
              <a:gd name="T63" fmla="*/ 22 h 108"/>
              <a:gd name="T64" fmla="*/ 56 w 82"/>
              <a:gd name="T65" fmla="*/ 42 h 108"/>
              <a:gd name="T66" fmla="*/ 49 w 82"/>
              <a:gd name="T67" fmla="*/ 27 h 108"/>
              <a:gd name="T68" fmla="*/ 40 w 82"/>
              <a:gd name="T69" fmla="*/ 23 h 108"/>
              <a:gd name="T70" fmla="*/ 41 w 82"/>
              <a:gd name="T71" fmla="*/ 21 h 108"/>
              <a:gd name="T72" fmla="*/ 48 w 82"/>
              <a:gd name="T73" fmla="*/ 8 h 108"/>
              <a:gd name="T74" fmla="*/ 56 w 82"/>
              <a:gd name="T75" fmla="*/ 11 h 108"/>
              <a:gd name="T76" fmla="*/ 66 w 82"/>
              <a:gd name="T77" fmla="*/ 7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2" h="108">
                <a:moveTo>
                  <a:pt x="52" y="45"/>
                </a:moveTo>
                <a:lnTo>
                  <a:pt x="56" y="52"/>
                </a:lnTo>
                <a:lnTo>
                  <a:pt x="58" y="51"/>
                </a:lnTo>
                <a:lnTo>
                  <a:pt x="64" y="49"/>
                </a:lnTo>
                <a:lnTo>
                  <a:pt x="70" y="40"/>
                </a:lnTo>
                <a:lnTo>
                  <a:pt x="70" y="38"/>
                </a:lnTo>
                <a:lnTo>
                  <a:pt x="69" y="30"/>
                </a:lnTo>
                <a:lnTo>
                  <a:pt x="70" y="30"/>
                </a:lnTo>
                <a:lnTo>
                  <a:pt x="74" y="29"/>
                </a:lnTo>
                <a:lnTo>
                  <a:pt x="81" y="29"/>
                </a:lnTo>
                <a:lnTo>
                  <a:pt x="82" y="32"/>
                </a:lnTo>
                <a:lnTo>
                  <a:pt x="78" y="36"/>
                </a:lnTo>
                <a:lnTo>
                  <a:pt x="75" y="40"/>
                </a:lnTo>
                <a:lnTo>
                  <a:pt x="73" y="56"/>
                </a:lnTo>
                <a:lnTo>
                  <a:pt x="74" y="67"/>
                </a:lnTo>
                <a:lnTo>
                  <a:pt x="73" y="90"/>
                </a:lnTo>
                <a:lnTo>
                  <a:pt x="79" y="96"/>
                </a:lnTo>
                <a:lnTo>
                  <a:pt x="75" y="101"/>
                </a:lnTo>
                <a:lnTo>
                  <a:pt x="67" y="101"/>
                </a:lnTo>
                <a:lnTo>
                  <a:pt x="62" y="108"/>
                </a:lnTo>
                <a:lnTo>
                  <a:pt x="56" y="107"/>
                </a:lnTo>
                <a:lnTo>
                  <a:pt x="56" y="102"/>
                </a:lnTo>
                <a:lnTo>
                  <a:pt x="51" y="98"/>
                </a:lnTo>
                <a:lnTo>
                  <a:pt x="52" y="90"/>
                </a:lnTo>
                <a:lnTo>
                  <a:pt x="41" y="90"/>
                </a:lnTo>
                <a:lnTo>
                  <a:pt x="41" y="87"/>
                </a:lnTo>
                <a:lnTo>
                  <a:pt x="34" y="83"/>
                </a:lnTo>
                <a:lnTo>
                  <a:pt x="32" y="66"/>
                </a:lnTo>
                <a:lnTo>
                  <a:pt x="14" y="66"/>
                </a:lnTo>
                <a:lnTo>
                  <a:pt x="9" y="66"/>
                </a:lnTo>
                <a:lnTo>
                  <a:pt x="2" y="60"/>
                </a:lnTo>
                <a:lnTo>
                  <a:pt x="0" y="60"/>
                </a:lnTo>
                <a:lnTo>
                  <a:pt x="0" y="59"/>
                </a:lnTo>
                <a:lnTo>
                  <a:pt x="3" y="59"/>
                </a:lnTo>
                <a:lnTo>
                  <a:pt x="11" y="59"/>
                </a:lnTo>
                <a:lnTo>
                  <a:pt x="15" y="59"/>
                </a:lnTo>
                <a:lnTo>
                  <a:pt x="18" y="57"/>
                </a:lnTo>
                <a:lnTo>
                  <a:pt x="13" y="52"/>
                </a:lnTo>
                <a:lnTo>
                  <a:pt x="15" y="52"/>
                </a:lnTo>
                <a:lnTo>
                  <a:pt x="24" y="51"/>
                </a:lnTo>
                <a:lnTo>
                  <a:pt x="33" y="45"/>
                </a:lnTo>
                <a:lnTo>
                  <a:pt x="39" y="47"/>
                </a:lnTo>
                <a:lnTo>
                  <a:pt x="33" y="56"/>
                </a:lnTo>
                <a:lnTo>
                  <a:pt x="30" y="57"/>
                </a:lnTo>
                <a:lnTo>
                  <a:pt x="29" y="59"/>
                </a:lnTo>
                <a:lnTo>
                  <a:pt x="36" y="57"/>
                </a:lnTo>
                <a:lnTo>
                  <a:pt x="43" y="55"/>
                </a:lnTo>
                <a:lnTo>
                  <a:pt x="43" y="53"/>
                </a:lnTo>
                <a:lnTo>
                  <a:pt x="44" y="48"/>
                </a:lnTo>
                <a:lnTo>
                  <a:pt x="41" y="36"/>
                </a:lnTo>
                <a:lnTo>
                  <a:pt x="43" y="27"/>
                </a:lnTo>
                <a:lnTo>
                  <a:pt x="49" y="42"/>
                </a:lnTo>
                <a:lnTo>
                  <a:pt x="52" y="45"/>
                </a:lnTo>
                <a:close/>
                <a:moveTo>
                  <a:pt x="73" y="22"/>
                </a:moveTo>
                <a:lnTo>
                  <a:pt x="69" y="23"/>
                </a:lnTo>
                <a:lnTo>
                  <a:pt x="73" y="15"/>
                </a:lnTo>
                <a:lnTo>
                  <a:pt x="78" y="7"/>
                </a:lnTo>
                <a:lnTo>
                  <a:pt x="79" y="10"/>
                </a:lnTo>
                <a:lnTo>
                  <a:pt x="79" y="11"/>
                </a:lnTo>
                <a:lnTo>
                  <a:pt x="75" y="22"/>
                </a:lnTo>
                <a:lnTo>
                  <a:pt x="73" y="22"/>
                </a:lnTo>
                <a:close/>
                <a:moveTo>
                  <a:pt x="66" y="7"/>
                </a:moveTo>
                <a:lnTo>
                  <a:pt x="62" y="15"/>
                </a:lnTo>
                <a:lnTo>
                  <a:pt x="62" y="22"/>
                </a:lnTo>
                <a:lnTo>
                  <a:pt x="60" y="38"/>
                </a:lnTo>
                <a:lnTo>
                  <a:pt x="56" y="42"/>
                </a:lnTo>
                <a:lnTo>
                  <a:pt x="54" y="29"/>
                </a:lnTo>
                <a:lnTo>
                  <a:pt x="49" y="27"/>
                </a:lnTo>
                <a:lnTo>
                  <a:pt x="41" y="23"/>
                </a:lnTo>
                <a:lnTo>
                  <a:pt x="40" y="23"/>
                </a:lnTo>
                <a:lnTo>
                  <a:pt x="41" y="22"/>
                </a:lnTo>
                <a:lnTo>
                  <a:pt x="41" y="21"/>
                </a:lnTo>
                <a:lnTo>
                  <a:pt x="43" y="19"/>
                </a:lnTo>
                <a:lnTo>
                  <a:pt x="48" y="8"/>
                </a:lnTo>
                <a:lnTo>
                  <a:pt x="51" y="10"/>
                </a:lnTo>
                <a:lnTo>
                  <a:pt x="56" y="11"/>
                </a:lnTo>
                <a:lnTo>
                  <a:pt x="66" y="0"/>
                </a:lnTo>
                <a:lnTo>
                  <a:pt x="66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7" name="Freeform 604">
            <a:extLst>
              <a:ext uri="{FF2B5EF4-FFF2-40B4-BE49-F238E27FC236}">
                <a16:creationId xmlns:a16="http://schemas.microsoft.com/office/drawing/2014/main" id="{B8C619D7-FF2D-C04F-133D-AF059ACAA28C}"/>
              </a:ext>
            </a:extLst>
          </p:cNvPr>
          <p:cNvSpPr>
            <a:spLocks noEditPoints="1"/>
          </p:cNvSpPr>
          <p:nvPr/>
        </p:nvSpPr>
        <p:spPr bwMode="auto">
          <a:xfrm>
            <a:off x="5984885" y="2070106"/>
            <a:ext cx="182563" cy="104775"/>
          </a:xfrm>
          <a:custGeom>
            <a:avLst/>
            <a:gdLst>
              <a:gd name="T0" fmla="*/ 13 w 115"/>
              <a:gd name="T1" fmla="*/ 19 h 66"/>
              <a:gd name="T2" fmla="*/ 15 w 115"/>
              <a:gd name="T3" fmla="*/ 20 h 66"/>
              <a:gd name="T4" fmla="*/ 21 w 115"/>
              <a:gd name="T5" fmla="*/ 20 h 66"/>
              <a:gd name="T6" fmla="*/ 24 w 115"/>
              <a:gd name="T7" fmla="*/ 26 h 66"/>
              <a:gd name="T8" fmla="*/ 22 w 115"/>
              <a:gd name="T9" fmla="*/ 35 h 66"/>
              <a:gd name="T10" fmla="*/ 21 w 115"/>
              <a:gd name="T11" fmla="*/ 35 h 66"/>
              <a:gd name="T12" fmla="*/ 17 w 115"/>
              <a:gd name="T13" fmla="*/ 38 h 66"/>
              <a:gd name="T14" fmla="*/ 13 w 115"/>
              <a:gd name="T15" fmla="*/ 35 h 66"/>
              <a:gd name="T16" fmla="*/ 11 w 115"/>
              <a:gd name="T17" fmla="*/ 34 h 66"/>
              <a:gd name="T18" fmla="*/ 9 w 115"/>
              <a:gd name="T19" fmla="*/ 30 h 66"/>
              <a:gd name="T20" fmla="*/ 11 w 115"/>
              <a:gd name="T21" fmla="*/ 24 h 66"/>
              <a:gd name="T22" fmla="*/ 3 w 115"/>
              <a:gd name="T23" fmla="*/ 26 h 66"/>
              <a:gd name="T24" fmla="*/ 0 w 115"/>
              <a:gd name="T25" fmla="*/ 20 h 66"/>
              <a:gd name="T26" fmla="*/ 6 w 115"/>
              <a:gd name="T27" fmla="*/ 21 h 66"/>
              <a:gd name="T28" fmla="*/ 5 w 115"/>
              <a:gd name="T29" fmla="*/ 16 h 66"/>
              <a:gd name="T30" fmla="*/ 11 w 115"/>
              <a:gd name="T31" fmla="*/ 15 h 66"/>
              <a:gd name="T32" fmla="*/ 13 w 115"/>
              <a:gd name="T33" fmla="*/ 19 h 66"/>
              <a:gd name="T34" fmla="*/ 115 w 115"/>
              <a:gd name="T35" fmla="*/ 13 h 66"/>
              <a:gd name="T36" fmla="*/ 108 w 115"/>
              <a:gd name="T37" fmla="*/ 21 h 66"/>
              <a:gd name="T38" fmla="*/ 107 w 115"/>
              <a:gd name="T39" fmla="*/ 21 h 66"/>
              <a:gd name="T40" fmla="*/ 93 w 115"/>
              <a:gd name="T41" fmla="*/ 23 h 66"/>
              <a:gd name="T42" fmla="*/ 96 w 115"/>
              <a:gd name="T43" fmla="*/ 19 h 66"/>
              <a:gd name="T44" fmla="*/ 100 w 115"/>
              <a:gd name="T45" fmla="*/ 19 h 66"/>
              <a:gd name="T46" fmla="*/ 108 w 115"/>
              <a:gd name="T47" fmla="*/ 13 h 66"/>
              <a:gd name="T48" fmla="*/ 115 w 115"/>
              <a:gd name="T49" fmla="*/ 13 h 66"/>
              <a:gd name="T50" fmla="*/ 44 w 115"/>
              <a:gd name="T51" fmla="*/ 0 h 66"/>
              <a:gd name="T52" fmla="*/ 50 w 115"/>
              <a:gd name="T53" fmla="*/ 6 h 66"/>
              <a:gd name="T54" fmla="*/ 52 w 115"/>
              <a:gd name="T55" fmla="*/ 4 h 66"/>
              <a:gd name="T56" fmla="*/ 55 w 115"/>
              <a:gd name="T57" fmla="*/ 9 h 66"/>
              <a:gd name="T58" fmla="*/ 56 w 115"/>
              <a:gd name="T59" fmla="*/ 9 h 66"/>
              <a:gd name="T60" fmla="*/ 67 w 115"/>
              <a:gd name="T61" fmla="*/ 8 h 66"/>
              <a:gd name="T62" fmla="*/ 70 w 115"/>
              <a:gd name="T63" fmla="*/ 9 h 66"/>
              <a:gd name="T64" fmla="*/ 71 w 115"/>
              <a:gd name="T65" fmla="*/ 9 h 66"/>
              <a:gd name="T66" fmla="*/ 78 w 115"/>
              <a:gd name="T67" fmla="*/ 15 h 66"/>
              <a:gd name="T68" fmla="*/ 78 w 115"/>
              <a:gd name="T69" fmla="*/ 19 h 66"/>
              <a:gd name="T70" fmla="*/ 82 w 115"/>
              <a:gd name="T71" fmla="*/ 20 h 66"/>
              <a:gd name="T72" fmla="*/ 67 w 115"/>
              <a:gd name="T73" fmla="*/ 30 h 66"/>
              <a:gd name="T74" fmla="*/ 66 w 115"/>
              <a:gd name="T75" fmla="*/ 19 h 66"/>
              <a:gd name="T76" fmla="*/ 65 w 115"/>
              <a:gd name="T77" fmla="*/ 20 h 66"/>
              <a:gd name="T78" fmla="*/ 65 w 115"/>
              <a:gd name="T79" fmla="*/ 21 h 66"/>
              <a:gd name="T80" fmla="*/ 58 w 115"/>
              <a:gd name="T81" fmla="*/ 35 h 66"/>
              <a:gd name="T82" fmla="*/ 59 w 115"/>
              <a:gd name="T83" fmla="*/ 43 h 66"/>
              <a:gd name="T84" fmla="*/ 56 w 115"/>
              <a:gd name="T85" fmla="*/ 46 h 66"/>
              <a:gd name="T86" fmla="*/ 52 w 115"/>
              <a:gd name="T87" fmla="*/ 43 h 66"/>
              <a:gd name="T88" fmla="*/ 51 w 115"/>
              <a:gd name="T89" fmla="*/ 42 h 66"/>
              <a:gd name="T90" fmla="*/ 50 w 115"/>
              <a:gd name="T91" fmla="*/ 42 h 66"/>
              <a:gd name="T92" fmla="*/ 48 w 115"/>
              <a:gd name="T93" fmla="*/ 41 h 66"/>
              <a:gd name="T94" fmla="*/ 48 w 115"/>
              <a:gd name="T95" fmla="*/ 46 h 66"/>
              <a:gd name="T96" fmla="*/ 43 w 115"/>
              <a:gd name="T97" fmla="*/ 53 h 66"/>
              <a:gd name="T98" fmla="*/ 15 w 115"/>
              <a:gd name="T99" fmla="*/ 66 h 66"/>
              <a:gd name="T100" fmla="*/ 14 w 115"/>
              <a:gd name="T101" fmla="*/ 60 h 66"/>
              <a:gd name="T102" fmla="*/ 14 w 115"/>
              <a:gd name="T103" fmla="*/ 43 h 66"/>
              <a:gd name="T104" fmla="*/ 15 w 115"/>
              <a:gd name="T105" fmla="*/ 41 h 66"/>
              <a:gd name="T106" fmla="*/ 24 w 115"/>
              <a:gd name="T107" fmla="*/ 39 h 66"/>
              <a:gd name="T108" fmla="*/ 25 w 115"/>
              <a:gd name="T109" fmla="*/ 39 h 66"/>
              <a:gd name="T110" fmla="*/ 25 w 115"/>
              <a:gd name="T111" fmla="*/ 34 h 66"/>
              <a:gd name="T112" fmla="*/ 28 w 115"/>
              <a:gd name="T113" fmla="*/ 17 h 66"/>
              <a:gd name="T114" fmla="*/ 32 w 115"/>
              <a:gd name="T115" fmla="*/ 15 h 66"/>
              <a:gd name="T116" fmla="*/ 36 w 115"/>
              <a:gd name="T117" fmla="*/ 19 h 66"/>
              <a:gd name="T118" fmla="*/ 41 w 115"/>
              <a:gd name="T119" fmla="*/ 15 h 66"/>
              <a:gd name="T120" fmla="*/ 35 w 115"/>
              <a:gd name="T121" fmla="*/ 5 h 66"/>
              <a:gd name="T122" fmla="*/ 44 w 115"/>
              <a:gd name="T12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66">
                <a:moveTo>
                  <a:pt x="13" y="19"/>
                </a:moveTo>
                <a:lnTo>
                  <a:pt x="15" y="20"/>
                </a:lnTo>
                <a:lnTo>
                  <a:pt x="21" y="20"/>
                </a:lnTo>
                <a:lnTo>
                  <a:pt x="24" y="26"/>
                </a:lnTo>
                <a:lnTo>
                  <a:pt x="22" y="35"/>
                </a:lnTo>
                <a:lnTo>
                  <a:pt x="21" y="35"/>
                </a:lnTo>
                <a:lnTo>
                  <a:pt x="17" y="38"/>
                </a:lnTo>
                <a:lnTo>
                  <a:pt x="13" y="35"/>
                </a:lnTo>
                <a:lnTo>
                  <a:pt x="11" y="34"/>
                </a:lnTo>
                <a:lnTo>
                  <a:pt x="9" y="30"/>
                </a:lnTo>
                <a:lnTo>
                  <a:pt x="11" y="24"/>
                </a:lnTo>
                <a:lnTo>
                  <a:pt x="3" y="26"/>
                </a:lnTo>
                <a:lnTo>
                  <a:pt x="0" y="20"/>
                </a:lnTo>
                <a:lnTo>
                  <a:pt x="6" y="21"/>
                </a:lnTo>
                <a:lnTo>
                  <a:pt x="5" y="16"/>
                </a:lnTo>
                <a:lnTo>
                  <a:pt x="11" y="15"/>
                </a:lnTo>
                <a:lnTo>
                  <a:pt x="13" y="19"/>
                </a:lnTo>
                <a:close/>
                <a:moveTo>
                  <a:pt x="115" y="13"/>
                </a:moveTo>
                <a:lnTo>
                  <a:pt x="108" y="21"/>
                </a:lnTo>
                <a:lnTo>
                  <a:pt x="107" y="21"/>
                </a:lnTo>
                <a:lnTo>
                  <a:pt x="93" y="23"/>
                </a:lnTo>
                <a:lnTo>
                  <a:pt x="96" y="19"/>
                </a:lnTo>
                <a:lnTo>
                  <a:pt x="100" y="19"/>
                </a:lnTo>
                <a:lnTo>
                  <a:pt x="108" y="13"/>
                </a:lnTo>
                <a:lnTo>
                  <a:pt x="115" y="13"/>
                </a:lnTo>
                <a:close/>
                <a:moveTo>
                  <a:pt x="44" y="0"/>
                </a:moveTo>
                <a:lnTo>
                  <a:pt x="50" y="6"/>
                </a:lnTo>
                <a:lnTo>
                  <a:pt x="52" y="4"/>
                </a:lnTo>
                <a:lnTo>
                  <a:pt x="55" y="9"/>
                </a:lnTo>
                <a:lnTo>
                  <a:pt x="56" y="9"/>
                </a:lnTo>
                <a:lnTo>
                  <a:pt x="67" y="8"/>
                </a:lnTo>
                <a:lnTo>
                  <a:pt x="70" y="9"/>
                </a:lnTo>
                <a:lnTo>
                  <a:pt x="71" y="9"/>
                </a:lnTo>
                <a:lnTo>
                  <a:pt x="78" y="15"/>
                </a:lnTo>
                <a:lnTo>
                  <a:pt x="78" y="19"/>
                </a:lnTo>
                <a:lnTo>
                  <a:pt x="82" y="20"/>
                </a:lnTo>
                <a:lnTo>
                  <a:pt x="67" y="30"/>
                </a:lnTo>
                <a:lnTo>
                  <a:pt x="66" y="19"/>
                </a:lnTo>
                <a:lnTo>
                  <a:pt x="65" y="20"/>
                </a:lnTo>
                <a:lnTo>
                  <a:pt x="65" y="21"/>
                </a:lnTo>
                <a:lnTo>
                  <a:pt x="58" y="35"/>
                </a:lnTo>
                <a:lnTo>
                  <a:pt x="59" y="43"/>
                </a:lnTo>
                <a:lnTo>
                  <a:pt x="56" y="46"/>
                </a:lnTo>
                <a:lnTo>
                  <a:pt x="52" y="43"/>
                </a:lnTo>
                <a:lnTo>
                  <a:pt x="51" y="42"/>
                </a:lnTo>
                <a:lnTo>
                  <a:pt x="50" y="42"/>
                </a:lnTo>
                <a:lnTo>
                  <a:pt x="48" y="41"/>
                </a:lnTo>
                <a:lnTo>
                  <a:pt x="48" y="46"/>
                </a:lnTo>
                <a:lnTo>
                  <a:pt x="43" y="53"/>
                </a:lnTo>
                <a:lnTo>
                  <a:pt x="15" y="66"/>
                </a:lnTo>
                <a:lnTo>
                  <a:pt x="14" y="60"/>
                </a:lnTo>
                <a:lnTo>
                  <a:pt x="14" y="43"/>
                </a:lnTo>
                <a:lnTo>
                  <a:pt x="15" y="41"/>
                </a:lnTo>
                <a:lnTo>
                  <a:pt x="24" y="39"/>
                </a:lnTo>
                <a:lnTo>
                  <a:pt x="25" y="39"/>
                </a:lnTo>
                <a:lnTo>
                  <a:pt x="25" y="34"/>
                </a:lnTo>
                <a:lnTo>
                  <a:pt x="28" y="17"/>
                </a:lnTo>
                <a:lnTo>
                  <a:pt x="32" y="15"/>
                </a:lnTo>
                <a:lnTo>
                  <a:pt x="36" y="19"/>
                </a:lnTo>
                <a:lnTo>
                  <a:pt x="41" y="15"/>
                </a:lnTo>
                <a:lnTo>
                  <a:pt x="35" y="5"/>
                </a:lnTo>
                <a:lnTo>
                  <a:pt x="4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8" name="Freeform 605">
            <a:extLst>
              <a:ext uri="{FF2B5EF4-FFF2-40B4-BE49-F238E27FC236}">
                <a16:creationId xmlns:a16="http://schemas.microsoft.com/office/drawing/2014/main" id="{9D08872A-1591-7D88-E421-AA5813BBD9E2}"/>
              </a:ext>
            </a:extLst>
          </p:cNvPr>
          <p:cNvSpPr>
            <a:spLocks noEditPoints="1"/>
          </p:cNvSpPr>
          <p:nvPr/>
        </p:nvSpPr>
        <p:spPr bwMode="auto">
          <a:xfrm>
            <a:off x="6064260" y="1952631"/>
            <a:ext cx="136525" cy="149225"/>
          </a:xfrm>
          <a:custGeom>
            <a:avLst/>
            <a:gdLst>
              <a:gd name="T0" fmla="*/ 46 w 86"/>
              <a:gd name="T1" fmla="*/ 79 h 94"/>
              <a:gd name="T2" fmla="*/ 38 w 86"/>
              <a:gd name="T3" fmla="*/ 89 h 94"/>
              <a:gd name="T4" fmla="*/ 28 w 86"/>
              <a:gd name="T5" fmla="*/ 93 h 94"/>
              <a:gd name="T6" fmla="*/ 21 w 86"/>
              <a:gd name="T7" fmla="*/ 83 h 94"/>
              <a:gd name="T8" fmla="*/ 17 w 86"/>
              <a:gd name="T9" fmla="*/ 82 h 94"/>
              <a:gd name="T10" fmla="*/ 5 w 86"/>
              <a:gd name="T11" fmla="*/ 83 h 94"/>
              <a:gd name="T12" fmla="*/ 1 w 86"/>
              <a:gd name="T13" fmla="*/ 72 h 94"/>
              <a:gd name="T14" fmla="*/ 5 w 86"/>
              <a:gd name="T15" fmla="*/ 67 h 94"/>
              <a:gd name="T16" fmla="*/ 6 w 86"/>
              <a:gd name="T17" fmla="*/ 65 h 94"/>
              <a:gd name="T18" fmla="*/ 13 w 86"/>
              <a:gd name="T19" fmla="*/ 72 h 94"/>
              <a:gd name="T20" fmla="*/ 15 w 86"/>
              <a:gd name="T21" fmla="*/ 64 h 94"/>
              <a:gd name="T22" fmla="*/ 28 w 86"/>
              <a:gd name="T23" fmla="*/ 68 h 94"/>
              <a:gd name="T24" fmla="*/ 28 w 86"/>
              <a:gd name="T25" fmla="*/ 75 h 94"/>
              <a:gd name="T26" fmla="*/ 36 w 86"/>
              <a:gd name="T27" fmla="*/ 65 h 94"/>
              <a:gd name="T28" fmla="*/ 42 w 86"/>
              <a:gd name="T29" fmla="*/ 63 h 94"/>
              <a:gd name="T30" fmla="*/ 58 w 86"/>
              <a:gd name="T31" fmla="*/ 57 h 94"/>
              <a:gd name="T32" fmla="*/ 13 w 86"/>
              <a:gd name="T33" fmla="*/ 26 h 94"/>
              <a:gd name="T34" fmla="*/ 31 w 86"/>
              <a:gd name="T35" fmla="*/ 30 h 94"/>
              <a:gd name="T36" fmla="*/ 38 w 86"/>
              <a:gd name="T37" fmla="*/ 33 h 94"/>
              <a:gd name="T38" fmla="*/ 43 w 86"/>
              <a:gd name="T39" fmla="*/ 38 h 94"/>
              <a:gd name="T40" fmla="*/ 32 w 86"/>
              <a:gd name="T41" fmla="*/ 49 h 94"/>
              <a:gd name="T42" fmla="*/ 20 w 86"/>
              <a:gd name="T43" fmla="*/ 52 h 94"/>
              <a:gd name="T44" fmla="*/ 10 w 86"/>
              <a:gd name="T45" fmla="*/ 44 h 94"/>
              <a:gd name="T46" fmla="*/ 13 w 86"/>
              <a:gd name="T47" fmla="*/ 26 h 94"/>
              <a:gd name="T48" fmla="*/ 86 w 86"/>
              <a:gd name="T49" fmla="*/ 53 h 94"/>
              <a:gd name="T50" fmla="*/ 86 w 86"/>
              <a:gd name="T51" fmla="*/ 60 h 94"/>
              <a:gd name="T52" fmla="*/ 75 w 86"/>
              <a:gd name="T53" fmla="*/ 63 h 94"/>
              <a:gd name="T54" fmla="*/ 71 w 86"/>
              <a:gd name="T55" fmla="*/ 72 h 94"/>
              <a:gd name="T56" fmla="*/ 58 w 86"/>
              <a:gd name="T57" fmla="*/ 87 h 94"/>
              <a:gd name="T58" fmla="*/ 46 w 86"/>
              <a:gd name="T59" fmla="*/ 93 h 94"/>
              <a:gd name="T60" fmla="*/ 69 w 86"/>
              <a:gd name="T61" fmla="*/ 60 h 94"/>
              <a:gd name="T62" fmla="*/ 64 w 86"/>
              <a:gd name="T63" fmla="*/ 46 h 94"/>
              <a:gd name="T64" fmla="*/ 76 w 86"/>
              <a:gd name="T65" fmla="*/ 49 h 94"/>
              <a:gd name="T66" fmla="*/ 76 w 86"/>
              <a:gd name="T67" fmla="*/ 45 h 94"/>
              <a:gd name="T68" fmla="*/ 65 w 86"/>
              <a:gd name="T69" fmla="*/ 37 h 94"/>
              <a:gd name="T70" fmla="*/ 73 w 86"/>
              <a:gd name="T71" fmla="*/ 26 h 94"/>
              <a:gd name="T72" fmla="*/ 80 w 86"/>
              <a:gd name="T73" fmla="*/ 31 h 94"/>
              <a:gd name="T74" fmla="*/ 86 w 86"/>
              <a:gd name="T75" fmla="*/ 44 h 94"/>
              <a:gd name="T76" fmla="*/ 47 w 86"/>
              <a:gd name="T77" fmla="*/ 14 h 94"/>
              <a:gd name="T78" fmla="*/ 62 w 86"/>
              <a:gd name="T79" fmla="*/ 12 h 94"/>
              <a:gd name="T80" fmla="*/ 64 w 86"/>
              <a:gd name="T81" fmla="*/ 14 h 94"/>
              <a:gd name="T82" fmla="*/ 45 w 86"/>
              <a:gd name="T83" fmla="*/ 27 h 94"/>
              <a:gd name="T84" fmla="*/ 31 w 86"/>
              <a:gd name="T85" fmla="*/ 26 h 94"/>
              <a:gd name="T86" fmla="*/ 31 w 86"/>
              <a:gd name="T87" fmla="*/ 8 h 94"/>
              <a:gd name="T88" fmla="*/ 49 w 86"/>
              <a:gd name="T89" fmla="*/ 1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6" h="94">
                <a:moveTo>
                  <a:pt x="57" y="59"/>
                </a:moveTo>
                <a:lnTo>
                  <a:pt x="46" y="79"/>
                </a:lnTo>
                <a:lnTo>
                  <a:pt x="39" y="82"/>
                </a:lnTo>
                <a:lnTo>
                  <a:pt x="38" y="89"/>
                </a:lnTo>
                <a:lnTo>
                  <a:pt x="32" y="94"/>
                </a:lnTo>
                <a:lnTo>
                  <a:pt x="28" y="93"/>
                </a:lnTo>
                <a:lnTo>
                  <a:pt x="28" y="89"/>
                </a:lnTo>
                <a:lnTo>
                  <a:pt x="21" y="83"/>
                </a:lnTo>
                <a:lnTo>
                  <a:pt x="20" y="83"/>
                </a:lnTo>
                <a:lnTo>
                  <a:pt x="17" y="82"/>
                </a:lnTo>
                <a:lnTo>
                  <a:pt x="6" y="83"/>
                </a:lnTo>
                <a:lnTo>
                  <a:pt x="5" y="83"/>
                </a:lnTo>
                <a:lnTo>
                  <a:pt x="2" y="78"/>
                </a:lnTo>
                <a:lnTo>
                  <a:pt x="1" y="72"/>
                </a:lnTo>
                <a:lnTo>
                  <a:pt x="0" y="70"/>
                </a:lnTo>
                <a:lnTo>
                  <a:pt x="5" y="67"/>
                </a:lnTo>
                <a:lnTo>
                  <a:pt x="6" y="67"/>
                </a:lnTo>
                <a:lnTo>
                  <a:pt x="6" y="65"/>
                </a:lnTo>
                <a:lnTo>
                  <a:pt x="8" y="67"/>
                </a:lnTo>
                <a:lnTo>
                  <a:pt x="13" y="72"/>
                </a:lnTo>
                <a:lnTo>
                  <a:pt x="15" y="65"/>
                </a:lnTo>
                <a:lnTo>
                  <a:pt x="15" y="64"/>
                </a:lnTo>
                <a:lnTo>
                  <a:pt x="23" y="63"/>
                </a:lnTo>
                <a:lnTo>
                  <a:pt x="28" y="68"/>
                </a:lnTo>
                <a:lnTo>
                  <a:pt x="30" y="70"/>
                </a:lnTo>
                <a:lnTo>
                  <a:pt x="28" y="75"/>
                </a:lnTo>
                <a:lnTo>
                  <a:pt x="34" y="76"/>
                </a:lnTo>
                <a:lnTo>
                  <a:pt x="36" y="65"/>
                </a:lnTo>
                <a:lnTo>
                  <a:pt x="36" y="64"/>
                </a:lnTo>
                <a:lnTo>
                  <a:pt x="42" y="63"/>
                </a:lnTo>
                <a:lnTo>
                  <a:pt x="51" y="57"/>
                </a:lnTo>
                <a:lnTo>
                  <a:pt x="58" y="57"/>
                </a:lnTo>
                <a:lnTo>
                  <a:pt x="57" y="59"/>
                </a:lnTo>
                <a:close/>
                <a:moveTo>
                  <a:pt x="13" y="26"/>
                </a:moveTo>
                <a:lnTo>
                  <a:pt x="24" y="33"/>
                </a:lnTo>
                <a:lnTo>
                  <a:pt x="31" y="30"/>
                </a:lnTo>
                <a:lnTo>
                  <a:pt x="35" y="33"/>
                </a:lnTo>
                <a:lnTo>
                  <a:pt x="38" y="33"/>
                </a:lnTo>
                <a:lnTo>
                  <a:pt x="39" y="35"/>
                </a:lnTo>
                <a:lnTo>
                  <a:pt x="43" y="38"/>
                </a:lnTo>
                <a:lnTo>
                  <a:pt x="38" y="44"/>
                </a:lnTo>
                <a:lnTo>
                  <a:pt x="32" y="49"/>
                </a:lnTo>
                <a:lnTo>
                  <a:pt x="25" y="50"/>
                </a:lnTo>
                <a:lnTo>
                  <a:pt x="20" y="52"/>
                </a:lnTo>
                <a:lnTo>
                  <a:pt x="15" y="50"/>
                </a:lnTo>
                <a:lnTo>
                  <a:pt x="10" y="44"/>
                </a:lnTo>
                <a:lnTo>
                  <a:pt x="5" y="34"/>
                </a:lnTo>
                <a:lnTo>
                  <a:pt x="13" y="26"/>
                </a:lnTo>
                <a:close/>
                <a:moveTo>
                  <a:pt x="86" y="44"/>
                </a:moveTo>
                <a:lnTo>
                  <a:pt x="86" y="53"/>
                </a:lnTo>
                <a:lnTo>
                  <a:pt x="86" y="57"/>
                </a:lnTo>
                <a:lnTo>
                  <a:pt x="86" y="60"/>
                </a:lnTo>
                <a:lnTo>
                  <a:pt x="86" y="61"/>
                </a:lnTo>
                <a:lnTo>
                  <a:pt x="75" y="63"/>
                </a:lnTo>
                <a:lnTo>
                  <a:pt x="72" y="71"/>
                </a:lnTo>
                <a:lnTo>
                  <a:pt x="71" y="72"/>
                </a:lnTo>
                <a:lnTo>
                  <a:pt x="61" y="79"/>
                </a:lnTo>
                <a:lnTo>
                  <a:pt x="58" y="87"/>
                </a:lnTo>
                <a:lnTo>
                  <a:pt x="50" y="93"/>
                </a:lnTo>
                <a:lnTo>
                  <a:pt x="46" y="93"/>
                </a:lnTo>
                <a:lnTo>
                  <a:pt x="47" y="90"/>
                </a:lnTo>
                <a:lnTo>
                  <a:pt x="69" y="60"/>
                </a:lnTo>
                <a:lnTo>
                  <a:pt x="71" y="56"/>
                </a:lnTo>
                <a:lnTo>
                  <a:pt x="64" y="46"/>
                </a:lnTo>
                <a:lnTo>
                  <a:pt x="66" y="45"/>
                </a:lnTo>
                <a:lnTo>
                  <a:pt x="76" y="49"/>
                </a:lnTo>
                <a:lnTo>
                  <a:pt x="77" y="46"/>
                </a:lnTo>
                <a:lnTo>
                  <a:pt x="76" y="45"/>
                </a:lnTo>
                <a:lnTo>
                  <a:pt x="75" y="44"/>
                </a:lnTo>
                <a:lnTo>
                  <a:pt x="65" y="37"/>
                </a:lnTo>
                <a:lnTo>
                  <a:pt x="66" y="30"/>
                </a:lnTo>
                <a:lnTo>
                  <a:pt x="73" y="26"/>
                </a:lnTo>
                <a:lnTo>
                  <a:pt x="79" y="30"/>
                </a:lnTo>
                <a:lnTo>
                  <a:pt x="80" y="31"/>
                </a:lnTo>
                <a:lnTo>
                  <a:pt x="86" y="38"/>
                </a:lnTo>
                <a:lnTo>
                  <a:pt x="86" y="44"/>
                </a:lnTo>
                <a:close/>
                <a:moveTo>
                  <a:pt x="49" y="4"/>
                </a:moveTo>
                <a:lnTo>
                  <a:pt x="47" y="14"/>
                </a:lnTo>
                <a:lnTo>
                  <a:pt x="58" y="7"/>
                </a:lnTo>
                <a:lnTo>
                  <a:pt x="62" y="12"/>
                </a:lnTo>
                <a:lnTo>
                  <a:pt x="64" y="12"/>
                </a:lnTo>
                <a:lnTo>
                  <a:pt x="64" y="14"/>
                </a:lnTo>
                <a:lnTo>
                  <a:pt x="51" y="22"/>
                </a:lnTo>
                <a:lnTo>
                  <a:pt x="45" y="27"/>
                </a:lnTo>
                <a:lnTo>
                  <a:pt x="39" y="27"/>
                </a:lnTo>
                <a:lnTo>
                  <a:pt x="31" y="26"/>
                </a:lnTo>
                <a:lnTo>
                  <a:pt x="21" y="12"/>
                </a:lnTo>
                <a:lnTo>
                  <a:pt x="31" y="8"/>
                </a:lnTo>
                <a:lnTo>
                  <a:pt x="47" y="0"/>
                </a:lnTo>
                <a:lnTo>
                  <a:pt x="49" y="1"/>
                </a:lnTo>
                <a:lnTo>
                  <a:pt x="4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9" name="Freeform 606">
            <a:extLst>
              <a:ext uri="{FF2B5EF4-FFF2-40B4-BE49-F238E27FC236}">
                <a16:creationId xmlns:a16="http://schemas.microsoft.com/office/drawing/2014/main" id="{395D4439-DDF7-88F6-214E-9A0817F5DF5B}"/>
              </a:ext>
            </a:extLst>
          </p:cNvPr>
          <p:cNvSpPr>
            <a:spLocks/>
          </p:cNvSpPr>
          <p:nvPr/>
        </p:nvSpPr>
        <p:spPr bwMode="auto">
          <a:xfrm>
            <a:off x="6505586" y="1879606"/>
            <a:ext cx="95250" cy="96838"/>
          </a:xfrm>
          <a:custGeom>
            <a:avLst/>
            <a:gdLst>
              <a:gd name="T0" fmla="*/ 56 w 60"/>
              <a:gd name="T1" fmla="*/ 23 h 61"/>
              <a:gd name="T2" fmla="*/ 56 w 60"/>
              <a:gd name="T3" fmla="*/ 27 h 61"/>
              <a:gd name="T4" fmla="*/ 57 w 60"/>
              <a:gd name="T5" fmla="*/ 31 h 61"/>
              <a:gd name="T6" fmla="*/ 60 w 60"/>
              <a:gd name="T7" fmla="*/ 34 h 61"/>
              <a:gd name="T8" fmla="*/ 60 w 60"/>
              <a:gd name="T9" fmla="*/ 36 h 61"/>
              <a:gd name="T10" fmla="*/ 60 w 60"/>
              <a:gd name="T11" fmla="*/ 42 h 61"/>
              <a:gd name="T12" fmla="*/ 60 w 60"/>
              <a:gd name="T13" fmla="*/ 45 h 61"/>
              <a:gd name="T14" fmla="*/ 56 w 60"/>
              <a:gd name="T15" fmla="*/ 46 h 61"/>
              <a:gd name="T16" fmla="*/ 59 w 60"/>
              <a:gd name="T17" fmla="*/ 57 h 61"/>
              <a:gd name="T18" fmla="*/ 38 w 60"/>
              <a:gd name="T19" fmla="*/ 61 h 61"/>
              <a:gd name="T20" fmla="*/ 39 w 60"/>
              <a:gd name="T21" fmla="*/ 45 h 61"/>
              <a:gd name="T22" fmla="*/ 39 w 60"/>
              <a:gd name="T23" fmla="*/ 43 h 61"/>
              <a:gd name="T24" fmla="*/ 41 w 60"/>
              <a:gd name="T25" fmla="*/ 41 h 61"/>
              <a:gd name="T26" fmla="*/ 41 w 60"/>
              <a:gd name="T27" fmla="*/ 36 h 61"/>
              <a:gd name="T28" fmla="*/ 33 w 60"/>
              <a:gd name="T29" fmla="*/ 35 h 61"/>
              <a:gd name="T30" fmla="*/ 27 w 60"/>
              <a:gd name="T31" fmla="*/ 34 h 61"/>
              <a:gd name="T32" fmla="*/ 18 w 60"/>
              <a:gd name="T33" fmla="*/ 32 h 61"/>
              <a:gd name="T34" fmla="*/ 18 w 60"/>
              <a:gd name="T35" fmla="*/ 24 h 61"/>
              <a:gd name="T36" fmla="*/ 18 w 60"/>
              <a:gd name="T37" fmla="*/ 20 h 61"/>
              <a:gd name="T38" fmla="*/ 14 w 60"/>
              <a:gd name="T39" fmla="*/ 19 h 61"/>
              <a:gd name="T40" fmla="*/ 4 w 60"/>
              <a:gd name="T41" fmla="*/ 13 h 61"/>
              <a:gd name="T42" fmla="*/ 0 w 60"/>
              <a:gd name="T43" fmla="*/ 11 h 61"/>
              <a:gd name="T44" fmla="*/ 0 w 60"/>
              <a:gd name="T45" fmla="*/ 11 h 61"/>
              <a:gd name="T46" fmla="*/ 1 w 60"/>
              <a:gd name="T47" fmla="*/ 6 h 61"/>
              <a:gd name="T48" fmla="*/ 4 w 60"/>
              <a:gd name="T49" fmla="*/ 9 h 61"/>
              <a:gd name="T50" fmla="*/ 8 w 60"/>
              <a:gd name="T51" fmla="*/ 11 h 61"/>
              <a:gd name="T52" fmla="*/ 20 w 60"/>
              <a:gd name="T53" fmla="*/ 15 h 61"/>
              <a:gd name="T54" fmla="*/ 26 w 60"/>
              <a:gd name="T55" fmla="*/ 17 h 61"/>
              <a:gd name="T56" fmla="*/ 34 w 60"/>
              <a:gd name="T57" fmla="*/ 20 h 61"/>
              <a:gd name="T58" fmla="*/ 35 w 60"/>
              <a:gd name="T59" fmla="*/ 16 h 61"/>
              <a:gd name="T60" fmla="*/ 34 w 60"/>
              <a:gd name="T61" fmla="*/ 12 h 61"/>
              <a:gd name="T62" fmla="*/ 27 w 60"/>
              <a:gd name="T63" fmla="*/ 9 h 61"/>
              <a:gd name="T64" fmla="*/ 22 w 60"/>
              <a:gd name="T65" fmla="*/ 8 h 61"/>
              <a:gd name="T66" fmla="*/ 19 w 60"/>
              <a:gd name="T67" fmla="*/ 8 h 61"/>
              <a:gd name="T68" fmla="*/ 18 w 60"/>
              <a:gd name="T69" fmla="*/ 6 h 61"/>
              <a:gd name="T70" fmla="*/ 19 w 60"/>
              <a:gd name="T71" fmla="*/ 2 h 61"/>
              <a:gd name="T72" fmla="*/ 30 w 60"/>
              <a:gd name="T73" fmla="*/ 0 h 61"/>
              <a:gd name="T74" fmla="*/ 34 w 60"/>
              <a:gd name="T75" fmla="*/ 4 h 61"/>
              <a:gd name="T76" fmla="*/ 35 w 60"/>
              <a:gd name="T77" fmla="*/ 1 h 61"/>
              <a:gd name="T78" fmla="*/ 35 w 60"/>
              <a:gd name="T79" fmla="*/ 0 h 61"/>
              <a:gd name="T80" fmla="*/ 39 w 60"/>
              <a:gd name="T81" fmla="*/ 2 h 61"/>
              <a:gd name="T82" fmla="*/ 45 w 60"/>
              <a:gd name="T83" fmla="*/ 6 h 61"/>
              <a:gd name="T84" fmla="*/ 53 w 60"/>
              <a:gd name="T85" fmla="*/ 11 h 61"/>
              <a:gd name="T86" fmla="*/ 50 w 60"/>
              <a:gd name="T87" fmla="*/ 20 h 61"/>
              <a:gd name="T88" fmla="*/ 56 w 60"/>
              <a:gd name="T89" fmla="*/ 2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61">
                <a:moveTo>
                  <a:pt x="56" y="23"/>
                </a:moveTo>
                <a:lnTo>
                  <a:pt x="56" y="27"/>
                </a:lnTo>
                <a:lnTo>
                  <a:pt x="57" y="31"/>
                </a:lnTo>
                <a:lnTo>
                  <a:pt x="60" y="34"/>
                </a:lnTo>
                <a:lnTo>
                  <a:pt x="60" y="36"/>
                </a:lnTo>
                <a:lnTo>
                  <a:pt x="60" y="42"/>
                </a:lnTo>
                <a:lnTo>
                  <a:pt x="60" y="45"/>
                </a:lnTo>
                <a:lnTo>
                  <a:pt x="56" y="46"/>
                </a:lnTo>
                <a:lnTo>
                  <a:pt x="59" y="57"/>
                </a:lnTo>
                <a:lnTo>
                  <a:pt x="38" y="61"/>
                </a:lnTo>
                <a:lnTo>
                  <a:pt x="39" y="45"/>
                </a:lnTo>
                <a:lnTo>
                  <a:pt x="39" y="43"/>
                </a:lnTo>
                <a:lnTo>
                  <a:pt x="41" y="41"/>
                </a:lnTo>
                <a:lnTo>
                  <a:pt x="41" y="36"/>
                </a:lnTo>
                <a:lnTo>
                  <a:pt x="33" y="35"/>
                </a:lnTo>
                <a:lnTo>
                  <a:pt x="27" y="34"/>
                </a:lnTo>
                <a:lnTo>
                  <a:pt x="18" y="32"/>
                </a:lnTo>
                <a:lnTo>
                  <a:pt x="18" y="24"/>
                </a:lnTo>
                <a:lnTo>
                  <a:pt x="18" y="20"/>
                </a:lnTo>
                <a:lnTo>
                  <a:pt x="14" y="19"/>
                </a:lnTo>
                <a:lnTo>
                  <a:pt x="4" y="13"/>
                </a:lnTo>
                <a:lnTo>
                  <a:pt x="0" y="11"/>
                </a:lnTo>
                <a:lnTo>
                  <a:pt x="0" y="11"/>
                </a:lnTo>
                <a:lnTo>
                  <a:pt x="1" y="6"/>
                </a:lnTo>
                <a:lnTo>
                  <a:pt x="4" y="9"/>
                </a:lnTo>
                <a:lnTo>
                  <a:pt x="8" y="11"/>
                </a:lnTo>
                <a:lnTo>
                  <a:pt x="20" y="15"/>
                </a:lnTo>
                <a:lnTo>
                  <a:pt x="26" y="17"/>
                </a:lnTo>
                <a:lnTo>
                  <a:pt x="34" y="20"/>
                </a:lnTo>
                <a:lnTo>
                  <a:pt x="35" y="16"/>
                </a:lnTo>
                <a:lnTo>
                  <a:pt x="34" y="12"/>
                </a:lnTo>
                <a:lnTo>
                  <a:pt x="27" y="9"/>
                </a:lnTo>
                <a:lnTo>
                  <a:pt x="22" y="8"/>
                </a:lnTo>
                <a:lnTo>
                  <a:pt x="19" y="8"/>
                </a:lnTo>
                <a:lnTo>
                  <a:pt x="18" y="6"/>
                </a:lnTo>
                <a:lnTo>
                  <a:pt x="19" y="2"/>
                </a:lnTo>
                <a:lnTo>
                  <a:pt x="30" y="0"/>
                </a:lnTo>
                <a:lnTo>
                  <a:pt x="34" y="4"/>
                </a:lnTo>
                <a:lnTo>
                  <a:pt x="35" y="1"/>
                </a:lnTo>
                <a:lnTo>
                  <a:pt x="35" y="0"/>
                </a:lnTo>
                <a:lnTo>
                  <a:pt x="39" y="2"/>
                </a:lnTo>
                <a:lnTo>
                  <a:pt x="45" y="6"/>
                </a:lnTo>
                <a:lnTo>
                  <a:pt x="53" y="11"/>
                </a:lnTo>
                <a:lnTo>
                  <a:pt x="50" y="20"/>
                </a:lnTo>
                <a:lnTo>
                  <a:pt x="56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608">
            <a:extLst>
              <a:ext uri="{FF2B5EF4-FFF2-40B4-BE49-F238E27FC236}">
                <a16:creationId xmlns:a16="http://schemas.microsoft.com/office/drawing/2014/main" id="{0303FF74-1648-24E2-FD56-450C910FD84C}"/>
              </a:ext>
            </a:extLst>
          </p:cNvPr>
          <p:cNvSpPr>
            <a:spLocks/>
          </p:cNvSpPr>
          <p:nvPr/>
        </p:nvSpPr>
        <p:spPr bwMode="auto">
          <a:xfrm>
            <a:off x="6570797" y="1712948"/>
            <a:ext cx="84139" cy="101602"/>
          </a:xfrm>
          <a:custGeom>
            <a:avLst/>
            <a:gdLst>
              <a:gd name="T0" fmla="*/ 46 w 53"/>
              <a:gd name="T1" fmla="*/ 45 h 64"/>
              <a:gd name="T2" fmla="*/ 39 w 53"/>
              <a:gd name="T3" fmla="*/ 51 h 64"/>
              <a:gd name="T4" fmla="*/ 33 w 53"/>
              <a:gd name="T5" fmla="*/ 58 h 64"/>
              <a:gd name="T6" fmla="*/ 15 w 53"/>
              <a:gd name="T7" fmla="*/ 64 h 64"/>
              <a:gd name="T8" fmla="*/ 9 w 53"/>
              <a:gd name="T9" fmla="*/ 54 h 64"/>
              <a:gd name="T10" fmla="*/ 3 w 53"/>
              <a:gd name="T11" fmla="*/ 49 h 64"/>
              <a:gd name="T12" fmla="*/ 1 w 53"/>
              <a:gd name="T13" fmla="*/ 46 h 64"/>
              <a:gd name="T14" fmla="*/ 1 w 53"/>
              <a:gd name="T15" fmla="*/ 43 h 64"/>
              <a:gd name="T16" fmla="*/ 4 w 53"/>
              <a:gd name="T17" fmla="*/ 30 h 64"/>
              <a:gd name="T18" fmla="*/ 1 w 53"/>
              <a:gd name="T19" fmla="*/ 26 h 64"/>
              <a:gd name="T20" fmla="*/ 0 w 53"/>
              <a:gd name="T21" fmla="*/ 23 h 64"/>
              <a:gd name="T22" fmla="*/ 5 w 53"/>
              <a:gd name="T23" fmla="*/ 19 h 64"/>
              <a:gd name="T24" fmla="*/ 7 w 53"/>
              <a:gd name="T25" fmla="*/ 19 h 64"/>
              <a:gd name="T26" fmla="*/ 15 w 53"/>
              <a:gd name="T27" fmla="*/ 19 h 64"/>
              <a:gd name="T28" fmla="*/ 20 w 53"/>
              <a:gd name="T29" fmla="*/ 19 h 64"/>
              <a:gd name="T30" fmla="*/ 22 w 53"/>
              <a:gd name="T31" fmla="*/ 20 h 64"/>
              <a:gd name="T32" fmla="*/ 26 w 53"/>
              <a:gd name="T33" fmla="*/ 26 h 64"/>
              <a:gd name="T34" fmla="*/ 27 w 53"/>
              <a:gd name="T35" fmla="*/ 24 h 64"/>
              <a:gd name="T36" fmla="*/ 28 w 53"/>
              <a:gd name="T37" fmla="*/ 23 h 64"/>
              <a:gd name="T38" fmla="*/ 27 w 53"/>
              <a:gd name="T39" fmla="*/ 23 h 64"/>
              <a:gd name="T40" fmla="*/ 23 w 53"/>
              <a:gd name="T41" fmla="*/ 19 h 64"/>
              <a:gd name="T42" fmla="*/ 23 w 53"/>
              <a:gd name="T43" fmla="*/ 17 h 64"/>
              <a:gd name="T44" fmla="*/ 23 w 53"/>
              <a:gd name="T45" fmla="*/ 17 h 64"/>
              <a:gd name="T46" fmla="*/ 13 w 53"/>
              <a:gd name="T47" fmla="*/ 12 h 64"/>
              <a:gd name="T48" fmla="*/ 15 w 53"/>
              <a:gd name="T49" fmla="*/ 4 h 64"/>
              <a:gd name="T50" fmla="*/ 18 w 53"/>
              <a:gd name="T51" fmla="*/ 2 h 64"/>
              <a:gd name="T52" fmla="*/ 34 w 53"/>
              <a:gd name="T53" fmla="*/ 0 h 64"/>
              <a:gd name="T54" fmla="*/ 41 w 53"/>
              <a:gd name="T55" fmla="*/ 2 h 64"/>
              <a:gd name="T56" fmla="*/ 41 w 53"/>
              <a:gd name="T57" fmla="*/ 8 h 64"/>
              <a:gd name="T58" fmla="*/ 38 w 53"/>
              <a:gd name="T59" fmla="*/ 11 h 64"/>
              <a:gd name="T60" fmla="*/ 38 w 53"/>
              <a:gd name="T61" fmla="*/ 9 h 64"/>
              <a:gd name="T62" fmla="*/ 27 w 53"/>
              <a:gd name="T63" fmla="*/ 9 h 64"/>
              <a:gd name="T64" fmla="*/ 27 w 53"/>
              <a:gd name="T65" fmla="*/ 12 h 64"/>
              <a:gd name="T66" fmla="*/ 30 w 53"/>
              <a:gd name="T67" fmla="*/ 15 h 64"/>
              <a:gd name="T68" fmla="*/ 41 w 53"/>
              <a:gd name="T69" fmla="*/ 20 h 64"/>
              <a:gd name="T70" fmla="*/ 43 w 53"/>
              <a:gd name="T71" fmla="*/ 21 h 64"/>
              <a:gd name="T72" fmla="*/ 50 w 53"/>
              <a:gd name="T73" fmla="*/ 21 h 64"/>
              <a:gd name="T74" fmla="*/ 50 w 53"/>
              <a:gd name="T75" fmla="*/ 23 h 64"/>
              <a:gd name="T76" fmla="*/ 50 w 53"/>
              <a:gd name="T77" fmla="*/ 35 h 64"/>
              <a:gd name="T78" fmla="*/ 50 w 53"/>
              <a:gd name="T79" fmla="*/ 36 h 64"/>
              <a:gd name="T80" fmla="*/ 53 w 53"/>
              <a:gd name="T81" fmla="*/ 42 h 64"/>
              <a:gd name="T82" fmla="*/ 53 w 53"/>
              <a:gd name="T83" fmla="*/ 46 h 64"/>
              <a:gd name="T84" fmla="*/ 46 w 53"/>
              <a:gd name="T85" fmla="*/ 4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64">
                <a:moveTo>
                  <a:pt x="46" y="45"/>
                </a:moveTo>
                <a:lnTo>
                  <a:pt x="39" y="51"/>
                </a:lnTo>
                <a:lnTo>
                  <a:pt x="33" y="58"/>
                </a:lnTo>
                <a:lnTo>
                  <a:pt x="15" y="64"/>
                </a:lnTo>
                <a:lnTo>
                  <a:pt x="9" y="54"/>
                </a:lnTo>
                <a:lnTo>
                  <a:pt x="3" y="49"/>
                </a:lnTo>
                <a:lnTo>
                  <a:pt x="1" y="46"/>
                </a:lnTo>
                <a:lnTo>
                  <a:pt x="1" y="43"/>
                </a:lnTo>
                <a:lnTo>
                  <a:pt x="4" y="30"/>
                </a:lnTo>
                <a:lnTo>
                  <a:pt x="1" y="26"/>
                </a:lnTo>
                <a:lnTo>
                  <a:pt x="0" y="23"/>
                </a:lnTo>
                <a:lnTo>
                  <a:pt x="5" y="19"/>
                </a:lnTo>
                <a:lnTo>
                  <a:pt x="7" y="19"/>
                </a:lnTo>
                <a:lnTo>
                  <a:pt x="15" y="19"/>
                </a:lnTo>
                <a:lnTo>
                  <a:pt x="20" y="19"/>
                </a:lnTo>
                <a:lnTo>
                  <a:pt x="22" y="20"/>
                </a:lnTo>
                <a:lnTo>
                  <a:pt x="26" y="26"/>
                </a:lnTo>
                <a:lnTo>
                  <a:pt x="27" y="24"/>
                </a:lnTo>
                <a:lnTo>
                  <a:pt x="28" y="23"/>
                </a:lnTo>
                <a:lnTo>
                  <a:pt x="27" y="23"/>
                </a:lnTo>
                <a:lnTo>
                  <a:pt x="23" y="19"/>
                </a:lnTo>
                <a:lnTo>
                  <a:pt x="23" y="17"/>
                </a:lnTo>
                <a:lnTo>
                  <a:pt x="23" y="17"/>
                </a:lnTo>
                <a:lnTo>
                  <a:pt x="13" y="12"/>
                </a:lnTo>
                <a:lnTo>
                  <a:pt x="15" y="4"/>
                </a:lnTo>
                <a:lnTo>
                  <a:pt x="18" y="2"/>
                </a:lnTo>
                <a:lnTo>
                  <a:pt x="34" y="0"/>
                </a:lnTo>
                <a:lnTo>
                  <a:pt x="41" y="2"/>
                </a:lnTo>
                <a:lnTo>
                  <a:pt x="41" y="8"/>
                </a:lnTo>
                <a:lnTo>
                  <a:pt x="38" y="11"/>
                </a:lnTo>
                <a:lnTo>
                  <a:pt x="38" y="9"/>
                </a:lnTo>
                <a:lnTo>
                  <a:pt x="27" y="9"/>
                </a:lnTo>
                <a:lnTo>
                  <a:pt x="27" y="12"/>
                </a:lnTo>
                <a:lnTo>
                  <a:pt x="30" y="15"/>
                </a:lnTo>
                <a:lnTo>
                  <a:pt x="41" y="20"/>
                </a:lnTo>
                <a:lnTo>
                  <a:pt x="43" y="21"/>
                </a:lnTo>
                <a:lnTo>
                  <a:pt x="50" y="21"/>
                </a:lnTo>
                <a:lnTo>
                  <a:pt x="50" y="23"/>
                </a:lnTo>
                <a:lnTo>
                  <a:pt x="50" y="35"/>
                </a:lnTo>
                <a:lnTo>
                  <a:pt x="50" y="36"/>
                </a:lnTo>
                <a:lnTo>
                  <a:pt x="53" y="42"/>
                </a:lnTo>
                <a:lnTo>
                  <a:pt x="53" y="46"/>
                </a:lnTo>
                <a:lnTo>
                  <a:pt x="46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609">
            <a:extLst>
              <a:ext uri="{FF2B5EF4-FFF2-40B4-BE49-F238E27FC236}">
                <a16:creationId xmlns:a16="http://schemas.microsoft.com/office/drawing/2014/main" id="{05F8108E-3CB5-F90D-598D-82F0C669D953}"/>
              </a:ext>
            </a:extLst>
          </p:cNvPr>
          <p:cNvSpPr>
            <a:spLocks/>
          </p:cNvSpPr>
          <p:nvPr/>
        </p:nvSpPr>
        <p:spPr bwMode="auto">
          <a:xfrm>
            <a:off x="7850349" y="739790"/>
            <a:ext cx="131765" cy="309569"/>
          </a:xfrm>
          <a:custGeom>
            <a:avLst/>
            <a:gdLst>
              <a:gd name="T0" fmla="*/ 77 w 83"/>
              <a:gd name="T1" fmla="*/ 99 h 195"/>
              <a:gd name="T2" fmla="*/ 75 w 83"/>
              <a:gd name="T3" fmla="*/ 111 h 195"/>
              <a:gd name="T4" fmla="*/ 55 w 83"/>
              <a:gd name="T5" fmla="*/ 144 h 195"/>
              <a:gd name="T6" fmla="*/ 34 w 83"/>
              <a:gd name="T7" fmla="*/ 159 h 195"/>
              <a:gd name="T8" fmla="*/ 27 w 83"/>
              <a:gd name="T9" fmla="*/ 186 h 195"/>
              <a:gd name="T10" fmla="*/ 26 w 83"/>
              <a:gd name="T11" fmla="*/ 190 h 195"/>
              <a:gd name="T12" fmla="*/ 21 w 83"/>
              <a:gd name="T13" fmla="*/ 195 h 195"/>
              <a:gd name="T14" fmla="*/ 15 w 83"/>
              <a:gd name="T15" fmla="*/ 182 h 195"/>
              <a:gd name="T16" fmla="*/ 14 w 83"/>
              <a:gd name="T17" fmla="*/ 179 h 195"/>
              <a:gd name="T18" fmla="*/ 4 w 83"/>
              <a:gd name="T19" fmla="*/ 156 h 195"/>
              <a:gd name="T20" fmla="*/ 4 w 83"/>
              <a:gd name="T21" fmla="*/ 146 h 195"/>
              <a:gd name="T22" fmla="*/ 4 w 83"/>
              <a:gd name="T23" fmla="*/ 137 h 195"/>
              <a:gd name="T24" fmla="*/ 25 w 83"/>
              <a:gd name="T25" fmla="*/ 88 h 195"/>
              <a:gd name="T26" fmla="*/ 25 w 83"/>
              <a:gd name="T27" fmla="*/ 84 h 195"/>
              <a:gd name="T28" fmla="*/ 10 w 83"/>
              <a:gd name="T29" fmla="*/ 37 h 195"/>
              <a:gd name="T30" fmla="*/ 2 w 83"/>
              <a:gd name="T31" fmla="*/ 24 h 195"/>
              <a:gd name="T32" fmla="*/ 4 w 83"/>
              <a:gd name="T33" fmla="*/ 11 h 195"/>
              <a:gd name="T34" fmla="*/ 0 w 83"/>
              <a:gd name="T35" fmla="*/ 2 h 195"/>
              <a:gd name="T36" fmla="*/ 11 w 83"/>
              <a:gd name="T37" fmla="*/ 3 h 195"/>
              <a:gd name="T38" fmla="*/ 7 w 83"/>
              <a:gd name="T39" fmla="*/ 17 h 195"/>
              <a:gd name="T40" fmla="*/ 17 w 83"/>
              <a:gd name="T41" fmla="*/ 13 h 195"/>
              <a:gd name="T42" fmla="*/ 19 w 83"/>
              <a:gd name="T43" fmla="*/ 17 h 195"/>
              <a:gd name="T44" fmla="*/ 21 w 83"/>
              <a:gd name="T45" fmla="*/ 19 h 195"/>
              <a:gd name="T46" fmla="*/ 33 w 83"/>
              <a:gd name="T47" fmla="*/ 7 h 195"/>
              <a:gd name="T48" fmla="*/ 38 w 83"/>
              <a:gd name="T49" fmla="*/ 11 h 195"/>
              <a:gd name="T50" fmla="*/ 45 w 83"/>
              <a:gd name="T51" fmla="*/ 2 h 195"/>
              <a:gd name="T52" fmla="*/ 47 w 83"/>
              <a:gd name="T53" fmla="*/ 0 h 195"/>
              <a:gd name="T54" fmla="*/ 56 w 83"/>
              <a:gd name="T55" fmla="*/ 4 h 195"/>
              <a:gd name="T56" fmla="*/ 56 w 83"/>
              <a:gd name="T57" fmla="*/ 6 h 195"/>
              <a:gd name="T58" fmla="*/ 52 w 83"/>
              <a:gd name="T59" fmla="*/ 14 h 195"/>
              <a:gd name="T60" fmla="*/ 52 w 83"/>
              <a:gd name="T61" fmla="*/ 30 h 195"/>
              <a:gd name="T62" fmla="*/ 62 w 83"/>
              <a:gd name="T63" fmla="*/ 21 h 195"/>
              <a:gd name="T64" fmla="*/ 79 w 83"/>
              <a:gd name="T65" fmla="*/ 21 h 195"/>
              <a:gd name="T66" fmla="*/ 83 w 83"/>
              <a:gd name="T67" fmla="*/ 34 h 195"/>
              <a:gd name="T68" fmla="*/ 77 w 83"/>
              <a:gd name="T69" fmla="*/ 49 h 195"/>
              <a:gd name="T70" fmla="*/ 81 w 83"/>
              <a:gd name="T71" fmla="*/ 52 h 195"/>
              <a:gd name="T72" fmla="*/ 78 w 83"/>
              <a:gd name="T73" fmla="*/ 66 h 195"/>
              <a:gd name="T74" fmla="*/ 66 w 83"/>
              <a:gd name="T75" fmla="*/ 69 h 195"/>
              <a:gd name="T76" fmla="*/ 71 w 83"/>
              <a:gd name="T77" fmla="*/ 74 h 195"/>
              <a:gd name="T78" fmla="*/ 55 w 83"/>
              <a:gd name="T79" fmla="*/ 79 h 195"/>
              <a:gd name="T80" fmla="*/ 45 w 83"/>
              <a:gd name="T81" fmla="*/ 75 h 195"/>
              <a:gd name="T82" fmla="*/ 33 w 83"/>
              <a:gd name="T83" fmla="*/ 82 h 195"/>
              <a:gd name="T84" fmla="*/ 30 w 83"/>
              <a:gd name="T85" fmla="*/ 89 h 195"/>
              <a:gd name="T86" fmla="*/ 30 w 83"/>
              <a:gd name="T87" fmla="*/ 96 h 195"/>
              <a:gd name="T88" fmla="*/ 42 w 83"/>
              <a:gd name="T89" fmla="*/ 90 h 195"/>
              <a:gd name="T90" fmla="*/ 59 w 83"/>
              <a:gd name="T91" fmla="*/ 92 h 195"/>
              <a:gd name="T92" fmla="*/ 60 w 83"/>
              <a:gd name="T93" fmla="*/ 96 h 195"/>
              <a:gd name="T94" fmla="*/ 52 w 83"/>
              <a:gd name="T95" fmla="*/ 107 h 195"/>
              <a:gd name="T96" fmla="*/ 44 w 83"/>
              <a:gd name="T97" fmla="*/ 118 h 195"/>
              <a:gd name="T98" fmla="*/ 34 w 83"/>
              <a:gd name="T99" fmla="*/ 127 h 195"/>
              <a:gd name="T100" fmla="*/ 26 w 83"/>
              <a:gd name="T101" fmla="*/ 134 h 195"/>
              <a:gd name="T102" fmla="*/ 25 w 83"/>
              <a:gd name="T103" fmla="*/ 134 h 195"/>
              <a:gd name="T104" fmla="*/ 29 w 83"/>
              <a:gd name="T105" fmla="*/ 134 h 195"/>
              <a:gd name="T106" fmla="*/ 34 w 83"/>
              <a:gd name="T107" fmla="*/ 134 h 195"/>
              <a:gd name="T108" fmla="*/ 55 w 83"/>
              <a:gd name="T109" fmla="*/ 119 h 195"/>
              <a:gd name="T110" fmla="*/ 67 w 83"/>
              <a:gd name="T111" fmla="*/ 107 h 195"/>
              <a:gd name="T112" fmla="*/ 75 w 83"/>
              <a:gd name="T113" fmla="*/ 96 h 195"/>
              <a:gd name="T114" fmla="*/ 77 w 83"/>
              <a:gd name="T115" fmla="*/ 99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" h="195">
                <a:moveTo>
                  <a:pt x="77" y="99"/>
                </a:moveTo>
                <a:lnTo>
                  <a:pt x="75" y="111"/>
                </a:lnTo>
                <a:lnTo>
                  <a:pt x="55" y="144"/>
                </a:lnTo>
                <a:lnTo>
                  <a:pt x="34" y="159"/>
                </a:lnTo>
                <a:lnTo>
                  <a:pt x="27" y="186"/>
                </a:lnTo>
                <a:lnTo>
                  <a:pt x="26" y="190"/>
                </a:lnTo>
                <a:lnTo>
                  <a:pt x="21" y="195"/>
                </a:lnTo>
                <a:lnTo>
                  <a:pt x="15" y="182"/>
                </a:lnTo>
                <a:lnTo>
                  <a:pt x="14" y="179"/>
                </a:lnTo>
                <a:lnTo>
                  <a:pt x="4" y="156"/>
                </a:lnTo>
                <a:lnTo>
                  <a:pt x="4" y="146"/>
                </a:lnTo>
                <a:lnTo>
                  <a:pt x="4" y="137"/>
                </a:lnTo>
                <a:lnTo>
                  <a:pt x="25" y="88"/>
                </a:lnTo>
                <a:lnTo>
                  <a:pt x="25" y="84"/>
                </a:lnTo>
                <a:lnTo>
                  <a:pt x="10" y="37"/>
                </a:lnTo>
                <a:lnTo>
                  <a:pt x="2" y="24"/>
                </a:lnTo>
                <a:lnTo>
                  <a:pt x="4" y="11"/>
                </a:lnTo>
                <a:lnTo>
                  <a:pt x="0" y="2"/>
                </a:lnTo>
                <a:lnTo>
                  <a:pt x="11" y="3"/>
                </a:lnTo>
                <a:lnTo>
                  <a:pt x="7" y="17"/>
                </a:lnTo>
                <a:lnTo>
                  <a:pt x="17" y="13"/>
                </a:lnTo>
                <a:lnTo>
                  <a:pt x="19" y="17"/>
                </a:lnTo>
                <a:lnTo>
                  <a:pt x="21" y="19"/>
                </a:lnTo>
                <a:lnTo>
                  <a:pt x="33" y="7"/>
                </a:lnTo>
                <a:lnTo>
                  <a:pt x="38" y="11"/>
                </a:lnTo>
                <a:lnTo>
                  <a:pt x="45" y="2"/>
                </a:lnTo>
                <a:lnTo>
                  <a:pt x="47" y="0"/>
                </a:lnTo>
                <a:lnTo>
                  <a:pt x="56" y="4"/>
                </a:lnTo>
                <a:lnTo>
                  <a:pt x="56" y="6"/>
                </a:lnTo>
                <a:lnTo>
                  <a:pt x="52" y="14"/>
                </a:lnTo>
                <a:lnTo>
                  <a:pt x="52" y="30"/>
                </a:lnTo>
                <a:lnTo>
                  <a:pt x="62" y="21"/>
                </a:lnTo>
                <a:lnTo>
                  <a:pt x="79" y="21"/>
                </a:lnTo>
                <a:lnTo>
                  <a:pt x="83" y="34"/>
                </a:lnTo>
                <a:lnTo>
                  <a:pt x="77" y="49"/>
                </a:lnTo>
                <a:lnTo>
                  <a:pt x="81" y="52"/>
                </a:lnTo>
                <a:lnTo>
                  <a:pt x="78" y="66"/>
                </a:lnTo>
                <a:lnTo>
                  <a:pt x="66" y="69"/>
                </a:lnTo>
                <a:lnTo>
                  <a:pt x="71" y="74"/>
                </a:lnTo>
                <a:lnTo>
                  <a:pt x="55" y="79"/>
                </a:lnTo>
                <a:lnTo>
                  <a:pt x="45" y="75"/>
                </a:lnTo>
                <a:lnTo>
                  <a:pt x="33" y="82"/>
                </a:lnTo>
                <a:lnTo>
                  <a:pt x="30" y="89"/>
                </a:lnTo>
                <a:lnTo>
                  <a:pt x="30" y="96"/>
                </a:lnTo>
                <a:lnTo>
                  <a:pt x="42" y="90"/>
                </a:lnTo>
                <a:lnTo>
                  <a:pt x="59" y="92"/>
                </a:lnTo>
                <a:lnTo>
                  <a:pt x="60" y="96"/>
                </a:lnTo>
                <a:lnTo>
                  <a:pt x="52" y="107"/>
                </a:lnTo>
                <a:lnTo>
                  <a:pt x="44" y="118"/>
                </a:lnTo>
                <a:lnTo>
                  <a:pt x="34" y="127"/>
                </a:lnTo>
                <a:lnTo>
                  <a:pt x="26" y="134"/>
                </a:lnTo>
                <a:lnTo>
                  <a:pt x="25" y="134"/>
                </a:lnTo>
                <a:lnTo>
                  <a:pt x="29" y="134"/>
                </a:lnTo>
                <a:lnTo>
                  <a:pt x="34" y="134"/>
                </a:lnTo>
                <a:lnTo>
                  <a:pt x="55" y="119"/>
                </a:lnTo>
                <a:lnTo>
                  <a:pt x="67" y="107"/>
                </a:lnTo>
                <a:lnTo>
                  <a:pt x="75" y="96"/>
                </a:lnTo>
                <a:lnTo>
                  <a:pt x="77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610">
            <a:extLst>
              <a:ext uri="{FF2B5EF4-FFF2-40B4-BE49-F238E27FC236}">
                <a16:creationId xmlns:a16="http://schemas.microsoft.com/office/drawing/2014/main" id="{24CA7737-ACCE-8578-3977-9F82DC2CBD4A}"/>
              </a:ext>
            </a:extLst>
          </p:cNvPr>
          <p:cNvSpPr>
            <a:spLocks noEditPoints="1"/>
          </p:cNvSpPr>
          <p:nvPr/>
        </p:nvSpPr>
        <p:spPr bwMode="auto">
          <a:xfrm>
            <a:off x="4076784" y="5899274"/>
            <a:ext cx="39688" cy="60326"/>
          </a:xfrm>
          <a:custGeom>
            <a:avLst/>
            <a:gdLst>
              <a:gd name="T0" fmla="*/ 10 w 25"/>
              <a:gd name="T1" fmla="*/ 4 h 38"/>
              <a:gd name="T2" fmla="*/ 14 w 25"/>
              <a:gd name="T3" fmla="*/ 12 h 38"/>
              <a:gd name="T4" fmla="*/ 18 w 25"/>
              <a:gd name="T5" fmla="*/ 9 h 38"/>
              <a:gd name="T6" fmla="*/ 25 w 25"/>
              <a:gd name="T7" fmla="*/ 8 h 38"/>
              <a:gd name="T8" fmla="*/ 21 w 25"/>
              <a:gd name="T9" fmla="*/ 14 h 38"/>
              <a:gd name="T10" fmla="*/ 22 w 25"/>
              <a:gd name="T11" fmla="*/ 19 h 38"/>
              <a:gd name="T12" fmla="*/ 18 w 25"/>
              <a:gd name="T13" fmla="*/ 23 h 38"/>
              <a:gd name="T14" fmla="*/ 9 w 25"/>
              <a:gd name="T15" fmla="*/ 34 h 38"/>
              <a:gd name="T16" fmla="*/ 7 w 25"/>
              <a:gd name="T17" fmla="*/ 38 h 38"/>
              <a:gd name="T18" fmla="*/ 0 w 25"/>
              <a:gd name="T19" fmla="*/ 33 h 38"/>
              <a:gd name="T20" fmla="*/ 0 w 25"/>
              <a:gd name="T21" fmla="*/ 33 h 38"/>
              <a:gd name="T22" fmla="*/ 6 w 25"/>
              <a:gd name="T23" fmla="*/ 22 h 38"/>
              <a:gd name="T24" fmla="*/ 6 w 25"/>
              <a:gd name="T25" fmla="*/ 16 h 38"/>
              <a:gd name="T26" fmla="*/ 6 w 25"/>
              <a:gd name="T27" fmla="*/ 8 h 38"/>
              <a:gd name="T28" fmla="*/ 7 w 25"/>
              <a:gd name="T29" fmla="*/ 1 h 38"/>
              <a:gd name="T30" fmla="*/ 10 w 25"/>
              <a:gd name="T31" fmla="*/ 4 h 38"/>
              <a:gd name="T32" fmla="*/ 13 w 25"/>
              <a:gd name="T33" fmla="*/ 0 h 38"/>
              <a:gd name="T34" fmla="*/ 14 w 25"/>
              <a:gd name="T35" fmla="*/ 1 h 38"/>
              <a:gd name="T36" fmla="*/ 11 w 25"/>
              <a:gd name="T37" fmla="*/ 0 h 38"/>
              <a:gd name="T38" fmla="*/ 13 w 25"/>
              <a:gd name="T3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" h="38">
                <a:moveTo>
                  <a:pt x="10" y="4"/>
                </a:moveTo>
                <a:lnTo>
                  <a:pt x="14" y="12"/>
                </a:lnTo>
                <a:lnTo>
                  <a:pt x="18" y="9"/>
                </a:lnTo>
                <a:lnTo>
                  <a:pt x="25" y="8"/>
                </a:lnTo>
                <a:lnTo>
                  <a:pt x="21" y="14"/>
                </a:lnTo>
                <a:lnTo>
                  <a:pt x="22" y="19"/>
                </a:lnTo>
                <a:lnTo>
                  <a:pt x="18" y="23"/>
                </a:lnTo>
                <a:lnTo>
                  <a:pt x="9" y="34"/>
                </a:lnTo>
                <a:lnTo>
                  <a:pt x="7" y="38"/>
                </a:lnTo>
                <a:lnTo>
                  <a:pt x="0" y="33"/>
                </a:lnTo>
                <a:lnTo>
                  <a:pt x="0" y="33"/>
                </a:lnTo>
                <a:lnTo>
                  <a:pt x="6" y="22"/>
                </a:lnTo>
                <a:lnTo>
                  <a:pt x="6" y="16"/>
                </a:lnTo>
                <a:lnTo>
                  <a:pt x="6" y="8"/>
                </a:lnTo>
                <a:lnTo>
                  <a:pt x="7" y="1"/>
                </a:lnTo>
                <a:lnTo>
                  <a:pt x="10" y="4"/>
                </a:lnTo>
                <a:close/>
                <a:moveTo>
                  <a:pt x="13" y="0"/>
                </a:moveTo>
                <a:lnTo>
                  <a:pt x="14" y="1"/>
                </a:lnTo>
                <a:lnTo>
                  <a:pt x="11" y="0"/>
                </a:lnTo>
                <a:lnTo>
                  <a:pt x="13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611">
            <a:extLst>
              <a:ext uri="{FF2B5EF4-FFF2-40B4-BE49-F238E27FC236}">
                <a16:creationId xmlns:a16="http://schemas.microsoft.com/office/drawing/2014/main" id="{7371321C-C9A0-3F13-0A84-ED5408F69B35}"/>
              </a:ext>
            </a:extLst>
          </p:cNvPr>
          <p:cNvSpPr>
            <a:spLocks/>
          </p:cNvSpPr>
          <p:nvPr/>
        </p:nvSpPr>
        <p:spPr bwMode="auto">
          <a:xfrm>
            <a:off x="4094247" y="5237272"/>
            <a:ext cx="106365" cy="128590"/>
          </a:xfrm>
          <a:custGeom>
            <a:avLst/>
            <a:gdLst>
              <a:gd name="T0" fmla="*/ 63 w 67"/>
              <a:gd name="T1" fmla="*/ 28 h 81"/>
              <a:gd name="T2" fmla="*/ 62 w 67"/>
              <a:gd name="T3" fmla="*/ 36 h 81"/>
              <a:gd name="T4" fmla="*/ 51 w 67"/>
              <a:gd name="T5" fmla="*/ 51 h 81"/>
              <a:gd name="T6" fmla="*/ 40 w 67"/>
              <a:gd name="T7" fmla="*/ 68 h 81"/>
              <a:gd name="T8" fmla="*/ 29 w 67"/>
              <a:gd name="T9" fmla="*/ 71 h 81"/>
              <a:gd name="T10" fmla="*/ 17 w 67"/>
              <a:gd name="T11" fmla="*/ 79 h 81"/>
              <a:gd name="T12" fmla="*/ 6 w 67"/>
              <a:gd name="T13" fmla="*/ 80 h 81"/>
              <a:gd name="T14" fmla="*/ 4 w 67"/>
              <a:gd name="T15" fmla="*/ 75 h 81"/>
              <a:gd name="T16" fmla="*/ 11 w 67"/>
              <a:gd name="T17" fmla="*/ 72 h 81"/>
              <a:gd name="T18" fmla="*/ 15 w 67"/>
              <a:gd name="T19" fmla="*/ 65 h 81"/>
              <a:gd name="T20" fmla="*/ 4 w 67"/>
              <a:gd name="T21" fmla="*/ 72 h 81"/>
              <a:gd name="T22" fmla="*/ 0 w 67"/>
              <a:gd name="T23" fmla="*/ 71 h 81"/>
              <a:gd name="T24" fmla="*/ 0 w 67"/>
              <a:gd name="T25" fmla="*/ 68 h 81"/>
              <a:gd name="T26" fmla="*/ 0 w 67"/>
              <a:gd name="T27" fmla="*/ 57 h 81"/>
              <a:gd name="T28" fmla="*/ 6 w 67"/>
              <a:gd name="T29" fmla="*/ 53 h 81"/>
              <a:gd name="T30" fmla="*/ 11 w 67"/>
              <a:gd name="T31" fmla="*/ 54 h 81"/>
              <a:gd name="T32" fmla="*/ 17 w 67"/>
              <a:gd name="T33" fmla="*/ 57 h 81"/>
              <a:gd name="T34" fmla="*/ 19 w 67"/>
              <a:gd name="T35" fmla="*/ 54 h 81"/>
              <a:gd name="T36" fmla="*/ 15 w 67"/>
              <a:gd name="T37" fmla="*/ 50 h 81"/>
              <a:gd name="T38" fmla="*/ 4 w 67"/>
              <a:gd name="T39" fmla="*/ 45 h 81"/>
              <a:gd name="T40" fmla="*/ 0 w 67"/>
              <a:gd name="T41" fmla="*/ 39 h 81"/>
              <a:gd name="T42" fmla="*/ 3 w 67"/>
              <a:gd name="T43" fmla="*/ 34 h 81"/>
              <a:gd name="T44" fmla="*/ 15 w 67"/>
              <a:gd name="T45" fmla="*/ 35 h 81"/>
              <a:gd name="T46" fmla="*/ 21 w 67"/>
              <a:gd name="T47" fmla="*/ 32 h 81"/>
              <a:gd name="T48" fmla="*/ 19 w 67"/>
              <a:gd name="T49" fmla="*/ 26 h 81"/>
              <a:gd name="T50" fmla="*/ 17 w 67"/>
              <a:gd name="T51" fmla="*/ 21 h 81"/>
              <a:gd name="T52" fmla="*/ 15 w 67"/>
              <a:gd name="T53" fmla="*/ 9 h 81"/>
              <a:gd name="T54" fmla="*/ 21 w 67"/>
              <a:gd name="T55" fmla="*/ 1 h 81"/>
              <a:gd name="T56" fmla="*/ 29 w 67"/>
              <a:gd name="T57" fmla="*/ 4 h 81"/>
              <a:gd name="T58" fmla="*/ 37 w 67"/>
              <a:gd name="T59" fmla="*/ 20 h 81"/>
              <a:gd name="T60" fmla="*/ 47 w 67"/>
              <a:gd name="T61" fmla="*/ 31 h 81"/>
              <a:gd name="T62" fmla="*/ 55 w 67"/>
              <a:gd name="T63" fmla="*/ 31 h 81"/>
              <a:gd name="T64" fmla="*/ 60 w 67"/>
              <a:gd name="T65" fmla="*/ 3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7" h="81">
                <a:moveTo>
                  <a:pt x="62" y="28"/>
                </a:moveTo>
                <a:lnTo>
                  <a:pt x="63" y="28"/>
                </a:lnTo>
                <a:lnTo>
                  <a:pt x="67" y="30"/>
                </a:lnTo>
                <a:lnTo>
                  <a:pt x="62" y="36"/>
                </a:lnTo>
                <a:lnTo>
                  <a:pt x="52" y="43"/>
                </a:lnTo>
                <a:lnTo>
                  <a:pt x="51" y="51"/>
                </a:lnTo>
                <a:lnTo>
                  <a:pt x="49" y="56"/>
                </a:lnTo>
                <a:lnTo>
                  <a:pt x="40" y="68"/>
                </a:lnTo>
                <a:lnTo>
                  <a:pt x="36" y="65"/>
                </a:lnTo>
                <a:lnTo>
                  <a:pt x="29" y="71"/>
                </a:lnTo>
                <a:lnTo>
                  <a:pt x="17" y="80"/>
                </a:lnTo>
                <a:lnTo>
                  <a:pt x="17" y="79"/>
                </a:lnTo>
                <a:lnTo>
                  <a:pt x="7" y="81"/>
                </a:lnTo>
                <a:lnTo>
                  <a:pt x="6" y="80"/>
                </a:lnTo>
                <a:lnTo>
                  <a:pt x="3" y="79"/>
                </a:lnTo>
                <a:lnTo>
                  <a:pt x="4" y="75"/>
                </a:lnTo>
                <a:lnTo>
                  <a:pt x="7" y="75"/>
                </a:lnTo>
                <a:lnTo>
                  <a:pt x="11" y="72"/>
                </a:lnTo>
                <a:lnTo>
                  <a:pt x="15" y="69"/>
                </a:lnTo>
                <a:lnTo>
                  <a:pt x="15" y="65"/>
                </a:lnTo>
                <a:lnTo>
                  <a:pt x="10" y="65"/>
                </a:lnTo>
                <a:lnTo>
                  <a:pt x="4" y="72"/>
                </a:lnTo>
                <a:lnTo>
                  <a:pt x="2" y="72"/>
                </a:lnTo>
                <a:lnTo>
                  <a:pt x="0" y="71"/>
                </a:lnTo>
                <a:lnTo>
                  <a:pt x="2" y="69"/>
                </a:lnTo>
                <a:lnTo>
                  <a:pt x="0" y="68"/>
                </a:lnTo>
                <a:lnTo>
                  <a:pt x="0" y="62"/>
                </a:lnTo>
                <a:lnTo>
                  <a:pt x="0" y="57"/>
                </a:lnTo>
                <a:lnTo>
                  <a:pt x="2" y="51"/>
                </a:lnTo>
                <a:lnTo>
                  <a:pt x="6" y="53"/>
                </a:lnTo>
                <a:lnTo>
                  <a:pt x="9" y="53"/>
                </a:lnTo>
                <a:lnTo>
                  <a:pt x="11" y="54"/>
                </a:lnTo>
                <a:lnTo>
                  <a:pt x="14" y="56"/>
                </a:lnTo>
                <a:lnTo>
                  <a:pt x="17" y="57"/>
                </a:lnTo>
                <a:lnTo>
                  <a:pt x="18" y="57"/>
                </a:lnTo>
                <a:lnTo>
                  <a:pt x="19" y="54"/>
                </a:lnTo>
                <a:lnTo>
                  <a:pt x="21" y="49"/>
                </a:lnTo>
                <a:lnTo>
                  <a:pt x="15" y="50"/>
                </a:lnTo>
                <a:lnTo>
                  <a:pt x="9" y="49"/>
                </a:lnTo>
                <a:lnTo>
                  <a:pt x="4" y="45"/>
                </a:lnTo>
                <a:lnTo>
                  <a:pt x="0" y="43"/>
                </a:lnTo>
                <a:lnTo>
                  <a:pt x="0" y="39"/>
                </a:lnTo>
                <a:lnTo>
                  <a:pt x="2" y="38"/>
                </a:lnTo>
                <a:lnTo>
                  <a:pt x="3" y="34"/>
                </a:lnTo>
                <a:lnTo>
                  <a:pt x="9" y="34"/>
                </a:lnTo>
                <a:lnTo>
                  <a:pt x="15" y="35"/>
                </a:lnTo>
                <a:lnTo>
                  <a:pt x="19" y="32"/>
                </a:lnTo>
                <a:lnTo>
                  <a:pt x="21" y="32"/>
                </a:lnTo>
                <a:lnTo>
                  <a:pt x="19" y="27"/>
                </a:lnTo>
                <a:lnTo>
                  <a:pt x="19" y="26"/>
                </a:lnTo>
                <a:lnTo>
                  <a:pt x="18" y="26"/>
                </a:lnTo>
                <a:lnTo>
                  <a:pt x="17" y="21"/>
                </a:lnTo>
                <a:lnTo>
                  <a:pt x="17" y="15"/>
                </a:lnTo>
                <a:lnTo>
                  <a:pt x="15" y="9"/>
                </a:lnTo>
                <a:lnTo>
                  <a:pt x="17" y="4"/>
                </a:lnTo>
                <a:lnTo>
                  <a:pt x="21" y="1"/>
                </a:lnTo>
                <a:lnTo>
                  <a:pt x="21" y="0"/>
                </a:lnTo>
                <a:lnTo>
                  <a:pt x="29" y="4"/>
                </a:lnTo>
                <a:lnTo>
                  <a:pt x="33" y="12"/>
                </a:lnTo>
                <a:lnTo>
                  <a:pt x="37" y="20"/>
                </a:lnTo>
                <a:lnTo>
                  <a:pt x="41" y="28"/>
                </a:lnTo>
                <a:lnTo>
                  <a:pt x="47" y="31"/>
                </a:lnTo>
                <a:lnTo>
                  <a:pt x="49" y="31"/>
                </a:lnTo>
                <a:lnTo>
                  <a:pt x="55" y="31"/>
                </a:lnTo>
                <a:lnTo>
                  <a:pt x="59" y="30"/>
                </a:lnTo>
                <a:lnTo>
                  <a:pt x="60" y="30"/>
                </a:lnTo>
                <a:lnTo>
                  <a:pt x="62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612">
            <a:extLst>
              <a:ext uri="{FF2B5EF4-FFF2-40B4-BE49-F238E27FC236}">
                <a16:creationId xmlns:a16="http://schemas.microsoft.com/office/drawing/2014/main" id="{57284BA1-3C58-AB2A-43B6-6DA0FB5914AE}"/>
              </a:ext>
            </a:extLst>
          </p:cNvPr>
          <p:cNvSpPr>
            <a:spLocks noEditPoints="1"/>
          </p:cNvSpPr>
          <p:nvPr/>
        </p:nvSpPr>
        <p:spPr bwMode="auto">
          <a:xfrm>
            <a:off x="4051383" y="4999142"/>
            <a:ext cx="171454" cy="103190"/>
          </a:xfrm>
          <a:custGeom>
            <a:avLst/>
            <a:gdLst>
              <a:gd name="T0" fmla="*/ 12 w 108"/>
              <a:gd name="T1" fmla="*/ 56 h 65"/>
              <a:gd name="T2" fmla="*/ 7 w 108"/>
              <a:gd name="T3" fmla="*/ 46 h 65"/>
              <a:gd name="T4" fmla="*/ 0 w 108"/>
              <a:gd name="T5" fmla="*/ 42 h 65"/>
              <a:gd name="T6" fmla="*/ 3 w 108"/>
              <a:gd name="T7" fmla="*/ 39 h 65"/>
              <a:gd name="T8" fmla="*/ 14 w 108"/>
              <a:gd name="T9" fmla="*/ 45 h 65"/>
              <a:gd name="T10" fmla="*/ 26 w 108"/>
              <a:gd name="T11" fmla="*/ 45 h 65"/>
              <a:gd name="T12" fmla="*/ 21 w 108"/>
              <a:gd name="T13" fmla="*/ 57 h 65"/>
              <a:gd name="T14" fmla="*/ 12 w 108"/>
              <a:gd name="T15" fmla="*/ 34 h 65"/>
              <a:gd name="T16" fmla="*/ 26 w 108"/>
              <a:gd name="T17" fmla="*/ 45 h 65"/>
              <a:gd name="T18" fmla="*/ 85 w 108"/>
              <a:gd name="T19" fmla="*/ 20 h 65"/>
              <a:gd name="T20" fmla="*/ 90 w 108"/>
              <a:gd name="T21" fmla="*/ 21 h 65"/>
              <a:gd name="T22" fmla="*/ 91 w 108"/>
              <a:gd name="T23" fmla="*/ 28 h 65"/>
              <a:gd name="T24" fmla="*/ 94 w 108"/>
              <a:gd name="T25" fmla="*/ 19 h 65"/>
              <a:gd name="T26" fmla="*/ 96 w 108"/>
              <a:gd name="T27" fmla="*/ 13 h 65"/>
              <a:gd name="T28" fmla="*/ 104 w 108"/>
              <a:gd name="T29" fmla="*/ 11 h 65"/>
              <a:gd name="T30" fmla="*/ 105 w 108"/>
              <a:gd name="T31" fmla="*/ 13 h 65"/>
              <a:gd name="T32" fmla="*/ 104 w 108"/>
              <a:gd name="T33" fmla="*/ 21 h 65"/>
              <a:gd name="T34" fmla="*/ 105 w 108"/>
              <a:gd name="T35" fmla="*/ 28 h 65"/>
              <a:gd name="T36" fmla="*/ 91 w 108"/>
              <a:gd name="T37" fmla="*/ 47 h 65"/>
              <a:gd name="T38" fmla="*/ 81 w 108"/>
              <a:gd name="T39" fmla="*/ 45 h 65"/>
              <a:gd name="T40" fmla="*/ 67 w 108"/>
              <a:gd name="T41" fmla="*/ 47 h 65"/>
              <a:gd name="T42" fmla="*/ 63 w 108"/>
              <a:gd name="T43" fmla="*/ 39 h 65"/>
              <a:gd name="T44" fmla="*/ 55 w 108"/>
              <a:gd name="T45" fmla="*/ 42 h 65"/>
              <a:gd name="T46" fmla="*/ 45 w 108"/>
              <a:gd name="T47" fmla="*/ 47 h 65"/>
              <a:gd name="T48" fmla="*/ 38 w 108"/>
              <a:gd name="T49" fmla="*/ 65 h 65"/>
              <a:gd name="T50" fmla="*/ 31 w 108"/>
              <a:gd name="T51" fmla="*/ 61 h 65"/>
              <a:gd name="T52" fmla="*/ 31 w 108"/>
              <a:gd name="T53" fmla="*/ 53 h 65"/>
              <a:gd name="T54" fmla="*/ 30 w 108"/>
              <a:gd name="T55" fmla="*/ 34 h 65"/>
              <a:gd name="T56" fmla="*/ 41 w 108"/>
              <a:gd name="T57" fmla="*/ 34 h 65"/>
              <a:gd name="T58" fmla="*/ 44 w 108"/>
              <a:gd name="T59" fmla="*/ 38 h 65"/>
              <a:gd name="T60" fmla="*/ 45 w 108"/>
              <a:gd name="T61" fmla="*/ 35 h 65"/>
              <a:gd name="T62" fmla="*/ 49 w 108"/>
              <a:gd name="T63" fmla="*/ 32 h 65"/>
              <a:gd name="T64" fmla="*/ 61 w 108"/>
              <a:gd name="T65" fmla="*/ 32 h 65"/>
              <a:gd name="T66" fmla="*/ 56 w 108"/>
              <a:gd name="T67" fmla="*/ 28 h 65"/>
              <a:gd name="T68" fmla="*/ 52 w 108"/>
              <a:gd name="T69" fmla="*/ 26 h 65"/>
              <a:gd name="T70" fmla="*/ 52 w 108"/>
              <a:gd name="T71" fmla="*/ 23 h 65"/>
              <a:gd name="T72" fmla="*/ 38 w 108"/>
              <a:gd name="T73" fmla="*/ 27 h 65"/>
              <a:gd name="T74" fmla="*/ 36 w 108"/>
              <a:gd name="T75" fmla="*/ 23 h 65"/>
              <a:gd name="T76" fmla="*/ 36 w 108"/>
              <a:gd name="T77" fmla="*/ 9 h 65"/>
              <a:gd name="T78" fmla="*/ 40 w 108"/>
              <a:gd name="T79" fmla="*/ 4 h 65"/>
              <a:gd name="T80" fmla="*/ 53 w 108"/>
              <a:gd name="T81" fmla="*/ 0 h 65"/>
              <a:gd name="T82" fmla="*/ 59 w 108"/>
              <a:gd name="T83" fmla="*/ 2 h 65"/>
              <a:gd name="T84" fmla="*/ 66 w 108"/>
              <a:gd name="T85" fmla="*/ 8 h 65"/>
              <a:gd name="T86" fmla="*/ 70 w 108"/>
              <a:gd name="T87" fmla="*/ 9 h 65"/>
              <a:gd name="T88" fmla="*/ 83 w 108"/>
              <a:gd name="T89" fmla="*/ 2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65">
                <a:moveTo>
                  <a:pt x="14" y="56"/>
                </a:moveTo>
                <a:lnTo>
                  <a:pt x="12" y="56"/>
                </a:lnTo>
                <a:lnTo>
                  <a:pt x="7" y="51"/>
                </a:lnTo>
                <a:lnTo>
                  <a:pt x="7" y="46"/>
                </a:lnTo>
                <a:lnTo>
                  <a:pt x="3" y="45"/>
                </a:lnTo>
                <a:lnTo>
                  <a:pt x="0" y="42"/>
                </a:lnTo>
                <a:lnTo>
                  <a:pt x="0" y="41"/>
                </a:lnTo>
                <a:lnTo>
                  <a:pt x="3" y="39"/>
                </a:lnTo>
                <a:lnTo>
                  <a:pt x="12" y="41"/>
                </a:lnTo>
                <a:lnTo>
                  <a:pt x="14" y="45"/>
                </a:lnTo>
                <a:lnTo>
                  <a:pt x="14" y="56"/>
                </a:lnTo>
                <a:close/>
                <a:moveTo>
                  <a:pt x="26" y="45"/>
                </a:moveTo>
                <a:lnTo>
                  <a:pt x="27" y="57"/>
                </a:lnTo>
                <a:lnTo>
                  <a:pt x="21" y="57"/>
                </a:lnTo>
                <a:lnTo>
                  <a:pt x="18" y="45"/>
                </a:lnTo>
                <a:lnTo>
                  <a:pt x="12" y="34"/>
                </a:lnTo>
                <a:lnTo>
                  <a:pt x="26" y="35"/>
                </a:lnTo>
                <a:lnTo>
                  <a:pt x="26" y="45"/>
                </a:lnTo>
                <a:close/>
                <a:moveTo>
                  <a:pt x="83" y="20"/>
                </a:moveTo>
                <a:lnTo>
                  <a:pt x="85" y="20"/>
                </a:lnTo>
                <a:lnTo>
                  <a:pt x="90" y="19"/>
                </a:lnTo>
                <a:lnTo>
                  <a:pt x="90" y="21"/>
                </a:lnTo>
                <a:lnTo>
                  <a:pt x="90" y="28"/>
                </a:lnTo>
                <a:lnTo>
                  <a:pt x="91" y="28"/>
                </a:lnTo>
                <a:lnTo>
                  <a:pt x="93" y="28"/>
                </a:lnTo>
                <a:lnTo>
                  <a:pt x="94" y="19"/>
                </a:lnTo>
                <a:lnTo>
                  <a:pt x="94" y="13"/>
                </a:lnTo>
                <a:lnTo>
                  <a:pt x="96" y="13"/>
                </a:lnTo>
                <a:lnTo>
                  <a:pt x="100" y="12"/>
                </a:lnTo>
                <a:lnTo>
                  <a:pt x="104" y="11"/>
                </a:lnTo>
                <a:lnTo>
                  <a:pt x="108" y="9"/>
                </a:lnTo>
                <a:lnTo>
                  <a:pt x="105" y="13"/>
                </a:lnTo>
                <a:lnTo>
                  <a:pt x="108" y="16"/>
                </a:lnTo>
                <a:lnTo>
                  <a:pt x="104" y="21"/>
                </a:lnTo>
                <a:lnTo>
                  <a:pt x="105" y="26"/>
                </a:lnTo>
                <a:lnTo>
                  <a:pt x="105" y="28"/>
                </a:lnTo>
                <a:lnTo>
                  <a:pt x="106" y="36"/>
                </a:lnTo>
                <a:lnTo>
                  <a:pt x="91" y="47"/>
                </a:lnTo>
                <a:lnTo>
                  <a:pt x="90" y="47"/>
                </a:lnTo>
                <a:lnTo>
                  <a:pt x="81" y="45"/>
                </a:lnTo>
                <a:lnTo>
                  <a:pt x="68" y="47"/>
                </a:lnTo>
                <a:lnTo>
                  <a:pt x="67" y="47"/>
                </a:lnTo>
                <a:lnTo>
                  <a:pt x="64" y="42"/>
                </a:lnTo>
                <a:lnTo>
                  <a:pt x="63" y="39"/>
                </a:lnTo>
                <a:lnTo>
                  <a:pt x="61" y="42"/>
                </a:lnTo>
                <a:lnTo>
                  <a:pt x="55" y="42"/>
                </a:lnTo>
                <a:lnTo>
                  <a:pt x="46" y="47"/>
                </a:lnTo>
                <a:lnTo>
                  <a:pt x="45" y="47"/>
                </a:lnTo>
                <a:lnTo>
                  <a:pt x="41" y="57"/>
                </a:lnTo>
                <a:lnTo>
                  <a:pt x="38" y="65"/>
                </a:lnTo>
                <a:lnTo>
                  <a:pt x="37" y="65"/>
                </a:lnTo>
                <a:lnTo>
                  <a:pt x="31" y="61"/>
                </a:lnTo>
                <a:lnTo>
                  <a:pt x="31" y="60"/>
                </a:lnTo>
                <a:lnTo>
                  <a:pt x="31" y="53"/>
                </a:lnTo>
                <a:lnTo>
                  <a:pt x="33" y="42"/>
                </a:lnTo>
                <a:lnTo>
                  <a:pt x="30" y="34"/>
                </a:lnTo>
                <a:lnTo>
                  <a:pt x="30" y="30"/>
                </a:lnTo>
                <a:lnTo>
                  <a:pt x="41" y="34"/>
                </a:lnTo>
                <a:lnTo>
                  <a:pt x="42" y="39"/>
                </a:lnTo>
                <a:lnTo>
                  <a:pt x="44" y="38"/>
                </a:lnTo>
                <a:lnTo>
                  <a:pt x="45" y="38"/>
                </a:lnTo>
                <a:lnTo>
                  <a:pt x="45" y="35"/>
                </a:lnTo>
                <a:lnTo>
                  <a:pt x="45" y="32"/>
                </a:lnTo>
                <a:lnTo>
                  <a:pt x="49" y="32"/>
                </a:lnTo>
                <a:lnTo>
                  <a:pt x="51" y="32"/>
                </a:lnTo>
                <a:lnTo>
                  <a:pt x="61" y="32"/>
                </a:lnTo>
                <a:lnTo>
                  <a:pt x="61" y="30"/>
                </a:lnTo>
                <a:lnTo>
                  <a:pt x="56" y="28"/>
                </a:lnTo>
                <a:lnTo>
                  <a:pt x="55" y="28"/>
                </a:lnTo>
                <a:lnTo>
                  <a:pt x="52" y="26"/>
                </a:lnTo>
                <a:lnTo>
                  <a:pt x="52" y="24"/>
                </a:lnTo>
                <a:lnTo>
                  <a:pt x="52" y="23"/>
                </a:lnTo>
                <a:lnTo>
                  <a:pt x="41" y="24"/>
                </a:lnTo>
                <a:lnTo>
                  <a:pt x="38" y="27"/>
                </a:lnTo>
                <a:lnTo>
                  <a:pt x="34" y="26"/>
                </a:lnTo>
                <a:lnTo>
                  <a:pt x="36" y="23"/>
                </a:lnTo>
                <a:lnTo>
                  <a:pt x="37" y="12"/>
                </a:lnTo>
                <a:lnTo>
                  <a:pt x="36" y="9"/>
                </a:lnTo>
                <a:lnTo>
                  <a:pt x="36" y="8"/>
                </a:lnTo>
                <a:lnTo>
                  <a:pt x="40" y="4"/>
                </a:lnTo>
                <a:lnTo>
                  <a:pt x="41" y="2"/>
                </a:lnTo>
                <a:lnTo>
                  <a:pt x="53" y="0"/>
                </a:lnTo>
                <a:lnTo>
                  <a:pt x="56" y="1"/>
                </a:lnTo>
                <a:lnTo>
                  <a:pt x="59" y="2"/>
                </a:lnTo>
                <a:lnTo>
                  <a:pt x="64" y="6"/>
                </a:lnTo>
                <a:lnTo>
                  <a:pt x="66" y="8"/>
                </a:lnTo>
                <a:lnTo>
                  <a:pt x="68" y="9"/>
                </a:lnTo>
                <a:lnTo>
                  <a:pt x="70" y="9"/>
                </a:lnTo>
                <a:lnTo>
                  <a:pt x="74" y="16"/>
                </a:lnTo>
                <a:lnTo>
                  <a:pt x="83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613">
            <a:extLst>
              <a:ext uri="{FF2B5EF4-FFF2-40B4-BE49-F238E27FC236}">
                <a16:creationId xmlns:a16="http://schemas.microsoft.com/office/drawing/2014/main" id="{CD161E1C-ACF5-2142-BBD5-13750A936C48}"/>
              </a:ext>
            </a:extLst>
          </p:cNvPr>
          <p:cNvSpPr>
            <a:spLocks noEditPoints="1"/>
          </p:cNvSpPr>
          <p:nvPr/>
        </p:nvSpPr>
        <p:spPr bwMode="auto">
          <a:xfrm>
            <a:off x="4097422" y="4834039"/>
            <a:ext cx="138115" cy="63501"/>
          </a:xfrm>
          <a:custGeom>
            <a:avLst/>
            <a:gdLst>
              <a:gd name="T0" fmla="*/ 16 w 87"/>
              <a:gd name="T1" fmla="*/ 34 h 40"/>
              <a:gd name="T2" fmla="*/ 9 w 87"/>
              <a:gd name="T3" fmla="*/ 40 h 40"/>
              <a:gd name="T4" fmla="*/ 0 w 87"/>
              <a:gd name="T5" fmla="*/ 29 h 40"/>
              <a:gd name="T6" fmla="*/ 7 w 87"/>
              <a:gd name="T7" fmla="*/ 20 h 40"/>
              <a:gd name="T8" fmla="*/ 15 w 87"/>
              <a:gd name="T9" fmla="*/ 23 h 40"/>
              <a:gd name="T10" fmla="*/ 17 w 87"/>
              <a:gd name="T11" fmla="*/ 34 h 40"/>
              <a:gd name="T12" fmla="*/ 16 w 87"/>
              <a:gd name="T13" fmla="*/ 34 h 40"/>
              <a:gd name="T14" fmla="*/ 52 w 87"/>
              <a:gd name="T15" fmla="*/ 0 h 40"/>
              <a:gd name="T16" fmla="*/ 64 w 87"/>
              <a:gd name="T17" fmla="*/ 8 h 40"/>
              <a:gd name="T18" fmla="*/ 65 w 87"/>
              <a:gd name="T19" fmla="*/ 4 h 40"/>
              <a:gd name="T20" fmla="*/ 72 w 87"/>
              <a:gd name="T21" fmla="*/ 7 h 40"/>
              <a:gd name="T22" fmla="*/ 72 w 87"/>
              <a:gd name="T23" fmla="*/ 12 h 40"/>
              <a:gd name="T24" fmla="*/ 72 w 87"/>
              <a:gd name="T25" fmla="*/ 14 h 40"/>
              <a:gd name="T26" fmla="*/ 77 w 87"/>
              <a:gd name="T27" fmla="*/ 15 h 40"/>
              <a:gd name="T28" fmla="*/ 83 w 87"/>
              <a:gd name="T29" fmla="*/ 16 h 40"/>
              <a:gd name="T30" fmla="*/ 87 w 87"/>
              <a:gd name="T31" fmla="*/ 20 h 40"/>
              <a:gd name="T32" fmla="*/ 69 w 87"/>
              <a:gd name="T33" fmla="*/ 20 h 40"/>
              <a:gd name="T34" fmla="*/ 69 w 87"/>
              <a:gd name="T35" fmla="*/ 23 h 40"/>
              <a:gd name="T36" fmla="*/ 68 w 87"/>
              <a:gd name="T37" fmla="*/ 27 h 40"/>
              <a:gd name="T38" fmla="*/ 67 w 87"/>
              <a:gd name="T39" fmla="*/ 27 h 40"/>
              <a:gd name="T40" fmla="*/ 60 w 87"/>
              <a:gd name="T41" fmla="*/ 30 h 40"/>
              <a:gd name="T42" fmla="*/ 57 w 87"/>
              <a:gd name="T43" fmla="*/ 30 h 40"/>
              <a:gd name="T44" fmla="*/ 49 w 87"/>
              <a:gd name="T45" fmla="*/ 30 h 40"/>
              <a:gd name="T46" fmla="*/ 38 w 87"/>
              <a:gd name="T47" fmla="*/ 30 h 40"/>
              <a:gd name="T48" fmla="*/ 35 w 87"/>
              <a:gd name="T49" fmla="*/ 35 h 40"/>
              <a:gd name="T50" fmla="*/ 28 w 87"/>
              <a:gd name="T51" fmla="*/ 37 h 40"/>
              <a:gd name="T52" fmla="*/ 24 w 87"/>
              <a:gd name="T53" fmla="*/ 37 h 40"/>
              <a:gd name="T54" fmla="*/ 27 w 87"/>
              <a:gd name="T55" fmla="*/ 33 h 40"/>
              <a:gd name="T56" fmla="*/ 20 w 87"/>
              <a:gd name="T57" fmla="*/ 33 h 40"/>
              <a:gd name="T58" fmla="*/ 20 w 87"/>
              <a:gd name="T59" fmla="*/ 20 h 40"/>
              <a:gd name="T60" fmla="*/ 31 w 87"/>
              <a:gd name="T61" fmla="*/ 25 h 40"/>
              <a:gd name="T62" fmla="*/ 32 w 87"/>
              <a:gd name="T63" fmla="*/ 16 h 40"/>
              <a:gd name="T64" fmla="*/ 38 w 87"/>
              <a:gd name="T65" fmla="*/ 15 h 40"/>
              <a:gd name="T66" fmla="*/ 37 w 87"/>
              <a:gd name="T67" fmla="*/ 15 h 40"/>
              <a:gd name="T68" fmla="*/ 37 w 87"/>
              <a:gd name="T69" fmla="*/ 11 h 40"/>
              <a:gd name="T70" fmla="*/ 32 w 87"/>
              <a:gd name="T71" fmla="*/ 12 h 40"/>
              <a:gd name="T72" fmla="*/ 19 w 87"/>
              <a:gd name="T73" fmla="*/ 15 h 40"/>
              <a:gd name="T74" fmla="*/ 17 w 87"/>
              <a:gd name="T75" fmla="*/ 11 h 40"/>
              <a:gd name="T76" fmla="*/ 28 w 87"/>
              <a:gd name="T77" fmla="*/ 5 h 40"/>
              <a:gd name="T78" fmla="*/ 34 w 87"/>
              <a:gd name="T79" fmla="*/ 5 h 40"/>
              <a:gd name="T80" fmla="*/ 41 w 87"/>
              <a:gd name="T81" fmla="*/ 5 h 40"/>
              <a:gd name="T82" fmla="*/ 42 w 87"/>
              <a:gd name="T83" fmla="*/ 5 h 40"/>
              <a:gd name="T84" fmla="*/ 49 w 87"/>
              <a:gd name="T85" fmla="*/ 7 h 40"/>
              <a:gd name="T86" fmla="*/ 52 w 87"/>
              <a:gd name="T8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7" h="40">
                <a:moveTo>
                  <a:pt x="16" y="34"/>
                </a:moveTo>
                <a:lnTo>
                  <a:pt x="9" y="40"/>
                </a:lnTo>
                <a:lnTo>
                  <a:pt x="0" y="29"/>
                </a:lnTo>
                <a:lnTo>
                  <a:pt x="7" y="20"/>
                </a:lnTo>
                <a:lnTo>
                  <a:pt x="15" y="23"/>
                </a:lnTo>
                <a:lnTo>
                  <a:pt x="17" y="34"/>
                </a:lnTo>
                <a:lnTo>
                  <a:pt x="16" y="34"/>
                </a:lnTo>
                <a:close/>
                <a:moveTo>
                  <a:pt x="52" y="0"/>
                </a:moveTo>
                <a:lnTo>
                  <a:pt x="64" y="8"/>
                </a:lnTo>
                <a:lnTo>
                  <a:pt x="65" y="4"/>
                </a:lnTo>
                <a:lnTo>
                  <a:pt x="72" y="7"/>
                </a:lnTo>
                <a:lnTo>
                  <a:pt x="72" y="12"/>
                </a:lnTo>
                <a:lnTo>
                  <a:pt x="72" y="14"/>
                </a:lnTo>
                <a:lnTo>
                  <a:pt x="77" y="15"/>
                </a:lnTo>
                <a:lnTo>
                  <a:pt x="83" y="16"/>
                </a:lnTo>
                <a:lnTo>
                  <a:pt x="87" y="20"/>
                </a:lnTo>
                <a:lnTo>
                  <a:pt x="69" y="20"/>
                </a:lnTo>
                <a:lnTo>
                  <a:pt x="69" y="23"/>
                </a:lnTo>
                <a:lnTo>
                  <a:pt x="68" y="27"/>
                </a:lnTo>
                <a:lnTo>
                  <a:pt x="67" y="27"/>
                </a:lnTo>
                <a:lnTo>
                  <a:pt x="60" y="30"/>
                </a:lnTo>
                <a:lnTo>
                  <a:pt x="57" y="30"/>
                </a:lnTo>
                <a:lnTo>
                  <a:pt x="49" y="30"/>
                </a:lnTo>
                <a:lnTo>
                  <a:pt x="38" y="30"/>
                </a:lnTo>
                <a:lnTo>
                  <a:pt x="35" y="35"/>
                </a:lnTo>
                <a:lnTo>
                  <a:pt x="28" y="37"/>
                </a:lnTo>
                <a:lnTo>
                  <a:pt x="24" y="37"/>
                </a:lnTo>
                <a:lnTo>
                  <a:pt x="27" y="33"/>
                </a:lnTo>
                <a:lnTo>
                  <a:pt x="20" y="33"/>
                </a:lnTo>
                <a:lnTo>
                  <a:pt x="20" y="20"/>
                </a:lnTo>
                <a:lnTo>
                  <a:pt x="31" y="25"/>
                </a:lnTo>
                <a:lnTo>
                  <a:pt x="32" y="16"/>
                </a:lnTo>
                <a:lnTo>
                  <a:pt x="38" y="15"/>
                </a:lnTo>
                <a:lnTo>
                  <a:pt x="37" y="15"/>
                </a:lnTo>
                <a:lnTo>
                  <a:pt x="37" y="11"/>
                </a:lnTo>
                <a:lnTo>
                  <a:pt x="32" y="12"/>
                </a:lnTo>
                <a:lnTo>
                  <a:pt x="19" y="15"/>
                </a:lnTo>
                <a:lnTo>
                  <a:pt x="17" y="11"/>
                </a:lnTo>
                <a:lnTo>
                  <a:pt x="28" y="5"/>
                </a:lnTo>
                <a:lnTo>
                  <a:pt x="34" y="5"/>
                </a:lnTo>
                <a:lnTo>
                  <a:pt x="41" y="5"/>
                </a:lnTo>
                <a:lnTo>
                  <a:pt x="42" y="5"/>
                </a:lnTo>
                <a:lnTo>
                  <a:pt x="49" y="7"/>
                </a:lnTo>
                <a:lnTo>
                  <a:pt x="5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614">
            <a:extLst>
              <a:ext uri="{FF2B5EF4-FFF2-40B4-BE49-F238E27FC236}">
                <a16:creationId xmlns:a16="http://schemas.microsoft.com/office/drawing/2014/main" id="{1E0A649C-7306-1A29-1443-14E1E8FB78BF}"/>
              </a:ext>
            </a:extLst>
          </p:cNvPr>
          <p:cNvSpPr>
            <a:spLocks noEditPoints="1"/>
          </p:cNvSpPr>
          <p:nvPr/>
        </p:nvSpPr>
        <p:spPr bwMode="auto">
          <a:xfrm>
            <a:off x="4229187" y="6096128"/>
            <a:ext cx="123828" cy="153991"/>
          </a:xfrm>
          <a:custGeom>
            <a:avLst/>
            <a:gdLst>
              <a:gd name="T0" fmla="*/ 30 w 78"/>
              <a:gd name="T1" fmla="*/ 86 h 97"/>
              <a:gd name="T2" fmla="*/ 33 w 78"/>
              <a:gd name="T3" fmla="*/ 90 h 97"/>
              <a:gd name="T4" fmla="*/ 31 w 78"/>
              <a:gd name="T5" fmla="*/ 97 h 97"/>
              <a:gd name="T6" fmla="*/ 24 w 78"/>
              <a:gd name="T7" fmla="*/ 93 h 97"/>
              <a:gd name="T8" fmla="*/ 23 w 78"/>
              <a:gd name="T9" fmla="*/ 89 h 97"/>
              <a:gd name="T10" fmla="*/ 22 w 78"/>
              <a:gd name="T11" fmla="*/ 90 h 97"/>
              <a:gd name="T12" fmla="*/ 18 w 78"/>
              <a:gd name="T13" fmla="*/ 90 h 97"/>
              <a:gd name="T14" fmla="*/ 18 w 78"/>
              <a:gd name="T15" fmla="*/ 83 h 97"/>
              <a:gd name="T16" fmla="*/ 18 w 78"/>
              <a:gd name="T17" fmla="*/ 82 h 97"/>
              <a:gd name="T18" fmla="*/ 30 w 78"/>
              <a:gd name="T19" fmla="*/ 86 h 97"/>
              <a:gd name="T20" fmla="*/ 53 w 78"/>
              <a:gd name="T21" fmla="*/ 1 h 97"/>
              <a:gd name="T22" fmla="*/ 48 w 78"/>
              <a:gd name="T23" fmla="*/ 16 h 97"/>
              <a:gd name="T24" fmla="*/ 49 w 78"/>
              <a:gd name="T25" fmla="*/ 16 h 97"/>
              <a:gd name="T26" fmla="*/ 60 w 78"/>
              <a:gd name="T27" fmla="*/ 15 h 97"/>
              <a:gd name="T28" fmla="*/ 70 w 78"/>
              <a:gd name="T29" fmla="*/ 15 h 97"/>
              <a:gd name="T30" fmla="*/ 74 w 78"/>
              <a:gd name="T31" fmla="*/ 19 h 97"/>
              <a:gd name="T32" fmla="*/ 75 w 78"/>
              <a:gd name="T33" fmla="*/ 20 h 97"/>
              <a:gd name="T34" fmla="*/ 72 w 78"/>
              <a:gd name="T35" fmla="*/ 44 h 97"/>
              <a:gd name="T36" fmla="*/ 75 w 78"/>
              <a:gd name="T37" fmla="*/ 50 h 97"/>
              <a:gd name="T38" fmla="*/ 78 w 78"/>
              <a:gd name="T39" fmla="*/ 63 h 97"/>
              <a:gd name="T40" fmla="*/ 63 w 78"/>
              <a:gd name="T41" fmla="*/ 65 h 97"/>
              <a:gd name="T42" fmla="*/ 57 w 78"/>
              <a:gd name="T43" fmla="*/ 60 h 97"/>
              <a:gd name="T44" fmla="*/ 55 w 78"/>
              <a:gd name="T45" fmla="*/ 72 h 97"/>
              <a:gd name="T46" fmla="*/ 52 w 78"/>
              <a:gd name="T47" fmla="*/ 79 h 97"/>
              <a:gd name="T48" fmla="*/ 52 w 78"/>
              <a:gd name="T49" fmla="*/ 80 h 97"/>
              <a:gd name="T50" fmla="*/ 45 w 78"/>
              <a:gd name="T51" fmla="*/ 86 h 97"/>
              <a:gd name="T52" fmla="*/ 46 w 78"/>
              <a:gd name="T53" fmla="*/ 90 h 97"/>
              <a:gd name="T54" fmla="*/ 45 w 78"/>
              <a:gd name="T55" fmla="*/ 90 h 97"/>
              <a:gd name="T56" fmla="*/ 41 w 78"/>
              <a:gd name="T57" fmla="*/ 79 h 97"/>
              <a:gd name="T58" fmla="*/ 38 w 78"/>
              <a:gd name="T59" fmla="*/ 72 h 97"/>
              <a:gd name="T60" fmla="*/ 37 w 78"/>
              <a:gd name="T61" fmla="*/ 75 h 97"/>
              <a:gd name="T62" fmla="*/ 35 w 78"/>
              <a:gd name="T63" fmla="*/ 76 h 97"/>
              <a:gd name="T64" fmla="*/ 37 w 78"/>
              <a:gd name="T65" fmla="*/ 83 h 97"/>
              <a:gd name="T66" fmla="*/ 30 w 78"/>
              <a:gd name="T67" fmla="*/ 82 h 97"/>
              <a:gd name="T68" fmla="*/ 27 w 78"/>
              <a:gd name="T69" fmla="*/ 82 h 97"/>
              <a:gd name="T70" fmla="*/ 20 w 78"/>
              <a:gd name="T71" fmla="*/ 79 h 97"/>
              <a:gd name="T72" fmla="*/ 15 w 78"/>
              <a:gd name="T73" fmla="*/ 76 h 97"/>
              <a:gd name="T74" fmla="*/ 11 w 78"/>
              <a:gd name="T75" fmla="*/ 75 h 97"/>
              <a:gd name="T76" fmla="*/ 4 w 78"/>
              <a:gd name="T77" fmla="*/ 72 h 97"/>
              <a:gd name="T78" fmla="*/ 0 w 78"/>
              <a:gd name="T79" fmla="*/ 71 h 97"/>
              <a:gd name="T80" fmla="*/ 8 w 78"/>
              <a:gd name="T81" fmla="*/ 68 h 97"/>
              <a:gd name="T82" fmla="*/ 11 w 78"/>
              <a:gd name="T83" fmla="*/ 67 h 97"/>
              <a:gd name="T84" fmla="*/ 14 w 78"/>
              <a:gd name="T85" fmla="*/ 67 h 97"/>
              <a:gd name="T86" fmla="*/ 16 w 78"/>
              <a:gd name="T87" fmla="*/ 64 h 97"/>
              <a:gd name="T88" fmla="*/ 24 w 78"/>
              <a:gd name="T89" fmla="*/ 61 h 97"/>
              <a:gd name="T90" fmla="*/ 34 w 78"/>
              <a:gd name="T91" fmla="*/ 49 h 97"/>
              <a:gd name="T92" fmla="*/ 34 w 78"/>
              <a:gd name="T93" fmla="*/ 38 h 97"/>
              <a:gd name="T94" fmla="*/ 34 w 78"/>
              <a:gd name="T95" fmla="*/ 37 h 97"/>
              <a:gd name="T96" fmla="*/ 37 w 78"/>
              <a:gd name="T97" fmla="*/ 34 h 97"/>
              <a:gd name="T98" fmla="*/ 38 w 78"/>
              <a:gd name="T99" fmla="*/ 33 h 97"/>
              <a:gd name="T100" fmla="*/ 41 w 78"/>
              <a:gd name="T101" fmla="*/ 29 h 97"/>
              <a:gd name="T102" fmla="*/ 38 w 78"/>
              <a:gd name="T103" fmla="*/ 25 h 97"/>
              <a:gd name="T104" fmla="*/ 35 w 78"/>
              <a:gd name="T105" fmla="*/ 16 h 97"/>
              <a:gd name="T106" fmla="*/ 41 w 78"/>
              <a:gd name="T107" fmla="*/ 0 h 97"/>
              <a:gd name="T108" fmla="*/ 45 w 78"/>
              <a:gd name="T109" fmla="*/ 0 h 97"/>
              <a:gd name="T110" fmla="*/ 49 w 78"/>
              <a:gd name="T111" fmla="*/ 1 h 97"/>
              <a:gd name="T112" fmla="*/ 53 w 78"/>
              <a:gd name="T113" fmla="*/ 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" h="97">
                <a:moveTo>
                  <a:pt x="30" y="86"/>
                </a:moveTo>
                <a:lnTo>
                  <a:pt x="33" y="90"/>
                </a:lnTo>
                <a:lnTo>
                  <a:pt x="31" y="97"/>
                </a:lnTo>
                <a:lnTo>
                  <a:pt x="24" y="93"/>
                </a:lnTo>
                <a:lnTo>
                  <a:pt x="23" y="89"/>
                </a:lnTo>
                <a:lnTo>
                  <a:pt x="22" y="90"/>
                </a:lnTo>
                <a:lnTo>
                  <a:pt x="18" y="90"/>
                </a:lnTo>
                <a:lnTo>
                  <a:pt x="18" y="83"/>
                </a:lnTo>
                <a:lnTo>
                  <a:pt x="18" y="82"/>
                </a:lnTo>
                <a:lnTo>
                  <a:pt x="30" y="86"/>
                </a:lnTo>
                <a:close/>
                <a:moveTo>
                  <a:pt x="53" y="1"/>
                </a:moveTo>
                <a:lnTo>
                  <a:pt x="48" y="16"/>
                </a:lnTo>
                <a:lnTo>
                  <a:pt x="49" y="16"/>
                </a:lnTo>
                <a:lnTo>
                  <a:pt x="60" y="15"/>
                </a:lnTo>
                <a:lnTo>
                  <a:pt x="70" y="15"/>
                </a:lnTo>
                <a:lnTo>
                  <a:pt x="74" y="19"/>
                </a:lnTo>
                <a:lnTo>
                  <a:pt x="75" y="20"/>
                </a:lnTo>
                <a:lnTo>
                  <a:pt x="72" y="44"/>
                </a:lnTo>
                <a:lnTo>
                  <a:pt x="75" y="50"/>
                </a:lnTo>
                <a:lnTo>
                  <a:pt x="78" y="63"/>
                </a:lnTo>
                <a:lnTo>
                  <a:pt x="63" y="65"/>
                </a:lnTo>
                <a:lnTo>
                  <a:pt x="57" y="60"/>
                </a:lnTo>
                <a:lnTo>
                  <a:pt x="55" y="72"/>
                </a:lnTo>
                <a:lnTo>
                  <a:pt x="52" y="79"/>
                </a:lnTo>
                <a:lnTo>
                  <a:pt x="52" y="80"/>
                </a:lnTo>
                <a:lnTo>
                  <a:pt x="45" y="86"/>
                </a:lnTo>
                <a:lnTo>
                  <a:pt x="46" y="90"/>
                </a:lnTo>
                <a:lnTo>
                  <a:pt x="45" y="90"/>
                </a:lnTo>
                <a:lnTo>
                  <a:pt x="41" y="79"/>
                </a:lnTo>
                <a:lnTo>
                  <a:pt x="38" y="72"/>
                </a:lnTo>
                <a:lnTo>
                  <a:pt x="37" y="75"/>
                </a:lnTo>
                <a:lnTo>
                  <a:pt x="35" y="76"/>
                </a:lnTo>
                <a:lnTo>
                  <a:pt x="37" y="83"/>
                </a:lnTo>
                <a:lnTo>
                  <a:pt x="30" y="82"/>
                </a:lnTo>
                <a:lnTo>
                  <a:pt x="27" y="82"/>
                </a:lnTo>
                <a:lnTo>
                  <a:pt x="20" y="79"/>
                </a:lnTo>
                <a:lnTo>
                  <a:pt x="15" y="76"/>
                </a:lnTo>
                <a:lnTo>
                  <a:pt x="11" y="75"/>
                </a:lnTo>
                <a:lnTo>
                  <a:pt x="4" y="72"/>
                </a:lnTo>
                <a:lnTo>
                  <a:pt x="0" y="71"/>
                </a:lnTo>
                <a:lnTo>
                  <a:pt x="8" y="68"/>
                </a:lnTo>
                <a:lnTo>
                  <a:pt x="11" y="67"/>
                </a:lnTo>
                <a:lnTo>
                  <a:pt x="14" y="67"/>
                </a:lnTo>
                <a:lnTo>
                  <a:pt x="16" y="64"/>
                </a:lnTo>
                <a:lnTo>
                  <a:pt x="24" y="61"/>
                </a:lnTo>
                <a:lnTo>
                  <a:pt x="34" y="49"/>
                </a:lnTo>
                <a:lnTo>
                  <a:pt x="34" y="38"/>
                </a:lnTo>
                <a:lnTo>
                  <a:pt x="34" y="37"/>
                </a:lnTo>
                <a:lnTo>
                  <a:pt x="37" y="34"/>
                </a:lnTo>
                <a:lnTo>
                  <a:pt x="38" y="33"/>
                </a:lnTo>
                <a:lnTo>
                  <a:pt x="41" y="29"/>
                </a:lnTo>
                <a:lnTo>
                  <a:pt x="38" y="25"/>
                </a:lnTo>
                <a:lnTo>
                  <a:pt x="35" y="16"/>
                </a:lnTo>
                <a:lnTo>
                  <a:pt x="41" y="0"/>
                </a:lnTo>
                <a:lnTo>
                  <a:pt x="45" y="0"/>
                </a:lnTo>
                <a:lnTo>
                  <a:pt x="49" y="1"/>
                </a:lnTo>
                <a:lnTo>
                  <a:pt x="53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615">
            <a:extLst>
              <a:ext uri="{FF2B5EF4-FFF2-40B4-BE49-F238E27FC236}">
                <a16:creationId xmlns:a16="http://schemas.microsoft.com/office/drawing/2014/main" id="{ACB2A52E-E0C2-F006-EA82-70CACEE44BF3}"/>
              </a:ext>
            </a:extLst>
          </p:cNvPr>
          <p:cNvSpPr>
            <a:spLocks/>
          </p:cNvSpPr>
          <p:nvPr/>
        </p:nvSpPr>
        <p:spPr bwMode="auto">
          <a:xfrm>
            <a:off x="4127585" y="5918324"/>
            <a:ext cx="201617" cy="111127"/>
          </a:xfrm>
          <a:custGeom>
            <a:avLst/>
            <a:gdLst>
              <a:gd name="T0" fmla="*/ 99 w 127"/>
              <a:gd name="T1" fmla="*/ 55 h 70"/>
              <a:gd name="T2" fmla="*/ 79 w 127"/>
              <a:gd name="T3" fmla="*/ 62 h 70"/>
              <a:gd name="T4" fmla="*/ 75 w 127"/>
              <a:gd name="T5" fmla="*/ 62 h 70"/>
              <a:gd name="T6" fmla="*/ 69 w 127"/>
              <a:gd name="T7" fmla="*/ 60 h 70"/>
              <a:gd name="T8" fmla="*/ 64 w 127"/>
              <a:gd name="T9" fmla="*/ 57 h 70"/>
              <a:gd name="T10" fmla="*/ 64 w 127"/>
              <a:gd name="T11" fmla="*/ 49 h 70"/>
              <a:gd name="T12" fmla="*/ 52 w 127"/>
              <a:gd name="T13" fmla="*/ 42 h 70"/>
              <a:gd name="T14" fmla="*/ 46 w 127"/>
              <a:gd name="T15" fmla="*/ 56 h 70"/>
              <a:gd name="T16" fmla="*/ 37 w 127"/>
              <a:gd name="T17" fmla="*/ 53 h 70"/>
              <a:gd name="T18" fmla="*/ 31 w 127"/>
              <a:gd name="T19" fmla="*/ 59 h 70"/>
              <a:gd name="T20" fmla="*/ 26 w 127"/>
              <a:gd name="T21" fmla="*/ 66 h 70"/>
              <a:gd name="T22" fmla="*/ 27 w 127"/>
              <a:gd name="T23" fmla="*/ 68 h 70"/>
              <a:gd name="T24" fmla="*/ 22 w 127"/>
              <a:gd name="T25" fmla="*/ 70 h 70"/>
              <a:gd name="T26" fmla="*/ 18 w 127"/>
              <a:gd name="T27" fmla="*/ 70 h 70"/>
              <a:gd name="T28" fmla="*/ 15 w 127"/>
              <a:gd name="T29" fmla="*/ 67 h 70"/>
              <a:gd name="T30" fmla="*/ 7 w 127"/>
              <a:gd name="T31" fmla="*/ 63 h 70"/>
              <a:gd name="T32" fmla="*/ 9 w 127"/>
              <a:gd name="T33" fmla="*/ 59 h 70"/>
              <a:gd name="T34" fmla="*/ 7 w 127"/>
              <a:gd name="T35" fmla="*/ 52 h 70"/>
              <a:gd name="T36" fmla="*/ 5 w 127"/>
              <a:gd name="T37" fmla="*/ 47 h 70"/>
              <a:gd name="T38" fmla="*/ 0 w 127"/>
              <a:gd name="T39" fmla="*/ 47 h 70"/>
              <a:gd name="T40" fmla="*/ 4 w 127"/>
              <a:gd name="T41" fmla="*/ 40 h 70"/>
              <a:gd name="T42" fmla="*/ 5 w 127"/>
              <a:gd name="T43" fmla="*/ 40 h 70"/>
              <a:gd name="T44" fmla="*/ 24 w 127"/>
              <a:gd name="T45" fmla="*/ 32 h 70"/>
              <a:gd name="T46" fmla="*/ 24 w 127"/>
              <a:gd name="T47" fmla="*/ 33 h 70"/>
              <a:gd name="T48" fmla="*/ 27 w 127"/>
              <a:gd name="T49" fmla="*/ 34 h 70"/>
              <a:gd name="T50" fmla="*/ 28 w 127"/>
              <a:gd name="T51" fmla="*/ 33 h 70"/>
              <a:gd name="T52" fmla="*/ 31 w 127"/>
              <a:gd name="T53" fmla="*/ 29 h 70"/>
              <a:gd name="T54" fmla="*/ 34 w 127"/>
              <a:gd name="T55" fmla="*/ 26 h 70"/>
              <a:gd name="T56" fmla="*/ 41 w 127"/>
              <a:gd name="T57" fmla="*/ 23 h 70"/>
              <a:gd name="T58" fmla="*/ 45 w 127"/>
              <a:gd name="T59" fmla="*/ 22 h 70"/>
              <a:gd name="T60" fmla="*/ 46 w 127"/>
              <a:gd name="T61" fmla="*/ 27 h 70"/>
              <a:gd name="T62" fmla="*/ 56 w 127"/>
              <a:gd name="T63" fmla="*/ 32 h 70"/>
              <a:gd name="T64" fmla="*/ 61 w 127"/>
              <a:gd name="T65" fmla="*/ 33 h 70"/>
              <a:gd name="T66" fmla="*/ 68 w 127"/>
              <a:gd name="T67" fmla="*/ 32 h 70"/>
              <a:gd name="T68" fmla="*/ 67 w 127"/>
              <a:gd name="T69" fmla="*/ 29 h 70"/>
              <a:gd name="T70" fmla="*/ 63 w 127"/>
              <a:gd name="T71" fmla="*/ 27 h 70"/>
              <a:gd name="T72" fmla="*/ 58 w 127"/>
              <a:gd name="T73" fmla="*/ 26 h 70"/>
              <a:gd name="T74" fmla="*/ 73 w 127"/>
              <a:gd name="T75" fmla="*/ 21 h 70"/>
              <a:gd name="T76" fmla="*/ 75 w 127"/>
              <a:gd name="T77" fmla="*/ 21 h 70"/>
              <a:gd name="T78" fmla="*/ 90 w 127"/>
              <a:gd name="T79" fmla="*/ 21 h 70"/>
              <a:gd name="T80" fmla="*/ 102 w 127"/>
              <a:gd name="T81" fmla="*/ 14 h 70"/>
              <a:gd name="T82" fmla="*/ 110 w 127"/>
              <a:gd name="T83" fmla="*/ 0 h 70"/>
              <a:gd name="T84" fmla="*/ 127 w 127"/>
              <a:gd name="T85" fmla="*/ 0 h 70"/>
              <a:gd name="T86" fmla="*/ 120 w 127"/>
              <a:gd name="T87" fmla="*/ 12 h 70"/>
              <a:gd name="T88" fmla="*/ 110 w 127"/>
              <a:gd name="T89" fmla="*/ 19 h 70"/>
              <a:gd name="T90" fmla="*/ 110 w 127"/>
              <a:gd name="T91" fmla="*/ 25 h 70"/>
              <a:gd name="T92" fmla="*/ 114 w 127"/>
              <a:gd name="T93" fmla="*/ 27 h 70"/>
              <a:gd name="T94" fmla="*/ 99 w 127"/>
              <a:gd name="T95" fmla="*/ 5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7" h="70">
                <a:moveTo>
                  <a:pt x="99" y="55"/>
                </a:moveTo>
                <a:lnTo>
                  <a:pt x="79" y="62"/>
                </a:lnTo>
                <a:lnTo>
                  <a:pt x="75" y="62"/>
                </a:lnTo>
                <a:lnTo>
                  <a:pt x="69" y="60"/>
                </a:lnTo>
                <a:lnTo>
                  <a:pt x="64" y="57"/>
                </a:lnTo>
                <a:lnTo>
                  <a:pt x="64" y="49"/>
                </a:lnTo>
                <a:lnTo>
                  <a:pt x="52" y="42"/>
                </a:lnTo>
                <a:lnTo>
                  <a:pt x="46" y="56"/>
                </a:lnTo>
                <a:lnTo>
                  <a:pt x="37" y="53"/>
                </a:lnTo>
                <a:lnTo>
                  <a:pt x="31" y="59"/>
                </a:lnTo>
                <a:lnTo>
                  <a:pt x="26" y="66"/>
                </a:lnTo>
                <a:lnTo>
                  <a:pt x="27" y="68"/>
                </a:lnTo>
                <a:lnTo>
                  <a:pt x="22" y="70"/>
                </a:lnTo>
                <a:lnTo>
                  <a:pt x="18" y="70"/>
                </a:lnTo>
                <a:lnTo>
                  <a:pt x="15" y="67"/>
                </a:lnTo>
                <a:lnTo>
                  <a:pt x="7" y="63"/>
                </a:lnTo>
                <a:lnTo>
                  <a:pt x="9" y="59"/>
                </a:lnTo>
                <a:lnTo>
                  <a:pt x="7" y="52"/>
                </a:lnTo>
                <a:lnTo>
                  <a:pt x="5" y="47"/>
                </a:lnTo>
                <a:lnTo>
                  <a:pt x="0" y="47"/>
                </a:lnTo>
                <a:lnTo>
                  <a:pt x="4" y="40"/>
                </a:lnTo>
                <a:lnTo>
                  <a:pt x="5" y="40"/>
                </a:lnTo>
                <a:lnTo>
                  <a:pt x="24" y="32"/>
                </a:lnTo>
                <a:lnTo>
                  <a:pt x="24" y="33"/>
                </a:lnTo>
                <a:lnTo>
                  <a:pt x="27" y="34"/>
                </a:lnTo>
                <a:lnTo>
                  <a:pt x="28" y="33"/>
                </a:lnTo>
                <a:lnTo>
                  <a:pt x="31" y="29"/>
                </a:lnTo>
                <a:lnTo>
                  <a:pt x="34" y="26"/>
                </a:lnTo>
                <a:lnTo>
                  <a:pt x="41" y="23"/>
                </a:lnTo>
                <a:lnTo>
                  <a:pt x="45" y="22"/>
                </a:lnTo>
                <a:lnTo>
                  <a:pt x="46" y="27"/>
                </a:lnTo>
                <a:lnTo>
                  <a:pt x="56" y="32"/>
                </a:lnTo>
                <a:lnTo>
                  <a:pt x="61" y="33"/>
                </a:lnTo>
                <a:lnTo>
                  <a:pt x="68" y="32"/>
                </a:lnTo>
                <a:lnTo>
                  <a:pt x="67" y="29"/>
                </a:lnTo>
                <a:lnTo>
                  <a:pt x="63" y="27"/>
                </a:lnTo>
                <a:lnTo>
                  <a:pt x="58" y="26"/>
                </a:lnTo>
                <a:lnTo>
                  <a:pt x="73" y="21"/>
                </a:lnTo>
                <a:lnTo>
                  <a:pt x="75" y="21"/>
                </a:lnTo>
                <a:lnTo>
                  <a:pt x="90" y="21"/>
                </a:lnTo>
                <a:lnTo>
                  <a:pt x="102" y="14"/>
                </a:lnTo>
                <a:lnTo>
                  <a:pt x="110" y="0"/>
                </a:lnTo>
                <a:lnTo>
                  <a:pt x="127" y="0"/>
                </a:lnTo>
                <a:lnTo>
                  <a:pt x="120" y="12"/>
                </a:lnTo>
                <a:lnTo>
                  <a:pt x="110" y="19"/>
                </a:lnTo>
                <a:lnTo>
                  <a:pt x="110" y="25"/>
                </a:lnTo>
                <a:lnTo>
                  <a:pt x="114" y="27"/>
                </a:lnTo>
                <a:lnTo>
                  <a:pt x="99" y="5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616">
            <a:extLst>
              <a:ext uri="{FF2B5EF4-FFF2-40B4-BE49-F238E27FC236}">
                <a16:creationId xmlns:a16="http://schemas.microsoft.com/office/drawing/2014/main" id="{E3A302F1-4CF3-7B9A-171A-AC3957376753}"/>
              </a:ext>
            </a:extLst>
          </p:cNvPr>
          <p:cNvSpPr>
            <a:spLocks/>
          </p:cNvSpPr>
          <p:nvPr/>
        </p:nvSpPr>
        <p:spPr bwMode="auto">
          <a:xfrm>
            <a:off x="4200612" y="5750046"/>
            <a:ext cx="190504" cy="136528"/>
          </a:xfrm>
          <a:custGeom>
            <a:avLst/>
            <a:gdLst>
              <a:gd name="T0" fmla="*/ 60 w 120"/>
              <a:gd name="T1" fmla="*/ 3 h 86"/>
              <a:gd name="T2" fmla="*/ 66 w 120"/>
              <a:gd name="T3" fmla="*/ 0 h 86"/>
              <a:gd name="T4" fmla="*/ 83 w 120"/>
              <a:gd name="T5" fmla="*/ 3 h 86"/>
              <a:gd name="T6" fmla="*/ 86 w 120"/>
              <a:gd name="T7" fmla="*/ 12 h 86"/>
              <a:gd name="T8" fmla="*/ 120 w 120"/>
              <a:gd name="T9" fmla="*/ 9 h 86"/>
              <a:gd name="T10" fmla="*/ 111 w 120"/>
              <a:gd name="T11" fmla="*/ 31 h 86"/>
              <a:gd name="T12" fmla="*/ 98 w 120"/>
              <a:gd name="T13" fmla="*/ 60 h 86"/>
              <a:gd name="T14" fmla="*/ 73 w 120"/>
              <a:gd name="T15" fmla="*/ 64 h 86"/>
              <a:gd name="T16" fmla="*/ 38 w 120"/>
              <a:gd name="T17" fmla="*/ 75 h 86"/>
              <a:gd name="T18" fmla="*/ 25 w 120"/>
              <a:gd name="T19" fmla="*/ 84 h 86"/>
              <a:gd name="T20" fmla="*/ 19 w 120"/>
              <a:gd name="T21" fmla="*/ 80 h 86"/>
              <a:gd name="T22" fmla="*/ 11 w 120"/>
              <a:gd name="T23" fmla="*/ 78 h 86"/>
              <a:gd name="T24" fmla="*/ 8 w 120"/>
              <a:gd name="T25" fmla="*/ 71 h 86"/>
              <a:gd name="T26" fmla="*/ 15 w 120"/>
              <a:gd name="T27" fmla="*/ 65 h 86"/>
              <a:gd name="T28" fmla="*/ 15 w 120"/>
              <a:gd name="T29" fmla="*/ 61 h 86"/>
              <a:gd name="T30" fmla="*/ 11 w 120"/>
              <a:gd name="T31" fmla="*/ 57 h 86"/>
              <a:gd name="T32" fmla="*/ 3 w 120"/>
              <a:gd name="T33" fmla="*/ 53 h 86"/>
              <a:gd name="T34" fmla="*/ 0 w 120"/>
              <a:gd name="T35" fmla="*/ 50 h 86"/>
              <a:gd name="T36" fmla="*/ 7 w 120"/>
              <a:gd name="T37" fmla="*/ 45 h 86"/>
              <a:gd name="T38" fmla="*/ 12 w 120"/>
              <a:gd name="T39" fmla="*/ 35 h 86"/>
              <a:gd name="T40" fmla="*/ 26 w 120"/>
              <a:gd name="T41" fmla="*/ 28 h 86"/>
              <a:gd name="T42" fmla="*/ 30 w 120"/>
              <a:gd name="T43" fmla="*/ 27 h 86"/>
              <a:gd name="T44" fmla="*/ 37 w 120"/>
              <a:gd name="T45" fmla="*/ 27 h 86"/>
              <a:gd name="T46" fmla="*/ 47 w 120"/>
              <a:gd name="T47" fmla="*/ 23 h 86"/>
              <a:gd name="T48" fmla="*/ 66 w 120"/>
              <a:gd name="T49" fmla="*/ 18 h 86"/>
              <a:gd name="T50" fmla="*/ 58 w 120"/>
              <a:gd name="T51" fmla="*/ 15 h 86"/>
              <a:gd name="T52" fmla="*/ 48 w 120"/>
              <a:gd name="T53" fmla="*/ 16 h 86"/>
              <a:gd name="T54" fmla="*/ 38 w 120"/>
              <a:gd name="T55" fmla="*/ 20 h 86"/>
              <a:gd name="T56" fmla="*/ 32 w 120"/>
              <a:gd name="T57" fmla="*/ 22 h 86"/>
              <a:gd name="T58" fmla="*/ 29 w 120"/>
              <a:gd name="T59" fmla="*/ 23 h 86"/>
              <a:gd name="T60" fmla="*/ 18 w 120"/>
              <a:gd name="T61" fmla="*/ 15 h 86"/>
              <a:gd name="T62" fmla="*/ 22 w 120"/>
              <a:gd name="T63" fmla="*/ 13 h 86"/>
              <a:gd name="T64" fmla="*/ 27 w 120"/>
              <a:gd name="T65" fmla="*/ 15 h 86"/>
              <a:gd name="T66" fmla="*/ 33 w 120"/>
              <a:gd name="T67" fmla="*/ 15 h 86"/>
              <a:gd name="T68" fmla="*/ 34 w 120"/>
              <a:gd name="T69" fmla="*/ 16 h 86"/>
              <a:gd name="T70" fmla="*/ 42 w 120"/>
              <a:gd name="T71" fmla="*/ 15 h 86"/>
              <a:gd name="T72" fmla="*/ 47 w 120"/>
              <a:gd name="T73" fmla="*/ 8 h 86"/>
              <a:gd name="T74" fmla="*/ 52 w 120"/>
              <a:gd name="T75" fmla="*/ 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0" h="86">
                <a:moveTo>
                  <a:pt x="55" y="0"/>
                </a:moveTo>
                <a:lnTo>
                  <a:pt x="60" y="3"/>
                </a:lnTo>
                <a:lnTo>
                  <a:pt x="64" y="3"/>
                </a:lnTo>
                <a:lnTo>
                  <a:pt x="66" y="0"/>
                </a:lnTo>
                <a:lnTo>
                  <a:pt x="79" y="7"/>
                </a:lnTo>
                <a:lnTo>
                  <a:pt x="83" y="3"/>
                </a:lnTo>
                <a:lnTo>
                  <a:pt x="83" y="4"/>
                </a:lnTo>
                <a:lnTo>
                  <a:pt x="86" y="12"/>
                </a:lnTo>
                <a:lnTo>
                  <a:pt x="105" y="5"/>
                </a:lnTo>
                <a:lnTo>
                  <a:pt x="120" y="9"/>
                </a:lnTo>
                <a:lnTo>
                  <a:pt x="112" y="31"/>
                </a:lnTo>
                <a:lnTo>
                  <a:pt x="111" y="31"/>
                </a:lnTo>
                <a:lnTo>
                  <a:pt x="111" y="56"/>
                </a:lnTo>
                <a:lnTo>
                  <a:pt x="98" y="60"/>
                </a:lnTo>
                <a:lnTo>
                  <a:pt x="86" y="54"/>
                </a:lnTo>
                <a:lnTo>
                  <a:pt x="73" y="64"/>
                </a:lnTo>
                <a:lnTo>
                  <a:pt x="67" y="75"/>
                </a:lnTo>
                <a:lnTo>
                  <a:pt x="38" y="75"/>
                </a:lnTo>
                <a:lnTo>
                  <a:pt x="29" y="82"/>
                </a:lnTo>
                <a:lnTo>
                  <a:pt x="25" y="84"/>
                </a:lnTo>
                <a:lnTo>
                  <a:pt x="22" y="86"/>
                </a:lnTo>
                <a:lnTo>
                  <a:pt x="19" y="80"/>
                </a:lnTo>
                <a:lnTo>
                  <a:pt x="14" y="78"/>
                </a:lnTo>
                <a:lnTo>
                  <a:pt x="11" y="78"/>
                </a:lnTo>
                <a:lnTo>
                  <a:pt x="10" y="72"/>
                </a:lnTo>
                <a:lnTo>
                  <a:pt x="8" y="71"/>
                </a:lnTo>
                <a:lnTo>
                  <a:pt x="10" y="68"/>
                </a:lnTo>
                <a:lnTo>
                  <a:pt x="15" y="65"/>
                </a:lnTo>
                <a:lnTo>
                  <a:pt x="15" y="63"/>
                </a:lnTo>
                <a:lnTo>
                  <a:pt x="15" y="61"/>
                </a:lnTo>
                <a:lnTo>
                  <a:pt x="14" y="56"/>
                </a:lnTo>
                <a:lnTo>
                  <a:pt x="11" y="57"/>
                </a:lnTo>
                <a:lnTo>
                  <a:pt x="8" y="53"/>
                </a:lnTo>
                <a:lnTo>
                  <a:pt x="3" y="53"/>
                </a:lnTo>
                <a:lnTo>
                  <a:pt x="2" y="52"/>
                </a:lnTo>
                <a:lnTo>
                  <a:pt x="0" y="50"/>
                </a:lnTo>
                <a:lnTo>
                  <a:pt x="6" y="45"/>
                </a:lnTo>
                <a:lnTo>
                  <a:pt x="7" y="45"/>
                </a:lnTo>
                <a:lnTo>
                  <a:pt x="8" y="43"/>
                </a:lnTo>
                <a:lnTo>
                  <a:pt x="12" y="35"/>
                </a:lnTo>
                <a:lnTo>
                  <a:pt x="21" y="31"/>
                </a:lnTo>
                <a:lnTo>
                  <a:pt x="26" y="28"/>
                </a:lnTo>
                <a:lnTo>
                  <a:pt x="29" y="28"/>
                </a:lnTo>
                <a:lnTo>
                  <a:pt x="30" y="27"/>
                </a:lnTo>
                <a:lnTo>
                  <a:pt x="33" y="27"/>
                </a:lnTo>
                <a:lnTo>
                  <a:pt x="37" y="27"/>
                </a:lnTo>
                <a:lnTo>
                  <a:pt x="40" y="26"/>
                </a:lnTo>
                <a:lnTo>
                  <a:pt x="47" y="23"/>
                </a:lnTo>
                <a:lnTo>
                  <a:pt x="63" y="19"/>
                </a:lnTo>
                <a:lnTo>
                  <a:pt x="66" y="18"/>
                </a:lnTo>
                <a:lnTo>
                  <a:pt x="62" y="15"/>
                </a:lnTo>
                <a:lnTo>
                  <a:pt x="58" y="15"/>
                </a:lnTo>
                <a:lnTo>
                  <a:pt x="51" y="15"/>
                </a:lnTo>
                <a:lnTo>
                  <a:pt x="48" y="16"/>
                </a:lnTo>
                <a:lnTo>
                  <a:pt x="44" y="19"/>
                </a:lnTo>
                <a:lnTo>
                  <a:pt x="38" y="20"/>
                </a:lnTo>
                <a:lnTo>
                  <a:pt x="36" y="20"/>
                </a:lnTo>
                <a:lnTo>
                  <a:pt x="32" y="22"/>
                </a:lnTo>
                <a:lnTo>
                  <a:pt x="30" y="22"/>
                </a:lnTo>
                <a:lnTo>
                  <a:pt x="29" y="23"/>
                </a:lnTo>
                <a:lnTo>
                  <a:pt x="23" y="24"/>
                </a:lnTo>
                <a:lnTo>
                  <a:pt x="18" y="15"/>
                </a:lnTo>
                <a:lnTo>
                  <a:pt x="21" y="13"/>
                </a:lnTo>
                <a:lnTo>
                  <a:pt x="22" y="13"/>
                </a:lnTo>
                <a:lnTo>
                  <a:pt x="25" y="13"/>
                </a:lnTo>
                <a:lnTo>
                  <a:pt x="27" y="15"/>
                </a:lnTo>
                <a:lnTo>
                  <a:pt x="29" y="15"/>
                </a:lnTo>
                <a:lnTo>
                  <a:pt x="33" y="15"/>
                </a:lnTo>
                <a:lnTo>
                  <a:pt x="34" y="15"/>
                </a:lnTo>
                <a:lnTo>
                  <a:pt x="34" y="16"/>
                </a:lnTo>
                <a:lnTo>
                  <a:pt x="41" y="18"/>
                </a:lnTo>
                <a:lnTo>
                  <a:pt x="42" y="15"/>
                </a:lnTo>
                <a:lnTo>
                  <a:pt x="47" y="9"/>
                </a:lnTo>
                <a:lnTo>
                  <a:pt x="47" y="8"/>
                </a:lnTo>
                <a:lnTo>
                  <a:pt x="49" y="7"/>
                </a:lnTo>
                <a:lnTo>
                  <a:pt x="52" y="3"/>
                </a:lnTo>
                <a:lnTo>
                  <a:pt x="5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617">
            <a:extLst>
              <a:ext uri="{FF2B5EF4-FFF2-40B4-BE49-F238E27FC236}">
                <a16:creationId xmlns:a16="http://schemas.microsoft.com/office/drawing/2014/main" id="{62724637-5477-9B66-83A3-94E5CBFC3EA3}"/>
              </a:ext>
            </a:extLst>
          </p:cNvPr>
          <p:cNvSpPr>
            <a:spLocks/>
          </p:cNvSpPr>
          <p:nvPr/>
        </p:nvSpPr>
        <p:spPr bwMode="auto">
          <a:xfrm>
            <a:off x="4141873" y="5175359"/>
            <a:ext cx="71439" cy="103190"/>
          </a:xfrm>
          <a:custGeom>
            <a:avLst/>
            <a:gdLst>
              <a:gd name="T0" fmla="*/ 45 w 45"/>
              <a:gd name="T1" fmla="*/ 0 h 65"/>
              <a:gd name="T2" fmla="*/ 37 w 45"/>
              <a:gd name="T3" fmla="*/ 15 h 65"/>
              <a:gd name="T4" fmla="*/ 39 w 45"/>
              <a:gd name="T5" fmla="*/ 17 h 65"/>
              <a:gd name="T6" fmla="*/ 43 w 45"/>
              <a:gd name="T7" fmla="*/ 21 h 65"/>
              <a:gd name="T8" fmla="*/ 43 w 45"/>
              <a:gd name="T9" fmla="*/ 26 h 65"/>
              <a:gd name="T10" fmla="*/ 37 w 45"/>
              <a:gd name="T11" fmla="*/ 29 h 65"/>
              <a:gd name="T12" fmla="*/ 34 w 45"/>
              <a:gd name="T13" fmla="*/ 29 h 65"/>
              <a:gd name="T14" fmla="*/ 33 w 45"/>
              <a:gd name="T15" fmla="*/ 29 h 65"/>
              <a:gd name="T16" fmla="*/ 30 w 45"/>
              <a:gd name="T17" fmla="*/ 29 h 65"/>
              <a:gd name="T18" fmla="*/ 32 w 45"/>
              <a:gd name="T19" fmla="*/ 33 h 65"/>
              <a:gd name="T20" fmla="*/ 36 w 45"/>
              <a:gd name="T21" fmla="*/ 41 h 65"/>
              <a:gd name="T22" fmla="*/ 37 w 45"/>
              <a:gd name="T23" fmla="*/ 43 h 65"/>
              <a:gd name="T24" fmla="*/ 40 w 45"/>
              <a:gd name="T25" fmla="*/ 43 h 65"/>
              <a:gd name="T26" fmla="*/ 40 w 45"/>
              <a:gd name="T27" fmla="*/ 56 h 65"/>
              <a:gd name="T28" fmla="*/ 30 w 45"/>
              <a:gd name="T29" fmla="*/ 59 h 65"/>
              <a:gd name="T30" fmla="*/ 29 w 45"/>
              <a:gd name="T31" fmla="*/ 63 h 65"/>
              <a:gd name="T32" fmla="*/ 24 w 45"/>
              <a:gd name="T33" fmla="*/ 65 h 65"/>
              <a:gd name="T34" fmla="*/ 19 w 45"/>
              <a:gd name="T35" fmla="*/ 62 h 65"/>
              <a:gd name="T36" fmla="*/ 6 w 45"/>
              <a:gd name="T37" fmla="*/ 47 h 65"/>
              <a:gd name="T38" fmla="*/ 0 w 45"/>
              <a:gd name="T39" fmla="*/ 36 h 65"/>
              <a:gd name="T40" fmla="*/ 14 w 45"/>
              <a:gd name="T41" fmla="*/ 32 h 65"/>
              <a:gd name="T42" fmla="*/ 14 w 45"/>
              <a:gd name="T43" fmla="*/ 26 h 65"/>
              <a:gd name="T44" fmla="*/ 33 w 45"/>
              <a:gd name="T45" fmla="*/ 20 h 65"/>
              <a:gd name="T46" fmla="*/ 44 w 45"/>
              <a:gd name="T47" fmla="*/ 0 h 65"/>
              <a:gd name="T48" fmla="*/ 45 w 45"/>
              <a:gd name="T4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65">
                <a:moveTo>
                  <a:pt x="45" y="0"/>
                </a:moveTo>
                <a:lnTo>
                  <a:pt x="37" y="15"/>
                </a:lnTo>
                <a:lnTo>
                  <a:pt x="39" y="17"/>
                </a:lnTo>
                <a:lnTo>
                  <a:pt x="43" y="21"/>
                </a:lnTo>
                <a:lnTo>
                  <a:pt x="43" y="26"/>
                </a:lnTo>
                <a:lnTo>
                  <a:pt x="37" y="29"/>
                </a:lnTo>
                <a:lnTo>
                  <a:pt x="34" y="29"/>
                </a:lnTo>
                <a:lnTo>
                  <a:pt x="33" y="29"/>
                </a:lnTo>
                <a:lnTo>
                  <a:pt x="30" y="29"/>
                </a:lnTo>
                <a:lnTo>
                  <a:pt x="32" y="33"/>
                </a:lnTo>
                <a:lnTo>
                  <a:pt x="36" y="41"/>
                </a:lnTo>
                <a:lnTo>
                  <a:pt x="37" y="43"/>
                </a:lnTo>
                <a:lnTo>
                  <a:pt x="40" y="43"/>
                </a:lnTo>
                <a:lnTo>
                  <a:pt x="40" y="56"/>
                </a:lnTo>
                <a:lnTo>
                  <a:pt x="30" y="59"/>
                </a:lnTo>
                <a:lnTo>
                  <a:pt x="29" y="63"/>
                </a:lnTo>
                <a:lnTo>
                  <a:pt x="24" y="65"/>
                </a:lnTo>
                <a:lnTo>
                  <a:pt x="19" y="62"/>
                </a:lnTo>
                <a:lnTo>
                  <a:pt x="6" y="47"/>
                </a:lnTo>
                <a:lnTo>
                  <a:pt x="0" y="36"/>
                </a:lnTo>
                <a:lnTo>
                  <a:pt x="14" y="32"/>
                </a:lnTo>
                <a:lnTo>
                  <a:pt x="14" y="26"/>
                </a:lnTo>
                <a:lnTo>
                  <a:pt x="33" y="20"/>
                </a:lnTo>
                <a:lnTo>
                  <a:pt x="44" y="0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618">
            <a:extLst>
              <a:ext uri="{FF2B5EF4-FFF2-40B4-BE49-F238E27FC236}">
                <a16:creationId xmlns:a16="http://schemas.microsoft.com/office/drawing/2014/main" id="{C73B3D87-D513-638C-DAC7-8DAA2C120FC1}"/>
              </a:ext>
            </a:extLst>
          </p:cNvPr>
          <p:cNvSpPr>
            <a:spLocks/>
          </p:cNvSpPr>
          <p:nvPr/>
        </p:nvSpPr>
        <p:spPr bwMode="auto">
          <a:xfrm>
            <a:off x="4270463" y="5302361"/>
            <a:ext cx="290518" cy="319094"/>
          </a:xfrm>
          <a:custGeom>
            <a:avLst/>
            <a:gdLst>
              <a:gd name="T0" fmla="*/ 149 w 183"/>
              <a:gd name="T1" fmla="*/ 95 h 201"/>
              <a:gd name="T2" fmla="*/ 143 w 183"/>
              <a:gd name="T3" fmla="*/ 72 h 201"/>
              <a:gd name="T4" fmla="*/ 154 w 183"/>
              <a:gd name="T5" fmla="*/ 64 h 201"/>
              <a:gd name="T6" fmla="*/ 142 w 183"/>
              <a:gd name="T7" fmla="*/ 51 h 201"/>
              <a:gd name="T8" fmla="*/ 140 w 183"/>
              <a:gd name="T9" fmla="*/ 38 h 201"/>
              <a:gd name="T10" fmla="*/ 134 w 183"/>
              <a:gd name="T11" fmla="*/ 35 h 201"/>
              <a:gd name="T12" fmla="*/ 125 w 183"/>
              <a:gd name="T13" fmla="*/ 31 h 201"/>
              <a:gd name="T14" fmla="*/ 117 w 183"/>
              <a:gd name="T15" fmla="*/ 15 h 201"/>
              <a:gd name="T16" fmla="*/ 109 w 183"/>
              <a:gd name="T17" fmla="*/ 5 h 201"/>
              <a:gd name="T18" fmla="*/ 110 w 183"/>
              <a:gd name="T19" fmla="*/ 0 h 201"/>
              <a:gd name="T20" fmla="*/ 95 w 183"/>
              <a:gd name="T21" fmla="*/ 9 h 201"/>
              <a:gd name="T22" fmla="*/ 89 w 183"/>
              <a:gd name="T23" fmla="*/ 16 h 201"/>
              <a:gd name="T24" fmla="*/ 90 w 183"/>
              <a:gd name="T25" fmla="*/ 24 h 201"/>
              <a:gd name="T26" fmla="*/ 84 w 183"/>
              <a:gd name="T27" fmla="*/ 23 h 201"/>
              <a:gd name="T28" fmla="*/ 75 w 183"/>
              <a:gd name="T29" fmla="*/ 46 h 201"/>
              <a:gd name="T30" fmla="*/ 63 w 183"/>
              <a:gd name="T31" fmla="*/ 75 h 201"/>
              <a:gd name="T32" fmla="*/ 63 w 183"/>
              <a:gd name="T33" fmla="*/ 81 h 201"/>
              <a:gd name="T34" fmla="*/ 56 w 183"/>
              <a:gd name="T35" fmla="*/ 96 h 201"/>
              <a:gd name="T36" fmla="*/ 54 w 183"/>
              <a:gd name="T37" fmla="*/ 91 h 201"/>
              <a:gd name="T38" fmla="*/ 54 w 183"/>
              <a:gd name="T39" fmla="*/ 84 h 201"/>
              <a:gd name="T40" fmla="*/ 60 w 183"/>
              <a:gd name="T41" fmla="*/ 73 h 201"/>
              <a:gd name="T42" fmla="*/ 63 w 183"/>
              <a:gd name="T43" fmla="*/ 65 h 201"/>
              <a:gd name="T44" fmla="*/ 68 w 183"/>
              <a:gd name="T45" fmla="*/ 47 h 201"/>
              <a:gd name="T46" fmla="*/ 76 w 183"/>
              <a:gd name="T47" fmla="*/ 27 h 201"/>
              <a:gd name="T48" fmla="*/ 84 w 183"/>
              <a:gd name="T49" fmla="*/ 15 h 201"/>
              <a:gd name="T50" fmla="*/ 72 w 183"/>
              <a:gd name="T51" fmla="*/ 5 h 201"/>
              <a:gd name="T52" fmla="*/ 63 w 183"/>
              <a:gd name="T53" fmla="*/ 13 h 201"/>
              <a:gd name="T54" fmla="*/ 53 w 183"/>
              <a:gd name="T55" fmla="*/ 19 h 201"/>
              <a:gd name="T56" fmla="*/ 45 w 183"/>
              <a:gd name="T57" fmla="*/ 19 h 201"/>
              <a:gd name="T58" fmla="*/ 41 w 183"/>
              <a:gd name="T59" fmla="*/ 25 h 201"/>
              <a:gd name="T60" fmla="*/ 34 w 183"/>
              <a:gd name="T61" fmla="*/ 32 h 201"/>
              <a:gd name="T62" fmla="*/ 22 w 183"/>
              <a:gd name="T63" fmla="*/ 43 h 201"/>
              <a:gd name="T64" fmla="*/ 18 w 183"/>
              <a:gd name="T65" fmla="*/ 51 h 201"/>
              <a:gd name="T66" fmla="*/ 8 w 183"/>
              <a:gd name="T67" fmla="*/ 55 h 201"/>
              <a:gd name="T68" fmla="*/ 0 w 183"/>
              <a:gd name="T69" fmla="*/ 61 h 201"/>
              <a:gd name="T70" fmla="*/ 8 w 183"/>
              <a:gd name="T71" fmla="*/ 80 h 201"/>
              <a:gd name="T72" fmla="*/ 12 w 183"/>
              <a:gd name="T73" fmla="*/ 70 h 201"/>
              <a:gd name="T74" fmla="*/ 26 w 183"/>
              <a:gd name="T75" fmla="*/ 60 h 201"/>
              <a:gd name="T76" fmla="*/ 45 w 183"/>
              <a:gd name="T77" fmla="*/ 62 h 201"/>
              <a:gd name="T78" fmla="*/ 49 w 183"/>
              <a:gd name="T79" fmla="*/ 62 h 201"/>
              <a:gd name="T80" fmla="*/ 50 w 183"/>
              <a:gd name="T81" fmla="*/ 65 h 201"/>
              <a:gd name="T82" fmla="*/ 48 w 183"/>
              <a:gd name="T83" fmla="*/ 88 h 201"/>
              <a:gd name="T84" fmla="*/ 26 w 183"/>
              <a:gd name="T85" fmla="*/ 111 h 201"/>
              <a:gd name="T86" fmla="*/ 45 w 183"/>
              <a:gd name="T87" fmla="*/ 135 h 201"/>
              <a:gd name="T88" fmla="*/ 45 w 183"/>
              <a:gd name="T89" fmla="*/ 143 h 201"/>
              <a:gd name="T90" fmla="*/ 45 w 183"/>
              <a:gd name="T91" fmla="*/ 145 h 201"/>
              <a:gd name="T92" fmla="*/ 63 w 183"/>
              <a:gd name="T93" fmla="*/ 162 h 201"/>
              <a:gd name="T94" fmla="*/ 65 w 183"/>
              <a:gd name="T95" fmla="*/ 182 h 201"/>
              <a:gd name="T96" fmla="*/ 63 w 183"/>
              <a:gd name="T97" fmla="*/ 201 h 201"/>
              <a:gd name="T98" fmla="*/ 71 w 183"/>
              <a:gd name="T99" fmla="*/ 201 h 201"/>
              <a:gd name="T100" fmla="*/ 75 w 183"/>
              <a:gd name="T101" fmla="*/ 201 h 201"/>
              <a:gd name="T102" fmla="*/ 120 w 183"/>
              <a:gd name="T103" fmla="*/ 185 h 201"/>
              <a:gd name="T104" fmla="*/ 129 w 183"/>
              <a:gd name="T105" fmla="*/ 170 h 201"/>
              <a:gd name="T106" fmla="*/ 129 w 183"/>
              <a:gd name="T107" fmla="*/ 159 h 201"/>
              <a:gd name="T108" fmla="*/ 150 w 183"/>
              <a:gd name="T109" fmla="*/ 135 h 201"/>
              <a:gd name="T110" fmla="*/ 172 w 183"/>
              <a:gd name="T111" fmla="*/ 128 h 201"/>
              <a:gd name="T112" fmla="*/ 166 w 183"/>
              <a:gd name="T113" fmla="*/ 9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3" h="201">
                <a:moveTo>
                  <a:pt x="166" y="99"/>
                </a:moveTo>
                <a:lnTo>
                  <a:pt x="149" y="95"/>
                </a:lnTo>
                <a:lnTo>
                  <a:pt x="150" y="80"/>
                </a:lnTo>
                <a:lnTo>
                  <a:pt x="143" y="72"/>
                </a:lnTo>
                <a:lnTo>
                  <a:pt x="144" y="61"/>
                </a:lnTo>
                <a:lnTo>
                  <a:pt x="154" y="64"/>
                </a:lnTo>
                <a:lnTo>
                  <a:pt x="154" y="60"/>
                </a:lnTo>
                <a:lnTo>
                  <a:pt x="142" y="51"/>
                </a:lnTo>
                <a:lnTo>
                  <a:pt x="139" y="43"/>
                </a:lnTo>
                <a:lnTo>
                  <a:pt x="140" y="38"/>
                </a:lnTo>
                <a:lnTo>
                  <a:pt x="140" y="35"/>
                </a:lnTo>
                <a:lnTo>
                  <a:pt x="134" y="35"/>
                </a:lnTo>
                <a:lnTo>
                  <a:pt x="123" y="35"/>
                </a:lnTo>
                <a:lnTo>
                  <a:pt x="125" y="31"/>
                </a:lnTo>
                <a:lnTo>
                  <a:pt x="132" y="19"/>
                </a:lnTo>
                <a:lnTo>
                  <a:pt x="117" y="15"/>
                </a:lnTo>
                <a:lnTo>
                  <a:pt x="114" y="8"/>
                </a:lnTo>
                <a:lnTo>
                  <a:pt x="109" y="5"/>
                </a:lnTo>
                <a:lnTo>
                  <a:pt x="109" y="4"/>
                </a:lnTo>
                <a:lnTo>
                  <a:pt x="110" y="0"/>
                </a:lnTo>
                <a:lnTo>
                  <a:pt x="109" y="0"/>
                </a:lnTo>
                <a:lnTo>
                  <a:pt x="95" y="9"/>
                </a:lnTo>
                <a:lnTo>
                  <a:pt x="93" y="13"/>
                </a:lnTo>
                <a:lnTo>
                  <a:pt x="89" y="16"/>
                </a:lnTo>
                <a:lnTo>
                  <a:pt x="89" y="19"/>
                </a:lnTo>
                <a:lnTo>
                  <a:pt x="90" y="24"/>
                </a:lnTo>
                <a:lnTo>
                  <a:pt x="86" y="19"/>
                </a:lnTo>
                <a:lnTo>
                  <a:pt x="84" y="23"/>
                </a:lnTo>
                <a:lnTo>
                  <a:pt x="80" y="31"/>
                </a:lnTo>
                <a:lnTo>
                  <a:pt x="75" y="46"/>
                </a:lnTo>
                <a:lnTo>
                  <a:pt x="72" y="55"/>
                </a:lnTo>
                <a:lnTo>
                  <a:pt x="63" y="75"/>
                </a:lnTo>
                <a:lnTo>
                  <a:pt x="63" y="76"/>
                </a:lnTo>
                <a:lnTo>
                  <a:pt x="63" y="81"/>
                </a:lnTo>
                <a:lnTo>
                  <a:pt x="60" y="85"/>
                </a:lnTo>
                <a:lnTo>
                  <a:pt x="56" y="96"/>
                </a:lnTo>
                <a:lnTo>
                  <a:pt x="54" y="95"/>
                </a:lnTo>
                <a:lnTo>
                  <a:pt x="54" y="91"/>
                </a:lnTo>
                <a:lnTo>
                  <a:pt x="54" y="90"/>
                </a:lnTo>
                <a:lnTo>
                  <a:pt x="54" y="84"/>
                </a:lnTo>
                <a:lnTo>
                  <a:pt x="57" y="80"/>
                </a:lnTo>
                <a:lnTo>
                  <a:pt x="60" y="73"/>
                </a:lnTo>
                <a:lnTo>
                  <a:pt x="60" y="72"/>
                </a:lnTo>
                <a:lnTo>
                  <a:pt x="63" y="65"/>
                </a:lnTo>
                <a:lnTo>
                  <a:pt x="64" y="57"/>
                </a:lnTo>
                <a:lnTo>
                  <a:pt x="68" y="47"/>
                </a:lnTo>
                <a:lnTo>
                  <a:pt x="72" y="40"/>
                </a:lnTo>
                <a:lnTo>
                  <a:pt x="76" y="27"/>
                </a:lnTo>
                <a:lnTo>
                  <a:pt x="83" y="15"/>
                </a:lnTo>
                <a:lnTo>
                  <a:pt x="84" y="15"/>
                </a:lnTo>
                <a:lnTo>
                  <a:pt x="78" y="8"/>
                </a:lnTo>
                <a:lnTo>
                  <a:pt x="72" y="5"/>
                </a:lnTo>
                <a:lnTo>
                  <a:pt x="69" y="6"/>
                </a:lnTo>
                <a:lnTo>
                  <a:pt x="63" y="13"/>
                </a:lnTo>
                <a:lnTo>
                  <a:pt x="59" y="16"/>
                </a:lnTo>
                <a:lnTo>
                  <a:pt x="53" y="19"/>
                </a:lnTo>
                <a:lnTo>
                  <a:pt x="46" y="19"/>
                </a:lnTo>
                <a:lnTo>
                  <a:pt x="45" y="19"/>
                </a:lnTo>
                <a:lnTo>
                  <a:pt x="42" y="19"/>
                </a:lnTo>
                <a:lnTo>
                  <a:pt x="41" y="25"/>
                </a:lnTo>
                <a:lnTo>
                  <a:pt x="41" y="28"/>
                </a:lnTo>
                <a:lnTo>
                  <a:pt x="34" y="32"/>
                </a:lnTo>
                <a:lnTo>
                  <a:pt x="24" y="35"/>
                </a:lnTo>
                <a:lnTo>
                  <a:pt x="22" y="43"/>
                </a:lnTo>
                <a:lnTo>
                  <a:pt x="19" y="47"/>
                </a:lnTo>
                <a:lnTo>
                  <a:pt x="18" y="51"/>
                </a:lnTo>
                <a:lnTo>
                  <a:pt x="11" y="54"/>
                </a:lnTo>
                <a:lnTo>
                  <a:pt x="8" y="55"/>
                </a:lnTo>
                <a:lnTo>
                  <a:pt x="4" y="55"/>
                </a:lnTo>
                <a:lnTo>
                  <a:pt x="0" y="61"/>
                </a:lnTo>
                <a:lnTo>
                  <a:pt x="4" y="73"/>
                </a:lnTo>
                <a:lnTo>
                  <a:pt x="8" y="80"/>
                </a:lnTo>
                <a:lnTo>
                  <a:pt x="12" y="76"/>
                </a:lnTo>
                <a:lnTo>
                  <a:pt x="12" y="70"/>
                </a:lnTo>
                <a:lnTo>
                  <a:pt x="18" y="66"/>
                </a:lnTo>
                <a:lnTo>
                  <a:pt x="26" y="60"/>
                </a:lnTo>
                <a:lnTo>
                  <a:pt x="42" y="61"/>
                </a:lnTo>
                <a:lnTo>
                  <a:pt x="45" y="62"/>
                </a:lnTo>
                <a:lnTo>
                  <a:pt x="48" y="62"/>
                </a:lnTo>
                <a:lnTo>
                  <a:pt x="49" y="62"/>
                </a:lnTo>
                <a:lnTo>
                  <a:pt x="52" y="62"/>
                </a:lnTo>
                <a:lnTo>
                  <a:pt x="50" y="65"/>
                </a:lnTo>
                <a:lnTo>
                  <a:pt x="48" y="85"/>
                </a:lnTo>
                <a:lnTo>
                  <a:pt x="48" y="88"/>
                </a:lnTo>
                <a:lnTo>
                  <a:pt x="45" y="91"/>
                </a:lnTo>
                <a:lnTo>
                  <a:pt x="26" y="111"/>
                </a:lnTo>
                <a:lnTo>
                  <a:pt x="37" y="124"/>
                </a:lnTo>
                <a:lnTo>
                  <a:pt x="45" y="135"/>
                </a:lnTo>
                <a:lnTo>
                  <a:pt x="45" y="139"/>
                </a:lnTo>
                <a:lnTo>
                  <a:pt x="45" y="143"/>
                </a:lnTo>
                <a:lnTo>
                  <a:pt x="45" y="144"/>
                </a:lnTo>
                <a:lnTo>
                  <a:pt x="45" y="145"/>
                </a:lnTo>
                <a:lnTo>
                  <a:pt x="46" y="162"/>
                </a:lnTo>
                <a:lnTo>
                  <a:pt x="63" y="162"/>
                </a:lnTo>
                <a:lnTo>
                  <a:pt x="67" y="166"/>
                </a:lnTo>
                <a:lnTo>
                  <a:pt x="65" y="182"/>
                </a:lnTo>
                <a:lnTo>
                  <a:pt x="59" y="197"/>
                </a:lnTo>
                <a:lnTo>
                  <a:pt x="63" y="201"/>
                </a:lnTo>
                <a:lnTo>
                  <a:pt x="67" y="201"/>
                </a:lnTo>
                <a:lnTo>
                  <a:pt x="71" y="201"/>
                </a:lnTo>
                <a:lnTo>
                  <a:pt x="74" y="201"/>
                </a:lnTo>
                <a:lnTo>
                  <a:pt x="75" y="201"/>
                </a:lnTo>
                <a:lnTo>
                  <a:pt x="104" y="186"/>
                </a:lnTo>
                <a:lnTo>
                  <a:pt x="120" y="185"/>
                </a:lnTo>
                <a:lnTo>
                  <a:pt x="129" y="175"/>
                </a:lnTo>
                <a:lnTo>
                  <a:pt x="129" y="170"/>
                </a:lnTo>
                <a:lnTo>
                  <a:pt x="129" y="160"/>
                </a:lnTo>
                <a:lnTo>
                  <a:pt x="129" y="159"/>
                </a:lnTo>
                <a:lnTo>
                  <a:pt x="144" y="140"/>
                </a:lnTo>
                <a:lnTo>
                  <a:pt x="150" y="135"/>
                </a:lnTo>
                <a:lnTo>
                  <a:pt x="164" y="133"/>
                </a:lnTo>
                <a:lnTo>
                  <a:pt x="172" y="128"/>
                </a:lnTo>
                <a:lnTo>
                  <a:pt x="183" y="109"/>
                </a:lnTo>
                <a:lnTo>
                  <a:pt x="166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619">
            <a:extLst>
              <a:ext uri="{FF2B5EF4-FFF2-40B4-BE49-F238E27FC236}">
                <a16:creationId xmlns:a16="http://schemas.microsoft.com/office/drawing/2014/main" id="{135601BC-8C89-C214-9BAE-FFC0BC9F2616}"/>
              </a:ext>
            </a:extLst>
          </p:cNvPr>
          <p:cNvSpPr>
            <a:spLocks noEditPoints="1"/>
          </p:cNvSpPr>
          <p:nvPr/>
        </p:nvSpPr>
        <p:spPr bwMode="auto">
          <a:xfrm>
            <a:off x="4186324" y="4935641"/>
            <a:ext cx="214317" cy="138115"/>
          </a:xfrm>
          <a:custGeom>
            <a:avLst/>
            <a:gdLst>
              <a:gd name="T0" fmla="*/ 82 w 135"/>
              <a:gd name="T1" fmla="*/ 49 h 87"/>
              <a:gd name="T2" fmla="*/ 92 w 135"/>
              <a:gd name="T3" fmla="*/ 49 h 87"/>
              <a:gd name="T4" fmla="*/ 99 w 135"/>
              <a:gd name="T5" fmla="*/ 52 h 87"/>
              <a:gd name="T6" fmla="*/ 90 w 135"/>
              <a:gd name="T7" fmla="*/ 83 h 87"/>
              <a:gd name="T8" fmla="*/ 75 w 135"/>
              <a:gd name="T9" fmla="*/ 68 h 87"/>
              <a:gd name="T10" fmla="*/ 62 w 135"/>
              <a:gd name="T11" fmla="*/ 74 h 87"/>
              <a:gd name="T12" fmla="*/ 51 w 135"/>
              <a:gd name="T13" fmla="*/ 87 h 87"/>
              <a:gd name="T14" fmla="*/ 38 w 135"/>
              <a:gd name="T15" fmla="*/ 82 h 87"/>
              <a:gd name="T16" fmla="*/ 21 w 135"/>
              <a:gd name="T17" fmla="*/ 76 h 87"/>
              <a:gd name="T18" fmla="*/ 20 w 135"/>
              <a:gd name="T19" fmla="*/ 66 h 87"/>
              <a:gd name="T20" fmla="*/ 23 w 135"/>
              <a:gd name="T21" fmla="*/ 56 h 87"/>
              <a:gd name="T22" fmla="*/ 23 w 135"/>
              <a:gd name="T23" fmla="*/ 49 h 87"/>
              <a:gd name="T24" fmla="*/ 28 w 135"/>
              <a:gd name="T25" fmla="*/ 53 h 87"/>
              <a:gd name="T26" fmla="*/ 31 w 135"/>
              <a:gd name="T27" fmla="*/ 51 h 87"/>
              <a:gd name="T28" fmla="*/ 34 w 135"/>
              <a:gd name="T29" fmla="*/ 44 h 87"/>
              <a:gd name="T30" fmla="*/ 39 w 135"/>
              <a:gd name="T31" fmla="*/ 46 h 87"/>
              <a:gd name="T32" fmla="*/ 49 w 135"/>
              <a:gd name="T33" fmla="*/ 42 h 87"/>
              <a:gd name="T34" fmla="*/ 50 w 135"/>
              <a:gd name="T35" fmla="*/ 51 h 87"/>
              <a:gd name="T36" fmla="*/ 49 w 135"/>
              <a:gd name="T37" fmla="*/ 57 h 87"/>
              <a:gd name="T38" fmla="*/ 56 w 135"/>
              <a:gd name="T39" fmla="*/ 51 h 87"/>
              <a:gd name="T40" fmla="*/ 60 w 135"/>
              <a:gd name="T41" fmla="*/ 49 h 87"/>
              <a:gd name="T42" fmla="*/ 64 w 135"/>
              <a:gd name="T43" fmla="*/ 41 h 87"/>
              <a:gd name="T44" fmla="*/ 75 w 135"/>
              <a:gd name="T45" fmla="*/ 44 h 87"/>
              <a:gd name="T46" fmla="*/ 103 w 135"/>
              <a:gd name="T47" fmla="*/ 11 h 87"/>
              <a:gd name="T48" fmla="*/ 125 w 135"/>
              <a:gd name="T49" fmla="*/ 6 h 87"/>
              <a:gd name="T50" fmla="*/ 133 w 135"/>
              <a:gd name="T51" fmla="*/ 16 h 87"/>
              <a:gd name="T52" fmla="*/ 120 w 135"/>
              <a:gd name="T53" fmla="*/ 19 h 87"/>
              <a:gd name="T54" fmla="*/ 113 w 135"/>
              <a:gd name="T55" fmla="*/ 23 h 87"/>
              <a:gd name="T56" fmla="*/ 127 w 135"/>
              <a:gd name="T57" fmla="*/ 44 h 87"/>
              <a:gd name="T58" fmla="*/ 122 w 135"/>
              <a:gd name="T59" fmla="*/ 52 h 87"/>
              <a:gd name="T60" fmla="*/ 107 w 135"/>
              <a:gd name="T61" fmla="*/ 31 h 87"/>
              <a:gd name="T62" fmla="*/ 94 w 135"/>
              <a:gd name="T63" fmla="*/ 37 h 87"/>
              <a:gd name="T64" fmla="*/ 87 w 135"/>
              <a:gd name="T65" fmla="*/ 38 h 87"/>
              <a:gd name="T66" fmla="*/ 79 w 135"/>
              <a:gd name="T67" fmla="*/ 34 h 87"/>
              <a:gd name="T68" fmla="*/ 91 w 135"/>
              <a:gd name="T69" fmla="*/ 25 h 87"/>
              <a:gd name="T70" fmla="*/ 86 w 135"/>
              <a:gd name="T71" fmla="*/ 21 h 87"/>
              <a:gd name="T72" fmla="*/ 77 w 135"/>
              <a:gd name="T73" fmla="*/ 29 h 87"/>
              <a:gd name="T74" fmla="*/ 64 w 135"/>
              <a:gd name="T75" fmla="*/ 34 h 87"/>
              <a:gd name="T76" fmla="*/ 57 w 135"/>
              <a:gd name="T77" fmla="*/ 25 h 87"/>
              <a:gd name="T78" fmla="*/ 51 w 135"/>
              <a:gd name="T79" fmla="*/ 25 h 87"/>
              <a:gd name="T80" fmla="*/ 49 w 135"/>
              <a:gd name="T81" fmla="*/ 30 h 87"/>
              <a:gd name="T82" fmla="*/ 41 w 135"/>
              <a:gd name="T83" fmla="*/ 34 h 87"/>
              <a:gd name="T84" fmla="*/ 30 w 135"/>
              <a:gd name="T85" fmla="*/ 30 h 87"/>
              <a:gd name="T86" fmla="*/ 13 w 135"/>
              <a:gd name="T87" fmla="*/ 44 h 87"/>
              <a:gd name="T88" fmla="*/ 5 w 135"/>
              <a:gd name="T89" fmla="*/ 45 h 87"/>
              <a:gd name="T90" fmla="*/ 0 w 135"/>
              <a:gd name="T91" fmla="*/ 45 h 87"/>
              <a:gd name="T92" fmla="*/ 6 w 135"/>
              <a:gd name="T93" fmla="*/ 31 h 87"/>
              <a:gd name="T94" fmla="*/ 9 w 135"/>
              <a:gd name="T95" fmla="*/ 14 h 87"/>
              <a:gd name="T96" fmla="*/ 30 w 135"/>
              <a:gd name="T97" fmla="*/ 21 h 87"/>
              <a:gd name="T98" fmla="*/ 36 w 135"/>
              <a:gd name="T99" fmla="*/ 12 h 87"/>
              <a:gd name="T100" fmla="*/ 42 w 135"/>
              <a:gd name="T101" fmla="*/ 10 h 87"/>
              <a:gd name="T102" fmla="*/ 56 w 135"/>
              <a:gd name="T103" fmla="*/ 11 h 87"/>
              <a:gd name="T104" fmla="*/ 67 w 135"/>
              <a:gd name="T105" fmla="*/ 6 h 87"/>
              <a:gd name="T106" fmla="*/ 101 w 135"/>
              <a:gd name="T107" fmla="*/ 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5" h="87">
                <a:moveTo>
                  <a:pt x="75" y="44"/>
                </a:moveTo>
                <a:lnTo>
                  <a:pt x="82" y="49"/>
                </a:lnTo>
                <a:lnTo>
                  <a:pt x="84" y="49"/>
                </a:lnTo>
                <a:lnTo>
                  <a:pt x="92" y="49"/>
                </a:lnTo>
                <a:lnTo>
                  <a:pt x="97" y="51"/>
                </a:lnTo>
                <a:lnTo>
                  <a:pt x="99" y="52"/>
                </a:lnTo>
                <a:lnTo>
                  <a:pt x="94" y="68"/>
                </a:lnTo>
                <a:lnTo>
                  <a:pt x="90" y="83"/>
                </a:lnTo>
                <a:lnTo>
                  <a:pt x="80" y="79"/>
                </a:lnTo>
                <a:lnTo>
                  <a:pt x="75" y="68"/>
                </a:lnTo>
                <a:lnTo>
                  <a:pt x="75" y="68"/>
                </a:lnTo>
                <a:lnTo>
                  <a:pt x="62" y="74"/>
                </a:lnTo>
                <a:lnTo>
                  <a:pt x="54" y="87"/>
                </a:lnTo>
                <a:lnTo>
                  <a:pt x="51" y="87"/>
                </a:lnTo>
                <a:lnTo>
                  <a:pt x="45" y="78"/>
                </a:lnTo>
                <a:lnTo>
                  <a:pt x="38" y="82"/>
                </a:lnTo>
                <a:lnTo>
                  <a:pt x="32" y="83"/>
                </a:lnTo>
                <a:lnTo>
                  <a:pt x="21" y="76"/>
                </a:lnTo>
                <a:lnTo>
                  <a:pt x="20" y="68"/>
                </a:lnTo>
                <a:lnTo>
                  <a:pt x="20" y="66"/>
                </a:lnTo>
                <a:lnTo>
                  <a:pt x="19" y="61"/>
                </a:lnTo>
                <a:lnTo>
                  <a:pt x="23" y="56"/>
                </a:lnTo>
                <a:lnTo>
                  <a:pt x="20" y="53"/>
                </a:lnTo>
                <a:lnTo>
                  <a:pt x="23" y="49"/>
                </a:lnTo>
                <a:lnTo>
                  <a:pt x="27" y="52"/>
                </a:lnTo>
                <a:lnTo>
                  <a:pt x="28" y="53"/>
                </a:lnTo>
                <a:lnTo>
                  <a:pt x="32" y="52"/>
                </a:lnTo>
                <a:lnTo>
                  <a:pt x="31" y="51"/>
                </a:lnTo>
                <a:lnTo>
                  <a:pt x="28" y="48"/>
                </a:lnTo>
                <a:lnTo>
                  <a:pt x="34" y="44"/>
                </a:lnTo>
                <a:lnTo>
                  <a:pt x="38" y="46"/>
                </a:lnTo>
                <a:lnTo>
                  <a:pt x="39" y="46"/>
                </a:lnTo>
                <a:lnTo>
                  <a:pt x="46" y="45"/>
                </a:lnTo>
                <a:lnTo>
                  <a:pt x="49" y="42"/>
                </a:lnTo>
                <a:lnTo>
                  <a:pt x="53" y="44"/>
                </a:lnTo>
                <a:lnTo>
                  <a:pt x="50" y="51"/>
                </a:lnTo>
                <a:lnTo>
                  <a:pt x="49" y="55"/>
                </a:lnTo>
                <a:lnTo>
                  <a:pt x="49" y="57"/>
                </a:lnTo>
                <a:lnTo>
                  <a:pt x="53" y="55"/>
                </a:lnTo>
                <a:lnTo>
                  <a:pt x="56" y="51"/>
                </a:lnTo>
                <a:lnTo>
                  <a:pt x="58" y="49"/>
                </a:lnTo>
                <a:lnTo>
                  <a:pt x="60" y="49"/>
                </a:lnTo>
                <a:lnTo>
                  <a:pt x="60" y="46"/>
                </a:lnTo>
                <a:lnTo>
                  <a:pt x="64" y="41"/>
                </a:lnTo>
                <a:lnTo>
                  <a:pt x="75" y="44"/>
                </a:lnTo>
                <a:lnTo>
                  <a:pt x="75" y="44"/>
                </a:lnTo>
                <a:close/>
                <a:moveTo>
                  <a:pt x="101" y="3"/>
                </a:moveTo>
                <a:lnTo>
                  <a:pt x="103" y="11"/>
                </a:lnTo>
                <a:lnTo>
                  <a:pt x="112" y="6"/>
                </a:lnTo>
                <a:lnTo>
                  <a:pt x="125" y="6"/>
                </a:lnTo>
                <a:lnTo>
                  <a:pt x="125" y="11"/>
                </a:lnTo>
                <a:lnTo>
                  <a:pt x="133" y="16"/>
                </a:lnTo>
                <a:lnTo>
                  <a:pt x="129" y="21"/>
                </a:lnTo>
                <a:lnTo>
                  <a:pt x="120" y="19"/>
                </a:lnTo>
                <a:lnTo>
                  <a:pt x="113" y="21"/>
                </a:lnTo>
                <a:lnTo>
                  <a:pt x="113" y="23"/>
                </a:lnTo>
                <a:lnTo>
                  <a:pt x="135" y="36"/>
                </a:lnTo>
                <a:lnTo>
                  <a:pt x="127" y="44"/>
                </a:lnTo>
                <a:lnTo>
                  <a:pt x="124" y="49"/>
                </a:lnTo>
                <a:lnTo>
                  <a:pt x="122" y="52"/>
                </a:lnTo>
                <a:lnTo>
                  <a:pt x="107" y="41"/>
                </a:lnTo>
                <a:lnTo>
                  <a:pt x="107" y="31"/>
                </a:lnTo>
                <a:lnTo>
                  <a:pt x="99" y="36"/>
                </a:lnTo>
                <a:lnTo>
                  <a:pt x="94" y="37"/>
                </a:lnTo>
                <a:lnTo>
                  <a:pt x="91" y="37"/>
                </a:lnTo>
                <a:lnTo>
                  <a:pt x="87" y="38"/>
                </a:lnTo>
                <a:lnTo>
                  <a:pt x="86" y="38"/>
                </a:lnTo>
                <a:lnTo>
                  <a:pt x="79" y="34"/>
                </a:lnTo>
                <a:lnTo>
                  <a:pt x="87" y="29"/>
                </a:lnTo>
                <a:lnTo>
                  <a:pt x="91" y="25"/>
                </a:lnTo>
                <a:lnTo>
                  <a:pt x="90" y="22"/>
                </a:lnTo>
                <a:lnTo>
                  <a:pt x="86" y="21"/>
                </a:lnTo>
                <a:lnTo>
                  <a:pt x="84" y="25"/>
                </a:lnTo>
                <a:lnTo>
                  <a:pt x="77" y="29"/>
                </a:lnTo>
                <a:lnTo>
                  <a:pt x="72" y="34"/>
                </a:lnTo>
                <a:lnTo>
                  <a:pt x="64" y="34"/>
                </a:lnTo>
                <a:lnTo>
                  <a:pt x="57" y="30"/>
                </a:lnTo>
                <a:lnTo>
                  <a:pt x="57" y="25"/>
                </a:lnTo>
                <a:lnTo>
                  <a:pt x="56" y="19"/>
                </a:lnTo>
                <a:lnTo>
                  <a:pt x="51" y="25"/>
                </a:lnTo>
                <a:lnTo>
                  <a:pt x="50" y="26"/>
                </a:lnTo>
                <a:lnTo>
                  <a:pt x="49" y="30"/>
                </a:lnTo>
                <a:lnTo>
                  <a:pt x="42" y="26"/>
                </a:lnTo>
                <a:lnTo>
                  <a:pt x="41" y="34"/>
                </a:lnTo>
                <a:lnTo>
                  <a:pt x="38" y="33"/>
                </a:lnTo>
                <a:lnTo>
                  <a:pt x="30" y="30"/>
                </a:lnTo>
                <a:lnTo>
                  <a:pt x="24" y="37"/>
                </a:lnTo>
                <a:lnTo>
                  <a:pt x="13" y="44"/>
                </a:lnTo>
                <a:lnTo>
                  <a:pt x="12" y="45"/>
                </a:lnTo>
                <a:lnTo>
                  <a:pt x="5" y="45"/>
                </a:lnTo>
                <a:lnTo>
                  <a:pt x="4" y="45"/>
                </a:lnTo>
                <a:lnTo>
                  <a:pt x="0" y="45"/>
                </a:lnTo>
                <a:lnTo>
                  <a:pt x="5" y="38"/>
                </a:lnTo>
                <a:lnTo>
                  <a:pt x="6" y="31"/>
                </a:lnTo>
                <a:lnTo>
                  <a:pt x="8" y="23"/>
                </a:lnTo>
                <a:lnTo>
                  <a:pt x="9" y="14"/>
                </a:lnTo>
                <a:lnTo>
                  <a:pt x="30" y="22"/>
                </a:lnTo>
                <a:lnTo>
                  <a:pt x="30" y="21"/>
                </a:lnTo>
                <a:lnTo>
                  <a:pt x="32" y="18"/>
                </a:lnTo>
                <a:lnTo>
                  <a:pt x="36" y="12"/>
                </a:lnTo>
                <a:lnTo>
                  <a:pt x="38" y="12"/>
                </a:lnTo>
                <a:lnTo>
                  <a:pt x="42" y="10"/>
                </a:lnTo>
                <a:lnTo>
                  <a:pt x="46" y="8"/>
                </a:lnTo>
                <a:lnTo>
                  <a:pt x="56" y="11"/>
                </a:lnTo>
                <a:lnTo>
                  <a:pt x="58" y="11"/>
                </a:lnTo>
                <a:lnTo>
                  <a:pt x="67" y="6"/>
                </a:lnTo>
                <a:lnTo>
                  <a:pt x="72" y="0"/>
                </a:lnTo>
                <a:lnTo>
                  <a:pt x="10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620">
            <a:extLst>
              <a:ext uri="{FF2B5EF4-FFF2-40B4-BE49-F238E27FC236}">
                <a16:creationId xmlns:a16="http://schemas.microsoft.com/office/drawing/2014/main" id="{41BFDD6D-B962-0ED5-5D83-CEA12C296BD0}"/>
              </a:ext>
            </a:extLst>
          </p:cNvPr>
          <p:cNvSpPr>
            <a:spLocks noEditPoints="1"/>
          </p:cNvSpPr>
          <p:nvPr/>
        </p:nvSpPr>
        <p:spPr bwMode="auto">
          <a:xfrm>
            <a:off x="4283163" y="4470494"/>
            <a:ext cx="63501" cy="76202"/>
          </a:xfrm>
          <a:custGeom>
            <a:avLst/>
            <a:gdLst>
              <a:gd name="T0" fmla="*/ 40 w 40"/>
              <a:gd name="T1" fmla="*/ 30 h 48"/>
              <a:gd name="T2" fmla="*/ 38 w 40"/>
              <a:gd name="T3" fmla="*/ 31 h 48"/>
              <a:gd name="T4" fmla="*/ 40 w 40"/>
              <a:gd name="T5" fmla="*/ 30 h 48"/>
              <a:gd name="T6" fmla="*/ 40 w 40"/>
              <a:gd name="T7" fmla="*/ 30 h 48"/>
              <a:gd name="T8" fmla="*/ 36 w 40"/>
              <a:gd name="T9" fmla="*/ 30 h 48"/>
              <a:gd name="T10" fmla="*/ 25 w 40"/>
              <a:gd name="T11" fmla="*/ 48 h 48"/>
              <a:gd name="T12" fmla="*/ 21 w 40"/>
              <a:gd name="T13" fmla="*/ 48 h 48"/>
              <a:gd name="T14" fmla="*/ 25 w 40"/>
              <a:gd name="T15" fmla="*/ 41 h 48"/>
              <a:gd name="T16" fmla="*/ 23 w 40"/>
              <a:gd name="T17" fmla="*/ 41 h 48"/>
              <a:gd name="T18" fmla="*/ 11 w 40"/>
              <a:gd name="T19" fmla="*/ 33 h 48"/>
              <a:gd name="T20" fmla="*/ 7 w 40"/>
              <a:gd name="T21" fmla="*/ 23 h 48"/>
              <a:gd name="T22" fmla="*/ 12 w 40"/>
              <a:gd name="T23" fmla="*/ 22 h 48"/>
              <a:gd name="T24" fmla="*/ 25 w 40"/>
              <a:gd name="T25" fmla="*/ 24 h 48"/>
              <a:gd name="T26" fmla="*/ 36 w 40"/>
              <a:gd name="T27" fmla="*/ 30 h 48"/>
              <a:gd name="T28" fmla="*/ 36 w 40"/>
              <a:gd name="T29" fmla="*/ 30 h 48"/>
              <a:gd name="T30" fmla="*/ 1 w 40"/>
              <a:gd name="T31" fmla="*/ 0 h 48"/>
              <a:gd name="T32" fmla="*/ 16 w 40"/>
              <a:gd name="T33" fmla="*/ 1 h 48"/>
              <a:gd name="T34" fmla="*/ 29 w 40"/>
              <a:gd name="T35" fmla="*/ 1 h 48"/>
              <a:gd name="T36" fmla="*/ 30 w 40"/>
              <a:gd name="T37" fmla="*/ 5 h 48"/>
              <a:gd name="T38" fmla="*/ 29 w 40"/>
              <a:gd name="T39" fmla="*/ 12 h 48"/>
              <a:gd name="T40" fmla="*/ 29 w 40"/>
              <a:gd name="T41" fmla="*/ 14 h 48"/>
              <a:gd name="T42" fmla="*/ 27 w 40"/>
              <a:gd name="T43" fmla="*/ 16 h 48"/>
              <a:gd name="T44" fmla="*/ 15 w 40"/>
              <a:gd name="T45" fmla="*/ 16 h 48"/>
              <a:gd name="T46" fmla="*/ 10 w 40"/>
              <a:gd name="T47" fmla="*/ 12 h 48"/>
              <a:gd name="T48" fmla="*/ 0 w 40"/>
              <a:gd name="T49" fmla="*/ 12 h 48"/>
              <a:gd name="T50" fmla="*/ 1 w 40"/>
              <a:gd name="T5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" h="48">
                <a:moveTo>
                  <a:pt x="40" y="30"/>
                </a:moveTo>
                <a:lnTo>
                  <a:pt x="38" y="31"/>
                </a:lnTo>
                <a:lnTo>
                  <a:pt x="40" y="30"/>
                </a:lnTo>
                <a:lnTo>
                  <a:pt x="40" y="30"/>
                </a:lnTo>
                <a:close/>
                <a:moveTo>
                  <a:pt x="36" y="30"/>
                </a:moveTo>
                <a:lnTo>
                  <a:pt x="25" y="48"/>
                </a:lnTo>
                <a:lnTo>
                  <a:pt x="21" y="48"/>
                </a:lnTo>
                <a:lnTo>
                  <a:pt x="25" y="41"/>
                </a:lnTo>
                <a:lnTo>
                  <a:pt x="23" y="41"/>
                </a:lnTo>
                <a:lnTo>
                  <a:pt x="11" y="33"/>
                </a:lnTo>
                <a:lnTo>
                  <a:pt x="7" y="23"/>
                </a:lnTo>
                <a:lnTo>
                  <a:pt x="12" y="22"/>
                </a:lnTo>
                <a:lnTo>
                  <a:pt x="25" y="24"/>
                </a:lnTo>
                <a:lnTo>
                  <a:pt x="36" y="30"/>
                </a:lnTo>
                <a:lnTo>
                  <a:pt x="36" y="30"/>
                </a:lnTo>
                <a:close/>
                <a:moveTo>
                  <a:pt x="1" y="0"/>
                </a:moveTo>
                <a:lnTo>
                  <a:pt x="16" y="1"/>
                </a:lnTo>
                <a:lnTo>
                  <a:pt x="29" y="1"/>
                </a:lnTo>
                <a:lnTo>
                  <a:pt x="30" y="5"/>
                </a:lnTo>
                <a:lnTo>
                  <a:pt x="29" y="12"/>
                </a:lnTo>
                <a:lnTo>
                  <a:pt x="29" y="14"/>
                </a:lnTo>
                <a:lnTo>
                  <a:pt x="27" y="16"/>
                </a:lnTo>
                <a:lnTo>
                  <a:pt x="15" y="16"/>
                </a:lnTo>
                <a:lnTo>
                  <a:pt x="10" y="12"/>
                </a:lnTo>
                <a:lnTo>
                  <a:pt x="0" y="12"/>
                </a:lnTo>
                <a:lnTo>
                  <a:pt x="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621">
            <a:extLst>
              <a:ext uri="{FF2B5EF4-FFF2-40B4-BE49-F238E27FC236}">
                <a16:creationId xmlns:a16="http://schemas.microsoft.com/office/drawing/2014/main" id="{7E2D8F9A-5D23-BC79-FDF9-310FEDE0CF4A}"/>
              </a:ext>
            </a:extLst>
          </p:cNvPr>
          <p:cNvSpPr>
            <a:spLocks/>
          </p:cNvSpPr>
          <p:nvPr/>
        </p:nvSpPr>
        <p:spPr bwMode="auto">
          <a:xfrm>
            <a:off x="4459379" y="4475256"/>
            <a:ext cx="90489" cy="90489"/>
          </a:xfrm>
          <a:custGeom>
            <a:avLst/>
            <a:gdLst>
              <a:gd name="T0" fmla="*/ 57 w 57"/>
              <a:gd name="T1" fmla="*/ 9 h 57"/>
              <a:gd name="T2" fmla="*/ 51 w 57"/>
              <a:gd name="T3" fmla="*/ 12 h 57"/>
              <a:gd name="T4" fmla="*/ 53 w 57"/>
              <a:gd name="T5" fmla="*/ 16 h 57"/>
              <a:gd name="T6" fmla="*/ 54 w 57"/>
              <a:gd name="T7" fmla="*/ 20 h 57"/>
              <a:gd name="T8" fmla="*/ 49 w 57"/>
              <a:gd name="T9" fmla="*/ 26 h 57"/>
              <a:gd name="T10" fmla="*/ 49 w 57"/>
              <a:gd name="T11" fmla="*/ 27 h 57"/>
              <a:gd name="T12" fmla="*/ 50 w 57"/>
              <a:gd name="T13" fmla="*/ 36 h 57"/>
              <a:gd name="T14" fmla="*/ 46 w 57"/>
              <a:gd name="T15" fmla="*/ 38 h 57"/>
              <a:gd name="T16" fmla="*/ 42 w 57"/>
              <a:gd name="T17" fmla="*/ 38 h 57"/>
              <a:gd name="T18" fmla="*/ 40 w 57"/>
              <a:gd name="T19" fmla="*/ 41 h 57"/>
              <a:gd name="T20" fmla="*/ 35 w 57"/>
              <a:gd name="T21" fmla="*/ 47 h 57"/>
              <a:gd name="T22" fmla="*/ 36 w 57"/>
              <a:gd name="T23" fmla="*/ 54 h 57"/>
              <a:gd name="T24" fmla="*/ 31 w 57"/>
              <a:gd name="T25" fmla="*/ 57 h 57"/>
              <a:gd name="T26" fmla="*/ 23 w 57"/>
              <a:gd name="T27" fmla="*/ 45 h 57"/>
              <a:gd name="T28" fmla="*/ 19 w 57"/>
              <a:gd name="T29" fmla="*/ 45 h 57"/>
              <a:gd name="T30" fmla="*/ 15 w 57"/>
              <a:gd name="T31" fmla="*/ 34 h 57"/>
              <a:gd name="T32" fmla="*/ 6 w 57"/>
              <a:gd name="T33" fmla="*/ 32 h 57"/>
              <a:gd name="T34" fmla="*/ 6 w 57"/>
              <a:gd name="T35" fmla="*/ 23 h 57"/>
              <a:gd name="T36" fmla="*/ 4 w 57"/>
              <a:gd name="T37" fmla="*/ 24 h 57"/>
              <a:gd name="T38" fmla="*/ 2 w 57"/>
              <a:gd name="T39" fmla="*/ 21 h 57"/>
              <a:gd name="T40" fmla="*/ 0 w 57"/>
              <a:gd name="T41" fmla="*/ 15 h 57"/>
              <a:gd name="T42" fmla="*/ 1 w 57"/>
              <a:gd name="T43" fmla="*/ 9 h 57"/>
              <a:gd name="T44" fmla="*/ 8 w 57"/>
              <a:gd name="T45" fmla="*/ 6 h 57"/>
              <a:gd name="T46" fmla="*/ 19 w 57"/>
              <a:gd name="T47" fmla="*/ 11 h 57"/>
              <a:gd name="T48" fmla="*/ 19 w 57"/>
              <a:gd name="T49" fmla="*/ 15 h 57"/>
              <a:gd name="T50" fmla="*/ 17 w 57"/>
              <a:gd name="T51" fmla="*/ 19 h 57"/>
              <a:gd name="T52" fmla="*/ 19 w 57"/>
              <a:gd name="T53" fmla="*/ 17 h 57"/>
              <a:gd name="T54" fmla="*/ 21 w 57"/>
              <a:gd name="T55" fmla="*/ 17 h 57"/>
              <a:gd name="T56" fmla="*/ 23 w 57"/>
              <a:gd name="T57" fmla="*/ 12 h 57"/>
              <a:gd name="T58" fmla="*/ 23 w 57"/>
              <a:gd name="T59" fmla="*/ 9 h 57"/>
              <a:gd name="T60" fmla="*/ 20 w 57"/>
              <a:gd name="T61" fmla="*/ 4 h 57"/>
              <a:gd name="T62" fmla="*/ 21 w 57"/>
              <a:gd name="T63" fmla="*/ 4 h 57"/>
              <a:gd name="T64" fmla="*/ 35 w 57"/>
              <a:gd name="T65" fmla="*/ 0 h 57"/>
              <a:gd name="T66" fmla="*/ 40 w 57"/>
              <a:gd name="T67" fmla="*/ 0 h 57"/>
              <a:gd name="T68" fmla="*/ 43 w 57"/>
              <a:gd name="T69" fmla="*/ 5 h 57"/>
              <a:gd name="T70" fmla="*/ 51 w 57"/>
              <a:gd name="T71" fmla="*/ 6 h 57"/>
              <a:gd name="T72" fmla="*/ 56 w 57"/>
              <a:gd name="T73" fmla="*/ 6 h 57"/>
              <a:gd name="T74" fmla="*/ 57 w 57"/>
              <a:gd name="T75" fmla="*/ 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" h="57">
                <a:moveTo>
                  <a:pt x="57" y="9"/>
                </a:moveTo>
                <a:lnTo>
                  <a:pt x="51" y="12"/>
                </a:lnTo>
                <a:lnTo>
                  <a:pt x="53" y="16"/>
                </a:lnTo>
                <a:lnTo>
                  <a:pt x="54" y="20"/>
                </a:lnTo>
                <a:lnTo>
                  <a:pt x="49" y="26"/>
                </a:lnTo>
                <a:lnTo>
                  <a:pt x="49" y="27"/>
                </a:lnTo>
                <a:lnTo>
                  <a:pt x="50" y="36"/>
                </a:lnTo>
                <a:lnTo>
                  <a:pt x="46" y="38"/>
                </a:lnTo>
                <a:lnTo>
                  <a:pt x="42" y="38"/>
                </a:lnTo>
                <a:lnTo>
                  <a:pt x="40" y="41"/>
                </a:lnTo>
                <a:lnTo>
                  <a:pt x="35" y="47"/>
                </a:lnTo>
                <a:lnTo>
                  <a:pt x="36" y="54"/>
                </a:lnTo>
                <a:lnTo>
                  <a:pt x="31" y="57"/>
                </a:lnTo>
                <a:lnTo>
                  <a:pt x="23" y="45"/>
                </a:lnTo>
                <a:lnTo>
                  <a:pt x="19" y="45"/>
                </a:lnTo>
                <a:lnTo>
                  <a:pt x="15" y="34"/>
                </a:lnTo>
                <a:lnTo>
                  <a:pt x="6" y="32"/>
                </a:lnTo>
                <a:lnTo>
                  <a:pt x="6" y="23"/>
                </a:lnTo>
                <a:lnTo>
                  <a:pt x="4" y="24"/>
                </a:lnTo>
                <a:lnTo>
                  <a:pt x="2" y="21"/>
                </a:lnTo>
                <a:lnTo>
                  <a:pt x="0" y="15"/>
                </a:lnTo>
                <a:lnTo>
                  <a:pt x="1" y="9"/>
                </a:lnTo>
                <a:lnTo>
                  <a:pt x="8" y="6"/>
                </a:lnTo>
                <a:lnTo>
                  <a:pt x="19" y="11"/>
                </a:lnTo>
                <a:lnTo>
                  <a:pt x="19" y="15"/>
                </a:lnTo>
                <a:lnTo>
                  <a:pt x="17" y="19"/>
                </a:lnTo>
                <a:lnTo>
                  <a:pt x="19" y="17"/>
                </a:lnTo>
                <a:lnTo>
                  <a:pt x="21" y="17"/>
                </a:lnTo>
                <a:lnTo>
                  <a:pt x="23" y="12"/>
                </a:lnTo>
                <a:lnTo>
                  <a:pt x="23" y="9"/>
                </a:lnTo>
                <a:lnTo>
                  <a:pt x="20" y="4"/>
                </a:lnTo>
                <a:lnTo>
                  <a:pt x="21" y="4"/>
                </a:lnTo>
                <a:lnTo>
                  <a:pt x="35" y="0"/>
                </a:lnTo>
                <a:lnTo>
                  <a:pt x="40" y="0"/>
                </a:lnTo>
                <a:lnTo>
                  <a:pt x="43" y="5"/>
                </a:lnTo>
                <a:lnTo>
                  <a:pt x="51" y="6"/>
                </a:lnTo>
                <a:lnTo>
                  <a:pt x="56" y="6"/>
                </a:lnTo>
                <a:lnTo>
                  <a:pt x="57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622">
            <a:extLst>
              <a:ext uri="{FF2B5EF4-FFF2-40B4-BE49-F238E27FC236}">
                <a16:creationId xmlns:a16="http://schemas.microsoft.com/office/drawing/2014/main" id="{F5733F6B-7440-2B64-716F-E12E00B5A532}"/>
              </a:ext>
            </a:extLst>
          </p:cNvPr>
          <p:cNvSpPr>
            <a:spLocks/>
          </p:cNvSpPr>
          <p:nvPr/>
        </p:nvSpPr>
        <p:spPr bwMode="auto">
          <a:xfrm>
            <a:off x="4580032" y="4251414"/>
            <a:ext cx="138115" cy="100015"/>
          </a:xfrm>
          <a:custGeom>
            <a:avLst/>
            <a:gdLst>
              <a:gd name="T0" fmla="*/ 85 w 87"/>
              <a:gd name="T1" fmla="*/ 25 h 63"/>
              <a:gd name="T2" fmla="*/ 78 w 87"/>
              <a:gd name="T3" fmla="*/ 30 h 63"/>
              <a:gd name="T4" fmla="*/ 67 w 87"/>
              <a:gd name="T5" fmla="*/ 29 h 63"/>
              <a:gd name="T6" fmla="*/ 65 w 87"/>
              <a:gd name="T7" fmla="*/ 26 h 63"/>
              <a:gd name="T8" fmla="*/ 64 w 87"/>
              <a:gd name="T9" fmla="*/ 23 h 63"/>
              <a:gd name="T10" fmla="*/ 61 w 87"/>
              <a:gd name="T11" fmla="*/ 19 h 63"/>
              <a:gd name="T12" fmla="*/ 60 w 87"/>
              <a:gd name="T13" fmla="*/ 18 h 63"/>
              <a:gd name="T14" fmla="*/ 56 w 87"/>
              <a:gd name="T15" fmla="*/ 10 h 63"/>
              <a:gd name="T16" fmla="*/ 53 w 87"/>
              <a:gd name="T17" fmla="*/ 7 h 63"/>
              <a:gd name="T18" fmla="*/ 50 w 87"/>
              <a:gd name="T19" fmla="*/ 2 h 63"/>
              <a:gd name="T20" fmla="*/ 50 w 87"/>
              <a:gd name="T21" fmla="*/ 0 h 63"/>
              <a:gd name="T22" fmla="*/ 46 w 87"/>
              <a:gd name="T23" fmla="*/ 0 h 63"/>
              <a:gd name="T24" fmla="*/ 35 w 87"/>
              <a:gd name="T25" fmla="*/ 0 h 63"/>
              <a:gd name="T26" fmla="*/ 25 w 87"/>
              <a:gd name="T27" fmla="*/ 6 h 63"/>
              <a:gd name="T28" fmla="*/ 0 w 87"/>
              <a:gd name="T29" fmla="*/ 21 h 63"/>
              <a:gd name="T30" fmla="*/ 5 w 87"/>
              <a:gd name="T31" fmla="*/ 23 h 63"/>
              <a:gd name="T32" fmla="*/ 8 w 87"/>
              <a:gd name="T33" fmla="*/ 25 h 63"/>
              <a:gd name="T34" fmla="*/ 14 w 87"/>
              <a:gd name="T35" fmla="*/ 30 h 63"/>
              <a:gd name="T36" fmla="*/ 12 w 87"/>
              <a:gd name="T37" fmla="*/ 41 h 63"/>
              <a:gd name="T38" fmla="*/ 19 w 87"/>
              <a:gd name="T39" fmla="*/ 41 h 63"/>
              <a:gd name="T40" fmla="*/ 25 w 87"/>
              <a:gd name="T41" fmla="*/ 38 h 63"/>
              <a:gd name="T42" fmla="*/ 33 w 87"/>
              <a:gd name="T43" fmla="*/ 40 h 63"/>
              <a:gd name="T44" fmla="*/ 33 w 87"/>
              <a:gd name="T45" fmla="*/ 45 h 63"/>
              <a:gd name="T46" fmla="*/ 33 w 87"/>
              <a:gd name="T47" fmla="*/ 49 h 63"/>
              <a:gd name="T48" fmla="*/ 27 w 87"/>
              <a:gd name="T49" fmla="*/ 49 h 63"/>
              <a:gd name="T50" fmla="*/ 25 w 87"/>
              <a:gd name="T51" fmla="*/ 48 h 63"/>
              <a:gd name="T52" fmla="*/ 22 w 87"/>
              <a:gd name="T53" fmla="*/ 48 h 63"/>
              <a:gd name="T54" fmla="*/ 15 w 87"/>
              <a:gd name="T55" fmla="*/ 47 h 63"/>
              <a:gd name="T56" fmla="*/ 11 w 87"/>
              <a:gd name="T57" fmla="*/ 53 h 63"/>
              <a:gd name="T58" fmla="*/ 11 w 87"/>
              <a:gd name="T59" fmla="*/ 55 h 63"/>
              <a:gd name="T60" fmla="*/ 12 w 87"/>
              <a:gd name="T61" fmla="*/ 55 h 63"/>
              <a:gd name="T62" fmla="*/ 15 w 87"/>
              <a:gd name="T63" fmla="*/ 63 h 63"/>
              <a:gd name="T64" fmla="*/ 18 w 87"/>
              <a:gd name="T65" fmla="*/ 62 h 63"/>
              <a:gd name="T66" fmla="*/ 33 w 87"/>
              <a:gd name="T67" fmla="*/ 57 h 63"/>
              <a:gd name="T68" fmla="*/ 35 w 87"/>
              <a:gd name="T69" fmla="*/ 56 h 63"/>
              <a:gd name="T70" fmla="*/ 40 w 87"/>
              <a:gd name="T71" fmla="*/ 56 h 63"/>
              <a:gd name="T72" fmla="*/ 49 w 87"/>
              <a:gd name="T73" fmla="*/ 56 h 63"/>
              <a:gd name="T74" fmla="*/ 55 w 87"/>
              <a:gd name="T75" fmla="*/ 56 h 63"/>
              <a:gd name="T76" fmla="*/ 56 w 87"/>
              <a:gd name="T77" fmla="*/ 56 h 63"/>
              <a:gd name="T78" fmla="*/ 59 w 87"/>
              <a:gd name="T79" fmla="*/ 55 h 63"/>
              <a:gd name="T80" fmla="*/ 63 w 87"/>
              <a:gd name="T81" fmla="*/ 49 h 63"/>
              <a:gd name="T82" fmla="*/ 57 w 87"/>
              <a:gd name="T83" fmla="*/ 45 h 63"/>
              <a:gd name="T84" fmla="*/ 60 w 87"/>
              <a:gd name="T85" fmla="*/ 42 h 63"/>
              <a:gd name="T86" fmla="*/ 85 w 87"/>
              <a:gd name="T87" fmla="*/ 38 h 63"/>
              <a:gd name="T88" fmla="*/ 87 w 87"/>
              <a:gd name="T89" fmla="*/ 27 h 63"/>
              <a:gd name="T90" fmla="*/ 87 w 87"/>
              <a:gd name="T91" fmla="*/ 26 h 63"/>
              <a:gd name="T92" fmla="*/ 85 w 87"/>
              <a:gd name="T93" fmla="*/ 2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7" h="63">
                <a:moveTo>
                  <a:pt x="85" y="25"/>
                </a:moveTo>
                <a:lnTo>
                  <a:pt x="78" y="30"/>
                </a:lnTo>
                <a:lnTo>
                  <a:pt x="67" y="29"/>
                </a:lnTo>
                <a:lnTo>
                  <a:pt x="65" y="26"/>
                </a:lnTo>
                <a:lnTo>
                  <a:pt x="64" y="23"/>
                </a:lnTo>
                <a:lnTo>
                  <a:pt x="61" y="19"/>
                </a:lnTo>
                <a:lnTo>
                  <a:pt x="60" y="18"/>
                </a:lnTo>
                <a:lnTo>
                  <a:pt x="56" y="10"/>
                </a:lnTo>
                <a:lnTo>
                  <a:pt x="53" y="7"/>
                </a:lnTo>
                <a:lnTo>
                  <a:pt x="50" y="2"/>
                </a:lnTo>
                <a:lnTo>
                  <a:pt x="50" y="0"/>
                </a:lnTo>
                <a:lnTo>
                  <a:pt x="46" y="0"/>
                </a:lnTo>
                <a:lnTo>
                  <a:pt x="35" y="0"/>
                </a:lnTo>
                <a:lnTo>
                  <a:pt x="25" y="6"/>
                </a:lnTo>
                <a:lnTo>
                  <a:pt x="0" y="21"/>
                </a:lnTo>
                <a:lnTo>
                  <a:pt x="5" y="23"/>
                </a:lnTo>
                <a:lnTo>
                  <a:pt x="8" y="25"/>
                </a:lnTo>
                <a:lnTo>
                  <a:pt x="14" y="30"/>
                </a:lnTo>
                <a:lnTo>
                  <a:pt x="12" y="41"/>
                </a:lnTo>
                <a:lnTo>
                  <a:pt x="19" y="41"/>
                </a:lnTo>
                <a:lnTo>
                  <a:pt x="25" y="38"/>
                </a:lnTo>
                <a:lnTo>
                  <a:pt x="33" y="40"/>
                </a:lnTo>
                <a:lnTo>
                  <a:pt x="33" y="45"/>
                </a:lnTo>
                <a:lnTo>
                  <a:pt x="33" y="49"/>
                </a:lnTo>
                <a:lnTo>
                  <a:pt x="27" y="49"/>
                </a:lnTo>
                <a:lnTo>
                  <a:pt x="25" y="48"/>
                </a:lnTo>
                <a:lnTo>
                  <a:pt x="22" y="48"/>
                </a:lnTo>
                <a:lnTo>
                  <a:pt x="15" y="47"/>
                </a:lnTo>
                <a:lnTo>
                  <a:pt x="11" y="53"/>
                </a:lnTo>
                <a:lnTo>
                  <a:pt x="11" y="55"/>
                </a:lnTo>
                <a:lnTo>
                  <a:pt x="12" y="55"/>
                </a:lnTo>
                <a:lnTo>
                  <a:pt x="15" y="63"/>
                </a:lnTo>
                <a:lnTo>
                  <a:pt x="18" y="62"/>
                </a:lnTo>
                <a:lnTo>
                  <a:pt x="33" y="57"/>
                </a:lnTo>
                <a:lnTo>
                  <a:pt x="35" y="56"/>
                </a:lnTo>
                <a:lnTo>
                  <a:pt x="40" y="56"/>
                </a:lnTo>
                <a:lnTo>
                  <a:pt x="49" y="56"/>
                </a:lnTo>
                <a:lnTo>
                  <a:pt x="55" y="56"/>
                </a:lnTo>
                <a:lnTo>
                  <a:pt x="56" y="56"/>
                </a:lnTo>
                <a:lnTo>
                  <a:pt x="59" y="55"/>
                </a:lnTo>
                <a:lnTo>
                  <a:pt x="63" y="49"/>
                </a:lnTo>
                <a:lnTo>
                  <a:pt x="57" y="45"/>
                </a:lnTo>
                <a:lnTo>
                  <a:pt x="60" y="42"/>
                </a:lnTo>
                <a:lnTo>
                  <a:pt x="85" y="38"/>
                </a:lnTo>
                <a:lnTo>
                  <a:pt x="87" y="27"/>
                </a:lnTo>
                <a:lnTo>
                  <a:pt x="87" y="26"/>
                </a:lnTo>
                <a:lnTo>
                  <a:pt x="85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623">
            <a:extLst>
              <a:ext uri="{FF2B5EF4-FFF2-40B4-BE49-F238E27FC236}">
                <a16:creationId xmlns:a16="http://schemas.microsoft.com/office/drawing/2014/main" id="{3AB1D08F-E864-F102-8AEF-54B5DE1B140B}"/>
              </a:ext>
            </a:extLst>
          </p:cNvPr>
          <p:cNvSpPr>
            <a:spLocks noEditPoints="1"/>
          </p:cNvSpPr>
          <p:nvPr/>
        </p:nvSpPr>
        <p:spPr bwMode="auto">
          <a:xfrm>
            <a:off x="4745135" y="4208551"/>
            <a:ext cx="31751" cy="47626"/>
          </a:xfrm>
          <a:custGeom>
            <a:avLst/>
            <a:gdLst>
              <a:gd name="T0" fmla="*/ 5 w 20"/>
              <a:gd name="T1" fmla="*/ 30 h 30"/>
              <a:gd name="T2" fmla="*/ 4 w 20"/>
              <a:gd name="T3" fmla="*/ 30 h 30"/>
              <a:gd name="T4" fmla="*/ 2 w 20"/>
              <a:gd name="T5" fmla="*/ 30 h 30"/>
              <a:gd name="T6" fmla="*/ 2 w 20"/>
              <a:gd name="T7" fmla="*/ 23 h 30"/>
              <a:gd name="T8" fmla="*/ 4 w 20"/>
              <a:gd name="T9" fmla="*/ 14 h 30"/>
              <a:gd name="T10" fmla="*/ 13 w 20"/>
              <a:gd name="T11" fmla="*/ 12 h 30"/>
              <a:gd name="T12" fmla="*/ 20 w 20"/>
              <a:gd name="T13" fmla="*/ 11 h 30"/>
              <a:gd name="T14" fmla="*/ 17 w 20"/>
              <a:gd name="T15" fmla="*/ 22 h 30"/>
              <a:gd name="T16" fmla="*/ 8 w 20"/>
              <a:gd name="T17" fmla="*/ 29 h 30"/>
              <a:gd name="T18" fmla="*/ 5 w 20"/>
              <a:gd name="T19" fmla="*/ 30 h 30"/>
              <a:gd name="T20" fmla="*/ 15 w 20"/>
              <a:gd name="T21" fmla="*/ 8 h 30"/>
              <a:gd name="T22" fmla="*/ 6 w 20"/>
              <a:gd name="T23" fmla="*/ 8 h 30"/>
              <a:gd name="T24" fmla="*/ 4 w 20"/>
              <a:gd name="T25" fmla="*/ 7 h 30"/>
              <a:gd name="T26" fmla="*/ 4 w 20"/>
              <a:gd name="T27" fmla="*/ 5 h 30"/>
              <a:gd name="T28" fmla="*/ 0 w 20"/>
              <a:gd name="T29" fmla="*/ 4 h 30"/>
              <a:gd name="T30" fmla="*/ 2 w 20"/>
              <a:gd name="T31" fmla="*/ 1 h 30"/>
              <a:gd name="T32" fmla="*/ 5 w 20"/>
              <a:gd name="T33" fmla="*/ 0 h 30"/>
              <a:gd name="T34" fmla="*/ 17 w 20"/>
              <a:gd name="T35" fmla="*/ 0 h 30"/>
              <a:gd name="T36" fmla="*/ 19 w 20"/>
              <a:gd name="T37" fmla="*/ 8 h 30"/>
              <a:gd name="T38" fmla="*/ 15 w 20"/>
              <a:gd name="T39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0">
                <a:moveTo>
                  <a:pt x="5" y="30"/>
                </a:moveTo>
                <a:lnTo>
                  <a:pt x="4" y="30"/>
                </a:lnTo>
                <a:lnTo>
                  <a:pt x="2" y="30"/>
                </a:lnTo>
                <a:lnTo>
                  <a:pt x="2" y="23"/>
                </a:lnTo>
                <a:lnTo>
                  <a:pt x="4" y="14"/>
                </a:lnTo>
                <a:lnTo>
                  <a:pt x="13" y="12"/>
                </a:lnTo>
                <a:lnTo>
                  <a:pt x="20" y="11"/>
                </a:lnTo>
                <a:lnTo>
                  <a:pt x="17" y="22"/>
                </a:lnTo>
                <a:lnTo>
                  <a:pt x="8" y="29"/>
                </a:lnTo>
                <a:lnTo>
                  <a:pt x="5" y="30"/>
                </a:lnTo>
                <a:close/>
                <a:moveTo>
                  <a:pt x="15" y="8"/>
                </a:moveTo>
                <a:lnTo>
                  <a:pt x="6" y="8"/>
                </a:lnTo>
                <a:lnTo>
                  <a:pt x="4" y="7"/>
                </a:lnTo>
                <a:lnTo>
                  <a:pt x="4" y="5"/>
                </a:lnTo>
                <a:lnTo>
                  <a:pt x="0" y="4"/>
                </a:lnTo>
                <a:lnTo>
                  <a:pt x="2" y="1"/>
                </a:lnTo>
                <a:lnTo>
                  <a:pt x="5" y="0"/>
                </a:lnTo>
                <a:lnTo>
                  <a:pt x="17" y="0"/>
                </a:lnTo>
                <a:lnTo>
                  <a:pt x="19" y="8"/>
                </a:lnTo>
                <a:lnTo>
                  <a:pt x="15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624">
            <a:extLst>
              <a:ext uri="{FF2B5EF4-FFF2-40B4-BE49-F238E27FC236}">
                <a16:creationId xmlns:a16="http://schemas.microsoft.com/office/drawing/2014/main" id="{968525A6-D2A9-A687-FFEE-78815024B56D}"/>
              </a:ext>
            </a:extLst>
          </p:cNvPr>
          <p:cNvSpPr>
            <a:spLocks noEditPoints="1"/>
          </p:cNvSpPr>
          <p:nvPr/>
        </p:nvSpPr>
        <p:spPr bwMode="auto">
          <a:xfrm>
            <a:off x="5010253" y="5846885"/>
            <a:ext cx="88902" cy="153991"/>
          </a:xfrm>
          <a:custGeom>
            <a:avLst/>
            <a:gdLst>
              <a:gd name="T0" fmla="*/ 33 w 56"/>
              <a:gd name="T1" fmla="*/ 0 h 97"/>
              <a:gd name="T2" fmla="*/ 33 w 56"/>
              <a:gd name="T3" fmla="*/ 8 h 97"/>
              <a:gd name="T4" fmla="*/ 29 w 56"/>
              <a:gd name="T5" fmla="*/ 17 h 97"/>
              <a:gd name="T6" fmla="*/ 40 w 56"/>
              <a:gd name="T7" fmla="*/ 33 h 97"/>
              <a:gd name="T8" fmla="*/ 47 w 56"/>
              <a:gd name="T9" fmla="*/ 40 h 97"/>
              <a:gd name="T10" fmla="*/ 47 w 56"/>
              <a:gd name="T11" fmla="*/ 53 h 97"/>
              <a:gd name="T12" fmla="*/ 47 w 56"/>
              <a:gd name="T13" fmla="*/ 57 h 97"/>
              <a:gd name="T14" fmla="*/ 47 w 56"/>
              <a:gd name="T15" fmla="*/ 59 h 97"/>
              <a:gd name="T16" fmla="*/ 50 w 56"/>
              <a:gd name="T17" fmla="*/ 62 h 97"/>
              <a:gd name="T18" fmla="*/ 52 w 56"/>
              <a:gd name="T19" fmla="*/ 64 h 97"/>
              <a:gd name="T20" fmla="*/ 54 w 56"/>
              <a:gd name="T21" fmla="*/ 66 h 97"/>
              <a:gd name="T22" fmla="*/ 54 w 56"/>
              <a:gd name="T23" fmla="*/ 70 h 97"/>
              <a:gd name="T24" fmla="*/ 55 w 56"/>
              <a:gd name="T25" fmla="*/ 72 h 97"/>
              <a:gd name="T26" fmla="*/ 55 w 56"/>
              <a:gd name="T27" fmla="*/ 75 h 97"/>
              <a:gd name="T28" fmla="*/ 56 w 56"/>
              <a:gd name="T29" fmla="*/ 79 h 97"/>
              <a:gd name="T30" fmla="*/ 52 w 56"/>
              <a:gd name="T31" fmla="*/ 83 h 97"/>
              <a:gd name="T32" fmla="*/ 47 w 56"/>
              <a:gd name="T33" fmla="*/ 86 h 97"/>
              <a:gd name="T34" fmla="*/ 44 w 56"/>
              <a:gd name="T35" fmla="*/ 83 h 97"/>
              <a:gd name="T36" fmla="*/ 46 w 56"/>
              <a:gd name="T37" fmla="*/ 82 h 97"/>
              <a:gd name="T38" fmla="*/ 47 w 56"/>
              <a:gd name="T39" fmla="*/ 81 h 97"/>
              <a:gd name="T40" fmla="*/ 46 w 56"/>
              <a:gd name="T41" fmla="*/ 78 h 97"/>
              <a:gd name="T42" fmla="*/ 41 w 56"/>
              <a:gd name="T43" fmla="*/ 79 h 97"/>
              <a:gd name="T44" fmla="*/ 36 w 56"/>
              <a:gd name="T45" fmla="*/ 83 h 97"/>
              <a:gd name="T46" fmla="*/ 35 w 56"/>
              <a:gd name="T47" fmla="*/ 77 h 97"/>
              <a:gd name="T48" fmla="*/ 33 w 56"/>
              <a:gd name="T49" fmla="*/ 77 h 97"/>
              <a:gd name="T50" fmla="*/ 28 w 56"/>
              <a:gd name="T51" fmla="*/ 75 h 97"/>
              <a:gd name="T52" fmla="*/ 32 w 56"/>
              <a:gd name="T53" fmla="*/ 86 h 97"/>
              <a:gd name="T54" fmla="*/ 32 w 56"/>
              <a:gd name="T55" fmla="*/ 89 h 97"/>
              <a:gd name="T56" fmla="*/ 29 w 56"/>
              <a:gd name="T57" fmla="*/ 93 h 97"/>
              <a:gd name="T58" fmla="*/ 6 w 56"/>
              <a:gd name="T59" fmla="*/ 97 h 97"/>
              <a:gd name="T60" fmla="*/ 0 w 56"/>
              <a:gd name="T61" fmla="*/ 93 h 97"/>
              <a:gd name="T62" fmla="*/ 6 w 56"/>
              <a:gd name="T63" fmla="*/ 85 h 97"/>
              <a:gd name="T64" fmla="*/ 2 w 56"/>
              <a:gd name="T65" fmla="*/ 75 h 97"/>
              <a:gd name="T66" fmla="*/ 3 w 56"/>
              <a:gd name="T67" fmla="*/ 75 h 97"/>
              <a:gd name="T68" fmla="*/ 6 w 56"/>
              <a:gd name="T69" fmla="*/ 66 h 97"/>
              <a:gd name="T70" fmla="*/ 7 w 56"/>
              <a:gd name="T71" fmla="*/ 60 h 97"/>
              <a:gd name="T72" fmla="*/ 3 w 56"/>
              <a:gd name="T73" fmla="*/ 51 h 97"/>
              <a:gd name="T74" fmla="*/ 5 w 56"/>
              <a:gd name="T75" fmla="*/ 44 h 97"/>
              <a:gd name="T76" fmla="*/ 9 w 56"/>
              <a:gd name="T77" fmla="*/ 41 h 97"/>
              <a:gd name="T78" fmla="*/ 14 w 56"/>
              <a:gd name="T79" fmla="*/ 38 h 97"/>
              <a:gd name="T80" fmla="*/ 13 w 56"/>
              <a:gd name="T81" fmla="*/ 33 h 97"/>
              <a:gd name="T82" fmla="*/ 11 w 56"/>
              <a:gd name="T83" fmla="*/ 18 h 97"/>
              <a:gd name="T84" fmla="*/ 17 w 56"/>
              <a:gd name="T85" fmla="*/ 11 h 97"/>
              <a:gd name="T86" fmla="*/ 18 w 56"/>
              <a:gd name="T87" fmla="*/ 10 h 97"/>
              <a:gd name="T88" fmla="*/ 15 w 56"/>
              <a:gd name="T89" fmla="*/ 6 h 97"/>
              <a:gd name="T90" fmla="*/ 15 w 56"/>
              <a:gd name="T91" fmla="*/ 4 h 97"/>
              <a:gd name="T92" fmla="*/ 17 w 56"/>
              <a:gd name="T93" fmla="*/ 2 h 97"/>
              <a:gd name="T94" fmla="*/ 18 w 56"/>
              <a:gd name="T95" fmla="*/ 0 h 97"/>
              <a:gd name="T96" fmla="*/ 33 w 56"/>
              <a:gd name="T97" fmla="*/ 0 h 97"/>
              <a:gd name="T98" fmla="*/ 47 w 56"/>
              <a:gd name="T99" fmla="*/ 60 h 97"/>
              <a:gd name="T100" fmla="*/ 44 w 56"/>
              <a:gd name="T101" fmla="*/ 63 h 97"/>
              <a:gd name="T102" fmla="*/ 47 w 56"/>
              <a:gd name="T103" fmla="*/ 63 h 97"/>
              <a:gd name="T104" fmla="*/ 47 w 56"/>
              <a:gd name="T105" fmla="*/ 6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6" h="97">
                <a:moveTo>
                  <a:pt x="33" y="0"/>
                </a:moveTo>
                <a:lnTo>
                  <a:pt x="33" y="8"/>
                </a:lnTo>
                <a:lnTo>
                  <a:pt x="29" y="17"/>
                </a:lnTo>
                <a:lnTo>
                  <a:pt x="40" y="33"/>
                </a:lnTo>
                <a:lnTo>
                  <a:pt x="47" y="40"/>
                </a:lnTo>
                <a:lnTo>
                  <a:pt x="47" y="53"/>
                </a:lnTo>
                <a:lnTo>
                  <a:pt x="47" y="57"/>
                </a:lnTo>
                <a:lnTo>
                  <a:pt x="47" y="59"/>
                </a:lnTo>
                <a:lnTo>
                  <a:pt x="50" y="62"/>
                </a:lnTo>
                <a:lnTo>
                  <a:pt x="52" y="64"/>
                </a:lnTo>
                <a:lnTo>
                  <a:pt x="54" y="66"/>
                </a:lnTo>
                <a:lnTo>
                  <a:pt x="54" y="70"/>
                </a:lnTo>
                <a:lnTo>
                  <a:pt x="55" y="72"/>
                </a:lnTo>
                <a:lnTo>
                  <a:pt x="55" y="75"/>
                </a:lnTo>
                <a:lnTo>
                  <a:pt x="56" y="79"/>
                </a:lnTo>
                <a:lnTo>
                  <a:pt x="52" y="83"/>
                </a:lnTo>
                <a:lnTo>
                  <a:pt x="47" y="86"/>
                </a:lnTo>
                <a:lnTo>
                  <a:pt x="44" y="83"/>
                </a:lnTo>
                <a:lnTo>
                  <a:pt x="46" y="82"/>
                </a:lnTo>
                <a:lnTo>
                  <a:pt x="47" y="81"/>
                </a:lnTo>
                <a:lnTo>
                  <a:pt x="46" y="78"/>
                </a:lnTo>
                <a:lnTo>
                  <a:pt x="41" y="79"/>
                </a:lnTo>
                <a:lnTo>
                  <a:pt x="36" y="83"/>
                </a:lnTo>
                <a:lnTo>
                  <a:pt x="35" y="77"/>
                </a:lnTo>
                <a:lnTo>
                  <a:pt x="33" y="77"/>
                </a:lnTo>
                <a:lnTo>
                  <a:pt x="28" y="75"/>
                </a:lnTo>
                <a:lnTo>
                  <a:pt x="32" y="86"/>
                </a:lnTo>
                <a:lnTo>
                  <a:pt x="32" y="89"/>
                </a:lnTo>
                <a:lnTo>
                  <a:pt x="29" y="93"/>
                </a:lnTo>
                <a:lnTo>
                  <a:pt x="6" y="97"/>
                </a:lnTo>
                <a:lnTo>
                  <a:pt x="0" y="93"/>
                </a:lnTo>
                <a:lnTo>
                  <a:pt x="6" y="85"/>
                </a:lnTo>
                <a:lnTo>
                  <a:pt x="2" y="75"/>
                </a:lnTo>
                <a:lnTo>
                  <a:pt x="3" y="75"/>
                </a:lnTo>
                <a:lnTo>
                  <a:pt x="6" y="66"/>
                </a:lnTo>
                <a:lnTo>
                  <a:pt x="7" y="60"/>
                </a:lnTo>
                <a:lnTo>
                  <a:pt x="3" y="51"/>
                </a:lnTo>
                <a:lnTo>
                  <a:pt x="5" y="44"/>
                </a:lnTo>
                <a:lnTo>
                  <a:pt x="9" y="41"/>
                </a:lnTo>
                <a:lnTo>
                  <a:pt x="14" y="38"/>
                </a:lnTo>
                <a:lnTo>
                  <a:pt x="13" y="33"/>
                </a:lnTo>
                <a:lnTo>
                  <a:pt x="11" y="18"/>
                </a:lnTo>
                <a:lnTo>
                  <a:pt x="17" y="11"/>
                </a:lnTo>
                <a:lnTo>
                  <a:pt x="18" y="10"/>
                </a:lnTo>
                <a:lnTo>
                  <a:pt x="15" y="6"/>
                </a:lnTo>
                <a:lnTo>
                  <a:pt x="15" y="4"/>
                </a:lnTo>
                <a:lnTo>
                  <a:pt x="17" y="2"/>
                </a:lnTo>
                <a:lnTo>
                  <a:pt x="18" y="0"/>
                </a:lnTo>
                <a:lnTo>
                  <a:pt x="33" y="0"/>
                </a:lnTo>
                <a:close/>
                <a:moveTo>
                  <a:pt x="47" y="60"/>
                </a:moveTo>
                <a:lnTo>
                  <a:pt x="44" y="63"/>
                </a:lnTo>
                <a:lnTo>
                  <a:pt x="47" y="63"/>
                </a:lnTo>
                <a:lnTo>
                  <a:pt x="47" y="6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625">
            <a:extLst>
              <a:ext uri="{FF2B5EF4-FFF2-40B4-BE49-F238E27FC236}">
                <a16:creationId xmlns:a16="http://schemas.microsoft.com/office/drawing/2014/main" id="{39B481F7-348B-95A2-A8BD-3CFDCF279C72}"/>
              </a:ext>
            </a:extLst>
          </p:cNvPr>
          <p:cNvSpPr>
            <a:spLocks/>
          </p:cNvSpPr>
          <p:nvPr/>
        </p:nvSpPr>
        <p:spPr bwMode="auto">
          <a:xfrm>
            <a:off x="4819749" y="4326028"/>
            <a:ext cx="198442" cy="233367"/>
          </a:xfrm>
          <a:custGeom>
            <a:avLst/>
            <a:gdLst>
              <a:gd name="T0" fmla="*/ 55 w 125"/>
              <a:gd name="T1" fmla="*/ 16 h 147"/>
              <a:gd name="T2" fmla="*/ 54 w 125"/>
              <a:gd name="T3" fmla="*/ 16 h 147"/>
              <a:gd name="T4" fmla="*/ 51 w 125"/>
              <a:gd name="T5" fmla="*/ 17 h 147"/>
              <a:gd name="T6" fmla="*/ 54 w 125"/>
              <a:gd name="T7" fmla="*/ 31 h 147"/>
              <a:gd name="T8" fmla="*/ 66 w 125"/>
              <a:gd name="T9" fmla="*/ 40 h 147"/>
              <a:gd name="T10" fmla="*/ 80 w 125"/>
              <a:gd name="T11" fmla="*/ 43 h 147"/>
              <a:gd name="T12" fmla="*/ 89 w 125"/>
              <a:gd name="T13" fmla="*/ 53 h 147"/>
              <a:gd name="T14" fmla="*/ 112 w 125"/>
              <a:gd name="T15" fmla="*/ 90 h 147"/>
              <a:gd name="T16" fmla="*/ 114 w 125"/>
              <a:gd name="T17" fmla="*/ 92 h 147"/>
              <a:gd name="T18" fmla="*/ 120 w 125"/>
              <a:gd name="T19" fmla="*/ 92 h 147"/>
              <a:gd name="T20" fmla="*/ 122 w 125"/>
              <a:gd name="T21" fmla="*/ 92 h 147"/>
              <a:gd name="T22" fmla="*/ 125 w 125"/>
              <a:gd name="T23" fmla="*/ 98 h 147"/>
              <a:gd name="T24" fmla="*/ 119 w 125"/>
              <a:gd name="T25" fmla="*/ 106 h 147"/>
              <a:gd name="T26" fmla="*/ 118 w 125"/>
              <a:gd name="T27" fmla="*/ 113 h 147"/>
              <a:gd name="T28" fmla="*/ 118 w 125"/>
              <a:gd name="T29" fmla="*/ 115 h 147"/>
              <a:gd name="T30" fmla="*/ 114 w 125"/>
              <a:gd name="T31" fmla="*/ 130 h 147"/>
              <a:gd name="T32" fmla="*/ 99 w 125"/>
              <a:gd name="T33" fmla="*/ 143 h 147"/>
              <a:gd name="T34" fmla="*/ 81 w 125"/>
              <a:gd name="T35" fmla="*/ 147 h 147"/>
              <a:gd name="T36" fmla="*/ 77 w 125"/>
              <a:gd name="T37" fmla="*/ 140 h 147"/>
              <a:gd name="T38" fmla="*/ 58 w 125"/>
              <a:gd name="T39" fmla="*/ 139 h 147"/>
              <a:gd name="T40" fmla="*/ 50 w 125"/>
              <a:gd name="T41" fmla="*/ 130 h 147"/>
              <a:gd name="T42" fmla="*/ 45 w 125"/>
              <a:gd name="T43" fmla="*/ 130 h 147"/>
              <a:gd name="T44" fmla="*/ 40 w 125"/>
              <a:gd name="T45" fmla="*/ 129 h 147"/>
              <a:gd name="T46" fmla="*/ 33 w 125"/>
              <a:gd name="T47" fmla="*/ 121 h 147"/>
              <a:gd name="T48" fmla="*/ 33 w 125"/>
              <a:gd name="T49" fmla="*/ 114 h 147"/>
              <a:gd name="T50" fmla="*/ 14 w 125"/>
              <a:gd name="T51" fmla="*/ 99 h 147"/>
              <a:gd name="T52" fmla="*/ 17 w 125"/>
              <a:gd name="T53" fmla="*/ 94 h 147"/>
              <a:gd name="T54" fmla="*/ 11 w 125"/>
              <a:gd name="T55" fmla="*/ 81 h 147"/>
              <a:gd name="T56" fmla="*/ 5 w 125"/>
              <a:gd name="T57" fmla="*/ 80 h 147"/>
              <a:gd name="T58" fmla="*/ 3 w 125"/>
              <a:gd name="T59" fmla="*/ 83 h 147"/>
              <a:gd name="T60" fmla="*/ 0 w 125"/>
              <a:gd name="T61" fmla="*/ 79 h 147"/>
              <a:gd name="T62" fmla="*/ 11 w 125"/>
              <a:gd name="T63" fmla="*/ 54 h 147"/>
              <a:gd name="T64" fmla="*/ 3 w 125"/>
              <a:gd name="T65" fmla="*/ 38 h 147"/>
              <a:gd name="T66" fmla="*/ 10 w 125"/>
              <a:gd name="T67" fmla="*/ 32 h 147"/>
              <a:gd name="T68" fmla="*/ 13 w 125"/>
              <a:gd name="T69" fmla="*/ 30 h 147"/>
              <a:gd name="T70" fmla="*/ 14 w 125"/>
              <a:gd name="T71" fmla="*/ 28 h 147"/>
              <a:gd name="T72" fmla="*/ 17 w 125"/>
              <a:gd name="T73" fmla="*/ 30 h 147"/>
              <a:gd name="T74" fmla="*/ 24 w 125"/>
              <a:gd name="T75" fmla="*/ 38 h 147"/>
              <a:gd name="T76" fmla="*/ 36 w 125"/>
              <a:gd name="T77" fmla="*/ 46 h 147"/>
              <a:gd name="T78" fmla="*/ 39 w 125"/>
              <a:gd name="T79" fmla="*/ 55 h 147"/>
              <a:gd name="T80" fmla="*/ 43 w 125"/>
              <a:gd name="T81" fmla="*/ 60 h 147"/>
              <a:gd name="T82" fmla="*/ 44 w 125"/>
              <a:gd name="T83" fmla="*/ 54 h 147"/>
              <a:gd name="T84" fmla="*/ 44 w 125"/>
              <a:gd name="T85" fmla="*/ 45 h 147"/>
              <a:gd name="T86" fmla="*/ 43 w 125"/>
              <a:gd name="T87" fmla="*/ 43 h 147"/>
              <a:gd name="T88" fmla="*/ 36 w 125"/>
              <a:gd name="T89" fmla="*/ 38 h 147"/>
              <a:gd name="T90" fmla="*/ 36 w 125"/>
              <a:gd name="T91" fmla="*/ 36 h 147"/>
              <a:gd name="T92" fmla="*/ 30 w 125"/>
              <a:gd name="T93" fmla="*/ 32 h 147"/>
              <a:gd name="T94" fmla="*/ 22 w 125"/>
              <a:gd name="T95" fmla="*/ 24 h 147"/>
              <a:gd name="T96" fmla="*/ 26 w 125"/>
              <a:gd name="T97" fmla="*/ 23 h 147"/>
              <a:gd name="T98" fmla="*/ 33 w 125"/>
              <a:gd name="T99" fmla="*/ 28 h 147"/>
              <a:gd name="T100" fmla="*/ 29 w 125"/>
              <a:gd name="T101" fmla="*/ 16 h 147"/>
              <a:gd name="T102" fmla="*/ 26 w 125"/>
              <a:gd name="T103" fmla="*/ 8 h 147"/>
              <a:gd name="T104" fmla="*/ 29 w 125"/>
              <a:gd name="T105" fmla="*/ 8 h 147"/>
              <a:gd name="T106" fmla="*/ 30 w 125"/>
              <a:gd name="T107" fmla="*/ 6 h 147"/>
              <a:gd name="T108" fmla="*/ 37 w 125"/>
              <a:gd name="T109" fmla="*/ 13 h 147"/>
              <a:gd name="T110" fmla="*/ 41 w 125"/>
              <a:gd name="T111" fmla="*/ 12 h 147"/>
              <a:gd name="T112" fmla="*/ 36 w 125"/>
              <a:gd name="T113" fmla="*/ 2 h 147"/>
              <a:gd name="T114" fmla="*/ 37 w 125"/>
              <a:gd name="T115" fmla="*/ 0 h 147"/>
              <a:gd name="T116" fmla="*/ 44 w 125"/>
              <a:gd name="T117" fmla="*/ 6 h 147"/>
              <a:gd name="T118" fmla="*/ 50 w 125"/>
              <a:gd name="T119" fmla="*/ 9 h 147"/>
              <a:gd name="T120" fmla="*/ 55 w 125"/>
              <a:gd name="T121" fmla="*/ 16 h 147"/>
              <a:gd name="T122" fmla="*/ 55 w 125"/>
              <a:gd name="T123" fmla="*/ 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5" h="147">
                <a:moveTo>
                  <a:pt x="55" y="16"/>
                </a:moveTo>
                <a:lnTo>
                  <a:pt x="54" y="16"/>
                </a:lnTo>
                <a:lnTo>
                  <a:pt x="51" y="17"/>
                </a:lnTo>
                <a:lnTo>
                  <a:pt x="54" y="31"/>
                </a:lnTo>
                <a:lnTo>
                  <a:pt x="66" y="40"/>
                </a:lnTo>
                <a:lnTo>
                  <a:pt x="80" y="43"/>
                </a:lnTo>
                <a:lnTo>
                  <a:pt x="89" y="53"/>
                </a:lnTo>
                <a:lnTo>
                  <a:pt x="112" y="90"/>
                </a:lnTo>
                <a:lnTo>
                  <a:pt x="114" y="92"/>
                </a:lnTo>
                <a:lnTo>
                  <a:pt x="120" y="92"/>
                </a:lnTo>
                <a:lnTo>
                  <a:pt x="122" y="92"/>
                </a:lnTo>
                <a:lnTo>
                  <a:pt x="125" y="98"/>
                </a:lnTo>
                <a:lnTo>
                  <a:pt x="119" y="106"/>
                </a:lnTo>
                <a:lnTo>
                  <a:pt x="118" y="113"/>
                </a:lnTo>
                <a:lnTo>
                  <a:pt x="118" y="115"/>
                </a:lnTo>
                <a:lnTo>
                  <a:pt x="114" y="130"/>
                </a:lnTo>
                <a:lnTo>
                  <a:pt x="99" y="143"/>
                </a:lnTo>
                <a:lnTo>
                  <a:pt x="81" y="147"/>
                </a:lnTo>
                <a:lnTo>
                  <a:pt x="77" y="140"/>
                </a:lnTo>
                <a:lnTo>
                  <a:pt x="58" y="139"/>
                </a:lnTo>
                <a:lnTo>
                  <a:pt x="50" y="130"/>
                </a:lnTo>
                <a:lnTo>
                  <a:pt x="45" y="130"/>
                </a:lnTo>
                <a:lnTo>
                  <a:pt x="40" y="129"/>
                </a:lnTo>
                <a:lnTo>
                  <a:pt x="33" y="121"/>
                </a:lnTo>
                <a:lnTo>
                  <a:pt x="33" y="114"/>
                </a:lnTo>
                <a:lnTo>
                  <a:pt x="14" y="99"/>
                </a:lnTo>
                <a:lnTo>
                  <a:pt x="17" y="94"/>
                </a:lnTo>
                <a:lnTo>
                  <a:pt x="11" y="81"/>
                </a:lnTo>
                <a:lnTo>
                  <a:pt x="5" y="80"/>
                </a:lnTo>
                <a:lnTo>
                  <a:pt x="3" y="83"/>
                </a:lnTo>
                <a:lnTo>
                  <a:pt x="0" y="79"/>
                </a:lnTo>
                <a:lnTo>
                  <a:pt x="11" y="54"/>
                </a:lnTo>
                <a:lnTo>
                  <a:pt x="3" y="38"/>
                </a:lnTo>
                <a:lnTo>
                  <a:pt x="10" y="32"/>
                </a:lnTo>
                <a:lnTo>
                  <a:pt x="13" y="30"/>
                </a:lnTo>
                <a:lnTo>
                  <a:pt x="14" y="28"/>
                </a:lnTo>
                <a:lnTo>
                  <a:pt x="17" y="30"/>
                </a:lnTo>
                <a:lnTo>
                  <a:pt x="24" y="38"/>
                </a:lnTo>
                <a:lnTo>
                  <a:pt x="36" y="46"/>
                </a:lnTo>
                <a:lnTo>
                  <a:pt x="39" y="55"/>
                </a:lnTo>
                <a:lnTo>
                  <a:pt x="43" y="60"/>
                </a:lnTo>
                <a:lnTo>
                  <a:pt x="44" y="54"/>
                </a:lnTo>
                <a:lnTo>
                  <a:pt x="44" y="45"/>
                </a:lnTo>
                <a:lnTo>
                  <a:pt x="43" y="43"/>
                </a:lnTo>
                <a:lnTo>
                  <a:pt x="36" y="38"/>
                </a:lnTo>
                <a:lnTo>
                  <a:pt x="36" y="36"/>
                </a:lnTo>
                <a:lnTo>
                  <a:pt x="30" y="32"/>
                </a:lnTo>
                <a:lnTo>
                  <a:pt x="22" y="24"/>
                </a:lnTo>
                <a:lnTo>
                  <a:pt x="26" y="23"/>
                </a:lnTo>
                <a:lnTo>
                  <a:pt x="33" y="28"/>
                </a:lnTo>
                <a:lnTo>
                  <a:pt x="29" y="16"/>
                </a:lnTo>
                <a:lnTo>
                  <a:pt x="26" y="8"/>
                </a:lnTo>
                <a:lnTo>
                  <a:pt x="29" y="8"/>
                </a:lnTo>
                <a:lnTo>
                  <a:pt x="30" y="6"/>
                </a:lnTo>
                <a:lnTo>
                  <a:pt x="37" y="13"/>
                </a:lnTo>
                <a:lnTo>
                  <a:pt x="41" y="12"/>
                </a:lnTo>
                <a:lnTo>
                  <a:pt x="36" y="2"/>
                </a:lnTo>
                <a:lnTo>
                  <a:pt x="37" y="0"/>
                </a:lnTo>
                <a:lnTo>
                  <a:pt x="44" y="6"/>
                </a:lnTo>
                <a:lnTo>
                  <a:pt x="50" y="9"/>
                </a:lnTo>
                <a:lnTo>
                  <a:pt x="55" y="16"/>
                </a:lnTo>
                <a:lnTo>
                  <a:pt x="55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626">
            <a:extLst>
              <a:ext uri="{FF2B5EF4-FFF2-40B4-BE49-F238E27FC236}">
                <a16:creationId xmlns:a16="http://schemas.microsoft.com/office/drawing/2014/main" id="{A0AFE814-C6E4-035B-96D4-58554D368ABD}"/>
              </a:ext>
            </a:extLst>
          </p:cNvPr>
          <p:cNvSpPr>
            <a:spLocks/>
          </p:cNvSpPr>
          <p:nvPr/>
        </p:nvSpPr>
        <p:spPr bwMode="auto">
          <a:xfrm>
            <a:off x="5215045" y="5864348"/>
            <a:ext cx="84139" cy="87314"/>
          </a:xfrm>
          <a:custGeom>
            <a:avLst/>
            <a:gdLst>
              <a:gd name="T0" fmla="*/ 50 w 53"/>
              <a:gd name="T1" fmla="*/ 48 h 55"/>
              <a:gd name="T2" fmla="*/ 45 w 53"/>
              <a:gd name="T3" fmla="*/ 55 h 55"/>
              <a:gd name="T4" fmla="*/ 43 w 53"/>
              <a:gd name="T5" fmla="*/ 53 h 55"/>
              <a:gd name="T6" fmla="*/ 41 w 53"/>
              <a:gd name="T7" fmla="*/ 49 h 55"/>
              <a:gd name="T8" fmla="*/ 39 w 53"/>
              <a:gd name="T9" fmla="*/ 48 h 55"/>
              <a:gd name="T10" fmla="*/ 37 w 53"/>
              <a:gd name="T11" fmla="*/ 41 h 55"/>
              <a:gd name="T12" fmla="*/ 35 w 53"/>
              <a:gd name="T13" fmla="*/ 38 h 55"/>
              <a:gd name="T14" fmla="*/ 30 w 53"/>
              <a:gd name="T15" fmla="*/ 38 h 55"/>
              <a:gd name="T16" fmla="*/ 26 w 53"/>
              <a:gd name="T17" fmla="*/ 46 h 55"/>
              <a:gd name="T18" fmla="*/ 24 w 53"/>
              <a:gd name="T19" fmla="*/ 49 h 55"/>
              <a:gd name="T20" fmla="*/ 22 w 53"/>
              <a:gd name="T21" fmla="*/ 48 h 55"/>
              <a:gd name="T22" fmla="*/ 22 w 53"/>
              <a:gd name="T23" fmla="*/ 42 h 55"/>
              <a:gd name="T24" fmla="*/ 22 w 53"/>
              <a:gd name="T25" fmla="*/ 37 h 55"/>
              <a:gd name="T26" fmla="*/ 22 w 53"/>
              <a:gd name="T27" fmla="*/ 33 h 55"/>
              <a:gd name="T28" fmla="*/ 19 w 53"/>
              <a:gd name="T29" fmla="*/ 33 h 55"/>
              <a:gd name="T30" fmla="*/ 19 w 53"/>
              <a:gd name="T31" fmla="*/ 34 h 55"/>
              <a:gd name="T32" fmla="*/ 17 w 53"/>
              <a:gd name="T33" fmla="*/ 36 h 55"/>
              <a:gd name="T34" fmla="*/ 16 w 53"/>
              <a:gd name="T35" fmla="*/ 40 h 55"/>
              <a:gd name="T36" fmla="*/ 13 w 53"/>
              <a:gd name="T37" fmla="*/ 41 h 55"/>
              <a:gd name="T38" fmla="*/ 11 w 53"/>
              <a:gd name="T39" fmla="*/ 38 h 55"/>
              <a:gd name="T40" fmla="*/ 9 w 53"/>
              <a:gd name="T41" fmla="*/ 37 h 55"/>
              <a:gd name="T42" fmla="*/ 9 w 53"/>
              <a:gd name="T43" fmla="*/ 33 h 55"/>
              <a:gd name="T44" fmla="*/ 9 w 53"/>
              <a:gd name="T45" fmla="*/ 31 h 55"/>
              <a:gd name="T46" fmla="*/ 7 w 53"/>
              <a:gd name="T47" fmla="*/ 25 h 55"/>
              <a:gd name="T48" fmla="*/ 0 w 53"/>
              <a:gd name="T49" fmla="*/ 22 h 55"/>
              <a:gd name="T50" fmla="*/ 0 w 53"/>
              <a:gd name="T51" fmla="*/ 15 h 55"/>
              <a:gd name="T52" fmla="*/ 1 w 53"/>
              <a:gd name="T53" fmla="*/ 11 h 55"/>
              <a:gd name="T54" fmla="*/ 4 w 53"/>
              <a:gd name="T55" fmla="*/ 7 h 55"/>
              <a:gd name="T56" fmla="*/ 9 w 53"/>
              <a:gd name="T57" fmla="*/ 7 h 55"/>
              <a:gd name="T58" fmla="*/ 11 w 53"/>
              <a:gd name="T59" fmla="*/ 3 h 55"/>
              <a:gd name="T60" fmla="*/ 16 w 53"/>
              <a:gd name="T61" fmla="*/ 7 h 55"/>
              <a:gd name="T62" fmla="*/ 19 w 53"/>
              <a:gd name="T63" fmla="*/ 4 h 55"/>
              <a:gd name="T64" fmla="*/ 22 w 53"/>
              <a:gd name="T65" fmla="*/ 1 h 55"/>
              <a:gd name="T66" fmla="*/ 24 w 53"/>
              <a:gd name="T67" fmla="*/ 7 h 55"/>
              <a:gd name="T68" fmla="*/ 24 w 53"/>
              <a:gd name="T69" fmla="*/ 8 h 55"/>
              <a:gd name="T70" fmla="*/ 26 w 53"/>
              <a:gd name="T71" fmla="*/ 10 h 55"/>
              <a:gd name="T72" fmla="*/ 26 w 53"/>
              <a:gd name="T73" fmla="*/ 6 h 55"/>
              <a:gd name="T74" fmla="*/ 24 w 53"/>
              <a:gd name="T75" fmla="*/ 3 h 55"/>
              <a:gd name="T76" fmla="*/ 31 w 53"/>
              <a:gd name="T77" fmla="*/ 0 h 55"/>
              <a:gd name="T78" fmla="*/ 37 w 53"/>
              <a:gd name="T79" fmla="*/ 6 h 55"/>
              <a:gd name="T80" fmla="*/ 38 w 53"/>
              <a:gd name="T81" fmla="*/ 6 h 55"/>
              <a:gd name="T82" fmla="*/ 41 w 53"/>
              <a:gd name="T83" fmla="*/ 15 h 55"/>
              <a:gd name="T84" fmla="*/ 42 w 53"/>
              <a:gd name="T85" fmla="*/ 16 h 55"/>
              <a:gd name="T86" fmla="*/ 49 w 53"/>
              <a:gd name="T87" fmla="*/ 15 h 55"/>
              <a:gd name="T88" fmla="*/ 52 w 53"/>
              <a:gd name="T89" fmla="*/ 18 h 55"/>
              <a:gd name="T90" fmla="*/ 53 w 53"/>
              <a:gd name="T91" fmla="*/ 22 h 55"/>
              <a:gd name="T92" fmla="*/ 50 w 53"/>
              <a:gd name="T93" fmla="*/ 23 h 55"/>
              <a:gd name="T94" fmla="*/ 50 w 53"/>
              <a:gd name="T95" fmla="*/ 25 h 55"/>
              <a:gd name="T96" fmla="*/ 46 w 53"/>
              <a:gd name="T97" fmla="*/ 31 h 55"/>
              <a:gd name="T98" fmla="*/ 49 w 53"/>
              <a:gd name="T99" fmla="*/ 42 h 55"/>
              <a:gd name="T100" fmla="*/ 50 w 53"/>
              <a:gd name="T101" fmla="*/ 4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3" h="55">
                <a:moveTo>
                  <a:pt x="50" y="48"/>
                </a:moveTo>
                <a:lnTo>
                  <a:pt x="45" y="55"/>
                </a:lnTo>
                <a:lnTo>
                  <a:pt x="43" y="53"/>
                </a:lnTo>
                <a:lnTo>
                  <a:pt x="41" y="49"/>
                </a:lnTo>
                <a:lnTo>
                  <a:pt x="39" y="48"/>
                </a:lnTo>
                <a:lnTo>
                  <a:pt x="37" y="41"/>
                </a:lnTo>
                <a:lnTo>
                  <a:pt x="35" y="38"/>
                </a:lnTo>
                <a:lnTo>
                  <a:pt x="30" y="38"/>
                </a:lnTo>
                <a:lnTo>
                  <a:pt x="26" y="46"/>
                </a:lnTo>
                <a:lnTo>
                  <a:pt x="24" y="49"/>
                </a:lnTo>
                <a:lnTo>
                  <a:pt x="22" y="48"/>
                </a:lnTo>
                <a:lnTo>
                  <a:pt x="22" y="42"/>
                </a:lnTo>
                <a:lnTo>
                  <a:pt x="22" y="37"/>
                </a:lnTo>
                <a:lnTo>
                  <a:pt x="22" y="33"/>
                </a:lnTo>
                <a:lnTo>
                  <a:pt x="19" y="33"/>
                </a:lnTo>
                <a:lnTo>
                  <a:pt x="19" y="34"/>
                </a:lnTo>
                <a:lnTo>
                  <a:pt x="17" y="36"/>
                </a:lnTo>
                <a:lnTo>
                  <a:pt x="16" y="40"/>
                </a:lnTo>
                <a:lnTo>
                  <a:pt x="13" y="41"/>
                </a:lnTo>
                <a:lnTo>
                  <a:pt x="11" y="38"/>
                </a:lnTo>
                <a:lnTo>
                  <a:pt x="9" y="37"/>
                </a:lnTo>
                <a:lnTo>
                  <a:pt x="9" y="33"/>
                </a:lnTo>
                <a:lnTo>
                  <a:pt x="9" y="31"/>
                </a:lnTo>
                <a:lnTo>
                  <a:pt x="7" y="25"/>
                </a:lnTo>
                <a:lnTo>
                  <a:pt x="0" y="22"/>
                </a:lnTo>
                <a:lnTo>
                  <a:pt x="0" y="15"/>
                </a:lnTo>
                <a:lnTo>
                  <a:pt x="1" y="11"/>
                </a:lnTo>
                <a:lnTo>
                  <a:pt x="4" y="7"/>
                </a:lnTo>
                <a:lnTo>
                  <a:pt x="9" y="7"/>
                </a:lnTo>
                <a:lnTo>
                  <a:pt x="11" y="3"/>
                </a:lnTo>
                <a:lnTo>
                  <a:pt x="16" y="7"/>
                </a:lnTo>
                <a:lnTo>
                  <a:pt x="19" y="4"/>
                </a:lnTo>
                <a:lnTo>
                  <a:pt x="22" y="1"/>
                </a:lnTo>
                <a:lnTo>
                  <a:pt x="24" y="7"/>
                </a:lnTo>
                <a:lnTo>
                  <a:pt x="24" y="8"/>
                </a:lnTo>
                <a:lnTo>
                  <a:pt x="26" y="10"/>
                </a:lnTo>
                <a:lnTo>
                  <a:pt x="26" y="6"/>
                </a:lnTo>
                <a:lnTo>
                  <a:pt x="24" y="3"/>
                </a:lnTo>
                <a:lnTo>
                  <a:pt x="31" y="0"/>
                </a:lnTo>
                <a:lnTo>
                  <a:pt x="37" y="6"/>
                </a:lnTo>
                <a:lnTo>
                  <a:pt x="38" y="6"/>
                </a:lnTo>
                <a:lnTo>
                  <a:pt x="41" y="15"/>
                </a:lnTo>
                <a:lnTo>
                  <a:pt x="42" y="16"/>
                </a:lnTo>
                <a:lnTo>
                  <a:pt x="49" y="15"/>
                </a:lnTo>
                <a:lnTo>
                  <a:pt x="52" y="18"/>
                </a:lnTo>
                <a:lnTo>
                  <a:pt x="53" y="22"/>
                </a:lnTo>
                <a:lnTo>
                  <a:pt x="50" y="23"/>
                </a:lnTo>
                <a:lnTo>
                  <a:pt x="50" y="25"/>
                </a:lnTo>
                <a:lnTo>
                  <a:pt x="46" y="31"/>
                </a:lnTo>
                <a:lnTo>
                  <a:pt x="49" y="42"/>
                </a:lnTo>
                <a:lnTo>
                  <a:pt x="50" y="4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627">
            <a:extLst>
              <a:ext uri="{FF2B5EF4-FFF2-40B4-BE49-F238E27FC236}">
                <a16:creationId xmlns:a16="http://schemas.microsoft.com/office/drawing/2014/main" id="{08186144-6C10-D66E-0594-AAAE9250BBEB}"/>
              </a:ext>
            </a:extLst>
          </p:cNvPr>
          <p:cNvSpPr>
            <a:spLocks noEditPoints="1"/>
          </p:cNvSpPr>
          <p:nvPr/>
        </p:nvSpPr>
        <p:spPr bwMode="auto">
          <a:xfrm>
            <a:off x="5234095" y="5946900"/>
            <a:ext cx="55564" cy="46038"/>
          </a:xfrm>
          <a:custGeom>
            <a:avLst/>
            <a:gdLst>
              <a:gd name="T0" fmla="*/ 27 w 35"/>
              <a:gd name="T1" fmla="*/ 9 h 29"/>
              <a:gd name="T2" fmla="*/ 27 w 35"/>
              <a:gd name="T3" fmla="*/ 14 h 29"/>
              <a:gd name="T4" fmla="*/ 31 w 35"/>
              <a:gd name="T5" fmla="*/ 14 h 29"/>
              <a:gd name="T6" fmla="*/ 31 w 35"/>
              <a:gd name="T7" fmla="*/ 11 h 29"/>
              <a:gd name="T8" fmla="*/ 33 w 35"/>
              <a:gd name="T9" fmla="*/ 11 h 29"/>
              <a:gd name="T10" fmla="*/ 34 w 35"/>
              <a:gd name="T11" fmla="*/ 12 h 29"/>
              <a:gd name="T12" fmla="*/ 35 w 35"/>
              <a:gd name="T13" fmla="*/ 14 h 29"/>
              <a:gd name="T14" fmla="*/ 34 w 35"/>
              <a:gd name="T15" fmla="*/ 15 h 29"/>
              <a:gd name="T16" fmla="*/ 30 w 35"/>
              <a:gd name="T17" fmla="*/ 20 h 29"/>
              <a:gd name="T18" fmla="*/ 29 w 35"/>
              <a:gd name="T19" fmla="*/ 24 h 29"/>
              <a:gd name="T20" fmla="*/ 25 w 35"/>
              <a:gd name="T21" fmla="*/ 29 h 29"/>
              <a:gd name="T22" fmla="*/ 22 w 35"/>
              <a:gd name="T23" fmla="*/ 29 h 29"/>
              <a:gd name="T24" fmla="*/ 20 w 35"/>
              <a:gd name="T25" fmla="*/ 29 h 29"/>
              <a:gd name="T26" fmla="*/ 20 w 35"/>
              <a:gd name="T27" fmla="*/ 27 h 29"/>
              <a:gd name="T28" fmla="*/ 20 w 35"/>
              <a:gd name="T29" fmla="*/ 26 h 29"/>
              <a:gd name="T30" fmla="*/ 19 w 35"/>
              <a:gd name="T31" fmla="*/ 24 h 29"/>
              <a:gd name="T32" fmla="*/ 19 w 35"/>
              <a:gd name="T33" fmla="*/ 19 h 29"/>
              <a:gd name="T34" fmla="*/ 19 w 35"/>
              <a:gd name="T35" fmla="*/ 18 h 29"/>
              <a:gd name="T36" fmla="*/ 19 w 35"/>
              <a:gd name="T37" fmla="*/ 12 h 29"/>
              <a:gd name="T38" fmla="*/ 26 w 35"/>
              <a:gd name="T39" fmla="*/ 9 h 29"/>
              <a:gd name="T40" fmla="*/ 26 w 35"/>
              <a:gd name="T41" fmla="*/ 8 h 29"/>
              <a:gd name="T42" fmla="*/ 27 w 35"/>
              <a:gd name="T43" fmla="*/ 9 h 29"/>
              <a:gd name="T44" fmla="*/ 15 w 35"/>
              <a:gd name="T45" fmla="*/ 11 h 29"/>
              <a:gd name="T46" fmla="*/ 15 w 35"/>
              <a:gd name="T47" fmla="*/ 23 h 29"/>
              <a:gd name="T48" fmla="*/ 14 w 35"/>
              <a:gd name="T49" fmla="*/ 23 h 29"/>
              <a:gd name="T50" fmla="*/ 1 w 35"/>
              <a:gd name="T51" fmla="*/ 12 h 29"/>
              <a:gd name="T52" fmla="*/ 0 w 35"/>
              <a:gd name="T53" fmla="*/ 4 h 29"/>
              <a:gd name="T54" fmla="*/ 0 w 35"/>
              <a:gd name="T55" fmla="*/ 3 h 29"/>
              <a:gd name="T56" fmla="*/ 4 w 35"/>
              <a:gd name="T57" fmla="*/ 0 h 29"/>
              <a:gd name="T58" fmla="*/ 14 w 35"/>
              <a:gd name="T59" fmla="*/ 5 h 29"/>
              <a:gd name="T60" fmla="*/ 15 w 35"/>
              <a:gd name="T61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" h="29">
                <a:moveTo>
                  <a:pt x="27" y="9"/>
                </a:moveTo>
                <a:lnTo>
                  <a:pt x="27" y="14"/>
                </a:lnTo>
                <a:lnTo>
                  <a:pt x="31" y="14"/>
                </a:lnTo>
                <a:lnTo>
                  <a:pt x="31" y="11"/>
                </a:lnTo>
                <a:lnTo>
                  <a:pt x="33" y="11"/>
                </a:lnTo>
                <a:lnTo>
                  <a:pt x="34" y="12"/>
                </a:lnTo>
                <a:lnTo>
                  <a:pt x="35" y="14"/>
                </a:lnTo>
                <a:lnTo>
                  <a:pt x="34" y="15"/>
                </a:lnTo>
                <a:lnTo>
                  <a:pt x="30" y="20"/>
                </a:lnTo>
                <a:lnTo>
                  <a:pt x="29" y="24"/>
                </a:lnTo>
                <a:lnTo>
                  <a:pt x="25" y="29"/>
                </a:lnTo>
                <a:lnTo>
                  <a:pt x="22" y="29"/>
                </a:lnTo>
                <a:lnTo>
                  <a:pt x="20" y="29"/>
                </a:lnTo>
                <a:lnTo>
                  <a:pt x="20" y="27"/>
                </a:lnTo>
                <a:lnTo>
                  <a:pt x="20" y="26"/>
                </a:lnTo>
                <a:lnTo>
                  <a:pt x="19" y="24"/>
                </a:lnTo>
                <a:lnTo>
                  <a:pt x="19" y="19"/>
                </a:lnTo>
                <a:lnTo>
                  <a:pt x="19" y="18"/>
                </a:lnTo>
                <a:lnTo>
                  <a:pt x="19" y="12"/>
                </a:lnTo>
                <a:lnTo>
                  <a:pt x="26" y="9"/>
                </a:lnTo>
                <a:lnTo>
                  <a:pt x="26" y="8"/>
                </a:lnTo>
                <a:lnTo>
                  <a:pt x="27" y="9"/>
                </a:lnTo>
                <a:close/>
                <a:moveTo>
                  <a:pt x="15" y="11"/>
                </a:moveTo>
                <a:lnTo>
                  <a:pt x="15" y="23"/>
                </a:lnTo>
                <a:lnTo>
                  <a:pt x="14" y="23"/>
                </a:lnTo>
                <a:lnTo>
                  <a:pt x="1" y="12"/>
                </a:lnTo>
                <a:lnTo>
                  <a:pt x="0" y="4"/>
                </a:lnTo>
                <a:lnTo>
                  <a:pt x="0" y="3"/>
                </a:lnTo>
                <a:lnTo>
                  <a:pt x="4" y="0"/>
                </a:lnTo>
                <a:lnTo>
                  <a:pt x="14" y="5"/>
                </a:lnTo>
                <a:lnTo>
                  <a:pt x="15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628">
            <a:extLst>
              <a:ext uri="{FF2B5EF4-FFF2-40B4-BE49-F238E27FC236}">
                <a16:creationId xmlns:a16="http://schemas.microsoft.com/office/drawing/2014/main" id="{1EED6971-D991-5528-770C-14F467BC6EE5}"/>
              </a:ext>
            </a:extLst>
          </p:cNvPr>
          <p:cNvSpPr>
            <a:spLocks/>
          </p:cNvSpPr>
          <p:nvPr/>
        </p:nvSpPr>
        <p:spPr bwMode="auto">
          <a:xfrm>
            <a:off x="5313472" y="5897686"/>
            <a:ext cx="109540" cy="158753"/>
          </a:xfrm>
          <a:custGeom>
            <a:avLst/>
            <a:gdLst>
              <a:gd name="T0" fmla="*/ 52 w 69"/>
              <a:gd name="T1" fmla="*/ 15 h 100"/>
              <a:gd name="T2" fmla="*/ 56 w 69"/>
              <a:gd name="T3" fmla="*/ 31 h 100"/>
              <a:gd name="T4" fmla="*/ 58 w 69"/>
              <a:gd name="T5" fmla="*/ 34 h 100"/>
              <a:gd name="T6" fmla="*/ 62 w 69"/>
              <a:gd name="T7" fmla="*/ 55 h 100"/>
              <a:gd name="T8" fmla="*/ 67 w 69"/>
              <a:gd name="T9" fmla="*/ 66 h 100"/>
              <a:gd name="T10" fmla="*/ 66 w 69"/>
              <a:gd name="T11" fmla="*/ 69 h 100"/>
              <a:gd name="T12" fmla="*/ 65 w 69"/>
              <a:gd name="T13" fmla="*/ 72 h 100"/>
              <a:gd name="T14" fmla="*/ 65 w 69"/>
              <a:gd name="T15" fmla="*/ 73 h 100"/>
              <a:gd name="T16" fmla="*/ 65 w 69"/>
              <a:gd name="T17" fmla="*/ 76 h 100"/>
              <a:gd name="T18" fmla="*/ 65 w 69"/>
              <a:gd name="T19" fmla="*/ 81 h 100"/>
              <a:gd name="T20" fmla="*/ 62 w 69"/>
              <a:gd name="T21" fmla="*/ 85 h 100"/>
              <a:gd name="T22" fmla="*/ 61 w 69"/>
              <a:gd name="T23" fmla="*/ 87 h 100"/>
              <a:gd name="T24" fmla="*/ 58 w 69"/>
              <a:gd name="T25" fmla="*/ 95 h 100"/>
              <a:gd name="T26" fmla="*/ 54 w 69"/>
              <a:gd name="T27" fmla="*/ 95 h 100"/>
              <a:gd name="T28" fmla="*/ 52 w 69"/>
              <a:gd name="T29" fmla="*/ 96 h 100"/>
              <a:gd name="T30" fmla="*/ 50 w 69"/>
              <a:gd name="T31" fmla="*/ 98 h 100"/>
              <a:gd name="T32" fmla="*/ 48 w 69"/>
              <a:gd name="T33" fmla="*/ 99 h 100"/>
              <a:gd name="T34" fmla="*/ 46 w 69"/>
              <a:gd name="T35" fmla="*/ 96 h 100"/>
              <a:gd name="T36" fmla="*/ 43 w 69"/>
              <a:gd name="T37" fmla="*/ 99 h 100"/>
              <a:gd name="T38" fmla="*/ 43 w 69"/>
              <a:gd name="T39" fmla="*/ 100 h 100"/>
              <a:gd name="T40" fmla="*/ 40 w 69"/>
              <a:gd name="T41" fmla="*/ 99 h 100"/>
              <a:gd name="T42" fmla="*/ 37 w 69"/>
              <a:gd name="T43" fmla="*/ 98 h 100"/>
              <a:gd name="T44" fmla="*/ 35 w 69"/>
              <a:gd name="T45" fmla="*/ 98 h 100"/>
              <a:gd name="T46" fmla="*/ 32 w 69"/>
              <a:gd name="T47" fmla="*/ 91 h 100"/>
              <a:gd name="T48" fmla="*/ 33 w 69"/>
              <a:gd name="T49" fmla="*/ 84 h 100"/>
              <a:gd name="T50" fmla="*/ 33 w 69"/>
              <a:gd name="T51" fmla="*/ 80 h 100"/>
              <a:gd name="T52" fmla="*/ 33 w 69"/>
              <a:gd name="T53" fmla="*/ 73 h 100"/>
              <a:gd name="T54" fmla="*/ 33 w 69"/>
              <a:gd name="T55" fmla="*/ 70 h 100"/>
              <a:gd name="T56" fmla="*/ 36 w 69"/>
              <a:gd name="T57" fmla="*/ 72 h 100"/>
              <a:gd name="T58" fmla="*/ 36 w 69"/>
              <a:gd name="T59" fmla="*/ 69 h 100"/>
              <a:gd name="T60" fmla="*/ 33 w 69"/>
              <a:gd name="T61" fmla="*/ 64 h 100"/>
              <a:gd name="T62" fmla="*/ 29 w 69"/>
              <a:gd name="T63" fmla="*/ 55 h 100"/>
              <a:gd name="T64" fmla="*/ 26 w 69"/>
              <a:gd name="T65" fmla="*/ 49 h 100"/>
              <a:gd name="T66" fmla="*/ 25 w 69"/>
              <a:gd name="T67" fmla="*/ 38 h 100"/>
              <a:gd name="T68" fmla="*/ 20 w 69"/>
              <a:gd name="T69" fmla="*/ 35 h 100"/>
              <a:gd name="T70" fmla="*/ 11 w 69"/>
              <a:gd name="T71" fmla="*/ 38 h 100"/>
              <a:gd name="T72" fmla="*/ 6 w 69"/>
              <a:gd name="T73" fmla="*/ 39 h 100"/>
              <a:gd name="T74" fmla="*/ 3 w 69"/>
              <a:gd name="T75" fmla="*/ 42 h 100"/>
              <a:gd name="T76" fmla="*/ 0 w 69"/>
              <a:gd name="T77" fmla="*/ 40 h 100"/>
              <a:gd name="T78" fmla="*/ 5 w 69"/>
              <a:gd name="T79" fmla="*/ 30 h 100"/>
              <a:gd name="T80" fmla="*/ 6 w 69"/>
              <a:gd name="T81" fmla="*/ 23 h 100"/>
              <a:gd name="T82" fmla="*/ 7 w 69"/>
              <a:gd name="T83" fmla="*/ 20 h 100"/>
              <a:gd name="T84" fmla="*/ 26 w 69"/>
              <a:gd name="T85" fmla="*/ 1 h 100"/>
              <a:gd name="T86" fmla="*/ 35 w 69"/>
              <a:gd name="T87" fmla="*/ 4 h 100"/>
              <a:gd name="T88" fmla="*/ 40 w 69"/>
              <a:gd name="T89" fmla="*/ 1 h 100"/>
              <a:gd name="T90" fmla="*/ 50 w 69"/>
              <a:gd name="T91" fmla="*/ 1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9" h="100">
                <a:moveTo>
                  <a:pt x="51" y="1"/>
                </a:moveTo>
                <a:lnTo>
                  <a:pt x="52" y="15"/>
                </a:lnTo>
                <a:lnTo>
                  <a:pt x="52" y="19"/>
                </a:lnTo>
                <a:lnTo>
                  <a:pt x="56" y="31"/>
                </a:lnTo>
                <a:lnTo>
                  <a:pt x="58" y="32"/>
                </a:lnTo>
                <a:lnTo>
                  <a:pt x="58" y="34"/>
                </a:lnTo>
                <a:lnTo>
                  <a:pt x="63" y="43"/>
                </a:lnTo>
                <a:lnTo>
                  <a:pt x="62" y="55"/>
                </a:lnTo>
                <a:lnTo>
                  <a:pt x="69" y="61"/>
                </a:lnTo>
                <a:lnTo>
                  <a:pt x="67" y="66"/>
                </a:lnTo>
                <a:lnTo>
                  <a:pt x="67" y="66"/>
                </a:lnTo>
                <a:lnTo>
                  <a:pt x="66" y="69"/>
                </a:lnTo>
                <a:lnTo>
                  <a:pt x="65" y="70"/>
                </a:lnTo>
                <a:lnTo>
                  <a:pt x="65" y="72"/>
                </a:lnTo>
                <a:lnTo>
                  <a:pt x="63" y="72"/>
                </a:lnTo>
                <a:lnTo>
                  <a:pt x="65" y="73"/>
                </a:lnTo>
                <a:lnTo>
                  <a:pt x="65" y="75"/>
                </a:lnTo>
                <a:lnTo>
                  <a:pt x="65" y="76"/>
                </a:lnTo>
                <a:lnTo>
                  <a:pt x="63" y="76"/>
                </a:lnTo>
                <a:lnTo>
                  <a:pt x="65" y="81"/>
                </a:lnTo>
                <a:lnTo>
                  <a:pt x="63" y="83"/>
                </a:lnTo>
                <a:lnTo>
                  <a:pt x="62" y="85"/>
                </a:lnTo>
                <a:lnTo>
                  <a:pt x="62" y="87"/>
                </a:lnTo>
                <a:lnTo>
                  <a:pt x="61" y="87"/>
                </a:lnTo>
                <a:lnTo>
                  <a:pt x="59" y="88"/>
                </a:lnTo>
                <a:lnTo>
                  <a:pt x="58" y="95"/>
                </a:lnTo>
                <a:lnTo>
                  <a:pt x="55" y="94"/>
                </a:lnTo>
                <a:lnTo>
                  <a:pt x="54" y="95"/>
                </a:lnTo>
                <a:lnTo>
                  <a:pt x="52" y="96"/>
                </a:lnTo>
                <a:lnTo>
                  <a:pt x="52" y="96"/>
                </a:lnTo>
                <a:lnTo>
                  <a:pt x="51" y="98"/>
                </a:lnTo>
                <a:lnTo>
                  <a:pt x="50" y="98"/>
                </a:lnTo>
                <a:lnTo>
                  <a:pt x="48" y="96"/>
                </a:lnTo>
                <a:lnTo>
                  <a:pt x="48" y="99"/>
                </a:lnTo>
                <a:lnTo>
                  <a:pt x="47" y="99"/>
                </a:lnTo>
                <a:lnTo>
                  <a:pt x="46" y="96"/>
                </a:lnTo>
                <a:lnTo>
                  <a:pt x="44" y="98"/>
                </a:lnTo>
                <a:lnTo>
                  <a:pt x="43" y="99"/>
                </a:lnTo>
                <a:lnTo>
                  <a:pt x="43" y="99"/>
                </a:lnTo>
                <a:lnTo>
                  <a:pt x="43" y="100"/>
                </a:lnTo>
                <a:lnTo>
                  <a:pt x="41" y="100"/>
                </a:lnTo>
                <a:lnTo>
                  <a:pt x="40" y="99"/>
                </a:lnTo>
                <a:lnTo>
                  <a:pt x="39" y="99"/>
                </a:lnTo>
                <a:lnTo>
                  <a:pt x="37" y="98"/>
                </a:lnTo>
                <a:lnTo>
                  <a:pt x="36" y="98"/>
                </a:lnTo>
                <a:lnTo>
                  <a:pt x="35" y="98"/>
                </a:lnTo>
                <a:lnTo>
                  <a:pt x="32" y="98"/>
                </a:lnTo>
                <a:lnTo>
                  <a:pt x="32" y="91"/>
                </a:lnTo>
                <a:lnTo>
                  <a:pt x="33" y="85"/>
                </a:lnTo>
                <a:lnTo>
                  <a:pt x="33" y="84"/>
                </a:lnTo>
                <a:lnTo>
                  <a:pt x="33" y="83"/>
                </a:lnTo>
                <a:lnTo>
                  <a:pt x="33" y="80"/>
                </a:lnTo>
                <a:lnTo>
                  <a:pt x="33" y="75"/>
                </a:lnTo>
                <a:lnTo>
                  <a:pt x="33" y="73"/>
                </a:lnTo>
                <a:lnTo>
                  <a:pt x="32" y="72"/>
                </a:lnTo>
                <a:lnTo>
                  <a:pt x="33" y="70"/>
                </a:lnTo>
                <a:lnTo>
                  <a:pt x="35" y="72"/>
                </a:lnTo>
                <a:lnTo>
                  <a:pt x="36" y="72"/>
                </a:lnTo>
                <a:lnTo>
                  <a:pt x="36" y="70"/>
                </a:lnTo>
                <a:lnTo>
                  <a:pt x="36" y="69"/>
                </a:lnTo>
                <a:lnTo>
                  <a:pt x="36" y="68"/>
                </a:lnTo>
                <a:lnTo>
                  <a:pt x="33" y="64"/>
                </a:lnTo>
                <a:lnTo>
                  <a:pt x="31" y="57"/>
                </a:lnTo>
                <a:lnTo>
                  <a:pt x="29" y="55"/>
                </a:lnTo>
                <a:lnTo>
                  <a:pt x="29" y="54"/>
                </a:lnTo>
                <a:lnTo>
                  <a:pt x="26" y="49"/>
                </a:lnTo>
                <a:lnTo>
                  <a:pt x="25" y="40"/>
                </a:lnTo>
                <a:lnTo>
                  <a:pt x="25" y="38"/>
                </a:lnTo>
                <a:lnTo>
                  <a:pt x="24" y="35"/>
                </a:lnTo>
                <a:lnTo>
                  <a:pt x="20" y="35"/>
                </a:lnTo>
                <a:lnTo>
                  <a:pt x="14" y="36"/>
                </a:lnTo>
                <a:lnTo>
                  <a:pt x="11" y="38"/>
                </a:lnTo>
                <a:lnTo>
                  <a:pt x="7" y="39"/>
                </a:lnTo>
                <a:lnTo>
                  <a:pt x="6" y="39"/>
                </a:lnTo>
                <a:lnTo>
                  <a:pt x="5" y="42"/>
                </a:lnTo>
                <a:lnTo>
                  <a:pt x="3" y="42"/>
                </a:lnTo>
                <a:lnTo>
                  <a:pt x="2" y="42"/>
                </a:lnTo>
                <a:lnTo>
                  <a:pt x="0" y="40"/>
                </a:lnTo>
                <a:lnTo>
                  <a:pt x="0" y="34"/>
                </a:lnTo>
                <a:lnTo>
                  <a:pt x="5" y="30"/>
                </a:lnTo>
                <a:lnTo>
                  <a:pt x="6" y="28"/>
                </a:lnTo>
                <a:lnTo>
                  <a:pt x="6" y="23"/>
                </a:lnTo>
                <a:lnTo>
                  <a:pt x="7" y="21"/>
                </a:lnTo>
                <a:lnTo>
                  <a:pt x="7" y="20"/>
                </a:lnTo>
                <a:lnTo>
                  <a:pt x="21" y="0"/>
                </a:lnTo>
                <a:lnTo>
                  <a:pt x="26" y="1"/>
                </a:lnTo>
                <a:lnTo>
                  <a:pt x="29" y="5"/>
                </a:lnTo>
                <a:lnTo>
                  <a:pt x="35" y="4"/>
                </a:lnTo>
                <a:lnTo>
                  <a:pt x="36" y="2"/>
                </a:lnTo>
                <a:lnTo>
                  <a:pt x="40" y="1"/>
                </a:lnTo>
                <a:lnTo>
                  <a:pt x="47" y="2"/>
                </a:lnTo>
                <a:lnTo>
                  <a:pt x="50" y="1"/>
                </a:lnTo>
                <a:lnTo>
                  <a:pt x="51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Freeform 629">
            <a:extLst>
              <a:ext uri="{FF2B5EF4-FFF2-40B4-BE49-F238E27FC236}">
                <a16:creationId xmlns:a16="http://schemas.microsoft.com/office/drawing/2014/main" id="{000DB6DE-F019-1587-026A-78A046ADF77F}"/>
              </a:ext>
            </a:extLst>
          </p:cNvPr>
          <p:cNvSpPr>
            <a:spLocks/>
          </p:cNvSpPr>
          <p:nvPr/>
        </p:nvSpPr>
        <p:spPr bwMode="auto">
          <a:xfrm>
            <a:off x="5062642" y="5626218"/>
            <a:ext cx="93664" cy="138115"/>
          </a:xfrm>
          <a:custGeom>
            <a:avLst/>
            <a:gdLst>
              <a:gd name="T0" fmla="*/ 59 w 59"/>
              <a:gd name="T1" fmla="*/ 66 h 87"/>
              <a:gd name="T2" fmla="*/ 58 w 59"/>
              <a:gd name="T3" fmla="*/ 57 h 87"/>
              <a:gd name="T4" fmla="*/ 55 w 59"/>
              <a:gd name="T5" fmla="*/ 51 h 87"/>
              <a:gd name="T6" fmla="*/ 51 w 59"/>
              <a:gd name="T7" fmla="*/ 48 h 87"/>
              <a:gd name="T8" fmla="*/ 48 w 59"/>
              <a:gd name="T9" fmla="*/ 46 h 87"/>
              <a:gd name="T10" fmla="*/ 38 w 59"/>
              <a:gd name="T11" fmla="*/ 38 h 87"/>
              <a:gd name="T12" fmla="*/ 36 w 59"/>
              <a:gd name="T13" fmla="*/ 36 h 87"/>
              <a:gd name="T14" fmla="*/ 34 w 59"/>
              <a:gd name="T15" fmla="*/ 34 h 87"/>
              <a:gd name="T16" fmla="*/ 34 w 59"/>
              <a:gd name="T17" fmla="*/ 33 h 87"/>
              <a:gd name="T18" fmla="*/ 38 w 59"/>
              <a:gd name="T19" fmla="*/ 31 h 87"/>
              <a:gd name="T20" fmla="*/ 34 w 59"/>
              <a:gd name="T21" fmla="*/ 26 h 87"/>
              <a:gd name="T22" fmla="*/ 21 w 59"/>
              <a:gd name="T23" fmla="*/ 11 h 87"/>
              <a:gd name="T24" fmla="*/ 18 w 59"/>
              <a:gd name="T25" fmla="*/ 0 h 87"/>
              <a:gd name="T26" fmla="*/ 10 w 59"/>
              <a:gd name="T27" fmla="*/ 8 h 87"/>
              <a:gd name="T28" fmla="*/ 2 w 59"/>
              <a:gd name="T29" fmla="*/ 21 h 87"/>
              <a:gd name="T30" fmla="*/ 0 w 59"/>
              <a:gd name="T31" fmla="*/ 23 h 87"/>
              <a:gd name="T32" fmla="*/ 0 w 59"/>
              <a:gd name="T33" fmla="*/ 25 h 87"/>
              <a:gd name="T34" fmla="*/ 2 w 59"/>
              <a:gd name="T35" fmla="*/ 27 h 87"/>
              <a:gd name="T36" fmla="*/ 2 w 59"/>
              <a:gd name="T37" fmla="*/ 29 h 87"/>
              <a:gd name="T38" fmla="*/ 3 w 59"/>
              <a:gd name="T39" fmla="*/ 31 h 87"/>
              <a:gd name="T40" fmla="*/ 6 w 59"/>
              <a:gd name="T41" fmla="*/ 44 h 87"/>
              <a:gd name="T42" fmla="*/ 6 w 59"/>
              <a:gd name="T43" fmla="*/ 49 h 87"/>
              <a:gd name="T44" fmla="*/ 6 w 59"/>
              <a:gd name="T45" fmla="*/ 51 h 87"/>
              <a:gd name="T46" fmla="*/ 7 w 59"/>
              <a:gd name="T47" fmla="*/ 51 h 87"/>
              <a:gd name="T48" fmla="*/ 10 w 59"/>
              <a:gd name="T49" fmla="*/ 57 h 87"/>
              <a:gd name="T50" fmla="*/ 17 w 59"/>
              <a:gd name="T51" fmla="*/ 57 h 87"/>
              <a:gd name="T52" fmla="*/ 21 w 59"/>
              <a:gd name="T53" fmla="*/ 49 h 87"/>
              <a:gd name="T54" fmla="*/ 26 w 59"/>
              <a:gd name="T55" fmla="*/ 51 h 87"/>
              <a:gd name="T56" fmla="*/ 33 w 59"/>
              <a:gd name="T57" fmla="*/ 52 h 87"/>
              <a:gd name="T58" fmla="*/ 36 w 59"/>
              <a:gd name="T59" fmla="*/ 52 h 87"/>
              <a:gd name="T60" fmla="*/ 41 w 59"/>
              <a:gd name="T61" fmla="*/ 51 h 87"/>
              <a:gd name="T62" fmla="*/ 43 w 59"/>
              <a:gd name="T63" fmla="*/ 51 h 87"/>
              <a:gd name="T64" fmla="*/ 47 w 59"/>
              <a:gd name="T65" fmla="*/ 52 h 87"/>
              <a:gd name="T66" fmla="*/ 49 w 59"/>
              <a:gd name="T67" fmla="*/ 63 h 87"/>
              <a:gd name="T68" fmla="*/ 48 w 59"/>
              <a:gd name="T69" fmla="*/ 70 h 87"/>
              <a:gd name="T70" fmla="*/ 51 w 59"/>
              <a:gd name="T71" fmla="*/ 83 h 87"/>
              <a:gd name="T72" fmla="*/ 52 w 59"/>
              <a:gd name="T73" fmla="*/ 85 h 87"/>
              <a:gd name="T74" fmla="*/ 55 w 59"/>
              <a:gd name="T75" fmla="*/ 87 h 87"/>
              <a:gd name="T76" fmla="*/ 56 w 59"/>
              <a:gd name="T77" fmla="*/ 86 h 87"/>
              <a:gd name="T78" fmla="*/ 55 w 59"/>
              <a:gd name="T79" fmla="*/ 79 h 87"/>
              <a:gd name="T80" fmla="*/ 59 w 59"/>
              <a:gd name="T81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9" h="87">
                <a:moveTo>
                  <a:pt x="59" y="66"/>
                </a:moveTo>
                <a:lnTo>
                  <a:pt x="58" y="57"/>
                </a:lnTo>
                <a:lnTo>
                  <a:pt x="55" y="51"/>
                </a:lnTo>
                <a:lnTo>
                  <a:pt x="51" y="48"/>
                </a:lnTo>
                <a:lnTo>
                  <a:pt x="48" y="46"/>
                </a:lnTo>
                <a:lnTo>
                  <a:pt x="38" y="38"/>
                </a:lnTo>
                <a:lnTo>
                  <a:pt x="36" y="36"/>
                </a:lnTo>
                <a:lnTo>
                  <a:pt x="34" y="34"/>
                </a:lnTo>
                <a:lnTo>
                  <a:pt x="34" y="33"/>
                </a:lnTo>
                <a:lnTo>
                  <a:pt x="38" y="31"/>
                </a:lnTo>
                <a:lnTo>
                  <a:pt x="34" y="26"/>
                </a:lnTo>
                <a:lnTo>
                  <a:pt x="21" y="11"/>
                </a:lnTo>
                <a:lnTo>
                  <a:pt x="18" y="0"/>
                </a:lnTo>
                <a:lnTo>
                  <a:pt x="10" y="8"/>
                </a:lnTo>
                <a:lnTo>
                  <a:pt x="2" y="21"/>
                </a:lnTo>
                <a:lnTo>
                  <a:pt x="0" y="23"/>
                </a:lnTo>
                <a:lnTo>
                  <a:pt x="0" y="25"/>
                </a:lnTo>
                <a:lnTo>
                  <a:pt x="2" y="27"/>
                </a:lnTo>
                <a:lnTo>
                  <a:pt x="2" y="29"/>
                </a:lnTo>
                <a:lnTo>
                  <a:pt x="3" y="31"/>
                </a:lnTo>
                <a:lnTo>
                  <a:pt x="6" y="44"/>
                </a:lnTo>
                <a:lnTo>
                  <a:pt x="6" y="49"/>
                </a:lnTo>
                <a:lnTo>
                  <a:pt x="6" y="51"/>
                </a:lnTo>
                <a:lnTo>
                  <a:pt x="7" y="51"/>
                </a:lnTo>
                <a:lnTo>
                  <a:pt x="10" y="57"/>
                </a:lnTo>
                <a:lnTo>
                  <a:pt x="17" y="57"/>
                </a:lnTo>
                <a:lnTo>
                  <a:pt x="21" y="49"/>
                </a:lnTo>
                <a:lnTo>
                  <a:pt x="26" y="51"/>
                </a:lnTo>
                <a:lnTo>
                  <a:pt x="33" y="52"/>
                </a:lnTo>
                <a:lnTo>
                  <a:pt x="36" y="52"/>
                </a:lnTo>
                <a:lnTo>
                  <a:pt x="41" y="51"/>
                </a:lnTo>
                <a:lnTo>
                  <a:pt x="43" y="51"/>
                </a:lnTo>
                <a:lnTo>
                  <a:pt x="47" y="52"/>
                </a:lnTo>
                <a:lnTo>
                  <a:pt x="49" y="63"/>
                </a:lnTo>
                <a:lnTo>
                  <a:pt x="48" y="70"/>
                </a:lnTo>
                <a:lnTo>
                  <a:pt x="51" y="83"/>
                </a:lnTo>
                <a:lnTo>
                  <a:pt x="52" y="85"/>
                </a:lnTo>
                <a:lnTo>
                  <a:pt x="55" y="87"/>
                </a:lnTo>
                <a:lnTo>
                  <a:pt x="56" y="86"/>
                </a:lnTo>
                <a:lnTo>
                  <a:pt x="55" y="79"/>
                </a:lnTo>
                <a:lnTo>
                  <a:pt x="59" y="6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630">
            <a:extLst>
              <a:ext uri="{FF2B5EF4-FFF2-40B4-BE49-F238E27FC236}">
                <a16:creationId xmlns:a16="http://schemas.microsoft.com/office/drawing/2014/main" id="{68E42989-9F4A-D0FD-6083-4A01B5710B57}"/>
              </a:ext>
            </a:extLst>
          </p:cNvPr>
          <p:cNvSpPr>
            <a:spLocks/>
          </p:cNvSpPr>
          <p:nvPr/>
        </p:nvSpPr>
        <p:spPr bwMode="auto">
          <a:xfrm>
            <a:off x="5194407" y="5630981"/>
            <a:ext cx="28576" cy="60326"/>
          </a:xfrm>
          <a:custGeom>
            <a:avLst/>
            <a:gdLst>
              <a:gd name="T0" fmla="*/ 17 w 18"/>
              <a:gd name="T1" fmla="*/ 26 h 38"/>
              <a:gd name="T2" fmla="*/ 14 w 18"/>
              <a:gd name="T3" fmla="*/ 26 h 38"/>
              <a:gd name="T4" fmla="*/ 10 w 18"/>
              <a:gd name="T5" fmla="*/ 30 h 38"/>
              <a:gd name="T6" fmla="*/ 9 w 18"/>
              <a:gd name="T7" fmla="*/ 37 h 38"/>
              <a:gd name="T8" fmla="*/ 7 w 18"/>
              <a:gd name="T9" fmla="*/ 38 h 38"/>
              <a:gd name="T10" fmla="*/ 2 w 18"/>
              <a:gd name="T11" fmla="*/ 37 h 38"/>
              <a:gd name="T12" fmla="*/ 2 w 18"/>
              <a:gd name="T13" fmla="*/ 34 h 38"/>
              <a:gd name="T14" fmla="*/ 0 w 18"/>
              <a:gd name="T15" fmla="*/ 31 h 38"/>
              <a:gd name="T16" fmla="*/ 3 w 18"/>
              <a:gd name="T17" fmla="*/ 24 h 38"/>
              <a:gd name="T18" fmla="*/ 6 w 18"/>
              <a:gd name="T19" fmla="*/ 15 h 38"/>
              <a:gd name="T20" fmla="*/ 7 w 18"/>
              <a:gd name="T21" fmla="*/ 13 h 38"/>
              <a:gd name="T22" fmla="*/ 9 w 18"/>
              <a:gd name="T23" fmla="*/ 8 h 38"/>
              <a:gd name="T24" fmla="*/ 11 w 18"/>
              <a:gd name="T25" fmla="*/ 5 h 38"/>
              <a:gd name="T26" fmla="*/ 13 w 18"/>
              <a:gd name="T27" fmla="*/ 0 h 38"/>
              <a:gd name="T28" fmla="*/ 17 w 18"/>
              <a:gd name="T29" fmla="*/ 0 h 38"/>
              <a:gd name="T30" fmla="*/ 17 w 18"/>
              <a:gd name="T31" fmla="*/ 3 h 38"/>
              <a:gd name="T32" fmla="*/ 18 w 18"/>
              <a:gd name="T33" fmla="*/ 8 h 38"/>
              <a:gd name="T34" fmla="*/ 18 w 18"/>
              <a:gd name="T35" fmla="*/ 13 h 38"/>
              <a:gd name="T36" fmla="*/ 18 w 18"/>
              <a:gd name="T37" fmla="*/ 15 h 38"/>
              <a:gd name="T38" fmla="*/ 17 w 18"/>
              <a:gd name="T39" fmla="*/ 24 h 38"/>
              <a:gd name="T40" fmla="*/ 17 w 18"/>
              <a:gd name="T41" fmla="*/ 2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" h="38">
                <a:moveTo>
                  <a:pt x="17" y="26"/>
                </a:moveTo>
                <a:lnTo>
                  <a:pt x="14" y="26"/>
                </a:lnTo>
                <a:lnTo>
                  <a:pt x="10" y="30"/>
                </a:lnTo>
                <a:lnTo>
                  <a:pt x="9" y="37"/>
                </a:lnTo>
                <a:lnTo>
                  <a:pt x="7" y="38"/>
                </a:lnTo>
                <a:lnTo>
                  <a:pt x="2" y="37"/>
                </a:lnTo>
                <a:lnTo>
                  <a:pt x="2" y="34"/>
                </a:lnTo>
                <a:lnTo>
                  <a:pt x="0" y="31"/>
                </a:lnTo>
                <a:lnTo>
                  <a:pt x="3" y="24"/>
                </a:lnTo>
                <a:lnTo>
                  <a:pt x="6" y="15"/>
                </a:lnTo>
                <a:lnTo>
                  <a:pt x="7" y="13"/>
                </a:lnTo>
                <a:lnTo>
                  <a:pt x="9" y="8"/>
                </a:lnTo>
                <a:lnTo>
                  <a:pt x="11" y="5"/>
                </a:lnTo>
                <a:lnTo>
                  <a:pt x="13" y="0"/>
                </a:lnTo>
                <a:lnTo>
                  <a:pt x="17" y="0"/>
                </a:lnTo>
                <a:lnTo>
                  <a:pt x="17" y="3"/>
                </a:lnTo>
                <a:lnTo>
                  <a:pt x="18" y="8"/>
                </a:lnTo>
                <a:lnTo>
                  <a:pt x="18" y="13"/>
                </a:lnTo>
                <a:lnTo>
                  <a:pt x="18" y="15"/>
                </a:lnTo>
                <a:lnTo>
                  <a:pt x="17" y="24"/>
                </a:lnTo>
                <a:lnTo>
                  <a:pt x="1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631">
            <a:extLst>
              <a:ext uri="{FF2B5EF4-FFF2-40B4-BE49-F238E27FC236}">
                <a16:creationId xmlns:a16="http://schemas.microsoft.com/office/drawing/2014/main" id="{CF433A40-4E1C-75C7-DD42-7A97E74F8B08}"/>
              </a:ext>
            </a:extLst>
          </p:cNvPr>
          <p:cNvSpPr>
            <a:spLocks/>
          </p:cNvSpPr>
          <p:nvPr/>
        </p:nvSpPr>
        <p:spPr bwMode="auto">
          <a:xfrm>
            <a:off x="5203932" y="5723058"/>
            <a:ext cx="47626" cy="74614"/>
          </a:xfrm>
          <a:custGeom>
            <a:avLst/>
            <a:gdLst>
              <a:gd name="T0" fmla="*/ 30 w 30"/>
              <a:gd name="T1" fmla="*/ 15 h 47"/>
              <a:gd name="T2" fmla="*/ 27 w 30"/>
              <a:gd name="T3" fmla="*/ 18 h 47"/>
              <a:gd name="T4" fmla="*/ 29 w 30"/>
              <a:gd name="T5" fmla="*/ 20 h 47"/>
              <a:gd name="T6" fmla="*/ 26 w 30"/>
              <a:gd name="T7" fmla="*/ 22 h 47"/>
              <a:gd name="T8" fmla="*/ 26 w 30"/>
              <a:gd name="T9" fmla="*/ 24 h 47"/>
              <a:gd name="T10" fmla="*/ 20 w 30"/>
              <a:gd name="T11" fmla="*/ 25 h 47"/>
              <a:gd name="T12" fmla="*/ 19 w 30"/>
              <a:gd name="T13" fmla="*/ 29 h 47"/>
              <a:gd name="T14" fmla="*/ 19 w 30"/>
              <a:gd name="T15" fmla="*/ 33 h 47"/>
              <a:gd name="T16" fmla="*/ 19 w 30"/>
              <a:gd name="T17" fmla="*/ 35 h 47"/>
              <a:gd name="T18" fmla="*/ 18 w 30"/>
              <a:gd name="T19" fmla="*/ 41 h 47"/>
              <a:gd name="T20" fmla="*/ 12 w 30"/>
              <a:gd name="T21" fmla="*/ 45 h 47"/>
              <a:gd name="T22" fmla="*/ 11 w 30"/>
              <a:gd name="T23" fmla="*/ 47 h 47"/>
              <a:gd name="T24" fmla="*/ 8 w 30"/>
              <a:gd name="T25" fmla="*/ 43 h 47"/>
              <a:gd name="T26" fmla="*/ 7 w 30"/>
              <a:gd name="T27" fmla="*/ 43 h 47"/>
              <a:gd name="T28" fmla="*/ 5 w 30"/>
              <a:gd name="T29" fmla="*/ 43 h 47"/>
              <a:gd name="T30" fmla="*/ 5 w 30"/>
              <a:gd name="T31" fmla="*/ 37 h 47"/>
              <a:gd name="T32" fmla="*/ 4 w 30"/>
              <a:gd name="T33" fmla="*/ 35 h 47"/>
              <a:gd name="T34" fmla="*/ 0 w 30"/>
              <a:gd name="T35" fmla="*/ 26 h 47"/>
              <a:gd name="T36" fmla="*/ 1 w 30"/>
              <a:gd name="T37" fmla="*/ 20 h 47"/>
              <a:gd name="T38" fmla="*/ 3 w 30"/>
              <a:gd name="T39" fmla="*/ 14 h 47"/>
              <a:gd name="T40" fmla="*/ 3 w 30"/>
              <a:gd name="T41" fmla="*/ 9 h 47"/>
              <a:gd name="T42" fmla="*/ 4 w 30"/>
              <a:gd name="T43" fmla="*/ 9 h 47"/>
              <a:gd name="T44" fmla="*/ 7 w 30"/>
              <a:gd name="T45" fmla="*/ 5 h 47"/>
              <a:gd name="T46" fmla="*/ 7 w 30"/>
              <a:gd name="T47" fmla="*/ 3 h 47"/>
              <a:gd name="T48" fmla="*/ 8 w 30"/>
              <a:gd name="T49" fmla="*/ 0 h 47"/>
              <a:gd name="T50" fmla="*/ 14 w 30"/>
              <a:gd name="T51" fmla="*/ 5 h 47"/>
              <a:gd name="T52" fmla="*/ 15 w 30"/>
              <a:gd name="T53" fmla="*/ 6 h 47"/>
              <a:gd name="T54" fmla="*/ 16 w 30"/>
              <a:gd name="T55" fmla="*/ 7 h 47"/>
              <a:gd name="T56" fmla="*/ 20 w 30"/>
              <a:gd name="T57" fmla="*/ 6 h 47"/>
              <a:gd name="T58" fmla="*/ 22 w 30"/>
              <a:gd name="T59" fmla="*/ 6 h 47"/>
              <a:gd name="T60" fmla="*/ 23 w 30"/>
              <a:gd name="T61" fmla="*/ 7 h 47"/>
              <a:gd name="T62" fmla="*/ 24 w 30"/>
              <a:gd name="T63" fmla="*/ 11 h 47"/>
              <a:gd name="T64" fmla="*/ 27 w 30"/>
              <a:gd name="T65" fmla="*/ 14 h 47"/>
              <a:gd name="T66" fmla="*/ 30 w 30"/>
              <a:gd name="T67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" h="47">
                <a:moveTo>
                  <a:pt x="30" y="15"/>
                </a:moveTo>
                <a:lnTo>
                  <a:pt x="27" y="18"/>
                </a:lnTo>
                <a:lnTo>
                  <a:pt x="29" y="20"/>
                </a:lnTo>
                <a:lnTo>
                  <a:pt x="26" y="22"/>
                </a:lnTo>
                <a:lnTo>
                  <a:pt x="26" y="24"/>
                </a:lnTo>
                <a:lnTo>
                  <a:pt x="20" y="25"/>
                </a:lnTo>
                <a:lnTo>
                  <a:pt x="19" y="29"/>
                </a:lnTo>
                <a:lnTo>
                  <a:pt x="19" y="33"/>
                </a:lnTo>
                <a:lnTo>
                  <a:pt x="19" y="35"/>
                </a:lnTo>
                <a:lnTo>
                  <a:pt x="18" y="41"/>
                </a:lnTo>
                <a:lnTo>
                  <a:pt x="12" y="45"/>
                </a:lnTo>
                <a:lnTo>
                  <a:pt x="11" y="47"/>
                </a:lnTo>
                <a:lnTo>
                  <a:pt x="8" y="43"/>
                </a:lnTo>
                <a:lnTo>
                  <a:pt x="7" y="43"/>
                </a:lnTo>
                <a:lnTo>
                  <a:pt x="5" y="43"/>
                </a:lnTo>
                <a:lnTo>
                  <a:pt x="5" y="37"/>
                </a:lnTo>
                <a:lnTo>
                  <a:pt x="4" y="35"/>
                </a:lnTo>
                <a:lnTo>
                  <a:pt x="0" y="26"/>
                </a:lnTo>
                <a:lnTo>
                  <a:pt x="1" y="20"/>
                </a:lnTo>
                <a:lnTo>
                  <a:pt x="3" y="14"/>
                </a:lnTo>
                <a:lnTo>
                  <a:pt x="3" y="9"/>
                </a:lnTo>
                <a:lnTo>
                  <a:pt x="4" y="9"/>
                </a:lnTo>
                <a:lnTo>
                  <a:pt x="7" y="5"/>
                </a:lnTo>
                <a:lnTo>
                  <a:pt x="7" y="3"/>
                </a:lnTo>
                <a:lnTo>
                  <a:pt x="8" y="0"/>
                </a:lnTo>
                <a:lnTo>
                  <a:pt x="14" y="5"/>
                </a:lnTo>
                <a:lnTo>
                  <a:pt x="15" y="6"/>
                </a:lnTo>
                <a:lnTo>
                  <a:pt x="16" y="7"/>
                </a:lnTo>
                <a:lnTo>
                  <a:pt x="20" y="6"/>
                </a:lnTo>
                <a:lnTo>
                  <a:pt x="22" y="6"/>
                </a:lnTo>
                <a:lnTo>
                  <a:pt x="23" y="7"/>
                </a:lnTo>
                <a:lnTo>
                  <a:pt x="24" y="11"/>
                </a:lnTo>
                <a:lnTo>
                  <a:pt x="27" y="14"/>
                </a:lnTo>
                <a:lnTo>
                  <a:pt x="30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632">
            <a:extLst>
              <a:ext uri="{FF2B5EF4-FFF2-40B4-BE49-F238E27FC236}">
                <a16:creationId xmlns:a16="http://schemas.microsoft.com/office/drawing/2014/main" id="{973B786F-D79B-7AF7-481F-10F1985AFEDD}"/>
              </a:ext>
            </a:extLst>
          </p:cNvPr>
          <p:cNvSpPr>
            <a:spLocks/>
          </p:cNvSpPr>
          <p:nvPr/>
        </p:nvSpPr>
        <p:spPr bwMode="auto">
          <a:xfrm>
            <a:off x="5167419" y="4160925"/>
            <a:ext cx="66676" cy="73027"/>
          </a:xfrm>
          <a:custGeom>
            <a:avLst/>
            <a:gdLst>
              <a:gd name="T0" fmla="*/ 38 w 42"/>
              <a:gd name="T1" fmla="*/ 7 h 46"/>
              <a:gd name="T2" fmla="*/ 39 w 42"/>
              <a:gd name="T3" fmla="*/ 9 h 46"/>
              <a:gd name="T4" fmla="*/ 42 w 42"/>
              <a:gd name="T5" fmla="*/ 11 h 46"/>
              <a:gd name="T6" fmla="*/ 37 w 42"/>
              <a:gd name="T7" fmla="*/ 19 h 46"/>
              <a:gd name="T8" fmla="*/ 35 w 42"/>
              <a:gd name="T9" fmla="*/ 22 h 46"/>
              <a:gd name="T10" fmla="*/ 28 w 42"/>
              <a:gd name="T11" fmla="*/ 38 h 46"/>
              <a:gd name="T12" fmla="*/ 23 w 42"/>
              <a:gd name="T13" fmla="*/ 41 h 46"/>
              <a:gd name="T14" fmla="*/ 22 w 42"/>
              <a:gd name="T15" fmla="*/ 38 h 46"/>
              <a:gd name="T16" fmla="*/ 9 w 42"/>
              <a:gd name="T17" fmla="*/ 46 h 46"/>
              <a:gd name="T18" fmla="*/ 1 w 42"/>
              <a:gd name="T19" fmla="*/ 45 h 46"/>
              <a:gd name="T20" fmla="*/ 2 w 42"/>
              <a:gd name="T21" fmla="*/ 35 h 46"/>
              <a:gd name="T22" fmla="*/ 0 w 42"/>
              <a:gd name="T23" fmla="*/ 22 h 46"/>
              <a:gd name="T24" fmla="*/ 1 w 42"/>
              <a:gd name="T25" fmla="*/ 19 h 46"/>
              <a:gd name="T26" fmla="*/ 4 w 42"/>
              <a:gd name="T27" fmla="*/ 14 h 46"/>
              <a:gd name="T28" fmla="*/ 1 w 42"/>
              <a:gd name="T29" fmla="*/ 14 h 46"/>
              <a:gd name="T30" fmla="*/ 1 w 42"/>
              <a:gd name="T31" fmla="*/ 8 h 46"/>
              <a:gd name="T32" fmla="*/ 1 w 42"/>
              <a:gd name="T33" fmla="*/ 7 h 46"/>
              <a:gd name="T34" fmla="*/ 2 w 42"/>
              <a:gd name="T35" fmla="*/ 5 h 46"/>
              <a:gd name="T36" fmla="*/ 9 w 42"/>
              <a:gd name="T37" fmla="*/ 1 h 46"/>
              <a:gd name="T38" fmla="*/ 16 w 42"/>
              <a:gd name="T39" fmla="*/ 0 h 46"/>
              <a:gd name="T40" fmla="*/ 17 w 42"/>
              <a:gd name="T41" fmla="*/ 1 h 46"/>
              <a:gd name="T42" fmla="*/ 22 w 42"/>
              <a:gd name="T43" fmla="*/ 5 h 46"/>
              <a:gd name="T44" fmla="*/ 30 w 42"/>
              <a:gd name="T45" fmla="*/ 9 h 46"/>
              <a:gd name="T46" fmla="*/ 35 w 42"/>
              <a:gd name="T47" fmla="*/ 8 h 46"/>
              <a:gd name="T48" fmla="*/ 38 w 42"/>
              <a:gd name="T49" fmla="*/ 8 h 46"/>
              <a:gd name="T50" fmla="*/ 38 w 42"/>
              <a:gd name="T51" fmla="*/ 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46">
                <a:moveTo>
                  <a:pt x="38" y="7"/>
                </a:moveTo>
                <a:lnTo>
                  <a:pt x="39" y="9"/>
                </a:lnTo>
                <a:lnTo>
                  <a:pt x="42" y="11"/>
                </a:lnTo>
                <a:lnTo>
                  <a:pt x="37" y="19"/>
                </a:lnTo>
                <a:lnTo>
                  <a:pt x="35" y="22"/>
                </a:lnTo>
                <a:lnTo>
                  <a:pt x="28" y="38"/>
                </a:lnTo>
                <a:lnTo>
                  <a:pt x="23" y="41"/>
                </a:lnTo>
                <a:lnTo>
                  <a:pt x="22" y="38"/>
                </a:lnTo>
                <a:lnTo>
                  <a:pt x="9" y="46"/>
                </a:lnTo>
                <a:lnTo>
                  <a:pt x="1" y="45"/>
                </a:lnTo>
                <a:lnTo>
                  <a:pt x="2" y="35"/>
                </a:lnTo>
                <a:lnTo>
                  <a:pt x="0" y="22"/>
                </a:lnTo>
                <a:lnTo>
                  <a:pt x="1" y="19"/>
                </a:lnTo>
                <a:lnTo>
                  <a:pt x="4" y="14"/>
                </a:lnTo>
                <a:lnTo>
                  <a:pt x="1" y="14"/>
                </a:lnTo>
                <a:lnTo>
                  <a:pt x="1" y="8"/>
                </a:lnTo>
                <a:lnTo>
                  <a:pt x="1" y="7"/>
                </a:lnTo>
                <a:lnTo>
                  <a:pt x="2" y="5"/>
                </a:lnTo>
                <a:lnTo>
                  <a:pt x="9" y="1"/>
                </a:lnTo>
                <a:lnTo>
                  <a:pt x="16" y="0"/>
                </a:lnTo>
                <a:lnTo>
                  <a:pt x="17" y="1"/>
                </a:lnTo>
                <a:lnTo>
                  <a:pt x="22" y="5"/>
                </a:lnTo>
                <a:lnTo>
                  <a:pt x="30" y="9"/>
                </a:lnTo>
                <a:lnTo>
                  <a:pt x="35" y="8"/>
                </a:lnTo>
                <a:lnTo>
                  <a:pt x="38" y="8"/>
                </a:lnTo>
                <a:lnTo>
                  <a:pt x="38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633">
            <a:extLst>
              <a:ext uri="{FF2B5EF4-FFF2-40B4-BE49-F238E27FC236}">
                <a16:creationId xmlns:a16="http://schemas.microsoft.com/office/drawing/2014/main" id="{677CB961-5CD4-8337-5BC6-C7ABC216BE83}"/>
              </a:ext>
            </a:extLst>
          </p:cNvPr>
          <p:cNvSpPr>
            <a:spLocks/>
          </p:cNvSpPr>
          <p:nvPr/>
        </p:nvSpPr>
        <p:spPr bwMode="auto">
          <a:xfrm>
            <a:off x="5313472" y="4035510"/>
            <a:ext cx="63501" cy="44451"/>
          </a:xfrm>
          <a:custGeom>
            <a:avLst/>
            <a:gdLst>
              <a:gd name="T0" fmla="*/ 35 w 40"/>
              <a:gd name="T1" fmla="*/ 16 h 28"/>
              <a:gd name="T2" fmla="*/ 32 w 40"/>
              <a:gd name="T3" fmla="*/ 15 h 28"/>
              <a:gd name="T4" fmla="*/ 31 w 40"/>
              <a:gd name="T5" fmla="*/ 15 h 28"/>
              <a:gd name="T6" fmla="*/ 24 w 40"/>
              <a:gd name="T7" fmla="*/ 19 h 28"/>
              <a:gd name="T8" fmla="*/ 18 w 40"/>
              <a:gd name="T9" fmla="*/ 23 h 28"/>
              <a:gd name="T10" fmla="*/ 13 w 40"/>
              <a:gd name="T11" fmla="*/ 26 h 28"/>
              <a:gd name="T12" fmla="*/ 6 w 40"/>
              <a:gd name="T13" fmla="*/ 28 h 28"/>
              <a:gd name="T14" fmla="*/ 2 w 40"/>
              <a:gd name="T15" fmla="*/ 27 h 28"/>
              <a:gd name="T16" fmla="*/ 0 w 40"/>
              <a:gd name="T17" fmla="*/ 24 h 28"/>
              <a:gd name="T18" fmla="*/ 6 w 40"/>
              <a:gd name="T19" fmla="*/ 19 h 28"/>
              <a:gd name="T20" fmla="*/ 7 w 40"/>
              <a:gd name="T21" fmla="*/ 18 h 28"/>
              <a:gd name="T22" fmla="*/ 11 w 40"/>
              <a:gd name="T23" fmla="*/ 15 h 28"/>
              <a:gd name="T24" fmla="*/ 18 w 40"/>
              <a:gd name="T25" fmla="*/ 12 h 28"/>
              <a:gd name="T26" fmla="*/ 20 w 40"/>
              <a:gd name="T27" fmla="*/ 9 h 28"/>
              <a:gd name="T28" fmla="*/ 28 w 40"/>
              <a:gd name="T29" fmla="*/ 8 h 28"/>
              <a:gd name="T30" fmla="*/ 29 w 40"/>
              <a:gd name="T31" fmla="*/ 7 h 28"/>
              <a:gd name="T32" fmla="*/ 32 w 40"/>
              <a:gd name="T33" fmla="*/ 1 h 28"/>
              <a:gd name="T34" fmla="*/ 33 w 40"/>
              <a:gd name="T35" fmla="*/ 0 h 28"/>
              <a:gd name="T36" fmla="*/ 40 w 40"/>
              <a:gd name="T37" fmla="*/ 9 h 28"/>
              <a:gd name="T38" fmla="*/ 35 w 40"/>
              <a:gd name="T3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" h="28">
                <a:moveTo>
                  <a:pt x="35" y="16"/>
                </a:moveTo>
                <a:lnTo>
                  <a:pt x="32" y="15"/>
                </a:lnTo>
                <a:lnTo>
                  <a:pt x="31" y="15"/>
                </a:lnTo>
                <a:lnTo>
                  <a:pt x="24" y="19"/>
                </a:lnTo>
                <a:lnTo>
                  <a:pt x="18" y="23"/>
                </a:lnTo>
                <a:lnTo>
                  <a:pt x="13" y="26"/>
                </a:lnTo>
                <a:lnTo>
                  <a:pt x="6" y="28"/>
                </a:lnTo>
                <a:lnTo>
                  <a:pt x="2" y="27"/>
                </a:lnTo>
                <a:lnTo>
                  <a:pt x="0" y="24"/>
                </a:lnTo>
                <a:lnTo>
                  <a:pt x="6" y="19"/>
                </a:lnTo>
                <a:lnTo>
                  <a:pt x="7" y="18"/>
                </a:lnTo>
                <a:lnTo>
                  <a:pt x="11" y="15"/>
                </a:lnTo>
                <a:lnTo>
                  <a:pt x="18" y="12"/>
                </a:lnTo>
                <a:lnTo>
                  <a:pt x="20" y="9"/>
                </a:lnTo>
                <a:lnTo>
                  <a:pt x="28" y="8"/>
                </a:lnTo>
                <a:lnTo>
                  <a:pt x="29" y="7"/>
                </a:lnTo>
                <a:lnTo>
                  <a:pt x="32" y="1"/>
                </a:lnTo>
                <a:lnTo>
                  <a:pt x="33" y="0"/>
                </a:lnTo>
                <a:lnTo>
                  <a:pt x="40" y="9"/>
                </a:lnTo>
                <a:lnTo>
                  <a:pt x="35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Freeform 634">
            <a:extLst>
              <a:ext uri="{FF2B5EF4-FFF2-40B4-BE49-F238E27FC236}">
                <a16:creationId xmlns:a16="http://schemas.microsoft.com/office/drawing/2014/main" id="{8122266E-5595-3C33-5E8A-8221587341DA}"/>
              </a:ext>
            </a:extLst>
          </p:cNvPr>
          <p:cNvSpPr>
            <a:spLocks noEditPoints="1"/>
          </p:cNvSpPr>
          <p:nvPr/>
        </p:nvSpPr>
        <p:spPr bwMode="auto">
          <a:xfrm>
            <a:off x="5370623" y="3454472"/>
            <a:ext cx="333382" cy="139703"/>
          </a:xfrm>
          <a:custGeom>
            <a:avLst/>
            <a:gdLst>
              <a:gd name="T0" fmla="*/ 61 w 210"/>
              <a:gd name="T1" fmla="*/ 44 h 88"/>
              <a:gd name="T2" fmla="*/ 15 w 210"/>
              <a:gd name="T3" fmla="*/ 34 h 88"/>
              <a:gd name="T4" fmla="*/ 1 w 210"/>
              <a:gd name="T5" fmla="*/ 49 h 88"/>
              <a:gd name="T6" fmla="*/ 15 w 210"/>
              <a:gd name="T7" fmla="*/ 56 h 88"/>
              <a:gd name="T8" fmla="*/ 34 w 210"/>
              <a:gd name="T9" fmla="*/ 49 h 88"/>
              <a:gd name="T10" fmla="*/ 56 w 210"/>
              <a:gd name="T11" fmla="*/ 54 h 88"/>
              <a:gd name="T12" fmla="*/ 162 w 210"/>
              <a:gd name="T13" fmla="*/ 39 h 88"/>
              <a:gd name="T14" fmla="*/ 151 w 210"/>
              <a:gd name="T15" fmla="*/ 36 h 88"/>
              <a:gd name="T16" fmla="*/ 134 w 210"/>
              <a:gd name="T17" fmla="*/ 44 h 88"/>
              <a:gd name="T18" fmla="*/ 112 w 210"/>
              <a:gd name="T19" fmla="*/ 59 h 88"/>
              <a:gd name="T20" fmla="*/ 115 w 210"/>
              <a:gd name="T21" fmla="*/ 71 h 88"/>
              <a:gd name="T22" fmla="*/ 115 w 210"/>
              <a:gd name="T23" fmla="*/ 79 h 88"/>
              <a:gd name="T24" fmla="*/ 131 w 210"/>
              <a:gd name="T25" fmla="*/ 81 h 88"/>
              <a:gd name="T26" fmla="*/ 139 w 210"/>
              <a:gd name="T27" fmla="*/ 79 h 88"/>
              <a:gd name="T28" fmla="*/ 145 w 210"/>
              <a:gd name="T29" fmla="*/ 70 h 88"/>
              <a:gd name="T30" fmla="*/ 162 w 210"/>
              <a:gd name="T31" fmla="*/ 71 h 88"/>
              <a:gd name="T32" fmla="*/ 179 w 210"/>
              <a:gd name="T33" fmla="*/ 49 h 88"/>
              <a:gd name="T34" fmla="*/ 176 w 210"/>
              <a:gd name="T35" fmla="*/ 41 h 88"/>
              <a:gd name="T36" fmla="*/ 100 w 210"/>
              <a:gd name="T37" fmla="*/ 25 h 88"/>
              <a:gd name="T38" fmla="*/ 202 w 210"/>
              <a:gd name="T39" fmla="*/ 30 h 88"/>
              <a:gd name="T40" fmla="*/ 176 w 210"/>
              <a:gd name="T41" fmla="*/ 33 h 88"/>
              <a:gd name="T42" fmla="*/ 164 w 210"/>
              <a:gd name="T43" fmla="*/ 24 h 88"/>
              <a:gd name="T44" fmla="*/ 162 w 210"/>
              <a:gd name="T45" fmla="*/ 18 h 88"/>
              <a:gd name="T46" fmla="*/ 154 w 210"/>
              <a:gd name="T47" fmla="*/ 22 h 88"/>
              <a:gd name="T48" fmla="*/ 150 w 210"/>
              <a:gd name="T49" fmla="*/ 3 h 88"/>
              <a:gd name="T50" fmla="*/ 136 w 210"/>
              <a:gd name="T51" fmla="*/ 2 h 88"/>
              <a:gd name="T52" fmla="*/ 117 w 210"/>
              <a:gd name="T53" fmla="*/ 10 h 88"/>
              <a:gd name="T54" fmla="*/ 119 w 210"/>
              <a:gd name="T55" fmla="*/ 15 h 88"/>
              <a:gd name="T56" fmla="*/ 130 w 210"/>
              <a:gd name="T57" fmla="*/ 7 h 88"/>
              <a:gd name="T58" fmla="*/ 123 w 210"/>
              <a:gd name="T59" fmla="*/ 18 h 88"/>
              <a:gd name="T60" fmla="*/ 110 w 210"/>
              <a:gd name="T61" fmla="*/ 15 h 88"/>
              <a:gd name="T62" fmla="*/ 101 w 210"/>
              <a:gd name="T63" fmla="*/ 22 h 88"/>
              <a:gd name="T64" fmla="*/ 110 w 210"/>
              <a:gd name="T65" fmla="*/ 25 h 88"/>
              <a:gd name="T66" fmla="*/ 104 w 210"/>
              <a:gd name="T67" fmla="*/ 32 h 88"/>
              <a:gd name="T68" fmla="*/ 89 w 210"/>
              <a:gd name="T69" fmla="*/ 33 h 88"/>
              <a:gd name="T70" fmla="*/ 87 w 210"/>
              <a:gd name="T71" fmla="*/ 43 h 88"/>
              <a:gd name="T72" fmla="*/ 76 w 210"/>
              <a:gd name="T73" fmla="*/ 40 h 88"/>
              <a:gd name="T74" fmla="*/ 64 w 210"/>
              <a:gd name="T75" fmla="*/ 55 h 88"/>
              <a:gd name="T76" fmla="*/ 93 w 210"/>
              <a:gd name="T77" fmla="*/ 51 h 88"/>
              <a:gd name="T78" fmla="*/ 61 w 210"/>
              <a:gd name="T79" fmla="*/ 62 h 88"/>
              <a:gd name="T80" fmla="*/ 72 w 210"/>
              <a:gd name="T81" fmla="*/ 75 h 88"/>
              <a:gd name="T82" fmla="*/ 59 w 210"/>
              <a:gd name="T83" fmla="*/ 88 h 88"/>
              <a:gd name="T84" fmla="*/ 80 w 210"/>
              <a:gd name="T85" fmla="*/ 75 h 88"/>
              <a:gd name="T86" fmla="*/ 83 w 210"/>
              <a:gd name="T87" fmla="*/ 67 h 88"/>
              <a:gd name="T88" fmla="*/ 102 w 210"/>
              <a:gd name="T89" fmla="*/ 54 h 88"/>
              <a:gd name="T90" fmla="*/ 116 w 210"/>
              <a:gd name="T91" fmla="*/ 45 h 88"/>
              <a:gd name="T92" fmla="*/ 139 w 210"/>
              <a:gd name="T93" fmla="*/ 36 h 88"/>
              <a:gd name="T94" fmla="*/ 157 w 210"/>
              <a:gd name="T95" fmla="*/ 30 h 88"/>
              <a:gd name="T96" fmla="*/ 176 w 210"/>
              <a:gd name="T97" fmla="*/ 34 h 88"/>
              <a:gd name="T98" fmla="*/ 187 w 210"/>
              <a:gd name="T99" fmla="*/ 47 h 88"/>
              <a:gd name="T100" fmla="*/ 202 w 210"/>
              <a:gd name="T101" fmla="*/ 4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88">
                <a:moveTo>
                  <a:pt x="60" y="49"/>
                </a:moveTo>
                <a:lnTo>
                  <a:pt x="61" y="47"/>
                </a:lnTo>
                <a:lnTo>
                  <a:pt x="61" y="44"/>
                </a:lnTo>
                <a:lnTo>
                  <a:pt x="45" y="22"/>
                </a:lnTo>
                <a:lnTo>
                  <a:pt x="44" y="19"/>
                </a:lnTo>
                <a:lnTo>
                  <a:pt x="15" y="34"/>
                </a:lnTo>
                <a:lnTo>
                  <a:pt x="14" y="30"/>
                </a:lnTo>
                <a:lnTo>
                  <a:pt x="3" y="36"/>
                </a:lnTo>
                <a:lnTo>
                  <a:pt x="1" y="49"/>
                </a:lnTo>
                <a:lnTo>
                  <a:pt x="0" y="54"/>
                </a:lnTo>
                <a:lnTo>
                  <a:pt x="0" y="55"/>
                </a:lnTo>
                <a:lnTo>
                  <a:pt x="15" y="56"/>
                </a:lnTo>
                <a:lnTo>
                  <a:pt x="25" y="49"/>
                </a:lnTo>
                <a:lnTo>
                  <a:pt x="31" y="45"/>
                </a:lnTo>
                <a:lnTo>
                  <a:pt x="34" y="49"/>
                </a:lnTo>
                <a:lnTo>
                  <a:pt x="35" y="54"/>
                </a:lnTo>
                <a:lnTo>
                  <a:pt x="48" y="60"/>
                </a:lnTo>
                <a:lnTo>
                  <a:pt x="56" y="54"/>
                </a:lnTo>
                <a:lnTo>
                  <a:pt x="60" y="49"/>
                </a:lnTo>
                <a:close/>
                <a:moveTo>
                  <a:pt x="169" y="41"/>
                </a:moveTo>
                <a:lnTo>
                  <a:pt x="162" y="39"/>
                </a:lnTo>
                <a:lnTo>
                  <a:pt x="158" y="36"/>
                </a:lnTo>
                <a:lnTo>
                  <a:pt x="157" y="36"/>
                </a:lnTo>
                <a:lnTo>
                  <a:pt x="151" y="36"/>
                </a:lnTo>
                <a:lnTo>
                  <a:pt x="147" y="40"/>
                </a:lnTo>
                <a:lnTo>
                  <a:pt x="139" y="41"/>
                </a:lnTo>
                <a:lnTo>
                  <a:pt x="134" y="44"/>
                </a:lnTo>
                <a:lnTo>
                  <a:pt x="121" y="49"/>
                </a:lnTo>
                <a:lnTo>
                  <a:pt x="117" y="52"/>
                </a:lnTo>
                <a:lnTo>
                  <a:pt x="112" y="59"/>
                </a:lnTo>
                <a:lnTo>
                  <a:pt x="115" y="64"/>
                </a:lnTo>
                <a:lnTo>
                  <a:pt x="104" y="66"/>
                </a:lnTo>
                <a:lnTo>
                  <a:pt x="115" y="71"/>
                </a:lnTo>
                <a:lnTo>
                  <a:pt x="124" y="73"/>
                </a:lnTo>
                <a:lnTo>
                  <a:pt x="123" y="77"/>
                </a:lnTo>
                <a:lnTo>
                  <a:pt x="115" y="79"/>
                </a:lnTo>
                <a:lnTo>
                  <a:pt x="113" y="79"/>
                </a:lnTo>
                <a:lnTo>
                  <a:pt x="115" y="85"/>
                </a:lnTo>
                <a:lnTo>
                  <a:pt x="131" y="81"/>
                </a:lnTo>
                <a:lnTo>
                  <a:pt x="132" y="81"/>
                </a:lnTo>
                <a:lnTo>
                  <a:pt x="138" y="79"/>
                </a:lnTo>
                <a:lnTo>
                  <a:pt x="139" y="79"/>
                </a:lnTo>
                <a:lnTo>
                  <a:pt x="140" y="77"/>
                </a:lnTo>
                <a:lnTo>
                  <a:pt x="143" y="70"/>
                </a:lnTo>
                <a:lnTo>
                  <a:pt x="145" y="70"/>
                </a:lnTo>
                <a:lnTo>
                  <a:pt x="156" y="66"/>
                </a:lnTo>
                <a:lnTo>
                  <a:pt x="158" y="69"/>
                </a:lnTo>
                <a:lnTo>
                  <a:pt x="162" y="71"/>
                </a:lnTo>
                <a:lnTo>
                  <a:pt x="165" y="74"/>
                </a:lnTo>
                <a:lnTo>
                  <a:pt x="171" y="73"/>
                </a:lnTo>
                <a:lnTo>
                  <a:pt x="179" y="49"/>
                </a:lnTo>
                <a:lnTo>
                  <a:pt x="179" y="48"/>
                </a:lnTo>
                <a:lnTo>
                  <a:pt x="180" y="45"/>
                </a:lnTo>
                <a:lnTo>
                  <a:pt x="176" y="41"/>
                </a:lnTo>
                <a:lnTo>
                  <a:pt x="169" y="41"/>
                </a:lnTo>
                <a:close/>
                <a:moveTo>
                  <a:pt x="100" y="26"/>
                </a:moveTo>
                <a:lnTo>
                  <a:pt x="100" y="25"/>
                </a:lnTo>
                <a:lnTo>
                  <a:pt x="100" y="25"/>
                </a:lnTo>
                <a:lnTo>
                  <a:pt x="100" y="26"/>
                </a:lnTo>
                <a:close/>
                <a:moveTo>
                  <a:pt x="202" y="30"/>
                </a:moveTo>
                <a:lnTo>
                  <a:pt x="188" y="26"/>
                </a:lnTo>
                <a:lnTo>
                  <a:pt x="177" y="33"/>
                </a:lnTo>
                <a:lnTo>
                  <a:pt x="176" y="33"/>
                </a:lnTo>
                <a:lnTo>
                  <a:pt x="165" y="29"/>
                </a:lnTo>
                <a:lnTo>
                  <a:pt x="166" y="24"/>
                </a:lnTo>
                <a:lnTo>
                  <a:pt x="164" y="24"/>
                </a:lnTo>
                <a:lnTo>
                  <a:pt x="165" y="21"/>
                </a:lnTo>
                <a:lnTo>
                  <a:pt x="164" y="21"/>
                </a:lnTo>
                <a:lnTo>
                  <a:pt x="162" y="18"/>
                </a:lnTo>
                <a:lnTo>
                  <a:pt x="158" y="19"/>
                </a:lnTo>
                <a:lnTo>
                  <a:pt x="160" y="22"/>
                </a:lnTo>
                <a:lnTo>
                  <a:pt x="154" y="22"/>
                </a:lnTo>
                <a:lnTo>
                  <a:pt x="150" y="18"/>
                </a:lnTo>
                <a:lnTo>
                  <a:pt x="150" y="6"/>
                </a:lnTo>
                <a:lnTo>
                  <a:pt x="150" y="3"/>
                </a:lnTo>
                <a:lnTo>
                  <a:pt x="145" y="2"/>
                </a:lnTo>
                <a:lnTo>
                  <a:pt x="142" y="0"/>
                </a:lnTo>
                <a:lnTo>
                  <a:pt x="136" y="2"/>
                </a:lnTo>
                <a:lnTo>
                  <a:pt x="132" y="2"/>
                </a:lnTo>
                <a:lnTo>
                  <a:pt x="121" y="9"/>
                </a:lnTo>
                <a:lnTo>
                  <a:pt x="117" y="10"/>
                </a:lnTo>
                <a:lnTo>
                  <a:pt x="116" y="10"/>
                </a:lnTo>
                <a:lnTo>
                  <a:pt x="115" y="13"/>
                </a:lnTo>
                <a:lnTo>
                  <a:pt x="119" y="15"/>
                </a:lnTo>
                <a:lnTo>
                  <a:pt x="123" y="11"/>
                </a:lnTo>
                <a:lnTo>
                  <a:pt x="128" y="9"/>
                </a:lnTo>
                <a:lnTo>
                  <a:pt x="130" y="7"/>
                </a:lnTo>
                <a:lnTo>
                  <a:pt x="132" y="11"/>
                </a:lnTo>
                <a:lnTo>
                  <a:pt x="127" y="15"/>
                </a:lnTo>
                <a:lnTo>
                  <a:pt x="123" y="18"/>
                </a:lnTo>
                <a:lnTo>
                  <a:pt x="120" y="21"/>
                </a:lnTo>
                <a:lnTo>
                  <a:pt x="112" y="15"/>
                </a:lnTo>
                <a:lnTo>
                  <a:pt x="110" y="15"/>
                </a:lnTo>
                <a:lnTo>
                  <a:pt x="106" y="17"/>
                </a:lnTo>
                <a:lnTo>
                  <a:pt x="102" y="18"/>
                </a:lnTo>
                <a:lnTo>
                  <a:pt x="101" y="22"/>
                </a:lnTo>
                <a:lnTo>
                  <a:pt x="100" y="25"/>
                </a:lnTo>
                <a:lnTo>
                  <a:pt x="101" y="25"/>
                </a:lnTo>
                <a:lnTo>
                  <a:pt x="110" y="25"/>
                </a:lnTo>
                <a:lnTo>
                  <a:pt x="116" y="26"/>
                </a:lnTo>
                <a:lnTo>
                  <a:pt x="110" y="32"/>
                </a:lnTo>
                <a:lnTo>
                  <a:pt x="104" y="32"/>
                </a:lnTo>
                <a:lnTo>
                  <a:pt x="95" y="32"/>
                </a:lnTo>
                <a:lnTo>
                  <a:pt x="93" y="33"/>
                </a:lnTo>
                <a:lnTo>
                  <a:pt x="89" y="33"/>
                </a:lnTo>
                <a:lnTo>
                  <a:pt x="89" y="34"/>
                </a:lnTo>
                <a:lnTo>
                  <a:pt x="93" y="41"/>
                </a:lnTo>
                <a:lnTo>
                  <a:pt x="87" y="43"/>
                </a:lnTo>
                <a:lnTo>
                  <a:pt x="83" y="39"/>
                </a:lnTo>
                <a:lnTo>
                  <a:pt x="82" y="37"/>
                </a:lnTo>
                <a:lnTo>
                  <a:pt x="76" y="40"/>
                </a:lnTo>
                <a:lnTo>
                  <a:pt x="65" y="49"/>
                </a:lnTo>
                <a:lnTo>
                  <a:pt x="61" y="55"/>
                </a:lnTo>
                <a:lnTo>
                  <a:pt x="64" y="55"/>
                </a:lnTo>
                <a:lnTo>
                  <a:pt x="76" y="52"/>
                </a:lnTo>
                <a:lnTo>
                  <a:pt x="85" y="51"/>
                </a:lnTo>
                <a:lnTo>
                  <a:pt x="93" y="51"/>
                </a:lnTo>
                <a:lnTo>
                  <a:pt x="82" y="55"/>
                </a:lnTo>
                <a:lnTo>
                  <a:pt x="65" y="60"/>
                </a:lnTo>
                <a:lnTo>
                  <a:pt x="61" y="62"/>
                </a:lnTo>
                <a:lnTo>
                  <a:pt x="59" y="67"/>
                </a:lnTo>
                <a:lnTo>
                  <a:pt x="74" y="69"/>
                </a:lnTo>
                <a:lnTo>
                  <a:pt x="72" y="75"/>
                </a:lnTo>
                <a:lnTo>
                  <a:pt x="57" y="82"/>
                </a:lnTo>
                <a:lnTo>
                  <a:pt x="50" y="86"/>
                </a:lnTo>
                <a:lnTo>
                  <a:pt x="59" y="88"/>
                </a:lnTo>
                <a:lnTo>
                  <a:pt x="60" y="86"/>
                </a:lnTo>
                <a:lnTo>
                  <a:pt x="74" y="82"/>
                </a:lnTo>
                <a:lnTo>
                  <a:pt x="80" y="75"/>
                </a:lnTo>
                <a:lnTo>
                  <a:pt x="82" y="69"/>
                </a:lnTo>
                <a:lnTo>
                  <a:pt x="82" y="67"/>
                </a:lnTo>
                <a:lnTo>
                  <a:pt x="83" y="67"/>
                </a:lnTo>
                <a:lnTo>
                  <a:pt x="94" y="66"/>
                </a:lnTo>
                <a:lnTo>
                  <a:pt x="101" y="62"/>
                </a:lnTo>
                <a:lnTo>
                  <a:pt x="102" y="54"/>
                </a:lnTo>
                <a:lnTo>
                  <a:pt x="109" y="49"/>
                </a:lnTo>
                <a:lnTo>
                  <a:pt x="110" y="49"/>
                </a:lnTo>
                <a:lnTo>
                  <a:pt x="116" y="45"/>
                </a:lnTo>
                <a:lnTo>
                  <a:pt x="121" y="43"/>
                </a:lnTo>
                <a:lnTo>
                  <a:pt x="130" y="40"/>
                </a:lnTo>
                <a:lnTo>
                  <a:pt x="139" y="36"/>
                </a:lnTo>
                <a:lnTo>
                  <a:pt x="145" y="34"/>
                </a:lnTo>
                <a:lnTo>
                  <a:pt x="151" y="32"/>
                </a:lnTo>
                <a:lnTo>
                  <a:pt x="157" y="30"/>
                </a:lnTo>
                <a:lnTo>
                  <a:pt x="166" y="34"/>
                </a:lnTo>
                <a:lnTo>
                  <a:pt x="169" y="36"/>
                </a:lnTo>
                <a:lnTo>
                  <a:pt x="176" y="34"/>
                </a:lnTo>
                <a:lnTo>
                  <a:pt x="181" y="40"/>
                </a:lnTo>
                <a:lnTo>
                  <a:pt x="188" y="45"/>
                </a:lnTo>
                <a:lnTo>
                  <a:pt x="187" y="47"/>
                </a:lnTo>
                <a:lnTo>
                  <a:pt x="190" y="48"/>
                </a:lnTo>
                <a:lnTo>
                  <a:pt x="194" y="47"/>
                </a:lnTo>
                <a:lnTo>
                  <a:pt x="202" y="40"/>
                </a:lnTo>
                <a:lnTo>
                  <a:pt x="210" y="29"/>
                </a:lnTo>
                <a:lnTo>
                  <a:pt x="202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Freeform 635">
            <a:extLst>
              <a:ext uri="{FF2B5EF4-FFF2-40B4-BE49-F238E27FC236}">
                <a16:creationId xmlns:a16="http://schemas.microsoft.com/office/drawing/2014/main" id="{C132265C-1257-3B2C-66BD-97282FFFA81D}"/>
              </a:ext>
            </a:extLst>
          </p:cNvPr>
          <p:cNvSpPr>
            <a:spLocks/>
          </p:cNvSpPr>
          <p:nvPr/>
        </p:nvSpPr>
        <p:spPr bwMode="auto">
          <a:xfrm>
            <a:off x="6142164" y="2468614"/>
            <a:ext cx="222255" cy="182566"/>
          </a:xfrm>
          <a:custGeom>
            <a:avLst/>
            <a:gdLst>
              <a:gd name="T0" fmla="*/ 136 w 140"/>
              <a:gd name="T1" fmla="*/ 57 h 115"/>
              <a:gd name="T2" fmla="*/ 140 w 140"/>
              <a:gd name="T3" fmla="*/ 70 h 115"/>
              <a:gd name="T4" fmla="*/ 140 w 140"/>
              <a:gd name="T5" fmla="*/ 77 h 115"/>
              <a:gd name="T6" fmla="*/ 139 w 140"/>
              <a:gd name="T7" fmla="*/ 92 h 115"/>
              <a:gd name="T8" fmla="*/ 139 w 140"/>
              <a:gd name="T9" fmla="*/ 100 h 115"/>
              <a:gd name="T10" fmla="*/ 137 w 140"/>
              <a:gd name="T11" fmla="*/ 109 h 115"/>
              <a:gd name="T12" fmla="*/ 131 w 140"/>
              <a:gd name="T13" fmla="*/ 114 h 115"/>
              <a:gd name="T14" fmla="*/ 107 w 140"/>
              <a:gd name="T15" fmla="*/ 110 h 115"/>
              <a:gd name="T16" fmla="*/ 98 w 140"/>
              <a:gd name="T17" fmla="*/ 106 h 115"/>
              <a:gd name="T18" fmla="*/ 95 w 140"/>
              <a:gd name="T19" fmla="*/ 103 h 115"/>
              <a:gd name="T20" fmla="*/ 83 w 140"/>
              <a:gd name="T21" fmla="*/ 94 h 115"/>
              <a:gd name="T22" fmla="*/ 64 w 140"/>
              <a:gd name="T23" fmla="*/ 79 h 115"/>
              <a:gd name="T24" fmla="*/ 56 w 140"/>
              <a:gd name="T25" fmla="*/ 66 h 115"/>
              <a:gd name="T26" fmla="*/ 47 w 140"/>
              <a:gd name="T27" fmla="*/ 66 h 115"/>
              <a:gd name="T28" fmla="*/ 42 w 140"/>
              <a:gd name="T29" fmla="*/ 69 h 115"/>
              <a:gd name="T30" fmla="*/ 35 w 140"/>
              <a:gd name="T31" fmla="*/ 62 h 115"/>
              <a:gd name="T32" fmla="*/ 38 w 140"/>
              <a:gd name="T33" fmla="*/ 55 h 115"/>
              <a:gd name="T34" fmla="*/ 37 w 140"/>
              <a:gd name="T35" fmla="*/ 54 h 115"/>
              <a:gd name="T36" fmla="*/ 28 w 140"/>
              <a:gd name="T37" fmla="*/ 51 h 115"/>
              <a:gd name="T38" fmla="*/ 13 w 140"/>
              <a:gd name="T39" fmla="*/ 51 h 115"/>
              <a:gd name="T40" fmla="*/ 13 w 140"/>
              <a:gd name="T41" fmla="*/ 45 h 115"/>
              <a:gd name="T42" fmla="*/ 12 w 140"/>
              <a:gd name="T43" fmla="*/ 35 h 115"/>
              <a:gd name="T44" fmla="*/ 1 w 140"/>
              <a:gd name="T45" fmla="*/ 35 h 115"/>
              <a:gd name="T46" fmla="*/ 0 w 140"/>
              <a:gd name="T47" fmla="*/ 32 h 115"/>
              <a:gd name="T48" fmla="*/ 13 w 140"/>
              <a:gd name="T49" fmla="*/ 21 h 115"/>
              <a:gd name="T50" fmla="*/ 17 w 140"/>
              <a:gd name="T51" fmla="*/ 9 h 115"/>
              <a:gd name="T52" fmla="*/ 16 w 140"/>
              <a:gd name="T53" fmla="*/ 4 h 115"/>
              <a:gd name="T54" fmla="*/ 24 w 140"/>
              <a:gd name="T55" fmla="*/ 0 h 115"/>
              <a:gd name="T56" fmla="*/ 31 w 140"/>
              <a:gd name="T57" fmla="*/ 2 h 115"/>
              <a:gd name="T58" fmla="*/ 41 w 140"/>
              <a:gd name="T59" fmla="*/ 5 h 115"/>
              <a:gd name="T60" fmla="*/ 43 w 140"/>
              <a:gd name="T61" fmla="*/ 24 h 115"/>
              <a:gd name="T62" fmla="*/ 54 w 140"/>
              <a:gd name="T63" fmla="*/ 30 h 115"/>
              <a:gd name="T64" fmla="*/ 56 w 140"/>
              <a:gd name="T65" fmla="*/ 35 h 115"/>
              <a:gd name="T66" fmla="*/ 54 w 140"/>
              <a:gd name="T67" fmla="*/ 50 h 115"/>
              <a:gd name="T68" fmla="*/ 64 w 140"/>
              <a:gd name="T69" fmla="*/ 46 h 115"/>
              <a:gd name="T70" fmla="*/ 76 w 140"/>
              <a:gd name="T71" fmla="*/ 36 h 115"/>
              <a:gd name="T72" fmla="*/ 82 w 140"/>
              <a:gd name="T73" fmla="*/ 45 h 115"/>
              <a:gd name="T74" fmla="*/ 121 w 140"/>
              <a:gd name="T75" fmla="*/ 4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15">
                <a:moveTo>
                  <a:pt x="132" y="50"/>
                </a:moveTo>
                <a:lnTo>
                  <a:pt x="136" y="57"/>
                </a:lnTo>
                <a:lnTo>
                  <a:pt x="140" y="65"/>
                </a:lnTo>
                <a:lnTo>
                  <a:pt x="140" y="70"/>
                </a:lnTo>
                <a:lnTo>
                  <a:pt x="140" y="72"/>
                </a:lnTo>
                <a:lnTo>
                  <a:pt x="140" y="77"/>
                </a:lnTo>
                <a:lnTo>
                  <a:pt x="139" y="90"/>
                </a:lnTo>
                <a:lnTo>
                  <a:pt x="139" y="92"/>
                </a:lnTo>
                <a:lnTo>
                  <a:pt x="139" y="98"/>
                </a:lnTo>
                <a:lnTo>
                  <a:pt x="139" y="100"/>
                </a:lnTo>
                <a:lnTo>
                  <a:pt x="139" y="106"/>
                </a:lnTo>
                <a:lnTo>
                  <a:pt x="137" y="109"/>
                </a:lnTo>
                <a:lnTo>
                  <a:pt x="136" y="109"/>
                </a:lnTo>
                <a:lnTo>
                  <a:pt x="131" y="114"/>
                </a:lnTo>
                <a:lnTo>
                  <a:pt x="117" y="115"/>
                </a:lnTo>
                <a:lnTo>
                  <a:pt x="107" y="110"/>
                </a:lnTo>
                <a:lnTo>
                  <a:pt x="105" y="109"/>
                </a:lnTo>
                <a:lnTo>
                  <a:pt x="98" y="106"/>
                </a:lnTo>
                <a:lnTo>
                  <a:pt x="97" y="105"/>
                </a:lnTo>
                <a:lnTo>
                  <a:pt x="95" y="103"/>
                </a:lnTo>
                <a:lnTo>
                  <a:pt x="84" y="95"/>
                </a:lnTo>
                <a:lnTo>
                  <a:pt x="83" y="94"/>
                </a:lnTo>
                <a:lnTo>
                  <a:pt x="65" y="84"/>
                </a:lnTo>
                <a:lnTo>
                  <a:pt x="64" y="79"/>
                </a:lnTo>
                <a:lnTo>
                  <a:pt x="57" y="69"/>
                </a:lnTo>
                <a:lnTo>
                  <a:pt x="56" y="66"/>
                </a:lnTo>
                <a:lnTo>
                  <a:pt x="47" y="65"/>
                </a:lnTo>
                <a:lnTo>
                  <a:pt x="47" y="66"/>
                </a:lnTo>
                <a:lnTo>
                  <a:pt x="43" y="68"/>
                </a:lnTo>
                <a:lnTo>
                  <a:pt x="42" y="69"/>
                </a:lnTo>
                <a:lnTo>
                  <a:pt x="38" y="65"/>
                </a:lnTo>
                <a:lnTo>
                  <a:pt x="35" y="62"/>
                </a:lnTo>
                <a:lnTo>
                  <a:pt x="37" y="58"/>
                </a:lnTo>
                <a:lnTo>
                  <a:pt x="38" y="55"/>
                </a:lnTo>
                <a:lnTo>
                  <a:pt x="39" y="53"/>
                </a:lnTo>
                <a:lnTo>
                  <a:pt x="37" y="54"/>
                </a:lnTo>
                <a:lnTo>
                  <a:pt x="26" y="58"/>
                </a:lnTo>
                <a:lnTo>
                  <a:pt x="28" y="51"/>
                </a:lnTo>
                <a:lnTo>
                  <a:pt x="17" y="51"/>
                </a:lnTo>
                <a:lnTo>
                  <a:pt x="13" y="51"/>
                </a:lnTo>
                <a:lnTo>
                  <a:pt x="2" y="49"/>
                </a:lnTo>
                <a:lnTo>
                  <a:pt x="13" y="45"/>
                </a:lnTo>
                <a:lnTo>
                  <a:pt x="13" y="43"/>
                </a:lnTo>
                <a:lnTo>
                  <a:pt x="12" y="35"/>
                </a:lnTo>
                <a:lnTo>
                  <a:pt x="2" y="36"/>
                </a:lnTo>
                <a:lnTo>
                  <a:pt x="1" y="35"/>
                </a:lnTo>
                <a:lnTo>
                  <a:pt x="1" y="34"/>
                </a:lnTo>
                <a:lnTo>
                  <a:pt x="0" y="32"/>
                </a:lnTo>
                <a:lnTo>
                  <a:pt x="0" y="30"/>
                </a:lnTo>
                <a:lnTo>
                  <a:pt x="13" y="21"/>
                </a:lnTo>
                <a:lnTo>
                  <a:pt x="13" y="12"/>
                </a:lnTo>
                <a:lnTo>
                  <a:pt x="17" y="9"/>
                </a:lnTo>
                <a:lnTo>
                  <a:pt x="17" y="5"/>
                </a:lnTo>
                <a:lnTo>
                  <a:pt x="16" y="4"/>
                </a:lnTo>
                <a:lnTo>
                  <a:pt x="19" y="2"/>
                </a:lnTo>
                <a:lnTo>
                  <a:pt x="24" y="0"/>
                </a:lnTo>
                <a:lnTo>
                  <a:pt x="27" y="2"/>
                </a:lnTo>
                <a:lnTo>
                  <a:pt x="31" y="2"/>
                </a:lnTo>
                <a:lnTo>
                  <a:pt x="39" y="2"/>
                </a:lnTo>
                <a:lnTo>
                  <a:pt x="41" y="5"/>
                </a:lnTo>
                <a:lnTo>
                  <a:pt x="46" y="16"/>
                </a:lnTo>
                <a:lnTo>
                  <a:pt x="43" y="24"/>
                </a:lnTo>
                <a:lnTo>
                  <a:pt x="46" y="25"/>
                </a:lnTo>
                <a:lnTo>
                  <a:pt x="54" y="30"/>
                </a:lnTo>
                <a:lnTo>
                  <a:pt x="56" y="30"/>
                </a:lnTo>
                <a:lnTo>
                  <a:pt x="56" y="35"/>
                </a:lnTo>
                <a:lnTo>
                  <a:pt x="56" y="42"/>
                </a:lnTo>
                <a:lnTo>
                  <a:pt x="54" y="50"/>
                </a:lnTo>
                <a:lnTo>
                  <a:pt x="56" y="53"/>
                </a:lnTo>
                <a:lnTo>
                  <a:pt x="64" y="46"/>
                </a:lnTo>
                <a:lnTo>
                  <a:pt x="68" y="43"/>
                </a:lnTo>
                <a:lnTo>
                  <a:pt x="76" y="36"/>
                </a:lnTo>
                <a:lnTo>
                  <a:pt x="80" y="38"/>
                </a:lnTo>
                <a:lnTo>
                  <a:pt x="82" y="45"/>
                </a:lnTo>
                <a:lnTo>
                  <a:pt x="88" y="45"/>
                </a:lnTo>
                <a:lnTo>
                  <a:pt x="121" y="49"/>
                </a:lnTo>
                <a:lnTo>
                  <a:pt x="132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Freeform 636">
            <a:extLst>
              <a:ext uri="{FF2B5EF4-FFF2-40B4-BE49-F238E27FC236}">
                <a16:creationId xmlns:a16="http://schemas.microsoft.com/office/drawing/2014/main" id="{A8767666-5A54-8A52-CD19-C847A55FB272}"/>
              </a:ext>
            </a:extLst>
          </p:cNvPr>
          <p:cNvSpPr>
            <a:spLocks noEditPoints="1"/>
          </p:cNvSpPr>
          <p:nvPr/>
        </p:nvSpPr>
        <p:spPr bwMode="auto">
          <a:xfrm>
            <a:off x="6156451" y="1978066"/>
            <a:ext cx="153991" cy="128590"/>
          </a:xfrm>
          <a:custGeom>
            <a:avLst/>
            <a:gdLst>
              <a:gd name="T0" fmla="*/ 0 w 97"/>
              <a:gd name="T1" fmla="*/ 71 h 81"/>
              <a:gd name="T2" fmla="*/ 13 w 97"/>
              <a:gd name="T3" fmla="*/ 56 h 81"/>
              <a:gd name="T4" fmla="*/ 17 w 97"/>
              <a:gd name="T5" fmla="*/ 47 h 81"/>
              <a:gd name="T6" fmla="*/ 14 w 97"/>
              <a:gd name="T7" fmla="*/ 62 h 81"/>
              <a:gd name="T8" fmla="*/ 86 w 97"/>
              <a:gd name="T9" fmla="*/ 21 h 81"/>
              <a:gd name="T10" fmla="*/ 96 w 97"/>
              <a:gd name="T11" fmla="*/ 19 h 81"/>
              <a:gd name="T12" fmla="*/ 96 w 97"/>
              <a:gd name="T13" fmla="*/ 21 h 81"/>
              <a:gd name="T14" fmla="*/ 90 w 97"/>
              <a:gd name="T15" fmla="*/ 39 h 81"/>
              <a:gd name="T16" fmla="*/ 83 w 97"/>
              <a:gd name="T17" fmla="*/ 51 h 81"/>
              <a:gd name="T18" fmla="*/ 82 w 97"/>
              <a:gd name="T19" fmla="*/ 55 h 81"/>
              <a:gd name="T20" fmla="*/ 74 w 97"/>
              <a:gd name="T21" fmla="*/ 47 h 81"/>
              <a:gd name="T22" fmla="*/ 67 w 97"/>
              <a:gd name="T23" fmla="*/ 36 h 81"/>
              <a:gd name="T24" fmla="*/ 64 w 97"/>
              <a:gd name="T25" fmla="*/ 52 h 81"/>
              <a:gd name="T26" fmla="*/ 59 w 97"/>
              <a:gd name="T27" fmla="*/ 66 h 81"/>
              <a:gd name="T28" fmla="*/ 47 w 97"/>
              <a:gd name="T29" fmla="*/ 79 h 81"/>
              <a:gd name="T30" fmla="*/ 38 w 97"/>
              <a:gd name="T31" fmla="*/ 78 h 81"/>
              <a:gd name="T32" fmla="*/ 25 w 97"/>
              <a:gd name="T33" fmla="*/ 71 h 81"/>
              <a:gd name="T34" fmla="*/ 29 w 97"/>
              <a:gd name="T35" fmla="*/ 56 h 81"/>
              <a:gd name="T36" fmla="*/ 45 w 97"/>
              <a:gd name="T37" fmla="*/ 33 h 81"/>
              <a:gd name="T38" fmla="*/ 36 w 97"/>
              <a:gd name="T39" fmla="*/ 34 h 81"/>
              <a:gd name="T40" fmla="*/ 28 w 97"/>
              <a:gd name="T41" fmla="*/ 44 h 81"/>
              <a:gd name="T42" fmla="*/ 28 w 97"/>
              <a:gd name="T43" fmla="*/ 37 h 81"/>
              <a:gd name="T44" fmla="*/ 28 w 97"/>
              <a:gd name="T45" fmla="*/ 22 h 81"/>
              <a:gd name="T46" fmla="*/ 47 w 97"/>
              <a:gd name="T47" fmla="*/ 19 h 81"/>
              <a:gd name="T48" fmla="*/ 49 w 97"/>
              <a:gd name="T49" fmla="*/ 28 h 81"/>
              <a:gd name="T50" fmla="*/ 52 w 97"/>
              <a:gd name="T51" fmla="*/ 34 h 81"/>
              <a:gd name="T52" fmla="*/ 47 w 97"/>
              <a:gd name="T53" fmla="*/ 44 h 81"/>
              <a:gd name="T54" fmla="*/ 56 w 97"/>
              <a:gd name="T55" fmla="*/ 37 h 81"/>
              <a:gd name="T56" fmla="*/ 62 w 97"/>
              <a:gd name="T57" fmla="*/ 28 h 81"/>
              <a:gd name="T58" fmla="*/ 67 w 97"/>
              <a:gd name="T59" fmla="*/ 21 h 81"/>
              <a:gd name="T60" fmla="*/ 77 w 97"/>
              <a:gd name="T61" fmla="*/ 11 h 81"/>
              <a:gd name="T62" fmla="*/ 85 w 97"/>
              <a:gd name="T63" fmla="*/ 11 h 81"/>
              <a:gd name="T64" fmla="*/ 86 w 97"/>
              <a:gd name="T65" fmla="*/ 2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7" h="81">
                <a:moveTo>
                  <a:pt x="7" y="71"/>
                </a:moveTo>
                <a:lnTo>
                  <a:pt x="0" y="71"/>
                </a:lnTo>
                <a:lnTo>
                  <a:pt x="3" y="63"/>
                </a:lnTo>
                <a:lnTo>
                  <a:pt x="13" y="56"/>
                </a:lnTo>
                <a:lnTo>
                  <a:pt x="14" y="55"/>
                </a:lnTo>
                <a:lnTo>
                  <a:pt x="17" y="47"/>
                </a:lnTo>
                <a:lnTo>
                  <a:pt x="28" y="45"/>
                </a:lnTo>
                <a:lnTo>
                  <a:pt x="14" y="62"/>
                </a:lnTo>
                <a:lnTo>
                  <a:pt x="7" y="71"/>
                </a:lnTo>
                <a:close/>
                <a:moveTo>
                  <a:pt x="86" y="21"/>
                </a:moveTo>
                <a:lnTo>
                  <a:pt x="89" y="22"/>
                </a:lnTo>
                <a:lnTo>
                  <a:pt x="96" y="19"/>
                </a:lnTo>
                <a:lnTo>
                  <a:pt x="97" y="21"/>
                </a:lnTo>
                <a:lnTo>
                  <a:pt x="96" y="21"/>
                </a:lnTo>
                <a:lnTo>
                  <a:pt x="93" y="28"/>
                </a:lnTo>
                <a:lnTo>
                  <a:pt x="90" y="39"/>
                </a:lnTo>
                <a:lnTo>
                  <a:pt x="86" y="45"/>
                </a:lnTo>
                <a:lnTo>
                  <a:pt x="83" y="51"/>
                </a:lnTo>
                <a:lnTo>
                  <a:pt x="83" y="52"/>
                </a:lnTo>
                <a:lnTo>
                  <a:pt x="82" y="55"/>
                </a:lnTo>
                <a:lnTo>
                  <a:pt x="74" y="59"/>
                </a:lnTo>
                <a:lnTo>
                  <a:pt x="74" y="47"/>
                </a:lnTo>
                <a:lnTo>
                  <a:pt x="74" y="37"/>
                </a:lnTo>
                <a:lnTo>
                  <a:pt x="67" y="36"/>
                </a:lnTo>
                <a:lnTo>
                  <a:pt x="66" y="47"/>
                </a:lnTo>
                <a:lnTo>
                  <a:pt x="64" y="52"/>
                </a:lnTo>
                <a:lnTo>
                  <a:pt x="58" y="55"/>
                </a:lnTo>
                <a:lnTo>
                  <a:pt x="59" y="66"/>
                </a:lnTo>
                <a:lnTo>
                  <a:pt x="48" y="78"/>
                </a:lnTo>
                <a:lnTo>
                  <a:pt x="47" y="79"/>
                </a:lnTo>
                <a:lnTo>
                  <a:pt x="44" y="81"/>
                </a:lnTo>
                <a:lnTo>
                  <a:pt x="38" y="78"/>
                </a:lnTo>
                <a:lnTo>
                  <a:pt x="36" y="75"/>
                </a:lnTo>
                <a:lnTo>
                  <a:pt x="25" y="71"/>
                </a:lnTo>
                <a:lnTo>
                  <a:pt x="21" y="70"/>
                </a:lnTo>
                <a:lnTo>
                  <a:pt x="29" y="56"/>
                </a:lnTo>
                <a:lnTo>
                  <a:pt x="41" y="40"/>
                </a:lnTo>
                <a:lnTo>
                  <a:pt x="45" y="33"/>
                </a:lnTo>
                <a:lnTo>
                  <a:pt x="38" y="32"/>
                </a:lnTo>
                <a:lnTo>
                  <a:pt x="36" y="34"/>
                </a:lnTo>
                <a:lnTo>
                  <a:pt x="30" y="43"/>
                </a:lnTo>
                <a:lnTo>
                  <a:pt x="28" y="44"/>
                </a:lnTo>
                <a:lnTo>
                  <a:pt x="28" y="41"/>
                </a:lnTo>
                <a:lnTo>
                  <a:pt x="28" y="37"/>
                </a:lnTo>
                <a:lnTo>
                  <a:pt x="28" y="28"/>
                </a:lnTo>
                <a:lnTo>
                  <a:pt x="28" y="22"/>
                </a:lnTo>
                <a:lnTo>
                  <a:pt x="40" y="21"/>
                </a:lnTo>
                <a:lnTo>
                  <a:pt x="47" y="19"/>
                </a:lnTo>
                <a:lnTo>
                  <a:pt x="47" y="21"/>
                </a:lnTo>
                <a:lnTo>
                  <a:pt x="49" y="28"/>
                </a:lnTo>
                <a:lnTo>
                  <a:pt x="51" y="32"/>
                </a:lnTo>
                <a:lnTo>
                  <a:pt x="52" y="34"/>
                </a:lnTo>
                <a:lnTo>
                  <a:pt x="52" y="36"/>
                </a:lnTo>
                <a:lnTo>
                  <a:pt x="47" y="44"/>
                </a:lnTo>
                <a:lnTo>
                  <a:pt x="49" y="47"/>
                </a:lnTo>
                <a:lnTo>
                  <a:pt x="56" y="37"/>
                </a:lnTo>
                <a:lnTo>
                  <a:pt x="58" y="34"/>
                </a:lnTo>
                <a:lnTo>
                  <a:pt x="62" y="28"/>
                </a:lnTo>
                <a:lnTo>
                  <a:pt x="66" y="24"/>
                </a:lnTo>
                <a:lnTo>
                  <a:pt x="67" y="21"/>
                </a:lnTo>
                <a:lnTo>
                  <a:pt x="74" y="21"/>
                </a:lnTo>
                <a:lnTo>
                  <a:pt x="77" y="11"/>
                </a:lnTo>
                <a:lnTo>
                  <a:pt x="79" y="0"/>
                </a:lnTo>
                <a:lnTo>
                  <a:pt x="85" y="11"/>
                </a:lnTo>
                <a:lnTo>
                  <a:pt x="83" y="19"/>
                </a:lnTo>
                <a:lnTo>
                  <a:pt x="86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Freeform 637">
            <a:extLst>
              <a:ext uri="{FF2B5EF4-FFF2-40B4-BE49-F238E27FC236}">
                <a16:creationId xmlns:a16="http://schemas.microsoft.com/office/drawing/2014/main" id="{44A63C67-E54D-0E97-D969-F898133B00EC}"/>
              </a:ext>
            </a:extLst>
          </p:cNvPr>
          <p:cNvSpPr>
            <a:spLocks noEditPoints="1"/>
          </p:cNvSpPr>
          <p:nvPr/>
        </p:nvSpPr>
        <p:spPr bwMode="auto">
          <a:xfrm>
            <a:off x="8056728" y="1147786"/>
            <a:ext cx="403233" cy="423871"/>
          </a:xfrm>
          <a:custGeom>
            <a:avLst/>
            <a:gdLst>
              <a:gd name="T0" fmla="*/ 139 w 254"/>
              <a:gd name="T1" fmla="*/ 53 h 267"/>
              <a:gd name="T2" fmla="*/ 144 w 254"/>
              <a:gd name="T3" fmla="*/ 15 h 267"/>
              <a:gd name="T4" fmla="*/ 101 w 254"/>
              <a:gd name="T5" fmla="*/ 38 h 267"/>
              <a:gd name="T6" fmla="*/ 128 w 254"/>
              <a:gd name="T7" fmla="*/ 35 h 267"/>
              <a:gd name="T8" fmla="*/ 121 w 254"/>
              <a:gd name="T9" fmla="*/ 68 h 267"/>
              <a:gd name="T10" fmla="*/ 114 w 254"/>
              <a:gd name="T11" fmla="*/ 80 h 267"/>
              <a:gd name="T12" fmla="*/ 125 w 254"/>
              <a:gd name="T13" fmla="*/ 76 h 267"/>
              <a:gd name="T14" fmla="*/ 150 w 254"/>
              <a:gd name="T15" fmla="*/ 56 h 267"/>
              <a:gd name="T16" fmla="*/ 151 w 254"/>
              <a:gd name="T17" fmla="*/ 67 h 267"/>
              <a:gd name="T18" fmla="*/ 158 w 254"/>
              <a:gd name="T19" fmla="*/ 94 h 267"/>
              <a:gd name="T20" fmla="*/ 157 w 254"/>
              <a:gd name="T21" fmla="*/ 69 h 267"/>
              <a:gd name="T22" fmla="*/ 172 w 254"/>
              <a:gd name="T23" fmla="*/ 69 h 267"/>
              <a:gd name="T24" fmla="*/ 168 w 254"/>
              <a:gd name="T25" fmla="*/ 46 h 267"/>
              <a:gd name="T26" fmla="*/ 165 w 254"/>
              <a:gd name="T27" fmla="*/ 16 h 267"/>
              <a:gd name="T28" fmla="*/ 194 w 254"/>
              <a:gd name="T29" fmla="*/ 46 h 267"/>
              <a:gd name="T30" fmla="*/ 189 w 254"/>
              <a:gd name="T31" fmla="*/ 67 h 267"/>
              <a:gd name="T32" fmla="*/ 198 w 254"/>
              <a:gd name="T33" fmla="*/ 46 h 267"/>
              <a:gd name="T34" fmla="*/ 207 w 254"/>
              <a:gd name="T35" fmla="*/ 23 h 267"/>
              <a:gd name="T36" fmla="*/ 228 w 254"/>
              <a:gd name="T37" fmla="*/ 26 h 267"/>
              <a:gd name="T38" fmla="*/ 233 w 254"/>
              <a:gd name="T39" fmla="*/ 34 h 267"/>
              <a:gd name="T40" fmla="*/ 237 w 254"/>
              <a:gd name="T41" fmla="*/ 43 h 267"/>
              <a:gd name="T42" fmla="*/ 245 w 254"/>
              <a:gd name="T43" fmla="*/ 49 h 267"/>
              <a:gd name="T44" fmla="*/ 251 w 254"/>
              <a:gd name="T45" fmla="*/ 62 h 267"/>
              <a:gd name="T46" fmla="*/ 254 w 254"/>
              <a:gd name="T47" fmla="*/ 80 h 267"/>
              <a:gd name="T48" fmla="*/ 226 w 254"/>
              <a:gd name="T49" fmla="*/ 94 h 267"/>
              <a:gd name="T50" fmla="*/ 184 w 254"/>
              <a:gd name="T51" fmla="*/ 75 h 267"/>
              <a:gd name="T52" fmla="*/ 176 w 254"/>
              <a:gd name="T53" fmla="*/ 79 h 267"/>
              <a:gd name="T54" fmla="*/ 187 w 254"/>
              <a:gd name="T55" fmla="*/ 101 h 267"/>
              <a:gd name="T56" fmla="*/ 183 w 254"/>
              <a:gd name="T57" fmla="*/ 112 h 267"/>
              <a:gd name="T58" fmla="*/ 180 w 254"/>
              <a:gd name="T59" fmla="*/ 140 h 267"/>
              <a:gd name="T60" fmla="*/ 170 w 254"/>
              <a:gd name="T61" fmla="*/ 142 h 267"/>
              <a:gd name="T62" fmla="*/ 155 w 254"/>
              <a:gd name="T63" fmla="*/ 152 h 267"/>
              <a:gd name="T64" fmla="*/ 142 w 254"/>
              <a:gd name="T65" fmla="*/ 177 h 267"/>
              <a:gd name="T66" fmla="*/ 125 w 254"/>
              <a:gd name="T67" fmla="*/ 182 h 267"/>
              <a:gd name="T68" fmla="*/ 128 w 254"/>
              <a:gd name="T69" fmla="*/ 202 h 267"/>
              <a:gd name="T70" fmla="*/ 128 w 254"/>
              <a:gd name="T71" fmla="*/ 214 h 267"/>
              <a:gd name="T72" fmla="*/ 128 w 254"/>
              <a:gd name="T73" fmla="*/ 225 h 267"/>
              <a:gd name="T74" fmla="*/ 123 w 254"/>
              <a:gd name="T75" fmla="*/ 251 h 267"/>
              <a:gd name="T76" fmla="*/ 114 w 254"/>
              <a:gd name="T77" fmla="*/ 264 h 267"/>
              <a:gd name="T78" fmla="*/ 109 w 254"/>
              <a:gd name="T79" fmla="*/ 262 h 267"/>
              <a:gd name="T80" fmla="*/ 97 w 254"/>
              <a:gd name="T81" fmla="*/ 255 h 267"/>
              <a:gd name="T82" fmla="*/ 87 w 254"/>
              <a:gd name="T83" fmla="*/ 233 h 267"/>
              <a:gd name="T84" fmla="*/ 87 w 254"/>
              <a:gd name="T85" fmla="*/ 208 h 267"/>
              <a:gd name="T86" fmla="*/ 101 w 254"/>
              <a:gd name="T87" fmla="*/ 177 h 267"/>
              <a:gd name="T88" fmla="*/ 112 w 254"/>
              <a:gd name="T89" fmla="*/ 147 h 267"/>
              <a:gd name="T90" fmla="*/ 103 w 254"/>
              <a:gd name="T91" fmla="*/ 122 h 267"/>
              <a:gd name="T92" fmla="*/ 93 w 254"/>
              <a:gd name="T93" fmla="*/ 106 h 267"/>
              <a:gd name="T94" fmla="*/ 84 w 254"/>
              <a:gd name="T95" fmla="*/ 91 h 267"/>
              <a:gd name="T96" fmla="*/ 68 w 254"/>
              <a:gd name="T97" fmla="*/ 84 h 267"/>
              <a:gd name="T98" fmla="*/ 37 w 254"/>
              <a:gd name="T99" fmla="*/ 77 h 267"/>
              <a:gd name="T100" fmla="*/ 18 w 254"/>
              <a:gd name="T101" fmla="*/ 72 h 267"/>
              <a:gd name="T102" fmla="*/ 31 w 254"/>
              <a:gd name="T103" fmla="*/ 34 h 267"/>
              <a:gd name="T104" fmla="*/ 80 w 254"/>
              <a:gd name="T105" fmla="*/ 1 h 267"/>
              <a:gd name="T106" fmla="*/ 95 w 254"/>
              <a:gd name="T107" fmla="*/ 2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54" h="267">
                <a:moveTo>
                  <a:pt x="150" y="26"/>
                </a:moveTo>
                <a:lnTo>
                  <a:pt x="147" y="31"/>
                </a:lnTo>
                <a:lnTo>
                  <a:pt x="154" y="30"/>
                </a:lnTo>
                <a:lnTo>
                  <a:pt x="158" y="37"/>
                </a:lnTo>
                <a:lnTo>
                  <a:pt x="139" y="53"/>
                </a:lnTo>
                <a:lnTo>
                  <a:pt x="140" y="54"/>
                </a:lnTo>
                <a:lnTo>
                  <a:pt x="129" y="54"/>
                </a:lnTo>
                <a:lnTo>
                  <a:pt x="135" y="39"/>
                </a:lnTo>
                <a:lnTo>
                  <a:pt x="129" y="17"/>
                </a:lnTo>
                <a:lnTo>
                  <a:pt x="144" y="15"/>
                </a:lnTo>
                <a:lnTo>
                  <a:pt x="150" y="26"/>
                </a:lnTo>
                <a:close/>
                <a:moveTo>
                  <a:pt x="94" y="32"/>
                </a:moveTo>
                <a:lnTo>
                  <a:pt x="94" y="41"/>
                </a:lnTo>
                <a:lnTo>
                  <a:pt x="98" y="39"/>
                </a:lnTo>
                <a:lnTo>
                  <a:pt x="101" y="38"/>
                </a:lnTo>
                <a:lnTo>
                  <a:pt x="105" y="22"/>
                </a:lnTo>
                <a:lnTo>
                  <a:pt x="112" y="19"/>
                </a:lnTo>
                <a:lnTo>
                  <a:pt x="120" y="19"/>
                </a:lnTo>
                <a:lnTo>
                  <a:pt x="125" y="23"/>
                </a:lnTo>
                <a:lnTo>
                  <a:pt x="128" y="35"/>
                </a:lnTo>
                <a:lnTo>
                  <a:pt x="128" y="45"/>
                </a:lnTo>
                <a:lnTo>
                  <a:pt x="125" y="47"/>
                </a:lnTo>
                <a:lnTo>
                  <a:pt x="125" y="52"/>
                </a:lnTo>
                <a:lnTo>
                  <a:pt x="124" y="57"/>
                </a:lnTo>
                <a:lnTo>
                  <a:pt x="121" y="68"/>
                </a:lnTo>
                <a:lnTo>
                  <a:pt x="120" y="72"/>
                </a:lnTo>
                <a:lnTo>
                  <a:pt x="118" y="73"/>
                </a:lnTo>
                <a:lnTo>
                  <a:pt x="113" y="76"/>
                </a:lnTo>
                <a:lnTo>
                  <a:pt x="108" y="79"/>
                </a:lnTo>
                <a:lnTo>
                  <a:pt x="114" y="80"/>
                </a:lnTo>
                <a:lnTo>
                  <a:pt x="117" y="88"/>
                </a:lnTo>
                <a:lnTo>
                  <a:pt x="117" y="90"/>
                </a:lnTo>
                <a:lnTo>
                  <a:pt x="120" y="86"/>
                </a:lnTo>
                <a:lnTo>
                  <a:pt x="123" y="82"/>
                </a:lnTo>
                <a:lnTo>
                  <a:pt x="125" y="76"/>
                </a:lnTo>
                <a:lnTo>
                  <a:pt x="128" y="69"/>
                </a:lnTo>
                <a:lnTo>
                  <a:pt x="134" y="61"/>
                </a:lnTo>
                <a:lnTo>
                  <a:pt x="140" y="61"/>
                </a:lnTo>
                <a:lnTo>
                  <a:pt x="146" y="61"/>
                </a:lnTo>
                <a:lnTo>
                  <a:pt x="150" y="56"/>
                </a:lnTo>
                <a:lnTo>
                  <a:pt x="158" y="46"/>
                </a:lnTo>
                <a:lnTo>
                  <a:pt x="161" y="46"/>
                </a:lnTo>
                <a:lnTo>
                  <a:pt x="157" y="58"/>
                </a:lnTo>
                <a:lnTo>
                  <a:pt x="155" y="61"/>
                </a:lnTo>
                <a:lnTo>
                  <a:pt x="151" y="67"/>
                </a:lnTo>
                <a:lnTo>
                  <a:pt x="151" y="68"/>
                </a:lnTo>
                <a:lnTo>
                  <a:pt x="150" y="69"/>
                </a:lnTo>
                <a:lnTo>
                  <a:pt x="151" y="76"/>
                </a:lnTo>
                <a:lnTo>
                  <a:pt x="153" y="84"/>
                </a:lnTo>
                <a:lnTo>
                  <a:pt x="158" y="94"/>
                </a:lnTo>
                <a:lnTo>
                  <a:pt x="161" y="90"/>
                </a:lnTo>
                <a:lnTo>
                  <a:pt x="158" y="79"/>
                </a:lnTo>
                <a:lnTo>
                  <a:pt x="157" y="76"/>
                </a:lnTo>
                <a:lnTo>
                  <a:pt x="155" y="71"/>
                </a:lnTo>
                <a:lnTo>
                  <a:pt x="157" y="69"/>
                </a:lnTo>
                <a:lnTo>
                  <a:pt x="158" y="68"/>
                </a:lnTo>
                <a:lnTo>
                  <a:pt x="162" y="57"/>
                </a:lnTo>
                <a:lnTo>
                  <a:pt x="169" y="68"/>
                </a:lnTo>
                <a:lnTo>
                  <a:pt x="172" y="72"/>
                </a:lnTo>
                <a:lnTo>
                  <a:pt x="172" y="69"/>
                </a:lnTo>
                <a:lnTo>
                  <a:pt x="172" y="62"/>
                </a:lnTo>
                <a:lnTo>
                  <a:pt x="172" y="61"/>
                </a:lnTo>
                <a:lnTo>
                  <a:pt x="169" y="56"/>
                </a:lnTo>
                <a:lnTo>
                  <a:pt x="166" y="47"/>
                </a:lnTo>
                <a:lnTo>
                  <a:pt x="168" y="46"/>
                </a:lnTo>
                <a:lnTo>
                  <a:pt x="172" y="45"/>
                </a:lnTo>
                <a:lnTo>
                  <a:pt x="172" y="43"/>
                </a:lnTo>
                <a:lnTo>
                  <a:pt x="168" y="32"/>
                </a:lnTo>
                <a:lnTo>
                  <a:pt x="161" y="23"/>
                </a:lnTo>
                <a:lnTo>
                  <a:pt x="165" y="16"/>
                </a:lnTo>
                <a:lnTo>
                  <a:pt x="177" y="16"/>
                </a:lnTo>
                <a:lnTo>
                  <a:pt x="174" y="26"/>
                </a:lnTo>
                <a:lnTo>
                  <a:pt x="183" y="24"/>
                </a:lnTo>
                <a:lnTo>
                  <a:pt x="189" y="35"/>
                </a:lnTo>
                <a:lnTo>
                  <a:pt x="194" y="46"/>
                </a:lnTo>
                <a:lnTo>
                  <a:pt x="194" y="50"/>
                </a:lnTo>
                <a:lnTo>
                  <a:pt x="194" y="54"/>
                </a:lnTo>
                <a:lnTo>
                  <a:pt x="194" y="62"/>
                </a:lnTo>
                <a:lnTo>
                  <a:pt x="192" y="62"/>
                </a:lnTo>
                <a:lnTo>
                  <a:pt x="189" y="67"/>
                </a:lnTo>
                <a:lnTo>
                  <a:pt x="194" y="68"/>
                </a:lnTo>
                <a:lnTo>
                  <a:pt x="202" y="61"/>
                </a:lnTo>
                <a:lnTo>
                  <a:pt x="198" y="54"/>
                </a:lnTo>
                <a:lnTo>
                  <a:pt x="198" y="47"/>
                </a:lnTo>
                <a:lnTo>
                  <a:pt x="198" y="46"/>
                </a:lnTo>
                <a:lnTo>
                  <a:pt x="194" y="39"/>
                </a:lnTo>
                <a:lnTo>
                  <a:pt x="191" y="28"/>
                </a:lnTo>
                <a:lnTo>
                  <a:pt x="198" y="23"/>
                </a:lnTo>
                <a:lnTo>
                  <a:pt x="206" y="26"/>
                </a:lnTo>
                <a:lnTo>
                  <a:pt x="207" y="23"/>
                </a:lnTo>
                <a:lnTo>
                  <a:pt x="217" y="24"/>
                </a:lnTo>
                <a:lnTo>
                  <a:pt x="219" y="24"/>
                </a:lnTo>
                <a:lnTo>
                  <a:pt x="217" y="37"/>
                </a:lnTo>
                <a:lnTo>
                  <a:pt x="225" y="26"/>
                </a:lnTo>
                <a:lnTo>
                  <a:pt x="228" y="26"/>
                </a:lnTo>
                <a:lnTo>
                  <a:pt x="228" y="27"/>
                </a:lnTo>
                <a:lnTo>
                  <a:pt x="230" y="30"/>
                </a:lnTo>
                <a:lnTo>
                  <a:pt x="232" y="31"/>
                </a:lnTo>
                <a:lnTo>
                  <a:pt x="233" y="31"/>
                </a:lnTo>
                <a:lnTo>
                  <a:pt x="233" y="34"/>
                </a:lnTo>
                <a:lnTo>
                  <a:pt x="234" y="32"/>
                </a:lnTo>
                <a:lnTo>
                  <a:pt x="234" y="37"/>
                </a:lnTo>
                <a:lnTo>
                  <a:pt x="237" y="37"/>
                </a:lnTo>
                <a:lnTo>
                  <a:pt x="239" y="42"/>
                </a:lnTo>
                <a:lnTo>
                  <a:pt x="237" y="43"/>
                </a:lnTo>
                <a:lnTo>
                  <a:pt x="240" y="46"/>
                </a:lnTo>
                <a:lnTo>
                  <a:pt x="241" y="46"/>
                </a:lnTo>
                <a:lnTo>
                  <a:pt x="244" y="49"/>
                </a:lnTo>
                <a:lnTo>
                  <a:pt x="244" y="47"/>
                </a:lnTo>
                <a:lnTo>
                  <a:pt x="245" y="49"/>
                </a:lnTo>
                <a:lnTo>
                  <a:pt x="247" y="52"/>
                </a:lnTo>
                <a:lnTo>
                  <a:pt x="245" y="50"/>
                </a:lnTo>
                <a:lnTo>
                  <a:pt x="245" y="53"/>
                </a:lnTo>
                <a:lnTo>
                  <a:pt x="248" y="58"/>
                </a:lnTo>
                <a:lnTo>
                  <a:pt x="251" y="62"/>
                </a:lnTo>
                <a:lnTo>
                  <a:pt x="252" y="71"/>
                </a:lnTo>
                <a:lnTo>
                  <a:pt x="251" y="72"/>
                </a:lnTo>
                <a:lnTo>
                  <a:pt x="254" y="76"/>
                </a:lnTo>
                <a:lnTo>
                  <a:pt x="254" y="77"/>
                </a:lnTo>
                <a:lnTo>
                  <a:pt x="254" y="80"/>
                </a:lnTo>
                <a:lnTo>
                  <a:pt x="245" y="92"/>
                </a:lnTo>
                <a:lnTo>
                  <a:pt x="237" y="92"/>
                </a:lnTo>
                <a:lnTo>
                  <a:pt x="236" y="92"/>
                </a:lnTo>
                <a:lnTo>
                  <a:pt x="233" y="92"/>
                </a:lnTo>
                <a:lnTo>
                  <a:pt x="226" y="94"/>
                </a:lnTo>
                <a:lnTo>
                  <a:pt x="217" y="97"/>
                </a:lnTo>
                <a:lnTo>
                  <a:pt x="204" y="86"/>
                </a:lnTo>
                <a:lnTo>
                  <a:pt x="198" y="82"/>
                </a:lnTo>
                <a:lnTo>
                  <a:pt x="187" y="76"/>
                </a:lnTo>
                <a:lnTo>
                  <a:pt x="184" y="75"/>
                </a:lnTo>
                <a:lnTo>
                  <a:pt x="176" y="72"/>
                </a:lnTo>
                <a:lnTo>
                  <a:pt x="173" y="75"/>
                </a:lnTo>
                <a:lnTo>
                  <a:pt x="170" y="76"/>
                </a:lnTo>
                <a:lnTo>
                  <a:pt x="172" y="79"/>
                </a:lnTo>
                <a:lnTo>
                  <a:pt x="176" y="79"/>
                </a:lnTo>
                <a:lnTo>
                  <a:pt x="180" y="87"/>
                </a:lnTo>
                <a:lnTo>
                  <a:pt x="181" y="88"/>
                </a:lnTo>
                <a:lnTo>
                  <a:pt x="184" y="94"/>
                </a:lnTo>
                <a:lnTo>
                  <a:pt x="185" y="97"/>
                </a:lnTo>
                <a:lnTo>
                  <a:pt x="187" y="101"/>
                </a:lnTo>
                <a:lnTo>
                  <a:pt x="187" y="102"/>
                </a:lnTo>
                <a:lnTo>
                  <a:pt x="187" y="105"/>
                </a:lnTo>
                <a:lnTo>
                  <a:pt x="184" y="110"/>
                </a:lnTo>
                <a:lnTo>
                  <a:pt x="183" y="112"/>
                </a:lnTo>
                <a:lnTo>
                  <a:pt x="183" y="112"/>
                </a:lnTo>
                <a:lnTo>
                  <a:pt x="184" y="114"/>
                </a:lnTo>
                <a:lnTo>
                  <a:pt x="184" y="120"/>
                </a:lnTo>
                <a:lnTo>
                  <a:pt x="185" y="124"/>
                </a:lnTo>
                <a:lnTo>
                  <a:pt x="181" y="135"/>
                </a:lnTo>
                <a:lnTo>
                  <a:pt x="180" y="140"/>
                </a:lnTo>
                <a:lnTo>
                  <a:pt x="179" y="140"/>
                </a:lnTo>
                <a:lnTo>
                  <a:pt x="174" y="144"/>
                </a:lnTo>
                <a:lnTo>
                  <a:pt x="173" y="144"/>
                </a:lnTo>
                <a:lnTo>
                  <a:pt x="172" y="144"/>
                </a:lnTo>
                <a:lnTo>
                  <a:pt x="170" y="142"/>
                </a:lnTo>
                <a:lnTo>
                  <a:pt x="165" y="142"/>
                </a:lnTo>
                <a:lnTo>
                  <a:pt x="164" y="143"/>
                </a:lnTo>
                <a:lnTo>
                  <a:pt x="161" y="147"/>
                </a:lnTo>
                <a:lnTo>
                  <a:pt x="161" y="150"/>
                </a:lnTo>
                <a:lnTo>
                  <a:pt x="155" y="152"/>
                </a:lnTo>
                <a:lnTo>
                  <a:pt x="155" y="155"/>
                </a:lnTo>
                <a:lnTo>
                  <a:pt x="154" y="158"/>
                </a:lnTo>
                <a:lnTo>
                  <a:pt x="154" y="161"/>
                </a:lnTo>
                <a:lnTo>
                  <a:pt x="146" y="176"/>
                </a:lnTo>
                <a:lnTo>
                  <a:pt x="142" y="177"/>
                </a:lnTo>
                <a:lnTo>
                  <a:pt x="140" y="174"/>
                </a:lnTo>
                <a:lnTo>
                  <a:pt x="138" y="177"/>
                </a:lnTo>
                <a:lnTo>
                  <a:pt x="131" y="178"/>
                </a:lnTo>
                <a:lnTo>
                  <a:pt x="128" y="177"/>
                </a:lnTo>
                <a:lnTo>
                  <a:pt x="125" y="182"/>
                </a:lnTo>
                <a:lnTo>
                  <a:pt x="121" y="187"/>
                </a:lnTo>
                <a:lnTo>
                  <a:pt x="123" y="197"/>
                </a:lnTo>
                <a:lnTo>
                  <a:pt x="124" y="200"/>
                </a:lnTo>
                <a:lnTo>
                  <a:pt x="125" y="200"/>
                </a:lnTo>
                <a:lnTo>
                  <a:pt x="128" y="202"/>
                </a:lnTo>
                <a:lnTo>
                  <a:pt x="128" y="204"/>
                </a:lnTo>
                <a:lnTo>
                  <a:pt x="128" y="210"/>
                </a:lnTo>
                <a:lnTo>
                  <a:pt x="128" y="210"/>
                </a:lnTo>
                <a:lnTo>
                  <a:pt x="128" y="212"/>
                </a:lnTo>
                <a:lnTo>
                  <a:pt x="128" y="214"/>
                </a:lnTo>
                <a:lnTo>
                  <a:pt x="128" y="218"/>
                </a:lnTo>
                <a:lnTo>
                  <a:pt x="128" y="218"/>
                </a:lnTo>
                <a:lnTo>
                  <a:pt x="128" y="221"/>
                </a:lnTo>
                <a:lnTo>
                  <a:pt x="127" y="223"/>
                </a:lnTo>
                <a:lnTo>
                  <a:pt x="128" y="225"/>
                </a:lnTo>
                <a:lnTo>
                  <a:pt x="127" y="229"/>
                </a:lnTo>
                <a:lnTo>
                  <a:pt x="128" y="234"/>
                </a:lnTo>
                <a:lnTo>
                  <a:pt x="128" y="236"/>
                </a:lnTo>
                <a:lnTo>
                  <a:pt x="124" y="249"/>
                </a:lnTo>
                <a:lnTo>
                  <a:pt x="123" y="251"/>
                </a:lnTo>
                <a:lnTo>
                  <a:pt x="118" y="257"/>
                </a:lnTo>
                <a:lnTo>
                  <a:pt x="118" y="260"/>
                </a:lnTo>
                <a:lnTo>
                  <a:pt x="117" y="266"/>
                </a:lnTo>
                <a:lnTo>
                  <a:pt x="116" y="267"/>
                </a:lnTo>
                <a:lnTo>
                  <a:pt x="114" y="264"/>
                </a:lnTo>
                <a:lnTo>
                  <a:pt x="113" y="264"/>
                </a:lnTo>
                <a:lnTo>
                  <a:pt x="113" y="263"/>
                </a:lnTo>
                <a:lnTo>
                  <a:pt x="110" y="263"/>
                </a:lnTo>
                <a:lnTo>
                  <a:pt x="110" y="262"/>
                </a:lnTo>
                <a:lnTo>
                  <a:pt x="109" y="262"/>
                </a:lnTo>
                <a:lnTo>
                  <a:pt x="108" y="260"/>
                </a:lnTo>
                <a:lnTo>
                  <a:pt x="106" y="260"/>
                </a:lnTo>
                <a:lnTo>
                  <a:pt x="103" y="259"/>
                </a:lnTo>
                <a:lnTo>
                  <a:pt x="102" y="259"/>
                </a:lnTo>
                <a:lnTo>
                  <a:pt x="97" y="255"/>
                </a:lnTo>
                <a:lnTo>
                  <a:pt x="95" y="253"/>
                </a:lnTo>
                <a:lnTo>
                  <a:pt x="93" y="251"/>
                </a:lnTo>
                <a:lnTo>
                  <a:pt x="88" y="245"/>
                </a:lnTo>
                <a:lnTo>
                  <a:pt x="87" y="242"/>
                </a:lnTo>
                <a:lnTo>
                  <a:pt x="87" y="233"/>
                </a:lnTo>
                <a:lnTo>
                  <a:pt x="87" y="229"/>
                </a:lnTo>
                <a:lnTo>
                  <a:pt x="86" y="225"/>
                </a:lnTo>
                <a:lnTo>
                  <a:pt x="84" y="219"/>
                </a:lnTo>
                <a:lnTo>
                  <a:pt x="83" y="215"/>
                </a:lnTo>
                <a:lnTo>
                  <a:pt x="87" y="208"/>
                </a:lnTo>
                <a:lnTo>
                  <a:pt x="90" y="203"/>
                </a:lnTo>
                <a:lnTo>
                  <a:pt x="94" y="193"/>
                </a:lnTo>
                <a:lnTo>
                  <a:pt x="97" y="184"/>
                </a:lnTo>
                <a:lnTo>
                  <a:pt x="101" y="177"/>
                </a:lnTo>
                <a:lnTo>
                  <a:pt x="101" y="177"/>
                </a:lnTo>
                <a:lnTo>
                  <a:pt x="103" y="172"/>
                </a:lnTo>
                <a:lnTo>
                  <a:pt x="108" y="162"/>
                </a:lnTo>
                <a:lnTo>
                  <a:pt x="110" y="152"/>
                </a:lnTo>
                <a:lnTo>
                  <a:pt x="112" y="148"/>
                </a:lnTo>
                <a:lnTo>
                  <a:pt x="112" y="147"/>
                </a:lnTo>
                <a:lnTo>
                  <a:pt x="114" y="139"/>
                </a:lnTo>
                <a:lnTo>
                  <a:pt x="110" y="135"/>
                </a:lnTo>
                <a:lnTo>
                  <a:pt x="106" y="128"/>
                </a:lnTo>
                <a:lnTo>
                  <a:pt x="103" y="124"/>
                </a:lnTo>
                <a:lnTo>
                  <a:pt x="103" y="122"/>
                </a:lnTo>
                <a:lnTo>
                  <a:pt x="101" y="120"/>
                </a:lnTo>
                <a:lnTo>
                  <a:pt x="98" y="114"/>
                </a:lnTo>
                <a:lnTo>
                  <a:pt x="95" y="112"/>
                </a:lnTo>
                <a:lnTo>
                  <a:pt x="94" y="109"/>
                </a:lnTo>
                <a:lnTo>
                  <a:pt x="93" y="106"/>
                </a:lnTo>
                <a:lnTo>
                  <a:pt x="91" y="103"/>
                </a:lnTo>
                <a:lnTo>
                  <a:pt x="90" y="101"/>
                </a:lnTo>
                <a:lnTo>
                  <a:pt x="87" y="97"/>
                </a:lnTo>
                <a:lnTo>
                  <a:pt x="86" y="94"/>
                </a:lnTo>
                <a:lnTo>
                  <a:pt x="84" y="91"/>
                </a:lnTo>
                <a:lnTo>
                  <a:pt x="83" y="87"/>
                </a:lnTo>
                <a:lnTo>
                  <a:pt x="82" y="87"/>
                </a:lnTo>
                <a:lnTo>
                  <a:pt x="80" y="86"/>
                </a:lnTo>
                <a:lnTo>
                  <a:pt x="72" y="84"/>
                </a:lnTo>
                <a:lnTo>
                  <a:pt x="68" y="84"/>
                </a:lnTo>
                <a:lnTo>
                  <a:pt x="61" y="82"/>
                </a:lnTo>
                <a:lnTo>
                  <a:pt x="58" y="82"/>
                </a:lnTo>
                <a:lnTo>
                  <a:pt x="49" y="79"/>
                </a:lnTo>
                <a:lnTo>
                  <a:pt x="45" y="79"/>
                </a:lnTo>
                <a:lnTo>
                  <a:pt x="37" y="77"/>
                </a:lnTo>
                <a:lnTo>
                  <a:pt x="33" y="76"/>
                </a:lnTo>
                <a:lnTo>
                  <a:pt x="31" y="76"/>
                </a:lnTo>
                <a:lnTo>
                  <a:pt x="30" y="75"/>
                </a:lnTo>
                <a:lnTo>
                  <a:pt x="20" y="73"/>
                </a:lnTo>
                <a:lnTo>
                  <a:pt x="18" y="72"/>
                </a:lnTo>
                <a:lnTo>
                  <a:pt x="13" y="72"/>
                </a:lnTo>
                <a:lnTo>
                  <a:pt x="9" y="71"/>
                </a:lnTo>
                <a:lnTo>
                  <a:pt x="7" y="69"/>
                </a:lnTo>
                <a:lnTo>
                  <a:pt x="0" y="64"/>
                </a:lnTo>
                <a:lnTo>
                  <a:pt x="31" y="34"/>
                </a:lnTo>
                <a:lnTo>
                  <a:pt x="73" y="16"/>
                </a:lnTo>
                <a:lnTo>
                  <a:pt x="76" y="15"/>
                </a:lnTo>
                <a:lnTo>
                  <a:pt x="79" y="13"/>
                </a:lnTo>
                <a:lnTo>
                  <a:pt x="83" y="13"/>
                </a:lnTo>
                <a:lnTo>
                  <a:pt x="80" y="1"/>
                </a:lnTo>
                <a:lnTo>
                  <a:pt x="91" y="0"/>
                </a:lnTo>
                <a:lnTo>
                  <a:pt x="98" y="2"/>
                </a:lnTo>
                <a:lnTo>
                  <a:pt x="110" y="7"/>
                </a:lnTo>
                <a:lnTo>
                  <a:pt x="103" y="15"/>
                </a:lnTo>
                <a:lnTo>
                  <a:pt x="95" y="24"/>
                </a:lnTo>
                <a:lnTo>
                  <a:pt x="95" y="31"/>
                </a:lnTo>
                <a:lnTo>
                  <a:pt x="9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Freeform 638">
            <a:extLst>
              <a:ext uri="{FF2B5EF4-FFF2-40B4-BE49-F238E27FC236}">
                <a16:creationId xmlns:a16="http://schemas.microsoft.com/office/drawing/2014/main" id="{FA4C3719-E84D-2169-A7F9-4B60B448AE57}"/>
              </a:ext>
            </a:extLst>
          </p:cNvPr>
          <p:cNvSpPr>
            <a:spLocks/>
          </p:cNvSpPr>
          <p:nvPr/>
        </p:nvSpPr>
        <p:spPr bwMode="auto">
          <a:xfrm>
            <a:off x="4067259" y="6007226"/>
            <a:ext cx="77789" cy="100015"/>
          </a:xfrm>
          <a:custGeom>
            <a:avLst/>
            <a:gdLst>
              <a:gd name="T0" fmla="*/ 47 w 49"/>
              <a:gd name="T1" fmla="*/ 26 h 63"/>
              <a:gd name="T2" fmla="*/ 47 w 49"/>
              <a:gd name="T3" fmla="*/ 34 h 63"/>
              <a:gd name="T4" fmla="*/ 41 w 49"/>
              <a:gd name="T5" fmla="*/ 41 h 63"/>
              <a:gd name="T6" fmla="*/ 45 w 49"/>
              <a:gd name="T7" fmla="*/ 45 h 63"/>
              <a:gd name="T8" fmla="*/ 49 w 49"/>
              <a:gd name="T9" fmla="*/ 51 h 63"/>
              <a:gd name="T10" fmla="*/ 46 w 49"/>
              <a:gd name="T11" fmla="*/ 51 h 63"/>
              <a:gd name="T12" fmla="*/ 39 w 49"/>
              <a:gd name="T13" fmla="*/ 52 h 63"/>
              <a:gd name="T14" fmla="*/ 36 w 49"/>
              <a:gd name="T15" fmla="*/ 60 h 63"/>
              <a:gd name="T16" fmla="*/ 35 w 49"/>
              <a:gd name="T17" fmla="*/ 63 h 63"/>
              <a:gd name="T18" fmla="*/ 34 w 49"/>
              <a:gd name="T19" fmla="*/ 63 h 63"/>
              <a:gd name="T20" fmla="*/ 31 w 49"/>
              <a:gd name="T21" fmla="*/ 63 h 63"/>
              <a:gd name="T22" fmla="*/ 27 w 49"/>
              <a:gd name="T23" fmla="*/ 59 h 63"/>
              <a:gd name="T24" fmla="*/ 27 w 49"/>
              <a:gd name="T25" fmla="*/ 51 h 63"/>
              <a:gd name="T26" fmla="*/ 20 w 49"/>
              <a:gd name="T27" fmla="*/ 46 h 63"/>
              <a:gd name="T28" fmla="*/ 16 w 49"/>
              <a:gd name="T29" fmla="*/ 44 h 63"/>
              <a:gd name="T30" fmla="*/ 11 w 49"/>
              <a:gd name="T31" fmla="*/ 41 h 63"/>
              <a:gd name="T32" fmla="*/ 9 w 49"/>
              <a:gd name="T33" fmla="*/ 38 h 63"/>
              <a:gd name="T34" fmla="*/ 8 w 49"/>
              <a:gd name="T35" fmla="*/ 29 h 63"/>
              <a:gd name="T36" fmla="*/ 6 w 49"/>
              <a:gd name="T37" fmla="*/ 23 h 63"/>
              <a:gd name="T38" fmla="*/ 2 w 49"/>
              <a:gd name="T39" fmla="*/ 11 h 63"/>
              <a:gd name="T40" fmla="*/ 0 w 49"/>
              <a:gd name="T41" fmla="*/ 3 h 63"/>
              <a:gd name="T42" fmla="*/ 0 w 49"/>
              <a:gd name="T43" fmla="*/ 1 h 63"/>
              <a:gd name="T44" fmla="*/ 9 w 49"/>
              <a:gd name="T45" fmla="*/ 0 h 63"/>
              <a:gd name="T46" fmla="*/ 12 w 49"/>
              <a:gd name="T47" fmla="*/ 0 h 63"/>
              <a:gd name="T48" fmla="*/ 16 w 49"/>
              <a:gd name="T49" fmla="*/ 3 h 63"/>
              <a:gd name="T50" fmla="*/ 23 w 49"/>
              <a:gd name="T51" fmla="*/ 10 h 63"/>
              <a:gd name="T52" fmla="*/ 24 w 49"/>
              <a:gd name="T53" fmla="*/ 7 h 63"/>
              <a:gd name="T54" fmla="*/ 28 w 49"/>
              <a:gd name="T55" fmla="*/ 19 h 63"/>
              <a:gd name="T56" fmla="*/ 35 w 49"/>
              <a:gd name="T57" fmla="*/ 23 h 63"/>
              <a:gd name="T58" fmla="*/ 34 w 49"/>
              <a:gd name="T59" fmla="*/ 27 h 63"/>
              <a:gd name="T60" fmla="*/ 47 w 49"/>
              <a:gd name="T61" fmla="*/ 2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" h="63">
                <a:moveTo>
                  <a:pt x="47" y="26"/>
                </a:moveTo>
                <a:lnTo>
                  <a:pt x="47" y="34"/>
                </a:lnTo>
                <a:lnTo>
                  <a:pt x="41" y="41"/>
                </a:lnTo>
                <a:lnTo>
                  <a:pt x="45" y="45"/>
                </a:lnTo>
                <a:lnTo>
                  <a:pt x="49" y="51"/>
                </a:lnTo>
                <a:lnTo>
                  <a:pt x="46" y="51"/>
                </a:lnTo>
                <a:lnTo>
                  <a:pt x="39" y="52"/>
                </a:lnTo>
                <a:lnTo>
                  <a:pt x="36" y="60"/>
                </a:lnTo>
                <a:lnTo>
                  <a:pt x="35" y="63"/>
                </a:lnTo>
                <a:lnTo>
                  <a:pt x="34" y="63"/>
                </a:lnTo>
                <a:lnTo>
                  <a:pt x="31" y="63"/>
                </a:lnTo>
                <a:lnTo>
                  <a:pt x="27" y="59"/>
                </a:lnTo>
                <a:lnTo>
                  <a:pt x="27" y="51"/>
                </a:lnTo>
                <a:lnTo>
                  <a:pt x="20" y="46"/>
                </a:lnTo>
                <a:lnTo>
                  <a:pt x="16" y="44"/>
                </a:lnTo>
                <a:lnTo>
                  <a:pt x="11" y="41"/>
                </a:lnTo>
                <a:lnTo>
                  <a:pt x="9" y="38"/>
                </a:lnTo>
                <a:lnTo>
                  <a:pt x="8" y="29"/>
                </a:lnTo>
                <a:lnTo>
                  <a:pt x="6" y="23"/>
                </a:lnTo>
                <a:lnTo>
                  <a:pt x="2" y="11"/>
                </a:lnTo>
                <a:lnTo>
                  <a:pt x="0" y="3"/>
                </a:lnTo>
                <a:lnTo>
                  <a:pt x="0" y="1"/>
                </a:lnTo>
                <a:lnTo>
                  <a:pt x="9" y="0"/>
                </a:lnTo>
                <a:lnTo>
                  <a:pt x="12" y="0"/>
                </a:lnTo>
                <a:lnTo>
                  <a:pt x="16" y="3"/>
                </a:lnTo>
                <a:lnTo>
                  <a:pt x="23" y="10"/>
                </a:lnTo>
                <a:lnTo>
                  <a:pt x="24" y="7"/>
                </a:lnTo>
                <a:lnTo>
                  <a:pt x="28" y="19"/>
                </a:lnTo>
                <a:lnTo>
                  <a:pt x="35" y="23"/>
                </a:lnTo>
                <a:lnTo>
                  <a:pt x="34" y="27"/>
                </a:lnTo>
                <a:lnTo>
                  <a:pt x="4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Freeform 639">
            <a:extLst>
              <a:ext uri="{FF2B5EF4-FFF2-40B4-BE49-F238E27FC236}">
                <a16:creationId xmlns:a16="http://schemas.microsoft.com/office/drawing/2014/main" id="{D7AB6C66-4416-63DA-07F1-09C60F6148D3}"/>
              </a:ext>
            </a:extLst>
          </p:cNvPr>
          <p:cNvSpPr>
            <a:spLocks/>
          </p:cNvSpPr>
          <p:nvPr/>
        </p:nvSpPr>
        <p:spPr bwMode="auto">
          <a:xfrm>
            <a:off x="4064084" y="5215047"/>
            <a:ext cx="47626" cy="69851"/>
          </a:xfrm>
          <a:custGeom>
            <a:avLst/>
            <a:gdLst>
              <a:gd name="T0" fmla="*/ 30 w 30"/>
              <a:gd name="T1" fmla="*/ 40 h 44"/>
              <a:gd name="T2" fmla="*/ 22 w 30"/>
              <a:gd name="T3" fmla="*/ 44 h 44"/>
              <a:gd name="T4" fmla="*/ 0 w 30"/>
              <a:gd name="T5" fmla="*/ 0 h 44"/>
              <a:gd name="T6" fmla="*/ 14 w 30"/>
              <a:gd name="T7" fmla="*/ 10 h 44"/>
              <a:gd name="T8" fmla="*/ 29 w 30"/>
              <a:gd name="T9" fmla="*/ 23 h 44"/>
              <a:gd name="T10" fmla="*/ 29 w 30"/>
              <a:gd name="T11" fmla="*/ 30 h 44"/>
              <a:gd name="T12" fmla="*/ 29 w 30"/>
              <a:gd name="T13" fmla="*/ 34 h 44"/>
              <a:gd name="T14" fmla="*/ 30 w 30"/>
              <a:gd name="T15" fmla="*/ 4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4">
                <a:moveTo>
                  <a:pt x="30" y="40"/>
                </a:moveTo>
                <a:lnTo>
                  <a:pt x="22" y="44"/>
                </a:lnTo>
                <a:lnTo>
                  <a:pt x="0" y="0"/>
                </a:lnTo>
                <a:lnTo>
                  <a:pt x="14" y="10"/>
                </a:lnTo>
                <a:lnTo>
                  <a:pt x="29" y="23"/>
                </a:lnTo>
                <a:lnTo>
                  <a:pt x="29" y="30"/>
                </a:lnTo>
                <a:lnTo>
                  <a:pt x="29" y="34"/>
                </a:lnTo>
                <a:lnTo>
                  <a:pt x="30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640">
            <a:extLst>
              <a:ext uri="{FF2B5EF4-FFF2-40B4-BE49-F238E27FC236}">
                <a16:creationId xmlns:a16="http://schemas.microsoft.com/office/drawing/2014/main" id="{01CD1712-006D-4DDF-3F31-98016C992BE5}"/>
              </a:ext>
            </a:extLst>
          </p:cNvPr>
          <p:cNvSpPr>
            <a:spLocks noEditPoints="1"/>
          </p:cNvSpPr>
          <p:nvPr/>
        </p:nvSpPr>
        <p:spPr bwMode="auto">
          <a:xfrm>
            <a:off x="4105360" y="5423014"/>
            <a:ext cx="76202" cy="95252"/>
          </a:xfrm>
          <a:custGeom>
            <a:avLst/>
            <a:gdLst>
              <a:gd name="T0" fmla="*/ 48 w 48"/>
              <a:gd name="T1" fmla="*/ 8 h 60"/>
              <a:gd name="T2" fmla="*/ 41 w 48"/>
              <a:gd name="T3" fmla="*/ 35 h 60"/>
              <a:gd name="T4" fmla="*/ 33 w 48"/>
              <a:gd name="T5" fmla="*/ 44 h 60"/>
              <a:gd name="T6" fmla="*/ 37 w 48"/>
              <a:gd name="T7" fmla="*/ 48 h 60"/>
              <a:gd name="T8" fmla="*/ 38 w 48"/>
              <a:gd name="T9" fmla="*/ 50 h 60"/>
              <a:gd name="T10" fmla="*/ 32 w 48"/>
              <a:gd name="T11" fmla="*/ 57 h 60"/>
              <a:gd name="T12" fmla="*/ 30 w 48"/>
              <a:gd name="T13" fmla="*/ 60 h 60"/>
              <a:gd name="T14" fmla="*/ 27 w 48"/>
              <a:gd name="T15" fmla="*/ 56 h 60"/>
              <a:gd name="T16" fmla="*/ 26 w 48"/>
              <a:gd name="T17" fmla="*/ 54 h 60"/>
              <a:gd name="T18" fmla="*/ 25 w 48"/>
              <a:gd name="T19" fmla="*/ 54 h 60"/>
              <a:gd name="T20" fmla="*/ 22 w 48"/>
              <a:gd name="T21" fmla="*/ 52 h 60"/>
              <a:gd name="T22" fmla="*/ 19 w 48"/>
              <a:gd name="T23" fmla="*/ 37 h 60"/>
              <a:gd name="T24" fmla="*/ 17 w 48"/>
              <a:gd name="T25" fmla="*/ 38 h 60"/>
              <a:gd name="T26" fmla="*/ 8 w 48"/>
              <a:gd name="T27" fmla="*/ 33 h 60"/>
              <a:gd name="T28" fmla="*/ 8 w 48"/>
              <a:gd name="T29" fmla="*/ 30 h 60"/>
              <a:gd name="T30" fmla="*/ 10 w 48"/>
              <a:gd name="T31" fmla="*/ 23 h 60"/>
              <a:gd name="T32" fmla="*/ 14 w 48"/>
              <a:gd name="T33" fmla="*/ 24 h 60"/>
              <a:gd name="T34" fmla="*/ 17 w 48"/>
              <a:gd name="T35" fmla="*/ 26 h 60"/>
              <a:gd name="T36" fmla="*/ 19 w 48"/>
              <a:gd name="T37" fmla="*/ 22 h 60"/>
              <a:gd name="T38" fmla="*/ 23 w 48"/>
              <a:gd name="T39" fmla="*/ 11 h 60"/>
              <a:gd name="T40" fmla="*/ 26 w 48"/>
              <a:gd name="T41" fmla="*/ 11 h 60"/>
              <a:gd name="T42" fmla="*/ 48 w 48"/>
              <a:gd name="T43" fmla="*/ 7 h 60"/>
              <a:gd name="T44" fmla="*/ 48 w 48"/>
              <a:gd name="T45" fmla="*/ 8 h 60"/>
              <a:gd name="T46" fmla="*/ 8 w 48"/>
              <a:gd name="T47" fmla="*/ 16 h 60"/>
              <a:gd name="T48" fmla="*/ 4 w 48"/>
              <a:gd name="T49" fmla="*/ 22 h 60"/>
              <a:gd name="T50" fmla="*/ 2 w 48"/>
              <a:gd name="T51" fmla="*/ 20 h 60"/>
              <a:gd name="T52" fmla="*/ 0 w 48"/>
              <a:gd name="T53" fmla="*/ 20 h 60"/>
              <a:gd name="T54" fmla="*/ 6 w 48"/>
              <a:gd name="T55" fmla="*/ 1 h 60"/>
              <a:gd name="T56" fmla="*/ 6 w 48"/>
              <a:gd name="T57" fmla="*/ 0 h 60"/>
              <a:gd name="T58" fmla="*/ 15 w 48"/>
              <a:gd name="T59" fmla="*/ 1 h 60"/>
              <a:gd name="T60" fmla="*/ 15 w 48"/>
              <a:gd name="T61" fmla="*/ 8 h 60"/>
              <a:gd name="T62" fmla="*/ 17 w 48"/>
              <a:gd name="T63" fmla="*/ 15 h 60"/>
              <a:gd name="T64" fmla="*/ 15 w 48"/>
              <a:gd name="T65" fmla="*/ 15 h 60"/>
              <a:gd name="T66" fmla="*/ 8 w 48"/>
              <a:gd name="T67" fmla="*/ 1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0">
                <a:moveTo>
                  <a:pt x="48" y="8"/>
                </a:moveTo>
                <a:lnTo>
                  <a:pt x="41" y="35"/>
                </a:lnTo>
                <a:lnTo>
                  <a:pt x="33" y="44"/>
                </a:lnTo>
                <a:lnTo>
                  <a:pt x="37" y="48"/>
                </a:lnTo>
                <a:lnTo>
                  <a:pt x="38" y="50"/>
                </a:lnTo>
                <a:lnTo>
                  <a:pt x="32" y="57"/>
                </a:lnTo>
                <a:lnTo>
                  <a:pt x="30" y="60"/>
                </a:lnTo>
                <a:lnTo>
                  <a:pt x="27" y="56"/>
                </a:lnTo>
                <a:lnTo>
                  <a:pt x="26" y="54"/>
                </a:lnTo>
                <a:lnTo>
                  <a:pt x="25" y="54"/>
                </a:lnTo>
                <a:lnTo>
                  <a:pt x="22" y="52"/>
                </a:lnTo>
                <a:lnTo>
                  <a:pt x="19" y="37"/>
                </a:lnTo>
                <a:lnTo>
                  <a:pt x="17" y="38"/>
                </a:lnTo>
                <a:lnTo>
                  <a:pt x="8" y="33"/>
                </a:lnTo>
                <a:lnTo>
                  <a:pt x="8" y="30"/>
                </a:lnTo>
                <a:lnTo>
                  <a:pt x="10" y="23"/>
                </a:lnTo>
                <a:lnTo>
                  <a:pt x="14" y="24"/>
                </a:lnTo>
                <a:lnTo>
                  <a:pt x="17" y="26"/>
                </a:lnTo>
                <a:lnTo>
                  <a:pt x="19" y="22"/>
                </a:lnTo>
                <a:lnTo>
                  <a:pt x="23" y="11"/>
                </a:lnTo>
                <a:lnTo>
                  <a:pt x="26" y="11"/>
                </a:lnTo>
                <a:lnTo>
                  <a:pt x="48" y="7"/>
                </a:lnTo>
                <a:lnTo>
                  <a:pt x="48" y="8"/>
                </a:lnTo>
                <a:close/>
                <a:moveTo>
                  <a:pt x="8" y="16"/>
                </a:moveTo>
                <a:lnTo>
                  <a:pt x="4" y="22"/>
                </a:lnTo>
                <a:lnTo>
                  <a:pt x="2" y="20"/>
                </a:lnTo>
                <a:lnTo>
                  <a:pt x="0" y="20"/>
                </a:lnTo>
                <a:lnTo>
                  <a:pt x="6" y="1"/>
                </a:lnTo>
                <a:lnTo>
                  <a:pt x="6" y="0"/>
                </a:lnTo>
                <a:lnTo>
                  <a:pt x="15" y="1"/>
                </a:lnTo>
                <a:lnTo>
                  <a:pt x="15" y="8"/>
                </a:lnTo>
                <a:lnTo>
                  <a:pt x="17" y="15"/>
                </a:lnTo>
                <a:lnTo>
                  <a:pt x="15" y="15"/>
                </a:lnTo>
                <a:lnTo>
                  <a:pt x="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641">
            <a:extLst>
              <a:ext uri="{FF2B5EF4-FFF2-40B4-BE49-F238E27FC236}">
                <a16:creationId xmlns:a16="http://schemas.microsoft.com/office/drawing/2014/main" id="{8B2DA61E-A158-2743-A300-03D87C328AED}"/>
              </a:ext>
            </a:extLst>
          </p:cNvPr>
          <p:cNvSpPr>
            <a:spLocks noEditPoints="1"/>
          </p:cNvSpPr>
          <p:nvPr/>
        </p:nvSpPr>
        <p:spPr bwMode="auto">
          <a:xfrm>
            <a:off x="4060909" y="5103920"/>
            <a:ext cx="169866" cy="134940"/>
          </a:xfrm>
          <a:custGeom>
            <a:avLst/>
            <a:gdLst>
              <a:gd name="T0" fmla="*/ 87 w 107"/>
              <a:gd name="T1" fmla="*/ 20 h 85"/>
              <a:gd name="T2" fmla="*/ 75 w 107"/>
              <a:gd name="T3" fmla="*/ 21 h 85"/>
              <a:gd name="T4" fmla="*/ 69 w 107"/>
              <a:gd name="T5" fmla="*/ 37 h 85"/>
              <a:gd name="T6" fmla="*/ 68 w 107"/>
              <a:gd name="T7" fmla="*/ 45 h 85"/>
              <a:gd name="T8" fmla="*/ 60 w 107"/>
              <a:gd name="T9" fmla="*/ 40 h 85"/>
              <a:gd name="T10" fmla="*/ 55 w 107"/>
              <a:gd name="T11" fmla="*/ 44 h 85"/>
              <a:gd name="T12" fmla="*/ 45 w 107"/>
              <a:gd name="T13" fmla="*/ 25 h 85"/>
              <a:gd name="T14" fmla="*/ 35 w 107"/>
              <a:gd name="T15" fmla="*/ 14 h 85"/>
              <a:gd name="T16" fmla="*/ 21 w 107"/>
              <a:gd name="T17" fmla="*/ 0 h 85"/>
              <a:gd name="T18" fmla="*/ 15 w 107"/>
              <a:gd name="T19" fmla="*/ 2 h 85"/>
              <a:gd name="T20" fmla="*/ 21 w 107"/>
              <a:gd name="T21" fmla="*/ 7 h 85"/>
              <a:gd name="T22" fmla="*/ 17 w 107"/>
              <a:gd name="T23" fmla="*/ 9 h 85"/>
              <a:gd name="T24" fmla="*/ 21 w 107"/>
              <a:gd name="T25" fmla="*/ 20 h 85"/>
              <a:gd name="T26" fmla="*/ 32 w 107"/>
              <a:gd name="T27" fmla="*/ 26 h 85"/>
              <a:gd name="T28" fmla="*/ 38 w 107"/>
              <a:gd name="T29" fmla="*/ 29 h 85"/>
              <a:gd name="T30" fmla="*/ 31 w 107"/>
              <a:gd name="T31" fmla="*/ 30 h 85"/>
              <a:gd name="T32" fmla="*/ 40 w 107"/>
              <a:gd name="T33" fmla="*/ 45 h 85"/>
              <a:gd name="T34" fmla="*/ 35 w 107"/>
              <a:gd name="T35" fmla="*/ 47 h 85"/>
              <a:gd name="T36" fmla="*/ 30 w 107"/>
              <a:gd name="T37" fmla="*/ 43 h 85"/>
              <a:gd name="T38" fmla="*/ 32 w 107"/>
              <a:gd name="T39" fmla="*/ 50 h 85"/>
              <a:gd name="T40" fmla="*/ 38 w 107"/>
              <a:gd name="T41" fmla="*/ 73 h 85"/>
              <a:gd name="T42" fmla="*/ 43 w 107"/>
              <a:gd name="T43" fmla="*/ 75 h 85"/>
              <a:gd name="T44" fmla="*/ 55 w 107"/>
              <a:gd name="T45" fmla="*/ 65 h 85"/>
              <a:gd name="T46" fmla="*/ 64 w 107"/>
              <a:gd name="T47" fmla="*/ 63 h 85"/>
              <a:gd name="T48" fmla="*/ 80 w 107"/>
              <a:gd name="T49" fmla="*/ 56 h 85"/>
              <a:gd name="T50" fmla="*/ 81 w 107"/>
              <a:gd name="T51" fmla="*/ 43 h 85"/>
              <a:gd name="T52" fmla="*/ 83 w 107"/>
              <a:gd name="T53" fmla="*/ 41 h 85"/>
              <a:gd name="T54" fmla="*/ 88 w 107"/>
              <a:gd name="T55" fmla="*/ 41 h 85"/>
              <a:gd name="T56" fmla="*/ 96 w 107"/>
              <a:gd name="T57" fmla="*/ 36 h 85"/>
              <a:gd name="T58" fmla="*/ 96 w 107"/>
              <a:gd name="T59" fmla="*/ 28 h 85"/>
              <a:gd name="T60" fmla="*/ 100 w 107"/>
              <a:gd name="T61" fmla="*/ 24 h 85"/>
              <a:gd name="T62" fmla="*/ 106 w 107"/>
              <a:gd name="T63" fmla="*/ 17 h 85"/>
              <a:gd name="T64" fmla="*/ 94 w 107"/>
              <a:gd name="T65" fmla="*/ 13 h 85"/>
              <a:gd name="T66" fmla="*/ 27 w 107"/>
              <a:gd name="T67" fmla="*/ 65 h 85"/>
              <a:gd name="T68" fmla="*/ 23 w 107"/>
              <a:gd name="T69" fmla="*/ 63 h 85"/>
              <a:gd name="T70" fmla="*/ 9 w 107"/>
              <a:gd name="T71" fmla="*/ 58 h 85"/>
              <a:gd name="T72" fmla="*/ 9 w 107"/>
              <a:gd name="T73" fmla="*/ 70 h 85"/>
              <a:gd name="T74" fmla="*/ 34 w 107"/>
              <a:gd name="T75" fmla="*/ 85 h 85"/>
              <a:gd name="T76" fmla="*/ 32 w 107"/>
              <a:gd name="T77" fmla="*/ 74 h 85"/>
              <a:gd name="T78" fmla="*/ 30 w 107"/>
              <a:gd name="T79" fmla="*/ 65 h 85"/>
              <a:gd name="T80" fmla="*/ 21 w 107"/>
              <a:gd name="T81" fmla="*/ 44 h 85"/>
              <a:gd name="T82" fmla="*/ 19 w 107"/>
              <a:gd name="T83" fmla="*/ 33 h 85"/>
              <a:gd name="T84" fmla="*/ 1 w 107"/>
              <a:gd name="T85" fmla="*/ 21 h 85"/>
              <a:gd name="T86" fmla="*/ 0 w 107"/>
              <a:gd name="T87" fmla="*/ 33 h 85"/>
              <a:gd name="T88" fmla="*/ 9 w 107"/>
              <a:gd name="T89" fmla="*/ 47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85">
                <a:moveTo>
                  <a:pt x="94" y="13"/>
                </a:moveTo>
                <a:lnTo>
                  <a:pt x="87" y="20"/>
                </a:lnTo>
                <a:lnTo>
                  <a:pt x="79" y="15"/>
                </a:lnTo>
                <a:lnTo>
                  <a:pt x="75" y="21"/>
                </a:lnTo>
                <a:lnTo>
                  <a:pt x="75" y="36"/>
                </a:lnTo>
                <a:lnTo>
                  <a:pt x="69" y="37"/>
                </a:lnTo>
                <a:lnTo>
                  <a:pt x="70" y="45"/>
                </a:lnTo>
                <a:lnTo>
                  <a:pt x="68" y="45"/>
                </a:lnTo>
                <a:lnTo>
                  <a:pt x="62" y="40"/>
                </a:lnTo>
                <a:lnTo>
                  <a:pt x="60" y="40"/>
                </a:lnTo>
                <a:lnTo>
                  <a:pt x="62" y="50"/>
                </a:lnTo>
                <a:lnTo>
                  <a:pt x="55" y="44"/>
                </a:lnTo>
                <a:lnTo>
                  <a:pt x="55" y="30"/>
                </a:lnTo>
                <a:lnTo>
                  <a:pt x="45" y="25"/>
                </a:lnTo>
                <a:lnTo>
                  <a:pt x="39" y="20"/>
                </a:lnTo>
                <a:lnTo>
                  <a:pt x="35" y="14"/>
                </a:lnTo>
                <a:lnTo>
                  <a:pt x="27" y="13"/>
                </a:lnTo>
                <a:lnTo>
                  <a:pt x="21" y="0"/>
                </a:lnTo>
                <a:lnTo>
                  <a:pt x="16" y="2"/>
                </a:lnTo>
                <a:lnTo>
                  <a:pt x="15" y="2"/>
                </a:lnTo>
                <a:lnTo>
                  <a:pt x="16" y="3"/>
                </a:lnTo>
                <a:lnTo>
                  <a:pt x="21" y="7"/>
                </a:lnTo>
                <a:lnTo>
                  <a:pt x="20" y="7"/>
                </a:lnTo>
                <a:lnTo>
                  <a:pt x="17" y="9"/>
                </a:lnTo>
                <a:lnTo>
                  <a:pt x="20" y="11"/>
                </a:lnTo>
                <a:lnTo>
                  <a:pt x="21" y="20"/>
                </a:lnTo>
                <a:lnTo>
                  <a:pt x="25" y="25"/>
                </a:lnTo>
                <a:lnTo>
                  <a:pt x="32" y="26"/>
                </a:lnTo>
                <a:lnTo>
                  <a:pt x="36" y="29"/>
                </a:lnTo>
                <a:lnTo>
                  <a:pt x="38" y="29"/>
                </a:lnTo>
                <a:lnTo>
                  <a:pt x="38" y="30"/>
                </a:lnTo>
                <a:lnTo>
                  <a:pt x="31" y="30"/>
                </a:lnTo>
                <a:lnTo>
                  <a:pt x="39" y="43"/>
                </a:lnTo>
                <a:lnTo>
                  <a:pt x="40" y="45"/>
                </a:lnTo>
                <a:lnTo>
                  <a:pt x="39" y="52"/>
                </a:lnTo>
                <a:lnTo>
                  <a:pt x="35" y="47"/>
                </a:lnTo>
                <a:lnTo>
                  <a:pt x="31" y="43"/>
                </a:lnTo>
                <a:lnTo>
                  <a:pt x="30" y="43"/>
                </a:lnTo>
                <a:lnTo>
                  <a:pt x="28" y="45"/>
                </a:lnTo>
                <a:lnTo>
                  <a:pt x="32" y="50"/>
                </a:lnTo>
                <a:lnTo>
                  <a:pt x="38" y="59"/>
                </a:lnTo>
                <a:lnTo>
                  <a:pt x="38" y="73"/>
                </a:lnTo>
                <a:lnTo>
                  <a:pt x="42" y="74"/>
                </a:lnTo>
                <a:lnTo>
                  <a:pt x="43" y="75"/>
                </a:lnTo>
                <a:lnTo>
                  <a:pt x="55" y="73"/>
                </a:lnTo>
                <a:lnTo>
                  <a:pt x="55" y="65"/>
                </a:lnTo>
                <a:lnTo>
                  <a:pt x="57" y="65"/>
                </a:lnTo>
                <a:lnTo>
                  <a:pt x="64" y="63"/>
                </a:lnTo>
                <a:lnTo>
                  <a:pt x="75" y="59"/>
                </a:lnTo>
                <a:lnTo>
                  <a:pt x="80" y="56"/>
                </a:lnTo>
                <a:lnTo>
                  <a:pt x="83" y="51"/>
                </a:lnTo>
                <a:lnTo>
                  <a:pt x="81" y="43"/>
                </a:lnTo>
                <a:lnTo>
                  <a:pt x="81" y="41"/>
                </a:lnTo>
                <a:lnTo>
                  <a:pt x="83" y="41"/>
                </a:lnTo>
                <a:lnTo>
                  <a:pt x="85" y="43"/>
                </a:lnTo>
                <a:lnTo>
                  <a:pt x="88" y="41"/>
                </a:lnTo>
                <a:lnTo>
                  <a:pt x="95" y="36"/>
                </a:lnTo>
                <a:lnTo>
                  <a:pt x="96" y="36"/>
                </a:lnTo>
                <a:lnTo>
                  <a:pt x="99" y="35"/>
                </a:lnTo>
                <a:lnTo>
                  <a:pt x="96" y="28"/>
                </a:lnTo>
                <a:lnTo>
                  <a:pt x="99" y="25"/>
                </a:lnTo>
                <a:lnTo>
                  <a:pt x="100" y="24"/>
                </a:lnTo>
                <a:lnTo>
                  <a:pt x="102" y="21"/>
                </a:lnTo>
                <a:lnTo>
                  <a:pt x="106" y="17"/>
                </a:lnTo>
                <a:lnTo>
                  <a:pt x="107" y="6"/>
                </a:lnTo>
                <a:lnTo>
                  <a:pt x="94" y="13"/>
                </a:lnTo>
                <a:close/>
                <a:moveTo>
                  <a:pt x="28" y="67"/>
                </a:moveTo>
                <a:lnTo>
                  <a:pt x="27" y="65"/>
                </a:lnTo>
                <a:lnTo>
                  <a:pt x="24" y="63"/>
                </a:lnTo>
                <a:lnTo>
                  <a:pt x="23" y="63"/>
                </a:lnTo>
                <a:lnTo>
                  <a:pt x="17" y="60"/>
                </a:lnTo>
                <a:lnTo>
                  <a:pt x="9" y="58"/>
                </a:lnTo>
                <a:lnTo>
                  <a:pt x="4" y="54"/>
                </a:lnTo>
                <a:lnTo>
                  <a:pt x="9" y="70"/>
                </a:lnTo>
                <a:lnTo>
                  <a:pt x="15" y="74"/>
                </a:lnTo>
                <a:lnTo>
                  <a:pt x="34" y="85"/>
                </a:lnTo>
                <a:lnTo>
                  <a:pt x="35" y="80"/>
                </a:lnTo>
                <a:lnTo>
                  <a:pt x="32" y="74"/>
                </a:lnTo>
                <a:lnTo>
                  <a:pt x="28" y="67"/>
                </a:lnTo>
                <a:close/>
                <a:moveTo>
                  <a:pt x="30" y="65"/>
                </a:moveTo>
                <a:lnTo>
                  <a:pt x="32" y="59"/>
                </a:lnTo>
                <a:lnTo>
                  <a:pt x="21" y="44"/>
                </a:lnTo>
                <a:lnTo>
                  <a:pt x="21" y="40"/>
                </a:lnTo>
                <a:lnTo>
                  <a:pt x="19" y="33"/>
                </a:lnTo>
                <a:lnTo>
                  <a:pt x="19" y="30"/>
                </a:lnTo>
                <a:lnTo>
                  <a:pt x="1" y="21"/>
                </a:lnTo>
                <a:lnTo>
                  <a:pt x="0" y="25"/>
                </a:lnTo>
                <a:lnTo>
                  <a:pt x="0" y="33"/>
                </a:lnTo>
                <a:lnTo>
                  <a:pt x="2" y="39"/>
                </a:lnTo>
                <a:lnTo>
                  <a:pt x="9" y="47"/>
                </a:lnTo>
                <a:lnTo>
                  <a:pt x="30" y="6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642">
            <a:extLst>
              <a:ext uri="{FF2B5EF4-FFF2-40B4-BE49-F238E27FC236}">
                <a16:creationId xmlns:a16="http://schemas.microsoft.com/office/drawing/2014/main" id="{19C64C5C-7B66-CEC2-487B-B5BE12659D8C}"/>
              </a:ext>
            </a:extLst>
          </p:cNvPr>
          <p:cNvSpPr>
            <a:spLocks noEditPoints="1"/>
          </p:cNvSpPr>
          <p:nvPr/>
        </p:nvSpPr>
        <p:spPr bwMode="auto">
          <a:xfrm>
            <a:off x="4091072" y="5835773"/>
            <a:ext cx="306394" cy="146053"/>
          </a:xfrm>
          <a:custGeom>
            <a:avLst/>
            <a:gdLst>
              <a:gd name="T0" fmla="*/ 56 w 193"/>
              <a:gd name="T1" fmla="*/ 56 h 92"/>
              <a:gd name="T2" fmla="*/ 51 w 193"/>
              <a:gd name="T3" fmla="*/ 51 h 92"/>
              <a:gd name="T4" fmla="*/ 41 w 193"/>
              <a:gd name="T5" fmla="*/ 45 h 92"/>
              <a:gd name="T6" fmla="*/ 35 w 193"/>
              <a:gd name="T7" fmla="*/ 52 h 92"/>
              <a:gd name="T8" fmla="*/ 23 w 193"/>
              <a:gd name="T9" fmla="*/ 64 h 92"/>
              <a:gd name="T10" fmla="*/ 16 w 193"/>
              <a:gd name="T11" fmla="*/ 60 h 92"/>
              <a:gd name="T12" fmla="*/ 9 w 193"/>
              <a:gd name="T13" fmla="*/ 63 h 92"/>
              <a:gd name="T14" fmla="*/ 9 w 193"/>
              <a:gd name="T15" fmla="*/ 81 h 92"/>
              <a:gd name="T16" fmla="*/ 16 w 193"/>
              <a:gd name="T17" fmla="*/ 85 h 92"/>
              <a:gd name="T18" fmla="*/ 28 w 193"/>
              <a:gd name="T19" fmla="*/ 92 h 92"/>
              <a:gd name="T20" fmla="*/ 47 w 193"/>
              <a:gd name="T21" fmla="*/ 85 h 92"/>
              <a:gd name="T22" fmla="*/ 51 w 193"/>
              <a:gd name="T23" fmla="*/ 85 h 92"/>
              <a:gd name="T24" fmla="*/ 57 w 193"/>
              <a:gd name="T25" fmla="*/ 78 h 92"/>
              <a:gd name="T26" fmla="*/ 68 w 193"/>
              <a:gd name="T27" fmla="*/ 74 h 92"/>
              <a:gd name="T28" fmla="*/ 64 w 193"/>
              <a:gd name="T29" fmla="*/ 67 h 92"/>
              <a:gd name="T30" fmla="*/ 193 w 193"/>
              <a:gd name="T31" fmla="*/ 6 h 92"/>
              <a:gd name="T32" fmla="*/ 167 w 193"/>
              <a:gd name="T33" fmla="*/ 6 h 92"/>
              <a:gd name="T34" fmla="*/ 142 w 193"/>
              <a:gd name="T35" fmla="*/ 10 h 92"/>
              <a:gd name="T36" fmla="*/ 107 w 193"/>
              <a:gd name="T37" fmla="*/ 21 h 92"/>
              <a:gd name="T38" fmla="*/ 94 w 193"/>
              <a:gd name="T39" fmla="*/ 30 h 92"/>
              <a:gd name="T40" fmla="*/ 91 w 193"/>
              <a:gd name="T41" fmla="*/ 37 h 92"/>
              <a:gd name="T42" fmla="*/ 98 w 193"/>
              <a:gd name="T43" fmla="*/ 40 h 92"/>
              <a:gd name="T44" fmla="*/ 111 w 193"/>
              <a:gd name="T45" fmla="*/ 39 h 92"/>
              <a:gd name="T46" fmla="*/ 131 w 193"/>
              <a:gd name="T47" fmla="*/ 36 h 92"/>
              <a:gd name="T48" fmla="*/ 128 w 193"/>
              <a:gd name="T49" fmla="*/ 40 h 92"/>
              <a:gd name="T50" fmla="*/ 117 w 193"/>
              <a:gd name="T51" fmla="*/ 43 h 92"/>
              <a:gd name="T52" fmla="*/ 98 w 193"/>
              <a:gd name="T53" fmla="*/ 44 h 92"/>
              <a:gd name="T54" fmla="*/ 94 w 193"/>
              <a:gd name="T55" fmla="*/ 45 h 92"/>
              <a:gd name="T56" fmla="*/ 73 w 193"/>
              <a:gd name="T57" fmla="*/ 56 h 92"/>
              <a:gd name="T58" fmla="*/ 71 w 193"/>
              <a:gd name="T59" fmla="*/ 73 h 92"/>
              <a:gd name="T60" fmla="*/ 81 w 193"/>
              <a:gd name="T61" fmla="*/ 78 h 92"/>
              <a:gd name="T62" fmla="*/ 98 w 193"/>
              <a:gd name="T63" fmla="*/ 73 h 92"/>
              <a:gd name="T64" fmla="*/ 125 w 193"/>
              <a:gd name="T65" fmla="*/ 66 h 92"/>
              <a:gd name="T66" fmla="*/ 150 w 193"/>
              <a:gd name="T67" fmla="*/ 52 h 92"/>
              <a:gd name="T68" fmla="*/ 184 w 193"/>
              <a:gd name="T69" fmla="*/ 14 h 92"/>
              <a:gd name="T70" fmla="*/ 73 w 193"/>
              <a:gd name="T71" fmla="*/ 49 h 92"/>
              <a:gd name="T72" fmla="*/ 73 w 193"/>
              <a:gd name="T73" fmla="*/ 4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3" h="92">
                <a:moveTo>
                  <a:pt x="62" y="66"/>
                </a:moveTo>
                <a:lnTo>
                  <a:pt x="56" y="56"/>
                </a:lnTo>
                <a:lnTo>
                  <a:pt x="54" y="54"/>
                </a:lnTo>
                <a:lnTo>
                  <a:pt x="51" y="51"/>
                </a:lnTo>
                <a:lnTo>
                  <a:pt x="46" y="45"/>
                </a:lnTo>
                <a:lnTo>
                  <a:pt x="41" y="45"/>
                </a:lnTo>
                <a:lnTo>
                  <a:pt x="39" y="47"/>
                </a:lnTo>
                <a:lnTo>
                  <a:pt x="35" y="52"/>
                </a:lnTo>
                <a:lnTo>
                  <a:pt x="28" y="51"/>
                </a:lnTo>
                <a:lnTo>
                  <a:pt x="23" y="64"/>
                </a:lnTo>
                <a:lnTo>
                  <a:pt x="19" y="62"/>
                </a:lnTo>
                <a:lnTo>
                  <a:pt x="16" y="60"/>
                </a:lnTo>
                <a:lnTo>
                  <a:pt x="13" y="59"/>
                </a:lnTo>
                <a:lnTo>
                  <a:pt x="9" y="63"/>
                </a:lnTo>
                <a:lnTo>
                  <a:pt x="0" y="74"/>
                </a:lnTo>
                <a:lnTo>
                  <a:pt x="9" y="81"/>
                </a:lnTo>
                <a:lnTo>
                  <a:pt x="12" y="82"/>
                </a:lnTo>
                <a:lnTo>
                  <a:pt x="16" y="85"/>
                </a:lnTo>
                <a:lnTo>
                  <a:pt x="27" y="92"/>
                </a:lnTo>
                <a:lnTo>
                  <a:pt x="28" y="92"/>
                </a:lnTo>
                <a:lnTo>
                  <a:pt x="47" y="84"/>
                </a:lnTo>
                <a:lnTo>
                  <a:pt x="47" y="85"/>
                </a:lnTo>
                <a:lnTo>
                  <a:pt x="50" y="86"/>
                </a:lnTo>
                <a:lnTo>
                  <a:pt x="51" y="85"/>
                </a:lnTo>
                <a:lnTo>
                  <a:pt x="54" y="81"/>
                </a:lnTo>
                <a:lnTo>
                  <a:pt x="57" y="78"/>
                </a:lnTo>
                <a:lnTo>
                  <a:pt x="64" y="75"/>
                </a:lnTo>
                <a:lnTo>
                  <a:pt x="68" y="74"/>
                </a:lnTo>
                <a:lnTo>
                  <a:pt x="68" y="73"/>
                </a:lnTo>
                <a:lnTo>
                  <a:pt x="64" y="67"/>
                </a:lnTo>
                <a:lnTo>
                  <a:pt x="62" y="66"/>
                </a:lnTo>
                <a:close/>
                <a:moveTo>
                  <a:pt x="193" y="6"/>
                </a:moveTo>
                <a:lnTo>
                  <a:pt x="180" y="2"/>
                </a:lnTo>
                <a:lnTo>
                  <a:pt x="167" y="6"/>
                </a:lnTo>
                <a:lnTo>
                  <a:pt x="155" y="0"/>
                </a:lnTo>
                <a:lnTo>
                  <a:pt x="142" y="10"/>
                </a:lnTo>
                <a:lnTo>
                  <a:pt x="136" y="21"/>
                </a:lnTo>
                <a:lnTo>
                  <a:pt x="107" y="21"/>
                </a:lnTo>
                <a:lnTo>
                  <a:pt x="98" y="28"/>
                </a:lnTo>
                <a:lnTo>
                  <a:pt x="94" y="30"/>
                </a:lnTo>
                <a:lnTo>
                  <a:pt x="91" y="32"/>
                </a:lnTo>
                <a:lnTo>
                  <a:pt x="91" y="37"/>
                </a:lnTo>
                <a:lnTo>
                  <a:pt x="94" y="40"/>
                </a:lnTo>
                <a:lnTo>
                  <a:pt x="98" y="40"/>
                </a:lnTo>
                <a:lnTo>
                  <a:pt x="107" y="40"/>
                </a:lnTo>
                <a:lnTo>
                  <a:pt x="111" y="39"/>
                </a:lnTo>
                <a:lnTo>
                  <a:pt x="117" y="37"/>
                </a:lnTo>
                <a:lnTo>
                  <a:pt x="131" y="36"/>
                </a:lnTo>
                <a:lnTo>
                  <a:pt x="135" y="39"/>
                </a:lnTo>
                <a:lnTo>
                  <a:pt x="128" y="40"/>
                </a:lnTo>
                <a:lnTo>
                  <a:pt x="124" y="40"/>
                </a:lnTo>
                <a:lnTo>
                  <a:pt x="117" y="43"/>
                </a:lnTo>
                <a:lnTo>
                  <a:pt x="103" y="44"/>
                </a:lnTo>
                <a:lnTo>
                  <a:pt x="98" y="44"/>
                </a:lnTo>
                <a:lnTo>
                  <a:pt x="96" y="45"/>
                </a:lnTo>
                <a:lnTo>
                  <a:pt x="94" y="45"/>
                </a:lnTo>
                <a:lnTo>
                  <a:pt x="83" y="51"/>
                </a:lnTo>
                <a:lnTo>
                  <a:pt x="73" y="56"/>
                </a:lnTo>
                <a:lnTo>
                  <a:pt x="69" y="67"/>
                </a:lnTo>
                <a:lnTo>
                  <a:pt x="71" y="73"/>
                </a:lnTo>
                <a:lnTo>
                  <a:pt x="77" y="78"/>
                </a:lnTo>
                <a:lnTo>
                  <a:pt x="81" y="78"/>
                </a:lnTo>
                <a:lnTo>
                  <a:pt x="96" y="73"/>
                </a:lnTo>
                <a:lnTo>
                  <a:pt x="98" y="73"/>
                </a:lnTo>
                <a:lnTo>
                  <a:pt x="113" y="73"/>
                </a:lnTo>
                <a:lnTo>
                  <a:pt x="125" y="66"/>
                </a:lnTo>
                <a:lnTo>
                  <a:pt x="133" y="52"/>
                </a:lnTo>
                <a:lnTo>
                  <a:pt x="150" y="52"/>
                </a:lnTo>
                <a:lnTo>
                  <a:pt x="185" y="22"/>
                </a:lnTo>
                <a:lnTo>
                  <a:pt x="184" y="14"/>
                </a:lnTo>
                <a:lnTo>
                  <a:pt x="193" y="6"/>
                </a:lnTo>
                <a:close/>
                <a:moveTo>
                  <a:pt x="73" y="49"/>
                </a:moveTo>
                <a:lnTo>
                  <a:pt x="73" y="49"/>
                </a:lnTo>
                <a:lnTo>
                  <a:pt x="73" y="49"/>
                </a:lnTo>
                <a:lnTo>
                  <a:pt x="73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643">
            <a:extLst>
              <a:ext uri="{FF2B5EF4-FFF2-40B4-BE49-F238E27FC236}">
                <a16:creationId xmlns:a16="http://schemas.microsoft.com/office/drawing/2014/main" id="{3A72F494-B461-E3D9-9D80-BD0EC0EAC1EF}"/>
              </a:ext>
            </a:extLst>
          </p:cNvPr>
          <p:cNvSpPr>
            <a:spLocks noEditPoints="1"/>
          </p:cNvSpPr>
          <p:nvPr/>
        </p:nvSpPr>
        <p:spPr bwMode="auto">
          <a:xfrm>
            <a:off x="4192674" y="5596055"/>
            <a:ext cx="287343" cy="182566"/>
          </a:xfrm>
          <a:custGeom>
            <a:avLst/>
            <a:gdLst>
              <a:gd name="T0" fmla="*/ 5 w 181"/>
              <a:gd name="T1" fmla="*/ 94 h 115"/>
              <a:gd name="T2" fmla="*/ 1 w 181"/>
              <a:gd name="T3" fmla="*/ 90 h 115"/>
              <a:gd name="T4" fmla="*/ 13 w 181"/>
              <a:gd name="T5" fmla="*/ 70 h 115"/>
              <a:gd name="T6" fmla="*/ 35 w 181"/>
              <a:gd name="T7" fmla="*/ 64 h 115"/>
              <a:gd name="T8" fmla="*/ 38 w 181"/>
              <a:gd name="T9" fmla="*/ 60 h 115"/>
              <a:gd name="T10" fmla="*/ 34 w 181"/>
              <a:gd name="T11" fmla="*/ 56 h 115"/>
              <a:gd name="T12" fmla="*/ 34 w 181"/>
              <a:gd name="T13" fmla="*/ 44 h 115"/>
              <a:gd name="T14" fmla="*/ 38 w 181"/>
              <a:gd name="T15" fmla="*/ 37 h 115"/>
              <a:gd name="T16" fmla="*/ 46 w 181"/>
              <a:gd name="T17" fmla="*/ 41 h 115"/>
              <a:gd name="T18" fmla="*/ 53 w 181"/>
              <a:gd name="T19" fmla="*/ 45 h 115"/>
              <a:gd name="T20" fmla="*/ 41 w 181"/>
              <a:gd name="T21" fmla="*/ 59 h 115"/>
              <a:gd name="T22" fmla="*/ 39 w 181"/>
              <a:gd name="T23" fmla="*/ 64 h 115"/>
              <a:gd name="T24" fmla="*/ 37 w 181"/>
              <a:gd name="T25" fmla="*/ 74 h 115"/>
              <a:gd name="T26" fmla="*/ 28 w 181"/>
              <a:gd name="T27" fmla="*/ 80 h 115"/>
              <a:gd name="T28" fmla="*/ 12 w 181"/>
              <a:gd name="T29" fmla="*/ 82 h 115"/>
              <a:gd name="T30" fmla="*/ 8 w 181"/>
              <a:gd name="T31" fmla="*/ 87 h 115"/>
              <a:gd name="T32" fmla="*/ 169 w 181"/>
              <a:gd name="T33" fmla="*/ 23 h 115"/>
              <a:gd name="T34" fmla="*/ 166 w 181"/>
              <a:gd name="T35" fmla="*/ 34 h 115"/>
              <a:gd name="T36" fmla="*/ 148 w 181"/>
              <a:gd name="T37" fmla="*/ 48 h 115"/>
              <a:gd name="T38" fmla="*/ 150 w 181"/>
              <a:gd name="T39" fmla="*/ 79 h 115"/>
              <a:gd name="T40" fmla="*/ 129 w 181"/>
              <a:gd name="T41" fmla="*/ 90 h 115"/>
              <a:gd name="T42" fmla="*/ 135 w 181"/>
              <a:gd name="T43" fmla="*/ 98 h 115"/>
              <a:gd name="T44" fmla="*/ 125 w 181"/>
              <a:gd name="T45" fmla="*/ 106 h 115"/>
              <a:gd name="T46" fmla="*/ 91 w 181"/>
              <a:gd name="T47" fmla="*/ 109 h 115"/>
              <a:gd name="T48" fmla="*/ 88 w 181"/>
              <a:gd name="T49" fmla="*/ 100 h 115"/>
              <a:gd name="T50" fmla="*/ 71 w 181"/>
              <a:gd name="T51" fmla="*/ 97 h 115"/>
              <a:gd name="T52" fmla="*/ 65 w 181"/>
              <a:gd name="T53" fmla="*/ 100 h 115"/>
              <a:gd name="T54" fmla="*/ 57 w 181"/>
              <a:gd name="T55" fmla="*/ 100 h 115"/>
              <a:gd name="T56" fmla="*/ 52 w 181"/>
              <a:gd name="T57" fmla="*/ 105 h 115"/>
              <a:gd name="T58" fmla="*/ 47 w 181"/>
              <a:gd name="T59" fmla="*/ 112 h 115"/>
              <a:gd name="T60" fmla="*/ 39 w 181"/>
              <a:gd name="T61" fmla="*/ 113 h 115"/>
              <a:gd name="T62" fmla="*/ 43 w 181"/>
              <a:gd name="T63" fmla="*/ 113 h 115"/>
              <a:gd name="T64" fmla="*/ 39 w 181"/>
              <a:gd name="T65" fmla="*/ 100 h 115"/>
              <a:gd name="T66" fmla="*/ 37 w 181"/>
              <a:gd name="T67" fmla="*/ 102 h 115"/>
              <a:gd name="T68" fmla="*/ 30 w 181"/>
              <a:gd name="T69" fmla="*/ 105 h 115"/>
              <a:gd name="T70" fmla="*/ 22 w 181"/>
              <a:gd name="T71" fmla="*/ 95 h 115"/>
              <a:gd name="T72" fmla="*/ 11 w 181"/>
              <a:gd name="T73" fmla="*/ 98 h 115"/>
              <a:gd name="T74" fmla="*/ 16 w 181"/>
              <a:gd name="T75" fmla="*/ 91 h 115"/>
              <a:gd name="T76" fmla="*/ 27 w 181"/>
              <a:gd name="T77" fmla="*/ 87 h 115"/>
              <a:gd name="T78" fmla="*/ 39 w 181"/>
              <a:gd name="T79" fmla="*/ 76 h 115"/>
              <a:gd name="T80" fmla="*/ 45 w 181"/>
              <a:gd name="T81" fmla="*/ 72 h 115"/>
              <a:gd name="T82" fmla="*/ 46 w 181"/>
              <a:gd name="T83" fmla="*/ 67 h 115"/>
              <a:gd name="T84" fmla="*/ 49 w 181"/>
              <a:gd name="T85" fmla="*/ 60 h 115"/>
              <a:gd name="T86" fmla="*/ 71 w 181"/>
              <a:gd name="T87" fmla="*/ 56 h 115"/>
              <a:gd name="T88" fmla="*/ 84 w 181"/>
              <a:gd name="T89" fmla="*/ 52 h 115"/>
              <a:gd name="T90" fmla="*/ 64 w 181"/>
              <a:gd name="T91" fmla="*/ 53 h 115"/>
              <a:gd name="T92" fmla="*/ 58 w 181"/>
              <a:gd name="T93" fmla="*/ 46 h 115"/>
              <a:gd name="T94" fmla="*/ 64 w 181"/>
              <a:gd name="T95" fmla="*/ 45 h 115"/>
              <a:gd name="T96" fmla="*/ 91 w 181"/>
              <a:gd name="T97" fmla="*/ 34 h 115"/>
              <a:gd name="T98" fmla="*/ 116 w 181"/>
              <a:gd name="T99" fmla="*/ 16 h 115"/>
              <a:gd name="T100" fmla="*/ 123 w 181"/>
              <a:gd name="T101" fmla="*/ 16 h 115"/>
              <a:gd name="T102" fmla="*/ 153 w 181"/>
              <a:gd name="T103" fmla="*/ 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1" h="115">
                <a:moveTo>
                  <a:pt x="8" y="87"/>
                </a:moveTo>
                <a:lnTo>
                  <a:pt x="5" y="94"/>
                </a:lnTo>
                <a:lnTo>
                  <a:pt x="1" y="93"/>
                </a:lnTo>
                <a:lnTo>
                  <a:pt x="1" y="90"/>
                </a:lnTo>
                <a:lnTo>
                  <a:pt x="0" y="71"/>
                </a:lnTo>
                <a:lnTo>
                  <a:pt x="13" y="70"/>
                </a:lnTo>
                <a:lnTo>
                  <a:pt x="34" y="67"/>
                </a:lnTo>
                <a:lnTo>
                  <a:pt x="35" y="64"/>
                </a:lnTo>
                <a:lnTo>
                  <a:pt x="37" y="61"/>
                </a:lnTo>
                <a:lnTo>
                  <a:pt x="38" y="60"/>
                </a:lnTo>
                <a:lnTo>
                  <a:pt x="34" y="57"/>
                </a:lnTo>
                <a:lnTo>
                  <a:pt x="34" y="56"/>
                </a:lnTo>
                <a:lnTo>
                  <a:pt x="32" y="45"/>
                </a:lnTo>
                <a:lnTo>
                  <a:pt x="34" y="44"/>
                </a:lnTo>
                <a:lnTo>
                  <a:pt x="38" y="44"/>
                </a:lnTo>
                <a:lnTo>
                  <a:pt x="38" y="37"/>
                </a:lnTo>
                <a:lnTo>
                  <a:pt x="41" y="37"/>
                </a:lnTo>
                <a:lnTo>
                  <a:pt x="46" y="41"/>
                </a:lnTo>
                <a:lnTo>
                  <a:pt x="53" y="44"/>
                </a:lnTo>
                <a:lnTo>
                  <a:pt x="53" y="45"/>
                </a:lnTo>
                <a:lnTo>
                  <a:pt x="47" y="52"/>
                </a:lnTo>
                <a:lnTo>
                  <a:pt x="41" y="59"/>
                </a:lnTo>
                <a:lnTo>
                  <a:pt x="39" y="63"/>
                </a:lnTo>
                <a:lnTo>
                  <a:pt x="39" y="64"/>
                </a:lnTo>
                <a:lnTo>
                  <a:pt x="39" y="68"/>
                </a:lnTo>
                <a:lnTo>
                  <a:pt x="37" y="74"/>
                </a:lnTo>
                <a:lnTo>
                  <a:pt x="34" y="75"/>
                </a:lnTo>
                <a:lnTo>
                  <a:pt x="28" y="80"/>
                </a:lnTo>
                <a:lnTo>
                  <a:pt x="20" y="80"/>
                </a:lnTo>
                <a:lnTo>
                  <a:pt x="12" y="82"/>
                </a:lnTo>
                <a:lnTo>
                  <a:pt x="8" y="87"/>
                </a:lnTo>
                <a:lnTo>
                  <a:pt x="8" y="87"/>
                </a:lnTo>
                <a:close/>
                <a:moveTo>
                  <a:pt x="169" y="0"/>
                </a:moveTo>
                <a:lnTo>
                  <a:pt x="169" y="23"/>
                </a:lnTo>
                <a:lnTo>
                  <a:pt x="181" y="30"/>
                </a:lnTo>
                <a:lnTo>
                  <a:pt x="166" y="34"/>
                </a:lnTo>
                <a:lnTo>
                  <a:pt x="157" y="52"/>
                </a:lnTo>
                <a:lnTo>
                  <a:pt x="148" y="48"/>
                </a:lnTo>
                <a:lnTo>
                  <a:pt x="142" y="68"/>
                </a:lnTo>
                <a:lnTo>
                  <a:pt x="150" y="79"/>
                </a:lnTo>
                <a:lnTo>
                  <a:pt x="139" y="87"/>
                </a:lnTo>
                <a:lnTo>
                  <a:pt x="129" y="90"/>
                </a:lnTo>
                <a:lnTo>
                  <a:pt x="131" y="93"/>
                </a:lnTo>
                <a:lnTo>
                  <a:pt x="135" y="98"/>
                </a:lnTo>
                <a:lnTo>
                  <a:pt x="129" y="98"/>
                </a:lnTo>
                <a:lnTo>
                  <a:pt x="125" y="106"/>
                </a:lnTo>
                <a:lnTo>
                  <a:pt x="110" y="102"/>
                </a:lnTo>
                <a:lnTo>
                  <a:pt x="91" y="109"/>
                </a:lnTo>
                <a:lnTo>
                  <a:pt x="88" y="101"/>
                </a:lnTo>
                <a:lnTo>
                  <a:pt x="88" y="100"/>
                </a:lnTo>
                <a:lnTo>
                  <a:pt x="84" y="104"/>
                </a:lnTo>
                <a:lnTo>
                  <a:pt x="71" y="97"/>
                </a:lnTo>
                <a:lnTo>
                  <a:pt x="69" y="100"/>
                </a:lnTo>
                <a:lnTo>
                  <a:pt x="65" y="100"/>
                </a:lnTo>
                <a:lnTo>
                  <a:pt x="60" y="97"/>
                </a:lnTo>
                <a:lnTo>
                  <a:pt x="57" y="100"/>
                </a:lnTo>
                <a:lnTo>
                  <a:pt x="54" y="104"/>
                </a:lnTo>
                <a:lnTo>
                  <a:pt x="52" y="105"/>
                </a:lnTo>
                <a:lnTo>
                  <a:pt x="52" y="106"/>
                </a:lnTo>
                <a:lnTo>
                  <a:pt x="47" y="112"/>
                </a:lnTo>
                <a:lnTo>
                  <a:pt x="46" y="115"/>
                </a:lnTo>
                <a:lnTo>
                  <a:pt x="39" y="113"/>
                </a:lnTo>
                <a:lnTo>
                  <a:pt x="39" y="112"/>
                </a:lnTo>
                <a:lnTo>
                  <a:pt x="43" y="113"/>
                </a:lnTo>
                <a:lnTo>
                  <a:pt x="41" y="105"/>
                </a:lnTo>
                <a:lnTo>
                  <a:pt x="39" y="100"/>
                </a:lnTo>
                <a:lnTo>
                  <a:pt x="38" y="98"/>
                </a:lnTo>
                <a:lnTo>
                  <a:pt x="37" y="102"/>
                </a:lnTo>
                <a:lnTo>
                  <a:pt x="34" y="102"/>
                </a:lnTo>
                <a:lnTo>
                  <a:pt x="30" y="105"/>
                </a:lnTo>
                <a:lnTo>
                  <a:pt x="22" y="102"/>
                </a:lnTo>
                <a:lnTo>
                  <a:pt x="22" y="95"/>
                </a:lnTo>
                <a:lnTo>
                  <a:pt x="17" y="101"/>
                </a:lnTo>
                <a:lnTo>
                  <a:pt x="11" y="98"/>
                </a:lnTo>
                <a:lnTo>
                  <a:pt x="9" y="98"/>
                </a:lnTo>
                <a:lnTo>
                  <a:pt x="16" y="91"/>
                </a:lnTo>
                <a:lnTo>
                  <a:pt x="17" y="89"/>
                </a:lnTo>
                <a:lnTo>
                  <a:pt x="27" y="87"/>
                </a:lnTo>
                <a:lnTo>
                  <a:pt x="34" y="82"/>
                </a:lnTo>
                <a:lnTo>
                  <a:pt x="39" y="76"/>
                </a:lnTo>
                <a:lnTo>
                  <a:pt x="43" y="74"/>
                </a:lnTo>
                <a:lnTo>
                  <a:pt x="45" y="72"/>
                </a:lnTo>
                <a:lnTo>
                  <a:pt x="45" y="68"/>
                </a:lnTo>
                <a:lnTo>
                  <a:pt x="46" y="67"/>
                </a:lnTo>
                <a:lnTo>
                  <a:pt x="45" y="64"/>
                </a:lnTo>
                <a:lnTo>
                  <a:pt x="49" y="60"/>
                </a:lnTo>
                <a:lnTo>
                  <a:pt x="64" y="59"/>
                </a:lnTo>
                <a:lnTo>
                  <a:pt x="71" y="56"/>
                </a:lnTo>
                <a:lnTo>
                  <a:pt x="79" y="53"/>
                </a:lnTo>
                <a:lnTo>
                  <a:pt x="84" y="52"/>
                </a:lnTo>
                <a:lnTo>
                  <a:pt x="76" y="49"/>
                </a:lnTo>
                <a:lnTo>
                  <a:pt x="64" y="53"/>
                </a:lnTo>
                <a:lnTo>
                  <a:pt x="52" y="56"/>
                </a:lnTo>
                <a:lnTo>
                  <a:pt x="58" y="46"/>
                </a:lnTo>
                <a:lnTo>
                  <a:pt x="58" y="45"/>
                </a:lnTo>
                <a:lnTo>
                  <a:pt x="64" y="45"/>
                </a:lnTo>
                <a:lnTo>
                  <a:pt x="71" y="40"/>
                </a:lnTo>
                <a:lnTo>
                  <a:pt x="91" y="34"/>
                </a:lnTo>
                <a:lnTo>
                  <a:pt x="112" y="16"/>
                </a:lnTo>
                <a:lnTo>
                  <a:pt x="116" y="16"/>
                </a:lnTo>
                <a:lnTo>
                  <a:pt x="120" y="16"/>
                </a:lnTo>
                <a:lnTo>
                  <a:pt x="123" y="16"/>
                </a:lnTo>
                <a:lnTo>
                  <a:pt x="124" y="16"/>
                </a:lnTo>
                <a:lnTo>
                  <a:pt x="153" y="1"/>
                </a:lnTo>
                <a:lnTo>
                  <a:pt x="169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644">
            <a:extLst>
              <a:ext uri="{FF2B5EF4-FFF2-40B4-BE49-F238E27FC236}">
                <a16:creationId xmlns:a16="http://schemas.microsoft.com/office/drawing/2014/main" id="{54ED54AF-C597-8480-596F-C75E23BD0E28}"/>
              </a:ext>
            </a:extLst>
          </p:cNvPr>
          <p:cNvSpPr>
            <a:spLocks/>
          </p:cNvSpPr>
          <p:nvPr/>
        </p:nvSpPr>
        <p:spPr bwMode="auto">
          <a:xfrm>
            <a:off x="4424454" y="5192822"/>
            <a:ext cx="204792" cy="111127"/>
          </a:xfrm>
          <a:custGeom>
            <a:avLst/>
            <a:gdLst>
              <a:gd name="T0" fmla="*/ 99 w 129"/>
              <a:gd name="T1" fmla="*/ 25 h 70"/>
              <a:gd name="T2" fmla="*/ 95 w 129"/>
              <a:gd name="T3" fmla="*/ 28 h 70"/>
              <a:gd name="T4" fmla="*/ 101 w 129"/>
              <a:gd name="T5" fmla="*/ 29 h 70"/>
              <a:gd name="T6" fmla="*/ 109 w 129"/>
              <a:gd name="T7" fmla="*/ 30 h 70"/>
              <a:gd name="T8" fmla="*/ 110 w 129"/>
              <a:gd name="T9" fmla="*/ 30 h 70"/>
              <a:gd name="T10" fmla="*/ 120 w 129"/>
              <a:gd name="T11" fmla="*/ 39 h 70"/>
              <a:gd name="T12" fmla="*/ 118 w 129"/>
              <a:gd name="T13" fmla="*/ 58 h 70"/>
              <a:gd name="T14" fmla="*/ 121 w 129"/>
              <a:gd name="T15" fmla="*/ 60 h 70"/>
              <a:gd name="T16" fmla="*/ 129 w 129"/>
              <a:gd name="T17" fmla="*/ 70 h 70"/>
              <a:gd name="T18" fmla="*/ 102 w 129"/>
              <a:gd name="T19" fmla="*/ 60 h 70"/>
              <a:gd name="T20" fmla="*/ 93 w 129"/>
              <a:gd name="T21" fmla="*/ 58 h 70"/>
              <a:gd name="T22" fmla="*/ 76 w 129"/>
              <a:gd name="T23" fmla="*/ 47 h 70"/>
              <a:gd name="T24" fmla="*/ 72 w 129"/>
              <a:gd name="T25" fmla="*/ 44 h 70"/>
              <a:gd name="T26" fmla="*/ 65 w 129"/>
              <a:gd name="T27" fmla="*/ 45 h 70"/>
              <a:gd name="T28" fmla="*/ 61 w 129"/>
              <a:gd name="T29" fmla="*/ 58 h 70"/>
              <a:gd name="T30" fmla="*/ 39 w 129"/>
              <a:gd name="T31" fmla="*/ 56 h 70"/>
              <a:gd name="T32" fmla="*/ 37 w 129"/>
              <a:gd name="T33" fmla="*/ 56 h 70"/>
              <a:gd name="T34" fmla="*/ 28 w 129"/>
              <a:gd name="T35" fmla="*/ 63 h 70"/>
              <a:gd name="T36" fmla="*/ 27 w 129"/>
              <a:gd name="T37" fmla="*/ 63 h 70"/>
              <a:gd name="T38" fmla="*/ 23 w 129"/>
              <a:gd name="T39" fmla="*/ 63 h 70"/>
              <a:gd name="T40" fmla="*/ 28 w 129"/>
              <a:gd name="T41" fmla="*/ 54 h 70"/>
              <a:gd name="T42" fmla="*/ 35 w 129"/>
              <a:gd name="T43" fmla="*/ 48 h 70"/>
              <a:gd name="T44" fmla="*/ 38 w 129"/>
              <a:gd name="T45" fmla="*/ 45 h 70"/>
              <a:gd name="T46" fmla="*/ 35 w 129"/>
              <a:gd name="T47" fmla="*/ 43 h 70"/>
              <a:gd name="T48" fmla="*/ 30 w 129"/>
              <a:gd name="T49" fmla="*/ 47 h 70"/>
              <a:gd name="T50" fmla="*/ 24 w 129"/>
              <a:gd name="T51" fmla="*/ 52 h 70"/>
              <a:gd name="T52" fmla="*/ 26 w 129"/>
              <a:gd name="T53" fmla="*/ 47 h 70"/>
              <a:gd name="T54" fmla="*/ 23 w 129"/>
              <a:gd name="T55" fmla="*/ 48 h 70"/>
              <a:gd name="T56" fmla="*/ 22 w 129"/>
              <a:gd name="T57" fmla="*/ 54 h 70"/>
              <a:gd name="T58" fmla="*/ 23 w 129"/>
              <a:gd name="T59" fmla="*/ 56 h 70"/>
              <a:gd name="T60" fmla="*/ 17 w 129"/>
              <a:gd name="T61" fmla="*/ 64 h 70"/>
              <a:gd name="T62" fmla="*/ 17 w 129"/>
              <a:gd name="T63" fmla="*/ 66 h 70"/>
              <a:gd name="T64" fmla="*/ 12 w 129"/>
              <a:gd name="T65" fmla="*/ 63 h 70"/>
              <a:gd name="T66" fmla="*/ 5 w 129"/>
              <a:gd name="T67" fmla="*/ 66 h 70"/>
              <a:gd name="T68" fmla="*/ 5 w 129"/>
              <a:gd name="T69" fmla="*/ 63 h 70"/>
              <a:gd name="T70" fmla="*/ 0 w 129"/>
              <a:gd name="T71" fmla="*/ 63 h 70"/>
              <a:gd name="T72" fmla="*/ 7 w 129"/>
              <a:gd name="T73" fmla="*/ 59 h 70"/>
              <a:gd name="T74" fmla="*/ 9 w 129"/>
              <a:gd name="T75" fmla="*/ 56 h 70"/>
              <a:gd name="T76" fmla="*/ 16 w 129"/>
              <a:gd name="T77" fmla="*/ 30 h 70"/>
              <a:gd name="T78" fmla="*/ 16 w 129"/>
              <a:gd name="T79" fmla="*/ 28 h 70"/>
              <a:gd name="T80" fmla="*/ 20 w 129"/>
              <a:gd name="T81" fmla="*/ 19 h 70"/>
              <a:gd name="T82" fmla="*/ 22 w 129"/>
              <a:gd name="T83" fmla="*/ 18 h 70"/>
              <a:gd name="T84" fmla="*/ 19 w 129"/>
              <a:gd name="T85" fmla="*/ 15 h 70"/>
              <a:gd name="T86" fmla="*/ 28 w 129"/>
              <a:gd name="T87" fmla="*/ 17 h 70"/>
              <a:gd name="T88" fmla="*/ 32 w 129"/>
              <a:gd name="T89" fmla="*/ 10 h 70"/>
              <a:gd name="T90" fmla="*/ 34 w 129"/>
              <a:gd name="T91" fmla="*/ 7 h 70"/>
              <a:gd name="T92" fmla="*/ 39 w 129"/>
              <a:gd name="T93" fmla="*/ 0 h 70"/>
              <a:gd name="T94" fmla="*/ 39 w 129"/>
              <a:gd name="T95" fmla="*/ 7 h 70"/>
              <a:gd name="T96" fmla="*/ 53 w 129"/>
              <a:gd name="T97" fmla="*/ 11 h 70"/>
              <a:gd name="T98" fmla="*/ 56 w 129"/>
              <a:gd name="T99" fmla="*/ 15 h 70"/>
              <a:gd name="T100" fmla="*/ 67 w 129"/>
              <a:gd name="T101" fmla="*/ 15 h 70"/>
              <a:gd name="T102" fmla="*/ 69 w 129"/>
              <a:gd name="T103" fmla="*/ 15 h 70"/>
              <a:gd name="T104" fmla="*/ 94 w 129"/>
              <a:gd name="T105" fmla="*/ 22 h 70"/>
              <a:gd name="T106" fmla="*/ 99 w 129"/>
              <a:gd name="T107" fmla="*/ 2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9" h="70">
                <a:moveTo>
                  <a:pt x="99" y="25"/>
                </a:moveTo>
                <a:lnTo>
                  <a:pt x="95" y="28"/>
                </a:lnTo>
                <a:lnTo>
                  <a:pt x="101" y="29"/>
                </a:lnTo>
                <a:lnTo>
                  <a:pt x="109" y="30"/>
                </a:lnTo>
                <a:lnTo>
                  <a:pt x="110" y="30"/>
                </a:lnTo>
                <a:lnTo>
                  <a:pt x="120" y="39"/>
                </a:lnTo>
                <a:lnTo>
                  <a:pt x="118" y="58"/>
                </a:lnTo>
                <a:lnTo>
                  <a:pt x="121" y="60"/>
                </a:lnTo>
                <a:lnTo>
                  <a:pt x="129" y="70"/>
                </a:lnTo>
                <a:lnTo>
                  <a:pt x="102" y="60"/>
                </a:lnTo>
                <a:lnTo>
                  <a:pt x="93" y="58"/>
                </a:lnTo>
                <a:lnTo>
                  <a:pt x="76" y="47"/>
                </a:lnTo>
                <a:lnTo>
                  <a:pt x="72" y="44"/>
                </a:lnTo>
                <a:lnTo>
                  <a:pt x="65" y="45"/>
                </a:lnTo>
                <a:lnTo>
                  <a:pt x="61" y="58"/>
                </a:lnTo>
                <a:lnTo>
                  <a:pt x="39" y="56"/>
                </a:lnTo>
                <a:lnTo>
                  <a:pt x="37" y="56"/>
                </a:lnTo>
                <a:lnTo>
                  <a:pt x="28" y="63"/>
                </a:lnTo>
                <a:lnTo>
                  <a:pt x="27" y="63"/>
                </a:lnTo>
                <a:lnTo>
                  <a:pt x="23" y="63"/>
                </a:lnTo>
                <a:lnTo>
                  <a:pt x="28" y="54"/>
                </a:lnTo>
                <a:lnTo>
                  <a:pt x="35" y="48"/>
                </a:lnTo>
                <a:lnTo>
                  <a:pt x="38" y="45"/>
                </a:lnTo>
                <a:lnTo>
                  <a:pt x="35" y="43"/>
                </a:lnTo>
                <a:lnTo>
                  <a:pt x="30" y="47"/>
                </a:lnTo>
                <a:lnTo>
                  <a:pt x="24" y="52"/>
                </a:lnTo>
                <a:lnTo>
                  <a:pt x="26" y="47"/>
                </a:lnTo>
                <a:lnTo>
                  <a:pt x="23" y="48"/>
                </a:lnTo>
                <a:lnTo>
                  <a:pt x="22" y="54"/>
                </a:lnTo>
                <a:lnTo>
                  <a:pt x="23" y="56"/>
                </a:lnTo>
                <a:lnTo>
                  <a:pt x="17" y="64"/>
                </a:lnTo>
                <a:lnTo>
                  <a:pt x="17" y="66"/>
                </a:lnTo>
                <a:lnTo>
                  <a:pt x="12" y="63"/>
                </a:lnTo>
                <a:lnTo>
                  <a:pt x="5" y="66"/>
                </a:ln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9" y="56"/>
                </a:lnTo>
                <a:lnTo>
                  <a:pt x="16" y="30"/>
                </a:lnTo>
                <a:lnTo>
                  <a:pt x="16" y="28"/>
                </a:lnTo>
                <a:lnTo>
                  <a:pt x="20" y="19"/>
                </a:lnTo>
                <a:lnTo>
                  <a:pt x="22" y="18"/>
                </a:lnTo>
                <a:lnTo>
                  <a:pt x="19" y="15"/>
                </a:lnTo>
                <a:lnTo>
                  <a:pt x="28" y="17"/>
                </a:lnTo>
                <a:lnTo>
                  <a:pt x="32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645">
            <a:extLst>
              <a:ext uri="{FF2B5EF4-FFF2-40B4-BE49-F238E27FC236}">
                <a16:creationId xmlns:a16="http://schemas.microsoft.com/office/drawing/2014/main" id="{C6641AF8-AD07-64AD-2D3D-BD7B6F67A6B8}"/>
              </a:ext>
            </a:extLst>
          </p:cNvPr>
          <p:cNvSpPr>
            <a:spLocks/>
          </p:cNvSpPr>
          <p:nvPr/>
        </p:nvSpPr>
        <p:spPr bwMode="auto">
          <a:xfrm>
            <a:off x="4324439" y="5005493"/>
            <a:ext cx="182566" cy="112715"/>
          </a:xfrm>
          <a:custGeom>
            <a:avLst/>
            <a:gdLst>
              <a:gd name="T0" fmla="*/ 115 w 115"/>
              <a:gd name="T1" fmla="*/ 43 h 71"/>
              <a:gd name="T2" fmla="*/ 110 w 115"/>
              <a:gd name="T3" fmla="*/ 46 h 71"/>
              <a:gd name="T4" fmla="*/ 86 w 115"/>
              <a:gd name="T5" fmla="*/ 46 h 71"/>
              <a:gd name="T6" fmla="*/ 79 w 115"/>
              <a:gd name="T7" fmla="*/ 64 h 71"/>
              <a:gd name="T8" fmla="*/ 74 w 115"/>
              <a:gd name="T9" fmla="*/ 64 h 71"/>
              <a:gd name="T10" fmla="*/ 72 w 115"/>
              <a:gd name="T11" fmla="*/ 57 h 71"/>
              <a:gd name="T12" fmla="*/ 67 w 115"/>
              <a:gd name="T13" fmla="*/ 56 h 71"/>
              <a:gd name="T14" fmla="*/ 65 w 115"/>
              <a:gd name="T15" fmla="*/ 64 h 71"/>
              <a:gd name="T16" fmla="*/ 50 w 115"/>
              <a:gd name="T17" fmla="*/ 71 h 71"/>
              <a:gd name="T18" fmla="*/ 45 w 115"/>
              <a:gd name="T19" fmla="*/ 67 h 71"/>
              <a:gd name="T20" fmla="*/ 48 w 115"/>
              <a:gd name="T21" fmla="*/ 62 h 71"/>
              <a:gd name="T22" fmla="*/ 44 w 115"/>
              <a:gd name="T23" fmla="*/ 56 h 71"/>
              <a:gd name="T24" fmla="*/ 38 w 115"/>
              <a:gd name="T25" fmla="*/ 61 h 71"/>
              <a:gd name="T26" fmla="*/ 31 w 115"/>
              <a:gd name="T27" fmla="*/ 58 h 71"/>
              <a:gd name="T28" fmla="*/ 19 w 115"/>
              <a:gd name="T29" fmla="*/ 71 h 71"/>
              <a:gd name="T30" fmla="*/ 8 w 115"/>
              <a:gd name="T31" fmla="*/ 60 h 71"/>
              <a:gd name="T32" fmla="*/ 0 w 115"/>
              <a:gd name="T33" fmla="*/ 52 h 71"/>
              <a:gd name="T34" fmla="*/ 3 w 115"/>
              <a:gd name="T35" fmla="*/ 39 h 71"/>
              <a:gd name="T36" fmla="*/ 7 w 115"/>
              <a:gd name="T37" fmla="*/ 24 h 71"/>
              <a:gd name="T38" fmla="*/ 12 w 115"/>
              <a:gd name="T39" fmla="*/ 8 h 71"/>
              <a:gd name="T40" fmla="*/ 16 w 115"/>
              <a:gd name="T41" fmla="*/ 11 h 71"/>
              <a:gd name="T42" fmla="*/ 20 w 115"/>
              <a:gd name="T43" fmla="*/ 11 h 71"/>
              <a:gd name="T44" fmla="*/ 25 w 115"/>
              <a:gd name="T45" fmla="*/ 12 h 71"/>
              <a:gd name="T46" fmla="*/ 27 w 115"/>
              <a:gd name="T47" fmla="*/ 17 h 71"/>
              <a:gd name="T48" fmla="*/ 26 w 115"/>
              <a:gd name="T49" fmla="*/ 20 h 71"/>
              <a:gd name="T50" fmla="*/ 22 w 115"/>
              <a:gd name="T51" fmla="*/ 24 h 71"/>
              <a:gd name="T52" fmla="*/ 20 w 115"/>
              <a:gd name="T53" fmla="*/ 26 h 71"/>
              <a:gd name="T54" fmla="*/ 25 w 115"/>
              <a:gd name="T55" fmla="*/ 28 h 71"/>
              <a:gd name="T56" fmla="*/ 27 w 115"/>
              <a:gd name="T57" fmla="*/ 24 h 71"/>
              <a:gd name="T58" fmla="*/ 30 w 115"/>
              <a:gd name="T59" fmla="*/ 22 h 71"/>
              <a:gd name="T60" fmla="*/ 37 w 115"/>
              <a:gd name="T61" fmla="*/ 23 h 71"/>
              <a:gd name="T62" fmla="*/ 37 w 115"/>
              <a:gd name="T63" fmla="*/ 24 h 71"/>
              <a:gd name="T64" fmla="*/ 31 w 115"/>
              <a:gd name="T65" fmla="*/ 34 h 71"/>
              <a:gd name="T66" fmla="*/ 33 w 115"/>
              <a:gd name="T67" fmla="*/ 34 h 71"/>
              <a:gd name="T68" fmla="*/ 37 w 115"/>
              <a:gd name="T69" fmla="*/ 37 h 71"/>
              <a:gd name="T70" fmla="*/ 38 w 115"/>
              <a:gd name="T71" fmla="*/ 35 h 71"/>
              <a:gd name="T72" fmla="*/ 42 w 115"/>
              <a:gd name="T73" fmla="*/ 30 h 71"/>
              <a:gd name="T74" fmla="*/ 42 w 115"/>
              <a:gd name="T75" fmla="*/ 24 h 71"/>
              <a:gd name="T76" fmla="*/ 44 w 115"/>
              <a:gd name="T77" fmla="*/ 24 h 71"/>
              <a:gd name="T78" fmla="*/ 52 w 115"/>
              <a:gd name="T79" fmla="*/ 20 h 71"/>
              <a:gd name="T80" fmla="*/ 56 w 115"/>
              <a:gd name="T81" fmla="*/ 15 h 71"/>
              <a:gd name="T82" fmla="*/ 60 w 115"/>
              <a:gd name="T83" fmla="*/ 17 h 71"/>
              <a:gd name="T84" fmla="*/ 63 w 115"/>
              <a:gd name="T85" fmla="*/ 19 h 71"/>
              <a:gd name="T86" fmla="*/ 64 w 115"/>
              <a:gd name="T87" fmla="*/ 16 h 71"/>
              <a:gd name="T88" fmla="*/ 71 w 115"/>
              <a:gd name="T89" fmla="*/ 2 h 71"/>
              <a:gd name="T90" fmla="*/ 72 w 115"/>
              <a:gd name="T91" fmla="*/ 0 h 71"/>
              <a:gd name="T92" fmla="*/ 75 w 115"/>
              <a:gd name="T93" fmla="*/ 2 h 71"/>
              <a:gd name="T94" fmla="*/ 80 w 115"/>
              <a:gd name="T95" fmla="*/ 7 h 71"/>
              <a:gd name="T96" fmla="*/ 85 w 115"/>
              <a:gd name="T97" fmla="*/ 8 h 71"/>
              <a:gd name="T98" fmla="*/ 86 w 115"/>
              <a:gd name="T99" fmla="*/ 8 h 71"/>
              <a:gd name="T100" fmla="*/ 89 w 115"/>
              <a:gd name="T101" fmla="*/ 8 h 71"/>
              <a:gd name="T102" fmla="*/ 93 w 115"/>
              <a:gd name="T103" fmla="*/ 9 h 71"/>
              <a:gd name="T104" fmla="*/ 98 w 115"/>
              <a:gd name="T105" fmla="*/ 16 h 71"/>
              <a:gd name="T106" fmla="*/ 98 w 115"/>
              <a:gd name="T107" fmla="*/ 23 h 71"/>
              <a:gd name="T108" fmla="*/ 100 w 115"/>
              <a:gd name="T109" fmla="*/ 24 h 71"/>
              <a:gd name="T110" fmla="*/ 102 w 115"/>
              <a:gd name="T111" fmla="*/ 30 h 71"/>
              <a:gd name="T112" fmla="*/ 108 w 115"/>
              <a:gd name="T113" fmla="*/ 30 h 71"/>
              <a:gd name="T114" fmla="*/ 109 w 115"/>
              <a:gd name="T115" fmla="*/ 30 h 71"/>
              <a:gd name="T116" fmla="*/ 112 w 115"/>
              <a:gd name="T117" fmla="*/ 30 h 71"/>
              <a:gd name="T118" fmla="*/ 113 w 115"/>
              <a:gd name="T119" fmla="*/ 38 h 71"/>
              <a:gd name="T120" fmla="*/ 113 w 115"/>
              <a:gd name="T121" fmla="*/ 42 h 71"/>
              <a:gd name="T122" fmla="*/ 115 w 115"/>
              <a:gd name="T123" fmla="*/ 4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71">
                <a:moveTo>
                  <a:pt x="115" y="43"/>
                </a:moveTo>
                <a:lnTo>
                  <a:pt x="110" y="46"/>
                </a:lnTo>
                <a:lnTo>
                  <a:pt x="86" y="46"/>
                </a:lnTo>
                <a:lnTo>
                  <a:pt x="79" y="64"/>
                </a:lnTo>
                <a:lnTo>
                  <a:pt x="74" y="64"/>
                </a:lnTo>
                <a:lnTo>
                  <a:pt x="72" y="57"/>
                </a:lnTo>
                <a:lnTo>
                  <a:pt x="67" y="56"/>
                </a:lnTo>
                <a:lnTo>
                  <a:pt x="65" y="64"/>
                </a:lnTo>
                <a:lnTo>
                  <a:pt x="50" y="71"/>
                </a:lnTo>
                <a:lnTo>
                  <a:pt x="45" y="67"/>
                </a:lnTo>
                <a:lnTo>
                  <a:pt x="48" y="62"/>
                </a:lnTo>
                <a:lnTo>
                  <a:pt x="44" y="56"/>
                </a:lnTo>
                <a:lnTo>
                  <a:pt x="38" y="61"/>
                </a:lnTo>
                <a:lnTo>
                  <a:pt x="31" y="58"/>
                </a:lnTo>
                <a:lnTo>
                  <a:pt x="19" y="71"/>
                </a:lnTo>
                <a:lnTo>
                  <a:pt x="8" y="60"/>
                </a:lnTo>
                <a:lnTo>
                  <a:pt x="0" y="52"/>
                </a:lnTo>
                <a:lnTo>
                  <a:pt x="3" y="39"/>
                </a:lnTo>
                <a:lnTo>
                  <a:pt x="7" y="24"/>
                </a:lnTo>
                <a:lnTo>
                  <a:pt x="12" y="8"/>
                </a:lnTo>
                <a:lnTo>
                  <a:pt x="16" y="11"/>
                </a:lnTo>
                <a:lnTo>
                  <a:pt x="20" y="11"/>
                </a:lnTo>
                <a:lnTo>
                  <a:pt x="25" y="12"/>
                </a:lnTo>
                <a:lnTo>
                  <a:pt x="27" y="17"/>
                </a:lnTo>
                <a:lnTo>
                  <a:pt x="26" y="20"/>
                </a:lnTo>
                <a:lnTo>
                  <a:pt x="22" y="24"/>
                </a:lnTo>
                <a:lnTo>
                  <a:pt x="20" y="26"/>
                </a:lnTo>
                <a:lnTo>
                  <a:pt x="25" y="28"/>
                </a:lnTo>
                <a:lnTo>
                  <a:pt x="27" y="24"/>
                </a:lnTo>
                <a:lnTo>
                  <a:pt x="30" y="22"/>
                </a:lnTo>
                <a:lnTo>
                  <a:pt x="37" y="23"/>
                </a:lnTo>
                <a:lnTo>
                  <a:pt x="37" y="24"/>
                </a:lnTo>
                <a:lnTo>
                  <a:pt x="31" y="34"/>
                </a:lnTo>
                <a:lnTo>
                  <a:pt x="33" y="34"/>
                </a:lnTo>
                <a:lnTo>
                  <a:pt x="37" y="37"/>
                </a:lnTo>
                <a:lnTo>
                  <a:pt x="38" y="35"/>
                </a:lnTo>
                <a:lnTo>
                  <a:pt x="42" y="30"/>
                </a:lnTo>
                <a:lnTo>
                  <a:pt x="42" y="24"/>
                </a:lnTo>
                <a:lnTo>
                  <a:pt x="44" y="24"/>
                </a:lnTo>
                <a:lnTo>
                  <a:pt x="52" y="20"/>
                </a:lnTo>
                <a:lnTo>
                  <a:pt x="56" y="15"/>
                </a:lnTo>
                <a:lnTo>
                  <a:pt x="60" y="17"/>
                </a:lnTo>
                <a:lnTo>
                  <a:pt x="63" y="19"/>
                </a:lnTo>
                <a:lnTo>
                  <a:pt x="64" y="16"/>
                </a:lnTo>
                <a:lnTo>
                  <a:pt x="71" y="2"/>
                </a:lnTo>
                <a:lnTo>
                  <a:pt x="72" y="0"/>
                </a:lnTo>
                <a:lnTo>
                  <a:pt x="75" y="2"/>
                </a:lnTo>
                <a:lnTo>
                  <a:pt x="80" y="7"/>
                </a:lnTo>
                <a:lnTo>
                  <a:pt x="85" y="8"/>
                </a:lnTo>
                <a:lnTo>
                  <a:pt x="86" y="8"/>
                </a:lnTo>
                <a:lnTo>
                  <a:pt x="89" y="8"/>
                </a:lnTo>
                <a:lnTo>
                  <a:pt x="93" y="9"/>
                </a:lnTo>
                <a:lnTo>
                  <a:pt x="98" y="16"/>
                </a:lnTo>
                <a:lnTo>
                  <a:pt x="98" y="23"/>
                </a:lnTo>
                <a:lnTo>
                  <a:pt x="100" y="24"/>
                </a:lnTo>
                <a:lnTo>
                  <a:pt x="102" y="30"/>
                </a:lnTo>
                <a:lnTo>
                  <a:pt x="108" y="30"/>
                </a:lnTo>
                <a:lnTo>
                  <a:pt x="109" y="30"/>
                </a:lnTo>
                <a:lnTo>
                  <a:pt x="112" y="30"/>
                </a:lnTo>
                <a:lnTo>
                  <a:pt x="113" y="38"/>
                </a:lnTo>
                <a:lnTo>
                  <a:pt x="113" y="42"/>
                </a:lnTo>
                <a:lnTo>
                  <a:pt x="115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646">
            <a:extLst>
              <a:ext uri="{FF2B5EF4-FFF2-40B4-BE49-F238E27FC236}">
                <a16:creationId xmlns:a16="http://schemas.microsoft.com/office/drawing/2014/main" id="{B0F5A5D0-F969-5924-BAC0-52578B7E372A}"/>
              </a:ext>
            </a:extLst>
          </p:cNvPr>
          <p:cNvSpPr>
            <a:spLocks/>
          </p:cNvSpPr>
          <p:nvPr/>
        </p:nvSpPr>
        <p:spPr bwMode="auto">
          <a:xfrm>
            <a:off x="4305389" y="4549870"/>
            <a:ext cx="207967" cy="136528"/>
          </a:xfrm>
          <a:custGeom>
            <a:avLst/>
            <a:gdLst>
              <a:gd name="T0" fmla="*/ 124 w 131"/>
              <a:gd name="T1" fmla="*/ 63 h 86"/>
              <a:gd name="T2" fmla="*/ 117 w 131"/>
              <a:gd name="T3" fmla="*/ 49 h 86"/>
              <a:gd name="T4" fmla="*/ 120 w 131"/>
              <a:gd name="T5" fmla="*/ 37 h 86"/>
              <a:gd name="T6" fmla="*/ 116 w 131"/>
              <a:gd name="T7" fmla="*/ 18 h 86"/>
              <a:gd name="T8" fmla="*/ 114 w 131"/>
              <a:gd name="T9" fmla="*/ 28 h 86"/>
              <a:gd name="T10" fmla="*/ 109 w 131"/>
              <a:gd name="T11" fmla="*/ 33 h 86"/>
              <a:gd name="T12" fmla="*/ 101 w 131"/>
              <a:gd name="T13" fmla="*/ 36 h 86"/>
              <a:gd name="T14" fmla="*/ 106 w 131"/>
              <a:gd name="T15" fmla="*/ 24 h 86"/>
              <a:gd name="T16" fmla="*/ 92 w 131"/>
              <a:gd name="T17" fmla="*/ 30 h 86"/>
              <a:gd name="T18" fmla="*/ 84 w 131"/>
              <a:gd name="T19" fmla="*/ 33 h 86"/>
              <a:gd name="T20" fmla="*/ 77 w 131"/>
              <a:gd name="T21" fmla="*/ 32 h 86"/>
              <a:gd name="T22" fmla="*/ 68 w 131"/>
              <a:gd name="T23" fmla="*/ 30 h 86"/>
              <a:gd name="T24" fmla="*/ 61 w 131"/>
              <a:gd name="T25" fmla="*/ 17 h 86"/>
              <a:gd name="T26" fmla="*/ 46 w 131"/>
              <a:gd name="T27" fmla="*/ 11 h 86"/>
              <a:gd name="T28" fmla="*/ 37 w 131"/>
              <a:gd name="T29" fmla="*/ 0 h 86"/>
              <a:gd name="T30" fmla="*/ 38 w 131"/>
              <a:gd name="T31" fmla="*/ 3 h 86"/>
              <a:gd name="T32" fmla="*/ 39 w 131"/>
              <a:gd name="T33" fmla="*/ 9 h 86"/>
              <a:gd name="T34" fmla="*/ 45 w 131"/>
              <a:gd name="T35" fmla="*/ 17 h 86"/>
              <a:gd name="T36" fmla="*/ 50 w 131"/>
              <a:gd name="T37" fmla="*/ 25 h 86"/>
              <a:gd name="T38" fmla="*/ 57 w 131"/>
              <a:gd name="T39" fmla="*/ 32 h 86"/>
              <a:gd name="T40" fmla="*/ 73 w 131"/>
              <a:gd name="T41" fmla="*/ 40 h 86"/>
              <a:gd name="T42" fmla="*/ 67 w 131"/>
              <a:gd name="T43" fmla="*/ 44 h 86"/>
              <a:gd name="T44" fmla="*/ 53 w 131"/>
              <a:gd name="T45" fmla="*/ 39 h 86"/>
              <a:gd name="T46" fmla="*/ 49 w 131"/>
              <a:gd name="T47" fmla="*/ 40 h 86"/>
              <a:gd name="T48" fmla="*/ 45 w 131"/>
              <a:gd name="T49" fmla="*/ 33 h 86"/>
              <a:gd name="T50" fmla="*/ 37 w 131"/>
              <a:gd name="T51" fmla="*/ 24 h 86"/>
              <a:gd name="T52" fmla="*/ 24 w 131"/>
              <a:gd name="T53" fmla="*/ 45 h 86"/>
              <a:gd name="T54" fmla="*/ 13 w 131"/>
              <a:gd name="T55" fmla="*/ 51 h 86"/>
              <a:gd name="T56" fmla="*/ 16 w 131"/>
              <a:gd name="T57" fmla="*/ 43 h 86"/>
              <a:gd name="T58" fmla="*/ 26 w 131"/>
              <a:gd name="T59" fmla="*/ 29 h 86"/>
              <a:gd name="T60" fmla="*/ 30 w 131"/>
              <a:gd name="T61" fmla="*/ 14 h 86"/>
              <a:gd name="T62" fmla="*/ 22 w 131"/>
              <a:gd name="T63" fmla="*/ 4 h 86"/>
              <a:gd name="T64" fmla="*/ 15 w 131"/>
              <a:gd name="T65" fmla="*/ 19 h 86"/>
              <a:gd name="T66" fmla="*/ 17 w 131"/>
              <a:gd name="T67" fmla="*/ 40 h 86"/>
              <a:gd name="T68" fmla="*/ 2 w 131"/>
              <a:gd name="T69" fmla="*/ 47 h 86"/>
              <a:gd name="T70" fmla="*/ 7 w 131"/>
              <a:gd name="T71" fmla="*/ 63 h 86"/>
              <a:gd name="T72" fmla="*/ 31 w 131"/>
              <a:gd name="T73" fmla="*/ 62 h 86"/>
              <a:gd name="T74" fmla="*/ 35 w 131"/>
              <a:gd name="T75" fmla="*/ 69 h 86"/>
              <a:gd name="T76" fmla="*/ 49 w 131"/>
              <a:gd name="T77" fmla="*/ 66 h 86"/>
              <a:gd name="T78" fmla="*/ 49 w 131"/>
              <a:gd name="T79" fmla="*/ 63 h 86"/>
              <a:gd name="T80" fmla="*/ 50 w 131"/>
              <a:gd name="T81" fmla="*/ 63 h 86"/>
              <a:gd name="T82" fmla="*/ 65 w 131"/>
              <a:gd name="T83" fmla="*/ 60 h 86"/>
              <a:gd name="T84" fmla="*/ 62 w 131"/>
              <a:gd name="T85" fmla="*/ 63 h 86"/>
              <a:gd name="T86" fmla="*/ 69 w 131"/>
              <a:gd name="T87" fmla="*/ 73 h 86"/>
              <a:gd name="T88" fmla="*/ 83 w 131"/>
              <a:gd name="T89" fmla="*/ 67 h 86"/>
              <a:gd name="T90" fmla="*/ 90 w 131"/>
              <a:gd name="T91" fmla="*/ 81 h 86"/>
              <a:gd name="T92" fmla="*/ 98 w 131"/>
              <a:gd name="T93" fmla="*/ 86 h 86"/>
              <a:gd name="T94" fmla="*/ 103 w 131"/>
              <a:gd name="T95" fmla="*/ 81 h 86"/>
              <a:gd name="T96" fmla="*/ 124 w 131"/>
              <a:gd name="T97" fmla="*/ 82 h 86"/>
              <a:gd name="T98" fmla="*/ 127 w 131"/>
              <a:gd name="T99" fmla="*/ 69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1" h="86">
                <a:moveTo>
                  <a:pt x="127" y="69"/>
                </a:moveTo>
                <a:lnTo>
                  <a:pt x="124" y="63"/>
                </a:lnTo>
                <a:lnTo>
                  <a:pt x="121" y="56"/>
                </a:lnTo>
                <a:lnTo>
                  <a:pt x="117" y="49"/>
                </a:lnTo>
                <a:lnTo>
                  <a:pt x="124" y="45"/>
                </a:lnTo>
                <a:lnTo>
                  <a:pt x="120" y="37"/>
                </a:lnTo>
                <a:lnTo>
                  <a:pt x="131" y="34"/>
                </a:lnTo>
                <a:lnTo>
                  <a:pt x="116" y="18"/>
                </a:lnTo>
                <a:lnTo>
                  <a:pt x="110" y="19"/>
                </a:lnTo>
                <a:lnTo>
                  <a:pt x="114" y="28"/>
                </a:lnTo>
                <a:lnTo>
                  <a:pt x="114" y="33"/>
                </a:lnTo>
                <a:lnTo>
                  <a:pt x="109" y="33"/>
                </a:lnTo>
                <a:lnTo>
                  <a:pt x="107" y="36"/>
                </a:lnTo>
                <a:lnTo>
                  <a:pt x="101" y="36"/>
                </a:lnTo>
                <a:lnTo>
                  <a:pt x="107" y="28"/>
                </a:lnTo>
                <a:lnTo>
                  <a:pt x="106" y="24"/>
                </a:lnTo>
                <a:lnTo>
                  <a:pt x="101" y="32"/>
                </a:lnTo>
                <a:lnTo>
                  <a:pt x="92" y="30"/>
                </a:lnTo>
                <a:lnTo>
                  <a:pt x="90" y="36"/>
                </a:lnTo>
                <a:lnTo>
                  <a:pt x="84" y="33"/>
                </a:lnTo>
                <a:lnTo>
                  <a:pt x="79" y="36"/>
                </a:lnTo>
                <a:lnTo>
                  <a:pt x="77" y="32"/>
                </a:lnTo>
                <a:lnTo>
                  <a:pt x="73" y="34"/>
                </a:lnTo>
                <a:lnTo>
                  <a:pt x="68" y="30"/>
                </a:lnTo>
                <a:lnTo>
                  <a:pt x="65" y="30"/>
                </a:lnTo>
                <a:lnTo>
                  <a:pt x="61" y="17"/>
                </a:lnTo>
                <a:lnTo>
                  <a:pt x="49" y="14"/>
                </a:lnTo>
                <a:lnTo>
                  <a:pt x="46" y="11"/>
                </a:lnTo>
                <a:lnTo>
                  <a:pt x="38" y="0"/>
                </a:lnTo>
                <a:lnTo>
                  <a:pt x="37" y="0"/>
                </a:lnTo>
                <a:lnTo>
                  <a:pt x="38" y="2"/>
                </a:lnTo>
                <a:lnTo>
                  <a:pt x="38" y="3"/>
                </a:lnTo>
                <a:lnTo>
                  <a:pt x="38" y="6"/>
                </a:lnTo>
                <a:lnTo>
                  <a:pt x="39" y="9"/>
                </a:lnTo>
                <a:lnTo>
                  <a:pt x="42" y="13"/>
                </a:lnTo>
                <a:lnTo>
                  <a:pt x="45" y="17"/>
                </a:lnTo>
                <a:lnTo>
                  <a:pt x="47" y="19"/>
                </a:lnTo>
                <a:lnTo>
                  <a:pt x="50" y="25"/>
                </a:lnTo>
                <a:lnTo>
                  <a:pt x="50" y="26"/>
                </a:lnTo>
                <a:lnTo>
                  <a:pt x="57" y="32"/>
                </a:lnTo>
                <a:lnTo>
                  <a:pt x="65" y="37"/>
                </a:lnTo>
                <a:lnTo>
                  <a:pt x="73" y="40"/>
                </a:lnTo>
                <a:lnTo>
                  <a:pt x="72" y="45"/>
                </a:lnTo>
                <a:lnTo>
                  <a:pt x="67" y="44"/>
                </a:lnTo>
                <a:lnTo>
                  <a:pt x="62" y="41"/>
                </a:lnTo>
                <a:lnTo>
                  <a:pt x="53" y="39"/>
                </a:lnTo>
                <a:lnTo>
                  <a:pt x="52" y="39"/>
                </a:lnTo>
                <a:lnTo>
                  <a:pt x="49" y="40"/>
                </a:lnTo>
                <a:lnTo>
                  <a:pt x="42" y="43"/>
                </a:lnTo>
                <a:lnTo>
                  <a:pt x="45" y="33"/>
                </a:lnTo>
                <a:lnTo>
                  <a:pt x="42" y="26"/>
                </a:lnTo>
                <a:lnTo>
                  <a:pt x="37" y="24"/>
                </a:lnTo>
                <a:lnTo>
                  <a:pt x="34" y="30"/>
                </a:lnTo>
                <a:lnTo>
                  <a:pt x="24" y="45"/>
                </a:lnTo>
                <a:lnTo>
                  <a:pt x="16" y="54"/>
                </a:lnTo>
                <a:lnTo>
                  <a:pt x="13" y="51"/>
                </a:lnTo>
                <a:lnTo>
                  <a:pt x="12" y="49"/>
                </a:lnTo>
                <a:lnTo>
                  <a:pt x="16" y="43"/>
                </a:lnTo>
                <a:lnTo>
                  <a:pt x="20" y="39"/>
                </a:lnTo>
                <a:lnTo>
                  <a:pt x="26" y="29"/>
                </a:lnTo>
                <a:lnTo>
                  <a:pt x="28" y="22"/>
                </a:lnTo>
                <a:lnTo>
                  <a:pt x="30" y="14"/>
                </a:lnTo>
                <a:lnTo>
                  <a:pt x="26" y="6"/>
                </a:lnTo>
                <a:lnTo>
                  <a:pt x="22" y="4"/>
                </a:lnTo>
                <a:lnTo>
                  <a:pt x="22" y="14"/>
                </a:lnTo>
                <a:lnTo>
                  <a:pt x="15" y="19"/>
                </a:lnTo>
                <a:lnTo>
                  <a:pt x="20" y="30"/>
                </a:lnTo>
                <a:lnTo>
                  <a:pt x="17" y="40"/>
                </a:lnTo>
                <a:lnTo>
                  <a:pt x="13" y="45"/>
                </a:lnTo>
                <a:lnTo>
                  <a:pt x="2" y="47"/>
                </a:lnTo>
                <a:lnTo>
                  <a:pt x="0" y="58"/>
                </a:lnTo>
                <a:lnTo>
                  <a:pt x="7" y="63"/>
                </a:lnTo>
                <a:lnTo>
                  <a:pt x="28" y="59"/>
                </a:lnTo>
                <a:lnTo>
                  <a:pt x="31" y="62"/>
                </a:lnTo>
                <a:lnTo>
                  <a:pt x="34" y="66"/>
                </a:lnTo>
                <a:lnTo>
                  <a:pt x="35" y="69"/>
                </a:lnTo>
                <a:lnTo>
                  <a:pt x="47" y="66"/>
                </a:lnTo>
                <a:lnTo>
                  <a:pt x="49" y="66"/>
                </a:lnTo>
                <a:lnTo>
                  <a:pt x="50" y="66"/>
                </a:lnTo>
                <a:lnTo>
                  <a:pt x="49" y="63"/>
                </a:lnTo>
                <a:lnTo>
                  <a:pt x="49" y="63"/>
                </a:lnTo>
                <a:lnTo>
                  <a:pt x="50" y="63"/>
                </a:lnTo>
                <a:lnTo>
                  <a:pt x="56" y="58"/>
                </a:lnTo>
                <a:lnTo>
                  <a:pt x="65" y="60"/>
                </a:lnTo>
                <a:lnTo>
                  <a:pt x="64" y="63"/>
                </a:lnTo>
                <a:lnTo>
                  <a:pt x="62" y="63"/>
                </a:lnTo>
                <a:lnTo>
                  <a:pt x="68" y="70"/>
                </a:lnTo>
                <a:lnTo>
                  <a:pt x="69" y="73"/>
                </a:lnTo>
                <a:lnTo>
                  <a:pt x="80" y="69"/>
                </a:lnTo>
                <a:lnTo>
                  <a:pt x="83" y="67"/>
                </a:lnTo>
                <a:lnTo>
                  <a:pt x="84" y="71"/>
                </a:lnTo>
                <a:lnTo>
                  <a:pt x="90" y="81"/>
                </a:lnTo>
                <a:lnTo>
                  <a:pt x="90" y="82"/>
                </a:lnTo>
                <a:lnTo>
                  <a:pt x="98" y="86"/>
                </a:lnTo>
                <a:lnTo>
                  <a:pt x="98" y="85"/>
                </a:lnTo>
                <a:lnTo>
                  <a:pt x="103" y="81"/>
                </a:lnTo>
                <a:lnTo>
                  <a:pt x="109" y="78"/>
                </a:lnTo>
                <a:lnTo>
                  <a:pt x="124" y="82"/>
                </a:lnTo>
                <a:lnTo>
                  <a:pt x="131" y="78"/>
                </a:lnTo>
                <a:lnTo>
                  <a:pt x="127" y="6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Freeform 647">
            <a:extLst>
              <a:ext uri="{FF2B5EF4-FFF2-40B4-BE49-F238E27FC236}">
                <a16:creationId xmlns:a16="http://schemas.microsoft.com/office/drawing/2014/main" id="{76CCFB80-20B5-9D56-5989-16F8EA636465}"/>
              </a:ext>
            </a:extLst>
          </p:cNvPr>
          <p:cNvSpPr>
            <a:spLocks noEditPoints="1"/>
          </p:cNvSpPr>
          <p:nvPr/>
        </p:nvSpPr>
        <p:spPr bwMode="auto">
          <a:xfrm>
            <a:off x="4705447" y="6131054"/>
            <a:ext cx="106365" cy="84139"/>
          </a:xfrm>
          <a:custGeom>
            <a:avLst/>
            <a:gdLst>
              <a:gd name="T0" fmla="*/ 38 w 67"/>
              <a:gd name="T1" fmla="*/ 46 h 53"/>
              <a:gd name="T2" fmla="*/ 33 w 67"/>
              <a:gd name="T3" fmla="*/ 49 h 53"/>
              <a:gd name="T4" fmla="*/ 30 w 67"/>
              <a:gd name="T5" fmla="*/ 43 h 53"/>
              <a:gd name="T6" fmla="*/ 34 w 67"/>
              <a:gd name="T7" fmla="*/ 42 h 53"/>
              <a:gd name="T8" fmla="*/ 46 w 67"/>
              <a:gd name="T9" fmla="*/ 34 h 53"/>
              <a:gd name="T10" fmla="*/ 49 w 67"/>
              <a:gd name="T11" fmla="*/ 30 h 53"/>
              <a:gd name="T12" fmla="*/ 57 w 67"/>
              <a:gd name="T13" fmla="*/ 24 h 53"/>
              <a:gd name="T14" fmla="*/ 57 w 67"/>
              <a:gd name="T15" fmla="*/ 22 h 53"/>
              <a:gd name="T16" fmla="*/ 67 w 67"/>
              <a:gd name="T17" fmla="*/ 16 h 53"/>
              <a:gd name="T18" fmla="*/ 66 w 67"/>
              <a:gd name="T19" fmla="*/ 23 h 53"/>
              <a:gd name="T20" fmla="*/ 52 w 67"/>
              <a:gd name="T21" fmla="*/ 38 h 53"/>
              <a:gd name="T22" fmla="*/ 42 w 67"/>
              <a:gd name="T23" fmla="*/ 45 h 53"/>
              <a:gd name="T24" fmla="*/ 38 w 67"/>
              <a:gd name="T25" fmla="*/ 46 h 53"/>
              <a:gd name="T26" fmla="*/ 45 w 67"/>
              <a:gd name="T27" fmla="*/ 0 h 53"/>
              <a:gd name="T28" fmla="*/ 51 w 67"/>
              <a:gd name="T29" fmla="*/ 5 h 53"/>
              <a:gd name="T30" fmla="*/ 52 w 67"/>
              <a:gd name="T31" fmla="*/ 7 h 53"/>
              <a:gd name="T32" fmla="*/ 53 w 67"/>
              <a:gd name="T33" fmla="*/ 16 h 53"/>
              <a:gd name="T34" fmla="*/ 60 w 67"/>
              <a:gd name="T35" fmla="*/ 13 h 53"/>
              <a:gd name="T36" fmla="*/ 61 w 67"/>
              <a:gd name="T37" fmla="*/ 8 h 53"/>
              <a:gd name="T38" fmla="*/ 64 w 67"/>
              <a:gd name="T39" fmla="*/ 7 h 53"/>
              <a:gd name="T40" fmla="*/ 64 w 67"/>
              <a:gd name="T41" fmla="*/ 12 h 53"/>
              <a:gd name="T42" fmla="*/ 59 w 67"/>
              <a:gd name="T43" fmla="*/ 16 h 53"/>
              <a:gd name="T44" fmla="*/ 53 w 67"/>
              <a:gd name="T45" fmla="*/ 20 h 53"/>
              <a:gd name="T46" fmla="*/ 52 w 67"/>
              <a:gd name="T47" fmla="*/ 23 h 53"/>
              <a:gd name="T48" fmla="*/ 45 w 67"/>
              <a:gd name="T49" fmla="*/ 30 h 53"/>
              <a:gd name="T50" fmla="*/ 41 w 67"/>
              <a:gd name="T51" fmla="*/ 33 h 53"/>
              <a:gd name="T52" fmla="*/ 37 w 67"/>
              <a:gd name="T53" fmla="*/ 37 h 53"/>
              <a:gd name="T54" fmla="*/ 29 w 67"/>
              <a:gd name="T55" fmla="*/ 39 h 53"/>
              <a:gd name="T56" fmla="*/ 26 w 67"/>
              <a:gd name="T57" fmla="*/ 43 h 53"/>
              <a:gd name="T58" fmla="*/ 27 w 67"/>
              <a:gd name="T59" fmla="*/ 50 h 53"/>
              <a:gd name="T60" fmla="*/ 27 w 67"/>
              <a:gd name="T61" fmla="*/ 53 h 53"/>
              <a:gd name="T62" fmla="*/ 25 w 67"/>
              <a:gd name="T63" fmla="*/ 52 h 53"/>
              <a:gd name="T64" fmla="*/ 22 w 67"/>
              <a:gd name="T65" fmla="*/ 52 h 53"/>
              <a:gd name="T66" fmla="*/ 21 w 67"/>
              <a:gd name="T67" fmla="*/ 50 h 53"/>
              <a:gd name="T68" fmla="*/ 11 w 67"/>
              <a:gd name="T69" fmla="*/ 49 h 53"/>
              <a:gd name="T70" fmla="*/ 11 w 67"/>
              <a:gd name="T71" fmla="*/ 43 h 53"/>
              <a:gd name="T72" fmla="*/ 6 w 67"/>
              <a:gd name="T73" fmla="*/ 49 h 53"/>
              <a:gd name="T74" fmla="*/ 0 w 67"/>
              <a:gd name="T75" fmla="*/ 24 h 53"/>
              <a:gd name="T76" fmla="*/ 0 w 67"/>
              <a:gd name="T77" fmla="*/ 22 h 53"/>
              <a:gd name="T78" fmla="*/ 4 w 67"/>
              <a:gd name="T79" fmla="*/ 26 h 53"/>
              <a:gd name="T80" fmla="*/ 4 w 67"/>
              <a:gd name="T81" fmla="*/ 34 h 53"/>
              <a:gd name="T82" fmla="*/ 8 w 67"/>
              <a:gd name="T83" fmla="*/ 34 h 53"/>
              <a:gd name="T84" fmla="*/ 12 w 67"/>
              <a:gd name="T85" fmla="*/ 37 h 53"/>
              <a:gd name="T86" fmla="*/ 14 w 67"/>
              <a:gd name="T87" fmla="*/ 37 h 53"/>
              <a:gd name="T88" fmla="*/ 15 w 67"/>
              <a:gd name="T89" fmla="*/ 31 h 53"/>
              <a:gd name="T90" fmla="*/ 16 w 67"/>
              <a:gd name="T91" fmla="*/ 31 h 53"/>
              <a:gd name="T92" fmla="*/ 23 w 67"/>
              <a:gd name="T93" fmla="*/ 30 h 53"/>
              <a:gd name="T94" fmla="*/ 23 w 67"/>
              <a:gd name="T95" fmla="*/ 27 h 53"/>
              <a:gd name="T96" fmla="*/ 22 w 67"/>
              <a:gd name="T97" fmla="*/ 24 h 53"/>
              <a:gd name="T98" fmla="*/ 34 w 67"/>
              <a:gd name="T99" fmla="*/ 18 h 53"/>
              <a:gd name="T100" fmla="*/ 38 w 67"/>
              <a:gd name="T101" fmla="*/ 1 h 53"/>
              <a:gd name="T102" fmla="*/ 42 w 67"/>
              <a:gd name="T103" fmla="*/ 4 h 53"/>
              <a:gd name="T104" fmla="*/ 45 w 67"/>
              <a:gd name="T10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7" h="53">
                <a:moveTo>
                  <a:pt x="38" y="46"/>
                </a:moveTo>
                <a:lnTo>
                  <a:pt x="33" y="49"/>
                </a:lnTo>
                <a:lnTo>
                  <a:pt x="30" y="43"/>
                </a:lnTo>
                <a:lnTo>
                  <a:pt x="34" y="42"/>
                </a:lnTo>
                <a:lnTo>
                  <a:pt x="46" y="34"/>
                </a:lnTo>
                <a:lnTo>
                  <a:pt x="49" y="30"/>
                </a:lnTo>
                <a:lnTo>
                  <a:pt x="57" y="24"/>
                </a:lnTo>
                <a:lnTo>
                  <a:pt x="57" y="22"/>
                </a:lnTo>
                <a:lnTo>
                  <a:pt x="67" y="16"/>
                </a:lnTo>
                <a:lnTo>
                  <a:pt x="66" y="23"/>
                </a:lnTo>
                <a:lnTo>
                  <a:pt x="52" y="38"/>
                </a:lnTo>
                <a:lnTo>
                  <a:pt x="42" y="45"/>
                </a:lnTo>
                <a:lnTo>
                  <a:pt x="38" y="46"/>
                </a:lnTo>
                <a:close/>
                <a:moveTo>
                  <a:pt x="45" y="0"/>
                </a:moveTo>
                <a:lnTo>
                  <a:pt x="51" y="5"/>
                </a:lnTo>
                <a:lnTo>
                  <a:pt x="52" y="7"/>
                </a:lnTo>
                <a:lnTo>
                  <a:pt x="53" y="16"/>
                </a:lnTo>
                <a:lnTo>
                  <a:pt x="60" y="13"/>
                </a:lnTo>
                <a:lnTo>
                  <a:pt x="61" y="8"/>
                </a:lnTo>
                <a:lnTo>
                  <a:pt x="64" y="7"/>
                </a:lnTo>
                <a:lnTo>
                  <a:pt x="64" y="12"/>
                </a:lnTo>
                <a:lnTo>
                  <a:pt x="59" y="16"/>
                </a:lnTo>
                <a:lnTo>
                  <a:pt x="53" y="20"/>
                </a:lnTo>
                <a:lnTo>
                  <a:pt x="52" y="23"/>
                </a:lnTo>
                <a:lnTo>
                  <a:pt x="45" y="30"/>
                </a:lnTo>
                <a:lnTo>
                  <a:pt x="41" y="33"/>
                </a:lnTo>
                <a:lnTo>
                  <a:pt x="37" y="37"/>
                </a:lnTo>
                <a:lnTo>
                  <a:pt x="29" y="39"/>
                </a:lnTo>
                <a:lnTo>
                  <a:pt x="26" y="43"/>
                </a:lnTo>
                <a:lnTo>
                  <a:pt x="27" y="50"/>
                </a:lnTo>
                <a:lnTo>
                  <a:pt x="27" y="53"/>
                </a:lnTo>
                <a:lnTo>
                  <a:pt x="25" y="52"/>
                </a:lnTo>
                <a:lnTo>
                  <a:pt x="22" y="52"/>
                </a:lnTo>
                <a:lnTo>
                  <a:pt x="21" y="50"/>
                </a:lnTo>
                <a:lnTo>
                  <a:pt x="11" y="49"/>
                </a:lnTo>
                <a:lnTo>
                  <a:pt x="11" y="43"/>
                </a:lnTo>
                <a:lnTo>
                  <a:pt x="6" y="49"/>
                </a:lnTo>
                <a:lnTo>
                  <a:pt x="0" y="24"/>
                </a:lnTo>
                <a:lnTo>
                  <a:pt x="0" y="22"/>
                </a:lnTo>
                <a:lnTo>
                  <a:pt x="4" y="26"/>
                </a:lnTo>
                <a:lnTo>
                  <a:pt x="4" y="34"/>
                </a:lnTo>
                <a:lnTo>
                  <a:pt x="8" y="34"/>
                </a:lnTo>
                <a:lnTo>
                  <a:pt x="12" y="37"/>
                </a:lnTo>
                <a:lnTo>
                  <a:pt x="14" y="37"/>
                </a:lnTo>
                <a:lnTo>
                  <a:pt x="15" y="31"/>
                </a:lnTo>
                <a:lnTo>
                  <a:pt x="16" y="31"/>
                </a:lnTo>
                <a:lnTo>
                  <a:pt x="23" y="30"/>
                </a:lnTo>
                <a:lnTo>
                  <a:pt x="23" y="27"/>
                </a:lnTo>
                <a:lnTo>
                  <a:pt x="22" y="24"/>
                </a:lnTo>
                <a:lnTo>
                  <a:pt x="34" y="18"/>
                </a:lnTo>
                <a:lnTo>
                  <a:pt x="38" y="1"/>
                </a:lnTo>
                <a:lnTo>
                  <a:pt x="42" y="4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648">
            <a:extLst>
              <a:ext uri="{FF2B5EF4-FFF2-40B4-BE49-F238E27FC236}">
                <a16:creationId xmlns:a16="http://schemas.microsoft.com/office/drawing/2014/main" id="{10D16425-0B53-6BDD-1F96-D0F373EF1613}"/>
              </a:ext>
            </a:extLst>
          </p:cNvPr>
          <p:cNvSpPr>
            <a:spLocks noEditPoints="1"/>
          </p:cNvSpPr>
          <p:nvPr/>
        </p:nvSpPr>
        <p:spPr bwMode="auto">
          <a:xfrm>
            <a:off x="4397466" y="4321266"/>
            <a:ext cx="204792" cy="173041"/>
          </a:xfrm>
          <a:custGeom>
            <a:avLst/>
            <a:gdLst>
              <a:gd name="T0" fmla="*/ 43 w 129"/>
              <a:gd name="T1" fmla="*/ 26 h 109"/>
              <a:gd name="T2" fmla="*/ 29 w 129"/>
              <a:gd name="T3" fmla="*/ 22 h 109"/>
              <a:gd name="T4" fmla="*/ 32 w 129"/>
              <a:gd name="T5" fmla="*/ 30 h 109"/>
              <a:gd name="T6" fmla="*/ 33 w 129"/>
              <a:gd name="T7" fmla="*/ 41 h 109"/>
              <a:gd name="T8" fmla="*/ 24 w 129"/>
              <a:gd name="T9" fmla="*/ 31 h 109"/>
              <a:gd name="T10" fmla="*/ 14 w 129"/>
              <a:gd name="T11" fmla="*/ 28 h 109"/>
              <a:gd name="T12" fmla="*/ 30 w 129"/>
              <a:gd name="T13" fmla="*/ 43 h 109"/>
              <a:gd name="T14" fmla="*/ 58 w 129"/>
              <a:gd name="T15" fmla="*/ 15 h 109"/>
              <a:gd name="T16" fmla="*/ 62 w 129"/>
              <a:gd name="T17" fmla="*/ 0 h 109"/>
              <a:gd name="T18" fmla="*/ 51 w 129"/>
              <a:gd name="T19" fmla="*/ 11 h 109"/>
              <a:gd name="T20" fmla="*/ 58 w 129"/>
              <a:gd name="T21" fmla="*/ 15 h 109"/>
              <a:gd name="T22" fmla="*/ 112 w 129"/>
              <a:gd name="T23" fmla="*/ 78 h 109"/>
              <a:gd name="T24" fmla="*/ 105 w 129"/>
              <a:gd name="T25" fmla="*/ 75 h 109"/>
              <a:gd name="T26" fmla="*/ 99 w 129"/>
              <a:gd name="T27" fmla="*/ 69 h 109"/>
              <a:gd name="T28" fmla="*/ 86 w 129"/>
              <a:gd name="T29" fmla="*/ 56 h 109"/>
              <a:gd name="T30" fmla="*/ 82 w 129"/>
              <a:gd name="T31" fmla="*/ 46 h 109"/>
              <a:gd name="T32" fmla="*/ 73 w 129"/>
              <a:gd name="T33" fmla="*/ 45 h 109"/>
              <a:gd name="T34" fmla="*/ 73 w 129"/>
              <a:gd name="T35" fmla="*/ 53 h 109"/>
              <a:gd name="T36" fmla="*/ 70 w 129"/>
              <a:gd name="T37" fmla="*/ 56 h 109"/>
              <a:gd name="T38" fmla="*/ 67 w 129"/>
              <a:gd name="T39" fmla="*/ 52 h 109"/>
              <a:gd name="T40" fmla="*/ 66 w 129"/>
              <a:gd name="T41" fmla="*/ 48 h 109"/>
              <a:gd name="T42" fmla="*/ 56 w 129"/>
              <a:gd name="T43" fmla="*/ 46 h 109"/>
              <a:gd name="T44" fmla="*/ 52 w 129"/>
              <a:gd name="T45" fmla="*/ 52 h 109"/>
              <a:gd name="T46" fmla="*/ 48 w 129"/>
              <a:gd name="T47" fmla="*/ 48 h 109"/>
              <a:gd name="T48" fmla="*/ 33 w 129"/>
              <a:gd name="T49" fmla="*/ 49 h 109"/>
              <a:gd name="T50" fmla="*/ 28 w 129"/>
              <a:gd name="T51" fmla="*/ 58 h 109"/>
              <a:gd name="T52" fmla="*/ 47 w 129"/>
              <a:gd name="T53" fmla="*/ 68 h 109"/>
              <a:gd name="T54" fmla="*/ 63 w 129"/>
              <a:gd name="T55" fmla="*/ 65 h 109"/>
              <a:gd name="T56" fmla="*/ 66 w 129"/>
              <a:gd name="T57" fmla="*/ 69 h 109"/>
              <a:gd name="T58" fmla="*/ 55 w 129"/>
              <a:gd name="T59" fmla="*/ 72 h 109"/>
              <a:gd name="T60" fmla="*/ 73 w 129"/>
              <a:gd name="T61" fmla="*/ 76 h 109"/>
              <a:gd name="T62" fmla="*/ 70 w 129"/>
              <a:gd name="T63" fmla="*/ 83 h 109"/>
              <a:gd name="T64" fmla="*/ 52 w 129"/>
              <a:gd name="T65" fmla="*/ 78 h 109"/>
              <a:gd name="T66" fmla="*/ 45 w 129"/>
              <a:gd name="T67" fmla="*/ 78 h 109"/>
              <a:gd name="T68" fmla="*/ 32 w 129"/>
              <a:gd name="T69" fmla="*/ 82 h 109"/>
              <a:gd name="T70" fmla="*/ 4 w 129"/>
              <a:gd name="T71" fmla="*/ 78 h 109"/>
              <a:gd name="T72" fmla="*/ 11 w 129"/>
              <a:gd name="T73" fmla="*/ 83 h 109"/>
              <a:gd name="T74" fmla="*/ 34 w 129"/>
              <a:gd name="T75" fmla="*/ 86 h 109"/>
              <a:gd name="T76" fmla="*/ 39 w 129"/>
              <a:gd name="T77" fmla="*/ 95 h 109"/>
              <a:gd name="T78" fmla="*/ 51 w 129"/>
              <a:gd name="T79" fmla="*/ 95 h 109"/>
              <a:gd name="T80" fmla="*/ 58 w 129"/>
              <a:gd name="T81" fmla="*/ 94 h 109"/>
              <a:gd name="T82" fmla="*/ 77 w 129"/>
              <a:gd name="T83" fmla="*/ 86 h 109"/>
              <a:gd name="T84" fmla="*/ 88 w 129"/>
              <a:gd name="T85" fmla="*/ 88 h 109"/>
              <a:gd name="T86" fmla="*/ 96 w 129"/>
              <a:gd name="T87" fmla="*/ 93 h 109"/>
              <a:gd name="T88" fmla="*/ 105 w 129"/>
              <a:gd name="T89" fmla="*/ 102 h 109"/>
              <a:gd name="T90" fmla="*/ 115 w 129"/>
              <a:gd name="T91" fmla="*/ 103 h 109"/>
              <a:gd name="T92" fmla="*/ 127 w 129"/>
              <a:gd name="T93" fmla="*/ 106 h 109"/>
              <a:gd name="T94" fmla="*/ 116 w 129"/>
              <a:gd name="T95" fmla="*/ 94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9" h="109">
                <a:moveTo>
                  <a:pt x="40" y="37"/>
                </a:moveTo>
                <a:lnTo>
                  <a:pt x="43" y="26"/>
                </a:lnTo>
                <a:lnTo>
                  <a:pt x="32" y="20"/>
                </a:lnTo>
                <a:lnTo>
                  <a:pt x="29" y="22"/>
                </a:lnTo>
                <a:lnTo>
                  <a:pt x="29" y="24"/>
                </a:lnTo>
                <a:lnTo>
                  <a:pt x="32" y="30"/>
                </a:lnTo>
                <a:lnTo>
                  <a:pt x="40" y="37"/>
                </a:lnTo>
                <a:close/>
                <a:moveTo>
                  <a:pt x="33" y="41"/>
                </a:moveTo>
                <a:lnTo>
                  <a:pt x="28" y="28"/>
                </a:lnTo>
                <a:lnTo>
                  <a:pt x="24" y="31"/>
                </a:lnTo>
                <a:lnTo>
                  <a:pt x="21" y="23"/>
                </a:lnTo>
                <a:lnTo>
                  <a:pt x="14" y="28"/>
                </a:lnTo>
                <a:lnTo>
                  <a:pt x="14" y="31"/>
                </a:lnTo>
                <a:lnTo>
                  <a:pt x="30" y="43"/>
                </a:lnTo>
                <a:lnTo>
                  <a:pt x="33" y="41"/>
                </a:lnTo>
                <a:close/>
                <a:moveTo>
                  <a:pt x="58" y="15"/>
                </a:moveTo>
                <a:lnTo>
                  <a:pt x="62" y="11"/>
                </a:lnTo>
                <a:lnTo>
                  <a:pt x="62" y="0"/>
                </a:lnTo>
                <a:lnTo>
                  <a:pt x="54" y="5"/>
                </a:lnTo>
                <a:lnTo>
                  <a:pt x="51" y="11"/>
                </a:lnTo>
                <a:lnTo>
                  <a:pt x="56" y="16"/>
                </a:lnTo>
                <a:lnTo>
                  <a:pt x="58" y="15"/>
                </a:lnTo>
                <a:close/>
                <a:moveTo>
                  <a:pt x="116" y="94"/>
                </a:moveTo>
                <a:lnTo>
                  <a:pt x="112" y="78"/>
                </a:lnTo>
                <a:lnTo>
                  <a:pt x="110" y="76"/>
                </a:lnTo>
                <a:lnTo>
                  <a:pt x="105" y="75"/>
                </a:lnTo>
                <a:lnTo>
                  <a:pt x="100" y="72"/>
                </a:lnTo>
                <a:lnTo>
                  <a:pt x="99" y="69"/>
                </a:lnTo>
                <a:lnTo>
                  <a:pt x="99" y="68"/>
                </a:lnTo>
                <a:lnTo>
                  <a:pt x="86" y="56"/>
                </a:lnTo>
                <a:lnTo>
                  <a:pt x="90" y="53"/>
                </a:lnTo>
                <a:lnTo>
                  <a:pt x="82" y="46"/>
                </a:lnTo>
                <a:lnTo>
                  <a:pt x="81" y="43"/>
                </a:lnTo>
                <a:lnTo>
                  <a:pt x="73" y="45"/>
                </a:lnTo>
                <a:lnTo>
                  <a:pt x="73" y="48"/>
                </a:lnTo>
                <a:lnTo>
                  <a:pt x="73" y="53"/>
                </a:lnTo>
                <a:lnTo>
                  <a:pt x="71" y="60"/>
                </a:lnTo>
                <a:lnTo>
                  <a:pt x="70" y="56"/>
                </a:lnTo>
                <a:lnTo>
                  <a:pt x="69" y="53"/>
                </a:lnTo>
                <a:lnTo>
                  <a:pt x="67" y="52"/>
                </a:lnTo>
                <a:lnTo>
                  <a:pt x="66" y="49"/>
                </a:lnTo>
                <a:lnTo>
                  <a:pt x="66" y="48"/>
                </a:lnTo>
                <a:lnTo>
                  <a:pt x="66" y="46"/>
                </a:lnTo>
                <a:lnTo>
                  <a:pt x="56" y="46"/>
                </a:lnTo>
                <a:lnTo>
                  <a:pt x="56" y="48"/>
                </a:lnTo>
                <a:lnTo>
                  <a:pt x="52" y="52"/>
                </a:lnTo>
                <a:lnTo>
                  <a:pt x="51" y="50"/>
                </a:lnTo>
                <a:lnTo>
                  <a:pt x="48" y="48"/>
                </a:lnTo>
                <a:lnTo>
                  <a:pt x="40" y="45"/>
                </a:lnTo>
                <a:lnTo>
                  <a:pt x="33" y="49"/>
                </a:lnTo>
                <a:lnTo>
                  <a:pt x="28" y="53"/>
                </a:lnTo>
                <a:lnTo>
                  <a:pt x="28" y="58"/>
                </a:lnTo>
                <a:lnTo>
                  <a:pt x="25" y="67"/>
                </a:lnTo>
                <a:lnTo>
                  <a:pt x="47" y="68"/>
                </a:lnTo>
                <a:lnTo>
                  <a:pt x="54" y="65"/>
                </a:lnTo>
                <a:lnTo>
                  <a:pt x="63" y="65"/>
                </a:lnTo>
                <a:lnTo>
                  <a:pt x="66" y="68"/>
                </a:lnTo>
                <a:lnTo>
                  <a:pt x="66" y="69"/>
                </a:lnTo>
                <a:lnTo>
                  <a:pt x="58" y="71"/>
                </a:lnTo>
                <a:lnTo>
                  <a:pt x="55" y="72"/>
                </a:lnTo>
                <a:lnTo>
                  <a:pt x="64" y="73"/>
                </a:lnTo>
                <a:lnTo>
                  <a:pt x="73" y="76"/>
                </a:lnTo>
                <a:lnTo>
                  <a:pt x="79" y="82"/>
                </a:lnTo>
                <a:lnTo>
                  <a:pt x="70" y="83"/>
                </a:lnTo>
                <a:lnTo>
                  <a:pt x="64" y="80"/>
                </a:lnTo>
                <a:lnTo>
                  <a:pt x="52" y="78"/>
                </a:lnTo>
                <a:lnTo>
                  <a:pt x="47" y="78"/>
                </a:lnTo>
                <a:lnTo>
                  <a:pt x="45" y="78"/>
                </a:lnTo>
                <a:lnTo>
                  <a:pt x="37" y="80"/>
                </a:lnTo>
                <a:lnTo>
                  <a:pt x="32" y="82"/>
                </a:lnTo>
                <a:lnTo>
                  <a:pt x="17" y="78"/>
                </a:lnTo>
                <a:lnTo>
                  <a:pt x="4" y="78"/>
                </a:lnTo>
                <a:lnTo>
                  <a:pt x="0" y="82"/>
                </a:lnTo>
                <a:lnTo>
                  <a:pt x="11" y="83"/>
                </a:lnTo>
                <a:lnTo>
                  <a:pt x="19" y="84"/>
                </a:lnTo>
                <a:lnTo>
                  <a:pt x="34" y="86"/>
                </a:lnTo>
                <a:lnTo>
                  <a:pt x="37" y="93"/>
                </a:lnTo>
                <a:lnTo>
                  <a:pt x="39" y="95"/>
                </a:lnTo>
                <a:lnTo>
                  <a:pt x="39" y="97"/>
                </a:lnTo>
                <a:lnTo>
                  <a:pt x="51" y="95"/>
                </a:lnTo>
                <a:lnTo>
                  <a:pt x="52" y="95"/>
                </a:lnTo>
                <a:lnTo>
                  <a:pt x="58" y="94"/>
                </a:lnTo>
                <a:lnTo>
                  <a:pt x="59" y="94"/>
                </a:lnTo>
                <a:lnTo>
                  <a:pt x="77" y="86"/>
                </a:lnTo>
                <a:lnTo>
                  <a:pt x="79" y="86"/>
                </a:lnTo>
                <a:lnTo>
                  <a:pt x="88" y="88"/>
                </a:lnTo>
                <a:lnTo>
                  <a:pt x="89" y="91"/>
                </a:lnTo>
                <a:lnTo>
                  <a:pt x="96" y="93"/>
                </a:lnTo>
                <a:lnTo>
                  <a:pt x="101" y="98"/>
                </a:lnTo>
                <a:lnTo>
                  <a:pt x="105" y="102"/>
                </a:lnTo>
                <a:lnTo>
                  <a:pt x="110" y="102"/>
                </a:lnTo>
                <a:lnTo>
                  <a:pt x="115" y="103"/>
                </a:lnTo>
                <a:lnTo>
                  <a:pt x="120" y="109"/>
                </a:lnTo>
                <a:lnTo>
                  <a:pt x="127" y="106"/>
                </a:lnTo>
                <a:lnTo>
                  <a:pt x="129" y="101"/>
                </a:lnTo>
                <a:lnTo>
                  <a:pt x="116" y="9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649">
            <a:extLst>
              <a:ext uri="{FF2B5EF4-FFF2-40B4-BE49-F238E27FC236}">
                <a16:creationId xmlns:a16="http://schemas.microsoft.com/office/drawing/2014/main" id="{CFB6FEAE-7A02-5376-CAA4-9B19816C94CF}"/>
              </a:ext>
            </a:extLst>
          </p:cNvPr>
          <p:cNvSpPr>
            <a:spLocks/>
          </p:cNvSpPr>
          <p:nvPr/>
        </p:nvSpPr>
        <p:spPr bwMode="auto">
          <a:xfrm>
            <a:off x="4816574" y="6042152"/>
            <a:ext cx="85727" cy="73027"/>
          </a:xfrm>
          <a:custGeom>
            <a:avLst/>
            <a:gdLst>
              <a:gd name="T0" fmla="*/ 54 w 54"/>
              <a:gd name="T1" fmla="*/ 18 h 46"/>
              <a:gd name="T2" fmla="*/ 47 w 54"/>
              <a:gd name="T3" fmla="*/ 22 h 46"/>
              <a:gd name="T4" fmla="*/ 39 w 54"/>
              <a:gd name="T5" fmla="*/ 23 h 46"/>
              <a:gd name="T6" fmla="*/ 30 w 54"/>
              <a:gd name="T7" fmla="*/ 22 h 46"/>
              <a:gd name="T8" fmla="*/ 19 w 54"/>
              <a:gd name="T9" fmla="*/ 20 h 46"/>
              <a:gd name="T10" fmla="*/ 15 w 54"/>
              <a:gd name="T11" fmla="*/ 20 h 46"/>
              <a:gd name="T12" fmla="*/ 12 w 54"/>
              <a:gd name="T13" fmla="*/ 26 h 46"/>
              <a:gd name="T14" fmla="*/ 23 w 54"/>
              <a:gd name="T15" fmla="*/ 30 h 46"/>
              <a:gd name="T16" fmla="*/ 23 w 54"/>
              <a:gd name="T17" fmla="*/ 27 h 46"/>
              <a:gd name="T18" fmla="*/ 31 w 54"/>
              <a:gd name="T19" fmla="*/ 27 h 46"/>
              <a:gd name="T20" fmla="*/ 38 w 54"/>
              <a:gd name="T21" fmla="*/ 29 h 46"/>
              <a:gd name="T22" fmla="*/ 37 w 54"/>
              <a:gd name="T23" fmla="*/ 34 h 46"/>
              <a:gd name="T24" fmla="*/ 28 w 54"/>
              <a:gd name="T25" fmla="*/ 35 h 46"/>
              <a:gd name="T26" fmla="*/ 32 w 54"/>
              <a:gd name="T27" fmla="*/ 39 h 46"/>
              <a:gd name="T28" fmla="*/ 26 w 54"/>
              <a:gd name="T29" fmla="*/ 45 h 46"/>
              <a:gd name="T30" fmla="*/ 24 w 54"/>
              <a:gd name="T31" fmla="*/ 44 h 46"/>
              <a:gd name="T32" fmla="*/ 19 w 54"/>
              <a:gd name="T33" fmla="*/ 46 h 46"/>
              <a:gd name="T34" fmla="*/ 13 w 54"/>
              <a:gd name="T35" fmla="*/ 33 h 46"/>
              <a:gd name="T36" fmla="*/ 5 w 54"/>
              <a:gd name="T37" fmla="*/ 35 h 46"/>
              <a:gd name="T38" fmla="*/ 5 w 54"/>
              <a:gd name="T39" fmla="*/ 34 h 46"/>
              <a:gd name="T40" fmla="*/ 0 w 54"/>
              <a:gd name="T41" fmla="*/ 30 h 46"/>
              <a:gd name="T42" fmla="*/ 7 w 54"/>
              <a:gd name="T43" fmla="*/ 19 h 46"/>
              <a:gd name="T44" fmla="*/ 7 w 54"/>
              <a:gd name="T45" fmla="*/ 9 h 46"/>
              <a:gd name="T46" fmla="*/ 9 w 54"/>
              <a:gd name="T47" fmla="*/ 15 h 46"/>
              <a:gd name="T48" fmla="*/ 11 w 54"/>
              <a:gd name="T49" fmla="*/ 14 h 46"/>
              <a:gd name="T50" fmla="*/ 17 w 54"/>
              <a:gd name="T51" fmla="*/ 8 h 46"/>
              <a:gd name="T52" fmla="*/ 23 w 54"/>
              <a:gd name="T53" fmla="*/ 8 h 46"/>
              <a:gd name="T54" fmla="*/ 34 w 54"/>
              <a:gd name="T55" fmla="*/ 0 h 46"/>
              <a:gd name="T56" fmla="*/ 34 w 54"/>
              <a:gd name="T57" fmla="*/ 8 h 46"/>
              <a:gd name="T58" fmla="*/ 43 w 54"/>
              <a:gd name="T59" fmla="*/ 9 h 46"/>
              <a:gd name="T60" fmla="*/ 47 w 54"/>
              <a:gd name="T61" fmla="*/ 16 h 46"/>
              <a:gd name="T62" fmla="*/ 50 w 54"/>
              <a:gd name="T63" fmla="*/ 14 h 46"/>
              <a:gd name="T64" fmla="*/ 54 w 54"/>
              <a:gd name="T65" fmla="*/ 1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" h="46">
                <a:moveTo>
                  <a:pt x="54" y="18"/>
                </a:moveTo>
                <a:lnTo>
                  <a:pt x="47" y="22"/>
                </a:lnTo>
                <a:lnTo>
                  <a:pt x="39" y="23"/>
                </a:lnTo>
                <a:lnTo>
                  <a:pt x="30" y="22"/>
                </a:lnTo>
                <a:lnTo>
                  <a:pt x="19" y="20"/>
                </a:lnTo>
                <a:lnTo>
                  <a:pt x="15" y="20"/>
                </a:lnTo>
                <a:lnTo>
                  <a:pt x="12" y="26"/>
                </a:lnTo>
                <a:lnTo>
                  <a:pt x="23" y="30"/>
                </a:lnTo>
                <a:lnTo>
                  <a:pt x="23" y="27"/>
                </a:lnTo>
                <a:lnTo>
                  <a:pt x="31" y="27"/>
                </a:lnTo>
                <a:lnTo>
                  <a:pt x="38" y="29"/>
                </a:lnTo>
                <a:lnTo>
                  <a:pt x="37" y="34"/>
                </a:lnTo>
                <a:lnTo>
                  <a:pt x="28" y="35"/>
                </a:lnTo>
                <a:lnTo>
                  <a:pt x="32" y="39"/>
                </a:lnTo>
                <a:lnTo>
                  <a:pt x="26" y="45"/>
                </a:lnTo>
                <a:lnTo>
                  <a:pt x="24" y="44"/>
                </a:lnTo>
                <a:lnTo>
                  <a:pt x="19" y="46"/>
                </a:lnTo>
                <a:lnTo>
                  <a:pt x="13" y="33"/>
                </a:lnTo>
                <a:lnTo>
                  <a:pt x="5" y="35"/>
                </a:lnTo>
                <a:lnTo>
                  <a:pt x="5" y="34"/>
                </a:lnTo>
                <a:lnTo>
                  <a:pt x="0" y="30"/>
                </a:lnTo>
                <a:lnTo>
                  <a:pt x="7" y="19"/>
                </a:lnTo>
                <a:lnTo>
                  <a:pt x="7" y="9"/>
                </a:lnTo>
                <a:lnTo>
                  <a:pt x="9" y="15"/>
                </a:lnTo>
                <a:lnTo>
                  <a:pt x="11" y="14"/>
                </a:lnTo>
                <a:lnTo>
                  <a:pt x="17" y="8"/>
                </a:lnTo>
                <a:lnTo>
                  <a:pt x="23" y="8"/>
                </a:lnTo>
                <a:lnTo>
                  <a:pt x="34" y="0"/>
                </a:lnTo>
                <a:lnTo>
                  <a:pt x="34" y="8"/>
                </a:lnTo>
                <a:lnTo>
                  <a:pt x="43" y="9"/>
                </a:lnTo>
                <a:lnTo>
                  <a:pt x="47" y="16"/>
                </a:lnTo>
                <a:lnTo>
                  <a:pt x="50" y="14"/>
                </a:lnTo>
                <a:lnTo>
                  <a:pt x="5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650">
            <a:extLst>
              <a:ext uri="{FF2B5EF4-FFF2-40B4-BE49-F238E27FC236}">
                <a16:creationId xmlns:a16="http://schemas.microsoft.com/office/drawing/2014/main" id="{B16E12E7-162A-83E8-08BB-30694B60589A}"/>
              </a:ext>
            </a:extLst>
          </p:cNvPr>
          <p:cNvSpPr>
            <a:spLocks/>
          </p:cNvSpPr>
          <p:nvPr/>
        </p:nvSpPr>
        <p:spPr bwMode="auto">
          <a:xfrm>
            <a:off x="4483192" y="6202493"/>
            <a:ext cx="146053" cy="139703"/>
          </a:xfrm>
          <a:custGeom>
            <a:avLst/>
            <a:gdLst>
              <a:gd name="T0" fmla="*/ 87 w 92"/>
              <a:gd name="T1" fmla="*/ 38 h 88"/>
              <a:gd name="T2" fmla="*/ 88 w 92"/>
              <a:gd name="T3" fmla="*/ 33 h 88"/>
              <a:gd name="T4" fmla="*/ 80 w 92"/>
              <a:gd name="T5" fmla="*/ 33 h 88"/>
              <a:gd name="T6" fmla="*/ 71 w 92"/>
              <a:gd name="T7" fmla="*/ 28 h 88"/>
              <a:gd name="T8" fmla="*/ 58 w 92"/>
              <a:gd name="T9" fmla="*/ 45 h 88"/>
              <a:gd name="T10" fmla="*/ 53 w 92"/>
              <a:gd name="T11" fmla="*/ 42 h 88"/>
              <a:gd name="T12" fmla="*/ 46 w 92"/>
              <a:gd name="T13" fmla="*/ 37 h 88"/>
              <a:gd name="T14" fmla="*/ 35 w 92"/>
              <a:gd name="T15" fmla="*/ 34 h 88"/>
              <a:gd name="T16" fmla="*/ 28 w 92"/>
              <a:gd name="T17" fmla="*/ 41 h 88"/>
              <a:gd name="T18" fmla="*/ 27 w 92"/>
              <a:gd name="T19" fmla="*/ 22 h 88"/>
              <a:gd name="T20" fmla="*/ 27 w 92"/>
              <a:gd name="T21" fmla="*/ 9 h 88"/>
              <a:gd name="T22" fmla="*/ 17 w 92"/>
              <a:gd name="T23" fmla="*/ 12 h 88"/>
              <a:gd name="T24" fmla="*/ 16 w 92"/>
              <a:gd name="T25" fmla="*/ 5 h 88"/>
              <a:gd name="T26" fmla="*/ 13 w 92"/>
              <a:gd name="T27" fmla="*/ 3 h 88"/>
              <a:gd name="T28" fmla="*/ 5 w 92"/>
              <a:gd name="T29" fmla="*/ 11 h 88"/>
              <a:gd name="T30" fmla="*/ 0 w 92"/>
              <a:gd name="T31" fmla="*/ 26 h 88"/>
              <a:gd name="T32" fmla="*/ 24 w 92"/>
              <a:gd name="T33" fmla="*/ 45 h 88"/>
              <a:gd name="T34" fmla="*/ 19 w 92"/>
              <a:gd name="T35" fmla="*/ 61 h 88"/>
              <a:gd name="T36" fmla="*/ 1 w 92"/>
              <a:gd name="T37" fmla="*/ 61 h 88"/>
              <a:gd name="T38" fmla="*/ 9 w 92"/>
              <a:gd name="T39" fmla="*/ 71 h 88"/>
              <a:gd name="T40" fmla="*/ 5 w 92"/>
              <a:gd name="T41" fmla="*/ 80 h 88"/>
              <a:gd name="T42" fmla="*/ 9 w 92"/>
              <a:gd name="T43" fmla="*/ 88 h 88"/>
              <a:gd name="T44" fmla="*/ 16 w 92"/>
              <a:gd name="T45" fmla="*/ 82 h 88"/>
              <a:gd name="T46" fmla="*/ 28 w 92"/>
              <a:gd name="T47" fmla="*/ 79 h 88"/>
              <a:gd name="T48" fmla="*/ 50 w 92"/>
              <a:gd name="T49" fmla="*/ 82 h 88"/>
              <a:gd name="T50" fmla="*/ 54 w 92"/>
              <a:gd name="T51" fmla="*/ 82 h 88"/>
              <a:gd name="T52" fmla="*/ 56 w 92"/>
              <a:gd name="T53" fmla="*/ 76 h 88"/>
              <a:gd name="T54" fmla="*/ 60 w 92"/>
              <a:gd name="T55" fmla="*/ 67 h 88"/>
              <a:gd name="T56" fmla="*/ 68 w 92"/>
              <a:gd name="T57" fmla="*/ 56 h 88"/>
              <a:gd name="T58" fmla="*/ 68 w 92"/>
              <a:gd name="T59" fmla="*/ 39 h 88"/>
              <a:gd name="T60" fmla="*/ 73 w 92"/>
              <a:gd name="T61" fmla="*/ 48 h 88"/>
              <a:gd name="T62" fmla="*/ 75 w 92"/>
              <a:gd name="T63" fmla="*/ 54 h 88"/>
              <a:gd name="T64" fmla="*/ 72 w 92"/>
              <a:gd name="T65" fmla="*/ 61 h 88"/>
              <a:gd name="T66" fmla="*/ 69 w 92"/>
              <a:gd name="T67" fmla="*/ 69 h 88"/>
              <a:gd name="T68" fmla="*/ 84 w 92"/>
              <a:gd name="T69" fmla="*/ 68 h 88"/>
              <a:gd name="T70" fmla="*/ 81 w 92"/>
              <a:gd name="T71" fmla="*/ 60 h 88"/>
              <a:gd name="T72" fmla="*/ 92 w 92"/>
              <a:gd name="T73" fmla="*/ 4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2" h="88">
                <a:moveTo>
                  <a:pt x="92" y="41"/>
                </a:moveTo>
                <a:lnTo>
                  <a:pt x="87" y="38"/>
                </a:lnTo>
                <a:lnTo>
                  <a:pt x="86" y="38"/>
                </a:lnTo>
                <a:lnTo>
                  <a:pt x="88" y="33"/>
                </a:lnTo>
                <a:lnTo>
                  <a:pt x="84" y="30"/>
                </a:lnTo>
                <a:lnTo>
                  <a:pt x="80" y="33"/>
                </a:lnTo>
                <a:lnTo>
                  <a:pt x="79" y="30"/>
                </a:lnTo>
                <a:lnTo>
                  <a:pt x="71" y="28"/>
                </a:lnTo>
                <a:lnTo>
                  <a:pt x="66" y="33"/>
                </a:lnTo>
                <a:lnTo>
                  <a:pt x="58" y="45"/>
                </a:lnTo>
                <a:lnTo>
                  <a:pt x="54" y="43"/>
                </a:lnTo>
                <a:lnTo>
                  <a:pt x="53" y="42"/>
                </a:lnTo>
                <a:lnTo>
                  <a:pt x="50" y="35"/>
                </a:lnTo>
                <a:lnTo>
                  <a:pt x="46" y="37"/>
                </a:lnTo>
                <a:lnTo>
                  <a:pt x="45" y="38"/>
                </a:lnTo>
                <a:lnTo>
                  <a:pt x="35" y="34"/>
                </a:lnTo>
                <a:lnTo>
                  <a:pt x="34" y="38"/>
                </a:lnTo>
                <a:lnTo>
                  <a:pt x="28" y="41"/>
                </a:lnTo>
                <a:lnTo>
                  <a:pt x="20" y="30"/>
                </a:lnTo>
                <a:lnTo>
                  <a:pt x="27" y="22"/>
                </a:lnTo>
                <a:lnTo>
                  <a:pt x="25" y="13"/>
                </a:lnTo>
                <a:lnTo>
                  <a:pt x="27" y="9"/>
                </a:lnTo>
                <a:lnTo>
                  <a:pt x="20" y="12"/>
                </a:lnTo>
                <a:lnTo>
                  <a:pt x="17" y="12"/>
                </a:lnTo>
                <a:lnTo>
                  <a:pt x="16" y="9"/>
                </a:lnTo>
                <a:lnTo>
                  <a:pt x="16" y="5"/>
                </a:lnTo>
                <a:lnTo>
                  <a:pt x="16" y="0"/>
                </a:lnTo>
                <a:lnTo>
                  <a:pt x="13" y="3"/>
                </a:lnTo>
                <a:lnTo>
                  <a:pt x="6" y="1"/>
                </a:lnTo>
                <a:lnTo>
                  <a:pt x="5" y="11"/>
                </a:lnTo>
                <a:lnTo>
                  <a:pt x="0" y="15"/>
                </a:lnTo>
                <a:lnTo>
                  <a:pt x="0" y="26"/>
                </a:lnTo>
                <a:lnTo>
                  <a:pt x="25" y="43"/>
                </a:lnTo>
                <a:lnTo>
                  <a:pt x="24" y="45"/>
                </a:lnTo>
                <a:lnTo>
                  <a:pt x="20" y="54"/>
                </a:lnTo>
                <a:lnTo>
                  <a:pt x="19" y="61"/>
                </a:lnTo>
                <a:lnTo>
                  <a:pt x="10" y="57"/>
                </a:lnTo>
                <a:lnTo>
                  <a:pt x="1" y="61"/>
                </a:lnTo>
                <a:lnTo>
                  <a:pt x="1" y="67"/>
                </a:lnTo>
                <a:lnTo>
                  <a:pt x="9" y="71"/>
                </a:lnTo>
                <a:lnTo>
                  <a:pt x="10" y="72"/>
                </a:lnTo>
                <a:lnTo>
                  <a:pt x="5" y="80"/>
                </a:lnTo>
                <a:lnTo>
                  <a:pt x="9" y="82"/>
                </a:lnTo>
                <a:lnTo>
                  <a:pt x="9" y="88"/>
                </a:lnTo>
                <a:lnTo>
                  <a:pt x="12" y="88"/>
                </a:lnTo>
                <a:lnTo>
                  <a:pt x="16" y="82"/>
                </a:lnTo>
                <a:lnTo>
                  <a:pt x="24" y="79"/>
                </a:lnTo>
                <a:lnTo>
                  <a:pt x="28" y="79"/>
                </a:lnTo>
                <a:lnTo>
                  <a:pt x="39" y="79"/>
                </a:lnTo>
                <a:lnTo>
                  <a:pt x="50" y="82"/>
                </a:lnTo>
                <a:lnTo>
                  <a:pt x="51" y="82"/>
                </a:lnTo>
                <a:lnTo>
                  <a:pt x="54" y="82"/>
                </a:lnTo>
                <a:lnTo>
                  <a:pt x="57" y="79"/>
                </a:lnTo>
                <a:lnTo>
                  <a:pt x="56" y="76"/>
                </a:lnTo>
                <a:lnTo>
                  <a:pt x="56" y="68"/>
                </a:lnTo>
                <a:lnTo>
                  <a:pt x="60" y="67"/>
                </a:lnTo>
                <a:lnTo>
                  <a:pt x="65" y="60"/>
                </a:lnTo>
                <a:lnTo>
                  <a:pt x="68" y="56"/>
                </a:lnTo>
                <a:lnTo>
                  <a:pt x="66" y="46"/>
                </a:lnTo>
                <a:lnTo>
                  <a:pt x="68" y="39"/>
                </a:lnTo>
                <a:lnTo>
                  <a:pt x="73" y="46"/>
                </a:lnTo>
                <a:lnTo>
                  <a:pt x="73" y="48"/>
                </a:lnTo>
                <a:lnTo>
                  <a:pt x="75" y="53"/>
                </a:lnTo>
                <a:lnTo>
                  <a:pt x="75" y="54"/>
                </a:lnTo>
                <a:lnTo>
                  <a:pt x="75" y="57"/>
                </a:lnTo>
                <a:lnTo>
                  <a:pt x="72" y="61"/>
                </a:lnTo>
                <a:lnTo>
                  <a:pt x="68" y="65"/>
                </a:lnTo>
                <a:lnTo>
                  <a:pt x="69" y="69"/>
                </a:lnTo>
                <a:lnTo>
                  <a:pt x="81" y="76"/>
                </a:lnTo>
                <a:lnTo>
                  <a:pt x="84" y="68"/>
                </a:lnTo>
                <a:lnTo>
                  <a:pt x="84" y="67"/>
                </a:lnTo>
                <a:lnTo>
                  <a:pt x="81" y="60"/>
                </a:lnTo>
                <a:lnTo>
                  <a:pt x="86" y="53"/>
                </a:lnTo>
                <a:lnTo>
                  <a:pt x="9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651">
            <a:extLst>
              <a:ext uri="{FF2B5EF4-FFF2-40B4-BE49-F238E27FC236}">
                <a16:creationId xmlns:a16="http://schemas.microsoft.com/office/drawing/2014/main" id="{18BC61BF-FCD3-98A6-1AF5-CB493CFFBC6D}"/>
              </a:ext>
            </a:extLst>
          </p:cNvPr>
          <p:cNvSpPr>
            <a:spLocks/>
          </p:cNvSpPr>
          <p:nvPr/>
        </p:nvSpPr>
        <p:spPr bwMode="auto">
          <a:xfrm>
            <a:off x="5038829" y="4029159"/>
            <a:ext cx="146053" cy="312744"/>
          </a:xfrm>
          <a:custGeom>
            <a:avLst/>
            <a:gdLst>
              <a:gd name="T0" fmla="*/ 82 w 92"/>
              <a:gd name="T1" fmla="*/ 148 h 197"/>
              <a:gd name="T2" fmla="*/ 77 w 92"/>
              <a:gd name="T3" fmla="*/ 135 h 197"/>
              <a:gd name="T4" fmla="*/ 83 w 92"/>
              <a:gd name="T5" fmla="*/ 118 h 197"/>
              <a:gd name="T6" fmla="*/ 82 w 92"/>
              <a:gd name="T7" fmla="*/ 102 h 197"/>
              <a:gd name="T8" fmla="*/ 82 w 92"/>
              <a:gd name="T9" fmla="*/ 97 h 197"/>
              <a:gd name="T10" fmla="*/ 82 w 92"/>
              <a:gd name="T11" fmla="*/ 90 h 197"/>
              <a:gd name="T12" fmla="*/ 75 w 92"/>
              <a:gd name="T13" fmla="*/ 95 h 197"/>
              <a:gd name="T14" fmla="*/ 73 w 92"/>
              <a:gd name="T15" fmla="*/ 88 h 197"/>
              <a:gd name="T16" fmla="*/ 83 w 92"/>
              <a:gd name="T17" fmla="*/ 75 h 197"/>
              <a:gd name="T18" fmla="*/ 92 w 92"/>
              <a:gd name="T19" fmla="*/ 60 h 197"/>
              <a:gd name="T20" fmla="*/ 90 w 92"/>
              <a:gd name="T21" fmla="*/ 56 h 197"/>
              <a:gd name="T22" fmla="*/ 79 w 92"/>
              <a:gd name="T23" fmla="*/ 41 h 197"/>
              <a:gd name="T24" fmla="*/ 78 w 92"/>
              <a:gd name="T25" fmla="*/ 34 h 197"/>
              <a:gd name="T26" fmla="*/ 74 w 92"/>
              <a:gd name="T27" fmla="*/ 23 h 197"/>
              <a:gd name="T28" fmla="*/ 73 w 92"/>
              <a:gd name="T29" fmla="*/ 11 h 197"/>
              <a:gd name="T30" fmla="*/ 68 w 92"/>
              <a:gd name="T31" fmla="*/ 0 h 197"/>
              <a:gd name="T32" fmla="*/ 53 w 92"/>
              <a:gd name="T33" fmla="*/ 5 h 197"/>
              <a:gd name="T34" fmla="*/ 49 w 92"/>
              <a:gd name="T35" fmla="*/ 17 h 197"/>
              <a:gd name="T36" fmla="*/ 37 w 92"/>
              <a:gd name="T37" fmla="*/ 20 h 197"/>
              <a:gd name="T38" fmla="*/ 25 w 92"/>
              <a:gd name="T39" fmla="*/ 31 h 197"/>
              <a:gd name="T40" fmla="*/ 17 w 92"/>
              <a:gd name="T41" fmla="*/ 39 h 197"/>
              <a:gd name="T42" fmla="*/ 38 w 92"/>
              <a:gd name="T43" fmla="*/ 42 h 197"/>
              <a:gd name="T44" fmla="*/ 34 w 92"/>
              <a:gd name="T45" fmla="*/ 49 h 197"/>
              <a:gd name="T46" fmla="*/ 19 w 92"/>
              <a:gd name="T47" fmla="*/ 52 h 197"/>
              <a:gd name="T48" fmla="*/ 8 w 92"/>
              <a:gd name="T49" fmla="*/ 52 h 197"/>
              <a:gd name="T50" fmla="*/ 0 w 92"/>
              <a:gd name="T51" fmla="*/ 57 h 197"/>
              <a:gd name="T52" fmla="*/ 2 w 92"/>
              <a:gd name="T53" fmla="*/ 64 h 197"/>
              <a:gd name="T54" fmla="*/ 18 w 92"/>
              <a:gd name="T55" fmla="*/ 67 h 197"/>
              <a:gd name="T56" fmla="*/ 30 w 92"/>
              <a:gd name="T57" fmla="*/ 64 h 197"/>
              <a:gd name="T58" fmla="*/ 37 w 92"/>
              <a:gd name="T59" fmla="*/ 65 h 197"/>
              <a:gd name="T60" fmla="*/ 32 w 92"/>
              <a:gd name="T61" fmla="*/ 71 h 197"/>
              <a:gd name="T62" fmla="*/ 26 w 92"/>
              <a:gd name="T63" fmla="*/ 75 h 197"/>
              <a:gd name="T64" fmla="*/ 26 w 92"/>
              <a:gd name="T65" fmla="*/ 95 h 197"/>
              <a:gd name="T66" fmla="*/ 15 w 92"/>
              <a:gd name="T67" fmla="*/ 98 h 197"/>
              <a:gd name="T68" fmla="*/ 17 w 92"/>
              <a:gd name="T69" fmla="*/ 112 h 197"/>
              <a:gd name="T70" fmla="*/ 28 w 92"/>
              <a:gd name="T71" fmla="*/ 122 h 197"/>
              <a:gd name="T72" fmla="*/ 29 w 92"/>
              <a:gd name="T73" fmla="*/ 124 h 197"/>
              <a:gd name="T74" fmla="*/ 28 w 92"/>
              <a:gd name="T75" fmla="*/ 133 h 197"/>
              <a:gd name="T76" fmla="*/ 23 w 92"/>
              <a:gd name="T77" fmla="*/ 144 h 197"/>
              <a:gd name="T78" fmla="*/ 26 w 92"/>
              <a:gd name="T79" fmla="*/ 159 h 197"/>
              <a:gd name="T80" fmla="*/ 28 w 92"/>
              <a:gd name="T81" fmla="*/ 165 h 197"/>
              <a:gd name="T82" fmla="*/ 38 w 92"/>
              <a:gd name="T83" fmla="*/ 167 h 197"/>
              <a:gd name="T84" fmla="*/ 28 w 92"/>
              <a:gd name="T85" fmla="*/ 170 h 197"/>
              <a:gd name="T86" fmla="*/ 19 w 92"/>
              <a:gd name="T87" fmla="*/ 185 h 197"/>
              <a:gd name="T88" fmla="*/ 28 w 92"/>
              <a:gd name="T89" fmla="*/ 192 h 197"/>
              <a:gd name="T90" fmla="*/ 36 w 92"/>
              <a:gd name="T91" fmla="*/ 196 h 197"/>
              <a:gd name="T92" fmla="*/ 67 w 92"/>
              <a:gd name="T93" fmla="*/ 181 h 197"/>
              <a:gd name="T94" fmla="*/ 88 w 92"/>
              <a:gd name="T95" fmla="*/ 177 h 197"/>
              <a:gd name="T96" fmla="*/ 89 w 92"/>
              <a:gd name="T97" fmla="*/ 163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2" h="197">
                <a:moveTo>
                  <a:pt x="85" y="152"/>
                </a:moveTo>
                <a:lnTo>
                  <a:pt x="82" y="148"/>
                </a:lnTo>
                <a:lnTo>
                  <a:pt x="79" y="151"/>
                </a:lnTo>
                <a:lnTo>
                  <a:pt x="77" y="135"/>
                </a:lnTo>
                <a:lnTo>
                  <a:pt x="82" y="128"/>
                </a:lnTo>
                <a:lnTo>
                  <a:pt x="83" y="118"/>
                </a:lnTo>
                <a:lnTo>
                  <a:pt x="81" y="105"/>
                </a:lnTo>
                <a:lnTo>
                  <a:pt x="82" y="102"/>
                </a:lnTo>
                <a:lnTo>
                  <a:pt x="85" y="97"/>
                </a:lnTo>
                <a:lnTo>
                  <a:pt x="82" y="97"/>
                </a:lnTo>
                <a:lnTo>
                  <a:pt x="82" y="91"/>
                </a:lnTo>
                <a:lnTo>
                  <a:pt x="82" y="90"/>
                </a:lnTo>
                <a:lnTo>
                  <a:pt x="78" y="92"/>
                </a:lnTo>
                <a:lnTo>
                  <a:pt x="75" y="95"/>
                </a:lnTo>
                <a:lnTo>
                  <a:pt x="74" y="91"/>
                </a:lnTo>
                <a:lnTo>
                  <a:pt x="73" y="88"/>
                </a:lnTo>
                <a:lnTo>
                  <a:pt x="78" y="83"/>
                </a:lnTo>
                <a:lnTo>
                  <a:pt x="83" y="75"/>
                </a:lnTo>
                <a:lnTo>
                  <a:pt x="89" y="64"/>
                </a:lnTo>
                <a:lnTo>
                  <a:pt x="92" y="60"/>
                </a:lnTo>
                <a:lnTo>
                  <a:pt x="90" y="57"/>
                </a:lnTo>
                <a:lnTo>
                  <a:pt x="90" y="56"/>
                </a:lnTo>
                <a:lnTo>
                  <a:pt x="82" y="45"/>
                </a:lnTo>
                <a:lnTo>
                  <a:pt x="79" y="41"/>
                </a:lnTo>
                <a:lnTo>
                  <a:pt x="78" y="35"/>
                </a:lnTo>
                <a:lnTo>
                  <a:pt x="78" y="34"/>
                </a:lnTo>
                <a:lnTo>
                  <a:pt x="75" y="30"/>
                </a:lnTo>
                <a:lnTo>
                  <a:pt x="74" y="23"/>
                </a:lnTo>
                <a:lnTo>
                  <a:pt x="73" y="13"/>
                </a:lnTo>
                <a:lnTo>
                  <a:pt x="73" y="11"/>
                </a:lnTo>
                <a:lnTo>
                  <a:pt x="71" y="5"/>
                </a:lnTo>
                <a:lnTo>
                  <a:pt x="68" y="0"/>
                </a:lnTo>
                <a:lnTo>
                  <a:pt x="62" y="4"/>
                </a:lnTo>
                <a:lnTo>
                  <a:pt x="53" y="5"/>
                </a:lnTo>
                <a:lnTo>
                  <a:pt x="45" y="12"/>
                </a:lnTo>
                <a:lnTo>
                  <a:pt x="49" y="17"/>
                </a:lnTo>
                <a:lnTo>
                  <a:pt x="47" y="19"/>
                </a:lnTo>
                <a:lnTo>
                  <a:pt x="37" y="20"/>
                </a:lnTo>
                <a:lnTo>
                  <a:pt x="30" y="28"/>
                </a:lnTo>
                <a:lnTo>
                  <a:pt x="25" y="31"/>
                </a:lnTo>
                <a:lnTo>
                  <a:pt x="21" y="35"/>
                </a:lnTo>
                <a:lnTo>
                  <a:pt x="17" y="39"/>
                </a:lnTo>
                <a:lnTo>
                  <a:pt x="29" y="42"/>
                </a:lnTo>
                <a:lnTo>
                  <a:pt x="38" y="42"/>
                </a:lnTo>
                <a:lnTo>
                  <a:pt x="40" y="46"/>
                </a:lnTo>
                <a:lnTo>
                  <a:pt x="34" y="49"/>
                </a:lnTo>
                <a:lnTo>
                  <a:pt x="29" y="50"/>
                </a:lnTo>
                <a:lnTo>
                  <a:pt x="19" y="52"/>
                </a:lnTo>
                <a:lnTo>
                  <a:pt x="15" y="52"/>
                </a:lnTo>
                <a:lnTo>
                  <a:pt x="8" y="52"/>
                </a:lnTo>
                <a:lnTo>
                  <a:pt x="4" y="53"/>
                </a:lnTo>
                <a:lnTo>
                  <a:pt x="0" y="57"/>
                </a:lnTo>
                <a:lnTo>
                  <a:pt x="2" y="62"/>
                </a:lnTo>
                <a:lnTo>
                  <a:pt x="2" y="64"/>
                </a:lnTo>
                <a:lnTo>
                  <a:pt x="8" y="68"/>
                </a:lnTo>
                <a:lnTo>
                  <a:pt x="18" y="67"/>
                </a:lnTo>
                <a:lnTo>
                  <a:pt x="29" y="65"/>
                </a:lnTo>
                <a:lnTo>
                  <a:pt x="30" y="64"/>
                </a:lnTo>
                <a:lnTo>
                  <a:pt x="38" y="64"/>
                </a:lnTo>
                <a:lnTo>
                  <a:pt x="37" y="65"/>
                </a:lnTo>
                <a:lnTo>
                  <a:pt x="33" y="69"/>
                </a:lnTo>
                <a:lnTo>
                  <a:pt x="32" y="71"/>
                </a:lnTo>
                <a:lnTo>
                  <a:pt x="32" y="73"/>
                </a:lnTo>
                <a:lnTo>
                  <a:pt x="26" y="75"/>
                </a:lnTo>
                <a:lnTo>
                  <a:pt x="19" y="88"/>
                </a:lnTo>
                <a:lnTo>
                  <a:pt x="26" y="95"/>
                </a:lnTo>
                <a:lnTo>
                  <a:pt x="19" y="97"/>
                </a:lnTo>
                <a:lnTo>
                  <a:pt x="15" y="98"/>
                </a:lnTo>
                <a:lnTo>
                  <a:pt x="17" y="106"/>
                </a:lnTo>
                <a:lnTo>
                  <a:pt x="17" y="112"/>
                </a:lnTo>
                <a:lnTo>
                  <a:pt x="17" y="114"/>
                </a:lnTo>
                <a:lnTo>
                  <a:pt x="28" y="122"/>
                </a:lnTo>
                <a:lnTo>
                  <a:pt x="29" y="122"/>
                </a:lnTo>
                <a:lnTo>
                  <a:pt x="29" y="124"/>
                </a:lnTo>
                <a:lnTo>
                  <a:pt x="26" y="127"/>
                </a:lnTo>
                <a:lnTo>
                  <a:pt x="28" y="133"/>
                </a:lnTo>
                <a:lnTo>
                  <a:pt x="25" y="142"/>
                </a:lnTo>
                <a:lnTo>
                  <a:pt x="23" y="144"/>
                </a:lnTo>
                <a:lnTo>
                  <a:pt x="21" y="157"/>
                </a:lnTo>
                <a:lnTo>
                  <a:pt x="26" y="159"/>
                </a:lnTo>
                <a:lnTo>
                  <a:pt x="28" y="163"/>
                </a:lnTo>
                <a:lnTo>
                  <a:pt x="28" y="165"/>
                </a:lnTo>
                <a:lnTo>
                  <a:pt x="30" y="166"/>
                </a:lnTo>
                <a:lnTo>
                  <a:pt x="38" y="167"/>
                </a:lnTo>
                <a:lnTo>
                  <a:pt x="29" y="170"/>
                </a:lnTo>
                <a:lnTo>
                  <a:pt x="28" y="170"/>
                </a:lnTo>
                <a:lnTo>
                  <a:pt x="19" y="181"/>
                </a:lnTo>
                <a:lnTo>
                  <a:pt x="19" y="185"/>
                </a:lnTo>
                <a:lnTo>
                  <a:pt x="19" y="197"/>
                </a:lnTo>
                <a:lnTo>
                  <a:pt x="28" y="192"/>
                </a:lnTo>
                <a:lnTo>
                  <a:pt x="29" y="193"/>
                </a:lnTo>
                <a:lnTo>
                  <a:pt x="36" y="196"/>
                </a:lnTo>
                <a:lnTo>
                  <a:pt x="62" y="180"/>
                </a:lnTo>
                <a:lnTo>
                  <a:pt x="67" y="181"/>
                </a:lnTo>
                <a:lnTo>
                  <a:pt x="86" y="184"/>
                </a:lnTo>
                <a:lnTo>
                  <a:pt x="88" y="177"/>
                </a:lnTo>
                <a:lnTo>
                  <a:pt x="90" y="169"/>
                </a:lnTo>
                <a:lnTo>
                  <a:pt x="89" y="163"/>
                </a:lnTo>
                <a:lnTo>
                  <a:pt x="85" y="15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Freeform 652">
            <a:extLst>
              <a:ext uri="{FF2B5EF4-FFF2-40B4-BE49-F238E27FC236}">
                <a16:creationId xmlns:a16="http://schemas.microsoft.com/office/drawing/2014/main" id="{B9C71194-B914-A506-6CA7-51B29DFE22FF}"/>
              </a:ext>
            </a:extLst>
          </p:cNvPr>
          <p:cNvSpPr>
            <a:spLocks/>
          </p:cNvSpPr>
          <p:nvPr/>
        </p:nvSpPr>
        <p:spPr bwMode="auto">
          <a:xfrm>
            <a:off x="5299184" y="4130762"/>
            <a:ext cx="71439" cy="60326"/>
          </a:xfrm>
          <a:custGeom>
            <a:avLst/>
            <a:gdLst>
              <a:gd name="T0" fmla="*/ 33 w 45"/>
              <a:gd name="T1" fmla="*/ 3 h 38"/>
              <a:gd name="T2" fmla="*/ 33 w 45"/>
              <a:gd name="T3" fmla="*/ 4 h 38"/>
              <a:gd name="T4" fmla="*/ 33 w 45"/>
              <a:gd name="T5" fmla="*/ 11 h 38"/>
              <a:gd name="T6" fmla="*/ 33 w 45"/>
              <a:gd name="T7" fmla="*/ 27 h 38"/>
              <a:gd name="T8" fmla="*/ 45 w 45"/>
              <a:gd name="T9" fmla="*/ 33 h 38"/>
              <a:gd name="T10" fmla="*/ 23 w 45"/>
              <a:gd name="T11" fmla="*/ 38 h 38"/>
              <a:gd name="T12" fmla="*/ 16 w 45"/>
              <a:gd name="T13" fmla="*/ 35 h 38"/>
              <a:gd name="T14" fmla="*/ 12 w 45"/>
              <a:gd name="T15" fmla="*/ 31 h 38"/>
              <a:gd name="T16" fmla="*/ 15 w 45"/>
              <a:gd name="T17" fmla="*/ 24 h 38"/>
              <a:gd name="T18" fmla="*/ 11 w 45"/>
              <a:gd name="T19" fmla="*/ 20 h 38"/>
              <a:gd name="T20" fmla="*/ 7 w 45"/>
              <a:gd name="T21" fmla="*/ 23 h 38"/>
              <a:gd name="T22" fmla="*/ 9 w 45"/>
              <a:gd name="T23" fmla="*/ 20 h 38"/>
              <a:gd name="T24" fmla="*/ 5 w 45"/>
              <a:gd name="T25" fmla="*/ 15 h 38"/>
              <a:gd name="T26" fmla="*/ 3 w 45"/>
              <a:gd name="T27" fmla="*/ 8 h 38"/>
              <a:gd name="T28" fmla="*/ 1 w 45"/>
              <a:gd name="T29" fmla="*/ 5 h 38"/>
              <a:gd name="T30" fmla="*/ 1 w 45"/>
              <a:gd name="T31" fmla="*/ 1 h 38"/>
              <a:gd name="T32" fmla="*/ 0 w 45"/>
              <a:gd name="T33" fmla="*/ 0 h 38"/>
              <a:gd name="T34" fmla="*/ 5 w 45"/>
              <a:gd name="T35" fmla="*/ 0 h 38"/>
              <a:gd name="T36" fmla="*/ 19 w 45"/>
              <a:gd name="T37" fmla="*/ 1 h 38"/>
              <a:gd name="T38" fmla="*/ 23 w 45"/>
              <a:gd name="T39" fmla="*/ 1 h 38"/>
              <a:gd name="T40" fmla="*/ 26 w 45"/>
              <a:gd name="T41" fmla="*/ 3 h 38"/>
              <a:gd name="T42" fmla="*/ 31 w 45"/>
              <a:gd name="T43" fmla="*/ 3 h 38"/>
              <a:gd name="T44" fmla="*/ 33 w 45"/>
              <a:gd name="T45" fmla="*/ 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" h="38">
                <a:moveTo>
                  <a:pt x="33" y="3"/>
                </a:moveTo>
                <a:lnTo>
                  <a:pt x="33" y="4"/>
                </a:lnTo>
                <a:lnTo>
                  <a:pt x="33" y="11"/>
                </a:lnTo>
                <a:lnTo>
                  <a:pt x="33" y="27"/>
                </a:lnTo>
                <a:lnTo>
                  <a:pt x="45" y="33"/>
                </a:lnTo>
                <a:lnTo>
                  <a:pt x="23" y="38"/>
                </a:lnTo>
                <a:lnTo>
                  <a:pt x="16" y="35"/>
                </a:lnTo>
                <a:lnTo>
                  <a:pt x="12" y="31"/>
                </a:lnTo>
                <a:lnTo>
                  <a:pt x="15" y="24"/>
                </a:lnTo>
                <a:lnTo>
                  <a:pt x="11" y="20"/>
                </a:lnTo>
                <a:lnTo>
                  <a:pt x="7" y="23"/>
                </a:lnTo>
                <a:lnTo>
                  <a:pt x="9" y="20"/>
                </a:lnTo>
                <a:lnTo>
                  <a:pt x="5" y="15"/>
                </a:lnTo>
                <a:lnTo>
                  <a:pt x="3" y="8"/>
                </a:lnTo>
                <a:lnTo>
                  <a:pt x="1" y="5"/>
                </a:lnTo>
                <a:lnTo>
                  <a:pt x="1" y="1"/>
                </a:lnTo>
                <a:lnTo>
                  <a:pt x="0" y="0"/>
                </a:lnTo>
                <a:lnTo>
                  <a:pt x="5" y="0"/>
                </a:lnTo>
                <a:lnTo>
                  <a:pt x="19" y="1"/>
                </a:lnTo>
                <a:lnTo>
                  <a:pt x="23" y="1"/>
                </a:lnTo>
                <a:lnTo>
                  <a:pt x="26" y="3"/>
                </a:lnTo>
                <a:lnTo>
                  <a:pt x="31" y="3"/>
                </a:lnTo>
                <a:lnTo>
                  <a:pt x="33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Freeform 653">
            <a:extLst>
              <a:ext uri="{FF2B5EF4-FFF2-40B4-BE49-F238E27FC236}">
                <a16:creationId xmlns:a16="http://schemas.microsoft.com/office/drawing/2014/main" id="{68271C49-AE7D-527F-295C-EE0B691700CB}"/>
              </a:ext>
            </a:extLst>
          </p:cNvPr>
          <p:cNvSpPr>
            <a:spLocks noEditPoints="1"/>
          </p:cNvSpPr>
          <p:nvPr/>
        </p:nvSpPr>
        <p:spPr bwMode="auto">
          <a:xfrm>
            <a:off x="5848470" y="2674993"/>
            <a:ext cx="188916" cy="142878"/>
          </a:xfrm>
          <a:custGeom>
            <a:avLst/>
            <a:gdLst>
              <a:gd name="T0" fmla="*/ 2 w 119"/>
              <a:gd name="T1" fmla="*/ 55 h 90"/>
              <a:gd name="T2" fmla="*/ 9 w 119"/>
              <a:gd name="T3" fmla="*/ 45 h 90"/>
              <a:gd name="T4" fmla="*/ 13 w 119"/>
              <a:gd name="T5" fmla="*/ 45 h 90"/>
              <a:gd name="T6" fmla="*/ 20 w 119"/>
              <a:gd name="T7" fmla="*/ 48 h 90"/>
              <a:gd name="T8" fmla="*/ 21 w 119"/>
              <a:gd name="T9" fmla="*/ 51 h 90"/>
              <a:gd name="T10" fmla="*/ 13 w 119"/>
              <a:gd name="T11" fmla="*/ 54 h 90"/>
              <a:gd name="T12" fmla="*/ 17 w 119"/>
              <a:gd name="T13" fmla="*/ 36 h 90"/>
              <a:gd name="T14" fmla="*/ 7 w 119"/>
              <a:gd name="T15" fmla="*/ 37 h 90"/>
              <a:gd name="T16" fmla="*/ 13 w 119"/>
              <a:gd name="T17" fmla="*/ 30 h 90"/>
              <a:gd name="T18" fmla="*/ 24 w 119"/>
              <a:gd name="T19" fmla="*/ 29 h 90"/>
              <a:gd name="T20" fmla="*/ 31 w 119"/>
              <a:gd name="T21" fmla="*/ 32 h 90"/>
              <a:gd name="T22" fmla="*/ 18 w 119"/>
              <a:gd name="T23" fmla="*/ 36 h 90"/>
              <a:gd name="T24" fmla="*/ 93 w 119"/>
              <a:gd name="T25" fmla="*/ 45 h 90"/>
              <a:gd name="T26" fmla="*/ 99 w 119"/>
              <a:gd name="T27" fmla="*/ 51 h 90"/>
              <a:gd name="T28" fmla="*/ 112 w 119"/>
              <a:gd name="T29" fmla="*/ 44 h 90"/>
              <a:gd name="T30" fmla="*/ 110 w 119"/>
              <a:gd name="T31" fmla="*/ 55 h 90"/>
              <a:gd name="T32" fmla="*/ 111 w 119"/>
              <a:gd name="T33" fmla="*/ 59 h 90"/>
              <a:gd name="T34" fmla="*/ 118 w 119"/>
              <a:gd name="T35" fmla="*/ 65 h 90"/>
              <a:gd name="T36" fmla="*/ 114 w 119"/>
              <a:gd name="T37" fmla="*/ 71 h 90"/>
              <a:gd name="T38" fmla="*/ 111 w 119"/>
              <a:gd name="T39" fmla="*/ 78 h 90"/>
              <a:gd name="T40" fmla="*/ 97 w 119"/>
              <a:gd name="T41" fmla="*/ 81 h 90"/>
              <a:gd name="T42" fmla="*/ 88 w 119"/>
              <a:gd name="T43" fmla="*/ 78 h 90"/>
              <a:gd name="T44" fmla="*/ 86 w 119"/>
              <a:gd name="T45" fmla="*/ 78 h 90"/>
              <a:gd name="T46" fmla="*/ 62 w 119"/>
              <a:gd name="T47" fmla="*/ 89 h 90"/>
              <a:gd name="T48" fmla="*/ 44 w 119"/>
              <a:gd name="T49" fmla="*/ 78 h 90"/>
              <a:gd name="T50" fmla="*/ 21 w 119"/>
              <a:gd name="T51" fmla="*/ 69 h 90"/>
              <a:gd name="T52" fmla="*/ 13 w 119"/>
              <a:gd name="T53" fmla="*/ 66 h 90"/>
              <a:gd name="T54" fmla="*/ 11 w 119"/>
              <a:gd name="T55" fmla="*/ 63 h 90"/>
              <a:gd name="T56" fmla="*/ 21 w 119"/>
              <a:gd name="T57" fmla="*/ 66 h 90"/>
              <a:gd name="T58" fmla="*/ 28 w 119"/>
              <a:gd name="T59" fmla="*/ 67 h 90"/>
              <a:gd name="T60" fmla="*/ 46 w 119"/>
              <a:gd name="T61" fmla="*/ 66 h 90"/>
              <a:gd name="T62" fmla="*/ 51 w 119"/>
              <a:gd name="T63" fmla="*/ 66 h 90"/>
              <a:gd name="T64" fmla="*/ 58 w 119"/>
              <a:gd name="T65" fmla="*/ 66 h 90"/>
              <a:gd name="T66" fmla="*/ 59 w 119"/>
              <a:gd name="T67" fmla="*/ 60 h 90"/>
              <a:gd name="T68" fmla="*/ 44 w 119"/>
              <a:gd name="T69" fmla="*/ 62 h 90"/>
              <a:gd name="T70" fmla="*/ 36 w 119"/>
              <a:gd name="T71" fmla="*/ 66 h 90"/>
              <a:gd name="T72" fmla="*/ 31 w 119"/>
              <a:gd name="T73" fmla="*/ 62 h 90"/>
              <a:gd name="T74" fmla="*/ 31 w 119"/>
              <a:gd name="T75" fmla="*/ 56 h 90"/>
              <a:gd name="T76" fmla="*/ 47 w 119"/>
              <a:gd name="T77" fmla="*/ 55 h 90"/>
              <a:gd name="T78" fmla="*/ 44 w 119"/>
              <a:gd name="T79" fmla="*/ 51 h 90"/>
              <a:gd name="T80" fmla="*/ 28 w 119"/>
              <a:gd name="T81" fmla="*/ 48 h 90"/>
              <a:gd name="T82" fmla="*/ 37 w 119"/>
              <a:gd name="T83" fmla="*/ 41 h 90"/>
              <a:gd name="T84" fmla="*/ 59 w 119"/>
              <a:gd name="T85" fmla="*/ 45 h 90"/>
              <a:gd name="T86" fmla="*/ 77 w 119"/>
              <a:gd name="T87" fmla="*/ 45 h 90"/>
              <a:gd name="T88" fmla="*/ 61 w 119"/>
              <a:gd name="T89" fmla="*/ 39 h 90"/>
              <a:gd name="T90" fmla="*/ 48 w 119"/>
              <a:gd name="T91" fmla="*/ 33 h 90"/>
              <a:gd name="T92" fmla="*/ 44 w 119"/>
              <a:gd name="T93" fmla="*/ 21 h 90"/>
              <a:gd name="T94" fmla="*/ 40 w 119"/>
              <a:gd name="T95" fmla="*/ 15 h 90"/>
              <a:gd name="T96" fmla="*/ 24 w 119"/>
              <a:gd name="T97" fmla="*/ 0 h 90"/>
              <a:gd name="T98" fmla="*/ 37 w 119"/>
              <a:gd name="T99" fmla="*/ 3 h 90"/>
              <a:gd name="T100" fmla="*/ 46 w 119"/>
              <a:gd name="T101" fmla="*/ 9 h 90"/>
              <a:gd name="T102" fmla="*/ 69 w 119"/>
              <a:gd name="T103" fmla="*/ 9 h 90"/>
              <a:gd name="T104" fmla="*/ 78 w 119"/>
              <a:gd name="T105" fmla="*/ 30 h 90"/>
              <a:gd name="T106" fmla="*/ 89 w 119"/>
              <a:gd name="T107" fmla="*/ 33 h 90"/>
              <a:gd name="T108" fmla="*/ 93 w 119"/>
              <a:gd name="T109" fmla="*/ 4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9" h="90">
                <a:moveTo>
                  <a:pt x="11" y="55"/>
                </a:moveTo>
                <a:lnTo>
                  <a:pt x="2" y="55"/>
                </a:lnTo>
                <a:lnTo>
                  <a:pt x="0" y="52"/>
                </a:lnTo>
                <a:lnTo>
                  <a:pt x="9" y="45"/>
                </a:lnTo>
                <a:lnTo>
                  <a:pt x="11" y="45"/>
                </a:lnTo>
                <a:lnTo>
                  <a:pt x="13" y="45"/>
                </a:lnTo>
                <a:lnTo>
                  <a:pt x="16" y="48"/>
                </a:lnTo>
                <a:lnTo>
                  <a:pt x="20" y="48"/>
                </a:lnTo>
                <a:lnTo>
                  <a:pt x="24" y="48"/>
                </a:lnTo>
                <a:lnTo>
                  <a:pt x="21" y="51"/>
                </a:lnTo>
                <a:lnTo>
                  <a:pt x="20" y="54"/>
                </a:lnTo>
                <a:lnTo>
                  <a:pt x="13" y="54"/>
                </a:lnTo>
                <a:lnTo>
                  <a:pt x="11" y="55"/>
                </a:lnTo>
                <a:close/>
                <a:moveTo>
                  <a:pt x="17" y="36"/>
                </a:moveTo>
                <a:lnTo>
                  <a:pt x="9" y="39"/>
                </a:lnTo>
                <a:lnTo>
                  <a:pt x="7" y="37"/>
                </a:lnTo>
                <a:lnTo>
                  <a:pt x="10" y="32"/>
                </a:lnTo>
                <a:lnTo>
                  <a:pt x="13" y="30"/>
                </a:lnTo>
                <a:lnTo>
                  <a:pt x="17" y="29"/>
                </a:lnTo>
                <a:lnTo>
                  <a:pt x="24" y="29"/>
                </a:lnTo>
                <a:lnTo>
                  <a:pt x="26" y="29"/>
                </a:lnTo>
                <a:lnTo>
                  <a:pt x="31" y="32"/>
                </a:lnTo>
                <a:lnTo>
                  <a:pt x="31" y="35"/>
                </a:lnTo>
                <a:lnTo>
                  <a:pt x="18" y="36"/>
                </a:lnTo>
                <a:lnTo>
                  <a:pt x="17" y="36"/>
                </a:lnTo>
                <a:close/>
                <a:moveTo>
                  <a:pt x="93" y="45"/>
                </a:moveTo>
                <a:lnTo>
                  <a:pt x="93" y="50"/>
                </a:lnTo>
                <a:lnTo>
                  <a:pt x="99" y="51"/>
                </a:lnTo>
                <a:lnTo>
                  <a:pt x="104" y="44"/>
                </a:lnTo>
                <a:lnTo>
                  <a:pt x="112" y="44"/>
                </a:lnTo>
                <a:lnTo>
                  <a:pt x="116" y="50"/>
                </a:lnTo>
                <a:lnTo>
                  <a:pt x="110" y="55"/>
                </a:lnTo>
                <a:lnTo>
                  <a:pt x="110" y="56"/>
                </a:lnTo>
                <a:lnTo>
                  <a:pt x="111" y="59"/>
                </a:lnTo>
                <a:lnTo>
                  <a:pt x="119" y="62"/>
                </a:lnTo>
                <a:lnTo>
                  <a:pt x="118" y="65"/>
                </a:lnTo>
                <a:lnTo>
                  <a:pt x="114" y="70"/>
                </a:lnTo>
                <a:lnTo>
                  <a:pt x="114" y="71"/>
                </a:lnTo>
                <a:lnTo>
                  <a:pt x="112" y="75"/>
                </a:lnTo>
                <a:lnTo>
                  <a:pt x="111" y="78"/>
                </a:lnTo>
                <a:lnTo>
                  <a:pt x="97" y="90"/>
                </a:lnTo>
                <a:lnTo>
                  <a:pt x="97" y="81"/>
                </a:lnTo>
                <a:lnTo>
                  <a:pt x="95" y="80"/>
                </a:lnTo>
                <a:lnTo>
                  <a:pt x="88" y="78"/>
                </a:lnTo>
                <a:lnTo>
                  <a:pt x="88" y="77"/>
                </a:lnTo>
                <a:lnTo>
                  <a:pt x="86" y="78"/>
                </a:lnTo>
                <a:lnTo>
                  <a:pt x="76" y="88"/>
                </a:lnTo>
                <a:lnTo>
                  <a:pt x="62" y="89"/>
                </a:lnTo>
                <a:lnTo>
                  <a:pt x="46" y="78"/>
                </a:lnTo>
                <a:lnTo>
                  <a:pt x="44" y="78"/>
                </a:lnTo>
                <a:lnTo>
                  <a:pt x="39" y="78"/>
                </a:lnTo>
                <a:lnTo>
                  <a:pt x="21" y="69"/>
                </a:lnTo>
                <a:lnTo>
                  <a:pt x="20" y="67"/>
                </a:lnTo>
                <a:lnTo>
                  <a:pt x="13" y="66"/>
                </a:lnTo>
                <a:lnTo>
                  <a:pt x="11" y="65"/>
                </a:lnTo>
                <a:lnTo>
                  <a:pt x="11" y="63"/>
                </a:lnTo>
                <a:lnTo>
                  <a:pt x="20" y="65"/>
                </a:lnTo>
                <a:lnTo>
                  <a:pt x="21" y="66"/>
                </a:lnTo>
                <a:lnTo>
                  <a:pt x="24" y="66"/>
                </a:lnTo>
                <a:lnTo>
                  <a:pt x="28" y="67"/>
                </a:lnTo>
                <a:lnTo>
                  <a:pt x="40" y="70"/>
                </a:lnTo>
                <a:lnTo>
                  <a:pt x="46" y="66"/>
                </a:lnTo>
                <a:lnTo>
                  <a:pt x="50" y="66"/>
                </a:lnTo>
                <a:lnTo>
                  <a:pt x="51" y="66"/>
                </a:lnTo>
                <a:lnTo>
                  <a:pt x="56" y="66"/>
                </a:lnTo>
                <a:lnTo>
                  <a:pt x="58" y="66"/>
                </a:lnTo>
                <a:lnTo>
                  <a:pt x="63" y="63"/>
                </a:lnTo>
                <a:lnTo>
                  <a:pt x="59" y="60"/>
                </a:lnTo>
                <a:lnTo>
                  <a:pt x="58" y="60"/>
                </a:lnTo>
                <a:lnTo>
                  <a:pt x="44" y="62"/>
                </a:lnTo>
                <a:lnTo>
                  <a:pt x="39" y="66"/>
                </a:lnTo>
                <a:lnTo>
                  <a:pt x="36" y="66"/>
                </a:lnTo>
                <a:lnTo>
                  <a:pt x="32" y="66"/>
                </a:lnTo>
                <a:lnTo>
                  <a:pt x="31" y="62"/>
                </a:lnTo>
                <a:lnTo>
                  <a:pt x="31" y="58"/>
                </a:lnTo>
                <a:lnTo>
                  <a:pt x="31" y="56"/>
                </a:lnTo>
                <a:lnTo>
                  <a:pt x="40" y="55"/>
                </a:lnTo>
                <a:lnTo>
                  <a:pt x="47" y="55"/>
                </a:lnTo>
                <a:lnTo>
                  <a:pt x="44" y="54"/>
                </a:lnTo>
                <a:lnTo>
                  <a:pt x="44" y="51"/>
                </a:lnTo>
                <a:lnTo>
                  <a:pt x="33" y="50"/>
                </a:lnTo>
                <a:lnTo>
                  <a:pt x="28" y="48"/>
                </a:lnTo>
                <a:lnTo>
                  <a:pt x="25" y="43"/>
                </a:lnTo>
                <a:lnTo>
                  <a:pt x="37" y="41"/>
                </a:lnTo>
                <a:lnTo>
                  <a:pt x="37" y="40"/>
                </a:lnTo>
                <a:lnTo>
                  <a:pt x="59" y="45"/>
                </a:lnTo>
                <a:lnTo>
                  <a:pt x="70" y="47"/>
                </a:lnTo>
                <a:lnTo>
                  <a:pt x="77" y="45"/>
                </a:lnTo>
                <a:lnTo>
                  <a:pt x="73" y="40"/>
                </a:lnTo>
                <a:lnTo>
                  <a:pt x="61" y="39"/>
                </a:lnTo>
                <a:lnTo>
                  <a:pt x="52" y="36"/>
                </a:lnTo>
                <a:lnTo>
                  <a:pt x="48" y="33"/>
                </a:lnTo>
                <a:lnTo>
                  <a:pt x="47" y="28"/>
                </a:lnTo>
                <a:lnTo>
                  <a:pt x="44" y="21"/>
                </a:lnTo>
                <a:lnTo>
                  <a:pt x="44" y="20"/>
                </a:lnTo>
                <a:lnTo>
                  <a:pt x="40" y="15"/>
                </a:lnTo>
                <a:lnTo>
                  <a:pt x="29" y="14"/>
                </a:lnTo>
                <a:lnTo>
                  <a:pt x="24" y="0"/>
                </a:lnTo>
                <a:lnTo>
                  <a:pt x="37" y="2"/>
                </a:lnTo>
                <a:lnTo>
                  <a:pt x="37" y="3"/>
                </a:lnTo>
                <a:lnTo>
                  <a:pt x="39" y="3"/>
                </a:lnTo>
                <a:lnTo>
                  <a:pt x="46" y="9"/>
                </a:lnTo>
                <a:lnTo>
                  <a:pt x="51" y="9"/>
                </a:lnTo>
                <a:lnTo>
                  <a:pt x="69" y="9"/>
                </a:lnTo>
                <a:lnTo>
                  <a:pt x="71" y="26"/>
                </a:lnTo>
                <a:lnTo>
                  <a:pt x="78" y="30"/>
                </a:lnTo>
                <a:lnTo>
                  <a:pt x="78" y="33"/>
                </a:lnTo>
                <a:lnTo>
                  <a:pt x="89" y="33"/>
                </a:lnTo>
                <a:lnTo>
                  <a:pt x="88" y="41"/>
                </a:lnTo>
                <a:lnTo>
                  <a:pt x="93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Freeform 654">
            <a:extLst>
              <a:ext uri="{FF2B5EF4-FFF2-40B4-BE49-F238E27FC236}">
                <a16:creationId xmlns:a16="http://schemas.microsoft.com/office/drawing/2014/main" id="{EDB26662-DC60-B967-85FA-653D1EF1F811}"/>
              </a:ext>
            </a:extLst>
          </p:cNvPr>
          <p:cNvSpPr>
            <a:spLocks/>
          </p:cNvSpPr>
          <p:nvPr/>
        </p:nvSpPr>
        <p:spPr bwMode="auto">
          <a:xfrm>
            <a:off x="6127876" y="2571804"/>
            <a:ext cx="222255" cy="273056"/>
          </a:xfrm>
          <a:custGeom>
            <a:avLst/>
            <a:gdLst>
              <a:gd name="T0" fmla="*/ 137 w 140"/>
              <a:gd name="T1" fmla="*/ 52 h 172"/>
              <a:gd name="T2" fmla="*/ 125 w 140"/>
              <a:gd name="T3" fmla="*/ 65 h 172"/>
              <a:gd name="T4" fmla="*/ 116 w 140"/>
              <a:gd name="T5" fmla="*/ 72 h 172"/>
              <a:gd name="T6" fmla="*/ 108 w 140"/>
              <a:gd name="T7" fmla="*/ 89 h 172"/>
              <a:gd name="T8" fmla="*/ 100 w 140"/>
              <a:gd name="T9" fmla="*/ 101 h 172"/>
              <a:gd name="T10" fmla="*/ 95 w 140"/>
              <a:gd name="T11" fmla="*/ 115 h 172"/>
              <a:gd name="T12" fmla="*/ 89 w 140"/>
              <a:gd name="T13" fmla="*/ 125 h 172"/>
              <a:gd name="T14" fmla="*/ 85 w 140"/>
              <a:gd name="T15" fmla="*/ 132 h 172"/>
              <a:gd name="T16" fmla="*/ 80 w 140"/>
              <a:gd name="T17" fmla="*/ 143 h 172"/>
              <a:gd name="T18" fmla="*/ 73 w 140"/>
              <a:gd name="T19" fmla="*/ 157 h 172"/>
              <a:gd name="T20" fmla="*/ 63 w 140"/>
              <a:gd name="T21" fmla="*/ 169 h 172"/>
              <a:gd name="T22" fmla="*/ 41 w 140"/>
              <a:gd name="T23" fmla="*/ 168 h 172"/>
              <a:gd name="T24" fmla="*/ 37 w 140"/>
              <a:gd name="T25" fmla="*/ 168 h 172"/>
              <a:gd name="T26" fmla="*/ 26 w 140"/>
              <a:gd name="T27" fmla="*/ 164 h 172"/>
              <a:gd name="T28" fmla="*/ 21 w 140"/>
              <a:gd name="T29" fmla="*/ 143 h 172"/>
              <a:gd name="T30" fmla="*/ 24 w 140"/>
              <a:gd name="T31" fmla="*/ 131 h 172"/>
              <a:gd name="T32" fmla="*/ 26 w 140"/>
              <a:gd name="T33" fmla="*/ 125 h 172"/>
              <a:gd name="T34" fmla="*/ 6 w 140"/>
              <a:gd name="T35" fmla="*/ 115 h 172"/>
              <a:gd name="T36" fmla="*/ 0 w 140"/>
              <a:gd name="T37" fmla="*/ 97 h 172"/>
              <a:gd name="T38" fmla="*/ 10 w 140"/>
              <a:gd name="T39" fmla="*/ 71 h 172"/>
              <a:gd name="T40" fmla="*/ 17 w 140"/>
              <a:gd name="T41" fmla="*/ 65 h 172"/>
              <a:gd name="T42" fmla="*/ 22 w 140"/>
              <a:gd name="T43" fmla="*/ 52 h 172"/>
              <a:gd name="T44" fmla="*/ 24 w 140"/>
              <a:gd name="T45" fmla="*/ 34 h 172"/>
              <a:gd name="T46" fmla="*/ 26 w 140"/>
              <a:gd name="T47" fmla="*/ 31 h 172"/>
              <a:gd name="T48" fmla="*/ 41 w 140"/>
              <a:gd name="T49" fmla="*/ 7 h 172"/>
              <a:gd name="T50" fmla="*/ 44 w 140"/>
              <a:gd name="T51" fmla="*/ 7 h 172"/>
              <a:gd name="T52" fmla="*/ 44 w 140"/>
              <a:gd name="T53" fmla="*/ 22 h 172"/>
              <a:gd name="T54" fmla="*/ 48 w 140"/>
              <a:gd name="T55" fmla="*/ 29 h 172"/>
              <a:gd name="T56" fmla="*/ 52 w 140"/>
              <a:gd name="T57" fmla="*/ 20 h 172"/>
              <a:gd name="T58" fmla="*/ 51 w 140"/>
              <a:gd name="T59" fmla="*/ 4 h 172"/>
              <a:gd name="T60" fmla="*/ 56 w 140"/>
              <a:gd name="T61" fmla="*/ 1 h 172"/>
              <a:gd name="T62" fmla="*/ 65 w 140"/>
              <a:gd name="T63" fmla="*/ 1 h 172"/>
              <a:gd name="T64" fmla="*/ 73 w 140"/>
              <a:gd name="T65" fmla="*/ 14 h 172"/>
              <a:gd name="T66" fmla="*/ 92 w 140"/>
              <a:gd name="T67" fmla="*/ 29 h 172"/>
              <a:gd name="T68" fmla="*/ 104 w 140"/>
              <a:gd name="T69" fmla="*/ 38 h 172"/>
              <a:gd name="T70" fmla="*/ 107 w 140"/>
              <a:gd name="T71" fmla="*/ 41 h 172"/>
              <a:gd name="T72" fmla="*/ 116 w 140"/>
              <a:gd name="T73" fmla="*/ 45 h 172"/>
              <a:gd name="T74" fmla="*/ 140 w 140"/>
              <a:gd name="T75" fmla="*/ 4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72">
                <a:moveTo>
                  <a:pt x="140" y="49"/>
                </a:moveTo>
                <a:lnTo>
                  <a:pt x="137" y="52"/>
                </a:lnTo>
                <a:lnTo>
                  <a:pt x="129" y="59"/>
                </a:lnTo>
                <a:lnTo>
                  <a:pt x="125" y="65"/>
                </a:lnTo>
                <a:lnTo>
                  <a:pt x="122" y="65"/>
                </a:lnTo>
                <a:lnTo>
                  <a:pt x="116" y="72"/>
                </a:lnTo>
                <a:lnTo>
                  <a:pt x="112" y="78"/>
                </a:lnTo>
                <a:lnTo>
                  <a:pt x="108" y="89"/>
                </a:lnTo>
                <a:lnTo>
                  <a:pt x="104" y="97"/>
                </a:lnTo>
                <a:lnTo>
                  <a:pt x="100" y="101"/>
                </a:lnTo>
                <a:lnTo>
                  <a:pt x="99" y="105"/>
                </a:lnTo>
                <a:lnTo>
                  <a:pt x="95" y="115"/>
                </a:lnTo>
                <a:lnTo>
                  <a:pt x="93" y="117"/>
                </a:lnTo>
                <a:lnTo>
                  <a:pt x="89" y="125"/>
                </a:lnTo>
                <a:lnTo>
                  <a:pt x="86" y="131"/>
                </a:lnTo>
                <a:lnTo>
                  <a:pt x="85" y="132"/>
                </a:lnTo>
                <a:lnTo>
                  <a:pt x="82" y="139"/>
                </a:lnTo>
                <a:lnTo>
                  <a:pt x="80" y="143"/>
                </a:lnTo>
                <a:lnTo>
                  <a:pt x="78" y="147"/>
                </a:lnTo>
                <a:lnTo>
                  <a:pt x="73" y="157"/>
                </a:lnTo>
                <a:lnTo>
                  <a:pt x="70" y="164"/>
                </a:lnTo>
                <a:lnTo>
                  <a:pt x="63" y="169"/>
                </a:lnTo>
                <a:lnTo>
                  <a:pt x="62" y="172"/>
                </a:lnTo>
                <a:lnTo>
                  <a:pt x="41" y="168"/>
                </a:lnTo>
                <a:lnTo>
                  <a:pt x="39" y="168"/>
                </a:lnTo>
                <a:lnTo>
                  <a:pt x="37" y="168"/>
                </a:lnTo>
                <a:lnTo>
                  <a:pt x="31" y="169"/>
                </a:lnTo>
                <a:lnTo>
                  <a:pt x="26" y="164"/>
                </a:lnTo>
                <a:lnTo>
                  <a:pt x="28" y="157"/>
                </a:lnTo>
                <a:lnTo>
                  <a:pt x="21" y="143"/>
                </a:lnTo>
                <a:lnTo>
                  <a:pt x="21" y="135"/>
                </a:lnTo>
                <a:lnTo>
                  <a:pt x="24" y="131"/>
                </a:lnTo>
                <a:lnTo>
                  <a:pt x="24" y="130"/>
                </a:lnTo>
                <a:lnTo>
                  <a:pt x="26" y="125"/>
                </a:lnTo>
                <a:lnTo>
                  <a:pt x="21" y="113"/>
                </a:lnTo>
                <a:lnTo>
                  <a:pt x="6" y="115"/>
                </a:lnTo>
                <a:lnTo>
                  <a:pt x="2" y="116"/>
                </a:lnTo>
                <a:lnTo>
                  <a:pt x="0" y="97"/>
                </a:lnTo>
                <a:lnTo>
                  <a:pt x="6" y="75"/>
                </a:lnTo>
                <a:lnTo>
                  <a:pt x="10" y="71"/>
                </a:lnTo>
                <a:lnTo>
                  <a:pt x="16" y="65"/>
                </a:lnTo>
                <a:lnTo>
                  <a:pt x="17" y="65"/>
                </a:lnTo>
                <a:lnTo>
                  <a:pt x="22" y="53"/>
                </a:lnTo>
                <a:lnTo>
                  <a:pt x="22" y="52"/>
                </a:lnTo>
                <a:lnTo>
                  <a:pt x="24" y="38"/>
                </a:lnTo>
                <a:lnTo>
                  <a:pt x="24" y="34"/>
                </a:lnTo>
                <a:lnTo>
                  <a:pt x="25" y="33"/>
                </a:lnTo>
                <a:lnTo>
                  <a:pt x="26" y="31"/>
                </a:lnTo>
                <a:lnTo>
                  <a:pt x="31" y="16"/>
                </a:lnTo>
                <a:lnTo>
                  <a:pt x="41" y="7"/>
                </a:lnTo>
                <a:lnTo>
                  <a:pt x="41" y="5"/>
                </a:lnTo>
                <a:lnTo>
                  <a:pt x="44" y="7"/>
                </a:lnTo>
                <a:lnTo>
                  <a:pt x="44" y="20"/>
                </a:lnTo>
                <a:lnTo>
                  <a:pt x="44" y="22"/>
                </a:lnTo>
                <a:lnTo>
                  <a:pt x="44" y="27"/>
                </a:lnTo>
                <a:lnTo>
                  <a:pt x="48" y="29"/>
                </a:lnTo>
                <a:lnTo>
                  <a:pt x="52" y="31"/>
                </a:lnTo>
                <a:lnTo>
                  <a:pt x="52" y="20"/>
                </a:lnTo>
                <a:lnTo>
                  <a:pt x="54" y="5"/>
                </a:lnTo>
                <a:lnTo>
                  <a:pt x="51" y="4"/>
                </a:lnTo>
                <a:lnTo>
                  <a:pt x="52" y="3"/>
                </a:lnTo>
                <a:lnTo>
                  <a:pt x="56" y="1"/>
                </a:lnTo>
                <a:lnTo>
                  <a:pt x="56" y="0"/>
                </a:lnTo>
                <a:lnTo>
                  <a:pt x="65" y="1"/>
                </a:lnTo>
                <a:lnTo>
                  <a:pt x="66" y="4"/>
                </a:lnTo>
                <a:lnTo>
                  <a:pt x="73" y="14"/>
                </a:lnTo>
                <a:lnTo>
                  <a:pt x="74" y="19"/>
                </a:lnTo>
                <a:lnTo>
                  <a:pt x="92" y="29"/>
                </a:lnTo>
                <a:lnTo>
                  <a:pt x="93" y="30"/>
                </a:lnTo>
                <a:lnTo>
                  <a:pt x="104" y="38"/>
                </a:lnTo>
                <a:lnTo>
                  <a:pt x="106" y="40"/>
                </a:lnTo>
                <a:lnTo>
                  <a:pt x="107" y="41"/>
                </a:lnTo>
                <a:lnTo>
                  <a:pt x="114" y="44"/>
                </a:lnTo>
                <a:lnTo>
                  <a:pt x="116" y="45"/>
                </a:lnTo>
                <a:lnTo>
                  <a:pt x="126" y="50"/>
                </a:lnTo>
                <a:lnTo>
                  <a:pt x="140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Freeform 655">
            <a:extLst>
              <a:ext uri="{FF2B5EF4-FFF2-40B4-BE49-F238E27FC236}">
                <a16:creationId xmlns:a16="http://schemas.microsoft.com/office/drawing/2014/main" id="{46D3BB4C-7809-A148-3F2E-FBC00C157977}"/>
              </a:ext>
            </a:extLst>
          </p:cNvPr>
          <p:cNvSpPr>
            <a:spLocks noEditPoints="1"/>
          </p:cNvSpPr>
          <p:nvPr/>
        </p:nvSpPr>
        <p:spPr bwMode="auto">
          <a:xfrm>
            <a:off x="6178677" y="2144757"/>
            <a:ext cx="207967" cy="285756"/>
          </a:xfrm>
          <a:custGeom>
            <a:avLst/>
            <a:gdLst>
              <a:gd name="T0" fmla="*/ 54 w 131"/>
              <a:gd name="T1" fmla="*/ 54 h 180"/>
              <a:gd name="T2" fmla="*/ 42 w 131"/>
              <a:gd name="T3" fmla="*/ 56 h 180"/>
              <a:gd name="T4" fmla="*/ 33 w 131"/>
              <a:gd name="T5" fmla="*/ 64 h 180"/>
              <a:gd name="T6" fmla="*/ 29 w 131"/>
              <a:gd name="T7" fmla="*/ 56 h 180"/>
              <a:gd name="T8" fmla="*/ 39 w 131"/>
              <a:gd name="T9" fmla="*/ 51 h 180"/>
              <a:gd name="T10" fmla="*/ 71 w 131"/>
              <a:gd name="T11" fmla="*/ 13 h 180"/>
              <a:gd name="T12" fmla="*/ 74 w 131"/>
              <a:gd name="T13" fmla="*/ 28 h 180"/>
              <a:gd name="T14" fmla="*/ 67 w 131"/>
              <a:gd name="T15" fmla="*/ 36 h 180"/>
              <a:gd name="T16" fmla="*/ 64 w 131"/>
              <a:gd name="T17" fmla="*/ 40 h 180"/>
              <a:gd name="T18" fmla="*/ 68 w 131"/>
              <a:gd name="T19" fmla="*/ 48 h 180"/>
              <a:gd name="T20" fmla="*/ 78 w 131"/>
              <a:gd name="T21" fmla="*/ 59 h 180"/>
              <a:gd name="T22" fmla="*/ 82 w 131"/>
              <a:gd name="T23" fmla="*/ 84 h 180"/>
              <a:gd name="T24" fmla="*/ 94 w 131"/>
              <a:gd name="T25" fmla="*/ 122 h 180"/>
              <a:gd name="T26" fmla="*/ 106 w 131"/>
              <a:gd name="T27" fmla="*/ 127 h 180"/>
              <a:gd name="T28" fmla="*/ 119 w 131"/>
              <a:gd name="T29" fmla="*/ 139 h 180"/>
              <a:gd name="T30" fmla="*/ 127 w 131"/>
              <a:gd name="T31" fmla="*/ 160 h 180"/>
              <a:gd name="T32" fmla="*/ 116 w 131"/>
              <a:gd name="T33" fmla="*/ 180 h 180"/>
              <a:gd name="T34" fmla="*/ 95 w 131"/>
              <a:gd name="T35" fmla="*/ 160 h 180"/>
              <a:gd name="T36" fmla="*/ 90 w 131"/>
              <a:gd name="T37" fmla="*/ 145 h 180"/>
              <a:gd name="T38" fmla="*/ 80 w 131"/>
              <a:gd name="T39" fmla="*/ 137 h 180"/>
              <a:gd name="T40" fmla="*/ 79 w 131"/>
              <a:gd name="T41" fmla="*/ 129 h 180"/>
              <a:gd name="T42" fmla="*/ 71 w 131"/>
              <a:gd name="T43" fmla="*/ 122 h 180"/>
              <a:gd name="T44" fmla="*/ 60 w 131"/>
              <a:gd name="T45" fmla="*/ 118 h 180"/>
              <a:gd name="T46" fmla="*/ 54 w 131"/>
              <a:gd name="T47" fmla="*/ 101 h 180"/>
              <a:gd name="T48" fmla="*/ 49 w 131"/>
              <a:gd name="T49" fmla="*/ 94 h 180"/>
              <a:gd name="T50" fmla="*/ 44 w 131"/>
              <a:gd name="T51" fmla="*/ 73 h 180"/>
              <a:gd name="T52" fmla="*/ 53 w 131"/>
              <a:gd name="T53" fmla="*/ 73 h 180"/>
              <a:gd name="T54" fmla="*/ 64 w 131"/>
              <a:gd name="T55" fmla="*/ 77 h 180"/>
              <a:gd name="T56" fmla="*/ 71 w 131"/>
              <a:gd name="T57" fmla="*/ 60 h 180"/>
              <a:gd name="T58" fmla="*/ 53 w 131"/>
              <a:gd name="T59" fmla="*/ 44 h 180"/>
              <a:gd name="T60" fmla="*/ 37 w 131"/>
              <a:gd name="T61" fmla="*/ 43 h 180"/>
              <a:gd name="T62" fmla="*/ 29 w 131"/>
              <a:gd name="T63" fmla="*/ 36 h 180"/>
              <a:gd name="T64" fmla="*/ 16 w 131"/>
              <a:gd name="T65" fmla="*/ 45 h 180"/>
              <a:gd name="T66" fmla="*/ 15 w 131"/>
              <a:gd name="T67" fmla="*/ 55 h 180"/>
              <a:gd name="T68" fmla="*/ 5 w 131"/>
              <a:gd name="T69" fmla="*/ 55 h 180"/>
              <a:gd name="T70" fmla="*/ 0 w 131"/>
              <a:gd name="T71" fmla="*/ 48 h 180"/>
              <a:gd name="T72" fmla="*/ 5 w 131"/>
              <a:gd name="T73" fmla="*/ 40 h 180"/>
              <a:gd name="T74" fmla="*/ 15 w 131"/>
              <a:gd name="T75" fmla="*/ 18 h 180"/>
              <a:gd name="T76" fmla="*/ 22 w 131"/>
              <a:gd name="T77" fmla="*/ 26 h 180"/>
              <a:gd name="T78" fmla="*/ 27 w 131"/>
              <a:gd name="T79" fmla="*/ 26 h 180"/>
              <a:gd name="T80" fmla="*/ 33 w 131"/>
              <a:gd name="T81" fmla="*/ 15 h 180"/>
              <a:gd name="T82" fmla="*/ 42 w 131"/>
              <a:gd name="T83" fmla="*/ 14 h 180"/>
              <a:gd name="T84" fmla="*/ 35 w 131"/>
              <a:gd name="T85" fmla="*/ 29 h 180"/>
              <a:gd name="T86" fmla="*/ 45 w 131"/>
              <a:gd name="T87" fmla="*/ 34 h 180"/>
              <a:gd name="T88" fmla="*/ 56 w 131"/>
              <a:gd name="T89" fmla="*/ 28 h 180"/>
              <a:gd name="T90" fmla="*/ 64 w 131"/>
              <a:gd name="T91" fmla="*/ 19 h 180"/>
              <a:gd name="T92" fmla="*/ 57 w 131"/>
              <a:gd name="T93" fmla="*/ 7 h 180"/>
              <a:gd name="T94" fmla="*/ 65 w 131"/>
              <a:gd name="T9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1" h="180">
                <a:moveTo>
                  <a:pt x="39" y="51"/>
                </a:moveTo>
                <a:lnTo>
                  <a:pt x="45" y="54"/>
                </a:lnTo>
                <a:lnTo>
                  <a:pt x="54" y="54"/>
                </a:lnTo>
                <a:lnTo>
                  <a:pt x="60" y="62"/>
                </a:lnTo>
                <a:lnTo>
                  <a:pt x="54" y="64"/>
                </a:lnTo>
                <a:lnTo>
                  <a:pt x="42" y="56"/>
                </a:lnTo>
                <a:lnTo>
                  <a:pt x="35" y="66"/>
                </a:lnTo>
                <a:lnTo>
                  <a:pt x="34" y="64"/>
                </a:lnTo>
                <a:lnTo>
                  <a:pt x="33" y="64"/>
                </a:lnTo>
                <a:lnTo>
                  <a:pt x="22" y="62"/>
                </a:lnTo>
                <a:lnTo>
                  <a:pt x="22" y="59"/>
                </a:lnTo>
                <a:lnTo>
                  <a:pt x="29" y="56"/>
                </a:lnTo>
                <a:lnTo>
                  <a:pt x="34" y="54"/>
                </a:lnTo>
                <a:lnTo>
                  <a:pt x="37" y="52"/>
                </a:lnTo>
                <a:lnTo>
                  <a:pt x="39" y="51"/>
                </a:lnTo>
                <a:close/>
                <a:moveTo>
                  <a:pt x="71" y="3"/>
                </a:moveTo>
                <a:lnTo>
                  <a:pt x="68" y="10"/>
                </a:lnTo>
                <a:lnTo>
                  <a:pt x="71" y="13"/>
                </a:lnTo>
                <a:lnTo>
                  <a:pt x="74" y="15"/>
                </a:lnTo>
                <a:lnTo>
                  <a:pt x="74" y="24"/>
                </a:lnTo>
                <a:lnTo>
                  <a:pt x="74" y="28"/>
                </a:lnTo>
                <a:lnTo>
                  <a:pt x="74" y="29"/>
                </a:lnTo>
                <a:lnTo>
                  <a:pt x="68" y="34"/>
                </a:lnTo>
                <a:lnTo>
                  <a:pt x="67" y="36"/>
                </a:lnTo>
                <a:lnTo>
                  <a:pt x="64" y="39"/>
                </a:lnTo>
                <a:lnTo>
                  <a:pt x="63" y="39"/>
                </a:lnTo>
                <a:lnTo>
                  <a:pt x="64" y="40"/>
                </a:lnTo>
                <a:lnTo>
                  <a:pt x="65" y="44"/>
                </a:lnTo>
                <a:lnTo>
                  <a:pt x="68" y="47"/>
                </a:lnTo>
                <a:lnTo>
                  <a:pt x="68" y="48"/>
                </a:lnTo>
                <a:lnTo>
                  <a:pt x="74" y="54"/>
                </a:lnTo>
                <a:lnTo>
                  <a:pt x="75" y="56"/>
                </a:lnTo>
                <a:lnTo>
                  <a:pt x="78" y="59"/>
                </a:lnTo>
                <a:lnTo>
                  <a:pt x="83" y="67"/>
                </a:lnTo>
                <a:lnTo>
                  <a:pt x="79" y="69"/>
                </a:lnTo>
                <a:lnTo>
                  <a:pt x="82" y="84"/>
                </a:lnTo>
                <a:lnTo>
                  <a:pt x="78" y="92"/>
                </a:lnTo>
                <a:lnTo>
                  <a:pt x="87" y="100"/>
                </a:lnTo>
                <a:lnTo>
                  <a:pt x="94" y="122"/>
                </a:lnTo>
                <a:lnTo>
                  <a:pt x="102" y="118"/>
                </a:lnTo>
                <a:lnTo>
                  <a:pt x="110" y="124"/>
                </a:lnTo>
                <a:lnTo>
                  <a:pt x="106" y="127"/>
                </a:lnTo>
                <a:lnTo>
                  <a:pt x="113" y="134"/>
                </a:lnTo>
                <a:lnTo>
                  <a:pt x="113" y="138"/>
                </a:lnTo>
                <a:lnTo>
                  <a:pt x="119" y="139"/>
                </a:lnTo>
                <a:lnTo>
                  <a:pt x="123" y="138"/>
                </a:lnTo>
                <a:lnTo>
                  <a:pt x="131" y="150"/>
                </a:lnTo>
                <a:lnTo>
                  <a:pt x="127" y="160"/>
                </a:lnTo>
                <a:lnTo>
                  <a:pt x="124" y="165"/>
                </a:lnTo>
                <a:lnTo>
                  <a:pt x="119" y="174"/>
                </a:lnTo>
                <a:lnTo>
                  <a:pt x="116" y="180"/>
                </a:lnTo>
                <a:lnTo>
                  <a:pt x="114" y="180"/>
                </a:lnTo>
                <a:lnTo>
                  <a:pt x="105" y="171"/>
                </a:lnTo>
                <a:lnTo>
                  <a:pt x="95" y="160"/>
                </a:lnTo>
                <a:lnTo>
                  <a:pt x="90" y="154"/>
                </a:lnTo>
                <a:lnTo>
                  <a:pt x="89" y="153"/>
                </a:lnTo>
                <a:lnTo>
                  <a:pt x="90" y="145"/>
                </a:lnTo>
                <a:lnTo>
                  <a:pt x="90" y="141"/>
                </a:lnTo>
                <a:lnTo>
                  <a:pt x="86" y="138"/>
                </a:lnTo>
                <a:lnTo>
                  <a:pt x="80" y="137"/>
                </a:lnTo>
                <a:lnTo>
                  <a:pt x="84" y="130"/>
                </a:lnTo>
                <a:lnTo>
                  <a:pt x="80" y="134"/>
                </a:lnTo>
                <a:lnTo>
                  <a:pt x="79" y="129"/>
                </a:lnTo>
                <a:lnTo>
                  <a:pt x="72" y="135"/>
                </a:lnTo>
                <a:lnTo>
                  <a:pt x="71" y="130"/>
                </a:lnTo>
                <a:lnTo>
                  <a:pt x="71" y="122"/>
                </a:lnTo>
                <a:lnTo>
                  <a:pt x="67" y="120"/>
                </a:lnTo>
                <a:lnTo>
                  <a:pt x="65" y="120"/>
                </a:lnTo>
                <a:lnTo>
                  <a:pt x="60" y="118"/>
                </a:lnTo>
                <a:lnTo>
                  <a:pt x="64" y="109"/>
                </a:lnTo>
                <a:lnTo>
                  <a:pt x="60" y="105"/>
                </a:lnTo>
                <a:lnTo>
                  <a:pt x="54" y="101"/>
                </a:lnTo>
                <a:lnTo>
                  <a:pt x="53" y="101"/>
                </a:lnTo>
                <a:lnTo>
                  <a:pt x="46" y="100"/>
                </a:lnTo>
                <a:lnTo>
                  <a:pt x="49" y="94"/>
                </a:lnTo>
                <a:lnTo>
                  <a:pt x="41" y="79"/>
                </a:lnTo>
                <a:lnTo>
                  <a:pt x="48" y="77"/>
                </a:lnTo>
                <a:lnTo>
                  <a:pt x="44" y="73"/>
                </a:lnTo>
                <a:lnTo>
                  <a:pt x="44" y="71"/>
                </a:lnTo>
                <a:lnTo>
                  <a:pt x="46" y="71"/>
                </a:lnTo>
                <a:lnTo>
                  <a:pt x="53" y="73"/>
                </a:lnTo>
                <a:lnTo>
                  <a:pt x="54" y="74"/>
                </a:lnTo>
                <a:lnTo>
                  <a:pt x="59" y="82"/>
                </a:lnTo>
                <a:lnTo>
                  <a:pt x="64" y="77"/>
                </a:lnTo>
                <a:lnTo>
                  <a:pt x="63" y="71"/>
                </a:lnTo>
                <a:lnTo>
                  <a:pt x="67" y="66"/>
                </a:lnTo>
                <a:lnTo>
                  <a:pt x="71" y="60"/>
                </a:lnTo>
                <a:lnTo>
                  <a:pt x="69" y="55"/>
                </a:lnTo>
                <a:lnTo>
                  <a:pt x="64" y="48"/>
                </a:lnTo>
                <a:lnTo>
                  <a:pt x="53" y="44"/>
                </a:lnTo>
                <a:lnTo>
                  <a:pt x="44" y="43"/>
                </a:lnTo>
                <a:lnTo>
                  <a:pt x="39" y="43"/>
                </a:lnTo>
                <a:lnTo>
                  <a:pt x="37" y="43"/>
                </a:lnTo>
                <a:lnTo>
                  <a:pt x="34" y="43"/>
                </a:lnTo>
                <a:lnTo>
                  <a:pt x="31" y="43"/>
                </a:lnTo>
                <a:lnTo>
                  <a:pt x="29" y="36"/>
                </a:lnTo>
                <a:lnTo>
                  <a:pt x="23" y="41"/>
                </a:lnTo>
                <a:lnTo>
                  <a:pt x="18" y="45"/>
                </a:lnTo>
                <a:lnTo>
                  <a:pt x="16" y="45"/>
                </a:lnTo>
                <a:lnTo>
                  <a:pt x="14" y="51"/>
                </a:lnTo>
                <a:lnTo>
                  <a:pt x="14" y="52"/>
                </a:lnTo>
                <a:lnTo>
                  <a:pt x="15" y="55"/>
                </a:lnTo>
                <a:lnTo>
                  <a:pt x="15" y="58"/>
                </a:lnTo>
                <a:lnTo>
                  <a:pt x="9" y="55"/>
                </a:lnTo>
                <a:lnTo>
                  <a:pt x="5" y="55"/>
                </a:lnTo>
                <a:lnTo>
                  <a:pt x="4" y="54"/>
                </a:lnTo>
                <a:lnTo>
                  <a:pt x="1" y="52"/>
                </a:lnTo>
                <a:lnTo>
                  <a:pt x="0" y="48"/>
                </a:lnTo>
                <a:lnTo>
                  <a:pt x="0" y="45"/>
                </a:lnTo>
                <a:lnTo>
                  <a:pt x="0" y="43"/>
                </a:lnTo>
                <a:lnTo>
                  <a:pt x="5" y="40"/>
                </a:lnTo>
                <a:lnTo>
                  <a:pt x="7" y="32"/>
                </a:lnTo>
                <a:lnTo>
                  <a:pt x="11" y="25"/>
                </a:lnTo>
                <a:lnTo>
                  <a:pt x="15" y="18"/>
                </a:lnTo>
                <a:lnTo>
                  <a:pt x="19" y="18"/>
                </a:lnTo>
                <a:lnTo>
                  <a:pt x="20" y="22"/>
                </a:lnTo>
                <a:lnTo>
                  <a:pt x="22" y="26"/>
                </a:lnTo>
                <a:lnTo>
                  <a:pt x="22" y="28"/>
                </a:lnTo>
                <a:lnTo>
                  <a:pt x="23" y="28"/>
                </a:lnTo>
                <a:lnTo>
                  <a:pt x="27" y="26"/>
                </a:lnTo>
                <a:lnTo>
                  <a:pt x="30" y="21"/>
                </a:lnTo>
                <a:lnTo>
                  <a:pt x="31" y="18"/>
                </a:lnTo>
                <a:lnTo>
                  <a:pt x="33" y="15"/>
                </a:lnTo>
                <a:lnTo>
                  <a:pt x="33" y="9"/>
                </a:lnTo>
                <a:lnTo>
                  <a:pt x="37" y="10"/>
                </a:lnTo>
                <a:lnTo>
                  <a:pt x="42" y="14"/>
                </a:lnTo>
                <a:lnTo>
                  <a:pt x="42" y="15"/>
                </a:lnTo>
                <a:lnTo>
                  <a:pt x="42" y="24"/>
                </a:lnTo>
                <a:lnTo>
                  <a:pt x="35" y="29"/>
                </a:lnTo>
                <a:lnTo>
                  <a:pt x="35" y="34"/>
                </a:lnTo>
                <a:lnTo>
                  <a:pt x="41" y="36"/>
                </a:lnTo>
                <a:lnTo>
                  <a:pt x="45" y="34"/>
                </a:lnTo>
                <a:lnTo>
                  <a:pt x="46" y="34"/>
                </a:lnTo>
                <a:lnTo>
                  <a:pt x="50" y="32"/>
                </a:lnTo>
                <a:lnTo>
                  <a:pt x="56" y="28"/>
                </a:lnTo>
                <a:lnTo>
                  <a:pt x="59" y="26"/>
                </a:lnTo>
                <a:lnTo>
                  <a:pt x="61" y="24"/>
                </a:lnTo>
                <a:lnTo>
                  <a:pt x="64" y="19"/>
                </a:lnTo>
                <a:lnTo>
                  <a:pt x="61" y="14"/>
                </a:lnTo>
                <a:lnTo>
                  <a:pt x="57" y="9"/>
                </a:lnTo>
                <a:lnTo>
                  <a:pt x="57" y="7"/>
                </a:lnTo>
                <a:lnTo>
                  <a:pt x="59" y="6"/>
                </a:lnTo>
                <a:lnTo>
                  <a:pt x="65" y="6"/>
                </a:lnTo>
                <a:lnTo>
                  <a:pt x="65" y="0"/>
                </a:lnTo>
                <a:lnTo>
                  <a:pt x="7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656">
            <a:extLst>
              <a:ext uri="{FF2B5EF4-FFF2-40B4-BE49-F238E27FC236}">
                <a16:creationId xmlns:a16="http://schemas.microsoft.com/office/drawing/2014/main" id="{F02D118E-9E6F-51E7-B224-56B2507A14A7}"/>
              </a:ext>
            </a:extLst>
          </p:cNvPr>
          <p:cNvSpPr>
            <a:spLocks noEditPoints="1"/>
          </p:cNvSpPr>
          <p:nvPr/>
        </p:nvSpPr>
        <p:spPr bwMode="auto">
          <a:xfrm>
            <a:off x="6197727" y="1682785"/>
            <a:ext cx="112715" cy="233367"/>
          </a:xfrm>
          <a:custGeom>
            <a:avLst/>
            <a:gdLst>
              <a:gd name="T0" fmla="*/ 29 w 71"/>
              <a:gd name="T1" fmla="*/ 94 h 147"/>
              <a:gd name="T2" fmla="*/ 33 w 71"/>
              <a:gd name="T3" fmla="*/ 96 h 147"/>
              <a:gd name="T4" fmla="*/ 36 w 71"/>
              <a:gd name="T5" fmla="*/ 96 h 147"/>
              <a:gd name="T6" fmla="*/ 42 w 71"/>
              <a:gd name="T7" fmla="*/ 95 h 147"/>
              <a:gd name="T8" fmla="*/ 44 w 71"/>
              <a:gd name="T9" fmla="*/ 96 h 147"/>
              <a:gd name="T10" fmla="*/ 42 w 71"/>
              <a:gd name="T11" fmla="*/ 109 h 147"/>
              <a:gd name="T12" fmla="*/ 42 w 71"/>
              <a:gd name="T13" fmla="*/ 114 h 147"/>
              <a:gd name="T14" fmla="*/ 40 w 71"/>
              <a:gd name="T15" fmla="*/ 133 h 147"/>
              <a:gd name="T16" fmla="*/ 37 w 71"/>
              <a:gd name="T17" fmla="*/ 132 h 147"/>
              <a:gd name="T18" fmla="*/ 33 w 71"/>
              <a:gd name="T19" fmla="*/ 135 h 147"/>
              <a:gd name="T20" fmla="*/ 36 w 71"/>
              <a:gd name="T21" fmla="*/ 139 h 147"/>
              <a:gd name="T22" fmla="*/ 37 w 71"/>
              <a:gd name="T23" fmla="*/ 139 h 147"/>
              <a:gd name="T24" fmla="*/ 33 w 71"/>
              <a:gd name="T25" fmla="*/ 147 h 147"/>
              <a:gd name="T26" fmla="*/ 32 w 71"/>
              <a:gd name="T27" fmla="*/ 147 h 147"/>
              <a:gd name="T28" fmla="*/ 29 w 71"/>
              <a:gd name="T29" fmla="*/ 145 h 147"/>
              <a:gd name="T30" fmla="*/ 29 w 71"/>
              <a:gd name="T31" fmla="*/ 143 h 147"/>
              <a:gd name="T32" fmla="*/ 29 w 71"/>
              <a:gd name="T33" fmla="*/ 141 h 147"/>
              <a:gd name="T34" fmla="*/ 29 w 71"/>
              <a:gd name="T35" fmla="*/ 137 h 147"/>
              <a:gd name="T36" fmla="*/ 26 w 71"/>
              <a:gd name="T37" fmla="*/ 135 h 147"/>
              <a:gd name="T38" fmla="*/ 25 w 71"/>
              <a:gd name="T39" fmla="*/ 135 h 147"/>
              <a:gd name="T40" fmla="*/ 19 w 71"/>
              <a:gd name="T41" fmla="*/ 130 h 147"/>
              <a:gd name="T42" fmla="*/ 21 w 71"/>
              <a:gd name="T43" fmla="*/ 129 h 147"/>
              <a:gd name="T44" fmla="*/ 14 w 71"/>
              <a:gd name="T45" fmla="*/ 124 h 147"/>
              <a:gd name="T46" fmla="*/ 17 w 71"/>
              <a:gd name="T47" fmla="*/ 113 h 147"/>
              <a:gd name="T48" fmla="*/ 21 w 71"/>
              <a:gd name="T49" fmla="*/ 102 h 147"/>
              <a:gd name="T50" fmla="*/ 21 w 71"/>
              <a:gd name="T51" fmla="*/ 98 h 147"/>
              <a:gd name="T52" fmla="*/ 23 w 71"/>
              <a:gd name="T53" fmla="*/ 96 h 147"/>
              <a:gd name="T54" fmla="*/ 29 w 71"/>
              <a:gd name="T55" fmla="*/ 94 h 147"/>
              <a:gd name="T56" fmla="*/ 15 w 71"/>
              <a:gd name="T57" fmla="*/ 105 h 147"/>
              <a:gd name="T58" fmla="*/ 7 w 71"/>
              <a:gd name="T59" fmla="*/ 118 h 147"/>
              <a:gd name="T60" fmla="*/ 4 w 71"/>
              <a:gd name="T61" fmla="*/ 115 h 147"/>
              <a:gd name="T62" fmla="*/ 0 w 71"/>
              <a:gd name="T63" fmla="*/ 111 h 147"/>
              <a:gd name="T64" fmla="*/ 2 w 71"/>
              <a:gd name="T65" fmla="*/ 106 h 147"/>
              <a:gd name="T66" fmla="*/ 3 w 71"/>
              <a:gd name="T67" fmla="*/ 103 h 147"/>
              <a:gd name="T68" fmla="*/ 2 w 71"/>
              <a:gd name="T69" fmla="*/ 96 h 147"/>
              <a:gd name="T70" fmla="*/ 2 w 71"/>
              <a:gd name="T71" fmla="*/ 91 h 147"/>
              <a:gd name="T72" fmla="*/ 4 w 71"/>
              <a:gd name="T73" fmla="*/ 79 h 147"/>
              <a:gd name="T74" fmla="*/ 10 w 71"/>
              <a:gd name="T75" fmla="*/ 72 h 147"/>
              <a:gd name="T76" fmla="*/ 10 w 71"/>
              <a:gd name="T77" fmla="*/ 69 h 147"/>
              <a:gd name="T78" fmla="*/ 11 w 71"/>
              <a:gd name="T79" fmla="*/ 66 h 147"/>
              <a:gd name="T80" fmla="*/ 14 w 71"/>
              <a:gd name="T81" fmla="*/ 60 h 147"/>
              <a:gd name="T82" fmla="*/ 17 w 71"/>
              <a:gd name="T83" fmla="*/ 55 h 147"/>
              <a:gd name="T84" fmla="*/ 18 w 71"/>
              <a:gd name="T85" fmla="*/ 54 h 147"/>
              <a:gd name="T86" fmla="*/ 21 w 71"/>
              <a:gd name="T87" fmla="*/ 50 h 147"/>
              <a:gd name="T88" fmla="*/ 30 w 71"/>
              <a:gd name="T89" fmla="*/ 46 h 147"/>
              <a:gd name="T90" fmla="*/ 37 w 71"/>
              <a:gd name="T91" fmla="*/ 40 h 147"/>
              <a:gd name="T92" fmla="*/ 41 w 71"/>
              <a:gd name="T93" fmla="*/ 30 h 147"/>
              <a:gd name="T94" fmla="*/ 40 w 71"/>
              <a:gd name="T95" fmla="*/ 20 h 147"/>
              <a:gd name="T96" fmla="*/ 45 w 71"/>
              <a:gd name="T97" fmla="*/ 13 h 147"/>
              <a:gd name="T98" fmla="*/ 66 w 71"/>
              <a:gd name="T99" fmla="*/ 0 h 147"/>
              <a:gd name="T100" fmla="*/ 71 w 71"/>
              <a:gd name="T101" fmla="*/ 8 h 147"/>
              <a:gd name="T102" fmla="*/ 71 w 71"/>
              <a:gd name="T103" fmla="*/ 15 h 147"/>
              <a:gd name="T104" fmla="*/ 66 w 71"/>
              <a:gd name="T105" fmla="*/ 19 h 147"/>
              <a:gd name="T106" fmla="*/ 62 w 71"/>
              <a:gd name="T107" fmla="*/ 35 h 147"/>
              <a:gd name="T108" fmla="*/ 63 w 71"/>
              <a:gd name="T109" fmla="*/ 40 h 147"/>
              <a:gd name="T110" fmla="*/ 48 w 71"/>
              <a:gd name="T111" fmla="*/ 64 h 147"/>
              <a:gd name="T112" fmla="*/ 42 w 71"/>
              <a:gd name="T113" fmla="*/ 77 h 147"/>
              <a:gd name="T114" fmla="*/ 25 w 71"/>
              <a:gd name="T115" fmla="*/ 91 h 147"/>
              <a:gd name="T116" fmla="*/ 21 w 71"/>
              <a:gd name="T117" fmla="*/ 91 h 147"/>
              <a:gd name="T118" fmla="*/ 18 w 71"/>
              <a:gd name="T119" fmla="*/ 92 h 147"/>
              <a:gd name="T120" fmla="*/ 15 w 71"/>
              <a:gd name="T121" fmla="*/ 10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" h="147">
                <a:moveTo>
                  <a:pt x="29" y="94"/>
                </a:moveTo>
                <a:lnTo>
                  <a:pt x="33" y="96"/>
                </a:lnTo>
                <a:lnTo>
                  <a:pt x="36" y="96"/>
                </a:lnTo>
                <a:lnTo>
                  <a:pt x="42" y="95"/>
                </a:lnTo>
                <a:lnTo>
                  <a:pt x="44" y="96"/>
                </a:lnTo>
                <a:lnTo>
                  <a:pt x="42" y="109"/>
                </a:lnTo>
                <a:lnTo>
                  <a:pt x="42" y="114"/>
                </a:lnTo>
                <a:lnTo>
                  <a:pt x="40" y="133"/>
                </a:lnTo>
                <a:lnTo>
                  <a:pt x="37" y="132"/>
                </a:lnTo>
                <a:lnTo>
                  <a:pt x="33" y="135"/>
                </a:lnTo>
                <a:lnTo>
                  <a:pt x="36" y="139"/>
                </a:lnTo>
                <a:lnTo>
                  <a:pt x="37" y="139"/>
                </a:lnTo>
                <a:lnTo>
                  <a:pt x="33" y="147"/>
                </a:lnTo>
                <a:lnTo>
                  <a:pt x="32" y="147"/>
                </a:lnTo>
                <a:lnTo>
                  <a:pt x="29" y="145"/>
                </a:lnTo>
                <a:lnTo>
                  <a:pt x="29" y="143"/>
                </a:lnTo>
                <a:lnTo>
                  <a:pt x="29" y="141"/>
                </a:lnTo>
                <a:lnTo>
                  <a:pt x="29" y="137"/>
                </a:lnTo>
                <a:lnTo>
                  <a:pt x="26" y="135"/>
                </a:lnTo>
                <a:lnTo>
                  <a:pt x="25" y="135"/>
                </a:lnTo>
                <a:lnTo>
                  <a:pt x="19" y="130"/>
                </a:lnTo>
                <a:lnTo>
                  <a:pt x="21" y="129"/>
                </a:lnTo>
                <a:lnTo>
                  <a:pt x="14" y="124"/>
                </a:lnTo>
                <a:lnTo>
                  <a:pt x="17" y="113"/>
                </a:lnTo>
                <a:lnTo>
                  <a:pt x="21" y="102"/>
                </a:lnTo>
                <a:lnTo>
                  <a:pt x="21" y="98"/>
                </a:lnTo>
                <a:lnTo>
                  <a:pt x="23" y="96"/>
                </a:lnTo>
                <a:lnTo>
                  <a:pt x="29" y="94"/>
                </a:lnTo>
                <a:close/>
                <a:moveTo>
                  <a:pt x="15" y="105"/>
                </a:moveTo>
                <a:lnTo>
                  <a:pt x="7" y="118"/>
                </a:lnTo>
                <a:lnTo>
                  <a:pt x="4" y="115"/>
                </a:lnTo>
                <a:lnTo>
                  <a:pt x="0" y="111"/>
                </a:lnTo>
                <a:lnTo>
                  <a:pt x="2" y="106"/>
                </a:lnTo>
                <a:lnTo>
                  <a:pt x="3" y="103"/>
                </a:lnTo>
                <a:lnTo>
                  <a:pt x="2" y="96"/>
                </a:lnTo>
                <a:lnTo>
                  <a:pt x="2" y="91"/>
                </a:lnTo>
                <a:lnTo>
                  <a:pt x="4" y="79"/>
                </a:lnTo>
                <a:lnTo>
                  <a:pt x="10" y="72"/>
                </a:lnTo>
                <a:lnTo>
                  <a:pt x="10" y="69"/>
                </a:lnTo>
                <a:lnTo>
                  <a:pt x="11" y="66"/>
                </a:lnTo>
                <a:lnTo>
                  <a:pt x="14" y="60"/>
                </a:lnTo>
                <a:lnTo>
                  <a:pt x="17" y="55"/>
                </a:lnTo>
                <a:lnTo>
                  <a:pt x="18" y="54"/>
                </a:lnTo>
                <a:lnTo>
                  <a:pt x="21" y="50"/>
                </a:lnTo>
                <a:lnTo>
                  <a:pt x="30" y="46"/>
                </a:lnTo>
                <a:lnTo>
                  <a:pt x="37" y="40"/>
                </a:lnTo>
                <a:lnTo>
                  <a:pt x="41" y="30"/>
                </a:lnTo>
                <a:lnTo>
                  <a:pt x="40" y="20"/>
                </a:lnTo>
                <a:lnTo>
                  <a:pt x="45" y="13"/>
                </a:lnTo>
                <a:lnTo>
                  <a:pt x="66" y="0"/>
                </a:lnTo>
                <a:lnTo>
                  <a:pt x="71" y="8"/>
                </a:lnTo>
                <a:lnTo>
                  <a:pt x="71" y="15"/>
                </a:lnTo>
                <a:lnTo>
                  <a:pt x="66" y="19"/>
                </a:lnTo>
                <a:lnTo>
                  <a:pt x="62" y="35"/>
                </a:lnTo>
                <a:lnTo>
                  <a:pt x="63" y="40"/>
                </a:lnTo>
                <a:lnTo>
                  <a:pt x="48" y="64"/>
                </a:lnTo>
                <a:lnTo>
                  <a:pt x="42" y="77"/>
                </a:lnTo>
                <a:lnTo>
                  <a:pt x="25" y="91"/>
                </a:lnTo>
                <a:lnTo>
                  <a:pt x="21" y="91"/>
                </a:lnTo>
                <a:lnTo>
                  <a:pt x="18" y="92"/>
                </a:lnTo>
                <a:lnTo>
                  <a:pt x="15" y="10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657">
            <a:extLst>
              <a:ext uri="{FF2B5EF4-FFF2-40B4-BE49-F238E27FC236}">
                <a16:creationId xmlns:a16="http://schemas.microsoft.com/office/drawing/2014/main" id="{0697A034-E85C-F7E8-7248-C1ADF35F5208}"/>
              </a:ext>
            </a:extLst>
          </p:cNvPr>
          <p:cNvSpPr>
            <a:spLocks/>
          </p:cNvSpPr>
          <p:nvPr/>
        </p:nvSpPr>
        <p:spPr bwMode="auto">
          <a:xfrm>
            <a:off x="6377118" y="1993941"/>
            <a:ext cx="117477" cy="52389"/>
          </a:xfrm>
          <a:custGeom>
            <a:avLst/>
            <a:gdLst>
              <a:gd name="T0" fmla="*/ 74 w 74"/>
              <a:gd name="T1" fmla="*/ 1 h 33"/>
              <a:gd name="T2" fmla="*/ 69 w 74"/>
              <a:gd name="T3" fmla="*/ 7 h 33"/>
              <a:gd name="T4" fmla="*/ 69 w 74"/>
              <a:gd name="T5" fmla="*/ 8 h 33"/>
              <a:gd name="T6" fmla="*/ 67 w 74"/>
              <a:gd name="T7" fmla="*/ 18 h 33"/>
              <a:gd name="T8" fmla="*/ 67 w 74"/>
              <a:gd name="T9" fmla="*/ 22 h 33"/>
              <a:gd name="T10" fmla="*/ 71 w 74"/>
              <a:gd name="T11" fmla="*/ 19 h 33"/>
              <a:gd name="T12" fmla="*/ 73 w 74"/>
              <a:gd name="T13" fmla="*/ 22 h 33"/>
              <a:gd name="T14" fmla="*/ 71 w 74"/>
              <a:gd name="T15" fmla="*/ 24 h 33"/>
              <a:gd name="T16" fmla="*/ 62 w 74"/>
              <a:gd name="T17" fmla="*/ 29 h 33"/>
              <a:gd name="T18" fmla="*/ 44 w 74"/>
              <a:gd name="T19" fmla="*/ 30 h 33"/>
              <a:gd name="T20" fmla="*/ 51 w 74"/>
              <a:gd name="T21" fmla="*/ 19 h 33"/>
              <a:gd name="T22" fmla="*/ 51 w 74"/>
              <a:gd name="T23" fmla="*/ 18 h 33"/>
              <a:gd name="T24" fmla="*/ 45 w 74"/>
              <a:gd name="T25" fmla="*/ 15 h 33"/>
              <a:gd name="T26" fmla="*/ 39 w 74"/>
              <a:gd name="T27" fmla="*/ 12 h 33"/>
              <a:gd name="T28" fmla="*/ 36 w 74"/>
              <a:gd name="T29" fmla="*/ 18 h 33"/>
              <a:gd name="T30" fmla="*/ 30 w 74"/>
              <a:gd name="T31" fmla="*/ 26 h 33"/>
              <a:gd name="T32" fmla="*/ 9 w 74"/>
              <a:gd name="T33" fmla="*/ 31 h 33"/>
              <a:gd name="T34" fmla="*/ 0 w 74"/>
              <a:gd name="T35" fmla="*/ 33 h 33"/>
              <a:gd name="T36" fmla="*/ 2 w 74"/>
              <a:gd name="T37" fmla="*/ 19 h 33"/>
              <a:gd name="T38" fmla="*/ 4 w 74"/>
              <a:gd name="T39" fmla="*/ 18 h 33"/>
              <a:gd name="T40" fmla="*/ 13 w 74"/>
              <a:gd name="T41" fmla="*/ 16 h 33"/>
              <a:gd name="T42" fmla="*/ 14 w 74"/>
              <a:gd name="T43" fmla="*/ 16 h 33"/>
              <a:gd name="T44" fmla="*/ 22 w 74"/>
              <a:gd name="T45" fmla="*/ 7 h 33"/>
              <a:gd name="T46" fmla="*/ 29 w 74"/>
              <a:gd name="T47" fmla="*/ 0 h 33"/>
              <a:gd name="T48" fmla="*/ 60 w 74"/>
              <a:gd name="T49" fmla="*/ 3 h 33"/>
              <a:gd name="T50" fmla="*/ 63 w 74"/>
              <a:gd name="T51" fmla="*/ 3 h 33"/>
              <a:gd name="T52" fmla="*/ 74 w 74"/>
              <a:gd name="T53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4" h="33">
                <a:moveTo>
                  <a:pt x="74" y="1"/>
                </a:moveTo>
                <a:lnTo>
                  <a:pt x="69" y="7"/>
                </a:lnTo>
                <a:lnTo>
                  <a:pt x="69" y="8"/>
                </a:lnTo>
                <a:lnTo>
                  <a:pt x="67" y="18"/>
                </a:lnTo>
                <a:lnTo>
                  <a:pt x="67" y="22"/>
                </a:lnTo>
                <a:lnTo>
                  <a:pt x="71" y="19"/>
                </a:lnTo>
                <a:lnTo>
                  <a:pt x="73" y="22"/>
                </a:lnTo>
                <a:lnTo>
                  <a:pt x="71" y="24"/>
                </a:lnTo>
                <a:lnTo>
                  <a:pt x="62" y="29"/>
                </a:lnTo>
                <a:lnTo>
                  <a:pt x="44" y="30"/>
                </a:lnTo>
                <a:lnTo>
                  <a:pt x="51" y="19"/>
                </a:lnTo>
                <a:lnTo>
                  <a:pt x="51" y="18"/>
                </a:lnTo>
                <a:lnTo>
                  <a:pt x="45" y="15"/>
                </a:lnTo>
                <a:lnTo>
                  <a:pt x="39" y="12"/>
                </a:lnTo>
                <a:lnTo>
                  <a:pt x="36" y="18"/>
                </a:lnTo>
                <a:lnTo>
                  <a:pt x="30" y="26"/>
                </a:lnTo>
                <a:lnTo>
                  <a:pt x="9" y="31"/>
                </a:lnTo>
                <a:lnTo>
                  <a:pt x="0" y="33"/>
                </a:lnTo>
                <a:lnTo>
                  <a:pt x="2" y="19"/>
                </a:lnTo>
                <a:lnTo>
                  <a:pt x="4" y="18"/>
                </a:lnTo>
                <a:lnTo>
                  <a:pt x="13" y="16"/>
                </a:lnTo>
                <a:lnTo>
                  <a:pt x="14" y="16"/>
                </a:lnTo>
                <a:lnTo>
                  <a:pt x="22" y="7"/>
                </a:lnTo>
                <a:lnTo>
                  <a:pt x="29" y="0"/>
                </a:lnTo>
                <a:lnTo>
                  <a:pt x="60" y="3"/>
                </a:lnTo>
                <a:lnTo>
                  <a:pt x="63" y="3"/>
                </a:lnTo>
                <a:lnTo>
                  <a:pt x="7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Freeform 658">
            <a:extLst>
              <a:ext uri="{FF2B5EF4-FFF2-40B4-BE49-F238E27FC236}">
                <a16:creationId xmlns:a16="http://schemas.microsoft.com/office/drawing/2014/main" id="{9C8545D6-BD78-851D-8919-964D9B681E79}"/>
              </a:ext>
            </a:extLst>
          </p:cNvPr>
          <p:cNvSpPr>
            <a:spLocks noEditPoints="1"/>
          </p:cNvSpPr>
          <p:nvPr/>
        </p:nvSpPr>
        <p:spPr bwMode="auto">
          <a:xfrm>
            <a:off x="6577148" y="1349403"/>
            <a:ext cx="298456" cy="323857"/>
          </a:xfrm>
          <a:custGeom>
            <a:avLst/>
            <a:gdLst>
              <a:gd name="T0" fmla="*/ 49 w 188"/>
              <a:gd name="T1" fmla="*/ 152 h 204"/>
              <a:gd name="T2" fmla="*/ 64 w 188"/>
              <a:gd name="T3" fmla="*/ 143 h 204"/>
              <a:gd name="T4" fmla="*/ 79 w 188"/>
              <a:gd name="T5" fmla="*/ 147 h 204"/>
              <a:gd name="T6" fmla="*/ 83 w 188"/>
              <a:gd name="T7" fmla="*/ 154 h 204"/>
              <a:gd name="T8" fmla="*/ 72 w 188"/>
              <a:gd name="T9" fmla="*/ 165 h 204"/>
              <a:gd name="T10" fmla="*/ 80 w 188"/>
              <a:gd name="T11" fmla="*/ 102 h 204"/>
              <a:gd name="T12" fmla="*/ 90 w 188"/>
              <a:gd name="T13" fmla="*/ 102 h 204"/>
              <a:gd name="T14" fmla="*/ 153 w 188"/>
              <a:gd name="T15" fmla="*/ 126 h 204"/>
              <a:gd name="T16" fmla="*/ 154 w 188"/>
              <a:gd name="T17" fmla="*/ 148 h 204"/>
              <a:gd name="T18" fmla="*/ 138 w 188"/>
              <a:gd name="T19" fmla="*/ 177 h 204"/>
              <a:gd name="T20" fmla="*/ 157 w 188"/>
              <a:gd name="T21" fmla="*/ 162 h 204"/>
              <a:gd name="T22" fmla="*/ 161 w 188"/>
              <a:gd name="T23" fmla="*/ 136 h 204"/>
              <a:gd name="T24" fmla="*/ 165 w 188"/>
              <a:gd name="T25" fmla="*/ 117 h 204"/>
              <a:gd name="T26" fmla="*/ 188 w 188"/>
              <a:gd name="T27" fmla="*/ 126 h 204"/>
              <a:gd name="T28" fmla="*/ 176 w 188"/>
              <a:gd name="T29" fmla="*/ 162 h 204"/>
              <a:gd name="T30" fmla="*/ 157 w 188"/>
              <a:gd name="T31" fmla="*/ 204 h 204"/>
              <a:gd name="T32" fmla="*/ 149 w 188"/>
              <a:gd name="T33" fmla="*/ 184 h 204"/>
              <a:gd name="T34" fmla="*/ 128 w 188"/>
              <a:gd name="T35" fmla="*/ 175 h 204"/>
              <a:gd name="T36" fmla="*/ 120 w 188"/>
              <a:gd name="T37" fmla="*/ 163 h 204"/>
              <a:gd name="T38" fmla="*/ 113 w 188"/>
              <a:gd name="T39" fmla="*/ 171 h 204"/>
              <a:gd name="T40" fmla="*/ 93 w 188"/>
              <a:gd name="T41" fmla="*/ 151 h 204"/>
              <a:gd name="T42" fmla="*/ 101 w 188"/>
              <a:gd name="T43" fmla="*/ 139 h 204"/>
              <a:gd name="T44" fmla="*/ 117 w 188"/>
              <a:gd name="T45" fmla="*/ 144 h 204"/>
              <a:gd name="T46" fmla="*/ 104 w 188"/>
              <a:gd name="T47" fmla="*/ 132 h 204"/>
              <a:gd name="T48" fmla="*/ 95 w 188"/>
              <a:gd name="T49" fmla="*/ 141 h 204"/>
              <a:gd name="T50" fmla="*/ 90 w 188"/>
              <a:gd name="T51" fmla="*/ 140 h 204"/>
              <a:gd name="T52" fmla="*/ 86 w 188"/>
              <a:gd name="T53" fmla="*/ 120 h 204"/>
              <a:gd name="T54" fmla="*/ 98 w 188"/>
              <a:gd name="T55" fmla="*/ 98 h 204"/>
              <a:gd name="T56" fmla="*/ 112 w 188"/>
              <a:gd name="T57" fmla="*/ 77 h 204"/>
              <a:gd name="T58" fmla="*/ 150 w 188"/>
              <a:gd name="T59" fmla="*/ 62 h 204"/>
              <a:gd name="T60" fmla="*/ 153 w 188"/>
              <a:gd name="T61" fmla="*/ 83 h 204"/>
              <a:gd name="T62" fmla="*/ 147 w 188"/>
              <a:gd name="T63" fmla="*/ 103 h 204"/>
              <a:gd name="T64" fmla="*/ 153 w 188"/>
              <a:gd name="T65" fmla="*/ 126 h 204"/>
              <a:gd name="T66" fmla="*/ 71 w 188"/>
              <a:gd name="T67" fmla="*/ 121 h 204"/>
              <a:gd name="T68" fmla="*/ 67 w 188"/>
              <a:gd name="T69" fmla="*/ 133 h 204"/>
              <a:gd name="T70" fmla="*/ 12 w 188"/>
              <a:gd name="T71" fmla="*/ 150 h 204"/>
              <a:gd name="T72" fmla="*/ 0 w 188"/>
              <a:gd name="T73" fmla="*/ 126 h 204"/>
              <a:gd name="T74" fmla="*/ 11 w 188"/>
              <a:gd name="T75" fmla="*/ 121 h 204"/>
              <a:gd name="T76" fmla="*/ 30 w 188"/>
              <a:gd name="T77" fmla="*/ 120 h 204"/>
              <a:gd name="T78" fmla="*/ 46 w 188"/>
              <a:gd name="T79" fmla="*/ 102 h 204"/>
              <a:gd name="T80" fmla="*/ 27 w 188"/>
              <a:gd name="T81" fmla="*/ 80 h 204"/>
              <a:gd name="T82" fmla="*/ 53 w 188"/>
              <a:gd name="T83" fmla="*/ 77 h 204"/>
              <a:gd name="T84" fmla="*/ 53 w 188"/>
              <a:gd name="T85" fmla="*/ 64 h 204"/>
              <a:gd name="T86" fmla="*/ 83 w 188"/>
              <a:gd name="T87" fmla="*/ 69 h 204"/>
              <a:gd name="T88" fmla="*/ 75 w 188"/>
              <a:gd name="T89" fmla="*/ 19 h 204"/>
              <a:gd name="T90" fmla="*/ 87 w 188"/>
              <a:gd name="T91" fmla="*/ 42 h 204"/>
              <a:gd name="T92" fmla="*/ 113 w 188"/>
              <a:gd name="T93" fmla="*/ 50 h 204"/>
              <a:gd name="T94" fmla="*/ 97 w 188"/>
              <a:gd name="T95" fmla="*/ 69 h 204"/>
              <a:gd name="T96" fmla="*/ 59 w 188"/>
              <a:gd name="T97" fmla="*/ 32 h 204"/>
              <a:gd name="T98" fmla="*/ 68 w 188"/>
              <a:gd name="T99" fmla="*/ 20 h 204"/>
              <a:gd name="T100" fmla="*/ 50 w 188"/>
              <a:gd name="T101" fmla="*/ 17 h 204"/>
              <a:gd name="T102" fmla="*/ 67 w 188"/>
              <a:gd name="T103" fmla="*/ 1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8" h="204">
                <a:moveTo>
                  <a:pt x="72" y="165"/>
                </a:moveTo>
                <a:lnTo>
                  <a:pt x="65" y="166"/>
                </a:lnTo>
                <a:lnTo>
                  <a:pt x="64" y="159"/>
                </a:lnTo>
                <a:lnTo>
                  <a:pt x="49" y="152"/>
                </a:lnTo>
                <a:lnTo>
                  <a:pt x="48" y="152"/>
                </a:lnTo>
                <a:lnTo>
                  <a:pt x="46" y="148"/>
                </a:lnTo>
                <a:lnTo>
                  <a:pt x="52" y="147"/>
                </a:lnTo>
                <a:lnTo>
                  <a:pt x="64" y="143"/>
                </a:lnTo>
                <a:lnTo>
                  <a:pt x="71" y="140"/>
                </a:lnTo>
                <a:lnTo>
                  <a:pt x="75" y="139"/>
                </a:lnTo>
                <a:lnTo>
                  <a:pt x="76" y="136"/>
                </a:lnTo>
                <a:lnTo>
                  <a:pt x="79" y="147"/>
                </a:lnTo>
                <a:lnTo>
                  <a:pt x="79" y="148"/>
                </a:lnTo>
                <a:lnTo>
                  <a:pt x="78" y="152"/>
                </a:lnTo>
                <a:lnTo>
                  <a:pt x="82" y="154"/>
                </a:lnTo>
                <a:lnTo>
                  <a:pt x="83" y="154"/>
                </a:lnTo>
                <a:lnTo>
                  <a:pt x="85" y="160"/>
                </a:lnTo>
                <a:lnTo>
                  <a:pt x="83" y="160"/>
                </a:lnTo>
                <a:lnTo>
                  <a:pt x="82" y="160"/>
                </a:lnTo>
                <a:lnTo>
                  <a:pt x="72" y="165"/>
                </a:lnTo>
                <a:close/>
                <a:moveTo>
                  <a:pt x="86" y="111"/>
                </a:moveTo>
                <a:lnTo>
                  <a:pt x="82" y="115"/>
                </a:lnTo>
                <a:lnTo>
                  <a:pt x="80" y="105"/>
                </a:lnTo>
                <a:lnTo>
                  <a:pt x="80" y="102"/>
                </a:lnTo>
                <a:lnTo>
                  <a:pt x="80" y="100"/>
                </a:lnTo>
                <a:lnTo>
                  <a:pt x="90" y="92"/>
                </a:lnTo>
                <a:lnTo>
                  <a:pt x="91" y="98"/>
                </a:lnTo>
                <a:lnTo>
                  <a:pt x="90" y="102"/>
                </a:lnTo>
                <a:lnTo>
                  <a:pt x="87" y="111"/>
                </a:lnTo>
                <a:lnTo>
                  <a:pt x="86" y="111"/>
                </a:lnTo>
                <a:lnTo>
                  <a:pt x="86" y="111"/>
                </a:lnTo>
                <a:close/>
                <a:moveTo>
                  <a:pt x="153" y="126"/>
                </a:moveTo>
                <a:lnTo>
                  <a:pt x="153" y="130"/>
                </a:lnTo>
                <a:lnTo>
                  <a:pt x="150" y="139"/>
                </a:lnTo>
                <a:lnTo>
                  <a:pt x="153" y="147"/>
                </a:lnTo>
                <a:lnTo>
                  <a:pt x="154" y="148"/>
                </a:lnTo>
                <a:lnTo>
                  <a:pt x="151" y="155"/>
                </a:lnTo>
                <a:lnTo>
                  <a:pt x="146" y="162"/>
                </a:lnTo>
                <a:lnTo>
                  <a:pt x="142" y="170"/>
                </a:lnTo>
                <a:lnTo>
                  <a:pt x="138" y="177"/>
                </a:lnTo>
                <a:lnTo>
                  <a:pt x="145" y="173"/>
                </a:lnTo>
                <a:lnTo>
                  <a:pt x="150" y="166"/>
                </a:lnTo>
                <a:lnTo>
                  <a:pt x="155" y="167"/>
                </a:lnTo>
                <a:lnTo>
                  <a:pt x="157" y="162"/>
                </a:lnTo>
                <a:lnTo>
                  <a:pt x="155" y="158"/>
                </a:lnTo>
                <a:lnTo>
                  <a:pt x="161" y="148"/>
                </a:lnTo>
                <a:lnTo>
                  <a:pt x="160" y="143"/>
                </a:lnTo>
                <a:lnTo>
                  <a:pt x="161" y="136"/>
                </a:lnTo>
                <a:lnTo>
                  <a:pt x="160" y="126"/>
                </a:lnTo>
                <a:lnTo>
                  <a:pt x="161" y="117"/>
                </a:lnTo>
                <a:lnTo>
                  <a:pt x="161" y="115"/>
                </a:lnTo>
                <a:lnTo>
                  <a:pt x="165" y="117"/>
                </a:lnTo>
                <a:lnTo>
                  <a:pt x="170" y="118"/>
                </a:lnTo>
                <a:lnTo>
                  <a:pt x="183" y="122"/>
                </a:lnTo>
                <a:lnTo>
                  <a:pt x="188" y="122"/>
                </a:lnTo>
                <a:lnTo>
                  <a:pt x="188" y="126"/>
                </a:lnTo>
                <a:lnTo>
                  <a:pt x="188" y="130"/>
                </a:lnTo>
                <a:lnTo>
                  <a:pt x="175" y="152"/>
                </a:lnTo>
                <a:lnTo>
                  <a:pt x="175" y="154"/>
                </a:lnTo>
                <a:lnTo>
                  <a:pt x="176" y="162"/>
                </a:lnTo>
                <a:lnTo>
                  <a:pt x="177" y="170"/>
                </a:lnTo>
                <a:lnTo>
                  <a:pt x="165" y="188"/>
                </a:lnTo>
                <a:lnTo>
                  <a:pt x="166" y="197"/>
                </a:lnTo>
                <a:lnTo>
                  <a:pt x="157" y="204"/>
                </a:lnTo>
                <a:lnTo>
                  <a:pt x="158" y="193"/>
                </a:lnTo>
                <a:lnTo>
                  <a:pt x="153" y="189"/>
                </a:lnTo>
                <a:lnTo>
                  <a:pt x="150" y="189"/>
                </a:lnTo>
                <a:lnTo>
                  <a:pt x="149" y="184"/>
                </a:lnTo>
                <a:lnTo>
                  <a:pt x="147" y="184"/>
                </a:lnTo>
                <a:lnTo>
                  <a:pt x="142" y="186"/>
                </a:lnTo>
                <a:lnTo>
                  <a:pt x="135" y="181"/>
                </a:lnTo>
                <a:lnTo>
                  <a:pt x="128" y="175"/>
                </a:lnTo>
                <a:lnTo>
                  <a:pt x="125" y="173"/>
                </a:lnTo>
                <a:lnTo>
                  <a:pt x="130" y="165"/>
                </a:lnTo>
                <a:lnTo>
                  <a:pt x="128" y="159"/>
                </a:lnTo>
                <a:lnTo>
                  <a:pt x="120" y="163"/>
                </a:lnTo>
                <a:lnTo>
                  <a:pt x="116" y="165"/>
                </a:lnTo>
                <a:lnTo>
                  <a:pt x="115" y="166"/>
                </a:lnTo>
                <a:lnTo>
                  <a:pt x="109" y="167"/>
                </a:lnTo>
                <a:lnTo>
                  <a:pt x="113" y="171"/>
                </a:lnTo>
                <a:lnTo>
                  <a:pt x="109" y="173"/>
                </a:lnTo>
                <a:lnTo>
                  <a:pt x="98" y="158"/>
                </a:lnTo>
                <a:lnTo>
                  <a:pt x="94" y="151"/>
                </a:lnTo>
                <a:lnTo>
                  <a:pt x="93" y="151"/>
                </a:lnTo>
                <a:lnTo>
                  <a:pt x="93" y="147"/>
                </a:lnTo>
                <a:lnTo>
                  <a:pt x="97" y="145"/>
                </a:lnTo>
                <a:lnTo>
                  <a:pt x="100" y="140"/>
                </a:lnTo>
                <a:lnTo>
                  <a:pt x="101" y="139"/>
                </a:lnTo>
                <a:lnTo>
                  <a:pt x="108" y="137"/>
                </a:lnTo>
                <a:lnTo>
                  <a:pt x="109" y="141"/>
                </a:lnTo>
                <a:lnTo>
                  <a:pt x="113" y="147"/>
                </a:lnTo>
                <a:lnTo>
                  <a:pt x="117" y="144"/>
                </a:lnTo>
                <a:lnTo>
                  <a:pt x="112" y="137"/>
                </a:lnTo>
                <a:lnTo>
                  <a:pt x="109" y="132"/>
                </a:lnTo>
                <a:lnTo>
                  <a:pt x="108" y="129"/>
                </a:lnTo>
                <a:lnTo>
                  <a:pt x="104" y="132"/>
                </a:lnTo>
                <a:lnTo>
                  <a:pt x="101" y="133"/>
                </a:lnTo>
                <a:lnTo>
                  <a:pt x="95" y="137"/>
                </a:lnTo>
                <a:lnTo>
                  <a:pt x="95" y="139"/>
                </a:lnTo>
                <a:lnTo>
                  <a:pt x="95" y="141"/>
                </a:lnTo>
                <a:lnTo>
                  <a:pt x="95" y="143"/>
                </a:lnTo>
                <a:lnTo>
                  <a:pt x="94" y="143"/>
                </a:lnTo>
                <a:lnTo>
                  <a:pt x="93" y="143"/>
                </a:lnTo>
                <a:lnTo>
                  <a:pt x="90" y="140"/>
                </a:lnTo>
                <a:lnTo>
                  <a:pt x="87" y="136"/>
                </a:lnTo>
                <a:lnTo>
                  <a:pt x="86" y="129"/>
                </a:lnTo>
                <a:lnTo>
                  <a:pt x="86" y="124"/>
                </a:lnTo>
                <a:lnTo>
                  <a:pt x="86" y="120"/>
                </a:lnTo>
                <a:lnTo>
                  <a:pt x="90" y="114"/>
                </a:lnTo>
                <a:lnTo>
                  <a:pt x="93" y="109"/>
                </a:lnTo>
                <a:lnTo>
                  <a:pt x="94" y="106"/>
                </a:lnTo>
                <a:lnTo>
                  <a:pt x="98" y="98"/>
                </a:lnTo>
                <a:lnTo>
                  <a:pt x="100" y="85"/>
                </a:lnTo>
                <a:lnTo>
                  <a:pt x="101" y="84"/>
                </a:lnTo>
                <a:lnTo>
                  <a:pt x="105" y="83"/>
                </a:lnTo>
                <a:lnTo>
                  <a:pt x="112" y="77"/>
                </a:lnTo>
                <a:lnTo>
                  <a:pt x="127" y="73"/>
                </a:lnTo>
                <a:lnTo>
                  <a:pt x="140" y="68"/>
                </a:lnTo>
                <a:lnTo>
                  <a:pt x="146" y="65"/>
                </a:lnTo>
                <a:lnTo>
                  <a:pt x="150" y="62"/>
                </a:lnTo>
                <a:lnTo>
                  <a:pt x="155" y="69"/>
                </a:lnTo>
                <a:lnTo>
                  <a:pt x="153" y="77"/>
                </a:lnTo>
                <a:lnTo>
                  <a:pt x="153" y="80"/>
                </a:lnTo>
                <a:lnTo>
                  <a:pt x="153" y="83"/>
                </a:lnTo>
                <a:lnTo>
                  <a:pt x="150" y="88"/>
                </a:lnTo>
                <a:lnTo>
                  <a:pt x="149" y="100"/>
                </a:lnTo>
                <a:lnTo>
                  <a:pt x="149" y="102"/>
                </a:lnTo>
                <a:lnTo>
                  <a:pt x="147" y="103"/>
                </a:lnTo>
                <a:lnTo>
                  <a:pt x="154" y="105"/>
                </a:lnTo>
                <a:lnTo>
                  <a:pt x="155" y="114"/>
                </a:lnTo>
                <a:lnTo>
                  <a:pt x="154" y="121"/>
                </a:lnTo>
                <a:lnTo>
                  <a:pt x="153" y="126"/>
                </a:lnTo>
                <a:close/>
                <a:moveTo>
                  <a:pt x="76" y="96"/>
                </a:moveTo>
                <a:lnTo>
                  <a:pt x="68" y="106"/>
                </a:lnTo>
                <a:lnTo>
                  <a:pt x="65" y="115"/>
                </a:lnTo>
                <a:lnTo>
                  <a:pt x="71" y="121"/>
                </a:lnTo>
                <a:lnTo>
                  <a:pt x="72" y="122"/>
                </a:lnTo>
                <a:lnTo>
                  <a:pt x="68" y="129"/>
                </a:lnTo>
                <a:lnTo>
                  <a:pt x="68" y="130"/>
                </a:lnTo>
                <a:lnTo>
                  <a:pt x="67" y="133"/>
                </a:lnTo>
                <a:lnTo>
                  <a:pt x="44" y="140"/>
                </a:lnTo>
                <a:lnTo>
                  <a:pt x="34" y="144"/>
                </a:lnTo>
                <a:lnTo>
                  <a:pt x="24" y="147"/>
                </a:lnTo>
                <a:lnTo>
                  <a:pt x="12" y="150"/>
                </a:lnTo>
                <a:lnTo>
                  <a:pt x="9" y="141"/>
                </a:lnTo>
                <a:lnTo>
                  <a:pt x="7" y="140"/>
                </a:lnTo>
                <a:lnTo>
                  <a:pt x="0" y="137"/>
                </a:lnTo>
                <a:lnTo>
                  <a:pt x="0" y="126"/>
                </a:lnTo>
                <a:lnTo>
                  <a:pt x="1" y="125"/>
                </a:lnTo>
                <a:lnTo>
                  <a:pt x="4" y="122"/>
                </a:lnTo>
                <a:lnTo>
                  <a:pt x="9" y="121"/>
                </a:lnTo>
                <a:lnTo>
                  <a:pt x="11" y="121"/>
                </a:lnTo>
                <a:lnTo>
                  <a:pt x="16" y="125"/>
                </a:lnTo>
                <a:lnTo>
                  <a:pt x="23" y="128"/>
                </a:lnTo>
                <a:lnTo>
                  <a:pt x="24" y="129"/>
                </a:lnTo>
                <a:lnTo>
                  <a:pt x="30" y="120"/>
                </a:lnTo>
                <a:lnTo>
                  <a:pt x="29" y="118"/>
                </a:lnTo>
                <a:lnTo>
                  <a:pt x="16" y="114"/>
                </a:lnTo>
                <a:lnTo>
                  <a:pt x="16" y="103"/>
                </a:lnTo>
                <a:lnTo>
                  <a:pt x="46" y="102"/>
                </a:lnTo>
                <a:lnTo>
                  <a:pt x="46" y="95"/>
                </a:lnTo>
                <a:lnTo>
                  <a:pt x="46" y="94"/>
                </a:lnTo>
                <a:lnTo>
                  <a:pt x="27" y="92"/>
                </a:lnTo>
                <a:lnTo>
                  <a:pt x="27" y="80"/>
                </a:lnTo>
                <a:lnTo>
                  <a:pt x="44" y="81"/>
                </a:lnTo>
                <a:lnTo>
                  <a:pt x="46" y="75"/>
                </a:lnTo>
                <a:lnTo>
                  <a:pt x="53" y="76"/>
                </a:lnTo>
                <a:lnTo>
                  <a:pt x="53" y="77"/>
                </a:lnTo>
                <a:lnTo>
                  <a:pt x="59" y="100"/>
                </a:lnTo>
                <a:lnTo>
                  <a:pt x="61" y="81"/>
                </a:lnTo>
                <a:lnTo>
                  <a:pt x="63" y="70"/>
                </a:lnTo>
                <a:lnTo>
                  <a:pt x="53" y="64"/>
                </a:lnTo>
                <a:lnTo>
                  <a:pt x="53" y="55"/>
                </a:lnTo>
                <a:lnTo>
                  <a:pt x="65" y="53"/>
                </a:lnTo>
                <a:lnTo>
                  <a:pt x="68" y="65"/>
                </a:lnTo>
                <a:lnTo>
                  <a:pt x="83" y="69"/>
                </a:lnTo>
                <a:lnTo>
                  <a:pt x="86" y="73"/>
                </a:lnTo>
                <a:lnTo>
                  <a:pt x="91" y="81"/>
                </a:lnTo>
                <a:lnTo>
                  <a:pt x="76" y="96"/>
                </a:lnTo>
                <a:close/>
                <a:moveTo>
                  <a:pt x="75" y="19"/>
                </a:moveTo>
                <a:lnTo>
                  <a:pt x="76" y="24"/>
                </a:lnTo>
                <a:lnTo>
                  <a:pt x="82" y="21"/>
                </a:lnTo>
                <a:lnTo>
                  <a:pt x="90" y="27"/>
                </a:lnTo>
                <a:lnTo>
                  <a:pt x="87" y="42"/>
                </a:lnTo>
                <a:lnTo>
                  <a:pt x="95" y="40"/>
                </a:lnTo>
                <a:lnTo>
                  <a:pt x="98" y="53"/>
                </a:lnTo>
                <a:lnTo>
                  <a:pt x="105" y="55"/>
                </a:lnTo>
                <a:lnTo>
                  <a:pt x="113" y="50"/>
                </a:lnTo>
                <a:lnTo>
                  <a:pt x="116" y="57"/>
                </a:lnTo>
                <a:lnTo>
                  <a:pt x="115" y="62"/>
                </a:lnTo>
                <a:lnTo>
                  <a:pt x="113" y="66"/>
                </a:lnTo>
                <a:lnTo>
                  <a:pt x="97" y="69"/>
                </a:lnTo>
                <a:lnTo>
                  <a:pt x="86" y="58"/>
                </a:lnTo>
                <a:lnTo>
                  <a:pt x="71" y="45"/>
                </a:lnTo>
                <a:lnTo>
                  <a:pt x="57" y="42"/>
                </a:lnTo>
                <a:lnTo>
                  <a:pt x="59" y="32"/>
                </a:lnTo>
                <a:lnTo>
                  <a:pt x="71" y="35"/>
                </a:lnTo>
                <a:lnTo>
                  <a:pt x="75" y="27"/>
                </a:lnTo>
                <a:lnTo>
                  <a:pt x="67" y="23"/>
                </a:lnTo>
                <a:lnTo>
                  <a:pt x="68" y="20"/>
                </a:lnTo>
                <a:lnTo>
                  <a:pt x="75" y="19"/>
                </a:lnTo>
                <a:close/>
                <a:moveTo>
                  <a:pt x="61" y="16"/>
                </a:moveTo>
                <a:lnTo>
                  <a:pt x="56" y="23"/>
                </a:lnTo>
                <a:lnTo>
                  <a:pt x="50" y="17"/>
                </a:lnTo>
                <a:lnTo>
                  <a:pt x="49" y="17"/>
                </a:lnTo>
                <a:lnTo>
                  <a:pt x="53" y="0"/>
                </a:lnTo>
                <a:lnTo>
                  <a:pt x="64" y="5"/>
                </a:lnTo>
                <a:lnTo>
                  <a:pt x="67" y="12"/>
                </a:lnTo>
                <a:lnTo>
                  <a:pt x="6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Freeform 659">
            <a:extLst>
              <a:ext uri="{FF2B5EF4-FFF2-40B4-BE49-F238E27FC236}">
                <a16:creationId xmlns:a16="http://schemas.microsoft.com/office/drawing/2014/main" id="{797AA7AF-F4A2-34FC-9D5B-4C27D926BF55}"/>
              </a:ext>
            </a:extLst>
          </p:cNvPr>
          <p:cNvSpPr>
            <a:spLocks/>
          </p:cNvSpPr>
          <p:nvPr/>
        </p:nvSpPr>
        <p:spPr bwMode="auto">
          <a:xfrm>
            <a:off x="6613661" y="1658972"/>
            <a:ext cx="333382" cy="315919"/>
          </a:xfrm>
          <a:custGeom>
            <a:avLst/>
            <a:gdLst>
              <a:gd name="T0" fmla="*/ 51 w 210"/>
              <a:gd name="T1" fmla="*/ 21 h 199"/>
              <a:gd name="T2" fmla="*/ 70 w 210"/>
              <a:gd name="T3" fmla="*/ 42 h 199"/>
              <a:gd name="T4" fmla="*/ 81 w 210"/>
              <a:gd name="T5" fmla="*/ 54 h 199"/>
              <a:gd name="T6" fmla="*/ 112 w 210"/>
              <a:gd name="T7" fmla="*/ 76 h 199"/>
              <a:gd name="T8" fmla="*/ 115 w 210"/>
              <a:gd name="T9" fmla="*/ 70 h 199"/>
              <a:gd name="T10" fmla="*/ 120 w 210"/>
              <a:gd name="T11" fmla="*/ 75 h 199"/>
              <a:gd name="T12" fmla="*/ 146 w 210"/>
              <a:gd name="T13" fmla="*/ 69 h 199"/>
              <a:gd name="T14" fmla="*/ 156 w 210"/>
              <a:gd name="T15" fmla="*/ 68 h 199"/>
              <a:gd name="T16" fmla="*/ 179 w 210"/>
              <a:gd name="T17" fmla="*/ 68 h 199"/>
              <a:gd name="T18" fmla="*/ 186 w 210"/>
              <a:gd name="T19" fmla="*/ 77 h 199"/>
              <a:gd name="T20" fmla="*/ 198 w 210"/>
              <a:gd name="T21" fmla="*/ 90 h 199"/>
              <a:gd name="T22" fmla="*/ 205 w 210"/>
              <a:gd name="T23" fmla="*/ 98 h 199"/>
              <a:gd name="T24" fmla="*/ 206 w 210"/>
              <a:gd name="T25" fmla="*/ 106 h 199"/>
              <a:gd name="T26" fmla="*/ 209 w 210"/>
              <a:gd name="T27" fmla="*/ 117 h 199"/>
              <a:gd name="T28" fmla="*/ 210 w 210"/>
              <a:gd name="T29" fmla="*/ 130 h 199"/>
              <a:gd name="T30" fmla="*/ 208 w 210"/>
              <a:gd name="T31" fmla="*/ 140 h 199"/>
              <a:gd name="T32" fmla="*/ 203 w 210"/>
              <a:gd name="T33" fmla="*/ 154 h 199"/>
              <a:gd name="T34" fmla="*/ 201 w 210"/>
              <a:gd name="T35" fmla="*/ 167 h 199"/>
              <a:gd name="T36" fmla="*/ 190 w 210"/>
              <a:gd name="T37" fmla="*/ 184 h 199"/>
              <a:gd name="T38" fmla="*/ 183 w 210"/>
              <a:gd name="T39" fmla="*/ 193 h 199"/>
              <a:gd name="T40" fmla="*/ 164 w 210"/>
              <a:gd name="T41" fmla="*/ 199 h 199"/>
              <a:gd name="T42" fmla="*/ 154 w 210"/>
              <a:gd name="T43" fmla="*/ 197 h 199"/>
              <a:gd name="T44" fmla="*/ 108 w 210"/>
              <a:gd name="T45" fmla="*/ 158 h 199"/>
              <a:gd name="T46" fmla="*/ 89 w 210"/>
              <a:gd name="T47" fmla="*/ 152 h 199"/>
              <a:gd name="T48" fmla="*/ 68 w 210"/>
              <a:gd name="T49" fmla="*/ 140 h 199"/>
              <a:gd name="T50" fmla="*/ 56 w 210"/>
              <a:gd name="T51" fmla="*/ 128 h 199"/>
              <a:gd name="T52" fmla="*/ 42 w 210"/>
              <a:gd name="T53" fmla="*/ 117 h 199"/>
              <a:gd name="T54" fmla="*/ 38 w 210"/>
              <a:gd name="T55" fmla="*/ 96 h 199"/>
              <a:gd name="T56" fmla="*/ 38 w 210"/>
              <a:gd name="T57" fmla="*/ 80 h 199"/>
              <a:gd name="T58" fmla="*/ 33 w 210"/>
              <a:gd name="T59" fmla="*/ 77 h 199"/>
              <a:gd name="T60" fmla="*/ 30 w 210"/>
              <a:gd name="T61" fmla="*/ 84 h 199"/>
              <a:gd name="T62" fmla="*/ 26 w 210"/>
              <a:gd name="T63" fmla="*/ 80 h 199"/>
              <a:gd name="T64" fmla="*/ 23 w 210"/>
              <a:gd name="T65" fmla="*/ 70 h 199"/>
              <a:gd name="T66" fmla="*/ 23 w 210"/>
              <a:gd name="T67" fmla="*/ 57 h 199"/>
              <a:gd name="T68" fmla="*/ 16 w 210"/>
              <a:gd name="T69" fmla="*/ 55 h 199"/>
              <a:gd name="T70" fmla="*/ 3 w 210"/>
              <a:gd name="T71" fmla="*/ 49 h 199"/>
              <a:gd name="T72" fmla="*/ 0 w 210"/>
              <a:gd name="T73" fmla="*/ 43 h 199"/>
              <a:gd name="T74" fmla="*/ 11 w 210"/>
              <a:gd name="T75" fmla="*/ 45 h 199"/>
              <a:gd name="T76" fmla="*/ 14 w 210"/>
              <a:gd name="T77" fmla="*/ 36 h 199"/>
              <a:gd name="T78" fmla="*/ 6 w 210"/>
              <a:gd name="T79" fmla="*/ 30 h 199"/>
              <a:gd name="T80" fmla="*/ 11 w 210"/>
              <a:gd name="T81" fmla="*/ 21 h 199"/>
              <a:gd name="T82" fmla="*/ 22 w 210"/>
              <a:gd name="T83" fmla="*/ 12 h 199"/>
              <a:gd name="T84" fmla="*/ 23 w 210"/>
              <a:gd name="T85" fmla="*/ 15 h 199"/>
              <a:gd name="T86" fmla="*/ 23 w 210"/>
              <a:gd name="T87" fmla="*/ 21 h 199"/>
              <a:gd name="T88" fmla="*/ 25 w 210"/>
              <a:gd name="T89" fmla="*/ 30 h 199"/>
              <a:gd name="T90" fmla="*/ 30 w 210"/>
              <a:gd name="T91" fmla="*/ 17 h 199"/>
              <a:gd name="T92" fmla="*/ 30 w 210"/>
              <a:gd name="T93" fmla="*/ 6 h 199"/>
              <a:gd name="T94" fmla="*/ 31 w 210"/>
              <a:gd name="T95" fmla="*/ 0 h 199"/>
              <a:gd name="T96" fmla="*/ 36 w 210"/>
              <a:gd name="T97" fmla="*/ 9 h 199"/>
              <a:gd name="T98" fmla="*/ 44 w 210"/>
              <a:gd name="T99" fmla="*/ 21 h 199"/>
              <a:gd name="T100" fmla="*/ 49 w 210"/>
              <a:gd name="T101" fmla="*/ 2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199">
                <a:moveTo>
                  <a:pt x="49" y="19"/>
                </a:moveTo>
                <a:lnTo>
                  <a:pt x="51" y="21"/>
                </a:lnTo>
                <a:lnTo>
                  <a:pt x="53" y="30"/>
                </a:lnTo>
                <a:lnTo>
                  <a:pt x="70" y="42"/>
                </a:lnTo>
                <a:lnTo>
                  <a:pt x="81" y="51"/>
                </a:lnTo>
                <a:lnTo>
                  <a:pt x="81" y="54"/>
                </a:lnTo>
                <a:lnTo>
                  <a:pt x="108" y="76"/>
                </a:lnTo>
                <a:lnTo>
                  <a:pt x="112" y="76"/>
                </a:lnTo>
                <a:lnTo>
                  <a:pt x="111" y="70"/>
                </a:lnTo>
                <a:lnTo>
                  <a:pt x="115" y="70"/>
                </a:lnTo>
                <a:lnTo>
                  <a:pt x="116" y="76"/>
                </a:lnTo>
                <a:lnTo>
                  <a:pt x="120" y="75"/>
                </a:lnTo>
                <a:lnTo>
                  <a:pt x="127" y="73"/>
                </a:lnTo>
                <a:lnTo>
                  <a:pt x="146" y="69"/>
                </a:lnTo>
                <a:lnTo>
                  <a:pt x="153" y="73"/>
                </a:lnTo>
                <a:lnTo>
                  <a:pt x="156" y="68"/>
                </a:lnTo>
                <a:lnTo>
                  <a:pt x="169" y="61"/>
                </a:lnTo>
                <a:lnTo>
                  <a:pt x="179" y="68"/>
                </a:lnTo>
                <a:lnTo>
                  <a:pt x="184" y="75"/>
                </a:lnTo>
                <a:lnTo>
                  <a:pt x="186" y="77"/>
                </a:lnTo>
                <a:lnTo>
                  <a:pt x="192" y="84"/>
                </a:lnTo>
                <a:lnTo>
                  <a:pt x="198" y="90"/>
                </a:lnTo>
                <a:lnTo>
                  <a:pt x="201" y="92"/>
                </a:lnTo>
                <a:lnTo>
                  <a:pt x="205" y="98"/>
                </a:lnTo>
                <a:lnTo>
                  <a:pt x="206" y="100"/>
                </a:lnTo>
                <a:lnTo>
                  <a:pt x="206" y="106"/>
                </a:lnTo>
                <a:lnTo>
                  <a:pt x="208" y="117"/>
                </a:lnTo>
                <a:lnTo>
                  <a:pt x="209" y="117"/>
                </a:lnTo>
                <a:lnTo>
                  <a:pt x="209" y="124"/>
                </a:lnTo>
                <a:lnTo>
                  <a:pt x="210" y="130"/>
                </a:lnTo>
                <a:lnTo>
                  <a:pt x="209" y="136"/>
                </a:lnTo>
                <a:lnTo>
                  <a:pt x="208" y="140"/>
                </a:lnTo>
                <a:lnTo>
                  <a:pt x="206" y="148"/>
                </a:lnTo>
                <a:lnTo>
                  <a:pt x="203" y="154"/>
                </a:lnTo>
                <a:lnTo>
                  <a:pt x="202" y="163"/>
                </a:lnTo>
                <a:lnTo>
                  <a:pt x="201" y="167"/>
                </a:lnTo>
                <a:lnTo>
                  <a:pt x="197" y="173"/>
                </a:lnTo>
                <a:lnTo>
                  <a:pt x="190" y="184"/>
                </a:lnTo>
                <a:lnTo>
                  <a:pt x="187" y="188"/>
                </a:lnTo>
                <a:lnTo>
                  <a:pt x="183" y="193"/>
                </a:lnTo>
                <a:lnTo>
                  <a:pt x="177" y="197"/>
                </a:lnTo>
                <a:lnTo>
                  <a:pt x="164" y="199"/>
                </a:lnTo>
                <a:lnTo>
                  <a:pt x="157" y="199"/>
                </a:lnTo>
                <a:lnTo>
                  <a:pt x="154" y="197"/>
                </a:lnTo>
                <a:lnTo>
                  <a:pt x="143" y="190"/>
                </a:lnTo>
                <a:lnTo>
                  <a:pt x="108" y="158"/>
                </a:lnTo>
                <a:lnTo>
                  <a:pt x="102" y="147"/>
                </a:lnTo>
                <a:lnTo>
                  <a:pt x="89" y="152"/>
                </a:lnTo>
                <a:lnTo>
                  <a:pt x="83" y="140"/>
                </a:lnTo>
                <a:lnTo>
                  <a:pt x="68" y="140"/>
                </a:lnTo>
                <a:lnTo>
                  <a:pt x="68" y="132"/>
                </a:lnTo>
                <a:lnTo>
                  <a:pt x="56" y="128"/>
                </a:lnTo>
                <a:lnTo>
                  <a:pt x="49" y="117"/>
                </a:lnTo>
                <a:lnTo>
                  <a:pt x="42" y="117"/>
                </a:lnTo>
                <a:lnTo>
                  <a:pt x="40" y="109"/>
                </a:lnTo>
                <a:lnTo>
                  <a:pt x="38" y="96"/>
                </a:lnTo>
                <a:lnTo>
                  <a:pt x="38" y="84"/>
                </a:lnTo>
                <a:lnTo>
                  <a:pt x="38" y="80"/>
                </a:lnTo>
                <a:lnTo>
                  <a:pt x="38" y="79"/>
                </a:lnTo>
                <a:lnTo>
                  <a:pt x="33" y="77"/>
                </a:lnTo>
                <a:lnTo>
                  <a:pt x="31" y="84"/>
                </a:lnTo>
                <a:lnTo>
                  <a:pt x="30" y="84"/>
                </a:lnTo>
                <a:lnTo>
                  <a:pt x="19" y="79"/>
                </a:lnTo>
                <a:lnTo>
                  <a:pt x="26" y="80"/>
                </a:lnTo>
                <a:lnTo>
                  <a:pt x="26" y="76"/>
                </a:lnTo>
                <a:lnTo>
                  <a:pt x="23" y="70"/>
                </a:lnTo>
                <a:lnTo>
                  <a:pt x="23" y="69"/>
                </a:lnTo>
                <a:lnTo>
                  <a:pt x="23" y="57"/>
                </a:lnTo>
                <a:lnTo>
                  <a:pt x="23" y="55"/>
                </a:lnTo>
                <a:lnTo>
                  <a:pt x="16" y="55"/>
                </a:lnTo>
                <a:lnTo>
                  <a:pt x="14" y="54"/>
                </a:lnTo>
                <a:lnTo>
                  <a:pt x="3" y="49"/>
                </a:lnTo>
                <a:lnTo>
                  <a:pt x="0" y="46"/>
                </a:lnTo>
                <a:lnTo>
                  <a:pt x="0" y="43"/>
                </a:lnTo>
                <a:lnTo>
                  <a:pt x="11" y="43"/>
                </a:lnTo>
                <a:lnTo>
                  <a:pt x="11" y="45"/>
                </a:lnTo>
                <a:lnTo>
                  <a:pt x="14" y="42"/>
                </a:lnTo>
                <a:lnTo>
                  <a:pt x="14" y="36"/>
                </a:lnTo>
                <a:lnTo>
                  <a:pt x="7" y="34"/>
                </a:lnTo>
                <a:lnTo>
                  <a:pt x="6" y="30"/>
                </a:lnTo>
                <a:lnTo>
                  <a:pt x="6" y="25"/>
                </a:lnTo>
                <a:lnTo>
                  <a:pt x="11" y="21"/>
                </a:lnTo>
                <a:lnTo>
                  <a:pt x="19" y="16"/>
                </a:lnTo>
                <a:lnTo>
                  <a:pt x="22" y="12"/>
                </a:lnTo>
                <a:lnTo>
                  <a:pt x="23" y="12"/>
                </a:lnTo>
                <a:lnTo>
                  <a:pt x="23" y="15"/>
                </a:lnTo>
                <a:lnTo>
                  <a:pt x="23" y="19"/>
                </a:lnTo>
                <a:lnTo>
                  <a:pt x="23" y="21"/>
                </a:lnTo>
                <a:lnTo>
                  <a:pt x="25" y="31"/>
                </a:lnTo>
                <a:lnTo>
                  <a:pt x="25" y="30"/>
                </a:lnTo>
                <a:lnTo>
                  <a:pt x="27" y="25"/>
                </a:lnTo>
                <a:lnTo>
                  <a:pt x="30" y="17"/>
                </a:lnTo>
                <a:lnTo>
                  <a:pt x="30" y="8"/>
                </a:lnTo>
                <a:lnTo>
                  <a:pt x="30" y="6"/>
                </a:lnTo>
                <a:lnTo>
                  <a:pt x="31" y="5"/>
                </a:lnTo>
                <a:lnTo>
                  <a:pt x="31" y="0"/>
                </a:lnTo>
                <a:lnTo>
                  <a:pt x="36" y="8"/>
                </a:lnTo>
                <a:lnTo>
                  <a:pt x="36" y="9"/>
                </a:lnTo>
                <a:lnTo>
                  <a:pt x="40" y="16"/>
                </a:lnTo>
                <a:lnTo>
                  <a:pt x="44" y="21"/>
                </a:lnTo>
                <a:lnTo>
                  <a:pt x="47" y="23"/>
                </a:lnTo>
                <a:lnTo>
                  <a:pt x="49" y="20"/>
                </a:lnTo>
                <a:lnTo>
                  <a:pt x="4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Freeform 660">
            <a:extLst>
              <a:ext uri="{FF2B5EF4-FFF2-40B4-BE49-F238E27FC236}">
                <a16:creationId xmlns:a16="http://schemas.microsoft.com/office/drawing/2014/main" id="{65852459-C0AA-75B3-F160-756DEDCCC512}"/>
              </a:ext>
            </a:extLst>
          </p:cNvPr>
          <p:cNvSpPr>
            <a:spLocks/>
          </p:cNvSpPr>
          <p:nvPr/>
        </p:nvSpPr>
        <p:spPr bwMode="auto">
          <a:xfrm>
            <a:off x="6918467" y="1460530"/>
            <a:ext cx="150816" cy="214317"/>
          </a:xfrm>
          <a:custGeom>
            <a:avLst/>
            <a:gdLst>
              <a:gd name="T0" fmla="*/ 95 w 95"/>
              <a:gd name="T1" fmla="*/ 111 h 135"/>
              <a:gd name="T2" fmla="*/ 93 w 95"/>
              <a:gd name="T3" fmla="*/ 112 h 135"/>
              <a:gd name="T4" fmla="*/ 89 w 95"/>
              <a:gd name="T5" fmla="*/ 118 h 135"/>
              <a:gd name="T6" fmla="*/ 80 w 95"/>
              <a:gd name="T7" fmla="*/ 127 h 135"/>
              <a:gd name="T8" fmla="*/ 74 w 95"/>
              <a:gd name="T9" fmla="*/ 135 h 135"/>
              <a:gd name="T10" fmla="*/ 67 w 95"/>
              <a:gd name="T11" fmla="*/ 129 h 135"/>
              <a:gd name="T12" fmla="*/ 65 w 95"/>
              <a:gd name="T13" fmla="*/ 133 h 135"/>
              <a:gd name="T14" fmla="*/ 55 w 95"/>
              <a:gd name="T15" fmla="*/ 126 h 135"/>
              <a:gd name="T16" fmla="*/ 55 w 95"/>
              <a:gd name="T17" fmla="*/ 116 h 135"/>
              <a:gd name="T18" fmla="*/ 40 w 95"/>
              <a:gd name="T19" fmla="*/ 116 h 135"/>
              <a:gd name="T20" fmla="*/ 25 w 95"/>
              <a:gd name="T21" fmla="*/ 111 h 135"/>
              <a:gd name="T22" fmla="*/ 20 w 95"/>
              <a:gd name="T23" fmla="*/ 103 h 135"/>
              <a:gd name="T24" fmla="*/ 17 w 95"/>
              <a:gd name="T25" fmla="*/ 84 h 135"/>
              <a:gd name="T26" fmla="*/ 5 w 95"/>
              <a:gd name="T27" fmla="*/ 81 h 135"/>
              <a:gd name="T28" fmla="*/ 3 w 95"/>
              <a:gd name="T29" fmla="*/ 81 h 135"/>
              <a:gd name="T30" fmla="*/ 0 w 95"/>
              <a:gd name="T31" fmla="*/ 81 h 135"/>
              <a:gd name="T32" fmla="*/ 7 w 95"/>
              <a:gd name="T33" fmla="*/ 51 h 135"/>
              <a:gd name="T34" fmla="*/ 10 w 95"/>
              <a:gd name="T35" fmla="*/ 47 h 135"/>
              <a:gd name="T36" fmla="*/ 13 w 95"/>
              <a:gd name="T37" fmla="*/ 51 h 135"/>
              <a:gd name="T38" fmla="*/ 14 w 95"/>
              <a:gd name="T39" fmla="*/ 52 h 135"/>
              <a:gd name="T40" fmla="*/ 17 w 95"/>
              <a:gd name="T41" fmla="*/ 55 h 135"/>
              <a:gd name="T42" fmla="*/ 18 w 95"/>
              <a:gd name="T43" fmla="*/ 58 h 135"/>
              <a:gd name="T44" fmla="*/ 20 w 95"/>
              <a:gd name="T45" fmla="*/ 58 h 135"/>
              <a:gd name="T46" fmla="*/ 24 w 95"/>
              <a:gd name="T47" fmla="*/ 56 h 135"/>
              <a:gd name="T48" fmla="*/ 26 w 95"/>
              <a:gd name="T49" fmla="*/ 63 h 135"/>
              <a:gd name="T50" fmla="*/ 32 w 95"/>
              <a:gd name="T51" fmla="*/ 65 h 135"/>
              <a:gd name="T52" fmla="*/ 37 w 95"/>
              <a:gd name="T53" fmla="*/ 67 h 135"/>
              <a:gd name="T54" fmla="*/ 47 w 95"/>
              <a:gd name="T55" fmla="*/ 70 h 135"/>
              <a:gd name="T56" fmla="*/ 47 w 95"/>
              <a:gd name="T57" fmla="*/ 67 h 135"/>
              <a:gd name="T58" fmla="*/ 43 w 95"/>
              <a:gd name="T59" fmla="*/ 59 h 135"/>
              <a:gd name="T60" fmla="*/ 35 w 95"/>
              <a:gd name="T61" fmla="*/ 60 h 135"/>
              <a:gd name="T62" fmla="*/ 32 w 95"/>
              <a:gd name="T63" fmla="*/ 58 h 135"/>
              <a:gd name="T64" fmla="*/ 28 w 95"/>
              <a:gd name="T65" fmla="*/ 56 h 135"/>
              <a:gd name="T66" fmla="*/ 22 w 95"/>
              <a:gd name="T67" fmla="*/ 47 h 135"/>
              <a:gd name="T68" fmla="*/ 17 w 95"/>
              <a:gd name="T69" fmla="*/ 44 h 135"/>
              <a:gd name="T70" fmla="*/ 16 w 95"/>
              <a:gd name="T71" fmla="*/ 43 h 135"/>
              <a:gd name="T72" fmla="*/ 13 w 95"/>
              <a:gd name="T73" fmla="*/ 40 h 135"/>
              <a:gd name="T74" fmla="*/ 11 w 95"/>
              <a:gd name="T75" fmla="*/ 29 h 135"/>
              <a:gd name="T76" fmla="*/ 11 w 95"/>
              <a:gd name="T77" fmla="*/ 26 h 135"/>
              <a:gd name="T78" fmla="*/ 13 w 95"/>
              <a:gd name="T79" fmla="*/ 24 h 135"/>
              <a:gd name="T80" fmla="*/ 13 w 95"/>
              <a:gd name="T81" fmla="*/ 21 h 135"/>
              <a:gd name="T82" fmla="*/ 14 w 95"/>
              <a:gd name="T83" fmla="*/ 14 h 135"/>
              <a:gd name="T84" fmla="*/ 11 w 95"/>
              <a:gd name="T85" fmla="*/ 6 h 135"/>
              <a:gd name="T86" fmla="*/ 9 w 95"/>
              <a:gd name="T87" fmla="*/ 2 h 135"/>
              <a:gd name="T88" fmla="*/ 11 w 95"/>
              <a:gd name="T89" fmla="*/ 0 h 135"/>
              <a:gd name="T90" fmla="*/ 14 w 95"/>
              <a:gd name="T91" fmla="*/ 2 h 135"/>
              <a:gd name="T92" fmla="*/ 16 w 95"/>
              <a:gd name="T93" fmla="*/ 3 h 135"/>
              <a:gd name="T94" fmla="*/ 22 w 95"/>
              <a:gd name="T95" fmla="*/ 6 h 135"/>
              <a:gd name="T96" fmla="*/ 26 w 95"/>
              <a:gd name="T97" fmla="*/ 18 h 135"/>
              <a:gd name="T98" fmla="*/ 46 w 95"/>
              <a:gd name="T99" fmla="*/ 32 h 135"/>
              <a:gd name="T100" fmla="*/ 51 w 95"/>
              <a:gd name="T101" fmla="*/ 41 h 135"/>
              <a:gd name="T102" fmla="*/ 48 w 95"/>
              <a:gd name="T103" fmla="*/ 47 h 135"/>
              <a:gd name="T104" fmla="*/ 61 w 95"/>
              <a:gd name="T105" fmla="*/ 58 h 135"/>
              <a:gd name="T106" fmla="*/ 58 w 95"/>
              <a:gd name="T107" fmla="*/ 65 h 135"/>
              <a:gd name="T108" fmla="*/ 77 w 95"/>
              <a:gd name="T109" fmla="*/ 59 h 135"/>
              <a:gd name="T110" fmla="*/ 81 w 95"/>
              <a:gd name="T111" fmla="*/ 70 h 135"/>
              <a:gd name="T112" fmla="*/ 67 w 95"/>
              <a:gd name="T113" fmla="*/ 84 h 135"/>
              <a:gd name="T114" fmla="*/ 78 w 95"/>
              <a:gd name="T115" fmla="*/ 88 h 135"/>
              <a:gd name="T116" fmla="*/ 95 w 95"/>
              <a:gd name="T117" fmla="*/ 11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" h="135">
                <a:moveTo>
                  <a:pt x="95" y="111"/>
                </a:moveTo>
                <a:lnTo>
                  <a:pt x="93" y="112"/>
                </a:lnTo>
                <a:lnTo>
                  <a:pt x="89" y="118"/>
                </a:lnTo>
                <a:lnTo>
                  <a:pt x="80" y="127"/>
                </a:lnTo>
                <a:lnTo>
                  <a:pt x="74" y="135"/>
                </a:lnTo>
                <a:lnTo>
                  <a:pt x="67" y="129"/>
                </a:lnTo>
                <a:lnTo>
                  <a:pt x="65" y="133"/>
                </a:lnTo>
                <a:lnTo>
                  <a:pt x="55" y="126"/>
                </a:lnTo>
                <a:lnTo>
                  <a:pt x="55" y="116"/>
                </a:lnTo>
                <a:lnTo>
                  <a:pt x="40" y="116"/>
                </a:lnTo>
                <a:lnTo>
                  <a:pt x="25" y="111"/>
                </a:lnTo>
                <a:lnTo>
                  <a:pt x="20" y="103"/>
                </a:lnTo>
                <a:lnTo>
                  <a:pt x="17" y="84"/>
                </a:lnTo>
                <a:lnTo>
                  <a:pt x="5" y="81"/>
                </a:lnTo>
                <a:lnTo>
                  <a:pt x="3" y="81"/>
                </a:lnTo>
                <a:lnTo>
                  <a:pt x="0" y="81"/>
                </a:lnTo>
                <a:lnTo>
                  <a:pt x="7" y="51"/>
                </a:lnTo>
                <a:lnTo>
                  <a:pt x="10" y="47"/>
                </a:lnTo>
                <a:lnTo>
                  <a:pt x="13" y="51"/>
                </a:lnTo>
                <a:lnTo>
                  <a:pt x="14" y="52"/>
                </a:lnTo>
                <a:lnTo>
                  <a:pt x="17" y="55"/>
                </a:lnTo>
                <a:lnTo>
                  <a:pt x="18" y="58"/>
                </a:lnTo>
                <a:lnTo>
                  <a:pt x="20" y="58"/>
                </a:lnTo>
                <a:lnTo>
                  <a:pt x="24" y="56"/>
                </a:lnTo>
                <a:lnTo>
                  <a:pt x="26" y="63"/>
                </a:lnTo>
                <a:lnTo>
                  <a:pt x="32" y="65"/>
                </a:lnTo>
                <a:lnTo>
                  <a:pt x="37" y="67"/>
                </a:lnTo>
                <a:lnTo>
                  <a:pt x="47" y="70"/>
                </a:lnTo>
                <a:lnTo>
                  <a:pt x="47" y="67"/>
                </a:lnTo>
                <a:lnTo>
                  <a:pt x="43" y="59"/>
                </a:lnTo>
                <a:lnTo>
                  <a:pt x="35" y="60"/>
                </a:lnTo>
                <a:lnTo>
                  <a:pt x="32" y="58"/>
                </a:lnTo>
                <a:lnTo>
                  <a:pt x="28" y="56"/>
                </a:lnTo>
                <a:lnTo>
                  <a:pt x="22" y="47"/>
                </a:lnTo>
                <a:lnTo>
                  <a:pt x="17" y="44"/>
                </a:lnTo>
                <a:lnTo>
                  <a:pt x="16" y="43"/>
                </a:lnTo>
                <a:lnTo>
                  <a:pt x="13" y="40"/>
                </a:lnTo>
                <a:lnTo>
                  <a:pt x="11" y="29"/>
                </a:lnTo>
                <a:lnTo>
                  <a:pt x="11" y="26"/>
                </a:lnTo>
                <a:lnTo>
                  <a:pt x="13" y="24"/>
                </a:lnTo>
                <a:lnTo>
                  <a:pt x="13" y="21"/>
                </a:lnTo>
                <a:lnTo>
                  <a:pt x="14" y="14"/>
                </a:lnTo>
                <a:lnTo>
                  <a:pt x="11" y="6"/>
                </a:lnTo>
                <a:lnTo>
                  <a:pt x="9" y="2"/>
                </a:lnTo>
                <a:lnTo>
                  <a:pt x="11" y="0"/>
                </a:lnTo>
                <a:lnTo>
                  <a:pt x="14" y="2"/>
                </a:lnTo>
                <a:lnTo>
                  <a:pt x="16" y="3"/>
                </a:lnTo>
                <a:lnTo>
                  <a:pt x="22" y="6"/>
                </a:lnTo>
                <a:lnTo>
                  <a:pt x="26" y="18"/>
                </a:lnTo>
                <a:lnTo>
                  <a:pt x="46" y="32"/>
                </a:lnTo>
                <a:lnTo>
                  <a:pt x="51" y="41"/>
                </a:lnTo>
                <a:lnTo>
                  <a:pt x="48" y="47"/>
                </a:lnTo>
                <a:lnTo>
                  <a:pt x="61" y="58"/>
                </a:lnTo>
                <a:lnTo>
                  <a:pt x="58" y="65"/>
                </a:lnTo>
                <a:lnTo>
                  <a:pt x="77" y="59"/>
                </a:lnTo>
                <a:lnTo>
                  <a:pt x="81" y="70"/>
                </a:lnTo>
                <a:lnTo>
                  <a:pt x="67" y="84"/>
                </a:lnTo>
                <a:lnTo>
                  <a:pt x="78" y="88"/>
                </a:lnTo>
                <a:lnTo>
                  <a:pt x="95" y="1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Freeform 661">
            <a:extLst>
              <a:ext uri="{FF2B5EF4-FFF2-40B4-BE49-F238E27FC236}">
                <a16:creationId xmlns:a16="http://schemas.microsoft.com/office/drawing/2014/main" id="{59A47242-5C1F-DB0C-1833-1A84C7B81EE7}"/>
              </a:ext>
            </a:extLst>
          </p:cNvPr>
          <p:cNvSpPr>
            <a:spLocks noEditPoints="1"/>
          </p:cNvSpPr>
          <p:nvPr/>
        </p:nvSpPr>
        <p:spPr bwMode="auto">
          <a:xfrm>
            <a:off x="7016894" y="1179537"/>
            <a:ext cx="206379" cy="141290"/>
          </a:xfrm>
          <a:custGeom>
            <a:avLst/>
            <a:gdLst>
              <a:gd name="T0" fmla="*/ 68 w 130"/>
              <a:gd name="T1" fmla="*/ 22 h 89"/>
              <a:gd name="T2" fmla="*/ 78 w 130"/>
              <a:gd name="T3" fmla="*/ 26 h 89"/>
              <a:gd name="T4" fmla="*/ 82 w 130"/>
              <a:gd name="T5" fmla="*/ 34 h 89"/>
              <a:gd name="T6" fmla="*/ 94 w 130"/>
              <a:gd name="T7" fmla="*/ 25 h 89"/>
              <a:gd name="T8" fmla="*/ 94 w 130"/>
              <a:gd name="T9" fmla="*/ 41 h 89"/>
              <a:gd name="T10" fmla="*/ 95 w 130"/>
              <a:gd name="T11" fmla="*/ 56 h 89"/>
              <a:gd name="T12" fmla="*/ 91 w 130"/>
              <a:gd name="T13" fmla="*/ 62 h 89"/>
              <a:gd name="T14" fmla="*/ 106 w 130"/>
              <a:gd name="T15" fmla="*/ 60 h 89"/>
              <a:gd name="T16" fmla="*/ 121 w 130"/>
              <a:gd name="T17" fmla="*/ 63 h 89"/>
              <a:gd name="T18" fmla="*/ 113 w 130"/>
              <a:gd name="T19" fmla="*/ 56 h 89"/>
              <a:gd name="T20" fmla="*/ 101 w 130"/>
              <a:gd name="T21" fmla="*/ 55 h 89"/>
              <a:gd name="T22" fmla="*/ 102 w 130"/>
              <a:gd name="T23" fmla="*/ 33 h 89"/>
              <a:gd name="T24" fmla="*/ 102 w 130"/>
              <a:gd name="T25" fmla="*/ 27 h 89"/>
              <a:gd name="T26" fmla="*/ 108 w 130"/>
              <a:gd name="T27" fmla="*/ 33 h 89"/>
              <a:gd name="T28" fmla="*/ 112 w 130"/>
              <a:gd name="T29" fmla="*/ 41 h 89"/>
              <a:gd name="T30" fmla="*/ 125 w 130"/>
              <a:gd name="T31" fmla="*/ 56 h 89"/>
              <a:gd name="T32" fmla="*/ 127 w 130"/>
              <a:gd name="T33" fmla="*/ 63 h 89"/>
              <a:gd name="T34" fmla="*/ 127 w 130"/>
              <a:gd name="T35" fmla="*/ 70 h 89"/>
              <a:gd name="T36" fmla="*/ 124 w 130"/>
              <a:gd name="T37" fmla="*/ 68 h 89"/>
              <a:gd name="T38" fmla="*/ 116 w 130"/>
              <a:gd name="T39" fmla="*/ 67 h 89"/>
              <a:gd name="T40" fmla="*/ 98 w 130"/>
              <a:gd name="T41" fmla="*/ 82 h 89"/>
              <a:gd name="T42" fmla="*/ 94 w 130"/>
              <a:gd name="T43" fmla="*/ 83 h 89"/>
              <a:gd name="T44" fmla="*/ 84 w 130"/>
              <a:gd name="T45" fmla="*/ 59 h 89"/>
              <a:gd name="T46" fmla="*/ 72 w 130"/>
              <a:gd name="T47" fmla="*/ 60 h 89"/>
              <a:gd name="T48" fmla="*/ 67 w 130"/>
              <a:gd name="T49" fmla="*/ 59 h 89"/>
              <a:gd name="T50" fmla="*/ 61 w 130"/>
              <a:gd name="T51" fmla="*/ 75 h 89"/>
              <a:gd name="T52" fmla="*/ 50 w 130"/>
              <a:gd name="T53" fmla="*/ 70 h 89"/>
              <a:gd name="T54" fmla="*/ 46 w 130"/>
              <a:gd name="T55" fmla="*/ 63 h 89"/>
              <a:gd name="T56" fmla="*/ 39 w 130"/>
              <a:gd name="T57" fmla="*/ 56 h 89"/>
              <a:gd name="T58" fmla="*/ 31 w 130"/>
              <a:gd name="T59" fmla="*/ 56 h 89"/>
              <a:gd name="T60" fmla="*/ 23 w 130"/>
              <a:gd name="T61" fmla="*/ 59 h 89"/>
              <a:gd name="T62" fmla="*/ 5 w 130"/>
              <a:gd name="T63" fmla="*/ 51 h 89"/>
              <a:gd name="T64" fmla="*/ 4 w 130"/>
              <a:gd name="T65" fmla="*/ 44 h 89"/>
              <a:gd name="T66" fmla="*/ 18 w 130"/>
              <a:gd name="T67" fmla="*/ 34 h 89"/>
              <a:gd name="T68" fmla="*/ 29 w 130"/>
              <a:gd name="T69" fmla="*/ 55 h 89"/>
              <a:gd name="T70" fmla="*/ 26 w 130"/>
              <a:gd name="T71" fmla="*/ 40 h 89"/>
              <a:gd name="T72" fmla="*/ 26 w 130"/>
              <a:gd name="T73" fmla="*/ 22 h 89"/>
              <a:gd name="T74" fmla="*/ 35 w 130"/>
              <a:gd name="T75" fmla="*/ 34 h 89"/>
              <a:gd name="T76" fmla="*/ 53 w 130"/>
              <a:gd name="T77" fmla="*/ 51 h 89"/>
              <a:gd name="T78" fmla="*/ 57 w 130"/>
              <a:gd name="T79" fmla="*/ 59 h 89"/>
              <a:gd name="T80" fmla="*/ 63 w 130"/>
              <a:gd name="T81" fmla="*/ 59 h 89"/>
              <a:gd name="T82" fmla="*/ 59 w 130"/>
              <a:gd name="T83" fmla="*/ 52 h 89"/>
              <a:gd name="T84" fmla="*/ 52 w 130"/>
              <a:gd name="T85" fmla="*/ 40 h 89"/>
              <a:gd name="T86" fmla="*/ 60 w 130"/>
              <a:gd name="T87" fmla="*/ 22 h 89"/>
              <a:gd name="T88" fmla="*/ 115 w 130"/>
              <a:gd name="T89" fmla="*/ 19 h 89"/>
              <a:gd name="T90" fmla="*/ 110 w 130"/>
              <a:gd name="T91" fmla="*/ 21 h 89"/>
              <a:gd name="T92" fmla="*/ 99 w 130"/>
              <a:gd name="T93" fmla="*/ 6 h 89"/>
              <a:gd name="T94" fmla="*/ 108 w 130"/>
              <a:gd name="T95" fmla="*/ 15 h 89"/>
              <a:gd name="T96" fmla="*/ 44 w 130"/>
              <a:gd name="T97" fmla="*/ 32 h 89"/>
              <a:gd name="T98" fmla="*/ 42 w 130"/>
              <a:gd name="T99" fmla="*/ 32 h 89"/>
              <a:gd name="T100" fmla="*/ 38 w 130"/>
              <a:gd name="T101" fmla="*/ 15 h 89"/>
              <a:gd name="T102" fmla="*/ 34 w 130"/>
              <a:gd name="T103" fmla="*/ 8 h 89"/>
              <a:gd name="T104" fmla="*/ 53 w 130"/>
              <a:gd name="T105" fmla="*/ 12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0" h="89">
                <a:moveTo>
                  <a:pt x="68" y="17"/>
                </a:moveTo>
                <a:lnTo>
                  <a:pt x="68" y="22"/>
                </a:lnTo>
                <a:lnTo>
                  <a:pt x="76" y="18"/>
                </a:lnTo>
                <a:lnTo>
                  <a:pt x="78" y="26"/>
                </a:lnTo>
                <a:lnTo>
                  <a:pt x="79" y="36"/>
                </a:lnTo>
                <a:lnTo>
                  <a:pt x="82" y="34"/>
                </a:lnTo>
                <a:lnTo>
                  <a:pt x="83" y="25"/>
                </a:lnTo>
                <a:lnTo>
                  <a:pt x="94" y="25"/>
                </a:lnTo>
                <a:lnTo>
                  <a:pt x="94" y="33"/>
                </a:lnTo>
                <a:lnTo>
                  <a:pt x="94" y="41"/>
                </a:lnTo>
                <a:lnTo>
                  <a:pt x="94" y="53"/>
                </a:lnTo>
                <a:lnTo>
                  <a:pt x="95" y="56"/>
                </a:lnTo>
                <a:lnTo>
                  <a:pt x="95" y="59"/>
                </a:lnTo>
                <a:lnTo>
                  <a:pt x="91" y="62"/>
                </a:lnTo>
                <a:lnTo>
                  <a:pt x="94" y="64"/>
                </a:lnTo>
                <a:lnTo>
                  <a:pt x="106" y="60"/>
                </a:lnTo>
                <a:lnTo>
                  <a:pt x="119" y="62"/>
                </a:lnTo>
                <a:lnTo>
                  <a:pt x="121" y="63"/>
                </a:lnTo>
                <a:lnTo>
                  <a:pt x="124" y="60"/>
                </a:lnTo>
                <a:lnTo>
                  <a:pt x="113" y="56"/>
                </a:lnTo>
                <a:lnTo>
                  <a:pt x="109" y="56"/>
                </a:lnTo>
                <a:lnTo>
                  <a:pt x="101" y="55"/>
                </a:lnTo>
                <a:lnTo>
                  <a:pt x="102" y="44"/>
                </a:lnTo>
                <a:lnTo>
                  <a:pt x="102" y="33"/>
                </a:lnTo>
                <a:lnTo>
                  <a:pt x="101" y="32"/>
                </a:lnTo>
                <a:lnTo>
                  <a:pt x="102" y="27"/>
                </a:lnTo>
                <a:lnTo>
                  <a:pt x="110" y="27"/>
                </a:lnTo>
                <a:lnTo>
                  <a:pt x="108" y="33"/>
                </a:lnTo>
                <a:lnTo>
                  <a:pt x="112" y="36"/>
                </a:lnTo>
                <a:lnTo>
                  <a:pt x="112" y="41"/>
                </a:lnTo>
                <a:lnTo>
                  <a:pt x="124" y="52"/>
                </a:lnTo>
                <a:lnTo>
                  <a:pt x="125" y="56"/>
                </a:lnTo>
                <a:lnTo>
                  <a:pt x="127" y="62"/>
                </a:lnTo>
                <a:lnTo>
                  <a:pt x="127" y="63"/>
                </a:lnTo>
                <a:lnTo>
                  <a:pt x="130" y="67"/>
                </a:lnTo>
                <a:lnTo>
                  <a:pt x="127" y="70"/>
                </a:lnTo>
                <a:lnTo>
                  <a:pt x="125" y="70"/>
                </a:lnTo>
                <a:lnTo>
                  <a:pt x="124" y="68"/>
                </a:lnTo>
                <a:lnTo>
                  <a:pt x="120" y="66"/>
                </a:lnTo>
                <a:lnTo>
                  <a:pt x="116" y="67"/>
                </a:lnTo>
                <a:lnTo>
                  <a:pt x="101" y="72"/>
                </a:lnTo>
                <a:lnTo>
                  <a:pt x="98" y="82"/>
                </a:lnTo>
                <a:lnTo>
                  <a:pt x="97" y="89"/>
                </a:lnTo>
                <a:lnTo>
                  <a:pt x="94" y="83"/>
                </a:lnTo>
                <a:lnTo>
                  <a:pt x="84" y="66"/>
                </a:lnTo>
                <a:lnTo>
                  <a:pt x="84" y="59"/>
                </a:lnTo>
                <a:lnTo>
                  <a:pt x="84" y="55"/>
                </a:lnTo>
                <a:lnTo>
                  <a:pt x="72" y="60"/>
                </a:lnTo>
                <a:lnTo>
                  <a:pt x="71" y="60"/>
                </a:lnTo>
                <a:lnTo>
                  <a:pt x="67" y="59"/>
                </a:lnTo>
                <a:lnTo>
                  <a:pt x="64" y="72"/>
                </a:lnTo>
                <a:lnTo>
                  <a:pt x="61" y="75"/>
                </a:lnTo>
                <a:lnTo>
                  <a:pt x="54" y="72"/>
                </a:lnTo>
                <a:lnTo>
                  <a:pt x="50" y="70"/>
                </a:lnTo>
                <a:lnTo>
                  <a:pt x="50" y="66"/>
                </a:lnTo>
                <a:lnTo>
                  <a:pt x="46" y="63"/>
                </a:lnTo>
                <a:lnTo>
                  <a:pt x="41" y="59"/>
                </a:lnTo>
                <a:lnTo>
                  <a:pt x="39" y="56"/>
                </a:lnTo>
                <a:lnTo>
                  <a:pt x="39" y="55"/>
                </a:lnTo>
                <a:lnTo>
                  <a:pt x="31" y="56"/>
                </a:lnTo>
                <a:lnTo>
                  <a:pt x="29" y="56"/>
                </a:lnTo>
                <a:lnTo>
                  <a:pt x="23" y="59"/>
                </a:lnTo>
                <a:lnTo>
                  <a:pt x="18" y="56"/>
                </a:lnTo>
                <a:lnTo>
                  <a:pt x="5" y="51"/>
                </a:lnTo>
                <a:lnTo>
                  <a:pt x="0" y="49"/>
                </a:lnTo>
                <a:lnTo>
                  <a:pt x="4" y="44"/>
                </a:lnTo>
                <a:lnTo>
                  <a:pt x="14" y="37"/>
                </a:lnTo>
                <a:lnTo>
                  <a:pt x="18" y="34"/>
                </a:lnTo>
                <a:lnTo>
                  <a:pt x="20" y="48"/>
                </a:lnTo>
                <a:lnTo>
                  <a:pt x="29" y="55"/>
                </a:lnTo>
                <a:lnTo>
                  <a:pt x="27" y="42"/>
                </a:lnTo>
                <a:lnTo>
                  <a:pt x="26" y="40"/>
                </a:lnTo>
                <a:lnTo>
                  <a:pt x="24" y="27"/>
                </a:lnTo>
                <a:lnTo>
                  <a:pt x="26" y="22"/>
                </a:lnTo>
                <a:lnTo>
                  <a:pt x="30" y="23"/>
                </a:lnTo>
                <a:lnTo>
                  <a:pt x="35" y="34"/>
                </a:lnTo>
                <a:lnTo>
                  <a:pt x="48" y="45"/>
                </a:lnTo>
                <a:lnTo>
                  <a:pt x="53" y="51"/>
                </a:lnTo>
                <a:lnTo>
                  <a:pt x="56" y="56"/>
                </a:lnTo>
                <a:lnTo>
                  <a:pt x="57" y="59"/>
                </a:lnTo>
                <a:lnTo>
                  <a:pt x="61" y="66"/>
                </a:lnTo>
                <a:lnTo>
                  <a:pt x="63" y="59"/>
                </a:lnTo>
                <a:lnTo>
                  <a:pt x="61" y="56"/>
                </a:lnTo>
                <a:lnTo>
                  <a:pt x="59" y="52"/>
                </a:lnTo>
                <a:lnTo>
                  <a:pt x="59" y="45"/>
                </a:lnTo>
                <a:lnTo>
                  <a:pt x="52" y="40"/>
                </a:lnTo>
                <a:lnTo>
                  <a:pt x="54" y="32"/>
                </a:lnTo>
                <a:lnTo>
                  <a:pt x="60" y="22"/>
                </a:lnTo>
                <a:lnTo>
                  <a:pt x="68" y="17"/>
                </a:lnTo>
                <a:close/>
                <a:moveTo>
                  <a:pt x="115" y="19"/>
                </a:moveTo>
                <a:lnTo>
                  <a:pt x="113" y="21"/>
                </a:lnTo>
                <a:lnTo>
                  <a:pt x="110" y="21"/>
                </a:lnTo>
                <a:lnTo>
                  <a:pt x="98" y="10"/>
                </a:lnTo>
                <a:lnTo>
                  <a:pt x="99" y="6"/>
                </a:lnTo>
                <a:lnTo>
                  <a:pt x="104" y="7"/>
                </a:lnTo>
                <a:lnTo>
                  <a:pt x="108" y="15"/>
                </a:lnTo>
                <a:lnTo>
                  <a:pt x="115" y="19"/>
                </a:lnTo>
                <a:close/>
                <a:moveTo>
                  <a:pt x="44" y="32"/>
                </a:moveTo>
                <a:lnTo>
                  <a:pt x="44" y="33"/>
                </a:lnTo>
                <a:lnTo>
                  <a:pt x="42" y="32"/>
                </a:lnTo>
                <a:lnTo>
                  <a:pt x="37" y="27"/>
                </a:lnTo>
                <a:lnTo>
                  <a:pt x="38" y="15"/>
                </a:lnTo>
                <a:lnTo>
                  <a:pt x="38" y="14"/>
                </a:lnTo>
                <a:lnTo>
                  <a:pt x="34" y="8"/>
                </a:lnTo>
                <a:lnTo>
                  <a:pt x="38" y="0"/>
                </a:lnTo>
                <a:lnTo>
                  <a:pt x="53" y="12"/>
                </a:lnTo>
                <a:lnTo>
                  <a:pt x="4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Freeform 662">
            <a:extLst>
              <a:ext uri="{FF2B5EF4-FFF2-40B4-BE49-F238E27FC236}">
                <a16:creationId xmlns:a16="http://schemas.microsoft.com/office/drawing/2014/main" id="{B0C01E1B-58B7-B010-F343-6D6A64738C6F}"/>
              </a:ext>
            </a:extLst>
          </p:cNvPr>
          <p:cNvSpPr>
            <a:spLocks noEditPoints="1"/>
          </p:cNvSpPr>
          <p:nvPr/>
        </p:nvSpPr>
        <p:spPr bwMode="auto">
          <a:xfrm>
            <a:off x="7167710" y="1131911"/>
            <a:ext cx="312744" cy="342907"/>
          </a:xfrm>
          <a:custGeom>
            <a:avLst/>
            <a:gdLst>
              <a:gd name="T0" fmla="*/ 65 w 197"/>
              <a:gd name="T1" fmla="*/ 55 h 216"/>
              <a:gd name="T2" fmla="*/ 20 w 197"/>
              <a:gd name="T3" fmla="*/ 49 h 216"/>
              <a:gd name="T4" fmla="*/ 33 w 197"/>
              <a:gd name="T5" fmla="*/ 23 h 216"/>
              <a:gd name="T6" fmla="*/ 54 w 197"/>
              <a:gd name="T7" fmla="*/ 34 h 216"/>
              <a:gd name="T8" fmla="*/ 134 w 197"/>
              <a:gd name="T9" fmla="*/ 52 h 216"/>
              <a:gd name="T10" fmla="*/ 157 w 197"/>
              <a:gd name="T11" fmla="*/ 86 h 216"/>
              <a:gd name="T12" fmla="*/ 175 w 197"/>
              <a:gd name="T13" fmla="*/ 108 h 216"/>
              <a:gd name="T14" fmla="*/ 197 w 197"/>
              <a:gd name="T15" fmla="*/ 190 h 216"/>
              <a:gd name="T16" fmla="*/ 159 w 197"/>
              <a:gd name="T17" fmla="*/ 188 h 216"/>
              <a:gd name="T18" fmla="*/ 123 w 197"/>
              <a:gd name="T19" fmla="*/ 190 h 216"/>
              <a:gd name="T20" fmla="*/ 110 w 197"/>
              <a:gd name="T21" fmla="*/ 194 h 216"/>
              <a:gd name="T22" fmla="*/ 75 w 197"/>
              <a:gd name="T23" fmla="*/ 201 h 216"/>
              <a:gd name="T24" fmla="*/ 45 w 197"/>
              <a:gd name="T25" fmla="*/ 203 h 216"/>
              <a:gd name="T26" fmla="*/ 39 w 197"/>
              <a:gd name="T27" fmla="*/ 165 h 216"/>
              <a:gd name="T28" fmla="*/ 32 w 197"/>
              <a:gd name="T29" fmla="*/ 146 h 216"/>
              <a:gd name="T30" fmla="*/ 0 w 197"/>
              <a:gd name="T31" fmla="*/ 124 h 216"/>
              <a:gd name="T32" fmla="*/ 3 w 197"/>
              <a:gd name="T33" fmla="*/ 112 h 216"/>
              <a:gd name="T34" fmla="*/ 25 w 197"/>
              <a:gd name="T35" fmla="*/ 96 h 216"/>
              <a:gd name="T36" fmla="*/ 32 w 197"/>
              <a:gd name="T37" fmla="*/ 100 h 216"/>
              <a:gd name="T38" fmla="*/ 32 w 197"/>
              <a:gd name="T39" fmla="*/ 92 h 216"/>
              <a:gd name="T40" fmla="*/ 17 w 197"/>
              <a:gd name="T41" fmla="*/ 71 h 216"/>
              <a:gd name="T42" fmla="*/ 15 w 197"/>
              <a:gd name="T43" fmla="*/ 57 h 216"/>
              <a:gd name="T44" fmla="*/ 37 w 197"/>
              <a:gd name="T45" fmla="*/ 66 h 216"/>
              <a:gd name="T46" fmla="*/ 62 w 197"/>
              <a:gd name="T47" fmla="*/ 77 h 216"/>
              <a:gd name="T48" fmla="*/ 54 w 197"/>
              <a:gd name="T49" fmla="*/ 89 h 216"/>
              <a:gd name="T50" fmla="*/ 40 w 197"/>
              <a:gd name="T51" fmla="*/ 97 h 216"/>
              <a:gd name="T52" fmla="*/ 29 w 197"/>
              <a:gd name="T53" fmla="*/ 102 h 216"/>
              <a:gd name="T54" fmla="*/ 10 w 197"/>
              <a:gd name="T55" fmla="*/ 115 h 216"/>
              <a:gd name="T56" fmla="*/ 30 w 197"/>
              <a:gd name="T57" fmla="*/ 108 h 216"/>
              <a:gd name="T58" fmla="*/ 55 w 197"/>
              <a:gd name="T59" fmla="*/ 97 h 216"/>
              <a:gd name="T60" fmla="*/ 66 w 197"/>
              <a:gd name="T61" fmla="*/ 86 h 216"/>
              <a:gd name="T62" fmla="*/ 71 w 197"/>
              <a:gd name="T63" fmla="*/ 87 h 216"/>
              <a:gd name="T64" fmla="*/ 70 w 197"/>
              <a:gd name="T65" fmla="*/ 109 h 216"/>
              <a:gd name="T66" fmla="*/ 85 w 197"/>
              <a:gd name="T67" fmla="*/ 119 h 216"/>
              <a:gd name="T68" fmla="*/ 80 w 197"/>
              <a:gd name="T69" fmla="*/ 131 h 216"/>
              <a:gd name="T70" fmla="*/ 95 w 197"/>
              <a:gd name="T71" fmla="*/ 126 h 216"/>
              <a:gd name="T72" fmla="*/ 110 w 197"/>
              <a:gd name="T73" fmla="*/ 120 h 216"/>
              <a:gd name="T74" fmla="*/ 120 w 197"/>
              <a:gd name="T75" fmla="*/ 111 h 216"/>
              <a:gd name="T76" fmla="*/ 103 w 197"/>
              <a:gd name="T77" fmla="*/ 108 h 216"/>
              <a:gd name="T78" fmla="*/ 85 w 197"/>
              <a:gd name="T79" fmla="*/ 94 h 216"/>
              <a:gd name="T80" fmla="*/ 103 w 197"/>
              <a:gd name="T81" fmla="*/ 86 h 216"/>
              <a:gd name="T82" fmla="*/ 93 w 197"/>
              <a:gd name="T83" fmla="*/ 74 h 216"/>
              <a:gd name="T84" fmla="*/ 88 w 197"/>
              <a:gd name="T85" fmla="*/ 64 h 216"/>
              <a:gd name="T86" fmla="*/ 99 w 197"/>
              <a:gd name="T87" fmla="*/ 55 h 216"/>
              <a:gd name="T88" fmla="*/ 104 w 197"/>
              <a:gd name="T89" fmla="*/ 49 h 216"/>
              <a:gd name="T90" fmla="*/ 100 w 197"/>
              <a:gd name="T91" fmla="*/ 40 h 216"/>
              <a:gd name="T92" fmla="*/ 115 w 197"/>
              <a:gd name="T93" fmla="*/ 33 h 216"/>
              <a:gd name="T94" fmla="*/ 104 w 197"/>
              <a:gd name="T95" fmla="*/ 23 h 216"/>
              <a:gd name="T96" fmla="*/ 129 w 197"/>
              <a:gd name="T97" fmla="*/ 23 h 216"/>
              <a:gd name="T98" fmla="*/ 89 w 197"/>
              <a:gd name="T99" fmla="*/ 32 h 216"/>
              <a:gd name="T100" fmla="*/ 67 w 197"/>
              <a:gd name="T101" fmla="*/ 40 h 216"/>
              <a:gd name="T102" fmla="*/ 59 w 197"/>
              <a:gd name="T103" fmla="*/ 26 h 216"/>
              <a:gd name="T104" fmla="*/ 63 w 197"/>
              <a:gd name="T105" fmla="*/ 15 h 216"/>
              <a:gd name="T106" fmla="*/ 67 w 197"/>
              <a:gd name="T107" fmla="*/ 0 h 216"/>
              <a:gd name="T108" fmla="*/ 84 w 197"/>
              <a:gd name="T109" fmla="*/ 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7" h="216">
                <a:moveTo>
                  <a:pt x="59" y="44"/>
                </a:moveTo>
                <a:lnTo>
                  <a:pt x="65" y="53"/>
                </a:lnTo>
                <a:lnTo>
                  <a:pt x="65" y="55"/>
                </a:lnTo>
                <a:lnTo>
                  <a:pt x="39" y="56"/>
                </a:lnTo>
                <a:lnTo>
                  <a:pt x="18" y="51"/>
                </a:lnTo>
                <a:lnTo>
                  <a:pt x="20" y="49"/>
                </a:lnTo>
                <a:lnTo>
                  <a:pt x="26" y="51"/>
                </a:lnTo>
                <a:lnTo>
                  <a:pt x="33" y="45"/>
                </a:lnTo>
                <a:lnTo>
                  <a:pt x="33" y="23"/>
                </a:lnTo>
                <a:lnTo>
                  <a:pt x="37" y="23"/>
                </a:lnTo>
                <a:lnTo>
                  <a:pt x="44" y="33"/>
                </a:lnTo>
                <a:lnTo>
                  <a:pt x="54" y="34"/>
                </a:lnTo>
                <a:lnTo>
                  <a:pt x="59" y="44"/>
                </a:lnTo>
                <a:close/>
                <a:moveTo>
                  <a:pt x="129" y="23"/>
                </a:moveTo>
                <a:lnTo>
                  <a:pt x="134" y="52"/>
                </a:lnTo>
                <a:lnTo>
                  <a:pt x="142" y="60"/>
                </a:lnTo>
                <a:lnTo>
                  <a:pt x="157" y="82"/>
                </a:lnTo>
                <a:lnTo>
                  <a:pt x="157" y="86"/>
                </a:lnTo>
                <a:lnTo>
                  <a:pt x="157" y="107"/>
                </a:lnTo>
                <a:lnTo>
                  <a:pt x="171" y="111"/>
                </a:lnTo>
                <a:lnTo>
                  <a:pt x="175" y="108"/>
                </a:lnTo>
                <a:lnTo>
                  <a:pt x="193" y="154"/>
                </a:lnTo>
                <a:lnTo>
                  <a:pt x="197" y="182"/>
                </a:lnTo>
                <a:lnTo>
                  <a:pt x="197" y="190"/>
                </a:lnTo>
                <a:lnTo>
                  <a:pt x="185" y="190"/>
                </a:lnTo>
                <a:lnTo>
                  <a:pt x="161" y="188"/>
                </a:lnTo>
                <a:lnTo>
                  <a:pt x="159" y="188"/>
                </a:lnTo>
                <a:lnTo>
                  <a:pt x="150" y="188"/>
                </a:lnTo>
                <a:lnTo>
                  <a:pt x="130" y="188"/>
                </a:lnTo>
                <a:lnTo>
                  <a:pt x="123" y="190"/>
                </a:lnTo>
                <a:lnTo>
                  <a:pt x="119" y="190"/>
                </a:lnTo>
                <a:lnTo>
                  <a:pt x="114" y="191"/>
                </a:lnTo>
                <a:lnTo>
                  <a:pt x="110" y="194"/>
                </a:lnTo>
                <a:lnTo>
                  <a:pt x="104" y="197"/>
                </a:lnTo>
                <a:lnTo>
                  <a:pt x="100" y="199"/>
                </a:lnTo>
                <a:lnTo>
                  <a:pt x="75" y="201"/>
                </a:lnTo>
                <a:lnTo>
                  <a:pt x="70" y="209"/>
                </a:lnTo>
                <a:lnTo>
                  <a:pt x="65" y="216"/>
                </a:lnTo>
                <a:lnTo>
                  <a:pt x="45" y="203"/>
                </a:lnTo>
                <a:lnTo>
                  <a:pt x="40" y="186"/>
                </a:lnTo>
                <a:lnTo>
                  <a:pt x="32" y="182"/>
                </a:lnTo>
                <a:lnTo>
                  <a:pt x="39" y="165"/>
                </a:lnTo>
                <a:lnTo>
                  <a:pt x="29" y="158"/>
                </a:lnTo>
                <a:lnTo>
                  <a:pt x="35" y="152"/>
                </a:lnTo>
                <a:lnTo>
                  <a:pt x="32" y="146"/>
                </a:lnTo>
                <a:lnTo>
                  <a:pt x="24" y="146"/>
                </a:lnTo>
                <a:lnTo>
                  <a:pt x="7" y="138"/>
                </a:lnTo>
                <a:lnTo>
                  <a:pt x="0" y="124"/>
                </a:lnTo>
                <a:lnTo>
                  <a:pt x="0" y="123"/>
                </a:lnTo>
                <a:lnTo>
                  <a:pt x="2" y="119"/>
                </a:lnTo>
                <a:lnTo>
                  <a:pt x="3" y="112"/>
                </a:lnTo>
                <a:lnTo>
                  <a:pt x="6" y="102"/>
                </a:lnTo>
                <a:lnTo>
                  <a:pt x="21" y="97"/>
                </a:lnTo>
                <a:lnTo>
                  <a:pt x="25" y="96"/>
                </a:lnTo>
                <a:lnTo>
                  <a:pt x="29" y="98"/>
                </a:lnTo>
                <a:lnTo>
                  <a:pt x="30" y="100"/>
                </a:lnTo>
                <a:lnTo>
                  <a:pt x="32" y="100"/>
                </a:lnTo>
                <a:lnTo>
                  <a:pt x="35" y="97"/>
                </a:lnTo>
                <a:lnTo>
                  <a:pt x="32" y="93"/>
                </a:lnTo>
                <a:lnTo>
                  <a:pt x="32" y="92"/>
                </a:lnTo>
                <a:lnTo>
                  <a:pt x="30" y="86"/>
                </a:lnTo>
                <a:lnTo>
                  <a:pt x="29" y="82"/>
                </a:lnTo>
                <a:lnTo>
                  <a:pt x="17" y="71"/>
                </a:lnTo>
                <a:lnTo>
                  <a:pt x="17" y="66"/>
                </a:lnTo>
                <a:lnTo>
                  <a:pt x="13" y="63"/>
                </a:lnTo>
                <a:lnTo>
                  <a:pt x="15" y="57"/>
                </a:lnTo>
                <a:lnTo>
                  <a:pt x="17" y="57"/>
                </a:lnTo>
                <a:lnTo>
                  <a:pt x="32" y="66"/>
                </a:lnTo>
                <a:lnTo>
                  <a:pt x="37" y="66"/>
                </a:lnTo>
                <a:lnTo>
                  <a:pt x="50" y="67"/>
                </a:lnTo>
                <a:lnTo>
                  <a:pt x="63" y="67"/>
                </a:lnTo>
                <a:lnTo>
                  <a:pt x="62" y="77"/>
                </a:lnTo>
                <a:lnTo>
                  <a:pt x="60" y="79"/>
                </a:lnTo>
                <a:lnTo>
                  <a:pt x="55" y="86"/>
                </a:lnTo>
                <a:lnTo>
                  <a:pt x="54" y="89"/>
                </a:lnTo>
                <a:lnTo>
                  <a:pt x="51" y="90"/>
                </a:lnTo>
                <a:lnTo>
                  <a:pt x="44" y="96"/>
                </a:lnTo>
                <a:lnTo>
                  <a:pt x="40" y="97"/>
                </a:lnTo>
                <a:lnTo>
                  <a:pt x="36" y="98"/>
                </a:lnTo>
                <a:lnTo>
                  <a:pt x="30" y="101"/>
                </a:lnTo>
                <a:lnTo>
                  <a:pt x="29" y="102"/>
                </a:lnTo>
                <a:lnTo>
                  <a:pt x="20" y="108"/>
                </a:lnTo>
                <a:lnTo>
                  <a:pt x="18" y="109"/>
                </a:lnTo>
                <a:lnTo>
                  <a:pt x="10" y="115"/>
                </a:lnTo>
                <a:lnTo>
                  <a:pt x="9" y="120"/>
                </a:lnTo>
                <a:lnTo>
                  <a:pt x="21" y="111"/>
                </a:lnTo>
                <a:lnTo>
                  <a:pt x="30" y="108"/>
                </a:lnTo>
                <a:lnTo>
                  <a:pt x="41" y="104"/>
                </a:lnTo>
                <a:lnTo>
                  <a:pt x="50" y="98"/>
                </a:lnTo>
                <a:lnTo>
                  <a:pt x="55" y="97"/>
                </a:lnTo>
                <a:lnTo>
                  <a:pt x="65" y="90"/>
                </a:lnTo>
                <a:lnTo>
                  <a:pt x="65" y="89"/>
                </a:lnTo>
                <a:lnTo>
                  <a:pt x="66" y="86"/>
                </a:lnTo>
                <a:lnTo>
                  <a:pt x="66" y="85"/>
                </a:lnTo>
                <a:lnTo>
                  <a:pt x="67" y="86"/>
                </a:lnTo>
                <a:lnTo>
                  <a:pt x="71" y="87"/>
                </a:lnTo>
                <a:lnTo>
                  <a:pt x="71" y="94"/>
                </a:lnTo>
                <a:lnTo>
                  <a:pt x="70" y="102"/>
                </a:lnTo>
                <a:lnTo>
                  <a:pt x="70" y="109"/>
                </a:lnTo>
                <a:lnTo>
                  <a:pt x="77" y="115"/>
                </a:lnTo>
                <a:lnTo>
                  <a:pt x="81" y="109"/>
                </a:lnTo>
                <a:lnTo>
                  <a:pt x="85" y="119"/>
                </a:lnTo>
                <a:lnTo>
                  <a:pt x="84" y="124"/>
                </a:lnTo>
                <a:lnTo>
                  <a:pt x="81" y="130"/>
                </a:lnTo>
                <a:lnTo>
                  <a:pt x="80" y="131"/>
                </a:lnTo>
                <a:lnTo>
                  <a:pt x="77" y="139"/>
                </a:lnTo>
                <a:lnTo>
                  <a:pt x="85" y="134"/>
                </a:lnTo>
                <a:lnTo>
                  <a:pt x="95" y="126"/>
                </a:lnTo>
                <a:lnTo>
                  <a:pt x="100" y="119"/>
                </a:lnTo>
                <a:lnTo>
                  <a:pt x="101" y="119"/>
                </a:lnTo>
                <a:lnTo>
                  <a:pt x="110" y="120"/>
                </a:lnTo>
                <a:lnTo>
                  <a:pt x="111" y="120"/>
                </a:lnTo>
                <a:lnTo>
                  <a:pt x="115" y="120"/>
                </a:lnTo>
                <a:lnTo>
                  <a:pt x="120" y="111"/>
                </a:lnTo>
                <a:lnTo>
                  <a:pt x="119" y="105"/>
                </a:lnTo>
                <a:lnTo>
                  <a:pt x="105" y="109"/>
                </a:lnTo>
                <a:lnTo>
                  <a:pt x="103" y="108"/>
                </a:lnTo>
                <a:lnTo>
                  <a:pt x="92" y="102"/>
                </a:lnTo>
                <a:lnTo>
                  <a:pt x="88" y="98"/>
                </a:lnTo>
                <a:lnTo>
                  <a:pt x="85" y="94"/>
                </a:lnTo>
                <a:lnTo>
                  <a:pt x="95" y="89"/>
                </a:lnTo>
                <a:lnTo>
                  <a:pt x="101" y="89"/>
                </a:lnTo>
                <a:lnTo>
                  <a:pt x="103" y="86"/>
                </a:lnTo>
                <a:lnTo>
                  <a:pt x="104" y="83"/>
                </a:lnTo>
                <a:lnTo>
                  <a:pt x="96" y="77"/>
                </a:lnTo>
                <a:lnTo>
                  <a:pt x="93" y="74"/>
                </a:lnTo>
                <a:lnTo>
                  <a:pt x="93" y="70"/>
                </a:lnTo>
                <a:lnTo>
                  <a:pt x="96" y="67"/>
                </a:lnTo>
                <a:lnTo>
                  <a:pt x="88" y="64"/>
                </a:lnTo>
                <a:lnTo>
                  <a:pt x="84" y="60"/>
                </a:lnTo>
                <a:lnTo>
                  <a:pt x="90" y="56"/>
                </a:lnTo>
                <a:lnTo>
                  <a:pt x="99" y="55"/>
                </a:lnTo>
                <a:lnTo>
                  <a:pt x="100" y="53"/>
                </a:lnTo>
                <a:lnTo>
                  <a:pt x="105" y="51"/>
                </a:lnTo>
                <a:lnTo>
                  <a:pt x="104" y="49"/>
                </a:lnTo>
                <a:lnTo>
                  <a:pt x="92" y="52"/>
                </a:lnTo>
                <a:lnTo>
                  <a:pt x="88" y="51"/>
                </a:lnTo>
                <a:lnTo>
                  <a:pt x="100" y="40"/>
                </a:lnTo>
                <a:lnTo>
                  <a:pt x="111" y="38"/>
                </a:lnTo>
                <a:lnTo>
                  <a:pt x="116" y="33"/>
                </a:lnTo>
                <a:lnTo>
                  <a:pt x="115" y="33"/>
                </a:lnTo>
                <a:lnTo>
                  <a:pt x="107" y="30"/>
                </a:lnTo>
                <a:lnTo>
                  <a:pt x="103" y="26"/>
                </a:lnTo>
                <a:lnTo>
                  <a:pt x="104" y="23"/>
                </a:lnTo>
                <a:lnTo>
                  <a:pt x="107" y="18"/>
                </a:lnTo>
                <a:lnTo>
                  <a:pt x="110" y="15"/>
                </a:lnTo>
                <a:lnTo>
                  <a:pt x="129" y="23"/>
                </a:lnTo>
                <a:close/>
                <a:moveTo>
                  <a:pt x="99" y="10"/>
                </a:moveTo>
                <a:lnTo>
                  <a:pt x="85" y="26"/>
                </a:lnTo>
                <a:lnTo>
                  <a:pt x="89" y="32"/>
                </a:lnTo>
                <a:lnTo>
                  <a:pt x="86" y="34"/>
                </a:lnTo>
                <a:lnTo>
                  <a:pt x="75" y="45"/>
                </a:lnTo>
                <a:lnTo>
                  <a:pt x="67" y="40"/>
                </a:lnTo>
                <a:lnTo>
                  <a:pt x="70" y="15"/>
                </a:lnTo>
                <a:lnTo>
                  <a:pt x="65" y="23"/>
                </a:lnTo>
                <a:lnTo>
                  <a:pt x="59" y="26"/>
                </a:lnTo>
                <a:lnTo>
                  <a:pt x="50" y="23"/>
                </a:lnTo>
                <a:lnTo>
                  <a:pt x="50" y="17"/>
                </a:lnTo>
                <a:lnTo>
                  <a:pt x="63" y="15"/>
                </a:lnTo>
                <a:lnTo>
                  <a:pt x="65" y="12"/>
                </a:lnTo>
                <a:lnTo>
                  <a:pt x="66" y="8"/>
                </a:lnTo>
                <a:lnTo>
                  <a:pt x="67" y="0"/>
                </a:lnTo>
                <a:lnTo>
                  <a:pt x="69" y="0"/>
                </a:lnTo>
                <a:lnTo>
                  <a:pt x="75" y="2"/>
                </a:lnTo>
                <a:lnTo>
                  <a:pt x="84" y="4"/>
                </a:lnTo>
                <a:lnTo>
                  <a:pt x="92" y="7"/>
                </a:lnTo>
                <a:lnTo>
                  <a:pt x="99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Freeform 663">
            <a:extLst>
              <a:ext uri="{FF2B5EF4-FFF2-40B4-BE49-F238E27FC236}">
                <a16:creationId xmlns:a16="http://schemas.microsoft.com/office/drawing/2014/main" id="{6178AC39-D17F-30ED-AA5C-949BBAEB4674}"/>
              </a:ext>
            </a:extLst>
          </p:cNvPr>
          <p:cNvSpPr>
            <a:spLocks noEditPoints="1"/>
          </p:cNvSpPr>
          <p:nvPr/>
        </p:nvSpPr>
        <p:spPr bwMode="auto">
          <a:xfrm>
            <a:off x="7105796" y="1008083"/>
            <a:ext cx="131765" cy="204792"/>
          </a:xfrm>
          <a:custGeom>
            <a:avLst/>
            <a:gdLst>
              <a:gd name="T0" fmla="*/ 72 w 83"/>
              <a:gd name="T1" fmla="*/ 101 h 129"/>
              <a:gd name="T2" fmla="*/ 72 w 83"/>
              <a:gd name="T3" fmla="*/ 123 h 129"/>
              <a:gd name="T4" fmla="*/ 65 w 83"/>
              <a:gd name="T5" fmla="*/ 129 h 129"/>
              <a:gd name="T6" fmla="*/ 59 w 83"/>
              <a:gd name="T7" fmla="*/ 127 h 129"/>
              <a:gd name="T8" fmla="*/ 52 w 83"/>
              <a:gd name="T9" fmla="*/ 123 h 129"/>
              <a:gd name="T10" fmla="*/ 48 w 83"/>
              <a:gd name="T11" fmla="*/ 115 h 129"/>
              <a:gd name="T12" fmla="*/ 43 w 83"/>
              <a:gd name="T13" fmla="*/ 114 h 129"/>
              <a:gd name="T14" fmla="*/ 43 w 83"/>
              <a:gd name="T15" fmla="*/ 112 h 129"/>
              <a:gd name="T16" fmla="*/ 50 w 83"/>
              <a:gd name="T17" fmla="*/ 115 h 129"/>
              <a:gd name="T18" fmla="*/ 54 w 83"/>
              <a:gd name="T19" fmla="*/ 107 h 129"/>
              <a:gd name="T20" fmla="*/ 72 w 83"/>
              <a:gd name="T21" fmla="*/ 101 h 129"/>
              <a:gd name="T22" fmla="*/ 79 w 83"/>
              <a:gd name="T23" fmla="*/ 32 h 129"/>
              <a:gd name="T24" fmla="*/ 83 w 83"/>
              <a:gd name="T25" fmla="*/ 37 h 129"/>
              <a:gd name="T26" fmla="*/ 78 w 83"/>
              <a:gd name="T27" fmla="*/ 44 h 129"/>
              <a:gd name="T28" fmla="*/ 75 w 83"/>
              <a:gd name="T29" fmla="*/ 44 h 129"/>
              <a:gd name="T30" fmla="*/ 69 w 83"/>
              <a:gd name="T31" fmla="*/ 56 h 129"/>
              <a:gd name="T32" fmla="*/ 69 w 83"/>
              <a:gd name="T33" fmla="*/ 65 h 129"/>
              <a:gd name="T34" fmla="*/ 68 w 83"/>
              <a:gd name="T35" fmla="*/ 66 h 129"/>
              <a:gd name="T36" fmla="*/ 61 w 83"/>
              <a:gd name="T37" fmla="*/ 60 h 129"/>
              <a:gd name="T38" fmla="*/ 57 w 83"/>
              <a:gd name="T39" fmla="*/ 70 h 129"/>
              <a:gd name="T40" fmla="*/ 35 w 83"/>
              <a:gd name="T41" fmla="*/ 77 h 129"/>
              <a:gd name="T42" fmla="*/ 31 w 83"/>
              <a:gd name="T43" fmla="*/ 70 h 129"/>
              <a:gd name="T44" fmla="*/ 28 w 83"/>
              <a:gd name="T45" fmla="*/ 78 h 129"/>
              <a:gd name="T46" fmla="*/ 19 w 83"/>
              <a:gd name="T47" fmla="*/ 82 h 129"/>
              <a:gd name="T48" fmla="*/ 16 w 83"/>
              <a:gd name="T49" fmla="*/ 70 h 129"/>
              <a:gd name="T50" fmla="*/ 28 w 83"/>
              <a:gd name="T51" fmla="*/ 51 h 129"/>
              <a:gd name="T52" fmla="*/ 26 w 83"/>
              <a:gd name="T53" fmla="*/ 47 h 129"/>
              <a:gd name="T54" fmla="*/ 18 w 83"/>
              <a:gd name="T55" fmla="*/ 48 h 129"/>
              <a:gd name="T56" fmla="*/ 15 w 83"/>
              <a:gd name="T57" fmla="*/ 54 h 129"/>
              <a:gd name="T58" fmla="*/ 5 w 83"/>
              <a:gd name="T59" fmla="*/ 55 h 129"/>
              <a:gd name="T60" fmla="*/ 4 w 83"/>
              <a:gd name="T61" fmla="*/ 45 h 129"/>
              <a:gd name="T62" fmla="*/ 0 w 83"/>
              <a:gd name="T63" fmla="*/ 41 h 129"/>
              <a:gd name="T64" fmla="*/ 0 w 83"/>
              <a:gd name="T65" fmla="*/ 36 h 129"/>
              <a:gd name="T66" fmla="*/ 16 w 83"/>
              <a:gd name="T67" fmla="*/ 39 h 129"/>
              <a:gd name="T68" fmla="*/ 20 w 83"/>
              <a:gd name="T69" fmla="*/ 36 h 129"/>
              <a:gd name="T70" fmla="*/ 19 w 83"/>
              <a:gd name="T71" fmla="*/ 30 h 129"/>
              <a:gd name="T72" fmla="*/ 24 w 83"/>
              <a:gd name="T73" fmla="*/ 28 h 129"/>
              <a:gd name="T74" fmla="*/ 31 w 83"/>
              <a:gd name="T75" fmla="*/ 33 h 129"/>
              <a:gd name="T76" fmla="*/ 34 w 83"/>
              <a:gd name="T77" fmla="*/ 17 h 129"/>
              <a:gd name="T78" fmla="*/ 41 w 83"/>
              <a:gd name="T79" fmla="*/ 24 h 129"/>
              <a:gd name="T80" fmla="*/ 48 w 83"/>
              <a:gd name="T81" fmla="*/ 15 h 129"/>
              <a:gd name="T82" fmla="*/ 57 w 83"/>
              <a:gd name="T83" fmla="*/ 22 h 129"/>
              <a:gd name="T84" fmla="*/ 52 w 83"/>
              <a:gd name="T85" fmla="*/ 35 h 129"/>
              <a:gd name="T86" fmla="*/ 64 w 83"/>
              <a:gd name="T87" fmla="*/ 35 h 129"/>
              <a:gd name="T88" fmla="*/ 72 w 83"/>
              <a:gd name="T89" fmla="*/ 30 h 129"/>
              <a:gd name="T90" fmla="*/ 67 w 83"/>
              <a:gd name="T91" fmla="*/ 22 h 129"/>
              <a:gd name="T92" fmla="*/ 67 w 83"/>
              <a:gd name="T93" fmla="*/ 14 h 129"/>
              <a:gd name="T94" fmla="*/ 59 w 83"/>
              <a:gd name="T95" fmla="*/ 6 h 129"/>
              <a:gd name="T96" fmla="*/ 67 w 83"/>
              <a:gd name="T97" fmla="*/ 0 h 129"/>
              <a:gd name="T98" fmla="*/ 67 w 83"/>
              <a:gd name="T99" fmla="*/ 2 h 129"/>
              <a:gd name="T100" fmla="*/ 67 w 83"/>
              <a:gd name="T101" fmla="*/ 3 h 129"/>
              <a:gd name="T102" fmla="*/ 76 w 83"/>
              <a:gd name="T103" fmla="*/ 11 h 129"/>
              <a:gd name="T104" fmla="*/ 74 w 83"/>
              <a:gd name="T105" fmla="*/ 18 h 129"/>
              <a:gd name="T106" fmla="*/ 79 w 83"/>
              <a:gd name="T107" fmla="*/ 25 h 129"/>
              <a:gd name="T108" fmla="*/ 76 w 83"/>
              <a:gd name="T109" fmla="*/ 32 h 129"/>
              <a:gd name="T110" fmla="*/ 79 w 83"/>
              <a:gd name="T111" fmla="*/ 3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" h="129">
                <a:moveTo>
                  <a:pt x="72" y="101"/>
                </a:moveTo>
                <a:lnTo>
                  <a:pt x="72" y="123"/>
                </a:lnTo>
                <a:lnTo>
                  <a:pt x="65" y="129"/>
                </a:lnTo>
                <a:lnTo>
                  <a:pt x="59" y="127"/>
                </a:lnTo>
                <a:lnTo>
                  <a:pt x="52" y="123"/>
                </a:lnTo>
                <a:lnTo>
                  <a:pt x="48" y="115"/>
                </a:lnTo>
                <a:lnTo>
                  <a:pt x="43" y="114"/>
                </a:lnTo>
                <a:lnTo>
                  <a:pt x="43" y="112"/>
                </a:lnTo>
                <a:lnTo>
                  <a:pt x="50" y="115"/>
                </a:lnTo>
                <a:lnTo>
                  <a:pt x="54" y="107"/>
                </a:lnTo>
                <a:lnTo>
                  <a:pt x="72" y="101"/>
                </a:lnTo>
                <a:close/>
                <a:moveTo>
                  <a:pt x="79" y="32"/>
                </a:moveTo>
                <a:lnTo>
                  <a:pt x="83" y="37"/>
                </a:lnTo>
                <a:lnTo>
                  <a:pt x="78" y="44"/>
                </a:lnTo>
                <a:lnTo>
                  <a:pt x="75" y="44"/>
                </a:lnTo>
                <a:lnTo>
                  <a:pt x="69" y="56"/>
                </a:lnTo>
                <a:lnTo>
                  <a:pt x="69" y="65"/>
                </a:lnTo>
                <a:lnTo>
                  <a:pt x="68" y="66"/>
                </a:lnTo>
                <a:lnTo>
                  <a:pt x="61" y="60"/>
                </a:lnTo>
                <a:lnTo>
                  <a:pt x="57" y="70"/>
                </a:lnTo>
                <a:lnTo>
                  <a:pt x="35" y="77"/>
                </a:lnTo>
                <a:lnTo>
                  <a:pt x="31" y="70"/>
                </a:lnTo>
                <a:lnTo>
                  <a:pt x="28" y="78"/>
                </a:lnTo>
                <a:lnTo>
                  <a:pt x="19" y="82"/>
                </a:lnTo>
                <a:lnTo>
                  <a:pt x="16" y="70"/>
                </a:lnTo>
                <a:lnTo>
                  <a:pt x="28" y="51"/>
                </a:lnTo>
                <a:lnTo>
                  <a:pt x="26" y="47"/>
                </a:lnTo>
                <a:lnTo>
                  <a:pt x="18" y="48"/>
                </a:lnTo>
                <a:lnTo>
                  <a:pt x="15" y="54"/>
                </a:lnTo>
                <a:lnTo>
                  <a:pt x="5" y="55"/>
                </a:lnTo>
                <a:lnTo>
                  <a:pt x="4" y="45"/>
                </a:lnTo>
                <a:lnTo>
                  <a:pt x="0" y="41"/>
                </a:lnTo>
                <a:lnTo>
                  <a:pt x="0" y="36"/>
                </a:lnTo>
                <a:lnTo>
                  <a:pt x="16" y="39"/>
                </a:lnTo>
                <a:lnTo>
                  <a:pt x="20" y="36"/>
                </a:lnTo>
                <a:lnTo>
                  <a:pt x="19" y="30"/>
                </a:lnTo>
                <a:lnTo>
                  <a:pt x="24" y="28"/>
                </a:lnTo>
                <a:lnTo>
                  <a:pt x="31" y="33"/>
                </a:lnTo>
                <a:lnTo>
                  <a:pt x="34" y="17"/>
                </a:lnTo>
                <a:lnTo>
                  <a:pt x="41" y="24"/>
                </a:lnTo>
                <a:lnTo>
                  <a:pt x="48" y="15"/>
                </a:lnTo>
                <a:lnTo>
                  <a:pt x="57" y="22"/>
                </a:lnTo>
                <a:lnTo>
                  <a:pt x="52" y="35"/>
                </a:lnTo>
                <a:lnTo>
                  <a:pt x="64" y="35"/>
                </a:lnTo>
                <a:lnTo>
                  <a:pt x="72" y="30"/>
                </a:lnTo>
                <a:lnTo>
                  <a:pt x="67" y="22"/>
                </a:lnTo>
                <a:lnTo>
                  <a:pt x="67" y="14"/>
                </a:lnTo>
                <a:lnTo>
                  <a:pt x="59" y="6"/>
                </a:lnTo>
                <a:lnTo>
                  <a:pt x="67" y="0"/>
                </a:lnTo>
                <a:lnTo>
                  <a:pt x="67" y="2"/>
                </a:lnTo>
                <a:lnTo>
                  <a:pt x="67" y="3"/>
                </a:lnTo>
                <a:lnTo>
                  <a:pt x="76" y="11"/>
                </a:lnTo>
                <a:lnTo>
                  <a:pt x="74" y="18"/>
                </a:lnTo>
                <a:lnTo>
                  <a:pt x="79" y="25"/>
                </a:lnTo>
                <a:lnTo>
                  <a:pt x="76" y="32"/>
                </a:lnTo>
                <a:lnTo>
                  <a:pt x="79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664">
            <a:extLst>
              <a:ext uri="{FF2B5EF4-FFF2-40B4-BE49-F238E27FC236}">
                <a16:creationId xmlns:a16="http://schemas.microsoft.com/office/drawing/2014/main" id="{1B95A3C6-6C8D-A670-3B55-AC291B9FF4F6}"/>
              </a:ext>
            </a:extLst>
          </p:cNvPr>
          <p:cNvSpPr>
            <a:spLocks/>
          </p:cNvSpPr>
          <p:nvPr/>
        </p:nvSpPr>
        <p:spPr bwMode="auto">
          <a:xfrm>
            <a:off x="8004339" y="803291"/>
            <a:ext cx="165103" cy="160341"/>
          </a:xfrm>
          <a:custGeom>
            <a:avLst/>
            <a:gdLst>
              <a:gd name="T0" fmla="*/ 104 w 104"/>
              <a:gd name="T1" fmla="*/ 24 h 101"/>
              <a:gd name="T2" fmla="*/ 91 w 104"/>
              <a:gd name="T3" fmla="*/ 53 h 101"/>
              <a:gd name="T4" fmla="*/ 93 w 104"/>
              <a:gd name="T5" fmla="*/ 61 h 101"/>
              <a:gd name="T6" fmla="*/ 81 w 104"/>
              <a:gd name="T7" fmla="*/ 82 h 101"/>
              <a:gd name="T8" fmla="*/ 72 w 104"/>
              <a:gd name="T9" fmla="*/ 95 h 101"/>
              <a:gd name="T10" fmla="*/ 75 w 104"/>
              <a:gd name="T11" fmla="*/ 99 h 101"/>
              <a:gd name="T12" fmla="*/ 66 w 104"/>
              <a:gd name="T13" fmla="*/ 101 h 101"/>
              <a:gd name="T14" fmla="*/ 60 w 104"/>
              <a:gd name="T15" fmla="*/ 98 h 101"/>
              <a:gd name="T16" fmla="*/ 55 w 104"/>
              <a:gd name="T17" fmla="*/ 95 h 101"/>
              <a:gd name="T18" fmla="*/ 36 w 104"/>
              <a:gd name="T19" fmla="*/ 101 h 101"/>
              <a:gd name="T20" fmla="*/ 26 w 104"/>
              <a:gd name="T21" fmla="*/ 82 h 101"/>
              <a:gd name="T22" fmla="*/ 12 w 104"/>
              <a:gd name="T23" fmla="*/ 72 h 101"/>
              <a:gd name="T24" fmla="*/ 10 w 104"/>
              <a:gd name="T25" fmla="*/ 67 h 101"/>
              <a:gd name="T26" fmla="*/ 1 w 104"/>
              <a:gd name="T27" fmla="*/ 64 h 101"/>
              <a:gd name="T28" fmla="*/ 0 w 104"/>
              <a:gd name="T29" fmla="*/ 61 h 101"/>
              <a:gd name="T30" fmla="*/ 8 w 104"/>
              <a:gd name="T31" fmla="*/ 60 h 101"/>
              <a:gd name="T32" fmla="*/ 10 w 104"/>
              <a:gd name="T33" fmla="*/ 60 h 101"/>
              <a:gd name="T34" fmla="*/ 11 w 104"/>
              <a:gd name="T35" fmla="*/ 60 h 101"/>
              <a:gd name="T36" fmla="*/ 8 w 104"/>
              <a:gd name="T37" fmla="*/ 57 h 101"/>
              <a:gd name="T38" fmla="*/ 3 w 104"/>
              <a:gd name="T39" fmla="*/ 53 h 101"/>
              <a:gd name="T40" fmla="*/ 3 w 104"/>
              <a:gd name="T41" fmla="*/ 42 h 101"/>
              <a:gd name="T42" fmla="*/ 6 w 104"/>
              <a:gd name="T43" fmla="*/ 29 h 101"/>
              <a:gd name="T44" fmla="*/ 12 w 104"/>
              <a:gd name="T45" fmla="*/ 9 h 101"/>
              <a:gd name="T46" fmla="*/ 14 w 104"/>
              <a:gd name="T47" fmla="*/ 7 h 101"/>
              <a:gd name="T48" fmla="*/ 31 w 104"/>
              <a:gd name="T49" fmla="*/ 0 h 101"/>
              <a:gd name="T50" fmla="*/ 42 w 104"/>
              <a:gd name="T51" fmla="*/ 3 h 101"/>
              <a:gd name="T52" fmla="*/ 52 w 104"/>
              <a:gd name="T53" fmla="*/ 3 h 101"/>
              <a:gd name="T54" fmla="*/ 53 w 104"/>
              <a:gd name="T55" fmla="*/ 3 h 101"/>
              <a:gd name="T56" fmla="*/ 59 w 104"/>
              <a:gd name="T57" fmla="*/ 12 h 101"/>
              <a:gd name="T58" fmla="*/ 68 w 104"/>
              <a:gd name="T59" fmla="*/ 15 h 101"/>
              <a:gd name="T60" fmla="*/ 63 w 104"/>
              <a:gd name="T61" fmla="*/ 29 h 101"/>
              <a:gd name="T62" fmla="*/ 74 w 104"/>
              <a:gd name="T63" fmla="*/ 30 h 101"/>
              <a:gd name="T64" fmla="*/ 67 w 104"/>
              <a:gd name="T65" fmla="*/ 42 h 101"/>
              <a:gd name="T66" fmla="*/ 66 w 104"/>
              <a:gd name="T67" fmla="*/ 52 h 101"/>
              <a:gd name="T68" fmla="*/ 76 w 104"/>
              <a:gd name="T69" fmla="*/ 41 h 101"/>
              <a:gd name="T70" fmla="*/ 89 w 104"/>
              <a:gd name="T71" fmla="*/ 34 h 101"/>
              <a:gd name="T72" fmla="*/ 100 w 104"/>
              <a:gd name="T73" fmla="*/ 26 h 101"/>
              <a:gd name="T74" fmla="*/ 104 w 104"/>
              <a:gd name="T75" fmla="*/ 2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4" h="101">
                <a:moveTo>
                  <a:pt x="104" y="24"/>
                </a:moveTo>
                <a:lnTo>
                  <a:pt x="91" y="53"/>
                </a:lnTo>
                <a:lnTo>
                  <a:pt x="93" y="61"/>
                </a:lnTo>
                <a:lnTo>
                  <a:pt x="81" y="82"/>
                </a:lnTo>
                <a:lnTo>
                  <a:pt x="72" y="95"/>
                </a:lnTo>
                <a:lnTo>
                  <a:pt x="75" y="99"/>
                </a:lnTo>
                <a:lnTo>
                  <a:pt x="66" y="101"/>
                </a:lnTo>
                <a:lnTo>
                  <a:pt x="60" y="98"/>
                </a:lnTo>
                <a:lnTo>
                  <a:pt x="55" y="95"/>
                </a:lnTo>
                <a:lnTo>
                  <a:pt x="36" y="101"/>
                </a:lnTo>
                <a:lnTo>
                  <a:pt x="26" y="82"/>
                </a:lnTo>
                <a:lnTo>
                  <a:pt x="12" y="72"/>
                </a:lnTo>
                <a:lnTo>
                  <a:pt x="10" y="67"/>
                </a:lnTo>
                <a:lnTo>
                  <a:pt x="1" y="64"/>
                </a:lnTo>
                <a:lnTo>
                  <a:pt x="0" y="61"/>
                </a:lnTo>
                <a:lnTo>
                  <a:pt x="8" y="60"/>
                </a:lnTo>
                <a:lnTo>
                  <a:pt x="10" y="60"/>
                </a:lnTo>
                <a:lnTo>
                  <a:pt x="11" y="60"/>
                </a:lnTo>
                <a:lnTo>
                  <a:pt x="8" y="57"/>
                </a:lnTo>
                <a:lnTo>
                  <a:pt x="3" y="53"/>
                </a:lnTo>
                <a:lnTo>
                  <a:pt x="3" y="42"/>
                </a:lnTo>
                <a:lnTo>
                  <a:pt x="6" y="29"/>
                </a:lnTo>
                <a:lnTo>
                  <a:pt x="12" y="9"/>
                </a:lnTo>
                <a:lnTo>
                  <a:pt x="14" y="7"/>
                </a:lnTo>
                <a:lnTo>
                  <a:pt x="31" y="0"/>
                </a:lnTo>
                <a:lnTo>
                  <a:pt x="42" y="3"/>
                </a:lnTo>
                <a:lnTo>
                  <a:pt x="52" y="3"/>
                </a:lnTo>
                <a:lnTo>
                  <a:pt x="53" y="3"/>
                </a:lnTo>
                <a:lnTo>
                  <a:pt x="59" y="12"/>
                </a:lnTo>
                <a:lnTo>
                  <a:pt x="68" y="15"/>
                </a:lnTo>
                <a:lnTo>
                  <a:pt x="63" y="29"/>
                </a:lnTo>
                <a:lnTo>
                  <a:pt x="74" y="30"/>
                </a:lnTo>
                <a:lnTo>
                  <a:pt x="67" y="42"/>
                </a:lnTo>
                <a:lnTo>
                  <a:pt x="66" y="52"/>
                </a:lnTo>
                <a:lnTo>
                  <a:pt x="76" y="41"/>
                </a:lnTo>
                <a:lnTo>
                  <a:pt x="89" y="34"/>
                </a:lnTo>
                <a:lnTo>
                  <a:pt x="100" y="26"/>
                </a:lnTo>
                <a:lnTo>
                  <a:pt x="104" y="2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665">
            <a:extLst>
              <a:ext uri="{FF2B5EF4-FFF2-40B4-BE49-F238E27FC236}">
                <a16:creationId xmlns:a16="http://schemas.microsoft.com/office/drawing/2014/main" id="{50BEB2C9-CE9A-B7D1-1F83-74E443AC88F6}"/>
              </a:ext>
            </a:extLst>
          </p:cNvPr>
          <p:cNvSpPr>
            <a:spLocks/>
          </p:cNvSpPr>
          <p:nvPr/>
        </p:nvSpPr>
        <p:spPr bwMode="auto">
          <a:xfrm>
            <a:off x="4175211" y="6119941"/>
            <a:ext cx="88902" cy="88902"/>
          </a:xfrm>
          <a:custGeom>
            <a:avLst/>
            <a:gdLst>
              <a:gd name="T0" fmla="*/ 26 w 56"/>
              <a:gd name="T1" fmla="*/ 1 h 56"/>
              <a:gd name="T2" fmla="*/ 31 w 56"/>
              <a:gd name="T3" fmla="*/ 7 h 56"/>
              <a:gd name="T4" fmla="*/ 30 w 56"/>
              <a:gd name="T5" fmla="*/ 11 h 56"/>
              <a:gd name="T6" fmla="*/ 27 w 56"/>
              <a:gd name="T7" fmla="*/ 18 h 56"/>
              <a:gd name="T8" fmla="*/ 30 w 56"/>
              <a:gd name="T9" fmla="*/ 18 h 56"/>
              <a:gd name="T10" fmla="*/ 38 w 56"/>
              <a:gd name="T11" fmla="*/ 15 h 56"/>
              <a:gd name="T12" fmla="*/ 41 w 56"/>
              <a:gd name="T13" fmla="*/ 14 h 56"/>
              <a:gd name="T14" fmla="*/ 45 w 56"/>
              <a:gd name="T15" fmla="*/ 8 h 56"/>
              <a:gd name="T16" fmla="*/ 46 w 56"/>
              <a:gd name="T17" fmla="*/ 8 h 56"/>
              <a:gd name="T18" fmla="*/ 50 w 56"/>
              <a:gd name="T19" fmla="*/ 8 h 56"/>
              <a:gd name="T20" fmla="*/ 54 w 56"/>
              <a:gd name="T21" fmla="*/ 23 h 56"/>
              <a:gd name="T22" fmla="*/ 56 w 56"/>
              <a:gd name="T23" fmla="*/ 29 h 56"/>
              <a:gd name="T24" fmla="*/ 52 w 56"/>
              <a:gd name="T25" fmla="*/ 31 h 56"/>
              <a:gd name="T26" fmla="*/ 50 w 56"/>
              <a:gd name="T27" fmla="*/ 35 h 56"/>
              <a:gd name="T28" fmla="*/ 48 w 56"/>
              <a:gd name="T29" fmla="*/ 50 h 56"/>
              <a:gd name="T30" fmla="*/ 48 w 56"/>
              <a:gd name="T31" fmla="*/ 52 h 56"/>
              <a:gd name="T32" fmla="*/ 45 w 56"/>
              <a:gd name="T33" fmla="*/ 52 h 56"/>
              <a:gd name="T34" fmla="*/ 42 w 56"/>
              <a:gd name="T35" fmla="*/ 53 h 56"/>
              <a:gd name="T36" fmla="*/ 34 w 56"/>
              <a:gd name="T37" fmla="*/ 56 h 56"/>
              <a:gd name="T38" fmla="*/ 33 w 56"/>
              <a:gd name="T39" fmla="*/ 55 h 56"/>
              <a:gd name="T40" fmla="*/ 26 w 56"/>
              <a:gd name="T41" fmla="*/ 48 h 56"/>
              <a:gd name="T42" fmla="*/ 23 w 56"/>
              <a:gd name="T43" fmla="*/ 45 h 56"/>
              <a:gd name="T44" fmla="*/ 13 w 56"/>
              <a:gd name="T45" fmla="*/ 37 h 56"/>
              <a:gd name="T46" fmla="*/ 5 w 56"/>
              <a:gd name="T47" fmla="*/ 33 h 56"/>
              <a:gd name="T48" fmla="*/ 0 w 56"/>
              <a:gd name="T49" fmla="*/ 29 h 56"/>
              <a:gd name="T50" fmla="*/ 3 w 56"/>
              <a:gd name="T51" fmla="*/ 27 h 56"/>
              <a:gd name="T52" fmla="*/ 4 w 56"/>
              <a:gd name="T53" fmla="*/ 25 h 56"/>
              <a:gd name="T54" fmla="*/ 5 w 56"/>
              <a:gd name="T55" fmla="*/ 19 h 56"/>
              <a:gd name="T56" fmla="*/ 11 w 56"/>
              <a:gd name="T57" fmla="*/ 18 h 56"/>
              <a:gd name="T58" fmla="*/ 11 w 56"/>
              <a:gd name="T59" fmla="*/ 11 h 56"/>
              <a:gd name="T60" fmla="*/ 19 w 56"/>
              <a:gd name="T61" fmla="*/ 10 h 56"/>
              <a:gd name="T62" fmla="*/ 20 w 56"/>
              <a:gd name="T63" fmla="*/ 5 h 56"/>
              <a:gd name="T64" fmla="*/ 22 w 56"/>
              <a:gd name="T65" fmla="*/ 0 h 56"/>
              <a:gd name="T66" fmla="*/ 26 w 56"/>
              <a:gd name="T67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" h="56">
                <a:moveTo>
                  <a:pt x="26" y="1"/>
                </a:moveTo>
                <a:lnTo>
                  <a:pt x="31" y="7"/>
                </a:lnTo>
                <a:lnTo>
                  <a:pt x="30" y="11"/>
                </a:lnTo>
                <a:lnTo>
                  <a:pt x="27" y="18"/>
                </a:lnTo>
                <a:lnTo>
                  <a:pt x="30" y="18"/>
                </a:lnTo>
                <a:lnTo>
                  <a:pt x="38" y="15"/>
                </a:lnTo>
                <a:lnTo>
                  <a:pt x="41" y="14"/>
                </a:lnTo>
                <a:lnTo>
                  <a:pt x="45" y="8"/>
                </a:lnTo>
                <a:lnTo>
                  <a:pt x="46" y="8"/>
                </a:lnTo>
                <a:lnTo>
                  <a:pt x="50" y="8"/>
                </a:lnTo>
                <a:lnTo>
                  <a:pt x="54" y="23"/>
                </a:lnTo>
                <a:lnTo>
                  <a:pt x="56" y="29"/>
                </a:lnTo>
                <a:lnTo>
                  <a:pt x="52" y="31"/>
                </a:lnTo>
                <a:lnTo>
                  <a:pt x="50" y="35"/>
                </a:lnTo>
                <a:lnTo>
                  <a:pt x="48" y="50"/>
                </a:lnTo>
                <a:lnTo>
                  <a:pt x="48" y="52"/>
                </a:lnTo>
                <a:lnTo>
                  <a:pt x="45" y="52"/>
                </a:lnTo>
                <a:lnTo>
                  <a:pt x="42" y="53"/>
                </a:lnTo>
                <a:lnTo>
                  <a:pt x="34" y="56"/>
                </a:lnTo>
                <a:lnTo>
                  <a:pt x="33" y="55"/>
                </a:lnTo>
                <a:lnTo>
                  <a:pt x="26" y="48"/>
                </a:lnTo>
                <a:lnTo>
                  <a:pt x="23" y="45"/>
                </a:lnTo>
                <a:lnTo>
                  <a:pt x="13" y="37"/>
                </a:lnTo>
                <a:lnTo>
                  <a:pt x="5" y="33"/>
                </a:lnTo>
                <a:lnTo>
                  <a:pt x="0" y="29"/>
                </a:lnTo>
                <a:lnTo>
                  <a:pt x="3" y="27"/>
                </a:lnTo>
                <a:lnTo>
                  <a:pt x="4" y="25"/>
                </a:lnTo>
                <a:lnTo>
                  <a:pt x="5" y="19"/>
                </a:lnTo>
                <a:lnTo>
                  <a:pt x="11" y="18"/>
                </a:lnTo>
                <a:lnTo>
                  <a:pt x="11" y="11"/>
                </a:lnTo>
                <a:lnTo>
                  <a:pt x="19" y="10"/>
                </a:lnTo>
                <a:lnTo>
                  <a:pt x="20" y="5"/>
                </a:lnTo>
                <a:lnTo>
                  <a:pt x="22" y="0"/>
                </a:lnTo>
                <a:lnTo>
                  <a:pt x="26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666">
            <a:extLst>
              <a:ext uri="{FF2B5EF4-FFF2-40B4-BE49-F238E27FC236}">
                <a16:creationId xmlns:a16="http://schemas.microsoft.com/office/drawing/2014/main" id="{65459F29-10DD-0C20-4514-4E1B57EAC680}"/>
              </a:ext>
            </a:extLst>
          </p:cNvPr>
          <p:cNvSpPr>
            <a:spLocks noEditPoints="1"/>
          </p:cNvSpPr>
          <p:nvPr/>
        </p:nvSpPr>
        <p:spPr bwMode="auto">
          <a:xfrm>
            <a:off x="4016458" y="5702420"/>
            <a:ext cx="57151" cy="109540"/>
          </a:xfrm>
          <a:custGeom>
            <a:avLst/>
            <a:gdLst>
              <a:gd name="T0" fmla="*/ 14 w 36"/>
              <a:gd name="T1" fmla="*/ 69 h 69"/>
              <a:gd name="T2" fmla="*/ 10 w 36"/>
              <a:gd name="T3" fmla="*/ 69 h 69"/>
              <a:gd name="T4" fmla="*/ 6 w 36"/>
              <a:gd name="T5" fmla="*/ 68 h 69"/>
              <a:gd name="T6" fmla="*/ 2 w 36"/>
              <a:gd name="T7" fmla="*/ 67 h 69"/>
              <a:gd name="T8" fmla="*/ 2 w 36"/>
              <a:gd name="T9" fmla="*/ 61 h 69"/>
              <a:gd name="T10" fmla="*/ 2 w 36"/>
              <a:gd name="T11" fmla="*/ 60 h 69"/>
              <a:gd name="T12" fmla="*/ 2 w 36"/>
              <a:gd name="T13" fmla="*/ 56 h 69"/>
              <a:gd name="T14" fmla="*/ 0 w 36"/>
              <a:gd name="T15" fmla="*/ 52 h 69"/>
              <a:gd name="T16" fmla="*/ 7 w 36"/>
              <a:gd name="T17" fmla="*/ 30 h 69"/>
              <a:gd name="T18" fmla="*/ 15 w 36"/>
              <a:gd name="T19" fmla="*/ 9 h 69"/>
              <a:gd name="T20" fmla="*/ 17 w 36"/>
              <a:gd name="T21" fmla="*/ 0 h 69"/>
              <a:gd name="T22" fmla="*/ 19 w 36"/>
              <a:gd name="T23" fmla="*/ 0 h 69"/>
              <a:gd name="T24" fmla="*/ 23 w 36"/>
              <a:gd name="T25" fmla="*/ 9 h 69"/>
              <a:gd name="T26" fmla="*/ 22 w 36"/>
              <a:gd name="T27" fmla="*/ 30 h 69"/>
              <a:gd name="T28" fmla="*/ 25 w 36"/>
              <a:gd name="T29" fmla="*/ 39 h 69"/>
              <a:gd name="T30" fmla="*/ 18 w 36"/>
              <a:gd name="T31" fmla="*/ 61 h 69"/>
              <a:gd name="T32" fmla="*/ 17 w 36"/>
              <a:gd name="T33" fmla="*/ 68 h 69"/>
              <a:gd name="T34" fmla="*/ 14 w 36"/>
              <a:gd name="T35" fmla="*/ 69 h 69"/>
              <a:gd name="T36" fmla="*/ 32 w 36"/>
              <a:gd name="T37" fmla="*/ 18 h 69"/>
              <a:gd name="T38" fmla="*/ 29 w 36"/>
              <a:gd name="T39" fmla="*/ 19 h 69"/>
              <a:gd name="T40" fmla="*/ 28 w 36"/>
              <a:gd name="T41" fmla="*/ 15 h 69"/>
              <a:gd name="T42" fmla="*/ 26 w 36"/>
              <a:gd name="T43" fmla="*/ 11 h 69"/>
              <a:gd name="T44" fmla="*/ 26 w 36"/>
              <a:gd name="T45" fmla="*/ 8 h 69"/>
              <a:gd name="T46" fmla="*/ 25 w 36"/>
              <a:gd name="T47" fmla="*/ 7 h 69"/>
              <a:gd name="T48" fmla="*/ 26 w 36"/>
              <a:gd name="T49" fmla="*/ 7 h 69"/>
              <a:gd name="T50" fmla="*/ 32 w 36"/>
              <a:gd name="T51" fmla="*/ 4 h 69"/>
              <a:gd name="T52" fmla="*/ 34 w 36"/>
              <a:gd name="T53" fmla="*/ 0 h 69"/>
              <a:gd name="T54" fmla="*/ 36 w 36"/>
              <a:gd name="T55" fmla="*/ 3 h 69"/>
              <a:gd name="T56" fmla="*/ 36 w 36"/>
              <a:gd name="T57" fmla="*/ 7 h 69"/>
              <a:gd name="T58" fmla="*/ 33 w 36"/>
              <a:gd name="T59" fmla="*/ 9 h 69"/>
              <a:gd name="T60" fmla="*/ 33 w 36"/>
              <a:gd name="T61" fmla="*/ 16 h 69"/>
              <a:gd name="T62" fmla="*/ 32 w 36"/>
              <a:gd name="T63" fmla="*/ 1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" h="69">
                <a:moveTo>
                  <a:pt x="14" y="69"/>
                </a:moveTo>
                <a:lnTo>
                  <a:pt x="10" y="69"/>
                </a:lnTo>
                <a:lnTo>
                  <a:pt x="6" y="68"/>
                </a:lnTo>
                <a:lnTo>
                  <a:pt x="2" y="67"/>
                </a:lnTo>
                <a:lnTo>
                  <a:pt x="2" y="61"/>
                </a:lnTo>
                <a:lnTo>
                  <a:pt x="2" y="60"/>
                </a:lnTo>
                <a:lnTo>
                  <a:pt x="2" y="56"/>
                </a:lnTo>
                <a:lnTo>
                  <a:pt x="0" y="52"/>
                </a:lnTo>
                <a:lnTo>
                  <a:pt x="7" y="30"/>
                </a:lnTo>
                <a:lnTo>
                  <a:pt x="15" y="9"/>
                </a:lnTo>
                <a:lnTo>
                  <a:pt x="17" y="0"/>
                </a:lnTo>
                <a:lnTo>
                  <a:pt x="19" y="0"/>
                </a:lnTo>
                <a:lnTo>
                  <a:pt x="23" y="9"/>
                </a:lnTo>
                <a:lnTo>
                  <a:pt x="22" y="30"/>
                </a:lnTo>
                <a:lnTo>
                  <a:pt x="25" y="39"/>
                </a:lnTo>
                <a:lnTo>
                  <a:pt x="18" y="61"/>
                </a:lnTo>
                <a:lnTo>
                  <a:pt x="17" y="68"/>
                </a:lnTo>
                <a:lnTo>
                  <a:pt x="14" y="69"/>
                </a:lnTo>
                <a:close/>
                <a:moveTo>
                  <a:pt x="32" y="18"/>
                </a:moveTo>
                <a:lnTo>
                  <a:pt x="29" y="19"/>
                </a:lnTo>
                <a:lnTo>
                  <a:pt x="28" y="15"/>
                </a:lnTo>
                <a:lnTo>
                  <a:pt x="26" y="11"/>
                </a:lnTo>
                <a:lnTo>
                  <a:pt x="26" y="8"/>
                </a:lnTo>
                <a:lnTo>
                  <a:pt x="25" y="7"/>
                </a:lnTo>
                <a:lnTo>
                  <a:pt x="26" y="7"/>
                </a:lnTo>
                <a:lnTo>
                  <a:pt x="32" y="4"/>
                </a:lnTo>
                <a:lnTo>
                  <a:pt x="34" y="0"/>
                </a:lnTo>
                <a:lnTo>
                  <a:pt x="36" y="3"/>
                </a:lnTo>
                <a:lnTo>
                  <a:pt x="36" y="7"/>
                </a:lnTo>
                <a:lnTo>
                  <a:pt x="33" y="9"/>
                </a:lnTo>
                <a:lnTo>
                  <a:pt x="33" y="16"/>
                </a:lnTo>
                <a:lnTo>
                  <a:pt x="32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667">
            <a:extLst>
              <a:ext uri="{FF2B5EF4-FFF2-40B4-BE49-F238E27FC236}">
                <a16:creationId xmlns:a16="http://schemas.microsoft.com/office/drawing/2014/main" id="{42E37BE0-0543-9688-DB60-1CE682FCD40C}"/>
              </a:ext>
            </a:extLst>
          </p:cNvPr>
          <p:cNvSpPr>
            <a:spLocks/>
          </p:cNvSpPr>
          <p:nvPr/>
        </p:nvSpPr>
        <p:spPr bwMode="auto">
          <a:xfrm>
            <a:off x="4094247" y="5869111"/>
            <a:ext cx="17463" cy="28576"/>
          </a:xfrm>
          <a:custGeom>
            <a:avLst/>
            <a:gdLst>
              <a:gd name="T0" fmla="*/ 11 w 11"/>
              <a:gd name="T1" fmla="*/ 9 h 18"/>
              <a:gd name="T2" fmla="*/ 10 w 11"/>
              <a:gd name="T3" fmla="*/ 11 h 18"/>
              <a:gd name="T4" fmla="*/ 9 w 11"/>
              <a:gd name="T5" fmla="*/ 12 h 18"/>
              <a:gd name="T6" fmla="*/ 10 w 11"/>
              <a:gd name="T7" fmla="*/ 18 h 18"/>
              <a:gd name="T8" fmla="*/ 0 w 11"/>
              <a:gd name="T9" fmla="*/ 16 h 18"/>
              <a:gd name="T10" fmla="*/ 0 w 11"/>
              <a:gd name="T11" fmla="*/ 12 h 18"/>
              <a:gd name="T12" fmla="*/ 0 w 11"/>
              <a:gd name="T13" fmla="*/ 0 h 18"/>
              <a:gd name="T14" fmla="*/ 4 w 11"/>
              <a:gd name="T15" fmla="*/ 3 h 18"/>
              <a:gd name="T16" fmla="*/ 7 w 11"/>
              <a:gd name="T17" fmla="*/ 4 h 18"/>
              <a:gd name="T18" fmla="*/ 9 w 11"/>
              <a:gd name="T19" fmla="*/ 4 h 18"/>
              <a:gd name="T20" fmla="*/ 11 w 11"/>
              <a:gd name="T21" fmla="*/ 8 h 18"/>
              <a:gd name="T22" fmla="*/ 11 w 11"/>
              <a:gd name="T23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18">
                <a:moveTo>
                  <a:pt x="11" y="9"/>
                </a:moveTo>
                <a:lnTo>
                  <a:pt x="10" y="11"/>
                </a:lnTo>
                <a:lnTo>
                  <a:pt x="9" y="12"/>
                </a:lnTo>
                <a:lnTo>
                  <a:pt x="10" y="18"/>
                </a:lnTo>
                <a:lnTo>
                  <a:pt x="0" y="16"/>
                </a:lnTo>
                <a:lnTo>
                  <a:pt x="0" y="12"/>
                </a:lnTo>
                <a:lnTo>
                  <a:pt x="0" y="0"/>
                </a:lnTo>
                <a:lnTo>
                  <a:pt x="4" y="3"/>
                </a:lnTo>
                <a:lnTo>
                  <a:pt x="7" y="4"/>
                </a:lnTo>
                <a:lnTo>
                  <a:pt x="9" y="4"/>
                </a:lnTo>
                <a:lnTo>
                  <a:pt x="11" y="8"/>
                </a:lnTo>
                <a:lnTo>
                  <a:pt x="11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668">
            <a:extLst>
              <a:ext uri="{FF2B5EF4-FFF2-40B4-BE49-F238E27FC236}">
                <a16:creationId xmlns:a16="http://schemas.microsoft.com/office/drawing/2014/main" id="{5C9D9768-84E2-C8D6-74CD-0078A92B3FA4}"/>
              </a:ext>
            </a:extLst>
          </p:cNvPr>
          <p:cNvSpPr>
            <a:spLocks/>
          </p:cNvSpPr>
          <p:nvPr/>
        </p:nvSpPr>
        <p:spPr bwMode="auto">
          <a:xfrm>
            <a:off x="4040271" y="5507153"/>
            <a:ext cx="57151" cy="120653"/>
          </a:xfrm>
          <a:custGeom>
            <a:avLst/>
            <a:gdLst>
              <a:gd name="T0" fmla="*/ 32 w 36"/>
              <a:gd name="T1" fmla="*/ 30 h 76"/>
              <a:gd name="T2" fmla="*/ 32 w 36"/>
              <a:gd name="T3" fmla="*/ 36 h 76"/>
              <a:gd name="T4" fmla="*/ 36 w 36"/>
              <a:gd name="T5" fmla="*/ 48 h 76"/>
              <a:gd name="T6" fmla="*/ 33 w 36"/>
              <a:gd name="T7" fmla="*/ 52 h 76"/>
              <a:gd name="T8" fmla="*/ 25 w 36"/>
              <a:gd name="T9" fmla="*/ 55 h 76"/>
              <a:gd name="T10" fmla="*/ 25 w 36"/>
              <a:gd name="T11" fmla="*/ 53 h 76"/>
              <a:gd name="T12" fmla="*/ 25 w 36"/>
              <a:gd name="T13" fmla="*/ 45 h 76"/>
              <a:gd name="T14" fmla="*/ 22 w 36"/>
              <a:gd name="T15" fmla="*/ 33 h 76"/>
              <a:gd name="T16" fmla="*/ 13 w 36"/>
              <a:gd name="T17" fmla="*/ 51 h 76"/>
              <a:gd name="T18" fmla="*/ 11 w 36"/>
              <a:gd name="T19" fmla="*/ 66 h 76"/>
              <a:gd name="T20" fmla="*/ 10 w 36"/>
              <a:gd name="T21" fmla="*/ 74 h 76"/>
              <a:gd name="T22" fmla="*/ 3 w 36"/>
              <a:gd name="T23" fmla="*/ 76 h 76"/>
              <a:gd name="T24" fmla="*/ 3 w 36"/>
              <a:gd name="T25" fmla="*/ 60 h 76"/>
              <a:gd name="T26" fmla="*/ 4 w 36"/>
              <a:gd name="T27" fmla="*/ 59 h 76"/>
              <a:gd name="T28" fmla="*/ 4 w 36"/>
              <a:gd name="T29" fmla="*/ 40 h 76"/>
              <a:gd name="T30" fmla="*/ 13 w 36"/>
              <a:gd name="T31" fmla="*/ 36 h 76"/>
              <a:gd name="T32" fmla="*/ 6 w 36"/>
              <a:gd name="T33" fmla="*/ 26 h 76"/>
              <a:gd name="T34" fmla="*/ 0 w 36"/>
              <a:gd name="T35" fmla="*/ 25 h 76"/>
              <a:gd name="T36" fmla="*/ 0 w 36"/>
              <a:gd name="T37" fmla="*/ 0 h 76"/>
              <a:gd name="T38" fmla="*/ 15 w 36"/>
              <a:gd name="T39" fmla="*/ 0 h 76"/>
              <a:gd name="T40" fmla="*/ 22 w 36"/>
              <a:gd name="T41" fmla="*/ 8 h 76"/>
              <a:gd name="T42" fmla="*/ 23 w 36"/>
              <a:gd name="T43" fmla="*/ 14 h 76"/>
              <a:gd name="T44" fmla="*/ 29 w 36"/>
              <a:gd name="T45" fmla="*/ 19 h 76"/>
              <a:gd name="T46" fmla="*/ 29 w 36"/>
              <a:gd name="T47" fmla="*/ 27 h 76"/>
              <a:gd name="T48" fmla="*/ 32 w 36"/>
              <a:gd name="T49" fmla="*/ 3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76">
                <a:moveTo>
                  <a:pt x="32" y="30"/>
                </a:moveTo>
                <a:lnTo>
                  <a:pt x="32" y="36"/>
                </a:lnTo>
                <a:lnTo>
                  <a:pt x="36" y="48"/>
                </a:lnTo>
                <a:lnTo>
                  <a:pt x="33" y="52"/>
                </a:lnTo>
                <a:lnTo>
                  <a:pt x="25" y="55"/>
                </a:lnTo>
                <a:lnTo>
                  <a:pt x="25" y="53"/>
                </a:lnTo>
                <a:lnTo>
                  <a:pt x="25" y="45"/>
                </a:lnTo>
                <a:lnTo>
                  <a:pt x="22" y="33"/>
                </a:lnTo>
                <a:lnTo>
                  <a:pt x="13" y="51"/>
                </a:lnTo>
                <a:lnTo>
                  <a:pt x="11" y="66"/>
                </a:lnTo>
                <a:lnTo>
                  <a:pt x="10" y="74"/>
                </a:lnTo>
                <a:lnTo>
                  <a:pt x="3" y="76"/>
                </a:lnTo>
                <a:lnTo>
                  <a:pt x="3" y="60"/>
                </a:lnTo>
                <a:lnTo>
                  <a:pt x="4" y="59"/>
                </a:lnTo>
                <a:lnTo>
                  <a:pt x="4" y="40"/>
                </a:lnTo>
                <a:lnTo>
                  <a:pt x="13" y="36"/>
                </a:lnTo>
                <a:lnTo>
                  <a:pt x="6" y="26"/>
                </a:lnTo>
                <a:lnTo>
                  <a:pt x="0" y="25"/>
                </a:lnTo>
                <a:lnTo>
                  <a:pt x="0" y="0"/>
                </a:lnTo>
                <a:lnTo>
                  <a:pt x="15" y="0"/>
                </a:lnTo>
                <a:lnTo>
                  <a:pt x="22" y="8"/>
                </a:lnTo>
                <a:lnTo>
                  <a:pt x="23" y="14"/>
                </a:lnTo>
                <a:lnTo>
                  <a:pt x="29" y="19"/>
                </a:lnTo>
                <a:lnTo>
                  <a:pt x="29" y="27"/>
                </a:lnTo>
                <a:lnTo>
                  <a:pt x="32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669">
            <a:extLst>
              <a:ext uri="{FF2B5EF4-FFF2-40B4-BE49-F238E27FC236}">
                <a16:creationId xmlns:a16="http://schemas.microsoft.com/office/drawing/2014/main" id="{5A79710A-81E2-FC38-2233-CBDBA100D713}"/>
              </a:ext>
            </a:extLst>
          </p:cNvPr>
          <p:cNvSpPr>
            <a:spLocks/>
          </p:cNvSpPr>
          <p:nvPr/>
        </p:nvSpPr>
        <p:spPr bwMode="auto">
          <a:xfrm>
            <a:off x="4086309" y="5464290"/>
            <a:ext cx="42863" cy="71439"/>
          </a:xfrm>
          <a:custGeom>
            <a:avLst/>
            <a:gdLst>
              <a:gd name="T0" fmla="*/ 27 w 27"/>
              <a:gd name="T1" fmla="*/ 19 h 45"/>
              <a:gd name="T2" fmla="*/ 26 w 27"/>
              <a:gd name="T3" fmla="*/ 20 h 45"/>
              <a:gd name="T4" fmla="*/ 19 w 27"/>
              <a:gd name="T5" fmla="*/ 27 h 45"/>
              <a:gd name="T6" fmla="*/ 14 w 27"/>
              <a:gd name="T7" fmla="*/ 38 h 45"/>
              <a:gd name="T8" fmla="*/ 14 w 27"/>
              <a:gd name="T9" fmla="*/ 39 h 45"/>
              <a:gd name="T10" fmla="*/ 3 w 27"/>
              <a:gd name="T11" fmla="*/ 45 h 45"/>
              <a:gd name="T12" fmla="*/ 0 w 27"/>
              <a:gd name="T13" fmla="*/ 30 h 45"/>
              <a:gd name="T14" fmla="*/ 0 w 27"/>
              <a:gd name="T15" fmla="*/ 26 h 45"/>
              <a:gd name="T16" fmla="*/ 1 w 27"/>
              <a:gd name="T17" fmla="*/ 18 h 45"/>
              <a:gd name="T18" fmla="*/ 5 w 27"/>
              <a:gd name="T19" fmla="*/ 9 h 45"/>
              <a:gd name="T20" fmla="*/ 4 w 27"/>
              <a:gd name="T21" fmla="*/ 5 h 45"/>
              <a:gd name="T22" fmla="*/ 7 w 27"/>
              <a:gd name="T23" fmla="*/ 0 h 45"/>
              <a:gd name="T24" fmla="*/ 8 w 27"/>
              <a:gd name="T25" fmla="*/ 1 h 45"/>
              <a:gd name="T26" fmla="*/ 14 w 27"/>
              <a:gd name="T27" fmla="*/ 4 h 45"/>
              <a:gd name="T28" fmla="*/ 26 w 27"/>
              <a:gd name="T29" fmla="*/ 16 h 45"/>
              <a:gd name="T30" fmla="*/ 27 w 27"/>
              <a:gd name="T31" fmla="*/ 1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" h="45">
                <a:moveTo>
                  <a:pt x="27" y="19"/>
                </a:moveTo>
                <a:lnTo>
                  <a:pt x="26" y="20"/>
                </a:lnTo>
                <a:lnTo>
                  <a:pt x="19" y="27"/>
                </a:lnTo>
                <a:lnTo>
                  <a:pt x="14" y="38"/>
                </a:lnTo>
                <a:lnTo>
                  <a:pt x="14" y="39"/>
                </a:lnTo>
                <a:lnTo>
                  <a:pt x="3" y="45"/>
                </a:lnTo>
                <a:lnTo>
                  <a:pt x="0" y="30"/>
                </a:lnTo>
                <a:lnTo>
                  <a:pt x="0" y="26"/>
                </a:lnTo>
                <a:lnTo>
                  <a:pt x="1" y="18"/>
                </a:lnTo>
                <a:lnTo>
                  <a:pt x="5" y="9"/>
                </a:lnTo>
                <a:lnTo>
                  <a:pt x="4" y="5"/>
                </a:lnTo>
                <a:lnTo>
                  <a:pt x="7" y="0"/>
                </a:lnTo>
                <a:lnTo>
                  <a:pt x="8" y="1"/>
                </a:lnTo>
                <a:lnTo>
                  <a:pt x="14" y="4"/>
                </a:lnTo>
                <a:lnTo>
                  <a:pt x="26" y="16"/>
                </a:lnTo>
                <a:lnTo>
                  <a:pt x="2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670">
            <a:extLst>
              <a:ext uri="{FF2B5EF4-FFF2-40B4-BE49-F238E27FC236}">
                <a16:creationId xmlns:a16="http://schemas.microsoft.com/office/drawing/2014/main" id="{B638B793-F1BF-ADF3-57B1-7DB0950D2D02}"/>
              </a:ext>
            </a:extLst>
          </p:cNvPr>
          <p:cNvSpPr>
            <a:spLocks/>
          </p:cNvSpPr>
          <p:nvPr/>
        </p:nvSpPr>
        <p:spPr bwMode="auto">
          <a:xfrm>
            <a:off x="4219662" y="5261085"/>
            <a:ext cx="157166" cy="169866"/>
          </a:xfrm>
          <a:custGeom>
            <a:avLst/>
            <a:gdLst>
              <a:gd name="T0" fmla="*/ 96 w 99"/>
              <a:gd name="T1" fmla="*/ 19 h 107"/>
              <a:gd name="T2" fmla="*/ 99 w 99"/>
              <a:gd name="T3" fmla="*/ 21 h 107"/>
              <a:gd name="T4" fmla="*/ 95 w 99"/>
              <a:gd name="T5" fmla="*/ 24 h 107"/>
              <a:gd name="T6" fmla="*/ 95 w 99"/>
              <a:gd name="T7" fmla="*/ 26 h 107"/>
              <a:gd name="T8" fmla="*/ 95 w 99"/>
              <a:gd name="T9" fmla="*/ 27 h 107"/>
              <a:gd name="T10" fmla="*/ 86 w 99"/>
              <a:gd name="T11" fmla="*/ 30 h 107"/>
              <a:gd name="T12" fmla="*/ 84 w 99"/>
              <a:gd name="T13" fmla="*/ 30 h 107"/>
              <a:gd name="T14" fmla="*/ 82 w 99"/>
              <a:gd name="T15" fmla="*/ 34 h 107"/>
              <a:gd name="T16" fmla="*/ 74 w 99"/>
              <a:gd name="T17" fmla="*/ 34 h 107"/>
              <a:gd name="T18" fmla="*/ 65 w 99"/>
              <a:gd name="T19" fmla="*/ 38 h 107"/>
              <a:gd name="T20" fmla="*/ 65 w 99"/>
              <a:gd name="T21" fmla="*/ 36 h 107"/>
              <a:gd name="T22" fmla="*/ 62 w 99"/>
              <a:gd name="T23" fmla="*/ 28 h 107"/>
              <a:gd name="T24" fmla="*/ 61 w 99"/>
              <a:gd name="T25" fmla="*/ 26 h 107"/>
              <a:gd name="T26" fmla="*/ 61 w 99"/>
              <a:gd name="T27" fmla="*/ 15 h 107"/>
              <a:gd name="T28" fmla="*/ 56 w 99"/>
              <a:gd name="T29" fmla="*/ 17 h 107"/>
              <a:gd name="T30" fmla="*/ 58 w 99"/>
              <a:gd name="T31" fmla="*/ 30 h 107"/>
              <a:gd name="T32" fmla="*/ 61 w 99"/>
              <a:gd name="T33" fmla="*/ 35 h 107"/>
              <a:gd name="T34" fmla="*/ 62 w 99"/>
              <a:gd name="T35" fmla="*/ 38 h 107"/>
              <a:gd name="T36" fmla="*/ 63 w 99"/>
              <a:gd name="T37" fmla="*/ 41 h 107"/>
              <a:gd name="T38" fmla="*/ 52 w 99"/>
              <a:gd name="T39" fmla="*/ 41 h 107"/>
              <a:gd name="T40" fmla="*/ 48 w 99"/>
              <a:gd name="T41" fmla="*/ 41 h 107"/>
              <a:gd name="T42" fmla="*/ 54 w 99"/>
              <a:gd name="T43" fmla="*/ 49 h 107"/>
              <a:gd name="T44" fmla="*/ 54 w 99"/>
              <a:gd name="T45" fmla="*/ 53 h 107"/>
              <a:gd name="T46" fmla="*/ 51 w 99"/>
              <a:gd name="T47" fmla="*/ 54 h 107"/>
              <a:gd name="T48" fmla="*/ 48 w 99"/>
              <a:gd name="T49" fmla="*/ 56 h 107"/>
              <a:gd name="T50" fmla="*/ 48 w 99"/>
              <a:gd name="T51" fmla="*/ 58 h 107"/>
              <a:gd name="T52" fmla="*/ 50 w 99"/>
              <a:gd name="T53" fmla="*/ 65 h 107"/>
              <a:gd name="T54" fmla="*/ 43 w 99"/>
              <a:gd name="T55" fmla="*/ 73 h 107"/>
              <a:gd name="T56" fmla="*/ 41 w 99"/>
              <a:gd name="T57" fmla="*/ 73 h 107"/>
              <a:gd name="T58" fmla="*/ 28 w 99"/>
              <a:gd name="T59" fmla="*/ 64 h 107"/>
              <a:gd name="T60" fmla="*/ 26 w 99"/>
              <a:gd name="T61" fmla="*/ 66 h 107"/>
              <a:gd name="T62" fmla="*/ 25 w 99"/>
              <a:gd name="T63" fmla="*/ 68 h 107"/>
              <a:gd name="T64" fmla="*/ 22 w 99"/>
              <a:gd name="T65" fmla="*/ 73 h 107"/>
              <a:gd name="T66" fmla="*/ 17 w 99"/>
              <a:gd name="T67" fmla="*/ 81 h 107"/>
              <a:gd name="T68" fmla="*/ 15 w 99"/>
              <a:gd name="T69" fmla="*/ 81 h 107"/>
              <a:gd name="T70" fmla="*/ 14 w 99"/>
              <a:gd name="T71" fmla="*/ 88 h 107"/>
              <a:gd name="T72" fmla="*/ 14 w 99"/>
              <a:gd name="T73" fmla="*/ 92 h 107"/>
              <a:gd name="T74" fmla="*/ 6 w 99"/>
              <a:gd name="T75" fmla="*/ 92 h 107"/>
              <a:gd name="T76" fmla="*/ 5 w 99"/>
              <a:gd name="T77" fmla="*/ 99 h 107"/>
              <a:gd name="T78" fmla="*/ 6 w 99"/>
              <a:gd name="T79" fmla="*/ 105 h 107"/>
              <a:gd name="T80" fmla="*/ 5 w 99"/>
              <a:gd name="T81" fmla="*/ 106 h 107"/>
              <a:gd name="T82" fmla="*/ 0 w 99"/>
              <a:gd name="T83" fmla="*/ 107 h 107"/>
              <a:gd name="T84" fmla="*/ 0 w 99"/>
              <a:gd name="T85" fmla="*/ 96 h 107"/>
              <a:gd name="T86" fmla="*/ 2 w 99"/>
              <a:gd name="T87" fmla="*/ 87 h 107"/>
              <a:gd name="T88" fmla="*/ 3 w 99"/>
              <a:gd name="T89" fmla="*/ 87 h 107"/>
              <a:gd name="T90" fmla="*/ 7 w 99"/>
              <a:gd name="T91" fmla="*/ 84 h 107"/>
              <a:gd name="T92" fmla="*/ 11 w 99"/>
              <a:gd name="T93" fmla="*/ 81 h 107"/>
              <a:gd name="T94" fmla="*/ 17 w 99"/>
              <a:gd name="T95" fmla="*/ 71 h 107"/>
              <a:gd name="T96" fmla="*/ 20 w 99"/>
              <a:gd name="T97" fmla="*/ 65 h 107"/>
              <a:gd name="T98" fmla="*/ 18 w 99"/>
              <a:gd name="T99" fmla="*/ 64 h 107"/>
              <a:gd name="T100" fmla="*/ 17 w 99"/>
              <a:gd name="T101" fmla="*/ 53 h 107"/>
              <a:gd name="T102" fmla="*/ 15 w 99"/>
              <a:gd name="T103" fmla="*/ 47 h 107"/>
              <a:gd name="T104" fmla="*/ 17 w 99"/>
              <a:gd name="T105" fmla="*/ 39 h 107"/>
              <a:gd name="T106" fmla="*/ 18 w 99"/>
              <a:gd name="T107" fmla="*/ 31 h 107"/>
              <a:gd name="T108" fmla="*/ 18 w 99"/>
              <a:gd name="T109" fmla="*/ 27 h 107"/>
              <a:gd name="T110" fmla="*/ 30 w 99"/>
              <a:gd name="T111" fmla="*/ 4 h 107"/>
              <a:gd name="T112" fmla="*/ 44 w 99"/>
              <a:gd name="T113" fmla="*/ 0 h 107"/>
              <a:gd name="T114" fmla="*/ 66 w 99"/>
              <a:gd name="T115" fmla="*/ 0 h 107"/>
              <a:gd name="T116" fmla="*/ 67 w 99"/>
              <a:gd name="T117" fmla="*/ 8 h 107"/>
              <a:gd name="T118" fmla="*/ 81 w 99"/>
              <a:gd name="T119" fmla="*/ 8 h 107"/>
              <a:gd name="T120" fmla="*/ 85 w 99"/>
              <a:gd name="T121" fmla="*/ 19 h 107"/>
              <a:gd name="T122" fmla="*/ 96 w 99"/>
              <a:gd name="T123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9" h="107">
                <a:moveTo>
                  <a:pt x="96" y="19"/>
                </a:moveTo>
                <a:lnTo>
                  <a:pt x="99" y="21"/>
                </a:lnTo>
                <a:lnTo>
                  <a:pt x="95" y="24"/>
                </a:lnTo>
                <a:lnTo>
                  <a:pt x="95" y="26"/>
                </a:lnTo>
                <a:lnTo>
                  <a:pt x="95" y="27"/>
                </a:lnTo>
                <a:lnTo>
                  <a:pt x="86" y="30"/>
                </a:lnTo>
                <a:lnTo>
                  <a:pt x="84" y="30"/>
                </a:lnTo>
                <a:lnTo>
                  <a:pt x="82" y="34"/>
                </a:lnTo>
                <a:lnTo>
                  <a:pt x="74" y="34"/>
                </a:lnTo>
                <a:lnTo>
                  <a:pt x="65" y="38"/>
                </a:lnTo>
                <a:lnTo>
                  <a:pt x="65" y="36"/>
                </a:lnTo>
                <a:lnTo>
                  <a:pt x="62" y="28"/>
                </a:lnTo>
                <a:lnTo>
                  <a:pt x="61" y="26"/>
                </a:lnTo>
                <a:lnTo>
                  <a:pt x="61" y="15"/>
                </a:lnTo>
                <a:lnTo>
                  <a:pt x="56" y="17"/>
                </a:lnTo>
                <a:lnTo>
                  <a:pt x="58" y="30"/>
                </a:lnTo>
                <a:lnTo>
                  <a:pt x="61" y="35"/>
                </a:lnTo>
                <a:lnTo>
                  <a:pt x="62" y="38"/>
                </a:lnTo>
                <a:lnTo>
                  <a:pt x="63" y="41"/>
                </a:lnTo>
                <a:lnTo>
                  <a:pt x="52" y="41"/>
                </a:lnTo>
                <a:lnTo>
                  <a:pt x="48" y="41"/>
                </a:lnTo>
                <a:lnTo>
                  <a:pt x="54" y="49"/>
                </a:lnTo>
                <a:lnTo>
                  <a:pt x="54" y="53"/>
                </a:lnTo>
                <a:lnTo>
                  <a:pt x="51" y="54"/>
                </a:lnTo>
                <a:lnTo>
                  <a:pt x="48" y="56"/>
                </a:lnTo>
                <a:lnTo>
                  <a:pt x="48" y="58"/>
                </a:lnTo>
                <a:lnTo>
                  <a:pt x="50" y="65"/>
                </a:lnTo>
                <a:lnTo>
                  <a:pt x="43" y="73"/>
                </a:lnTo>
                <a:lnTo>
                  <a:pt x="41" y="73"/>
                </a:lnTo>
                <a:lnTo>
                  <a:pt x="28" y="64"/>
                </a:lnTo>
                <a:lnTo>
                  <a:pt x="26" y="66"/>
                </a:lnTo>
                <a:lnTo>
                  <a:pt x="25" y="68"/>
                </a:lnTo>
                <a:lnTo>
                  <a:pt x="22" y="73"/>
                </a:lnTo>
                <a:lnTo>
                  <a:pt x="17" y="81"/>
                </a:lnTo>
                <a:lnTo>
                  <a:pt x="15" y="81"/>
                </a:lnTo>
                <a:lnTo>
                  <a:pt x="14" y="88"/>
                </a:lnTo>
                <a:lnTo>
                  <a:pt x="14" y="92"/>
                </a:lnTo>
                <a:lnTo>
                  <a:pt x="6" y="92"/>
                </a:lnTo>
                <a:lnTo>
                  <a:pt x="5" y="99"/>
                </a:lnTo>
                <a:lnTo>
                  <a:pt x="6" y="105"/>
                </a:lnTo>
                <a:lnTo>
                  <a:pt x="5" y="106"/>
                </a:lnTo>
                <a:lnTo>
                  <a:pt x="0" y="107"/>
                </a:lnTo>
                <a:lnTo>
                  <a:pt x="0" y="96"/>
                </a:lnTo>
                <a:lnTo>
                  <a:pt x="2" y="87"/>
                </a:lnTo>
                <a:lnTo>
                  <a:pt x="3" y="87"/>
                </a:lnTo>
                <a:lnTo>
                  <a:pt x="7" y="84"/>
                </a:lnTo>
                <a:lnTo>
                  <a:pt x="11" y="81"/>
                </a:lnTo>
                <a:lnTo>
                  <a:pt x="17" y="71"/>
                </a:lnTo>
                <a:lnTo>
                  <a:pt x="20" y="65"/>
                </a:lnTo>
                <a:lnTo>
                  <a:pt x="18" y="64"/>
                </a:lnTo>
                <a:lnTo>
                  <a:pt x="17" y="53"/>
                </a:lnTo>
                <a:lnTo>
                  <a:pt x="15" y="47"/>
                </a:lnTo>
                <a:lnTo>
                  <a:pt x="17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4" y="0"/>
                </a:lnTo>
                <a:lnTo>
                  <a:pt x="66" y="0"/>
                </a:lnTo>
                <a:lnTo>
                  <a:pt x="67" y="8"/>
                </a:lnTo>
                <a:lnTo>
                  <a:pt x="81" y="8"/>
                </a:lnTo>
                <a:lnTo>
                  <a:pt x="85" y="19"/>
                </a:lnTo>
                <a:lnTo>
                  <a:pt x="9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671">
            <a:extLst>
              <a:ext uri="{FF2B5EF4-FFF2-40B4-BE49-F238E27FC236}">
                <a16:creationId xmlns:a16="http://schemas.microsoft.com/office/drawing/2014/main" id="{9BB94244-967E-31E3-49A3-AD72683CF0D7}"/>
              </a:ext>
            </a:extLst>
          </p:cNvPr>
          <p:cNvSpPr>
            <a:spLocks noEditPoints="1"/>
          </p:cNvSpPr>
          <p:nvPr/>
        </p:nvSpPr>
        <p:spPr bwMode="auto">
          <a:xfrm>
            <a:off x="4329202" y="4465731"/>
            <a:ext cx="42863" cy="69851"/>
          </a:xfrm>
          <a:custGeom>
            <a:avLst/>
            <a:gdLst>
              <a:gd name="T0" fmla="*/ 2 w 27"/>
              <a:gd name="T1" fmla="*/ 3 h 44"/>
              <a:gd name="T2" fmla="*/ 1 w 27"/>
              <a:gd name="T3" fmla="*/ 8 h 44"/>
              <a:gd name="T4" fmla="*/ 0 w 27"/>
              <a:gd name="T5" fmla="*/ 4 h 44"/>
              <a:gd name="T6" fmla="*/ 2 w 27"/>
              <a:gd name="T7" fmla="*/ 3 h 44"/>
              <a:gd name="T8" fmla="*/ 12 w 27"/>
              <a:gd name="T9" fmla="*/ 44 h 44"/>
              <a:gd name="T10" fmla="*/ 8 w 27"/>
              <a:gd name="T11" fmla="*/ 40 h 44"/>
              <a:gd name="T12" fmla="*/ 9 w 27"/>
              <a:gd name="T13" fmla="*/ 34 h 44"/>
              <a:gd name="T14" fmla="*/ 11 w 27"/>
              <a:gd name="T15" fmla="*/ 33 h 44"/>
              <a:gd name="T16" fmla="*/ 11 w 27"/>
              <a:gd name="T17" fmla="*/ 30 h 44"/>
              <a:gd name="T18" fmla="*/ 13 w 27"/>
              <a:gd name="T19" fmla="*/ 19 h 44"/>
              <a:gd name="T20" fmla="*/ 8 w 27"/>
              <a:gd name="T21" fmla="*/ 15 h 44"/>
              <a:gd name="T22" fmla="*/ 13 w 27"/>
              <a:gd name="T23" fmla="*/ 3 h 44"/>
              <a:gd name="T24" fmla="*/ 27 w 27"/>
              <a:gd name="T25" fmla="*/ 0 h 44"/>
              <a:gd name="T26" fmla="*/ 27 w 27"/>
              <a:gd name="T27" fmla="*/ 7 h 44"/>
              <a:gd name="T28" fmla="*/ 20 w 27"/>
              <a:gd name="T29" fmla="*/ 8 h 44"/>
              <a:gd name="T30" fmla="*/ 19 w 27"/>
              <a:gd name="T31" fmla="*/ 15 h 44"/>
              <a:gd name="T32" fmla="*/ 19 w 27"/>
              <a:gd name="T33" fmla="*/ 18 h 44"/>
              <a:gd name="T34" fmla="*/ 17 w 27"/>
              <a:gd name="T35" fmla="*/ 22 h 44"/>
              <a:gd name="T36" fmla="*/ 23 w 27"/>
              <a:gd name="T37" fmla="*/ 32 h 44"/>
              <a:gd name="T38" fmla="*/ 22 w 27"/>
              <a:gd name="T39" fmla="*/ 34 h 44"/>
              <a:gd name="T40" fmla="*/ 20 w 27"/>
              <a:gd name="T41" fmla="*/ 36 h 44"/>
              <a:gd name="T42" fmla="*/ 22 w 27"/>
              <a:gd name="T43" fmla="*/ 36 h 44"/>
              <a:gd name="T44" fmla="*/ 19 w 27"/>
              <a:gd name="T45" fmla="*/ 37 h 44"/>
              <a:gd name="T46" fmla="*/ 13 w 27"/>
              <a:gd name="T47" fmla="*/ 42 h 44"/>
              <a:gd name="T48" fmla="*/ 12 w 27"/>
              <a:gd name="T4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" h="44">
                <a:moveTo>
                  <a:pt x="2" y="3"/>
                </a:moveTo>
                <a:lnTo>
                  <a:pt x="1" y="8"/>
                </a:lnTo>
                <a:lnTo>
                  <a:pt x="0" y="4"/>
                </a:lnTo>
                <a:lnTo>
                  <a:pt x="2" y="3"/>
                </a:lnTo>
                <a:close/>
                <a:moveTo>
                  <a:pt x="12" y="44"/>
                </a:moveTo>
                <a:lnTo>
                  <a:pt x="8" y="40"/>
                </a:lnTo>
                <a:lnTo>
                  <a:pt x="9" y="34"/>
                </a:lnTo>
                <a:lnTo>
                  <a:pt x="11" y="33"/>
                </a:lnTo>
                <a:lnTo>
                  <a:pt x="11" y="30"/>
                </a:lnTo>
                <a:lnTo>
                  <a:pt x="13" y="19"/>
                </a:lnTo>
                <a:lnTo>
                  <a:pt x="8" y="15"/>
                </a:lnTo>
                <a:lnTo>
                  <a:pt x="13" y="3"/>
                </a:lnTo>
                <a:lnTo>
                  <a:pt x="27" y="0"/>
                </a:lnTo>
                <a:lnTo>
                  <a:pt x="27" y="7"/>
                </a:lnTo>
                <a:lnTo>
                  <a:pt x="20" y="8"/>
                </a:lnTo>
                <a:lnTo>
                  <a:pt x="19" y="15"/>
                </a:lnTo>
                <a:lnTo>
                  <a:pt x="19" y="18"/>
                </a:lnTo>
                <a:lnTo>
                  <a:pt x="17" y="22"/>
                </a:lnTo>
                <a:lnTo>
                  <a:pt x="23" y="32"/>
                </a:lnTo>
                <a:lnTo>
                  <a:pt x="22" y="34"/>
                </a:lnTo>
                <a:lnTo>
                  <a:pt x="20" y="36"/>
                </a:lnTo>
                <a:lnTo>
                  <a:pt x="22" y="36"/>
                </a:lnTo>
                <a:lnTo>
                  <a:pt x="19" y="37"/>
                </a:lnTo>
                <a:lnTo>
                  <a:pt x="13" y="42"/>
                </a:lnTo>
                <a:lnTo>
                  <a:pt x="12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672">
            <a:extLst>
              <a:ext uri="{FF2B5EF4-FFF2-40B4-BE49-F238E27FC236}">
                <a16:creationId xmlns:a16="http://schemas.microsoft.com/office/drawing/2014/main" id="{0CC55659-C1E8-41D1-2231-6B600F1EA2B2}"/>
              </a:ext>
            </a:extLst>
          </p:cNvPr>
          <p:cNvSpPr>
            <a:spLocks/>
          </p:cNvSpPr>
          <p:nvPr/>
        </p:nvSpPr>
        <p:spPr bwMode="auto">
          <a:xfrm>
            <a:off x="4356190" y="4465731"/>
            <a:ext cx="39688" cy="57151"/>
          </a:xfrm>
          <a:custGeom>
            <a:avLst/>
            <a:gdLst>
              <a:gd name="T0" fmla="*/ 5 w 25"/>
              <a:gd name="T1" fmla="*/ 36 h 36"/>
              <a:gd name="T2" fmla="*/ 3 w 25"/>
              <a:gd name="T3" fmla="*/ 36 h 36"/>
              <a:gd name="T4" fmla="*/ 5 w 25"/>
              <a:gd name="T5" fmla="*/ 34 h 36"/>
              <a:gd name="T6" fmla="*/ 6 w 25"/>
              <a:gd name="T7" fmla="*/ 32 h 36"/>
              <a:gd name="T8" fmla="*/ 0 w 25"/>
              <a:gd name="T9" fmla="*/ 22 h 36"/>
              <a:gd name="T10" fmla="*/ 2 w 25"/>
              <a:gd name="T11" fmla="*/ 18 h 36"/>
              <a:gd name="T12" fmla="*/ 2 w 25"/>
              <a:gd name="T13" fmla="*/ 15 h 36"/>
              <a:gd name="T14" fmla="*/ 3 w 25"/>
              <a:gd name="T15" fmla="*/ 8 h 36"/>
              <a:gd name="T16" fmla="*/ 10 w 25"/>
              <a:gd name="T17" fmla="*/ 7 h 36"/>
              <a:gd name="T18" fmla="*/ 10 w 25"/>
              <a:gd name="T19" fmla="*/ 0 h 36"/>
              <a:gd name="T20" fmla="*/ 18 w 25"/>
              <a:gd name="T21" fmla="*/ 0 h 36"/>
              <a:gd name="T22" fmla="*/ 18 w 25"/>
              <a:gd name="T23" fmla="*/ 14 h 36"/>
              <a:gd name="T24" fmla="*/ 24 w 25"/>
              <a:gd name="T25" fmla="*/ 19 h 36"/>
              <a:gd name="T26" fmla="*/ 25 w 25"/>
              <a:gd name="T27" fmla="*/ 21 h 36"/>
              <a:gd name="T28" fmla="*/ 5 w 25"/>
              <a:gd name="T2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36">
                <a:moveTo>
                  <a:pt x="5" y="36"/>
                </a:moveTo>
                <a:lnTo>
                  <a:pt x="3" y="36"/>
                </a:lnTo>
                <a:lnTo>
                  <a:pt x="5" y="34"/>
                </a:lnTo>
                <a:lnTo>
                  <a:pt x="6" y="32"/>
                </a:lnTo>
                <a:lnTo>
                  <a:pt x="0" y="22"/>
                </a:lnTo>
                <a:lnTo>
                  <a:pt x="2" y="18"/>
                </a:lnTo>
                <a:lnTo>
                  <a:pt x="2" y="15"/>
                </a:lnTo>
                <a:lnTo>
                  <a:pt x="3" y="8"/>
                </a:lnTo>
                <a:lnTo>
                  <a:pt x="10" y="7"/>
                </a:lnTo>
                <a:lnTo>
                  <a:pt x="10" y="0"/>
                </a:lnTo>
                <a:lnTo>
                  <a:pt x="18" y="0"/>
                </a:lnTo>
                <a:lnTo>
                  <a:pt x="18" y="14"/>
                </a:lnTo>
                <a:lnTo>
                  <a:pt x="24" y="19"/>
                </a:lnTo>
                <a:lnTo>
                  <a:pt x="25" y="21"/>
                </a:lnTo>
                <a:lnTo>
                  <a:pt x="5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Freeform 673">
            <a:extLst>
              <a:ext uri="{FF2B5EF4-FFF2-40B4-BE49-F238E27FC236}">
                <a16:creationId xmlns:a16="http://schemas.microsoft.com/office/drawing/2014/main" id="{61D9104E-2FF9-F4A9-8153-F9E64B3A4C70}"/>
              </a:ext>
            </a:extLst>
          </p:cNvPr>
          <p:cNvSpPr>
            <a:spLocks/>
          </p:cNvSpPr>
          <p:nvPr/>
        </p:nvSpPr>
        <p:spPr bwMode="auto">
          <a:xfrm>
            <a:off x="4657821" y="6169155"/>
            <a:ext cx="90489" cy="100015"/>
          </a:xfrm>
          <a:custGeom>
            <a:avLst/>
            <a:gdLst>
              <a:gd name="T0" fmla="*/ 57 w 57"/>
              <a:gd name="T1" fmla="*/ 29 h 63"/>
              <a:gd name="T2" fmla="*/ 57 w 57"/>
              <a:gd name="T3" fmla="*/ 32 h 63"/>
              <a:gd name="T4" fmla="*/ 53 w 57"/>
              <a:gd name="T5" fmla="*/ 34 h 63"/>
              <a:gd name="T6" fmla="*/ 44 w 57"/>
              <a:gd name="T7" fmla="*/ 41 h 63"/>
              <a:gd name="T8" fmla="*/ 38 w 57"/>
              <a:gd name="T9" fmla="*/ 44 h 63"/>
              <a:gd name="T10" fmla="*/ 36 w 57"/>
              <a:gd name="T11" fmla="*/ 47 h 63"/>
              <a:gd name="T12" fmla="*/ 34 w 57"/>
              <a:gd name="T13" fmla="*/ 49 h 63"/>
              <a:gd name="T14" fmla="*/ 33 w 57"/>
              <a:gd name="T15" fmla="*/ 52 h 63"/>
              <a:gd name="T16" fmla="*/ 26 w 57"/>
              <a:gd name="T17" fmla="*/ 55 h 63"/>
              <a:gd name="T18" fmla="*/ 29 w 57"/>
              <a:gd name="T19" fmla="*/ 59 h 63"/>
              <a:gd name="T20" fmla="*/ 22 w 57"/>
              <a:gd name="T21" fmla="*/ 63 h 63"/>
              <a:gd name="T22" fmla="*/ 15 w 57"/>
              <a:gd name="T23" fmla="*/ 63 h 63"/>
              <a:gd name="T24" fmla="*/ 14 w 57"/>
              <a:gd name="T25" fmla="*/ 60 h 63"/>
              <a:gd name="T26" fmla="*/ 15 w 57"/>
              <a:gd name="T27" fmla="*/ 58 h 63"/>
              <a:gd name="T28" fmla="*/ 16 w 57"/>
              <a:gd name="T29" fmla="*/ 55 h 63"/>
              <a:gd name="T30" fmla="*/ 18 w 57"/>
              <a:gd name="T31" fmla="*/ 51 h 63"/>
              <a:gd name="T32" fmla="*/ 7 w 57"/>
              <a:gd name="T33" fmla="*/ 41 h 63"/>
              <a:gd name="T34" fmla="*/ 1 w 57"/>
              <a:gd name="T35" fmla="*/ 30 h 63"/>
              <a:gd name="T36" fmla="*/ 4 w 57"/>
              <a:gd name="T37" fmla="*/ 26 h 63"/>
              <a:gd name="T38" fmla="*/ 0 w 57"/>
              <a:gd name="T39" fmla="*/ 25 h 63"/>
              <a:gd name="T40" fmla="*/ 16 w 57"/>
              <a:gd name="T41" fmla="*/ 3 h 63"/>
              <a:gd name="T42" fmla="*/ 30 w 57"/>
              <a:gd name="T43" fmla="*/ 0 h 63"/>
              <a:gd name="T44" fmla="*/ 36 w 57"/>
              <a:gd name="T45" fmla="*/ 25 h 63"/>
              <a:gd name="T46" fmla="*/ 41 w 57"/>
              <a:gd name="T47" fmla="*/ 19 h 63"/>
              <a:gd name="T48" fmla="*/ 41 w 57"/>
              <a:gd name="T49" fmla="*/ 25 h 63"/>
              <a:gd name="T50" fmla="*/ 51 w 57"/>
              <a:gd name="T51" fmla="*/ 26 h 63"/>
              <a:gd name="T52" fmla="*/ 52 w 57"/>
              <a:gd name="T53" fmla="*/ 28 h 63"/>
              <a:gd name="T54" fmla="*/ 55 w 57"/>
              <a:gd name="T55" fmla="*/ 28 h 63"/>
              <a:gd name="T56" fmla="*/ 57 w 57"/>
              <a:gd name="T57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7" h="63">
                <a:moveTo>
                  <a:pt x="57" y="29"/>
                </a:moveTo>
                <a:lnTo>
                  <a:pt x="57" y="32"/>
                </a:lnTo>
                <a:lnTo>
                  <a:pt x="53" y="34"/>
                </a:lnTo>
                <a:lnTo>
                  <a:pt x="44" y="41"/>
                </a:lnTo>
                <a:lnTo>
                  <a:pt x="38" y="44"/>
                </a:lnTo>
                <a:lnTo>
                  <a:pt x="36" y="47"/>
                </a:lnTo>
                <a:lnTo>
                  <a:pt x="34" y="49"/>
                </a:lnTo>
                <a:lnTo>
                  <a:pt x="33" y="52"/>
                </a:lnTo>
                <a:lnTo>
                  <a:pt x="26" y="55"/>
                </a:lnTo>
                <a:lnTo>
                  <a:pt x="29" y="59"/>
                </a:lnTo>
                <a:lnTo>
                  <a:pt x="22" y="63"/>
                </a:lnTo>
                <a:lnTo>
                  <a:pt x="15" y="63"/>
                </a:lnTo>
                <a:lnTo>
                  <a:pt x="14" y="60"/>
                </a:lnTo>
                <a:lnTo>
                  <a:pt x="15" y="58"/>
                </a:lnTo>
                <a:lnTo>
                  <a:pt x="16" y="55"/>
                </a:lnTo>
                <a:lnTo>
                  <a:pt x="18" y="51"/>
                </a:lnTo>
                <a:lnTo>
                  <a:pt x="7" y="41"/>
                </a:lnTo>
                <a:lnTo>
                  <a:pt x="1" y="30"/>
                </a:lnTo>
                <a:lnTo>
                  <a:pt x="4" y="26"/>
                </a:lnTo>
                <a:lnTo>
                  <a:pt x="0" y="25"/>
                </a:lnTo>
                <a:lnTo>
                  <a:pt x="16" y="3"/>
                </a:lnTo>
                <a:lnTo>
                  <a:pt x="30" y="0"/>
                </a:lnTo>
                <a:lnTo>
                  <a:pt x="36" y="25"/>
                </a:lnTo>
                <a:lnTo>
                  <a:pt x="41" y="19"/>
                </a:lnTo>
                <a:lnTo>
                  <a:pt x="41" y="25"/>
                </a:lnTo>
                <a:lnTo>
                  <a:pt x="51" y="26"/>
                </a:lnTo>
                <a:lnTo>
                  <a:pt x="52" y="28"/>
                </a:lnTo>
                <a:lnTo>
                  <a:pt x="55" y="28"/>
                </a:lnTo>
                <a:lnTo>
                  <a:pt x="57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Freeform 674">
            <a:extLst>
              <a:ext uri="{FF2B5EF4-FFF2-40B4-BE49-F238E27FC236}">
                <a16:creationId xmlns:a16="http://schemas.microsoft.com/office/drawing/2014/main" id="{9355A4AA-DF4F-6A87-0760-2B47BB4A3C43}"/>
              </a:ext>
            </a:extLst>
          </p:cNvPr>
          <p:cNvSpPr>
            <a:spLocks/>
          </p:cNvSpPr>
          <p:nvPr/>
        </p:nvSpPr>
        <p:spPr bwMode="auto">
          <a:xfrm>
            <a:off x="4597495" y="4911828"/>
            <a:ext cx="174629" cy="142878"/>
          </a:xfrm>
          <a:custGeom>
            <a:avLst/>
            <a:gdLst>
              <a:gd name="T0" fmla="*/ 99 w 110"/>
              <a:gd name="T1" fmla="*/ 12 h 90"/>
              <a:gd name="T2" fmla="*/ 99 w 110"/>
              <a:gd name="T3" fmla="*/ 21 h 90"/>
              <a:gd name="T4" fmla="*/ 99 w 110"/>
              <a:gd name="T5" fmla="*/ 29 h 90"/>
              <a:gd name="T6" fmla="*/ 104 w 110"/>
              <a:gd name="T7" fmla="*/ 33 h 90"/>
              <a:gd name="T8" fmla="*/ 110 w 110"/>
              <a:gd name="T9" fmla="*/ 37 h 90"/>
              <a:gd name="T10" fmla="*/ 108 w 110"/>
              <a:gd name="T11" fmla="*/ 42 h 90"/>
              <a:gd name="T12" fmla="*/ 104 w 110"/>
              <a:gd name="T13" fmla="*/ 46 h 90"/>
              <a:gd name="T14" fmla="*/ 95 w 110"/>
              <a:gd name="T15" fmla="*/ 52 h 90"/>
              <a:gd name="T16" fmla="*/ 93 w 110"/>
              <a:gd name="T17" fmla="*/ 53 h 90"/>
              <a:gd name="T18" fmla="*/ 82 w 110"/>
              <a:gd name="T19" fmla="*/ 64 h 90"/>
              <a:gd name="T20" fmla="*/ 76 w 110"/>
              <a:gd name="T21" fmla="*/ 63 h 90"/>
              <a:gd name="T22" fmla="*/ 68 w 110"/>
              <a:gd name="T23" fmla="*/ 63 h 90"/>
              <a:gd name="T24" fmla="*/ 69 w 110"/>
              <a:gd name="T25" fmla="*/ 67 h 90"/>
              <a:gd name="T26" fmla="*/ 64 w 110"/>
              <a:gd name="T27" fmla="*/ 68 h 90"/>
              <a:gd name="T28" fmla="*/ 60 w 110"/>
              <a:gd name="T29" fmla="*/ 76 h 90"/>
              <a:gd name="T30" fmla="*/ 45 w 110"/>
              <a:gd name="T31" fmla="*/ 81 h 90"/>
              <a:gd name="T32" fmla="*/ 46 w 110"/>
              <a:gd name="T33" fmla="*/ 83 h 90"/>
              <a:gd name="T34" fmla="*/ 50 w 110"/>
              <a:gd name="T35" fmla="*/ 89 h 90"/>
              <a:gd name="T36" fmla="*/ 48 w 110"/>
              <a:gd name="T37" fmla="*/ 90 h 90"/>
              <a:gd name="T38" fmla="*/ 27 w 110"/>
              <a:gd name="T39" fmla="*/ 90 h 90"/>
              <a:gd name="T40" fmla="*/ 22 w 110"/>
              <a:gd name="T41" fmla="*/ 83 h 90"/>
              <a:gd name="T42" fmla="*/ 19 w 110"/>
              <a:gd name="T43" fmla="*/ 81 h 90"/>
              <a:gd name="T44" fmla="*/ 5 w 110"/>
              <a:gd name="T45" fmla="*/ 78 h 90"/>
              <a:gd name="T46" fmla="*/ 8 w 110"/>
              <a:gd name="T47" fmla="*/ 72 h 90"/>
              <a:gd name="T48" fmla="*/ 9 w 110"/>
              <a:gd name="T49" fmla="*/ 71 h 90"/>
              <a:gd name="T50" fmla="*/ 9 w 110"/>
              <a:gd name="T51" fmla="*/ 70 h 90"/>
              <a:gd name="T52" fmla="*/ 18 w 110"/>
              <a:gd name="T53" fmla="*/ 67 h 90"/>
              <a:gd name="T54" fmla="*/ 24 w 110"/>
              <a:gd name="T55" fmla="*/ 68 h 90"/>
              <a:gd name="T56" fmla="*/ 27 w 110"/>
              <a:gd name="T57" fmla="*/ 67 h 90"/>
              <a:gd name="T58" fmla="*/ 31 w 110"/>
              <a:gd name="T59" fmla="*/ 63 h 90"/>
              <a:gd name="T60" fmla="*/ 38 w 110"/>
              <a:gd name="T61" fmla="*/ 60 h 90"/>
              <a:gd name="T62" fmla="*/ 35 w 110"/>
              <a:gd name="T63" fmla="*/ 56 h 90"/>
              <a:gd name="T64" fmla="*/ 30 w 110"/>
              <a:gd name="T65" fmla="*/ 55 h 90"/>
              <a:gd name="T66" fmla="*/ 26 w 110"/>
              <a:gd name="T67" fmla="*/ 60 h 90"/>
              <a:gd name="T68" fmla="*/ 14 w 110"/>
              <a:gd name="T69" fmla="*/ 60 h 90"/>
              <a:gd name="T70" fmla="*/ 4 w 110"/>
              <a:gd name="T71" fmla="*/ 63 h 90"/>
              <a:gd name="T72" fmla="*/ 0 w 110"/>
              <a:gd name="T73" fmla="*/ 60 h 90"/>
              <a:gd name="T74" fmla="*/ 4 w 110"/>
              <a:gd name="T75" fmla="*/ 59 h 90"/>
              <a:gd name="T76" fmla="*/ 4 w 110"/>
              <a:gd name="T77" fmla="*/ 55 h 90"/>
              <a:gd name="T78" fmla="*/ 3 w 110"/>
              <a:gd name="T79" fmla="*/ 51 h 90"/>
              <a:gd name="T80" fmla="*/ 8 w 110"/>
              <a:gd name="T81" fmla="*/ 40 h 90"/>
              <a:gd name="T82" fmla="*/ 15 w 110"/>
              <a:gd name="T83" fmla="*/ 34 h 90"/>
              <a:gd name="T84" fmla="*/ 15 w 110"/>
              <a:gd name="T85" fmla="*/ 30 h 90"/>
              <a:gd name="T86" fmla="*/ 26 w 110"/>
              <a:gd name="T87" fmla="*/ 34 h 90"/>
              <a:gd name="T88" fmla="*/ 30 w 110"/>
              <a:gd name="T89" fmla="*/ 33 h 90"/>
              <a:gd name="T90" fmla="*/ 27 w 110"/>
              <a:gd name="T91" fmla="*/ 30 h 90"/>
              <a:gd name="T92" fmla="*/ 37 w 110"/>
              <a:gd name="T93" fmla="*/ 18 h 90"/>
              <a:gd name="T94" fmla="*/ 33 w 110"/>
              <a:gd name="T95" fmla="*/ 6 h 90"/>
              <a:gd name="T96" fmla="*/ 37 w 110"/>
              <a:gd name="T97" fmla="*/ 1 h 90"/>
              <a:gd name="T98" fmla="*/ 49 w 110"/>
              <a:gd name="T99" fmla="*/ 6 h 90"/>
              <a:gd name="T100" fmla="*/ 52 w 110"/>
              <a:gd name="T101" fmla="*/ 6 h 90"/>
              <a:gd name="T102" fmla="*/ 54 w 110"/>
              <a:gd name="T103" fmla="*/ 7 h 90"/>
              <a:gd name="T104" fmla="*/ 65 w 110"/>
              <a:gd name="T105" fmla="*/ 0 h 90"/>
              <a:gd name="T106" fmla="*/ 72 w 110"/>
              <a:gd name="T107" fmla="*/ 4 h 90"/>
              <a:gd name="T108" fmla="*/ 76 w 110"/>
              <a:gd name="T109" fmla="*/ 7 h 90"/>
              <a:gd name="T110" fmla="*/ 76 w 110"/>
              <a:gd name="T111" fmla="*/ 8 h 90"/>
              <a:gd name="T112" fmla="*/ 78 w 110"/>
              <a:gd name="T113" fmla="*/ 10 h 90"/>
              <a:gd name="T114" fmla="*/ 80 w 110"/>
              <a:gd name="T115" fmla="*/ 11 h 90"/>
              <a:gd name="T116" fmla="*/ 95 w 110"/>
              <a:gd name="T117" fmla="*/ 12 h 90"/>
              <a:gd name="T118" fmla="*/ 99 w 110"/>
              <a:gd name="T119" fmla="*/ 1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" h="90">
                <a:moveTo>
                  <a:pt x="99" y="12"/>
                </a:moveTo>
                <a:lnTo>
                  <a:pt x="99" y="21"/>
                </a:lnTo>
                <a:lnTo>
                  <a:pt x="99" y="29"/>
                </a:lnTo>
                <a:lnTo>
                  <a:pt x="104" y="33"/>
                </a:lnTo>
                <a:lnTo>
                  <a:pt x="110" y="37"/>
                </a:lnTo>
                <a:lnTo>
                  <a:pt x="108" y="42"/>
                </a:lnTo>
                <a:lnTo>
                  <a:pt x="104" y="46"/>
                </a:lnTo>
                <a:lnTo>
                  <a:pt x="95" y="52"/>
                </a:lnTo>
                <a:lnTo>
                  <a:pt x="93" y="53"/>
                </a:lnTo>
                <a:lnTo>
                  <a:pt x="82" y="64"/>
                </a:lnTo>
                <a:lnTo>
                  <a:pt x="76" y="63"/>
                </a:lnTo>
                <a:lnTo>
                  <a:pt x="68" y="63"/>
                </a:lnTo>
                <a:lnTo>
                  <a:pt x="69" y="67"/>
                </a:lnTo>
                <a:lnTo>
                  <a:pt x="64" y="68"/>
                </a:lnTo>
                <a:lnTo>
                  <a:pt x="60" y="76"/>
                </a:lnTo>
                <a:lnTo>
                  <a:pt x="45" y="81"/>
                </a:lnTo>
                <a:lnTo>
                  <a:pt x="46" y="83"/>
                </a:lnTo>
                <a:lnTo>
                  <a:pt x="50" y="89"/>
                </a:lnTo>
                <a:lnTo>
                  <a:pt x="48" y="90"/>
                </a:lnTo>
                <a:lnTo>
                  <a:pt x="27" y="90"/>
                </a:lnTo>
                <a:lnTo>
                  <a:pt x="22" y="83"/>
                </a:lnTo>
                <a:lnTo>
                  <a:pt x="19" y="81"/>
                </a:lnTo>
                <a:lnTo>
                  <a:pt x="5" y="78"/>
                </a:lnTo>
                <a:lnTo>
                  <a:pt x="8" y="72"/>
                </a:lnTo>
                <a:lnTo>
                  <a:pt x="9" y="71"/>
                </a:lnTo>
                <a:lnTo>
                  <a:pt x="9" y="70"/>
                </a:lnTo>
                <a:lnTo>
                  <a:pt x="18" y="67"/>
                </a:lnTo>
                <a:lnTo>
                  <a:pt x="24" y="68"/>
                </a:lnTo>
                <a:lnTo>
                  <a:pt x="27" y="67"/>
                </a:lnTo>
                <a:lnTo>
                  <a:pt x="31" y="63"/>
                </a:lnTo>
                <a:lnTo>
                  <a:pt x="38" y="60"/>
                </a:lnTo>
                <a:lnTo>
                  <a:pt x="35" y="56"/>
                </a:lnTo>
                <a:lnTo>
                  <a:pt x="30" y="55"/>
                </a:lnTo>
                <a:lnTo>
                  <a:pt x="26" y="60"/>
                </a:lnTo>
                <a:lnTo>
                  <a:pt x="14" y="60"/>
                </a:lnTo>
                <a:lnTo>
                  <a:pt x="4" y="63"/>
                </a:lnTo>
                <a:lnTo>
                  <a:pt x="0" y="60"/>
                </a:lnTo>
                <a:lnTo>
                  <a:pt x="4" y="59"/>
                </a:lnTo>
                <a:lnTo>
                  <a:pt x="4" y="55"/>
                </a:lnTo>
                <a:lnTo>
                  <a:pt x="3" y="51"/>
                </a:lnTo>
                <a:lnTo>
                  <a:pt x="8" y="40"/>
                </a:lnTo>
                <a:lnTo>
                  <a:pt x="15" y="34"/>
                </a:lnTo>
                <a:lnTo>
                  <a:pt x="15" y="30"/>
                </a:lnTo>
                <a:lnTo>
                  <a:pt x="26" y="34"/>
                </a:lnTo>
                <a:lnTo>
                  <a:pt x="30" y="33"/>
                </a:lnTo>
                <a:lnTo>
                  <a:pt x="27" y="30"/>
                </a:lnTo>
                <a:lnTo>
                  <a:pt x="37" y="18"/>
                </a:lnTo>
                <a:lnTo>
                  <a:pt x="33" y="6"/>
                </a:lnTo>
                <a:lnTo>
                  <a:pt x="37" y="1"/>
                </a:lnTo>
                <a:lnTo>
                  <a:pt x="49" y="6"/>
                </a:lnTo>
                <a:lnTo>
                  <a:pt x="52" y="6"/>
                </a:lnTo>
                <a:lnTo>
                  <a:pt x="54" y="7"/>
                </a:lnTo>
                <a:lnTo>
                  <a:pt x="65" y="0"/>
                </a:lnTo>
                <a:lnTo>
                  <a:pt x="72" y="4"/>
                </a:lnTo>
                <a:lnTo>
                  <a:pt x="76" y="7"/>
                </a:lnTo>
                <a:lnTo>
                  <a:pt x="76" y="8"/>
                </a:lnTo>
                <a:lnTo>
                  <a:pt x="78" y="10"/>
                </a:lnTo>
                <a:lnTo>
                  <a:pt x="80" y="11"/>
                </a:lnTo>
                <a:lnTo>
                  <a:pt x="95" y="12"/>
                </a:lnTo>
                <a:lnTo>
                  <a:pt x="9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675">
            <a:extLst>
              <a:ext uri="{FF2B5EF4-FFF2-40B4-BE49-F238E27FC236}">
                <a16:creationId xmlns:a16="http://schemas.microsoft.com/office/drawing/2014/main" id="{72BB6818-D57B-9C3F-0C5E-F564CB1B3AC4}"/>
              </a:ext>
            </a:extLst>
          </p:cNvPr>
          <p:cNvSpPr>
            <a:spLocks/>
          </p:cNvSpPr>
          <p:nvPr/>
        </p:nvSpPr>
        <p:spPr bwMode="auto">
          <a:xfrm>
            <a:off x="4759423" y="6089778"/>
            <a:ext cx="98427" cy="66676"/>
          </a:xfrm>
          <a:custGeom>
            <a:avLst/>
            <a:gdLst>
              <a:gd name="T0" fmla="*/ 62 w 62"/>
              <a:gd name="T1" fmla="*/ 15 h 42"/>
              <a:gd name="T2" fmla="*/ 60 w 62"/>
              <a:gd name="T3" fmla="*/ 15 h 42"/>
              <a:gd name="T4" fmla="*/ 48 w 62"/>
              <a:gd name="T5" fmla="*/ 20 h 42"/>
              <a:gd name="T6" fmla="*/ 41 w 62"/>
              <a:gd name="T7" fmla="*/ 26 h 42"/>
              <a:gd name="T8" fmla="*/ 36 w 62"/>
              <a:gd name="T9" fmla="*/ 27 h 42"/>
              <a:gd name="T10" fmla="*/ 30 w 62"/>
              <a:gd name="T11" fmla="*/ 22 h 42"/>
              <a:gd name="T12" fmla="*/ 30 w 62"/>
              <a:gd name="T13" fmla="*/ 33 h 42"/>
              <a:gd name="T14" fmla="*/ 27 w 62"/>
              <a:gd name="T15" fmla="*/ 34 h 42"/>
              <a:gd name="T16" fmla="*/ 26 w 62"/>
              <a:gd name="T17" fmla="*/ 39 h 42"/>
              <a:gd name="T18" fmla="*/ 19 w 62"/>
              <a:gd name="T19" fmla="*/ 42 h 42"/>
              <a:gd name="T20" fmla="*/ 18 w 62"/>
              <a:gd name="T21" fmla="*/ 33 h 42"/>
              <a:gd name="T22" fmla="*/ 17 w 62"/>
              <a:gd name="T23" fmla="*/ 31 h 42"/>
              <a:gd name="T24" fmla="*/ 11 w 62"/>
              <a:gd name="T25" fmla="*/ 26 h 42"/>
              <a:gd name="T26" fmla="*/ 8 w 62"/>
              <a:gd name="T27" fmla="*/ 30 h 42"/>
              <a:gd name="T28" fmla="*/ 4 w 62"/>
              <a:gd name="T29" fmla="*/ 27 h 42"/>
              <a:gd name="T30" fmla="*/ 0 w 62"/>
              <a:gd name="T31" fmla="*/ 26 h 42"/>
              <a:gd name="T32" fmla="*/ 4 w 62"/>
              <a:gd name="T33" fmla="*/ 15 h 42"/>
              <a:gd name="T34" fmla="*/ 6 w 62"/>
              <a:gd name="T35" fmla="*/ 11 h 42"/>
              <a:gd name="T36" fmla="*/ 14 w 62"/>
              <a:gd name="T37" fmla="*/ 15 h 42"/>
              <a:gd name="T38" fmla="*/ 19 w 62"/>
              <a:gd name="T39" fmla="*/ 3 h 42"/>
              <a:gd name="T40" fmla="*/ 32 w 62"/>
              <a:gd name="T41" fmla="*/ 5 h 42"/>
              <a:gd name="T42" fmla="*/ 36 w 62"/>
              <a:gd name="T43" fmla="*/ 0 h 42"/>
              <a:gd name="T44" fmla="*/ 41 w 62"/>
              <a:gd name="T45" fmla="*/ 4 h 42"/>
              <a:gd name="T46" fmla="*/ 41 w 62"/>
              <a:gd name="T47" fmla="*/ 5 h 42"/>
              <a:gd name="T48" fmla="*/ 49 w 62"/>
              <a:gd name="T49" fmla="*/ 3 h 42"/>
              <a:gd name="T50" fmla="*/ 55 w 62"/>
              <a:gd name="T51" fmla="*/ 16 h 42"/>
              <a:gd name="T52" fmla="*/ 60 w 62"/>
              <a:gd name="T53" fmla="*/ 14 h 42"/>
              <a:gd name="T54" fmla="*/ 62 w 62"/>
              <a:gd name="T55" fmla="*/ 1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42">
                <a:moveTo>
                  <a:pt x="62" y="15"/>
                </a:moveTo>
                <a:lnTo>
                  <a:pt x="60" y="15"/>
                </a:lnTo>
                <a:lnTo>
                  <a:pt x="48" y="20"/>
                </a:lnTo>
                <a:lnTo>
                  <a:pt x="41" y="26"/>
                </a:lnTo>
                <a:lnTo>
                  <a:pt x="36" y="27"/>
                </a:lnTo>
                <a:lnTo>
                  <a:pt x="30" y="22"/>
                </a:lnTo>
                <a:lnTo>
                  <a:pt x="30" y="33"/>
                </a:lnTo>
                <a:lnTo>
                  <a:pt x="27" y="34"/>
                </a:lnTo>
                <a:lnTo>
                  <a:pt x="26" y="39"/>
                </a:lnTo>
                <a:lnTo>
                  <a:pt x="19" y="42"/>
                </a:lnTo>
                <a:lnTo>
                  <a:pt x="18" y="33"/>
                </a:lnTo>
                <a:lnTo>
                  <a:pt x="17" y="31"/>
                </a:lnTo>
                <a:lnTo>
                  <a:pt x="11" y="26"/>
                </a:lnTo>
                <a:lnTo>
                  <a:pt x="8" y="30"/>
                </a:lnTo>
                <a:lnTo>
                  <a:pt x="4" y="27"/>
                </a:lnTo>
                <a:lnTo>
                  <a:pt x="0" y="26"/>
                </a:lnTo>
                <a:lnTo>
                  <a:pt x="4" y="15"/>
                </a:lnTo>
                <a:lnTo>
                  <a:pt x="6" y="11"/>
                </a:lnTo>
                <a:lnTo>
                  <a:pt x="14" y="15"/>
                </a:lnTo>
                <a:lnTo>
                  <a:pt x="19" y="3"/>
                </a:lnTo>
                <a:lnTo>
                  <a:pt x="32" y="5"/>
                </a:lnTo>
                <a:lnTo>
                  <a:pt x="36" y="0"/>
                </a:lnTo>
                <a:lnTo>
                  <a:pt x="41" y="4"/>
                </a:lnTo>
                <a:lnTo>
                  <a:pt x="41" y="5"/>
                </a:lnTo>
                <a:lnTo>
                  <a:pt x="49" y="3"/>
                </a:lnTo>
                <a:lnTo>
                  <a:pt x="55" y="16"/>
                </a:lnTo>
                <a:lnTo>
                  <a:pt x="60" y="14"/>
                </a:lnTo>
                <a:lnTo>
                  <a:pt x="62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Freeform 676">
            <a:extLst>
              <a:ext uri="{FF2B5EF4-FFF2-40B4-BE49-F238E27FC236}">
                <a16:creationId xmlns:a16="http://schemas.microsoft.com/office/drawing/2014/main" id="{8A19F49B-CA73-45C8-7CD1-19D6D7ABAAA9}"/>
              </a:ext>
            </a:extLst>
          </p:cNvPr>
          <p:cNvSpPr>
            <a:spLocks/>
          </p:cNvSpPr>
          <p:nvPr/>
        </p:nvSpPr>
        <p:spPr bwMode="auto">
          <a:xfrm>
            <a:off x="4829274" y="4208551"/>
            <a:ext cx="130178" cy="58739"/>
          </a:xfrm>
          <a:custGeom>
            <a:avLst/>
            <a:gdLst>
              <a:gd name="T0" fmla="*/ 80 w 82"/>
              <a:gd name="T1" fmla="*/ 16 h 37"/>
              <a:gd name="T2" fmla="*/ 65 w 82"/>
              <a:gd name="T3" fmla="*/ 26 h 37"/>
              <a:gd name="T4" fmla="*/ 63 w 82"/>
              <a:gd name="T5" fmla="*/ 29 h 37"/>
              <a:gd name="T6" fmla="*/ 60 w 82"/>
              <a:gd name="T7" fmla="*/ 30 h 37"/>
              <a:gd name="T8" fmla="*/ 44 w 82"/>
              <a:gd name="T9" fmla="*/ 29 h 37"/>
              <a:gd name="T10" fmla="*/ 41 w 82"/>
              <a:gd name="T11" fmla="*/ 33 h 37"/>
              <a:gd name="T12" fmla="*/ 39 w 82"/>
              <a:gd name="T13" fmla="*/ 23 h 37"/>
              <a:gd name="T14" fmla="*/ 34 w 82"/>
              <a:gd name="T15" fmla="*/ 29 h 37"/>
              <a:gd name="T16" fmla="*/ 33 w 82"/>
              <a:gd name="T17" fmla="*/ 31 h 37"/>
              <a:gd name="T18" fmla="*/ 31 w 82"/>
              <a:gd name="T19" fmla="*/ 31 h 37"/>
              <a:gd name="T20" fmla="*/ 30 w 82"/>
              <a:gd name="T21" fmla="*/ 29 h 37"/>
              <a:gd name="T22" fmla="*/ 29 w 82"/>
              <a:gd name="T23" fmla="*/ 30 h 37"/>
              <a:gd name="T24" fmla="*/ 22 w 82"/>
              <a:gd name="T25" fmla="*/ 34 h 37"/>
              <a:gd name="T26" fmla="*/ 20 w 82"/>
              <a:gd name="T27" fmla="*/ 31 h 37"/>
              <a:gd name="T28" fmla="*/ 14 w 82"/>
              <a:gd name="T29" fmla="*/ 37 h 37"/>
              <a:gd name="T30" fmla="*/ 9 w 82"/>
              <a:gd name="T31" fmla="*/ 34 h 37"/>
              <a:gd name="T32" fmla="*/ 7 w 82"/>
              <a:gd name="T33" fmla="*/ 31 h 37"/>
              <a:gd name="T34" fmla="*/ 7 w 82"/>
              <a:gd name="T35" fmla="*/ 30 h 37"/>
              <a:gd name="T36" fmla="*/ 7 w 82"/>
              <a:gd name="T37" fmla="*/ 24 h 37"/>
              <a:gd name="T38" fmla="*/ 7 w 82"/>
              <a:gd name="T39" fmla="*/ 22 h 37"/>
              <a:gd name="T40" fmla="*/ 3 w 82"/>
              <a:gd name="T41" fmla="*/ 15 h 37"/>
              <a:gd name="T42" fmla="*/ 0 w 82"/>
              <a:gd name="T43" fmla="*/ 8 h 37"/>
              <a:gd name="T44" fmla="*/ 8 w 82"/>
              <a:gd name="T45" fmla="*/ 9 h 37"/>
              <a:gd name="T46" fmla="*/ 15 w 82"/>
              <a:gd name="T47" fmla="*/ 16 h 37"/>
              <a:gd name="T48" fmla="*/ 16 w 82"/>
              <a:gd name="T49" fmla="*/ 16 h 37"/>
              <a:gd name="T50" fmla="*/ 15 w 82"/>
              <a:gd name="T51" fmla="*/ 11 h 37"/>
              <a:gd name="T52" fmla="*/ 15 w 82"/>
              <a:gd name="T53" fmla="*/ 5 h 37"/>
              <a:gd name="T54" fmla="*/ 22 w 82"/>
              <a:gd name="T55" fmla="*/ 4 h 37"/>
              <a:gd name="T56" fmla="*/ 24 w 82"/>
              <a:gd name="T57" fmla="*/ 4 h 37"/>
              <a:gd name="T58" fmla="*/ 27 w 82"/>
              <a:gd name="T59" fmla="*/ 5 h 37"/>
              <a:gd name="T60" fmla="*/ 30 w 82"/>
              <a:gd name="T61" fmla="*/ 8 h 37"/>
              <a:gd name="T62" fmla="*/ 35 w 82"/>
              <a:gd name="T63" fmla="*/ 9 h 37"/>
              <a:gd name="T64" fmla="*/ 41 w 82"/>
              <a:gd name="T65" fmla="*/ 9 h 37"/>
              <a:gd name="T66" fmla="*/ 44 w 82"/>
              <a:gd name="T67" fmla="*/ 12 h 37"/>
              <a:gd name="T68" fmla="*/ 53 w 82"/>
              <a:gd name="T69" fmla="*/ 18 h 37"/>
              <a:gd name="T70" fmla="*/ 57 w 82"/>
              <a:gd name="T71" fmla="*/ 16 h 37"/>
              <a:gd name="T72" fmla="*/ 53 w 82"/>
              <a:gd name="T73" fmla="*/ 9 h 37"/>
              <a:gd name="T74" fmla="*/ 53 w 82"/>
              <a:gd name="T75" fmla="*/ 7 h 37"/>
              <a:gd name="T76" fmla="*/ 52 w 82"/>
              <a:gd name="T77" fmla="*/ 5 h 37"/>
              <a:gd name="T78" fmla="*/ 60 w 82"/>
              <a:gd name="T79" fmla="*/ 3 h 37"/>
              <a:gd name="T80" fmla="*/ 74 w 82"/>
              <a:gd name="T81" fmla="*/ 1 h 37"/>
              <a:gd name="T82" fmla="*/ 78 w 82"/>
              <a:gd name="T83" fmla="*/ 0 h 37"/>
              <a:gd name="T84" fmla="*/ 79 w 82"/>
              <a:gd name="T85" fmla="*/ 3 h 37"/>
              <a:gd name="T86" fmla="*/ 80 w 82"/>
              <a:gd name="T87" fmla="*/ 5 h 37"/>
              <a:gd name="T88" fmla="*/ 82 w 82"/>
              <a:gd name="T89" fmla="*/ 9 h 37"/>
              <a:gd name="T90" fmla="*/ 80 w 82"/>
              <a:gd name="T91" fmla="*/ 1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2" h="37">
                <a:moveTo>
                  <a:pt x="80" y="16"/>
                </a:moveTo>
                <a:lnTo>
                  <a:pt x="65" y="26"/>
                </a:lnTo>
                <a:lnTo>
                  <a:pt x="63" y="29"/>
                </a:lnTo>
                <a:lnTo>
                  <a:pt x="60" y="30"/>
                </a:lnTo>
                <a:lnTo>
                  <a:pt x="44" y="29"/>
                </a:lnTo>
                <a:lnTo>
                  <a:pt x="41" y="33"/>
                </a:lnTo>
                <a:lnTo>
                  <a:pt x="39" y="23"/>
                </a:lnTo>
                <a:lnTo>
                  <a:pt x="34" y="29"/>
                </a:lnTo>
                <a:lnTo>
                  <a:pt x="33" y="31"/>
                </a:lnTo>
                <a:lnTo>
                  <a:pt x="31" y="31"/>
                </a:lnTo>
                <a:lnTo>
                  <a:pt x="30" y="29"/>
                </a:lnTo>
                <a:lnTo>
                  <a:pt x="29" y="30"/>
                </a:lnTo>
                <a:lnTo>
                  <a:pt x="22" y="34"/>
                </a:lnTo>
                <a:lnTo>
                  <a:pt x="20" y="31"/>
                </a:lnTo>
                <a:lnTo>
                  <a:pt x="14" y="37"/>
                </a:lnTo>
                <a:lnTo>
                  <a:pt x="9" y="34"/>
                </a:lnTo>
                <a:lnTo>
                  <a:pt x="7" y="31"/>
                </a:lnTo>
                <a:lnTo>
                  <a:pt x="7" y="30"/>
                </a:lnTo>
                <a:lnTo>
                  <a:pt x="7" y="24"/>
                </a:lnTo>
                <a:lnTo>
                  <a:pt x="7" y="22"/>
                </a:lnTo>
                <a:lnTo>
                  <a:pt x="3" y="15"/>
                </a:lnTo>
                <a:lnTo>
                  <a:pt x="0" y="8"/>
                </a:lnTo>
                <a:lnTo>
                  <a:pt x="8" y="9"/>
                </a:lnTo>
                <a:lnTo>
                  <a:pt x="15" y="16"/>
                </a:lnTo>
                <a:lnTo>
                  <a:pt x="16" y="16"/>
                </a:lnTo>
                <a:lnTo>
                  <a:pt x="15" y="11"/>
                </a:lnTo>
                <a:lnTo>
                  <a:pt x="15" y="5"/>
                </a:lnTo>
                <a:lnTo>
                  <a:pt x="22" y="4"/>
                </a:lnTo>
                <a:lnTo>
                  <a:pt x="24" y="4"/>
                </a:lnTo>
                <a:lnTo>
                  <a:pt x="27" y="5"/>
                </a:lnTo>
                <a:lnTo>
                  <a:pt x="30" y="8"/>
                </a:lnTo>
                <a:lnTo>
                  <a:pt x="35" y="9"/>
                </a:lnTo>
                <a:lnTo>
                  <a:pt x="41" y="9"/>
                </a:lnTo>
                <a:lnTo>
                  <a:pt x="44" y="12"/>
                </a:lnTo>
                <a:lnTo>
                  <a:pt x="53" y="18"/>
                </a:lnTo>
                <a:lnTo>
                  <a:pt x="57" y="16"/>
                </a:lnTo>
                <a:lnTo>
                  <a:pt x="53" y="9"/>
                </a:lnTo>
                <a:lnTo>
                  <a:pt x="53" y="7"/>
                </a:lnTo>
                <a:lnTo>
                  <a:pt x="52" y="5"/>
                </a:lnTo>
                <a:lnTo>
                  <a:pt x="60" y="3"/>
                </a:lnTo>
                <a:lnTo>
                  <a:pt x="74" y="1"/>
                </a:lnTo>
                <a:lnTo>
                  <a:pt x="78" y="0"/>
                </a:lnTo>
                <a:lnTo>
                  <a:pt x="79" y="3"/>
                </a:lnTo>
                <a:lnTo>
                  <a:pt x="80" y="5"/>
                </a:lnTo>
                <a:lnTo>
                  <a:pt x="82" y="9"/>
                </a:lnTo>
                <a:lnTo>
                  <a:pt x="80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677">
            <a:extLst>
              <a:ext uri="{FF2B5EF4-FFF2-40B4-BE49-F238E27FC236}">
                <a16:creationId xmlns:a16="http://schemas.microsoft.com/office/drawing/2014/main" id="{5837D5C7-FC09-8961-DAF4-6486009CB969}"/>
              </a:ext>
            </a:extLst>
          </p:cNvPr>
          <p:cNvSpPr>
            <a:spLocks/>
          </p:cNvSpPr>
          <p:nvPr/>
        </p:nvSpPr>
        <p:spPr bwMode="auto">
          <a:xfrm>
            <a:off x="4888013" y="3952958"/>
            <a:ext cx="98427" cy="49214"/>
          </a:xfrm>
          <a:custGeom>
            <a:avLst/>
            <a:gdLst>
              <a:gd name="T0" fmla="*/ 60 w 62"/>
              <a:gd name="T1" fmla="*/ 27 h 31"/>
              <a:gd name="T2" fmla="*/ 26 w 62"/>
              <a:gd name="T3" fmla="*/ 31 h 31"/>
              <a:gd name="T4" fmla="*/ 0 w 62"/>
              <a:gd name="T5" fmla="*/ 29 h 31"/>
              <a:gd name="T6" fmla="*/ 0 w 62"/>
              <a:gd name="T7" fmla="*/ 22 h 31"/>
              <a:gd name="T8" fmla="*/ 32 w 62"/>
              <a:gd name="T9" fmla="*/ 18 h 31"/>
              <a:gd name="T10" fmla="*/ 58 w 62"/>
              <a:gd name="T11" fmla="*/ 0 h 31"/>
              <a:gd name="T12" fmla="*/ 62 w 62"/>
              <a:gd name="T13" fmla="*/ 3 h 31"/>
              <a:gd name="T14" fmla="*/ 60 w 62"/>
              <a:gd name="T15" fmla="*/ 10 h 31"/>
              <a:gd name="T16" fmla="*/ 62 w 62"/>
              <a:gd name="T17" fmla="*/ 14 h 31"/>
              <a:gd name="T18" fmla="*/ 60 w 62"/>
              <a:gd name="T19" fmla="*/ 2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60" y="27"/>
                </a:moveTo>
                <a:lnTo>
                  <a:pt x="26" y="31"/>
                </a:lnTo>
                <a:lnTo>
                  <a:pt x="0" y="29"/>
                </a:lnTo>
                <a:lnTo>
                  <a:pt x="0" y="22"/>
                </a:lnTo>
                <a:lnTo>
                  <a:pt x="32" y="18"/>
                </a:lnTo>
                <a:lnTo>
                  <a:pt x="58" y="0"/>
                </a:lnTo>
                <a:lnTo>
                  <a:pt x="62" y="3"/>
                </a:lnTo>
                <a:lnTo>
                  <a:pt x="60" y="10"/>
                </a:lnTo>
                <a:lnTo>
                  <a:pt x="62" y="14"/>
                </a:lnTo>
                <a:lnTo>
                  <a:pt x="6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678">
            <a:extLst>
              <a:ext uri="{FF2B5EF4-FFF2-40B4-BE49-F238E27FC236}">
                <a16:creationId xmlns:a16="http://schemas.microsoft.com/office/drawing/2014/main" id="{D74C32BD-E1B4-95E3-0EE4-6D2B24815AA7}"/>
              </a:ext>
            </a:extLst>
          </p:cNvPr>
          <p:cNvSpPr>
            <a:spLocks/>
          </p:cNvSpPr>
          <p:nvPr/>
        </p:nvSpPr>
        <p:spPr bwMode="auto">
          <a:xfrm>
            <a:off x="5264258" y="5827835"/>
            <a:ext cx="82552" cy="123828"/>
          </a:xfrm>
          <a:custGeom>
            <a:avLst/>
            <a:gdLst>
              <a:gd name="T0" fmla="*/ 33 w 52"/>
              <a:gd name="T1" fmla="*/ 3 h 78"/>
              <a:gd name="T2" fmla="*/ 36 w 52"/>
              <a:gd name="T3" fmla="*/ 4 h 78"/>
              <a:gd name="T4" fmla="*/ 37 w 52"/>
              <a:gd name="T5" fmla="*/ 4 h 78"/>
              <a:gd name="T6" fmla="*/ 42 w 52"/>
              <a:gd name="T7" fmla="*/ 8 h 78"/>
              <a:gd name="T8" fmla="*/ 44 w 52"/>
              <a:gd name="T9" fmla="*/ 18 h 78"/>
              <a:gd name="T10" fmla="*/ 45 w 52"/>
              <a:gd name="T11" fmla="*/ 19 h 78"/>
              <a:gd name="T12" fmla="*/ 48 w 52"/>
              <a:gd name="T13" fmla="*/ 22 h 78"/>
              <a:gd name="T14" fmla="*/ 48 w 52"/>
              <a:gd name="T15" fmla="*/ 24 h 78"/>
              <a:gd name="T16" fmla="*/ 52 w 52"/>
              <a:gd name="T17" fmla="*/ 44 h 78"/>
              <a:gd name="T18" fmla="*/ 38 w 52"/>
              <a:gd name="T19" fmla="*/ 64 h 78"/>
              <a:gd name="T20" fmla="*/ 38 w 52"/>
              <a:gd name="T21" fmla="*/ 65 h 78"/>
              <a:gd name="T22" fmla="*/ 37 w 52"/>
              <a:gd name="T23" fmla="*/ 67 h 78"/>
              <a:gd name="T24" fmla="*/ 37 w 52"/>
              <a:gd name="T25" fmla="*/ 72 h 78"/>
              <a:gd name="T26" fmla="*/ 36 w 52"/>
              <a:gd name="T27" fmla="*/ 74 h 78"/>
              <a:gd name="T28" fmla="*/ 31 w 52"/>
              <a:gd name="T29" fmla="*/ 78 h 78"/>
              <a:gd name="T30" fmla="*/ 26 w 52"/>
              <a:gd name="T31" fmla="*/ 76 h 78"/>
              <a:gd name="T32" fmla="*/ 29 w 52"/>
              <a:gd name="T33" fmla="*/ 67 h 78"/>
              <a:gd name="T34" fmla="*/ 29 w 52"/>
              <a:gd name="T35" fmla="*/ 64 h 78"/>
              <a:gd name="T36" fmla="*/ 30 w 52"/>
              <a:gd name="T37" fmla="*/ 60 h 78"/>
              <a:gd name="T38" fmla="*/ 30 w 52"/>
              <a:gd name="T39" fmla="*/ 59 h 78"/>
              <a:gd name="T40" fmla="*/ 25 w 52"/>
              <a:gd name="T41" fmla="*/ 59 h 78"/>
              <a:gd name="T42" fmla="*/ 25 w 52"/>
              <a:gd name="T43" fmla="*/ 67 h 78"/>
              <a:gd name="T44" fmla="*/ 23 w 52"/>
              <a:gd name="T45" fmla="*/ 68 h 78"/>
              <a:gd name="T46" fmla="*/ 19 w 52"/>
              <a:gd name="T47" fmla="*/ 69 h 78"/>
              <a:gd name="T48" fmla="*/ 19 w 52"/>
              <a:gd name="T49" fmla="*/ 71 h 78"/>
              <a:gd name="T50" fmla="*/ 18 w 52"/>
              <a:gd name="T51" fmla="*/ 65 h 78"/>
              <a:gd name="T52" fmla="*/ 15 w 52"/>
              <a:gd name="T53" fmla="*/ 54 h 78"/>
              <a:gd name="T54" fmla="*/ 19 w 52"/>
              <a:gd name="T55" fmla="*/ 48 h 78"/>
              <a:gd name="T56" fmla="*/ 19 w 52"/>
              <a:gd name="T57" fmla="*/ 46 h 78"/>
              <a:gd name="T58" fmla="*/ 22 w 52"/>
              <a:gd name="T59" fmla="*/ 45 h 78"/>
              <a:gd name="T60" fmla="*/ 21 w 52"/>
              <a:gd name="T61" fmla="*/ 41 h 78"/>
              <a:gd name="T62" fmla="*/ 18 w 52"/>
              <a:gd name="T63" fmla="*/ 38 h 78"/>
              <a:gd name="T64" fmla="*/ 11 w 52"/>
              <a:gd name="T65" fmla="*/ 39 h 78"/>
              <a:gd name="T66" fmla="*/ 10 w 52"/>
              <a:gd name="T67" fmla="*/ 38 h 78"/>
              <a:gd name="T68" fmla="*/ 7 w 52"/>
              <a:gd name="T69" fmla="*/ 29 h 78"/>
              <a:gd name="T70" fmla="*/ 6 w 52"/>
              <a:gd name="T71" fmla="*/ 29 h 78"/>
              <a:gd name="T72" fmla="*/ 0 w 52"/>
              <a:gd name="T73" fmla="*/ 23 h 78"/>
              <a:gd name="T74" fmla="*/ 0 w 52"/>
              <a:gd name="T75" fmla="*/ 22 h 78"/>
              <a:gd name="T76" fmla="*/ 0 w 52"/>
              <a:gd name="T77" fmla="*/ 20 h 78"/>
              <a:gd name="T78" fmla="*/ 0 w 52"/>
              <a:gd name="T79" fmla="*/ 19 h 78"/>
              <a:gd name="T80" fmla="*/ 0 w 52"/>
              <a:gd name="T81" fmla="*/ 18 h 78"/>
              <a:gd name="T82" fmla="*/ 3 w 52"/>
              <a:gd name="T83" fmla="*/ 14 h 78"/>
              <a:gd name="T84" fmla="*/ 4 w 52"/>
              <a:gd name="T85" fmla="*/ 11 h 78"/>
              <a:gd name="T86" fmla="*/ 4 w 52"/>
              <a:gd name="T87" fmla="*/ 4 h 78"/>
              <a:gd name="T88" fmla="*/ 18 w 52"/>
              <a:gd name="T89" fmla="*/ 5 h 78"/>
              <a:gd name="T90" fmla="*/ 26 w 52"/>
              <a:gd name="T91" fmla="*/ 0 h 78"/>
              <a:gd name="T92" fmla="*/ 29 w 52"/>
              <a:gd name="T93" fmla="*/ 7 h 78"/>
              <a:gd name="T94" fmla="*/ 31 w 52"/>
              <a:gd name="T95" fmla="*/ 4 h 78"/>
              <a:gd name="T96" fmla="*/ 33 w 52"/>
              <a:gd name="T97" fmla="*/ 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2" h="78">
                <a:moveTo>
                  <a:pt x="33" y="3"/>
                </a:moveTo>
                <a:lnTo>
                  <a:pt x="36" y="4"/>
                </a:lnTo>
                <a:lnTo>
                  <a:pt x="37" y="4"/>
                </a:lnTo>
                <a:lnTo>
                  <a:pt x="42" y="8"/>
                </a:lnTo>
                <a:lnTo>
                  <a:pt x="44" y="18"/>
                </a:lnTo>
                <a:lnTo>
                  <a:pt x="45" y="19"/>
                </a:lnTo>
                <a:lnTo>
                  <a:pt x="48" y="22"/>
                </a:lnTo>
                <a:lnTo>
                  <a:pt x="48" y="24"/>
                </a:lnTo>
                <a:lnTo>
                  <a:pt x="52" y="44"/>
                </a:lnTo>
                <a:lnTo>
                  <a:pt x="38" y="64"/>
                </a:lnTo>
                <a:lnTo>
                  <a:pt x="38" y="65"/>
                </a:lnTo>
                <a:lnTo>
                  <a:pt x="37" y="67"/>
                </a:lnTo>
                <a:lnTo>
                  <a:pt x="37" y="72"/>
                </a:lnTo>
                <a:lnTo>
                  <a:pt x="36" y="74"/>
                </a:lnTo>
                <a:lnTo>
                  <a:pt x="31" y="78"/>
                </a:lnTo>
                <a:lnTo>
                  <a:pt x="26" y="76"/>
                </a:lnTo>
                <a:lnTo>
                  <a:pt x="29" y="67"/>
                </a:lnTo>
                <a:lnTo>
                  <a:pt x="29" y="64"/>
                </a:lnTo>
                <a:lnTo>
                  <a:pt x="30" y="60"/>
                </a:lnTo>
                <a:lnTo>
                  <a:pt x="30" y="59"/>
                </a:lnTo>
                <a:lnTo>
                  <a:pt x="25" y="59"/>
                </a:lnTo>
                <a:lnTo>
                  <a:pt x="25" y="67"/>
                </a:lnTo>
                <a:lnTo>
                  <a:pt x="23" y="68"/>
                </a:lnTo>
                <a:lnTo>
                  <a:pt x="19" y="69"/>
                </a:lnTo>
                <a:lnTo>
                  <a:pt x="19" y="71"/>
                </a:lnTo>
                <a:lnTo>
                  <a:pt x="18" y="65"/>
                </a:lnTo>
                <a:lnTo>
                  <a:pt x="15" y="54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1" y="41"/>
                </a:lnTo>
                <a:lnTo>
                  <a:pt x="18" y="38"/>
                </a:lnTo>
                <a:lnTo>
                  <a:pt x="11" y="39"/>
                </a:lnTo>
                <a:lnTo>
                  <a:pt x="10" y="38"/>
                </a:lnTo>
                <a:lnTo>
                  <a:pt x="7" y="29"/>
                </a:lnTo>
                <a:lnTo>
                  <a:pt x="6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3" y="14"/>
                </a:lnTo>
                <a:lnTo>
                  <a:pt x="4" y="11"/>
                </a:lnTo>
                <a:lnTo>
                  <a:pt x="4" y="4"/>
                </a:lnTo>
                <a:lnTo>
                  <a:pt x="18" y="5"/>
                </a:lnTo>
                <a:lnTo>
                  <a:pt x="26" y="0"/>
                </a:lnTo>
                <a:lnTo>
                  <a:pt x="29" y="7"/>
                </a:lnTo>
                <a:lnTo>
                  <a:pt x="31" y="4"/>
                </a:lnTo>
                <a:lnTo>
                  <a:pt x="33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679">
            <a:extLst>
              <a:ext uri="{FF2B5EF4-FFF2-40B4-BE49-F238E27FC236}">
                <a16:creationId xmlns:a16="http://schemas.microsoft.com/office/drawing/2014/main" id="{0386E2B2-1585-D9F7-6B89-9B49C91F29CF}"/>
              </a:ext>
            </a:extLst>
          </p:cNvPr>
          <p:cNvSpPr>
            <a:spLocks noEditPoints="1"/>
          </p:cNvSpPr>
          <p:nvPr/>
        </p:nvSpPr>
        <p:spPr bwMode="auto">
          <a:xfrm>
            <a:off x="5411899" y="3910094"/>
            <a:ext cx="77789" cy="65089"/>
          </a:xfrm>
          <a:custGeom>
            <a:avLst/>
            <a:gdLst>
              <a:gd name="T0" fmla="*/ 39 w 49"/>
              <a:gd name="T1" fmla="*/ 27 h 41"/>
              <a:gd name="T2" fmla="*/ 39 w 49"/>
              <a:gd name="T3" fmla="*/ 31 h 41"/>
              <a:gd name="T4" fmla="*/ 41 w 49"/>
              <a:gd name="T5" fmla="*/ 31 h 41"/>
              <a:gd name="T6" fmla="*/ 45 w 49"/>
              <a:gd name="T7" fmla="*/ 30 h 41"/>
              <a:gd name="T8" fmla="*/ 49 w 49"/>
              <a:gd name="T9" fmla="*/ 34 h 41"/>
              <a:gd name="T10" fmla="*/ 42 w 49"/>
              <a:gd name="T11" fmla="*/ 38 h 41"/>
              <a:gd name="T12" fmla="*/ 41 w 49"/>
              <a:gd name="T13" fmla="*/ 39 h 41"/>
              <a:gd name="T14" fmla="*/ 39 w 49"/>
              <a:gd name="T15" fmla="*/ 41 h 41"/>
              <a:gd name="T16" fmla="*/ 38 w 49"/>
              <a:gd name="T17" fmla="*/ 41 h 41"/>
              <a:gd name="T18" fmla="*/ 37 w 49"/>
              <a:gd name="T19" fmla="*/ 38 h 41"/>
              <a:gd name="T20" fmla="*/ 30 w 49"/>
              <a:gd name="T21" fmla="*/ 38 h 41"/>
              <a:gd name="T22" fmla="*/ 24 w 49"/>
              <a:gd name="T23" fmla="*/ 35 h 41"/>
              <a:gd name="T24" fmla="*/ 23 w 49"/>
              <a:gd name="T25" fmla="*/ 32 h 41"/>
              <a:gd name="T26" fmla="*/ 31 w 49"/>
              <a:gd name="T27" fmla="*/ 28 h 41"/>
              <a:gd name="T28" fmla="*/ 31 w 49"/>
              <a:gd name="T29" fmla="*/ 26 h 41"/>
              <a:gd name="T30" fmla="*/ 34 w 49"/>
              <a:gd name="T31" fmla="*/ 26 h 41"/>
              <a:gd name="T32" fmla="*/ 35 w 49"/>
              <a:gd name="T33" fmla="*/ 26 h 41"/>
              <a:gd name="T34" fmla="*/ 38 w 49"/>
              <a:gd name="T35" fmla="*/ 24 h 41"/>
              <a:gd name="T36" fmla="*/ 39 w 49"/>
              <a:gd name="T37" fmla="*/ 27 h 41"/>
              <a:gd name="T38" fmla="*/ 35 w 49"/>
              <a:gd name="T39" fmla="*/ 0 h 41"/>
              <a:gd name="T40" fmla="*/ 31 w 49"/>
              <a:gd name="T41" fmla="*/ 9 h 41"/>
              <a:gd name="T42" fmla="*/ 30 w 49"/>
              <a:gd name="T43" fmla="*/ 9 h 41"/>
              <a:gd name="T44" fmla="*/ 26 w 49"/>
              <a:gd name="T45" fmla="*/ 13 h 41"/>
              <a:gd name="T46" fmla="*/ 23 w 49"/>
              <a:gd name="T47" fmla="*/ 22 h 41"/>
              <a:gd name="T48" fmla="*/ 23 w 49"/>
              <a:gd name="T49" fmla="*/ 24 h 41"/>
              <a:gd name="T50" fmla="*/ 22 w 49"/>
              <a:gd name="T51" fmla="*/ 27 h 41"/>
              <a:gd name="T52" fmla="*/ 15 w 49"/>
              <a:gd name="T53" fmla="*/ 28 h 41"/>
              <a:gd name="T54" fmla="*/ 9 w 49"/>
              <a:gd name="T55" fmla="*/ 32 h 41"/>
              <a:gd name="T56" fmla="*/ 1 w 49"/>
              <a:gd name="T57" fmla="*/ 34 h 41"/>
              <a:gd name="T58" fmla="*/ 0 w 49"/>
              <a:gd name="T59" fmla="*/ 30 h 41"/>
              <a:gd name="T60" fmla="*/ 0 w 49"/>
              <a:gd name="T61" fmla="*/ 26 h 41"/>
              <a:gd name="T62" fmla="*/ 0 w 49"/>
              <a:gd name="T63" fmla="*/ 20 h 41"/>
              <a:gd name="T64" fmla="*/ 8 w 49"/>
              <a:gd name="T65" fmla="*/ 13 h 41"/>
              <a:gd name="T66" fmla="*/ 22 w 49"/>
              <a:gd name="T67" fmla="*/ 5 h 41"/>
              <a:gd name="T68" fmla="*/ 26 w 49"/>
              <a:gd name="T69" fmla="*/ 1 h 41"/>
              <a:gd name="T70" fmla="*/ 29 w 49"/>
              <a:gd name="T71" fmla="*/ 1 h 41"/>
              <a:gd name="T72" fmla="*/ 35 w 49"/>
              <a:gd name="T73" fmla="*/ 0 h 41"/>
              <a:gd name="T74" fmla="*/ 35 w 49"/>
              <a:gd name="T7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" h="41">
                <a:moveTo>
                  <a:pt x="39" y="27"/>
                </a:moveTo>
                <a:lnTo>
                  <a:pt x="39" y="31"/>
                </a:lnTo>
                <a:lnTo>
                  <a:pt x="41" y="31"/>
                </a:lnTo>
                <a:lnTo>
                  <a:pt x="45" y="30"/>
                </a:lnTo>
                <a:lnTo>
                  <a:pt x="49" y="34"/>
                </a:lnTo>
                <a:lnTo>
                  <a:pt x="42" y="38"/>
                </a:lnTo>
                <a:lnTo>
                  <a:pt x="41" y="39"/>
                </a:lnTo>
                <a:lnTo>
                  <a:pt x="39" y="41"/>
                </a:lnTo>
                <a:lnTo>
                  <a:pt x="38" y="41"/>
                </a:lnTo>
                <a:lnTo>
                  <a:pt x="37" y="38"/>
                </a:lnTo>
                <a:lnTo>
                  <a:pt x="30" y="38"/>
                </a:lnTo>
                <a:lnTo>
                  <a:pt x="24" y="35"/>
                </a:lnTo>
                <a:lnTo>
                  <a:pt x="23" y="32"/>
                </a:lnTo>
                <a:lnTo>
                  <a:pt x="31" y="28"/>
                </a:lnTo>
                <a:lnTo>
                  <a:pt x="31" y="26"/>
                </a:lnTo>
                <a:lnTo>
                  <a:pt x="34" y="26"/>
                </a:lnTo>
                <a:lnTo>
                  <a:pt x="35" y="26"/>
                </a:lnTo>
                <a:lnTo>
                  <a:pt x="38" y="24"/>
                </a:lnTo>
                <a:lnTo>
                  <a:pt x="39" y="27"/>
                </a:lnTo>
                <a:close/>
                <a:moveTo>
                  <a:pt x="35" y="0"/>
                </a:moveTo>
                <a:lnTo>
                  <a:pt x="31" y="9"/>
                </a:lnTo>
                <a:lnTo>
                  <a:pt x="30" y="9"/>
                </a:lnTo>
                <a:lnTo>
                  <a:pt x="26" y="13"/>
                </a:lnTo>
                <a:lnTo>
                  <a:pt x="23" y="22"/>
                </a:lnTo>
                <a:lnTo>
                  <a:pt x="23" y="24"/>
                </a:lnTo>
                <a:lnTo>
                  <a:pt x="22" y="27"/>
                </a:lnTo>
                <a:lnTo>
                  <a:pt x="15" y="28"/>
                </a:lnTo>
                <a:lnTo>
                  <a:pt x="9" y="32"/>
                </a:lnTo>
                <a:lnTo>
                  <a:pt x="1" y="34"/>
                </a:lnTo>
                <a:lnTo>
                  <a:pt x="0" y="30"/>
                </a:lnTo>
                <a:lnTo>
                  <a:pt x="0" y="26"/>
                </a:lnTo>
                <a:lnTo>
                  <a:pt x="0" y="20"/>
                </a:lnTo>
                <a:lnTo>
                  <a:pt x="8" y="13"/>
                </a:lnTo>
                <a:lnTo>
                  <a:pt x="22" y="5"/>
                </a:lnTo>
                <a:lnTo>
                  <a:pt x="26" y="1"/>
                </a:lnTo>
                <a:lnTo>
                  <a:pt x="29" y="1"/>
                </a:lnTo>
                <a:lnTo>
                  <a:pt x="35" y="0"/>
                </a:lnTo>
                <a:lnTo>
                  <a:pt x="3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Freeform 680">
            <a:extLst>
              <a:ext uri="{FF2B5EF4-FFF2-40B4-BE49-F238E27FC236}">
                <a16:creationId xmlns:a16="http://schemas.microsoft.com/office/drawing/2014/main" id="{915CFAF2-4097-38BA-81BB-D994233E96D3}"/>
              </a:ext>
            </a:extLst>
          </p:cNvPr>
          <p:cNvSpPr>
            <a:spLocks/>
          </p:cNvSpPr>
          <p:nvPr/>
        </p:nvSpPr>
        <p:spPr bwMode="auto">
          <a:xfrm>
            <a:off x="5322997" y="3937083"/>
            <a:ext cx="73026" cy="74614"/>
          </a:xfrm>
          <a:custGeom>
            <a:avLst/>
            <a:gdLst>
              <a:gd name="T0" fmla="*/ 23 w 46"/>
              <a:gd name="T1" fmla="*/ 47 h 47"/>
              <a:gd name="T2" fmla="*/ 22 w 46"/>
              <a:gd name="T3" fmla="*/ 40 h 47"/>
              <a:gd name="T4" fmla="*/ 3 w 46"/>
              <a:gd name="T5" fmla="*/ 28 h 47"/>
              <a:gd name="T6" fmla="*/ 0 w 46"/>
              <a:gd name="T7" fmla="*/ 22 h 47"/>
              <a:gd name="T8" fmla="*/ 1 w 46"/>
              <a:gd name="T9" fmla="*/ 22 h 47"/>
              <a:gd name="T10" fmla="*/ 4 w 46"/>
              <a:gd name="T11" fmla="*/ 21 h 47"/>
              <a:gd name="T12" fmla="*/ 8 w 46"/>
              <a:gd name="T13" fmla="*/ 20 h 47"/>
              <a:gd name="T14" fmla="*/ 14 w 46"/>
              <a:gd name="T15" fmla="*/ 15 h 47"/>
              <a:gd name="T16" fmla="*/ 22 w 46"/>
              <a:gd name="T17" fmla="*/ 13 h 47"/>
              <a:gd name="T18" fmla="*/ 31 w 46"/>
              <a:gd name="T19" fmla="*/ 9 h 47"/>
              <a:gd name="T20" fmla="*/ 34 w 46"/>
              <a:gd name="T21" fmla="*/ 7 h 47"/>
              <a:gd name="T22" fmla="*/ 38 w 46"/>
              <a:gd name="T23" fmla="*/ 5 h 47"/>
              <a:gd name="T24" fmla="*/ 40 w 46"/>
              <a:gd name="T25" fmla="*/ 3 h 47"/>
              <a:gd name="T26" fmla="*/ 42 w 46"/>
              <a:gd name="T27" fmla="*/ 0 h 47"/>
              <a:gd name="T28" fmla="*/ 46 w 46"/>
              <a:gd name="T29" fmla="*/ 5 h 47"/>
              <a:gd name="T30" fmla="*/ 45 w 46"/>
              <a:gd name="T31" fmla="*/ 14 h 47"/>
              <a:gd name="T32" fmla="*/ 45 w 46"/>
              <a:gd name="T33" fmla="*/ 20 h 47"/>
              <a:gd name="T34" fmla="*/ 45 w 46"/>
              <a:gd name="T35" fmla="*/ 21 h 47"/>
              <a:gd name="T36" fmla="*/ 41 w 46"/>
              <a:gd name="T37" fmla="*/ 25 h 47"/>
              <a:gd name="T38" fmla="*/ 40 w 46"/>
              <a:gd name="T39" fmla="*/ 28 h 47"/>
              <a:gd name="T40" fmla="*/ 33 w 46"/>
              <a:gd name="T41" fmla="*/ 36 h 47"/>
              <a:gd name="T42" fmla="*/ 30 w 46"/>
              <a:gd name="T43" fmla="*/ 43 h 47"/>
              <a:gd name="T44" fmla="*/ 23 w 46"/>
              <a:gd name="T4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" h="47">
                <a:moveTo>
                  <a:pt x="23" y="47"/>
                </a:moveTo>
                <a:lnTo>
                  <a:pt x="22" y="40"/>
                </a:lnTo>
                <a:lnTo>
                  <a:pt x="3" y="28"/>
                </a:lnTo>
                <a:lnTo>
                  <a:pt x="0" y="22"/>
                </a:lnTo>
                <a:lnTo>
                  <a:pt x="1" y="22"/>
                </a:lnTo>
                <a:lnTo>
                  <a:pt x="4" y="21"/>
                </a:lnTo>
                <a:lnTo>
                  <a:pt x="8" y="20"/>
                </a:lnTo>
                <a:lnTo>
                  <a:pt x="14" y="15"/>
                </a:lnTo>
                <a:lnTo>
                  <a:pt x="22" y="13"/>
                </a:lnTo>
                <a:lnTo>
                  <a:pt x="31" y="9"/>
                </a:lnTo>
                <a:lnTo>
                  <a:pt x="34" y="7"/>
                </a:lnTo>
                <a:lnTo>
                  <a:pt x="38" y="5"/>
                </a:lnTo>
                <a:lnTo>
                  <a:pt x="40" y="3"/>
                </a:lnTo>
                <a:lnTo>
                  <a:pt x="42" y="0"/>
                </a:lnTo>
                <a:lnTo>
                  <a:pt x="46" y="5"/>
                </a:lnTo>
                <a:lnTo>
                  <a:pt x="45" y="14"/>
                </a:lnTo>
                <a:lnTo>
                  <a:pt x="45" y="20"/>
                </a:lnTo>
                <a:lnTo>
                  <a:pt x="45" y="21"/>
                </a:lnTo>
                <a:lnTo>
                  <a:pt x="41" y="25"/>
                </a:lnTo>
                <a:lnTo>
                  <a:pt x="40" y="28"/>
                </a:lnTo>
                <a:lnTo>
                  <a:pt x="33" y="36"/>
                </a:lnTo>
                <a:lnTo>
                  <a:pt x="30" y="43"/>
                </a:lnTo>
                <a:lnTo>
                  <a:pt x="23" y="4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Freeform 681">
            <a:extLst>
              <a:ext uri="{FF2B5EF4-FFF2-40B4-BE49-F238E27FC236}">
                <a16:creationId xmlns:a16="http://schemas.microsoft.com/office/drawing/2014/main" id="{8588AB0B-AD38-E188-F1AA-6228A5AB3F43}"/>
              </a:ext>
            </a:extLst>
          </p:cNvPr>
          <p:cNvSpPr>
            <a:spLocks/>
          </p:cNvSpPr>
          <p:nvPr/>
        </p:nvSpPr>
        <p:spPr bwMode="auto">
          <a:xfrm>
            <a:off x="5288071" y="3768804"/>
            <a:ext cx="361957" cy="219080"/>
          </a:xfrm>
          <a:custGeom>
            <a:avLst/>
            <a:gdLst>
              <a:gd name="T0" fmla="*/ 217 w 228"/>
              <a:gd name="T1" fmla="*/ 86 h 138"/>
              <a:gd name="T2" fmla="*/ 214 w 228"/>
              <a:gd name="T3" fmla="*/ 83 h 138"/>
              <a:gd name="T4" fmla="*/ 203 w 228"/>
              <a:gd name="T5" fmla="*/ 68 h 138"/>
              <a:gd name="T6" fmla="*/ 192 w 228"/>
              <a:gd name="T7" fmla="*/ 61 h 138"/>
              <a:gd name="T8" fmla="*/ 191 w 228"/>
              <a:gd name="T9" fmla="*/ 48 h 138"/>
              <a:gd name="T10" fmla="*/ 188 w 228"/>
              <a:gd name="T11" fmla="*/ 48 h 138"/>
              <a:gd name="T12" fmla="*/ 190 w 228"/>
              <a:gd name="T13" fmla="*/ 34 h 138"/>
              <a:gd name="T14" fmla="*/ 183 w 228"/>
              <a:gd name="T15" fmla="*/ 29 h 138"/>
              <a:gd name="T16" fmla="*/ 183 w 228"/>
              <a:gd name="T17" fmla="*/ 19 h 138"/>
              <a:gd name="T18" fmla="*/ 180 w 228"/>
              <a:gd name="T19" fmla="*/ 0 h 138"/>
              <a:gd name="T20" fmla="*/ 149 w 228"/>
              <a:gd name="T21" fmla="*/ 21 h 138"/>
              <a:gd name="T22" fmla="*/ 113 w 228"/>
              <a:gd name="T23" fmla="*/ 34 h 138"/>
              <a:gd name="T24" fmla="*/ 105 w 228"/>
              <a:gd name="T25" fmla="*/ 41 h 138"/>
              <a:gd name="T26" fmla="*/ 100 w 228"/>
              <a:gd name="T27" fmla="*/ 44 h 138"/>
              <a:gd name="T28" fmla="*/ 100 w 228"/>
              <a:gd name="T29" fmla="*/ 41 h 138"/>
              <a:gd name="T30" fmla="*/ 90 w 228"/>
              <a:gd name="T31" fmla="*/ 48 h 138"/>
              <a:gd name="T32" fmla="*/ 71 w 228"/>
              <a:gd name="T33" fmla="*/ 46 h 138"/>
              <a:gd name="T34" fmla="*/ 56 w 228"/>
              <a:gd name="T35" fmla="*/ 56 h 138"/>
              <a:gd name="T36" fmla="*/ 49 w 228"/>
              <a:gd name="T37" fmla="*/ 57 h 138"/>
              <a:gd name="T38" fmla="*/ 47 w 228"/>
              <a:gd name="T39" fmla="*/ 67 h 138"/>
              <a:gd name="T40" fmla="*/ 41 w 228"/>
              <a:gd name="T41" fmla="*/ 85 h 138"/>
              <a:gd name="T42" fmla="*/ 21 w 228"/>
              <a:gd name="T43" fmla="*/ 104 h 138"/>
              <a:gd name="T44" fmla="*/ 0 w 228"/>
              <a:gd name="T45" fmla="*/ 138 h 138"/>
              <a:gd name="T46" fmla="*/ 19 w 228"/>
              <a:gd name="T47" fmla="*/ 127 h 138"/>
              <a:gd name="T48" fmla="*/ 27 w 228"/>
              <a:gd name="T49" fmla="*/ 120 h 138"/>
              <a:gd name="T50" fmla="*/ 42 w 228"/>
              <a:gd name="T51" fmla="*/ 113 h 138"/>
              <a:gd name="T52" fmla="*/ 57 w 228"/>
              <a:gd name="T53" fmla="*/ 102 h 138"/>
              <a:gd name="T54" fmla="*/ 71 w 228"/>
              <a:gd name="T55" fmla="*/ 91 h 138"/>
              <a:gd name="T56" fmla="*/ 83 w 228"/>
              <a:gd name="T57" fmla="*/ 83 h 138"/>
              <a:gd name="T58" fmla="*/ 90 w 228"/>
              <a:gd name="T59" fmla="*/ 74 h 138"/>
              <a:gd name="T60" fmla="*/ 96 w 228"/>
              <a:gd name="T61" fmla="*/ 61 h 138"/>
              <a:gd name="T62" fmla="*/ 104 w 228"/>
              <a:gd name="T63" fmla="*/ 56 h 138"/>
              <a:gd name="T64" fmla="*/ 108 w 228"/>
              <a:gd name="T65" fmla="*/ 53 h 138"/>
              <a:gd name="T66" fmla="*/ 111 w 228"/>
              <a:gd name="T67" fmla="*/ 55 h 138"/>
              <a:gd name="T68" fmla="*/ 108 w 228"/>
              <a:gd name="T69" fmla="*/ 63 h 138"/>
              <a:gd name="T70" fmla="*/ 98 w 228"/>
              <a:gd name="T71" fmla="*/ 67 h 138"/>
              <a:gd name="T72" fmla="*/ 109 w 228"/>
              <a:gd name="T73" fmla="*/ 75 h 138"/>
              <a:gd name="T74" fmla="*/ 120 w 228"/>
              <a:gd name="T75" fmla="*/ 78 h 138"/>
              <a:gd name="T76" fmla="*/ 127 w 228"/>
              <a:gd name="T77" fmla="*/ 81 h 138"/>
              <a:gd name="T78" fmla="*/ 124 w 228"/>
              <a:gd name="T79" fmla="*/ 85 h 138"/>
              <a:gd name="T80" fmla="*/ 113 w 228"/>
              <a:gd name="T81" fmla="*/ 89 h 138"/>
              <a:gd name="T82" fmla="*/ 111 w 228"/>
              <a:gd name="T83" fmla="*/ 98 h 138"/>
              <a:gd name="T84" fmla="*/ 113 w 228"/>
              <a:gd name="T85" fmla="*/ 109 h 138"/>
              <a:gd name="T86" fmla="*/ 112 w 228"/>
              <a:gd name="T87" fmla="*/ 115 h 138"/>
              <a:gd name="T88" fmla="*/ 116 w 228"/>
              <a:gd name="T89" fmla="*/ 113 h 138"/>
              <a:gd name="T90" fmla="*/ 117 w 228"/>
              <a:gd name="T91" fmla="*/ 120 h 138"/>
              <a:gd name="T92" fmla="*/ 123 w 228"/>
              <a:gd name="T93" fmla="*/ 119 h 138"/>
              <a:gd name="T94" fmla="*/ 134 w 228"/>
              <a:gd name="T95" fmla="*/ 120 h 138"/>
              <a:gd name="T96" fmla="*/ 153 w 228"/>
              <a:gd name="T97" fmla="*/ 112 h 138"/>
              <a:gd name="T98" fmla="*/ 194 w 228"/>
              <a:gd name="T99" fmla="*/ 109 h 138"/>
              <a:gd name="T100" fmla="*/ 216 w 228"/>
              <a:gd name="T101" fmla="*/ 102 h 138"/>
              <a:gd name="T102" fmla="*/ 228 w 228"/>
              <a:gd name="T103" fmla="*/ 101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28" h="138">
                <a:moveTo>
                  <a:pt x="225" y="97"/>
                </a:moveTo>
                <a:lnTo>
                  <a:pt x="217" y="86"/>
                </a:lnTo>
                <a:lnTo>
                  <a:pt x="216" y="85"/>
                </a:lnTo>
                <a:lnTo>
                  <a:pt x="214" y="83"/>
                </a:lnTo>
                <a:lnTo>
                  <a:pt x="201" y="74"/>
                </a:lnTo>
                <a:lnTo>
                  <a:pt x="203" y="68"/>
                </a:lnTo>
                <a:lnTo>
                  <a:pt x="205" y="64"/>
                </a:lnTo>
                <a:lnTo>
                  <a:pt x="192" y="61"/>
                </a:lnTo>
                <a:lnTo>
                  <a:pt x="191" y="49"/>
                </a:lnTo>
                <a:lnTo>
                  <a:pt x="191" y="48"/>
                </a:lnTo>
                <a:lnTo>
                  <a:pt x="190" y="48"/>
                </a:lnTo>
                <a:lnTo>
                  <a:pt x="188" y="48"/>
                </a:lnTo>
                <a:lnTo>
                  <a:pt x="188" y="44"/>
                </a:lnTo>
                <a:lnTo>
                  <a:pt x="190" y="34"/>
                </a:lnTo>
                <a:lnTo>
                  <a:pt x="188" y="31"/>
                </a:lnTo>
                <a:lnTo>
                  <a:pt x="183" y="29"/>
                </a:lnTo>
                <a:lnTo>
                  <a:pt x="183" y="25"/>
                </a:lnTo>
                <a:lnTo>
                  <a:pt x="183" y="19"/>
                </a:lnTo>
                <a:lnTo>
                  <a:pt x="183" y="8"/>
                </a:lnTo>
                <a:lnTo>
                  <a:pt x="180" y="0"/>
                </a:lnTo>
                <a:lnTo>
                  <a:pt x="161" y="12"/>
                </a:lnTo>
                <a:lnTo>
                  <a:pt x="149" y="21"/>
                </a:lnTo>
                <a:lnTo>
                  <a:pt x="134" y="25"/>
                </a:lnTo>
                <a:lnTo>
                  <a:pt x="113" y="34"/>
                </a:lnTo>
                <a:lnTo>
                  <a:pt x="112" y="41"/>
                </a:lnTo>
                <a:lnTo>
                  <a:pt x="105" y="41"/>
                </a:lnTo>
                <a:lnTo>
                  <a:pt x="101" y="42"/>
                </a:lnTo>
                <a:lnTo>
                  <a:pt x="100" y="44"/>
                </a:lnTo>
                <a:lnTo>
                  <a:pt x="100" y="42"/>
                </a:lnTo>
                <a:lnTo>
                  <a:pt x="100" y="41"/>
                </a:lnTo>
                <a:lnTo>
                  <a:pt x="97" y="46"/>
                </a:lnTo>
                <a:lnTo>
                  <a:pt x="90" y="48"/>
                </a:lnTo>
                <a:lnTo>
                  <a:pt x="78" y="44"/>
                </a:lnTo>
                <a:lnTo>
                  <a:pt x="71" y="46"/>
                </a:lnTo>
                <a:lnTo>
                  <a:pt x="66" y="51"/>
                </a:lnTo>
                <a:lnTo>
                  <a:pt x="56" y="56"/>
                </a:lnTo>
                <a:lnTo>
                  <a:pt x="51" y="57"/>
                </a:lnTo>
                <a:lnTo>
                  <a:pt x="49" y="57"/>
                </a:lnTo>
                <a:lnTo>
                  <a:pt x="48" y="66"/>
                </a:lnTo>
                <a:lnTo>
                  <a:pt x="47" y="67"/>
                </a:lnTo>
                <a:lnTo>
                  <a:pt x="41" y="72"/>
                </a:lnTo>
                <a:lnTo>
                  <a:pt x="41" y="85"/>
                </a:lnTo>
                <a:lnTo>
                  <a:pt x="34" y="97"/>
                </a:lnTo>
                <a:lnTo>
                  <a:pt x="21" y="104"/>
                </a:lnTo>
                <a:lnTo>
                  <a:pt x="0" y="138"/>
                </a:lnTo>
                <a:lnTo>
                  <a:pt x="0" y="138"/>
                </a:lnTo>
                <a:lnTo>
                  <a:pt x="16" y="123"/>
                </a:lnTo>
                <a:lnTo>
                  <a:pt x="19" y="127"/>
                </a:lnTo>
                <a:lnTo>
                  <a:pt x="21" y="124"/>
                </a:lnTo>
                <a:lnTo>
                  <a:pt x="27" y="120"/>
                </a:lnTo>
                <a:lnTo>
                  <a:pt x="36" y="113"/>
                </a:lnTo>
                <a:lnTo>
                  <a:pt x="42" y="113"/>
                </a:lnTo>
                <a:lnTo>
                  <a:pt x="48" y="109"/>
                </a:lnTo>
                <a:lnTo>
                  <a:pt x="57" y="102"/>
                </a:lnTo>
                <a:lnTo>
                  <a:pt x="64" y="97"/>
                </a:lnTo>
                <a:lnTo>
                  <a:pt x="71" y="91"/>
                </a:lnTo>
                <a:lnTo>
                  <a:pt x="79" y="86"/>
                </a:lnTo>
                <a:lnTo>
                  <a:pt x="83" y="83"/>
                </a:lnTo>
                <a:lnTo>
                  <a:pt x="90" y="78"/>
                </a:lnTo>
                <a:lnTo>
                  <a:pt x="90" y="74"/>
                </a:lnTo>
                <a:lnTo>
                  <a:pt x="92" y="64"/>
                </a:lnTo>
                <a:lnTo>
                  <a:pt x="96" y="61"/>
                </a:lnTo>
                <a:lnTo>
                  <a:pt x="102" y="56"/>
                </a:lnTo>
                <a:lnTo>
                  <a:pt x="104" y="56"/>
                </a:lnTo>
                <a:lnTo>
                  <a:pt x="105" y="55"/>
                </a:lnTo>
                <a:lnTo>
                  <a:pt x="108" y="53"/>
                </a:lnTo>
                <a:lnTo>
                  <a:pt x="109" y="53"/>
                </a:lnTo>
                <a:lnTo>
                  <a:pt x="111" y="55"/>
                </a:lnTo>
                <a:lnTo>
                  <a:pt x="113" y="59"/>
                </a:lnTo>
                <a:lnTo>
                  <a:pt x="108" y="63"/>
                </a:lnTo>
                <a:lnTo>
                  <a:pt x="107" y="63"/>
                </a:lnTo>
                <a:lnTo>
                  <a:pt x="98" y="67"/>
                </a:lnTo>
                <a:lnTo>
                  <a:pt x="98" y="75"/>
                </a:lnTo>
                <a:lnTo>
                  <a:pt x="109" y="75"/>
                </a:lnTo>
                <a:lnTo>
                  <a:pt x="117" y="78"/>
                </a:lnTo>
                <a:lnTo>
                  <a:pt x="120" y="78"/>
                </a:lnTo>
                <a:lnTo>
                  <a:pt x="124" y="79"/>
                </a:lnTo>
                <a:lnTo>
                  <a:pt x="127" y="81"/>
                </a:lnTo>
                <a:lnTo>
                  <a:pt x="126" y="83"/>
                </a:lnTo>
                <a:lnTo>
                  <a:pt x="124" y="85"/>
                </a:lnTo>
                <a:lnTo>
                  <a:pt x="123" y="85"/>
                </a:lnTo>
                <a:lnTo>
                  <a:pt x="113" y="89"/>
                </a:lnTo>
                <a:lnTo>
                  <a:pt x="109" y="98"/>
                </a:lnTo>
                <a:lnTo>
                  <a:pt x="111" y="98"/>
                </a:lnTo>
                <a:lnTo>
                  <a:pt x="113" y="98"/>
                </a:lnTo>
                <a:lnTo>
                  <a:pt x="113" y="109"/>
                </a:lnTo>
                <a:lnTo>
                  <a:pt x="109" y="115"/>
                </a:lnTo>
                <a:lnTo>
                  <a:pt x="112" y="115"/>
                </a:lnTo>
                <a:lnTo>
                  <a:pt x="113" y="115"/>
                </a:lnTo>
                <a:lnTo>
                  <a:pt x="116" y="113"/>
                </a:lnTo>
                <a:lnTo>
                  <a:pt x="117" y="116"/>
                </a:lnTo>
                <a:lnTo>
                  <a:pt x="117" y="120"/>
                </a:lnTo>
                <a:lnTo>
                  <a:pt x="119" y="120"/>
                </a:lnTo>
                <a:lnTo>
                  <a:pt x="123" y="119"/>
                </a:lnTo>
                <a:lnTo>
                  <a:pt x="127" y="123"/>
                </a:lnTo>
                <a:lnTo>
                  <a:pt x="134" y="120"/>
                </a:lnTo>
                <a:lnTo>
                  <a:pt x="145" y="116"/>
                </a:lnTo>
                <a:lnTo>
                  <a:pt x="153" y="112"/>
                </a:lnTo>
                <a:lnTo>
                  <a:pt x="184" y="112"/>
                </a:lnTo>
                <a:lnTo>
                  <a:pt x="194" y="109"/>
                </a:lnTo>
                <a:lnTo>
                  <a:pt x="210" y="104"/>
                </a:lnTo>
                <a:lnTo>
                  <a:pt x="216" y="102"/>
                </a:lnTo>
                <a:lnTo>
                  <a:pt x="217" y="102"/>
                </a:lnTo>
                <a:lnTo>
                  <a:pt x="228" y="101"/>
                </a:lnTo>
                <a:lnTo>
                  <a:pt x="225" y="9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Freeform 682">
            <a:extLst>
              <a:ext uri="{FF2B5EF4-FFF2-40B4-BE49-F238E27FC236}">
                <a16:creationId xmlns:a16="http://schemas.microsoft.com/office/drawing/2014/main" id="{B8072131-457E-DBD1-0B08-B76D4AC412C3}"/>
              </a:ext>
            </a:extLst>
          </p:cNvPr>
          <p:cNvSpPr>
            <a:spLocks noEditPoints="1"/>
          </p:cNvSpPr>
          <p:nvPr/>
        </p:nvSpPr>
        <p:spPr bwMode="auto">
          <a:xfrm>
            <a:off x="5618278" y="3305244"/>
            <a:ext cx="68264" cy="93664"/>
          </a:xfrm>
          <a:custGeom>
            <a:avLst/>
            <a:gdLst>
              <a:gd name="T0" fmla="*/ 42 w 43"/>
              <a:gd name="T1" fmla="*/ 37 h 59"/>
              <a:gd name="T2" fmla="*/ 30 w 43"/>
              <a:gd name="T3" fmla="*/ 41 h 59"/>
              <a:gd name="T4" fmla="*/ 32 w 43"/>
              <a:gd name="T5" fmla="*/ 37 h 59"/>
              <a:gd name="T6" fmla="*/ 35 w 43"/>
              <a:gd name="T7" fmla="*/ 37 h 59"/>
              <a:gd name="T8" fmla="*/ 40 w 43"/>
              <a:gd name="T9" fmla="*/ 37 h 59"/>
              <a:gd name="T10" fmla="*/ 42 w 43"/>
              <a:gd name="T11" fmla="*/ 34 h 59"/>
              <a:gd name="T12" fmla="*/ 42 w 43"/>
              <a:gd name="T13" fmla="*/ 37 h 59"/>
              <a:gd name="T14" fmla="*/ 43 w 43"/>
              <a:gd name="T15" fmla="*/ 25 h 59"/>
              <a:gd name="T16" fmla="*/ 42 w 43"/>
              <a:gd name="T17" fmla="*/ 32 h 59"/>
              <a:gd name="T18" fmla="*/ 39 w 43"/>
              <a:gd name="T19" fmla="*/ 30 h 59"/>
              <a:gd name="T20" fmla="*/ 43 w 43"/>
              <a:gd name="T21" fmla="*/ 25 h 59"/>
              <a:gd name="T22" fmla="*/ 43 w 43"/>
              <a:gd name="T23" fmla="*/ 25 h 59"/>
              <a:gd name="T24" fmla="*/ 42 w 43"/>
              <a:gd name="T25" fmla="*/ 21 h 59"/>
              <a:gd name="T26" fmla="*/ 38 w 43"/>
              <a:gd name="T27" fmla="*/ 23 h 59"/>
              <a:gd name="T28" fmla="*/ 36 w 43"/>
              <a:gd name="T29" fmla="*/ 25 h 59"/>
              <a:gd name="T30" fmla="*/ 30 w 43"/>
              <a:gd name="T31" fmla="*/ 30 h 59"/>
              <a:gd name="T32" fmla="*/ 30 w 43"/>
              <a:gd name="T33" fmla="*/ 32 h 59"/>
              <a:gd name="T34" fmla="*/ 24 w 43"/>
              <a:gd name="T35" fmla="*/ 33 h 59"/>
              <a:gd name="T36" fmla="*/ 20 w 43"/>
              <a:gd name="T37" fmla="*/ 29 h 59"/>
              <a:gd name="T38" fmla="*/ 20 w 43"/>
              <a:gd name="T39" fmla="*/ 41 h 59"/>
              <a:gd name="T40" fmla="*/ 20 w 43"/>
              <a:gd name="T41" fmla="*/ 45 h 59"/>
              <a:gd name="T42" fmla="*/ 20 w 43"/>
              <a:gd name="T43" fmla="*/ 47 h 59"/>
              <a:gd name="T44" fmla="*/ 19 w 43"/>
              <a:gd name="T45" fmla="*/ 47 h 59"/>
              <a:gd name="T46" fmla="*/ 12 w 43"/>
              <a:gd name="T47" fmla="*/ 52 h 59"/>
              <a:gd name="T48" fmla="*/ 12 w 43"/>
              <a:gd name="T49" fmla="*/ 53 h 59"/>
              <a:gd name="T50" fmla="*/ 1 w 43"/>
              <a:gd name="T51" fmla="*/ 59 h 59"/>
              <a:gd name="T52" fmla="*/ 1 w 43"/>
              <a:gd name="T53" fmla="*/ 56 h 59"/>
              <a:gd name="T54" fmla="*/ 0 w 43"/>
              <a:gd name="T55" fmla="*/ 53 h 59"/>
              <a:gd name="T56" fmla="*/ 8 w 43"/>
              <a:gd name="T57" fmla="*/ 37 h 59"/>
              <a:gd name="T58" fmla="*/ 4 w 43"/>
              <a:gd name="T59" fmla="*/ 36 h 59"/>
              <a:gd name="T60" fmla="*/ 5 w 43"/>
              <a:gd name="T61" fmla="*/ 32 h 59"/>
              <a:gd name="T62" fmla="*/ 8 w 43"/>
              <a:gd name="T63" fmla="*/ 28 h 59"/>
              <a:gd name="T64" fmla="*/ 9 w 43"/>
              <a:gd name="T65" fmla="*/ 19 h 59"/>
              <a:gd name="T66" fmla="*/ 10 w 43"/>
              <a:gd name="T67" fmla="*/ 19 h 59"/>
              <a:gd name="T68" fmla="*/ 17 w 43"/>
              <a:gd name="T69" fmla="*/ 21 h 59"/>
              <a:gd name="T70" fmla="*/ 20 w 43"/>
              <a:gd name="T71" fmla="*/ 21 h 59"/>
              <a:gd name="T72" fmla="*/ 24 w 43"/>
              <a:gd name="T73" fmla="*/ 17 h 59"/>
              <a:gd name="T74" fmla="*/ 20 w 43"/>
              <a:gd name="T75" fmla="*/ 17 h 59"/>
              <a:gd name="T76" fmla="*/ 21 w 43"/>
              <a:gd name="T77" fmla="*/ 17 h 59"/>
              <a:gd name="T78" fmla="*/ 32 w 43"/>
              <a:gd name="T79" fmla="*/ 0 h 59"/>
              <a:gd name="T80" fmla="*/ 35 w 43"/>
              <a:gd name="T81" fmla="*/ 10 h 59"/>
              <a:gd name="T82" fmla="*/ 36 w 43"/>
              <a:gd name="T83" fmla="*/ 14 h 59"/>
              <a:gd name="T84" fmla="*/ 42 w 43"/>
              <a:gd name="T85" fmla="*/ 19 h 59"/>
              <a:gd name="T86" fmla="*/ 43 w 43"/>
              <a:gd name="T87" fmla="*/ 21 h 59"/>
              <a:gd name="T88" fmla="*/ 42 w 43"/>
              <a:gd name="T89" fmla="*/ 2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3" h="59">
                <a:moveTo>
                  <a:pt x="42" y="37"/>
                </a:moveTo>
                <a:lnTo>
                  <a:pt x="30" y="41"/>
                </a:lnTo>
                <a:lnTo>
                  <a:pt x="32" y="37"/>
                </a:lnTo>
                <a:lnTo>
                  <a:pt x="35" y="37"/>
                </a:lnTo>
                <a:lnTo>
                  <a:pt x="40" y="37"/>
                </a:lnTo>
                <a:lnTo>
                  <a:pt x="42" y="34"/>
                </a:lnTo>
                <a:lnTo>
                  <a:pt x="42" y="37"/>
                </a:lnTo>
                <a:close/>
                <a:moveTo>
                  <a:pt x="43" y="25"/>
                </a:moveTo>
                <a:lnTo>
                  <a:pt x="42" y="32"/>
                </a:lnTo>
                <a:lnTo>
                  <a:pt x="39" y="30"/>
                </a:lnTo>
                <a:lnTo>
                  <a:pt x="43" y="25"/>
                </a:lnTo>
                <a:lnTo>
                  <a:pt x="43" y="25"/>
                </a:lnTo>
                <a:close/>
                <a:moveTo>
                  <a:pt x="42" y="21"/>
                </a:moveTo>
                <a:lnTo>
                  <a:pt x="38" y="23"/>
                </a:lnTo>
                <a:lnTo>
                  <a:pt x="36" y="25"/>
                </a:lnTo>
                <a:lnTo>
                  <a:pt x="30" y="30"/>
                </a:lnTo>
                <a:lnTo>
                  <a:pt x="30" y="32"/>
                </a:lnTo>
                <a:lnTo>
                  <a:pt x="24" y="33"/>
                </a:lnTo>
                <a:lnTo>
                  <a:pt x="20" y="29"/>
                </a:lnTo>
                <a:lnTo>
                  <a:pt x="20" y="41"/>
                </a:lnTo>
                <a:lnTo>
                  <a:pt x="20" y="45"/>
                </a:lnTo>
                <a:lnTo>
                  <a:pt x="20" y="47"/>
                </a:lnTo>
                <a:lnTo>
                  <a:pt x="19" y="47"/>
                </a:lnTo>
                <a:lnTo>
                  <a:pt x="12" y="52"/>
                </a:lnTo>
                <a:lnTo>
                  <a:pt x="12" y="53"/>
                </a:lnTo>
                <a:lnTo>
                  <a:pt x="1" y="59"/>
                </a:lnTo>
                <a:lnTo>
                  <a:pt x="1" y="56"/>
                </a:lnTo>
                <a:lnTo>
                  <a:pt x="0" y="53"/>
                </a:lnTo>
                <a:lnTo>
                  <a:pt x="8" y="37"/>
                </a:lnTo>
                <a:lnTo>
                  <a:pt x="4" y="36"/>
                </a:lnTo>
                <a:lnTo>
                  <a:pt x="5" y="32"/>
                </a:lnTo>
                <a:lnTo>
                  <a:pt x="8" y="28"/>
                </a:lnTo>
                <a:lnTo>
                  <a:pt x="9" y="19"/>
                </a:lnTo>
                <a:lnTo>
                  <a:pt x="10" y="19"/>
                </a:lnTo>
                <a:lnTo>
                  <a:pt x="17" y="21"/>
                </a:lnTo>
                <a:lnTo>
                  <a:pt x="20" y="21"/>
                </a:lnTo>
                <a:lnTo>
                  <a:pt x="24" y="17"/>
                </a:lnTo>
                <a:lnTo>
                  <a:pt x="20" y="17"/>
                </a:lnTo>
                <a:lnTo>
                  <a:pt x="21" y="17"/>
                </a:lnTo>
                <a:lnTo>
                  <a:pt x="32" y="0"/>
                </a:lnTo>
                <a:lnTo>
                  <a:pt x="35" y="10"/>
                </a:lnTo>
                <a:lnTo>
                  <a:pt x="36" y="14"/>
                </a:lnTo>
                <a:lnTo>
                  <a:pt x="42" y="19"/>
                </a:lnTo>
                <a:lnTo>
                  <a:pt x="43" y="21"/>
                </a:lnTo>
                <a:lnTo>
                  <a:pt x="4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Freeform 683">
            <a:extLst>
              <a:ext uri="{FF2B5EF4-FFF2-40B4-BE49-F238E27FC236}">
                <a16:creationId xmlns:a16="http://schemas.microsoft.com/office/drawing/2014/main" id="{059DCAFB-2C35-F595-F1A9-A2F508D2E486}"/>
              </a:ext>
            </a:extLst>
          </p:cNvPr>
          <p:cNvSpPr>
            <a:spLocks noEditPoints="1"/>
          </p:cNvSpPr>
          <p:nvPr/>
        </p:nvSpPr>
        <p:spPr bwMode="auto">
          <a:xfrm>
            <a:off x="5656379" y="3067114"/>
            <a:ext cx="96839" cy="115890"/>
          </a:xfrm>
          <a:custGeom>
            <a:avLst/>
            <a:gdLst>
              <a:gd name="T0" fmla="*/ 22 w 61"/>
              <a:gd name="T1" fmla="*/ 67 h 73"/>
              <a:gd name="T2" fmla="*/ 18 w 61"/>
              <a:gd name="T3" fmla="*/ 73 h 73"/>
              <a:gd name="T4" fmla="*/ 16 w 61"/>
              <a:gd name="T5" fmla="*/ 71 h 73"/>
              <a:gd name="T6" fmla="*/ 19 w 61"/>
              <a:gd name="T7" fmla="*/ 64 h 73"/>
              <a:gd name="T8" fmla="*/ 19 w 61"/>
              <a:gd name="T9" fmla="*/ 62 h 73"/>
              <a:gd name="T10" fmla="*/ 25 w 61"/>
              <a:gd name="T11" fmla="*/ 59 h 73"/>
              <a:gd name="T12" fmla="*/ 26 w 61"/>
              <a:gd name="T13" fmla="*/ 58 h 73"/>
              <a:gd name="T14" fmla="*/ 29 w 61"/>
              <a:gd name="T15" fmla="*/ 55 h 73"/>
              <a:gd name="T16" fmla="*/ 30 w 61"/>
              <a:gd name="T17" fmla="*/ 56 h 73"/>
              <a:gd name="T18" fmla="*/ 29 w 61"/>
              <a:gd name="T19" fmla="*/ 59 h 73"/>
              <a:gd name="T20" fmla="*/ 29 w 61"/>
              <a:gd name="T21" fmla="*/ 63 h 73"/>
              <a:gd name="T22" fmla="*/ 26 w 61"/>
              <a:gd name="T23" fmla="*/ 67 h 73"/>
              <a:gd name="T24" fmla="*/ 22 w 61"/>
              <a:gd name="T25" fmla="*/ 67 h 73"/>
              <a:gd name="T26" fmla="*/ 22 w 61"/>
              <a:gd name="T27" fmla="*/ 49 h 73"/>
              <a:gd name="T28" fmla="*/ 19 w 61"/>
              <a:gd name="T29" fmla="*/ 51 h 73"/>
              <a:gd name="T30" fmla="*/ 19 w 61"/>
              <a:gd name="T31" fmla="*/ 45 h 73"/>
              <a:gd name="T32" fmla="*/ 25 w 61"/>
              <a:gd name="T33" fmla="*/ 40 h 73"/>
              <a:gd name="T34" fmla="*/ 30 w 61"/>
              <a:gd name="T35" fmla="*/ 37 h 73"/>
              <a:gd name="T36" fmla="*/ 31 w 61"/>
              <a:gd name="T37" fmla="*/ 33 h 73"/>
              <a:gd name="T38" fmla="*/ 33 w 61"/>
              <a:gd name="T39" fmla="*/ 34 h 73"/>
              <a:gd name="T40" fmla="*/ 34 w 61"/>
              <a:gd name="T41" fmla="*/ 34 h 73"/>
              <a:gd name="T42" fmla="*/ 31 w 61"/>
              <a:gd name="T43" fmla="*/ 40 h 73"/>
              <a:gd name="T44" fmla="*/ 30 w 61"/>
              <a:gd name="T45" fmla="*/ 43 h 73"/>
              <a:gd name="T46" fmla="*/ 30 w 61"/>
              <a:gd name="T47" fmla="*/ 47 h 73"/>
              <a:gd name="T48" fmla="*/ 25 w 61"/>
              <a:gd name="T49" fmla="*/ 48 h 73"/>
              <a:gd name="T50" fmla="*/ 22 w 61"/>
              <a:gd name="T51" fmla="*/ 49 h 73"/>
              <a:gd name="T52" fmla="*/ 4 w 61"/>
              <a:gd name="T53" fmla="*/ 44 h 73"/>
              <a:gd name="T54" fmla="*/ 3 w 61"/>
              <a:gd name="T55" fmla="*/ 48 h 73"/>
              <a:gd name="T56" fmla="*/ 1 w 61"/>
              <a:gd name="T57" fmla="*/ 47 h 73"/>
              <a:gd name="T58" fmla="*/ 0 w 61"/>
              <a:gd name="T59" fmla="*/ 41 h 73"/>
              <a:gd name="T60" fmla="*/ 1 w 61"/>
              <a:gd name="T61" fmla="*/ 37 h 73"/>
              <a:gd name="T62" fmla="*/ 4 w 61"/>
              <a:gd name="T63" fmla="*/ 33 h 73"/>
              <a:gd name="T64" fmla="*/ 7 w 61"/>
              <a:gd name="T65" fmla="*/ 32 h 73"/>
              <a:gd name="T66" fmla="*/ 8 w 61"/>
              <a:gd name="T67" fmla="*/ 28 h 73"/>
              <a:gd name="T68" fmla="*/ 8 w 61"/>
              <a:gd name="T69" fmla="*/ 25 h 73"/>
              <a:gd name="T70" fmla="*/ 10 w 61"/>
              <a:gd name="T71" fmla="*/ 21 h 73"/>
              <a:gd name="T72" fmla="*/ 15 w 61"/>
              <a:gd name="T73" fmla="*/ 19 h 73"/>
              <a:gd name="T74" fmla="*/ 18 w 61"/>
              <a:gd name="T75" fmla="*/ 22 h 73"/>
              <a:gd name="T76" fmla="*/ 14 w 61"/>
              <a:gd name="T77" fmla="*/ 26 h 73"/>
              <a:gd name="T78" fmla="*/ 10 w 61"/>
              <a:gd name="T79" fmla="*/ 33 h 73"/>
              <a:gd name="T80" fmla="*/ 10 w 61"/>
              <a:gd name="T81" fmla="*/ 36 h 73"/>
              <a:gd name="T82" fmla="*/ 6 w 61"/>
              <a:gd name="T83" fmla="*/ 38 h 73"/>
              <a:gd name="T84" fmla="*/ 4 w 61"/>
              <a:gd name="T85" fmla="*/ 44 h 73"/>
              <a:gd name="T86" fmla="*/ 46 w 61"/>
              <a:gd name="T87" fmla="*/ 2 h 73"/>
              <a:gd name="T88" fmla="*/ 45 w 61"/>
              <a:gd name="T89" fmla="*/ 8 h 73"/>
              <a:gd name="T90" fmla="*/ 49 w 61"/>
              <a:gd name="T91" fmla="*/ 7 h 73"/>
              <a:gd name="T92" fmla="*/ 56 w 61"/>
              <a:gd name="T93" fmla="*/ 2 h 73"/>
              <a:gd name="T94" fmla="*/ 61 w 61"/>
              <a:gd name="T95" fmla="*/ 2 h 73"/>
              <a:gd name="T96" fmla="*/ 61 w 61"/>
              <a:gd name="T97" fmla="*/ 3 h 73"/>
              <a:gd name="T98" fmla="*/ 51 w 61"/>
              <a:gd name="T99" fmla="*/ 10 h 73"/>
              <a:gd name="T100" fmla="*/ 52 w 61"/>
              <a:gd name="T101" fmla="*/ 15 h 73"/>
              <a:gd name="T102" fmla="*/ 46 w 61"/>
              <a:gd name="T103" fmla="*/ 15 h 73"/>
              <a:gd name="T104" fmla="*/ 41 w 61"/>
              <a:gd name="T105" fmla="*/ 23 h 73"/>
              <a:gd name="T106" fmla="*/ 34 w 61"/>
              <a:gd name="T107" fmla="*/ 32 h 73"/>
              <a:gd name="T108" fmla="*/ 33 w 61"/>
              <a:gd name="T109" fmla="*/ 32 h 73"/>
              <a:gd name="T110" fmla="*/ 18 w 61"/>
              <a:gd name="T111" fmla="*/ 33 h 73"/>
              <a:gd name="T112" fmla="*/ 18 w 61"/>
              <a:gd name="T113" fmla="*/ 32 h 73"/>
              <a:gd name="T114" fmla="*/ 22 w 61"/>
              <a:gd name="T115" fmla="*/ 22 h 73"/>
              <a:gd name="T116" fmla="*/ 27 w 61"/>
              <a:gd name="T117" fmla="*/ 21 h 73"/>
              <a:gd name="T118" fmla="*/ 27 w 61"/>
              <a:gd name="T119" fmla="*/ 15 h 73"/>
              <a:gd name="T120" fmla="*/ 41 w 61"/>
              <a:gd name="T121" fmla="*/ 0 h 73"/>
              <a:gd name="T122" fmla="*/ 44 w 61"/>
              <a:gd name="T123" fmla="*/ 0 h 73"/>
              <a:gd name="T124" fmla="*/ 46 w 61"/>
              <a:gd name="T125" fmla="*/ 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3">
                <a:moveTo>
                  <a:pt x="22" y="67"/>
                </a:moveTo>
                <a:lnTo>
                  <a:pt x="18" y="73"/>
                </a:lnTo>
                <a:lnTo>
                  <a:pt x="16" y="71"/>
                </a:lnTo>
                <a:lnTo>
                  <a:pt x="19" y="64"/>
                </a:lnTo>
                <a:lnTo>
                  <a:pt x="19" y="62"/>
                </a:lnTo>
                <a:lnTo>
                  <a:pt x="25" y="59"/>
                </a:lnTo>
                <a:lnTo>
                  <a:pt x="26" y="58"/>
                </a:lnTo>
                <a:lnTo>
                  <a:pt x="29" y="55"/>
                </a:lnTo>
                <a:lnTo>
                  <a:pt x="30" y="56"/>
                </a:lnTo>
                <a:lnTo>
                  <a:pt x="29" y="59"/>
                </a:lnTo>
                <a:lnTo>
                  <a:pt x="29" y="63"/>
                </a:lnTo>
                <a:lnTo>
                  <a:pt x="26" y="67"/>
                </a:lnTo>
                <a:lnTo>
                  <a:pt x="22" y="67"/>
                </a:lnTo>
                <a:close/>
                <a:moveTo>
                  <a:pt x="22" y="49"/>
                </a:moveTo>
                <a:lnTo>
                  <a:pt x="19" y="51"/>
                </a:lnTo>
                <a:lnTo>
                  <a:pt x="19" y="45"/>
                </a:lnTo>
                <a:lnTo>
                  <a:pt x="25" y="40"/>
                </a:lnTo>
                <a:lnTo>
                  <a:pt x="30" y="37"/>
                </a:lnTo>
                <a:lnTo>
                  <a:pt x="31" y="33"/>
                </a:lnTo>
                <a:lnTo>
                  <a:pt x="33" y="34"/>
                </a:lnTo>
                <a:lnTo>
                  <a:pt x="34" y="34"/>
                </a:lnTo>
                <a:lnTo>
                  <a:pt x="31" y="40"/>
                </a:lnTo>
                <a:lnTo>
                  <a:pt x="30" y="43"/>
                </a:lnTo>
                <a:lnTo>
                  <a:pt x="30" y="47"/>
                </a:lnTo>
                <a:lnTo>
                  <a:pt x="25" y="48"/>
                </a:lnTo>
                <a:lnTo>
                  <a:pt x="22" y="49"/>
                </a:lnTo>
                <a:close/>
                <a:moveTo>
                  <a:pt x="4" y="44"/>
                </a:moveTo>
                <a:lnTo>
                  <a:pt x="3" y="48"/>
                </a:lnTo>
                <a:lnTo>
                  <a:pt x="1" y="47"/>
                </a:lnTo>
                <a:lnTo>
                  <a:pt x="0" y="41"/>
                </a:lnTo>
                <a:lnTo>
                  <a:pt x="1" y="37"/>
                </a:lnTo>
                <a:lnTo>
                  <a:pt x="4" y="33"/>
                </a:lnTo>
                <a:lnTo>
                  <a:pt x="7" y="32"/>
                </a:lnTo>
                <a:lnTo>
                  <a:pt x="8" y="28"/>
                </a:lnTo>
                <a:lnTo>
                  <a:pt x="8" y="25"/>
                </a:lnTo>
                <a:lnTo>
                  <a:pt x="10" y="21"/>
                </a:lnTo>
                <a:lnTo>
                  <a:pt x="15" y="19"/>
                </a:lnTo>
                <a:lnTo>
                  <a:pt x="18" y="22"/>
                </a:lnTo>
                <a:lnTo>
                  <a:pt x="14" y="26"/>
                </a:lnTo>
                <a:lnTo>
                  <a:pt x="10" y="33"/>
                </a:lnTo>
                <a:lnTo>
                  <a:pt x="10" y="36"/>
                </a:lnTo>
                <a:lnTo>
                  <a:pt x="6" y="38"/>
                </a:lnTo>
                <a:lnTo>
                  <a:pt x="4" y="44"/>
                </a:lnTo>
                <a:close/>
                <a:moveTo>
                  <a:pt x="46" y="2"/>
                </a:moveTo>
                <a:lnTo>
                  <a:pt x="45" y="8"/>
                </a:lnTo>
                <a:lnTo>
                  <a:pt x="49" y="7"/>
                </a:lnTo>
                <a:lnTo>
                  <a:pt x="56" y="2"/>
                </a:lnTo>
                <a:lnTo>
                  <a:pt x="61" y="2"/>
                </a:lnTo>
                <a:lnTo>
                  <a:pt x="61" y="3"/>
                </a:lnTo>
                <a:lnTo>
                  <a:pt x="51" y="10"/>
                </a:lnTo>
                <a:lnTo>
                  <a:pt x="52" y="15"/>
                </a:lnTo>
                <a:lnTo>
                  <a:pt x="46" y="15"/>
                </a:lnTo>
                <a:lnTo>
                  <a:pt x="41" y="23"/>
                </a:lnTo>
                <a:lnTo>
                  <a:pt x="34" y="32"/>
                </a:lnTo>
                <a:lnTo>
                  <a:pt x="33" y="32"/>
                </a:lnTo>
                <a:lnTo>
                  <a:pt x="18" y="33"/>
                </a:lnTo>
                <a:lnTo>
                  <a:pt x="18" y="32"/>
                </a:lnTo>
                <a:lnTo>
                  <a:pt x="22" y="22"/>
                </a:lnTo>
                <a:lnTo>
                  <a:pt x="27" y="21"/>
                </a:lnTo>
                <a:lnTo>
                  <a:pt x="27" y="15"/>
                </a:lnTo>
                <a:lnTo>
                  <a:pt x="41" y="0"/>
                </a:lnTo>
                <a:lnTo>
                  <a:pt x="44" y="0"/>
                </a:lnTo>
                <a:lnTo>
                  <a:pt x="46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Freeform 684">
            <a:extLst>
              <a:ext uri="{FF2B5EF4-FFF2-40B4-BE49-F238E27FC236}">
                <a16:creationId xmlns:a16="http://schemas.microsoft.com/office/drawing/2014/main" id="{23DBF709-4DF9-A62F-A257-8787246518E9}"/>
              </a:ext>
            </a:extLst>
          </p:cNvPr>
          <p:cNvSpPr>
            <a:spLocks noEditPoints="1"/>
          </p:cNvSpPr>
          <p:nvPr/>
        </p:nvSpPr>
        <p:spPr bwMode="auto">
          <a:xfrm>
            <a:off x="5669079" y="2981387"/>
            <a:ext cx="93664" cy="82552"/>
          </a:xfrm>
          <a:custGeom>
            <a:avLst/>
            <a:gdLst>
              <a:gd name="T0" fmla="*/ 8 w 59"/>
              <a:gd name="T1" fmla="*/ 23 h 52"/>
              <a:gd name="T2" fmla="*/ 0 w 59"/>
              <a:gd name="T3" fmla="*/ 23 h 52"/>
              <a:gd name="T4" fmla="*/ 0 w 59"/>
              <a:gd name="T5" fmla="*/ 19 h 52"/>
              <a:gd name="T6" fmla="*/ 4 w 59"/>
              <a:gd name="T7" fmla="*/ 12 h 52"/>
              <a:gd name="T8" fmla="*/ 8 w 59"/>
              <a:gd name="T9" fmla="*/ 11 h 52"/>
              <a:gd name="T10" fmla="*/ 10 w 59"/>
              <a:gd name="T11" fmla="*/ 12 h 52"/>
              <a:gd name="T12" fmla="*/ 10 w 59"/>
              <a:gd name="T13" fmla="*/ 16 h 52"/>
              <a:gd name="T14" fmla="*/ 8 w 59"/>
              <a:gd name="T15" fmla="*/ 17 h 52"/>
              <a:gd name="T16" fmla="*/ 13 w 59"/>
              <a:gd name="T17" fmla="*/ 19 h 52"/>
              <a:gd name="T18" fmla="*/ 8 w 59"/>
              <a:gd name="T19" fmla="*/ 23 h 52"/>
              <a:gd name="T20" fmla="*/ 52 w 59"/>
              <a:gd name="T21" fmla="*/ 22 h 52"/>
              <a:gd name="T22" fmla="*/ 47 w 59"/>
              <a:gd name="T23" fmla="*/ 22 h 52"/>
              <a:gd name="T24" fmla="*/ 44 w 59"/>
              <a:gd name="T25" fmla="*/ 19 h 52"/>
              <a:gd name="T26" fmla="*/ 45 w 59"/>
              <a:gd name="T27" fmla="*/ 15 h 52"/>
              <a:gd name="T28" fmla="*/ 44 w 59"/>
              <a:gd name="T29" fmla="*/ 9 h 52"/>
              <a:gd name="T30" fmla="*/ 48 w 59"/>
              <a:gd name="T31" fmla="*/ 8 h 52"/>
              <a:gd name="T32" fmla="*/ 52 w 59"/>
              <a:gd name="T33" fmla="*/ 11 h 52"/>
              <a:gd name="T34" fmla="*/ 51 w 59"/>
              <a:gd name="T35" fmla="*/ 13 h 52"/>
              <a:gd name="T36" fmla="*/ 53 w 59"/>
              <a:gd name="T37" fmla="*/ 13 h 52"/>
              <a:gd name="T38" fmla="*/ 56 w 59"/>
              <a:gd name="T39" fmla="*/ 15 h 52"/>
              <a:gd name="T40" fmla="*/ 59 w 59"/>
              <a:gd name="T41" fmla="*/ 19 h 52"/>
              <a:gd name="T42" fmla="*/ 56 w 59"/>
              <a:gd name="T43" fmla="*/ 20 h 52"/>
              <a:gd name="T44" fmla="*/ 52 w 59"/>
              <a:gd name="T45" fmla="*/ 22 h 52"/>
              <a:gd name="T46" fmla="*/ 32 w 59"/>
              <a:gd name="T47" fmla="*/ 0 h 52"/>
              <a:gd name="T48" fmla="*/ 37 w 59"/>
              <a:gd name="T49" fmla="*/ 16 h 52"/>
              <a:gd name="T50" fmla="*/ 29 w 59"/>
              <a:gd name="T51" fmla="*/ 24 h 52"/>
              <a:gd name="T52" fmla="*/ 29 w 59"/>
              <a:gd name="T53" fmla="*/ 27 h 52"/>
              <a:gd name="T54" fmla="*/ 30 w 59"/>
              <a:gd name="T55" fmla="*/ 27 h 52"/>
              <a:gd name="T56" fmla="*/ 33 w 59"/>
              <a:gd name="T57" fmla="*/ 26 h 52"/>
              <a:gd name="T58" fmla="*/ 34 w 59"/>
              <a:gd name="T59" fmla="*/ 24 h 52"/>
              <a:gd name="T60" fmla="*/ 36 w 59"/>
              <a:gd name="T61" fmla="*/ 24 h 52"/>
              <a:gd name="T62" fmla="*/ 38 w 59"/>
              <a:gd name="T63" fmla="*/ 35 h 52"/>
              <a:gd name="T64" fmla="*/ 37 w 59"/>
              <a:gd name="T65" fmla="*/ 35 h 52"/>
              <a:gd name="T66" fmla="*/ 32 w 59"/>
              <a:gd name="T67" fmla="*/ 38 h 52"/>
              <a:gd name="T68" fmla="*/ 23 w 59"/>
              <a:gd name="T69" fmla="*/ 45 h 52"/>
              <a:gd name="T70" fmla="*/ 3 w 59"/>
              <a:gd name="T71" fmla="*/ 52 h 52"/>
              <a:gd name="T72" fmla="*/ 3 w 59"/>
              <a:gd name="T73" fmla="*/ 50 h 52"/>
              <a:gd name="T74" fmla="*/ 4 w 59"/>
              <a:gd name="T75" fmla="*/ 45 h 52"/>
              <a:gd name="T76" fmla="*/ 15 w 59"/>
              <a:gd name="T77" fmla="*/ 39 h 52"/>
              <a:gd name="T78" fmla="*/ 15 w 59"/>
              <a:gd name="T79" fmla="*/ 37 h 52"/>
              <a:gd name="T80" fmla="*/ 7 w 59"/>
              <a:gd name="T81" fmla="*/ 37 h 52"/>
              <a:gd name="T82" fmla="*/ 7 w 59"/>
              <a:gd name="T83" fmla="*/ 32 h 52"/>
              <a:gd name="T84" fmla="*/ 18 w 59"/>
              <a:gd name="T85" fmla="*/ 30 h 52"/>
              <a:gd name="T86" fmla="*/ 26 w 59"/>
              <a:gd name="T87" fmla="*/ 13 h 52"/>
              <a:gd name="T88" fmla="*/ 19 w 59"/>
              <a:gd name="T89" fmla="*/ 16 h 52"/>
              <a:gd name="T90" fmla="*/ 19 w 59"/>
              <a:gd name="T91" fmla="*/ 7 h 52"/>
              <a:gd name="T92" fmla="*/ 32 w 59"/>
              <a:gd name="T9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9" h="52">
                <a:moveTo>
                  <a:pt x="8" y="23"/>
                </a:moveTo>
                <a:lnTo>
                  <a:pt x="0" y="23"/>
                </a:lnTo>
                <a:lnTo>
                  <a:pt x="0" y="19"/>
                </a:lnTo>
                <a:lnTo>
                  <a:pt x="4" y="12"/>
                </a:lnTo>
                <a:lnTo>
                  <a:pt x="8" y="11"/>
                </a:lnTo>
                <a:lnTo>
                  <a:pt x="10" y="12"/>
                </a:lnTo>
                <a:lnTo>
                  <a:pt x="10" y="16"/>
                </a:lnTo>
                <a:lnTo>
                  <a:pt x="8" y="17"/>
                </a:lnTo>
                <a:lnTo>
                  <a:pt x="13" y="19"/>
                </a:lnTo>
                <a:lnTo>
                  <a:pt x="8" y="23"/>
                </a:lnTo>
                <a:close/>
                <a:moveTo>
                  <a:pt x="52" y="22"/>
                </a:moveTo>
                <a:lnTo>
                  <a:pt x="47" y="22"/>
                </a:lnTo>
                <a:lnTo>
                  <a:pt x="44" y="19"/>
                </a:lnTo>
                <a:lnTo>
                  <a:pt x="45" y="15"/>
                </a:lnTo>
                <a:lnTo>
                  <a:pt x="44" y="9"/>
                </a:lnTo>
                <a:lnTo>
                  <a:pt x="48" y="8"/>
                </a:lnTo>
                <a:lnTo>
                  <a:pt x="52" y="11"/>
                </a:lnTo>
                <a:lnTo>
                  <a:pt x="51" y="13"/>
                </a:lnTo>
                <a:lnTo>
                  <a:pt x="53" y="13"/>
                </a:lnTo>
                <a:lnTo>
                  <a:pt x="56" y="15"/>
                </a:lnTo>
                <a:lnTo>
                  <a:pt x="59" y="19"/>
                </a:lnTo>
                <a:lnTo>
                  <a:pt x="56" y="20"/>
                </a:lnTo>
                <a:lnTo>
                  <a:pt x="52" y="22"/>
                </a:lnTo>
                <a:close/>
                <a:moveTo>
                  <a:pt x="32" y="0"/>
                </a:moveTo>
                <a:lnTo>
                  <a:pt x="37" y="16"/>
                </a:lnTo>
                <a:lnTo>
                  <a:pt x="29" y="24"/>
                </a:lnTo>
                <a:lnTo>
                  <a:pt x="29" y="27"/>
                </a:lnTo>
                <a:lnTo>
                  <a:pt x="30" y="27"/>
                </a:lnTo>
                <a:lnTo>
                  <a:pt x="33" y="26"/>
                </a:lnTo>
                <a:lnTo>
                  <a:pt x="34" y="24"/>
                </a:lnTo>
                <a:lnTo>
                  <a:pt x="36" y="24"/>
                </a:lnTo>
                <a:lnTo>
                  <a:pt x="38" y="35"/>
                </a:lnTo>
                <a:lnTo>
                  <a:pt x="37" y="35"/>
                </a:lnTo>
                <a:lnTo>
                  <a:pt x="32" y="38"/>
                </a:lnTo>
                <a:lnTo>
                  <a:pt x="23" y="45"/>
                </a:lnTo>
                <a:lnTo>
                  <a:pt x="3" y="52"/>
                </a:lnTo>
                <a:lnTo>
                  <a:pt x="3" y="50"/>
                </a:lnTo>
                <a:lnTo>
                  <a:pt x="4" y="45"/>
                </a:lnTo>
                <a:lnTo>
                  <a:pt x="15" y="39"/>
                </a:lnTo>
                <a:lnTo>
                  <a:pt x="15" y="37"/>
                </a:lnTo>
                <a:lnTo>
                  <a:pt x="7" y="37"/>
                </a:lnTo>
                <a:lnTo>
                  <a:pt x="7" y="32"/>
                </a:lnTo>
                <a:lnTo>
                  <a:pt x="18" y="30"/>
                </a:lnTo>
                <a:lnTo>
                  <a:pt x="26" y="13"/>
                </a:lnTo>
                <a:lnTo>
                  <a:pt x="19" y="16"/>
                </a:lnTo>
                <a:lnTo>
                  <a:pt x="19" y="7"/>
                </a:lnTo>
                <a:lnTo>
                  <a:pt x="3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Freeform 685">
            <a:extLst>
              <a:ext uri="{FF2B5EF4-FFF2-40B4-BE49-F238E27FC236}">
                <a16:creationId xmlns:a16="http://schemas.microsoft.com/office/drawing/2014/main" id="{D8DFC7BF-3E1E-437D-E37D-852A21841428}"/>
              </a:ext>
            </a:extLst>
          </p:cNvPr>
          <p:cNvSpPr>
            <a:spLocks noEditPoints="1"/>
          </p:cNvSpPr>
          <p:nvPr/>
        </p:nvSpPr>
        <p:spPr bwMode="auto">
          <a:xfrm>
            <a:off x="5737343" y="2982975"/>
            <a:ext cx="139703" cy="107952"/>
          </a:xfrm>
          <a:custGeom>
            <a:avLst/>
            <a:gdLst>
              <a:gd name="T0" fmla="*/ 10 w 88"/>
              <a:gd name="T1" fmla="*/ 64 h 68"/>
              <a:gd name="T2" fmla="*/ 1 w 88"/>
              <a:gd name="T3" fmla="*/ 68 h 68"/>
              <a:gd name="T4" fmla="*/ 0 w 88"/>
              <a:gd name="T5" fmla="*/ 63 h 68"/>
              <a:gd name="T6" fmla="*/ 10 w 88"/>
              <a:gd name="T7" fmla="*/ 56 h 68"/>
              <a:gd name="T8" fmla="*/ 10 w 88"/>
              <a:gd name="T9" fmla="*/ 55 h 68"/>
              <a:gd name="T10" fmla="*/ 13 w 88"/>
              <a:gd name="T11" fmla="*/ 53 h 68"/>
              <a:gd name="T12" fmla="*/ 21 w 88"/>
              <a:gd name="T13" fmla="*/ 51 h 68"/>
              <a:gd name="T14" fmla="*/ 21 w 88"/>
              <a:gd name="T15" fmla="*/ 53 h 68"/>
              <a:gd name="T16" fmla="*/ 21 w 88"/>
              <a:gd name="T17" fmla="*/ 60 h 68"/>
              <a:gd name="T18" fmla="*/ 13 w 88"/>
              <a:gd name="T19" fmla="*/ 64 h 68"/>
              <a:gd name="T20" fmla="*/ 10 w 88"/>
              <a:gd name="T21" fmla="*/ 64 h 68"/>
              <a:gd name="T22" fmla="*/ 62 w 88"/>
              <a:gd name="T23" fmla="*/ 36 h 68"/>
              <a:gd name="T24" fmla="*/ 62 w 88"/>
              <a:gd name="T25" fmla="*/ 46 h 68"/>
              <a:gd name="T26" fmla="*/ 57 w 88"/>
              <a:gd name="T27" fmla="*/ 46 h 68"/>
              <a:gd name="T28" fmla="*/ 54 w 88"/>
              <a:gd name="T29" fmla="*/ 59 h 68"/>
              <a:gd name="T30" fmla="*/ 39 w 88"/>
              <a:gd name="T31" fmla="*/ 63 h 68"/>
              <a:gd name="T32" fmla="*/ 32 w 88"/>
              <a:gd name="T33" fmla="*/ 59 h 68"/>
              <a:gd name="T34" fmla="*/ 31 w 88"/>
              <a:gd name="T35" fmla="*/ 61 h 68"/>
              <a:gd name="T36" fmla="*/ 25 w 88"/>
              <a:gd name="T37" fmla="*/ 66 h 68"/>
              <a:gd name="T38" fmla="*/ 24 w 88"/>
              <a:gd name="T39" fmla="*/ 64 h 68"/>
              <a:gd name="T40" fmla="*/ 31 w 88"/>
              <a:gd name="T41" fmla="*/ 59 h 68"/>
              <a:gd name="T42" fmla="*/ 31 w 88"/>
              <a:gd name="T43" fmla="*/ 53 h 68"/>
              <a:gd name="T44" fmla="*/ 31 w 88"/>
              <a:gd name="T45" fmla="*/ 49 h 68"/>
              <a:gd name="T46" fmla="*/ 31 w 88"/>
              <a:gd name="T47" fmla="*/ 44 h 68"/>
              <a:gd name="T48" fmla="*/ 40 w 88"/>
              <a:gd name="T49" fmla="*/ 38 h 68"/>
              <a:gd name="T50" fmla="*/ 36 w 88"/>
              <a:gd name="T51" fmla="*/ 38 h 68"/>
              <a:gd name="T52" fmla="*/ 25 w 88"/>
              <a:gd name="T53" fmla="*/ 42 h 68"/>
              <a:gd name="T54" fmla="*/ 17 w 88"/>
              <a:gd name="T55" fmla="*/ 46 h 68"/>
              <a:gd name="T56" fmla="*/ 13 w 88"/>
              <a:gd name="T57" fmla="*/ 46 h 68"/>
              <a:gd name="T58" fmla="*/ 6 w 88"/>
              <a:gd name="T59" fmla="*/ 45 h 68"/>
              <a:gd name="T60" fmla="*/ 4 w 88"/>
              <a:gd name="T61" fmla="*/ 45 h 68"/>
              <a:gd name="T62" fmla="*/ 0 w 88"/>
              <a:gd name="T63" fmla="*/ 46 h 68"/>
              <a:gd name="T64" fmla="*/ 4 w 88"/>
              <a:gd name="T65" fmla="*/ 37 h 68"/>
              <a:gd name="T66" fmla="*/ 13 w 88"/>
              <a:gd name="T67" fmla="*/ 29 h 68"/>
              <a:gd name="T68" fmla="*/ 15 w 88"/>
              <a:gd name="T69" fmla="*/ 27 h 68"/>
              <a:gd name="T70" fmla="*/ 31 w 88"/>
              <a:gd name="T71" fmla="*/ 19 h 68"/>
              <a:gd name="T72" fmla="*/ 34 w 88"/>
              <a:gd name="T73" fmla="*/ 19 h 68"/>
              <a:gd name="T74" fmla="*/ 45 w 88"/>
              <a:gd name="T75" fmla="*/ 16 h 68"/>
              <a:gd name="T76" fmla="*/ 49 w 88"/>
              <a:gd name="T77" fmla="*/ 15 h 68"/>
              <a:gd name="T78" fmla="*/ 62 w 88"/>
              <a:gd name="T79" fmla="*/ 7 h 68"/>
              <a:gd name="T80" fmla="*/ 75 w 88"/>
              <a:gd name="T81" fmla="*/ 3 h 68"/>
              <a:gd name="T82" fmla="*/ 88 w 88"/>
              <a:gd name="T83" fmla="*/ 0 h 68"/>
              <a:gd name="T84" fmla="*/ 88 w 88"/>
              <a:gd name="T85" fmla="*/ 4 h 68"/>
              <a:gd name="T86" fmla="*/ 81 w 88"/>
              <a:gd name="T87" fmla="*/ 8 h 68"/>
              <a:gd name="T88" fmla="*/ 79 w 88"/>
              <a:gd name="T89" fmla="*/ 15 h 68"/>
              <a:gd name="T90" fmla="*/ 72 w 88"/>
              <a:gd name="T91" fmla="*/ 30 h 68"/>
              <a:gd name="T92" fmla="*/ 62 w 88"/>
              <a:gd name="T93" fmla="*/ 3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8" h="68">
                <a:moveTo>
                  <a:pt x="10" y="64"/>
                </a:moveTo>
                <a:lnTo>
                  <a:pt x="1" y="68"/>
                </a:lnTo>
                <a:lnTo>
                  <a:pt x="0" y="63"/>
                </a:lnTo>
                <a:lnTo>
                  <a:pt x="10" y="56"/>
                </a:lnTo>
                <a:lnTo>
                  <a:pt x="10" y="55"/>
                </a:lnTo>
                <a:lnTo>
                  <a:pt x="13" y="53"/>
                </a:lnTo>
                <a:lnTo>
                  <a:pt x="21" y="51"/>
                </a:lnTo>
                <a:lnTo>
                  <a:pt x="21" y="53"/>
                </a:lnTo>
                <a:lnTo>
                  <a:pt x="21" y="60"/>
                </a:lnTo>
                <a:lnTo>
                  <a:pt x="13" y="64"/>
                </a:lnTo>
                <a:lnTo>
                  <a:pt x="10" y="64"/>
                </a:lnTo>
                <a:close/>
                <a:moveTo>
                  <a:pt x="62" y="36"/>
                </a:moveTo>
                <a:lnTo>
                  <a:pt x="62" y="46"/>
                </a:lnTo>
                <a:lnTo>
                  <a:pt x="57" y="46"/>
                </a:lnTo>
                <a:lnTo>
                  <a:pt x="54" y="59"/>
                </a:lnTo>
                <a:lnTo>
                  <a:pt x="39" y="63"/>
                </a:lnTo>
                <a:lnTo>
                  <a:pt x="32" y="59"/>
                </a:lnTo>
                <a:lnTo>
                  <a:pt x="31" y="61"/>
                </a:lnTo>
                <a:lnTo>
                  <a:pt x="25" y="66"/>
                </a:lnTo>
                <a:lnTo>
                  <a:pt x="24" y="64"/>
                </a:lnTo>
                <a:lnTo>
                  <a:pt x="31" y="59"/>
                </a:lnTo>
                <a:lnTo>
                  <a:pt x="31" y="53"/>
                </a:lnTo>
                <a:lnTo>
                  <a:pt x="31" y="49"/>
                </a:lnTo>
                <a:lnTo>
                  <a:pt x="31" y="44"/>
                </a:lnTo>
                <a:lnTo>
                  <a:pt x="40" y="38"/>
                </a:lnTo>
                <a:lnTo>
                  <a:pt x="36" y="38"/>
                </a:lnTo>
                <a:lnTo>
                  <a:pt x="25" y="42"/>
                </a:lnTo>
                <a:lnTo>
                  <a:pt x="17" y="46"/>
                </a:lnTo>
                <a:lnTo>
                  <a:pt x="13" y="46"/>
                </a:lnTo>
                <a:lnTo>
                  <a:pt x="6" y="45"/>
                </a:lnTo>
                <a:lnTo>
                  <a:pt x="4" y="45"/>
                </a:lnTo>
                <a:lnTo>
                  <a:pt x="0" y="46"/>
                </a:lnTo>
                <a:lnTo>
                  <a:pt x="4" y="37"/>
                </a:lnTo>
                <a:lnTo>
                  <a:pt x="13" y="29"/>
                </a:lnTo>
                <a:lnTo>
                  <a:pt x="15" y="27"/>
                </a:lnTo>
                <a:lnTo>
                  <a:pt x="31" y="19"/>
                </a:lnTo>
                <a:lnTo>
                  <a:pt x="34" y="19"/>
                </a:lnTo>
                <a:lnTo>
                  <a:pt x="45" y="16"/>
                </a:lnTo>
                <a:lnTo>
                  <a:pt x="49" y="15"/>
                </a:lnTo>
                <a:lnTo>
                  <a:pt x="62" y="7"/>
                </a:lnTo>
                <a:lnTo>
                  <a:pt x="75" y="3"/>
                </a:lnTo>
                <a:lnTo>
                  <a:pt x="88" y="0"/>
                </a:lnTo>
                <a:lnTo>
                  <a:pt x="88" y="4"/>
                </a:lnTo>
                <a:lnTo>
                  <a:pt x="81" y="8"/>
                </a:lnTo>
                <a:lnTo>
                  <a:pt x="79" y="15"/>
                </a:lnTo>
                <a:lnTo>
                  <a:pt x="72" y="30"/>
                </a:lnTo>
                <a:lnTo>
                  <a:pt x="62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Freeform 686">
            <a:extLst>
              <a:ext uri="{FF2B5EF4-FFF2-40B4-BE49-F238E27FC236}">
                <a16:creationId xmlns:a16="http://schemas.microsoft.com/office/drawing/2014/main" id="{4F22E795-52DA-3CEC-146A-2003D9E8C7A7}"/>
              </a:ext>
            </a:extLst>
          </p:cNvPr>
          <p:cNvSpPr>
            <a:spLocks/>
          </p:cNvSpPr>
          <p:nvPr/>
        </p:nvSpPr>
        <p:spPr bwMode="auto">
          <a:xfrm>
            <a:off x="5721468" y="3002025"/>
            <a:ext cx="200029" cy="296869"/>
          </a:xfrm>
          <a:custGeom>
            <a:avLst/>
            <a:gdLst>
              <a:gd name="T0" fmla="*/ 108 w 126"/>
              <a:gd name="T1" fmla="*/ 3 h 187"/>
              <a:gd name="T2" fmla="*/ 102 w 126"/>
              <a:gd name="T3" fmla="*/ 19 h 187"/>
              <a:gd name="T4" fmla="*/ 113 w 126"/>
              <a:gd name="T5" fmla="*/ 7 h 187"/>
              <a:gd name="T6" fmla="*/ 120 w 126"/>
              <a:gd name="T7" fmla="*/ 9 h 187"/>
              <a:gd name="T8" fmla="*/ 119 w 126"/>
              <a:gd name="T9" fmla="*/ 28 h 187"/>
              <a:gd name="T10" fmla="*/ 120 w 126"/>
              <a:gd name="T11" fmla="*/ 33 h 187"/>
              <a:gd name="T12" fmla="*/ 124 w 126"/>
              <a:gd name="T13" fmla="*/ 44 h 187"/>
              <a:gd name="T14" fmla="*/ 119 w 126"/>
              <a:gd name="T15" fmla="*/ 69 h 187"/>
              <a:gd name="T16" fmla="*/ 109 w 126"/>
              <a:gd name="T17" fmla="*/ 64 h 187"/>
              <a:gd name="T18" fmla="*/ 112 w 126"/>
              <a:gd name="T19" fmla="*/ 77 h 187"/>
              <a:gd name="T20" fmla="*/ 117 w 126"/>
              <a:gd name="T21" fmla="*/ 85 h 187"/>
              <a:gd name="T22" fmla="*/ 123 w 126"/>
              <a:gd name="T23" fmla="*/ 100 h 187"/>
              <a:gd name="T24" fmla="*/ 116 w 126"/>
              <a:gd name="T25" fmla="*/ 111 h 187"/>
              <a:gd name="T26" fmla="*/ 105 w 126"/>
              <a:gd name="T27" fmla="*/ 109 h 187"/>
              <a:gd name="T28" fmla="*/ 98 w 126"/>
              <a:gd name="T29" fmla="*/ 108 h 187"/>
              <a:gd name="T30" fmla="*/ 89 w 126"/>
              <a:gd name="T31" fmla="*/ 111 h 187"/>
              <a:gd name="T32" fmla="*/ 82 w 126"/>
              <a:gd name="T33" fmla="*/ 120 h 187"/>
              <a:gd name="T34" fmla="*/ 76 w 126"/>
              <a:gd name="T35" fmla="*/ 134 h 187"/>
              <a:gd name="T36" fmla="*/ 70 w 126"/>
              <a:gd name="T37" fmla="*/ 129 h 187"/>
              <a:gd name="T38" fmla="*/ 65 w 126"/>
              <a:gd name="T39" fmla="*/ 129 h 187"/>
              <a:gd name="T40" fmla="*/ 63 w 126"/>
              <a:gd name="T41" fmla="*/ 130 h 187"/>
              <a:gd name="T42" fmla="*/ 65 w 126"/>
              <a:gd name="T43" fmla="*/ 160 h 187"/>
              <a:gd name="T44" fmla="*/ 72 w 126"/>
              <a:gd name="T45" fmla="*/ 175 h 187"/>
              <a:gd name="T46" fmla="*/ 64 w 126"/>
              <a:gd name="T47" fmla="*/ 178 h 187"/>
              <a:gd name="T48" fmla="*/ 45 w 126"/>
              <a:gd name="T49" fmla="*/ 168 h 187"/>
              <a:gd name="T50" fmla="*/ 31 w 126"/>
              <a:gd name="T51" fmla="*/ 130 h 187"/>
              <a:gd name="T52" fmla="*/ 27 w 126"/>
              <a:gd name="T53" fmla="*/ 122 h 187"/>
              <a:gd name="T54" fmla="*/ 11 w 126"/>
              <a:gd name="T55" fmla="*/ 118 h 187"/>
              <a:gd name="T56" fmla="*/ 0 w 126"/>
              <a:gd name="T57" fmla="*/ 101 h 187"/>
              <a:gd name="T58" fmla="*/ 8 w 126"/>
              <a:gd name="T59" fmla="*/ 104 h 187"/>
              <a:gd name="T60" fmla="*/ 12 w 126"/>
              <a:gd name="T61" fmla="*/ 105 h 187"/>
              <a:gd name="T62" fmla="*/ 11 w 126"/>
              <a:gd name="T63" fmla="*/ 100 h 187"/>
              <a:gd name="T64" fmla="*/ 11 w 126"/>
              <a:gd name="T65" fmla="*/ 88 h 187"/>
              <a:gd name="T66" fmla="*/ 4 w 126"/>
              <a:gd name="T67" fmla="*/ 90 h 187"/>
              <a:gd name="T68" fmla="*/ 4 w 126"/>
              <a:gd name="T69" fmla="*/ 85 h 187"/>
              <a:gd name="T70" fmla="*/ 8 w 126"/>
              <a:gd name="T71" fmla="*/ 70 h 187"/>
              <a:gd name="T72" fmla="*/ 15 w 126"/>
              <a:gd name="T73" fmla="*/ 60 h 187"/>
              <a:gd name="T74" fmla="*/ 23 w 126"/>
              <a:gd name="T75" fmla="*/ 56 h 187"/>
              <a:gd name="T76" fmla="*/ 29 w 126"/>
              <a:gd name="T77" fmla="*/ 58 h 187"/>
              <a:gd name="T78" fmla="*/ 48 w 126"/>
              <a:gd name="T79" fmla="*/ 69 h 187"/>
              <a:gd name="T80" fmla="*/ 55 w 126"/>
              <a:gd name="T81" fmla="*/ 75 h 187"/>
              <a:gd name="T82" fmla="*/ 59 w 126"/>
              <a:gd name="T83" fmla="*/ 85 h 187"/>
              <a:gd name="T84" fmla="*/ 61 w 126"/>
              <a:gd name="T85" fmla="*/ 93 h 187"/>
              <a:gd name="T86" fmla="*/ 63 w 126"/>
              <a:gd name="T87" fmla="*/ 73 h 187"/>
              <a:gd name="T88" fmla="*/ 57 w 126"/>
              <a:gd name="T89" fmla="*/ 60 h 187"/>
              <a:gd name="T90" fmla="*/ 45 w 126"/>
              <a:gd name="T91" fmla="*/ 58 h 187"/>
              <a:gd name="T92" fmla="*/ 35 w 126"/>
              <a:gd name="T93" fmla="*/ 54 h 187"/>
              <a:gd name="T94" fmla="*/ 42 w 126"/>
              <a:gd name="T95" fmla="*/ 47 h 187"/>
              <a:gd name="T96" fmla="*/ 64 w 126"/>
              <a:gd name="T97" fmla="*/ 47 h 187"/>
              <a:gd name="T98" fmla="*/ 72 w 126"/>
              <a:gd name="T99" fmla="*/ 34 h 187"/>
              <a:gd name="T100" fmla="*/ 82 w 126"/>
              <a:gd name="T101" fmla="*/ 18 h 187"/>
              <a:gd name="T102" fmla="*/ 106 w 126"/>
              <a:gd name="T10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6" h="187">
                <a:moveTo>
                  <a:pt x="108" y="2"/>
                </a:moveTo>
                <a:lnTo>
                  <a:pt x="108" y="3"/>
                </a:lnTo>
                <a:lnTo>
                  <a:pt x="101" y="13"/>
                </a:lnTo>
                <a:lnTo>
                  <a:pt x="102" y="19"/>
                </a:lnTo>
                <a:lnTo>
                  <a:pt x="112" y="7"/>
                </a:lnTo>
                <a:lnTo>
                  <a:pt x="113" y="7"/>
                </a:lnTo>
                <a:lnTo>
                  <a:pt x="120" y="6"/>
                </a:lnTo>
                <a:lnTo>
                  <a:pt x="120" y="9"/>
                </a:lnTo>
                <a:lnTo>
                  <a:pt x="121" y="11"/>
                </a:lnTo>
                <a:lnTo>
                  <a:pt x="119" y="28"/>
                </a:lnTo>
                <a:lnTo>
                  <a:pt x="120" y="32"/>
                </a:lnTo>
                <a:lnTo>
                  <a:pt x="120" y="33"/>
                </a:lnTo>
                <a:lnTo>
                  <a:pt x="124" y="41"/>
                </a:lnTo>
                <a:lnTo>
                  <a:pt x="124" y="44"/>
                </a:lnTo>
                <a:lnTo>
                  <a:pt x="123" y="52"/>
                </a:lnTo>
                <a:lnTo>
                  <a:pt x="119" y="69"/>
                </a:lnTo>
                <a:lnTo>
                  <a:pt x="112" y="66"/>
                </a:lnTo>
                <a:lnTo>
                  <a:pt x="109" y="64"/>
                </a:lnTo>
                <a:lnTo>
                  <a:pt x="109" y="66"/>
                </a:lnTo>
                <a:lnTo>
                  <a:pt x="112" y="77"/>
                </a:lnTo>
                <a:lnTo>
                  <a:pt x="117" y="78"/>
                </a:lnTo>
                <a:lnTo>
                  <a:pt x="117" y="85"/>
                </a:lnTo>
                <a:lnTo>
                  <a:pt x="126" y="94"/>
                </a:lnTo>
                <a:lnTo>
                  <a:pt x="123" y="100"/>
                </a:lnTo>
                <a:lnTo>
                  <a:pt x="124" y="108"/>
                </a:lnTo>
                <a:lnTo>
                  <a:pt x="116" y="111"/>
                </a:lnTo>
                <a:lnTo>
                  <a:pt x="112" y="118"/>
                </a:lnTo>
                <a:lnTo>
                  <a:pt x="105" y="109"/>
                </a:lnTo>
                <a:lnTo>
                  <a:pt x="101" y="104"/>
                </a:lnTo>
                <a:lnTo>
                  <a:pt x="98" y="108"/>
                </a:lnTo>
                <a:lnTo>
                  <a:pt x="94" y="114"/>
                </a:lnTo>
                <a:lnTo>
                  <a:pt x="89" y="111"/>
                </a:lnTo>
                <a:lnTo>
                  <a:pt x="87" y="116"/>
                </a:lnTo>
                <a:lnTo>
                  <a:pt x="82" y="120"/>
                </a:lnTo>
                <a:lnTo>
                  <a:pt x="79" y="137"/>
                </a:lnTo>
                <a:lnTo>
                  <a:pt x="76" y="134"/>
                </a:lnTo>
                <a:lnTo>
                  <a:pt x="72" y="131"/>
                </a:lnTo>
                <a:lnTo>
                  <a:pt x="70" y="129"/>
                </a:lnTo>
                <a:lnTo>
                  <a:pt x="68" y="129"/>
                </a:lnTo>
                <a:lnTo>
                  <a:pt x="65" y="129"/>
                </a:lnTo>
                <a:lnTo>
                  <a:pt x="64" y="130"/>
                </a:lnTo>
                <a:lnTo>
                  <a:pt x="63" y="130"/>
                </a:lnTo>
                <a:lnTo>
                  <a:pt x="63" y="133"/>
                </a:lnTo>
                <a:lnTo>
                  <a:pt x="65" y="160"/>
                </a:lnTo>
                <a:lnTo>
                  <a:pt x="74" y="168"/>
                </a:lnTo>
                <a:lnTo>
                  <a:pt x="72" y="175"/>
                </a:lnTo>
                <a:lnTo>
                  <a:pt x="70" y="175"/>
                </a:lnTo>
                <a:lnTo>
                  <a:pt x="64" y="178"/>
                </a:lnTo>
                <a:lnTo>
                  <a:pt x="42" y="187"/>
                </a:lnTo>
                <a:lnTo>
                  <a:pt x="45" y="168"/>
                </a:lnTo>
                <a:lnTo>
                  <a:pt x="41" y="131"/>
                </a:lnTo>
                <a:lnTo>
                  <a:pt x="31" y="130"/>
                </a:lnTo>
                <a:lnTo>
                  <a:pt x="33" y="126"/>
                </a:lnTo>
                <a:lnTo>
                  <a:pt x="27" y="122"/>
                </a:lnTo>
                <a:lnTo>
                  <a:pt x="23" y="120"/>
                </a:lnTo>
                <a:lnTo>
                  <a:pt x="11" y="118"/>
                </a:lnTo>
                <a:lnTo>
                  <a:pt x="5" y="103"/>
                </a:lnTo>
                <a:lnTo>
                  <a:pt x="0" y="101"/>
                </a:lnTo>
                <a:lnTo>
                  <a:pt x="4" y="96"/>
                </a:lnTo>
                <a:lnTo>
                  <a:pt x="8" y="104"/>
                </a:lnTo>
                <a:lnTo>
                  <a:pt x="11" y="105"/>
                </a:lnTo>
                <a:lnTo>
                  <a:pt x="12" y="105"/>
                </a:lnTo>
                <a:lnTo>
                  <a:pt x="12" y="104"/>
                </a:lnTo>
                <a:lnTo>
                  <a:pt x="11" y="100"/>
                </a:lnTo>
                <a:lnTo>
                  <a:pt x="12" y="92"/>
                </a:lnTo>
                <a:lnTo>
                  <a:pt x="11" y="88"/>
                </a:lnTo>
                <a:lnTo>
                  <a:pt x="5" y="90"/>
                </a:lnTo>
                <a:lnTo>
                  <a:pt x="4" y="90"/>
                </a:lnTo>
                <a:lnTo>
                  <a:pt x="0" y="90"/>
                </a:lnTo>
                <a:lnTo>
                  <a:pt x="4" y="85"/>
                </a:lnTo>
                <a:lnTo>
                  <a:pt x="7" y="77"/>
                </a:lnTo>
                <a:lnTo>
                  <a:pt x="8" y="70"/>
                </a:lnTo>
                <a:lnTo>
                  <a:pt x="10" y="67"/>
                </a:lnTo>
                <a:lnTo>
                  <a:pt x="15" y="60"/>
                </a:lnTo>
                <a:lnTo>
                  <a:pt x="16" y="60"/>
                </a:lnTo>
                <a:lnTo>
                  <a:pt x="23" y="56"/>
                </a:lnTo>
                <a:lnTo>
                  <a:pt x="26" y="55"/>
                </a:lnTo>
                <a:lnTo>
                  <a:pt x="29" y="58"/>
                </a:lnTo>
                <a:lnTo>
                  <a:pt x="37" y="66"/>
                </a:lnTo>
                <a:lnTo>
                  <a:pt x="48" y="69"/>
                </a:lnTo>
                <a:lnTo>
                  <a:pt x="48" y="70"/>
                </a:lnTo>
                <a:lnTo>
                  <a:pt x="55" y="75"/>
                </a:lnTo>
                <a:lnTo>
                  <a:pt x="56" y="79"/>
                </a:lnTo>
                <a:lnTo>
                  <a:pt x="59" y="85"/>
                </a:lnTo>
                <a:lnTo>
                  <a:pt x="61" y="92"/>
                </a:lnTo>
                <a:lnTo>
                  <a:pt x="61" y="93"/>
                </a:lnTo>
                <a:lnTo>
                  <a:pt x="64" y="84"/>
                </a:lnTo>
                <a:lnTo>
                  <a:pt x="63" y="73"/>
                </a:lnTo>
                <a:lnTo>
                  <a:pt x="59" y="64"/>
                </a:lnTo>
                <a:lnTo>
                  <a:pt x="57" y="60"/>
                </a:lnTo>
                <a:lnTo>
                  <a:pt x="48" y="60"/>
                </a:lnTo>
                <a:lnTo>
                  <a:pt x="45" y="58"/>
                </a:lnTo>
                <a:lnTo>
                  <a:pt x="40" y="55"/>
                </a:lnTo>
                <a:lnTo>
                  <a:pt x="35" y="54"/>
                </a:lnTo>
                <a:lnTo>
                  <a:pt x="41" y="49"/>
                </a:lnTo>
                <a:lnTo>
                  <a:pt x="42" y="47"/>
                </a:lnTo>
                <a:lnTo>
                  <a:pt x="49" y="51"/>
                </a:lnTo>
                <a:lnTo>
                  <a:pt x="64" y="47"/>
                </a:lnTo>
                <a:lnTo>
                  <a:pt x="67" y="34"/>
                </a:lnTo>
                <a:lnTo>
                  <a:pt x="72" y="34"/>
                </a:lnTo>
                <a:lnTo>
                  <a:pt x="72" y="24"/>
                </a:lnTo>
                <a:lnTo>
                  <a:pt x="82" y="18"/>
                </a:lnTo>
                <a:lnTo>
                  <a:pt x="105" y="0"/>
                </a:lnTo>
                <a:lnTo>
                  <a:pt x="106" y="0"/>
                </a:lnTo>
                <a:lnTo>
                  <a:pt x="10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Freeform 687">
            <a:extLst>
              <a:ext uri="{FF2B5EF4-FFF2-40B4-BE49-F238E27FC236}">
                <a16:creationId xmlns:a16="http://schemas.microsoft.com/office/drawing/2014/main" id="{9CBA3FC3-29DB-3BCA-BB72-9BF6376ABC9C}"/>
              </a:ext>
            </a:extLst>
          </p:cNvPr>
          <p:cNvSpPr>
            <a:spLocks noEditPoints="1"/>
          </p:cNvSpPr>
          <p:nvPr/>
        </p:nvSpPr>
        <p:spPr bwMode="auto">
          <a:xfrm>
            <a:off x="5816720" y="2165395"/>
            <a:ext cx="66676" cy="79377"/>
          </a:xfrm>
          <a:custGeom>
            <a:avLst/>
            <a:gdLst>
              <a:gd name="T0" fmla="*/ 16 w 42"/>
              <a:gd name="T1" fmla="*/ 43 h 50"/>
              <a:gd name="T2" fmla="*/ 18 w 42"/>
              <a:gd name="T3" fmla="*/ 50 h 50"/>
              <a:gd name="T4" fmla="*/ 16 w 42"/>
              <a:gd name="T5" fmla="*/ 49 h 50"/>
              <a:gd name="T6" fmla="*/ 15 w 42"/>
              <a:gd name="T7" fmla="*/ 49 h 50"/>
              <a:gd name="T8" fmla="*/ 7 w 42"/>
              <a:gd name="T9" fmla="*/ 49 h 50"/>
              <a:gd name="T10" fmla="*/ 3 w 42"/>
              <a:gd name="T11" fmla="*/ 32 h 50"/>
              <a:gd name="T12" fmla="*/ 0 w 42"/>
              <a:gd name="T13" fmla="*/ 31 h 50"/>
              <a:gd name="T14" fmla="*/ 11 w 42"/>
              <a:gd name="T15" fmla="*/ 13 h 50"/>
              <a:gd name="T16" fmla="*/ 15 w 42"/>
              <a:gd name="T17" fmla="*/ 21 h 50"/>
              <a:gd name="T18" fmla="*/ 14 w 42"/>
              <a:gd name="T19" fmla="*/ 30 h 50"/>
              <a:gd name="T20" fmla="*/ 10 w 42"/>
              <a:gd name="T21" fmla="*/ 34 h 50"/>
              <a:gd name="T22" fmla="*/ 14 w 42"/>
              <a:gd name="T23" fmla="*/ 38 h 50"/>
              <a:gd name="T24" fmla="*/ 16 w 42"/>
              <a:gd name="T25" fmla="*/ 43 h 50"/>
              <a:gd name="T26" fmla="*/ 36 w 42"/>
              <a:gd name="T27" fmla="*/ 35 h 50"/>
              <a:gd name="T28" fmla="*/ 31 w 42"/>
              <a:gd name="T29" fmla="*/ 42 h 50"/>
              <a:gd name="T30" fmla="*/ 27 w 42"/>
              <a:gd name="T31" fmla="*/ 43 h 50"/>
              <a:gd name="T32" fmla="*/ 27 w 42"/>
              <a:gd name="T33" fmla="*/ 36 h 50"/>
              <a:gd name="T34" fmla="*/ 20 w 42"/>
              <a:gd name="T35" fmla="*/ 42 h 50"/>
              <a:gd name="T36" fmla="*/ 20 w 42"/>
              <a:gd name="T37" fmla="*/ 36 h 50"/>
              <a:gd name="T38" fmla="*/ 20 w 42"/>
              <a:gd name="T39" fmla="*/ 27 h 50"/>
              <a:gd name="T40" fmla="*/ 26 w 42"/>
              <a:gd name="T41" fmla="*/ 23 h 50"/>
              <a:gd name="T42" fmla="*/ 26 w 42"/>
              <a:gd name="T43" fmla="*/ 17 h 50"/>
              <a:gd name="T44" fmla="*/ 34 w 42"/>
              <a:gd name="T45" fmla="*/ 16 h 50"/>
              <a:gd name="T46" fmla="*/ 34 w 42"/>
              <a:gd name="T47" fmla="*/ 12 h 50"/>
              <a:gd name="T48" fmla="*/ 30 w 42"/>
              <a:gd name="T49" fmla="*/ 9 h 50"/>
              <a:gd name="T50" fmla="*/ 33 w 42"/>
              <a:gd name="T51" fmla="*/ 0 h 50"/>
              <a:gd name="T52" fmla="*/ 42 w 42"/>
              <a:gd name="T53" fmla="*/ 4 h 50"/>
              <a:gd name="T54" fmla="*/ 41 w 42"/>
              <a:gd name="T55" fmla="*/ 11 h 50"/>
              <a:gd name="T56" fmla="*/ 36 w 42"/>
              <a:gd name="T57" fmla="*/ 3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50">
                <a:moveTo>
                  <a:pt x="16" y="43"/>
                </a:moveTo>
                <a:lnTo>
                  <a:pt x="18" y="50"/>
                </a:lnTo>
                <a:lnTo>
                  <a:pt x="16" y="49"/>
                </a:lnTo>
                <a:lnTo>
                  <a:pt x="15" y="49"/>
                </a:lnTo>
                <a:lnTo>
                  <a:pt x="7" y="49"/>
                </a:lnTo>
                <a:lnTo>
                  <a:pt x="3" y="32"/>
                </a:lnTo>
                <a:lnTo>
                  <a:pt x="0" y="31"/>
                </a:lnTo>
                <a:lnTo>
                  <a:pt x="11" y="13"/>
                </a:lnTo>
                <a:lnTo>
                  <a:pt x="15" y="21"/>
                </a:lnTo>
                <a:lnTo>
                  <a:pt x="14" y="30"/>
                </a:lnTo>
                <a:lnTo>
                  <a:pt x="10" y="34"/>
                </a:lnTo>
                <a:lnTo>
                  <a:pt x="14" y="38"/>
                </a:lnTo>
                <a:lnTo>
                  <a:pt x="16" y="43"/>
                </a:lnTo>
                <a:close/>
                <a:moveTo>
                  <a:pt x="36" y="35"/>
                </a:moveTo>
                <a:lnTo>
                  <a:pt x="31" y="42"/>
                </a:lnTo>
                <a:lnTo>
                  <a:pt x="27" y="43"/>
                </a:lnTo>
                <a:lnTo>
                  <a:pt x="27" y="36"/>
                </a:lnTo>
                <a:lnTo>
                  <a:pt x="20" y="42"/>
                </a:lnTo>
                <a:lnTo>
                  <a:pt x="20" y="36"/>
                </a:lnTo>
                <a:lnTo>
                  <a:pt x="20" y="27"/>
                </a:lnTo>
                <a:lnTo>
                  <a:pt x="26" y="23"/>
                </a:lnTo>
                <a:lnTo>
                  <a:pt x="26" y="17"/>
                </a:lnTo>
                <a:lnTo>
                  <a:pt x="34" y="16"/>
                </a:lnTo>
                <a:lnTo>
                  <a:pt x="34" y="12"/>
                </a:lnTo>
                <a:lnTo>
                  <a:pt x="30" y="9"/>
                </a:lnTo>
                <a:lnTo>
                  <a:pt x="33" y="0"/>
                </a:lnTo>
                <a:lnTo>
                  <a:pt x="42" y="4"/>
                </a:lnTo>
                <a:lnTo>
                  <a:pt x="41" y="11"/>
                </a:lnTo>
                <a:lnTo>
                  <a:pt x="36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Freeform 688">
            <a:extLst>
              <a:ext uri="{FF2B5EF4-FFF2-40B4-BE49-F238E27FC236}">
                <a16:creationId xmlns:a16="http://schemas.microsoft.com/office/drawing/2014/main" id="{45BBB05A-2608-15E4-3D87-4C875834F933}"/>
              </a:ext>
            </a:extLst>
          </p:cNvPr>
          <p:cNvSpPr>
            <a:spLocks/>
          </p:cNvSpPr>
          <p:nvPr/>
        </p:nvSpPr>
        <p:spPr bwMode="auto">
          <a:xfrm>
            <a:off x="5786556" y="2214609"/>
            <a:ext cx="60326" cy="95252"/>
          </a:xfrm>
          <a:custGeom>
            <a:avLst/>
            <a:gdLst>
              <a:gd name="T0" fmla="*/ 37 w 38"/>
              <a:gd name="T1" fmla="*/ 19 h 60"/>
              <a:gd name="T2" fmla="*/ 38 w 38"/>
              <a:gd name="T3" fmla="*/ 20 h 60"/>
              <a:gd name="T4" fmla="*/ 34 w 38"/>
              <a:gd name="T5" fmla="*/ 26 h 60"/>
              <a:gd name="T6" fmla="*/ 30 w 38"/>
              <a:gd name="T7" fmla="*/ 25 h 60"/>
              <a:gd name="T8" fmla="*/ 22 w 38"/>
              <a:gd name="T9" fmla="*/ 23 h 60"/>
              <a:gd name="T10" fmla="*/ 29 w 38"/>
              <a:gd name="T11" fmla="*/ 29 h 60"/>
              <a:gd name="T12" fmla="*/ 30 w 38"/>
              <a:gd name="T13" fmla="*/ 29 h 60"/>
              <a:gd name="T14" fmla="*/ 24 w 38"/>
              <a:gd name="T15" fmla="*/ 40 h 60"/>
              <a:gd name="T16" fmla="*/ 22 w 38"/>
              <a:gd name="T17" fmla="*/ 45 h 60"/>
              <a:gd name="T18" fmla="*/ 18 w 38"/>
              <a:gd name="T19" fmla="*/ 45 h 60"/>
              <a:gd name="T20" fmla="*/ 12 w 38"/>
              <a:gd name="T21" fmla="*/ 46 h 60"/>
              <a:gd name="T22" fmla="*/ 11 w 38"/>
              <a:gd name="T23" fmla="*/ 49 h 60"/>
              <a:gd name="T24" fmla="*/ 5 w 38"/>
              <a:gd name="T25" fmla="*/ 60 h 60"/>
              <a:gd name="T26" fmla="*/ 0 w 38"/>
              <a:gd name="T27" fmla="*/ 53 h 60"/>
              <a:gd name="T28" fmla="*/ 9 w 38"/>
              <a:gd name="T29" fmla="*/ 31 h 60"/>
              <a:gd name="T30" fmla="*/ 8 w 38"/>
              <a:gd name="T31" fmla="*/ 25 h 60"/>
              <a:gd name="T32" fmla="*/ 19 w 38"/>
              <a:gd name="T33" fmla="*/ 0 h 60"/>
              <a:gd name="T34" fmla="*/ 22 w 38"/>
              <a:gd name="T35" fmla="*/ 1 h 60"/>
              <a:gd name="T36" fmla="*/ 26 w 38"/>
              <a:gd name="T37" fmla="*/ 18 h 60"/>
              <a:gd name="T38" fmla="*/ 34 w 38"/>
              <a:gd name="T39" fmla="*/ 18 h 60"/>
              <a:gd name="T40" fmla="*/ 35 w 38"/>
              <a:gd name="T41" fmla="*/ 18 h 60"/>
              <a:gd name="T42" fmla="*/ 37 w 38"/>
              <a:gd name="T43" fmla="*/ 1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" h="60">
                <a:moveTo>
                  <a:pt x="37" y="19"/>
                </a:moveTo>
                <a:lnTo>
                  <a:pt x="38" y="20"/>
                </a:lnTo>
                <a:lnTo>
                  <a:pt x="34" y="26"/>
                </a:lnTo>
                <a:lnTo>
                  <a:pt x="30" y="25"/>
                </a:lnTo>
                <a:lnTo>
                  <a:pt x="22" y="23"/>
                </a:lnTo>
                <a:lnTo>
                  <a:pt x="29" y="29"/>
                </a:lnTo>
                <a:lnTo>
                  <a:pt x="30" y="29"/>
                </a:lnTo>
                <a:lnTo>
                  <a:pt x="24" y="40"/>
                </a:lnTo>
                <a:lnTo>
                  <a:pt x="22" y="45"/>
                </a:lnTo>
                <a:lnTo>
                  <a:pt x="18" y="45"/>
                </a:lnTo>
                <a:lnTo>
                  <a:pt x="12" y="46"/>
                </a:lnTo>
                <a:lnTo>
                  <a:pt x="11" y="49"/>
                </a:lnTo>
                <a:lnTo>
                  <a:pt x="5" y="60"/>
                </a:lnTo>
                <a:lnTo>
                  <a:pt x="0" y="53"/>
                </a:lnTo>
                <a:lnTo>
                  <a:pt x="9" y="31"/>
                </a:lnTo>
                <a:lnTo>
                  <a:pt x="8" y="25"/>
                </a:lnTo>
                <a:lnTo>
                  <a:pt x="19" y="0"/>
                </a:lnTo>
                <a:lnTo>
                  <a:pt x="22" y="1"/>
                </a:lnTo>
                <a:lnTo>
                  <a:pt x="26" y="18"/>
                </a:lnTo>
                <a:lnTo>
                  <a:pt x="34" y="18"/>
                </a:lnTo>
                <a:lnTo>
                  <a:pt x="35" y="18"/>
                </a:lnTo>
                <a:lnTo>
                  <a:pt x="3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Freeform 689">
            <a:extLst>
              <a:ext uri="{FF2B5EF4-FFF2-40B4-BE49-F238E27FC236}">
                <a16:creationId xmlns:a16="http://schemas.microsoft.com/office/drawing/2014/main" id="{888FF2F6-B938-380B-4F9D-369A43725742}"/>
              </a:ext>
            </a:extLst>
          </p:cNvPr>
          <p:cNvSpPr>
            <a:spLocks/>
          </p:cNvSpPr>
          <p:nvPr/>
        </p:nvSpPr>
        <p:spPr bwMode="auto">
          <a:xfrm>
            <a:off x="6507296" y="1803437"/>
            <a:ext cx="115890" cy="112715"/>
          </a:xfrm>
          <a:custGeom>
            <a:avLst/>
            <a:gdLst>
              <a:gd name="T0" fmla="*/ 73 w 73"/>
              <a:gd name="T1" fmla="*/ 1 h 71"/>
              <a:gd name="T2" fmla="*/ 67 w 73"/>
              <a:gd name="T3" fmla="*/ 27 h 71"/>
              <a:gd name="T4" fmla="*/ 63 w 73"/>
              <a:gd name="T5" fmla="*/ 37 h 71"/>
              <a:gd name="T6" fmla="*/ 60 w 73"/>
              <a:gd name="T7" fmla="*/ 37 h 71"/>
              <a:gd name="T8" fmla="*/ 64 w 73"/>
              <a:gd name="T9" fmla="*/ 54 h 71"/>
              <a:gd name="T10" fmla="*/ 53 w 73"/>
              <a:gd name="T11" fmla="*/ 65 h 71"/>
              <a:gd name="T12" fmla="*/ 49 w 73"/>
              <a:gd name="T13" fmla="*/ 68 h 71"/>
              <a:gd name="T14" fmla="*/ 44 w 73"/>
              <a:gd name="T15" fmla="*/ 54 h 71"/>
              <a:gd name="T16" fmla="*/ 34 w 73"/>
              <a:gd name="T17" fmla="*/ 48 h 71"/>
              <a:gd name="T18" fmla="*/ 33 w 73"/>
              <a:gd name="T19" fmla="*/ 52 h 71"/>
              <a:gd name="T20" fmla="*/ 18 w 73"/>
              <a:gd name="T21" fmla="*/ 50 h 71"/>
              <a:gd name="T22" fmla="*/ 14 w 73"/>
              <a:gd name="T23" fmla="*/ 54 h 71"/>
              <a:gd name="T24" fmla="*/ 4 w 73"/>
              <a:gd name="T25" fmla="*/ 46 h 71"/>
              <a:gd name="T26" fmla="*/ 11 w 73"/>
              <a:gd name="T27" fmla="*/ 38 h 71"/>
              <a:gd name="T28" fmla="*/ 21 w 73"/>
              <a:gd name="T29" fmla="*/ 30 h 71"/>
              <a:gd name="T30" fmla="*/ 28 w 73"/>
              <a:gd name="T31" fmla="*/ 35 h 71"/>
              <a:gd name="T32" fmla="*/ 34 w 73"/>
              <a:gd name="T33" fmla="*/ 38 h 71"/>
              <a:gd name="T34" fmla="*/ 40 w 73"/>
              <a:gd name="T35" fmla="*/ 34 h 71"/>
              <a:gd name="T36" fmla="*/ 29 w 73"/>
              <a:gd name="T37" fmla="*/ 26 h 71"/>
              <a:gd name="T38" fmla="*/ 23 w 73"/>
              <a:gd name="T39" fmla="*/ 23 h 71"/>
              <a:gd name="T40" fmla="*/ 17 w 73"/>
              <a:gd name="T41" fmla="*/ 24 h 71"/>
              <a:gd name="T42" fmla="*/ 8 w 73"/>
              <a:gd name="T43" fmla="*/ 26 h 71"/>
              <a:gd name="T44" fmla="*/ 4 w 73"/>
              <a:gd name="T45" fmla="*/ 29 h 71"/>
              <a:gd name="T46" fmla="*/ 2 w 73"/>
              <a:gd name="T47" fmla="*/ 30 h 71"/>
              <a:gd name="T48" fmla="*/ 0 w 73"/>
              <a:gd name="T49" fmla="*/ 27 h 71"/>
              <a:gd name="T50" fmla="*/ 6 w 73"/>
              <a:gd name="T51" fmla="*/ 24 h 71"/>
              <a:gd name="T52" fmla="*/ 19 w 73"/>
              <a:gd name="T53" fmla="*/ 16 h 71"/>
              <a:gd name="T54" fmla="*/ 17 w 73"/>
              <a:gd name="T55" fmla="*/ 9 h 71"/>
              <a:gd name="T56" fmla="*/ 19 w 73"/>
              <a:gd name="T57" fmla="*/ 3 h 71"/>
              <a:gd name="T58" fmla="*/ 25 w 73"/>
              <a:gd name="T59" fmla="*/ 0 h 71"/>
              <a:gd name="T60" fmla="*/ 37 w 73"/>
              <a:gd name="T61" fmla="*/ 4 h 71"/>
              <a:gd name="T62" fmla="*/ 55 w 73"/>
              <a:gd name="T63" fmla="*/ 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3" h="71">
                <a:moveTo>
                  <a:pt x="55" y="7"/>
                </a:moveTo>
                <a:lnTo>
                  <a:pt x="73" y="1"/>
                </a:lnTo>
                <a:lnTo>
                  <a:pt x="66" y="26"/>
                </a:lnTo>
                <a:lnTo>
                  <a:pt x="67" y="27"/>
                </a:lnTo>
                <a:lnTo>
                  <a:pt x="70" y="30"/>
                </a:lnTo>
                <a:lnTo>
                  <a:pt x="63" y="37"/>
                </a:lnTo>
                <a:lnTo>
                  <a:pt x="62" y="37"/>
                </a:lnTo>
                <a:lnTo>
                  <a:pt x="60" y="37"/>
                </a:lnTo>
                <a:lnTo>
                  <a:pt x="66" y="49"/>
                </a:lnTo>
                <a:lnTo>
                  <a:pt x="64" y="54"/>
                </a:lnTo>
                <a:lnTo>
                  <a:pt x="63" y="63"/>
                </a:lnTo>
                <a:lnTo>
                  <a:pt x="53" y="65"/>
                </a:lnTo>
                <a:lnTo>
                  <a:pt x="55" y="71"/>
                </a:lnTo>
                <a:lnTo>
                  <a:pt x="49" y="68"/>
                </a:lnTo>
                <a:lnTo>
                  <a:pt x="52" y="59"/>
                </a:lnTo>
                <a:lnTo>
                  <a:pt x="44" y="54"/>
                </a:lnTo>
                <a:lnTo>
                  <a:pt x="38" y="50"/>
                </a:lnTo>
                <a:lnTo>
                  <a:pt x="34" y="48"/>
                </a:lnTo>
                <a:lnTo>
                  <a:pt x="34" y="49"/>
                </a:lnTo>
                <a:lnTo>
                  <a:pt x="33" y="52"/>
                </a:lnTo>
                <a:lnTo>
                  <a:pt x="29" y="48"/>
                </a:lnTo>
                <a:lnTo>
                  <a:pt x="18" y="50"/>
                </a:lnTo>
                <a:lnTo>
                  <a:pt x="17" y="54"/>
                </a:lnTo>
                <a:lnTo>
                  <a:pt x="14" y="54"/>
                </a:lnTo>
                <a:lnTo>
                  <a:pt x="8" y="50"/>
                </a:lnTo>
                <a:lnTo>
                  <a:pt x="4" y="46"/>
                </a:lnTo>
                <a:lnTo>
                  <a:pt x="8" y="39"/>
                </a:lnTo>
                <a:lnTo>
                  <a:pt x="11" y="38"/>
                </a:lnTo>
                <a:lnTo>
                  <a:pt x="15" y="33"/>
                </a:lnTo>
                <a:lnTo>
                  <a:pt x="21" y="30"/>
                </a:lnTo>
                <a:lnTo>
                  <a:pt x="23" y="30"/>
                </a:lnTo>
                <a:lnTo>
                  <a:pt x="28" y="35"/>
                </a:lnTo>
                <a:lnTo>
                  <a:pt x="33" y="38"/>
                </a:lnTo>
                <a:lnTo>
                  <a:pt x="34" y="38"/>
                </a:lnTo>
                <a:lnTo>
                  <a:pt x="38" y="38"/>
                </a:lnTo>
                <a:lnTo>
                  <a:pt x="40" y="34"/>
                </a:lnTo>
                <a:lnTo>
                  <a:pt x="34" y="29"/>
                </a:lnTo>
                <a:lnTo>
                  <a:pt x="29" y="26"/>
                </a:lnTo>
                <a:lnTo>
                  <a:pt x="29" y="26"/>
                </a:lnTo>
                <a:lnTo>
                  <a:pt x="23" y="23"/>
                </a:lnTo>
                <a:lnTo>
                  <a:pt x="22" y="23"/>
                </a:lnTo>
                <a:lnTo>
                  <a:pt x="17" y="24"/>
                </a:lnTo>
                <a:lnTo>
                  <a:pt x="13" y="26"/>
                </a:lnTo>
                <a:lnTo>
                  <a:pt x="8" y="26"/>
                </a:lnTo>
                <a:lnTo>
                  <a:pt x="7" y="27"/>
                </a:lnTo>
                <a:lnTo>
                  <a:pt x="4" y="29"/>
                </a:lnTo>
                <a:lnTo>
                  <a:pt x="3" y="29"/>
                </a:lnTo>
                <a:lnTo>
                  <a:pt x="2" y="30"/>
                </a:lnTo>
                <a:lnTo>
                  <a:pt x="0" y="29"/>
                </a:lnTo>
                <a:lnTo>
                  <a:pt x="0" y="27"/>
                </a:lnTo>
                <a:lnTo>
                  <a:pt x="3" y="26"/>
                </a:lnTo>
                <a:lnTo>
                  <a:pt x="6" y="24"/>
                </a:lnTo>
                <a:lnTo>
                  <a:pt x="11" y="22"/>
                </a:lnTo>
                <a:lnTo>
                  <a:pt x="19" y="16"/>
                </a:lnTo>
                <a:lnTo>
                  <a:pt x="18" y="12"/>
                </a:lnTo>
                <a:lnTo>
                  <a:pt x="17" y="9"/>
                </a:lnTo>
                <a:lnTo>
                  <a:pt x="17" y="7"/>
                </a:lnTo>
                <a:lnTo>
                  <a:pt x="19" y="3"/>
                </a:lnTo>
                <a:lnTo>
                  <a:pt x="22" y="0"/>
                </a:lnTo>
                <a:lnTo>
                  <a:pt x="25" y="0"/>
                </a:lnTo>
                <a:lnTo>
                  <a:pt x="33" y="0"/>
                </a:lnTo>
                <a:lnTo>
                  <a:pt x="37" y="4"/>
                </a:lnTo>
                <a:lnTo>
                  <a:pt x="48" y="12"/>
                </a:lnTo>
                <a:lnTo>
                  <a:pt x="55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Freeform 690">
            <a:extLst>
              <a:ext uri="{FF2B5EF4-FFF2-40B4-BE49-F238E27FC236}">
                <a16:creationId xmlns:a16="http://schemas.microsoft.com/office/drawing/2014/main" id="{304DD9A4-7B55-C8DD-47FC-BD396A4044FF}"/>
              </a:ext>
            </a:extLst>
          </p:cNvPr>
          <p:cNvSpPr>
            <a:spLocks noEditPoints="1"/>
          </p:cNvSpPr>
          <p:nvPr/>
        </p:nvSpPr>
        <p:spPr bwMode="auto">
          <a:xfrm>
            <a:off x="7212161" y="958870"/>
            <a:ext cx="314331" cy="303219"/>
          </a:xfrm>
          <a:custGeom>
            <a:avLst/>
            <a:gdLst>
              <a:gd name="T0" fmla="*/ 72 w 198"/>
              <a:gd name="T1" fmla="*/ 75 h 191"/>
              <a:gd name="T2" fmla="*/ 65 w 198"/>
              <a:gd name="T3" fmla="*/ 75 h 191"/>
              <a:gd name="T4" fmla="*/ 41 w 198"/>
              <a:gd name="T5" fmla="*/ 82 h 191"/>
              <a:gd name="T6" fmla="*/ 41 w 198"/>
              <a:gd name="T7" fmla="*/ 96 h 191"/>
              <a:gd name="T8" fmla="*/ 32 w 198"/>
              <a:gd name="T9" fmla="*/ 96 h 191"/>
              <a:gd name="T10" fmla="*/ 17 w 198"/>
              <a:gd name="T11" fmla="*/ 113 h 191"/>
              <a:gd name="T12" fmla="*/ 22 w 198"/>
              <a:gd name="T13" fmla="*/ 126 h 191"/>
              <a:gd name="T14" fmla="*/ 38 w 198"/>
              <a:gd name="T15" fmla="*/ 117 h 191"/>
              <a:gd name="T16" fmla="*/ 47 w 198"/>
              <a:gd name="T17" fmla="*/ 111 h 191"/>
              <a:gd name="T18" fmla="*/ 71 w 198"/>
              <a:gd name="T19" fmla="*/ 119 h 191"/>
              <a:gd name="T20" fmla="*/ 79 w 198"/>
              <a:gd name="T21" fmla="*/ 89 h 191"/>
              <a:gd name="T22" fmla="*/ 169 w 198"/>
              <a:gd name="T23" fmla="*/ 34 h 191"/>
              <a:gd name="T24" fmla="*/ 161 w 198"/>
              <a:gd name="T25" fmla="*/ 40 h 191"/>
              <a:gd name="T26" fmla="*/ 135 w 198"/>
              <a:gd name="T27" fmla="*/ 38 h 191"/>
              <a:gd name="T28" fmla="*/ 128 w 198"/>
              <a:gd name="T29" fmla="*/ 72 h 191"/>
              <a:gd name="T30" fmla="*/ 146 w 198"/>
              <a:gd name="T31" fmla="*/ 85 h 191"/>
              <a:gd name="T32" fmla="*/ 146 w 198"/>
              <a:gd name="T33" fmla="*/ 91 h 191"/>
              <a:gd name="T34" fmla="*/ 133 w 198"/>
              <a:gd name="T35" fmla="*/ 85 h 191"/>
              <a:gd name="T36" fmla="*/ 109 w 198"/>
              <a:gd name="T37" fmla="*/ 86 h 191"/>
              <a:gd name="T38" fmla="*/ 82 w 198"/>
              <a:gd name="T39" fmla="*/ 124 h 191"/>
              <a:gd name="T40" fmla="*/ 114 w 198"/>
              <a:gd name="T41" fmla="*/ 169 h 191"/>
              <a:gd name="T42" fmla="*/ 144 w 198"/>
              <a:gd name="T43" fmla="*/ 184 h 191"/>
              <a:gd name="T44" fmla="*/ 151 w 198"/>
              <a:gd name="T45" fmla="*/ 175 h 191"/>
              <a:gd name="T46" fmla="*/ 181 w 198"/>
              <a:gd name="T47" fmla="*/ 104 h 191"/>
              <a:gd name="T48" fmla="*/ 181 w 198"/>
              <a:gd name="T49" fmla="*/ 93 h 191"/>
              <a:gd name="T50" fmla="*/ 178 w 198"/>
              <a:gd name="T51" fmla="*/ 86 h 191"/>
              <a:gd name="T52" fmla="*/ 191 w 198"/>
              <a:gd name="T53" fmla="*/ 57 h 191"/>
              <a:gd name="T54" fmla="*/ 177 w 198"/>
              <a:gd name="T55" fmla="*/ 34 h 191"/>
              <a:gd name="T56" fmla="*/ 84 w 198"/>
              <a:gd name="T57" fmla="*/ 68 h 191"/>
              <a:gd name="T58" fmla="*/ 101 w 198"/>
              <a:gd name="T59" fmla="*/ 81 h 191"/>
              <a:gd name="T60" fmla="*/ 120 w 198"/>
              <a:gd name="T61" fmla="*/ 49 h 191"/>
              <a:gd name="T62" fmla="*/ 94 w 198"/>
              <a:gd name="T63" fmla="*/ 29 h 191"/>
              <a:gd name="T64" fmla="*/ 75 w 198"/>
              <a:gd name="T65" fmla="*/ 34 h 191"/>
              <a:gd name="T66" fmla="*/ 8 w 198"/>
              <a:gd name="T67" fmla="*/ 75 h 191"/>
              <a:gd name="T68" fmla="*/ 19 w 198"/>
              <a:gd name="T69" fmla="*/ 89 h 191"/>
              <a:gd name="T70" fmla="*/ 37 w 198"/>
              <a:gd name="T71" fmla="*/ 57 h 191"/>
              <a:gd name="T72" fmla="*/ 45 w 198"/>
              <a:gd name="T73" fmla="*/ 0 h 191"/>
              <a:gd name="T74" fmla="*/ 34 w 198"/>
              <a:gd name="T75" fmla="*/ 12 h 191"/>
              <a:gd name="T76" fmla="*/ 20 w 198"/>
              <a:gd name="T77" fmla="*/ 23 h 191"/>
              <a:gd name="T78" fmla="*/ 12 w 198"/>
              <a:gd name="T79" fmla="*/ 46 h 191"/>
              <a:gd name="T80" fmla="*/ 0 w 198"/>
              <a:gd name="T81" fmla="*/ 34 h 191"/>
              <a:gd name="T82" fmla="*/ 12 w 198"/>
              <a:gd name="T83" fmla="*/ 56 h 191"/>
              <a:gd name="T84" fmla="*/ 16 w 198"/>
              <a:gd name="T85" fmla="*/ 6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8" h="191">
                <a:moveTo>
                  <a:pt x="79" y="89"/>
                </a:moveTo>
                <a:lnTo>
                  <a:pt x="72" y="85"/>
                </a:lnTo>
                <a:lnTo>
                  <a:pt x="72" y="75"/>
                </a:lnTo>
                <a:lnTo>
                  <a:pt x="68" y="60"/>
                </a:lnTo>
                <a:lnTo>
                  <a:pt x="54" y="64"/>
                </a:lnTo>
                <a:lnTo>
                  <a:pt x="65" y="75"/>
                </a:lnTo>
                <a:lnTo>
                  <a:pt x="49" y="83"/>
                </a:lnTo>
                <a:lnTo>
                  <a:pt x="47" y="94"/>
                </a:lnTo>
                <a:lnTo>
                  <a:pt x="41" y="82"/>
                </a:lnTo>
                <a:lnTo>
                  <a:pt x="38" y="87"/>
                </a:lnTo>
                <a:lnTo>
                  <a:pt x="42" y="94"/>
                </a:lnTo>
                <a:lnTo>
                  <a:pt x="41" y="96"/>
                </a:lnTo>
                <a:lnTo>
                  <a:pt x="39" y="100"/>
                </a:lnTo>
                <a:lnTo>
                  <a:pt x="37" y="97"/>
                </a:lnTo>
                <a:lnTo>
                  <a:pt x="32" y="96"/>
                </a:lnTo>
                <a:lnTo>
                  <a:pt x="28" y="100"/>
                </a:lnTo>
                <a:lnTo>
                  <a:pt x="20" y="106"/>
                </a:lnTo>
                <a:lnTo>
                  <a:pt x="17" y="113"/>
                </a:lnTo>
                <a:lnTo>
                  <a:pt x="22" y="123"/>
                </a:lnTo>
                <a:lnTo>
                  <a:pt x="22" y="124"/>
                </a:lnTo>
                <a:lnTo>
                  <a:pt x="22" y="126"/>
                </a:lnTo>
                <a:lnTo>
                  <a:pt x="35" y="124"/>
                </a:lnTo>
                <a:lnTo>
                  <a:pt x="37" y="121"/>
                </a:lnTo>
                <a:lnTo>
                  <a:pt x="38" y="117"/>
                </a:lnTo>
                <a:lnTo>
                  <a:pt x="39" y="109"/>
                </a:lnTo>
                <a:lnTo>
                  <a:pt x="41" y="109"/>
                </a:lnTo>
                <a:lnTo>
                  <a:pt x="47" y="111"/>
                </a:lnTo>
                <a:lnTo>
                  <a:pt x="56" y="113"/>
                </a:lnTo>
                <a:lnTo>
                  <a:pt x="64" y="116"/>
                </a:lnTo>
                <a:lnTo>
                  <a:pt x="71" y="119"/>
                </a:lnTo>
                <a:lnTo>
                  <a:pt x="80" y="106"/>
                </a:lnTo>
                <a:lnTo>
                  <a:pt x="83" y="104"/>
                </a:lnTo>
                <a:lnTo>
                  <a:pt x="79" y="89"/>
                </a:lnTo>
                <a:close/>
                <a:moveTo>
                  <a:pt x="177" y="34"/>
                </a:moveTo>
                <a:lnTo>
                  <a:pt x="172" y="34"/>
                </a:lnTo>
                <a:lnTo>
                  <a:pt x="169" y="34"/>
                </a:lnTo>
                <a:lnTo>
                  <a:pt x="172" y="41"/>
                </a:lnTo>
                <a:lnTo>
                  <a:pt x="169" y="46"/>
                </a:lnTo>
                <a:lnTo>
                  <a:pt x="161" y="40"/>
                </a:lnTo>
                <a:lnTo>
                  <a:pt x="148" y="31"/>
                </a:lnTo>
                <a:lnTo>
                  <a:pt x="137" y="30"/>
                </a:lnTo>
                <a:lnTo>
                  <a:pt x="135" y="38"/>
                </a:lnTo>
                <a:lnTo>
                  <a:pt x="132" y="55"/>
                </a:lnTo>
                <a:lnTo>
                  <a:pt x="127" y="64"/>
                </a:lnTo>
                <a:lnTo>
                  <a:pt x="128" y="72"/>
                </a:lnTo>
                <a:lnTo>
                  <a:pt x="135" y="75"/>
                </a:lnTo>
                <a:lnTo>
                  <a:pt x="140" y="78"/>
                </a:lnTo>
                <a:lnTo>
                  <a:pt x="146" y="85"/>
                </a:lnTo>
                <a:lnTo>
                  <a:pt x="147" y="89"/>
                </a:lnTo>
                <a:lnTo>
                  <a:pt x="148" y="93"/>
                </a:lnTo>
                <a:lnTo>
                  <a:pt x="146" y="91"/>
                </a:lnTo>
                <a:lnTo>
                  <a:pt x="142" y="90"/>
                </a:lnTo>
                <a:lnTo>
                  <a:pt x="135" y="85"/>
                </a:lnTo>
                <a:lnTo>
                  <a:pt x="133" y="85"/>
                </a:lnTo>
                <a:lnTo>
                  <a:pt x="120" y="81"/>
                </a:lnTo>
                <a:lnTo>
                  <a:pt x="113" y="85"/>
                </a:lnTo>
                <a:lnTo>
                  <a:pt x="109" y="86"/>
                </a:lnTo>
                <a:lnTo>
                  <a:pt x="101" y="97"/>
                </a:lnTo>
                <a:lnTo>
                  <a:pt x="91" y="112"/>
                </a:lnTo>
                <a:lnTo>
                  <a:pt x="82" y="124"/>
                </a:lnTo>
                <a:lnTo>
                  <a:pt x="101" y="132"/>
                </a:lnTo>
                <a:lnTo>
                  <a:pt x="106" y="161"/>
                </a:lnTo>
                <a:lnTo>
                  <a:pt x="114" y="169"/>
                </a:lnTo>
                <a:lnTo>
                  <a:pt x="129" y="191"/>
                </a:lnTo>
                <a:lnTo>
                  <a:pt x="143" y="186"/>
                </a:lnTo>
                <a:lnTo>
                  <a:pt x="144" y="184"/>
                </a:lnTo>
                <a:lnTo>
                  <a:pt x="148" y="183"/>
                </a:lnTo>
                <a:lnTo>
                  <a:pt x="150" y="176"/>
                </a:lnTo>
                <a:lnTo>
                  <a:pt x="151" y="175"/>
                </a:lnTo>
                <a:lnTo>
                  <a:pt x="168" y="120"/>
                </a:lnTo>
                <a:lnTo>
                  <a:pt x="178" y="111"/>
                </a:lnTo>
                <a:lnTo>
                  <a:pt x="181" y="104"/>
                </a:lnTo>
                <a:lnTo>
                  <a:pt x="183" y="100"/>
                </a:lnTo>
                <a:lnTo>
                  <a:pt x="185" y="97"/>
                </a:lnTo>
                <a:lnTo>
                  <a:pt x="181" y="93"/>
                </a:lnTo>
                <a:lnTo>
                  <a:pt x="178" y="90"/>
                </a:lnTo>
                <a:lnTo>
                  <a:pt x="178" y="87"/>
                </a:lnTo>
                <a:lnTo>
                  <a:pt x="178" y="86"/>
                </a:lnTo>
                <a:lnTo>
                  <a:pt x="178" y="85"/>
                </a:lnTo>
                <a:lnTo>
                  <a:pt x="188" y="63"/>
                </a:lnTo>
                <a:lnTo>
                  <a:pt x="191" y="57"/>
                </a:lnTo>
                <a:lnTo>
                  <a:pt x="191" y="56"/>
                </a:lnTo>
                <a:lnTo>
                  <a:pt x="198" y="40"/>
                </a:lnTo>
                <a:lnTo>
                  <a:pt x="177" y="34"/>
                </a:lnTo>
                <a:close/>
                <a:moveTo>
                  <a:pt x="80" y="46"/>
                </a:moveTo>
                <a:lnTo>
                  <a:pt x="77" y="55"/>
                </a:lnTo>
                <a:lnTo>
                  <a:pt x="84" y="68"/>
                </a:lnTo>
                <a:lnTo>
                  <a:pt x="87" y="78"/>
                </a:lnTo>
                <a:lnTo>
                  <a:pt x="95" y="81"/>
                </a:lnTo>
                <a:lnTo>
                  <a:pt x="101" y="81"/>
                </a:lnTo>
                <a:lnTo>
                  <a:pt x="103" y="79"/>
                </a:lnTo>
                <a:lnTo>
                  <a:pt x="112" y="75"/>
                </a:lnTo>
                <a:lnTo>
                  <a:pt x="120" y="49"/>
                </a:lnTo>
                <a:lnTo>
                  <a:pt x="117" y="44"/>
                </a:lnTo>
                <a:lnTo>
                  <a:pt x="112" y="34"/>
                </a:lnTo>
                <a:lnTo>
                  <a:pt x="94" y="29"/>
                </a:lnTo>
                <a:lnTo>
                  <a:pt x="91" y="21"/>
                </a:lnTo>
                <a:lnTo>
                  <a:pt x="77" y="25"/>
                </a:lnTo>
                <a:lnTo>
                  <a:pt x="75" y="34"/>
                </a:lnTo>
                <a:lnTo>
                  <a:pt x="76" y="41"/>
                </a:lnTo>
                <a:lnTo>
                  <a:pt x="80" y="46"/>
                </a:lnTo>
                <a:close/>
                <a:moveTo>
                  <a:pt x="8" y="75"/>
                </a:moveTo>
                <a:lnTo>
                  <a:pt x="2" y="87"/>
                </a:lnTo>
                <a:lnTo>
                  <a:pt x="2" y="96"/>
                </a:lnTo>
                <a:lnTo>
                  <a:pt x="19" y="89"/>
                </a:lnTo>
                <a:lnTo>
                  <a:pt x="15" y="82"/>
                </a:lnTo>
                <a:lnTo>
                  <a:pt x="24" y="81"/>
                </a:lnTo>
                <a:lnTo>
                  <a:pt x="37" y="57"/>
                </a:lnTo>
                <a:lnTo>
                  <a:pt x="53" y="22"/>
                </a:lnTo>
                <a:lnTo>
                  <a:pt x="61" y="15"/>
                </a:lnTo>
                <a:lnTo>
                  <a:pt x="45" y="0"/>
                </a:lnTo>
                <a:lnTo>
                  <a:pt x="39" y="14"/>
                </a:lnTo>
                <a:lnTo>
                  <a:pt x="37" y="12"/>
                </a:lnTo>
                <a:lnTo>
                  <a:pt x="34" y="12"/>
                </a:lnTo>
                <a:lnTo>
                  <a:pt x="32" y="18"/>
                </a:lnTo>
                <a:lnTo>
                  <a:pt x="26" y="15"/>
                </a:lnTo>
                <a:lnTo>
                  <a:pt x="20" y="23"/>
                </a:lnTo>
                <a:lnTo>
                  <a:pt x="32" y="34"/>
                </a:lnTo>
                <a:lnTo>
                  <a:pt x="17" y="51"/>
                </a:lnTo>
                <a:lnTo>
                  <a:pt x="12" y="46"/>
                </a:lnTo>
                <a:lnTo>
                  <a:pt x="11" y="38"/>
                </a:lnTo>
                <a:lnTo>
                  <a:pt x="0" y="33"/>
                </a:lnTo>
                <a:lnTo>
                  <a:pt x="0" y="34"/>
                </a:lnTo>
                <a:lnTo>
                  <a:pt x="9" y="42"/>
                </a:lnTo>
                <a:lnTo>
                  <a:pt x="7" y="49"/>
                </a:lnTo>
                <a:lnTo>
                  <a:pt x="12" y="56"/>
                </a:lnTo>
                <a:lnTo>
                  <a:pt x="9" y="63"/>
                </a:lnTo>
                <a:lnTo>
                  <a:pt x="12" y="63"/>
                </a:lnTo>
                <a:lnTo>
                  <a:pt x="16" y="68"/>
                </a:lnTo>
                <a:lnTo>
                  <a:pt x="11" y="75"/>
                </a:lnTo>
                <a:lnTo>
                  <a:pt x="8" y="7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Freeform 691">
            <a:extLst>
              <a:ext uri="{FF2B5EF4-FFF2-40B4-BE49-F238E27FC236}">
                <a16:creationId xmlns:a16="http://schemas.microsoft.com/office/drawing/2014/main" id="{DB649F82-40A9-0137-75C3-3E4C21BD8BEA}"/>
              </a:ext>
            </a:extLst>
          </p:cNvPr>
          <p:cNvSpPr>
            <a:spLocks noEditPoints="1"/>
          </p:cNvSpPr>
          <p:nvPr/>
        </p:nvSpPr>
        <p:spPr bwMode="auto">
          <a:xfrm>
            <a:off x="7529667" y="774716"/>
            <a:ext cx="204792" cy="203204"/>
          </a:xfrm>
          <a:custGeom>
            <a:avLst/>
            <a:gdLst>
              <a:gd name="T0" fmla="*/ 29 w 129"/>
              <a:gd name="T1" fmla="*/ 85 h 128"/>
              <a:gd name="T2" fmla="*/ 37 w 129"/>
              <a:gd name="T3" fmla="*/ 74 h 128"/>
              <a:gd name="T4" fmla="*/ 45 w 129"/>
              <a:gd name="T5" fmla="*/ 72 h 128"/>
              <a:gd name="T6" fmla="*/ 53 w 129"/>
              <a:gd name="T7" fmla="*/ 78 h 128"/>
              <a:gd name="T8" fmla="*/ 64 w 129"/>
              <a:gd name="T9" fmla="*/ 72 h 128"/>
              <a:gd name="T10" fmla="*/ 59 w 129"/>
              <a:gd name="T11" fmla="*/ 90 h 128"/>
              <a:gd name="T12" fmla="*/ 45 w 129"/>
              <a:gd name="T13" fmla="*/ 104 h 128"/>
              <a:gd name="T14" fmla="*/ 52 w 129"/>
              <a:gd name="T15" fmla="*/ 111 h 128"/>
              <a:gd name="T16" fmla="*/ 44 w 129"/>
              <a:gd name="T17" fmla="*/ 123 h 128"/>
              <a:gd name="T18" fmla="*/ 38 w 129"/>
              <a:gd name="T19" fmla="*/ 119 h 128"/>
              <a:gd name="T20" fmla="*/ 26 w 129"/>
              <a:gd name="T21" fmla="*/ 96 h 128"/>
              <a:gd name="T22" fmla="*/ 28 w 129"/>
              <a:gd name="T23" fmla="*/ 81 h 128"/>
              <a:gd name="T24" fmla="*/ 32 w 129"/>
              <a:gd name="T25" fmla="*/ 74 h 128"/>
              <a:gd name="T26" fmla="*/ 94 w 129"/>
              <a:gd name="T27" fmla="*/ 128 h 128"/>
              <a:gd name="T28" fmla="*/ 88 w 129"/>
              <a:gd name="T29" fmla="*/ 115 h 128"/>
              <a:gd name="T30" fmla="*/ 109 w 129"/>
              <a:gd name="T31" fmla="*/ 59 h 128"/>
              <a:gd name="T32" fmla="*/ 129 w 129"/>
              <a:gd name="T33" fmla="*/ 40 h 128"/>
              <a:gd name="T34" fmla="*/ 115 w 129"/>
              <a:gd name="T35" fmla="*/ 81 h 128"/>
              <a:gd name="T36" fmla="*/ 103 w 129"/>
              <a:gd name="T37" fmla="*/ 120 h 128"/>
              <a:gd name="T38" fmla="*/ 40 w 129"/>
              <a:gd name="T39" fmla="*/ 12 h 128"/>
              <a:gd name="T40" fmla="*/ 64 w 129"/>
              <a:gd name="T41" fmla="*/ 14 h 128"/>
              <a:gd name="T42" fmla="*/ 66 w 129"/>
              <a:gd name="T43" fmla="*/ 38 h 128"/>
              <a:gd name="T44" fmla="*/ 74 w 129"/>
              <a:gd name="T45" fmla="*/ 25 h 128"/>
              <a:gd name="T46" fmla="*/ 81 w 129"/>
              <a:gd name="T47" fmla="*/ 36 h 128"/>
              <a:gd name="T48" fmla="*/ 43 w 129"/>
              <a:gd name="T49" fmla="*/ 51 h 128"/>
              <a:gd name="T50" fmla="*/ 43 w 129"/>
              <a:gd name="T51" fmla="*/ 57 h 128"/>
              <a:gd name="T52" fmla="*/ 17 w 129"/>
              <a:gd name="T53" fmla="*/ 52 h 128"/>
              <a:gd name="T54" fmla="*/ 23 w 129"/>
              <a:gd name="T55" fmla="*/ 41 h 128"/>
              <a:gd name="T56" fmla="*/ 3 w 129"/>
              <a:gd name="T57" fmla="*/ 47 h 128"/>
              <a:gd name="T58" fmla="*/ 25 w 129"/>
              <a:gd name="T59" fmla="*/ 22 h 128"/>
              <a:gd name="T60" fmla="*/ 37 w 129"/>
              <a:gd name="T61" fmla="*/ 21 h 128"/>
              <a:gd name="T62" fmla="*/ 23 w 129"/>
              <a:gd name="T63" fmla="*/ 3 h 128"/>
              <a:gd name="T64" fmla="*/ 41 w 129"/>
              <a:gd name="T6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9" h="128">
                <a:moveTo>
                  <a:pt x="32" y="74"/>
                </a:moveTo>
                <a:lnTo>
                  <a:pt x="29" y="85"/>
                </a:lnTo>
                <a:lnTo>
                  <a:pt x="33" y="85"/>
                </a:lnTo>
                <a:lnTo>
                  <a:pt x="37" y="74"/>
                </a:lnTo>
                <a:lnTo>
                  <a:pt x="44" y="70"/>
                </a:lnTo>
                <a:lnTo>
                  <a:pt x="45" y="72"/>
                </a:lnTo>
                <a:lnTo>
                  <a:pt x="49" y="78"/>
                </a:lnTo>
                <a:lnTo>
                  <a:pt x="53" y="78"/>
                </a:lnTo>
                <a:lnTo>
                  <a:pt x="58" y="70"/>
                </a:lnTo>
                <a:lnTo>
                  <a:pt x="64" y="72"/>
                </a:lnTo>
                <a:lnTo>
                  <a:pt x="64" y="79"/>
                </a:lnTo>
                <a:lnTo>
                  <a:pt x="59" y="90"/>
                </a:lnTo>
                <a:lnTo>
                  <a:pt x="58" y="98"/>
                </a:lnTo>
                <a:lnTo>
                  <a:pt x="45" y="104"/>
                </a:lnTo>
                <a:lnTo>
                  <a:pt x="48" y="112"/>
                </a:lnTo>
                <a:lnTo>
                  <a:pt x="52" y="111"/>
                </a:lnTo>
                <a:lnTo>
                  <a:pt x="48" y="119"/>
                </a:lnTo>
                <a:lnTo>
                  <a:pt x="44" y="123"/>
                </a:lnTo>
                <a:lnTo>
                  <a:pt x="41" y="120"/>
                </a:lnTo>
                <a:lnTo>
                  <a:pt x="38" y="119"/>
                </a:lnTo>
                <a:lnTo>
                  <a:pt x="21" y="115"/>
                </a:lnTo>
                <a:lnTo>
                  <a:pt x="26" y="96"/>
                </a:lnTo>
                <a:lnTo>
                  <a:pt x="21" y="86"/>
                </a:lnTo>
                <a:lnTo>
                  <a:pt x="28" y="81"/>
                </a:lnTo>
                <a:lnTo>
                  <a:pt x="28" y="70"/>
                </a:lnTo>
                <a:lnTo>
                  <a:pt x="32" y="74"/>
                </a:lnTo>
                <a:close/>
                <a:moveTo>
                  <a:pt x="103" y="120"/>
                </a:moveTo>
                <a:lnTo>
                  <a:pt x="94" y="128"/>
                </a:lnTo>
                <a:lnTo>
                  <a:pt x="86" y="128"/>
                </a:lnTo>
                <a:lnTo>
                  <a:pt x="88" y="115"/>
                </a:lnTo>
                <a:lnTo>
                  <a:pt x="96" y="89"/>
                </a:lnTo>
                <a:lnTo>
                  <a:pt x="109" y="59"/>
                </a:lnTo>
                <a:lnTo>
                  <a:pt x="124" y="37"/>
                </a:lnTo>
                <a:lnTo>
                  <a:pt x="129" y="40"/>
                </a:lnTo>
                <a:lnTo>
                  <a:pt x="124" y="66"/>
                </a:lnTo>
                <a:lnTo>
                  <a:pt x="115" y="81"/>
                </a:lnTo>
                <a:lnTo>
                  <a:pt x="101" y="113"/>
                </a:lnTo>
                <a:lnTo>
                  <a:pt x="103" y="120"/>
                </a:lnTo>
                <a:close/>
                <a:moveTo>
                  <a:pt x="41" y="0"/>
                </a:moveTo>
                <a:lnTo>
                  <a:pt x="40" y="12"/>
                </a:lnTo>
                <a:lnTo>
                  <a:pt x="58" y="10"/>
                </a:lnTo>
                <a:lnTo>
                  <a:pt x="64" y="14"/>
                </a:lnTo>
                <a:lnTo>
                  <a:pt x="53" y="25"/>
                </a:lnTo>
                <a:lnTo>
                  <a:pt x="66" y="38"/>
                </a:lnTo>
                <a:lnTo>
                  <a:pt x="70" y="33"/>
                </a:lnTo>
                <a:lnTo>
                  <a:pt x="74" y="25"/>
                </a:lnTo>
                <a:lnTo>
                  <a:pt x="79" y="23"/>
                </a:lnTo>
                <a:lnTo>
                  <a:pt x="81" y="36"/>
                </a:lnTo>
                <a:lnTo>
                  <a:pt x="64" y="52"/>
                </a:lnTo>
                <a:lnTo>
                  <a:pt x="43" y="51"/>
                </a:lnTo>
                <a:lnTo>
                  <a:pt x="43" y="55"/>
                </a:lnTo>
                <a:lnTo>
                  <a:pt x="43" y="57"/>
                </a:lnTo>
                <a:lnTo>
                  <a:pt x="33" y="66"/>
                </a:lnTo>
                <a:lnTo>
                  <a:pt x="17" y="52"/>
                </a:lnTo>
                <a:lnTo>
                  <a:pt x="26" y="44"/>
                </a:lnTo>
                <a:lnTo>
                  <a:pt x="23" y="41"/>
                </a:lnTo>
                <a:lnTo>
                  <a:pt x="3" y="48"/>
                </a:lnTo>
                <a:lnTo>
                  <a:pt x="3" y="47"/>
                </a:lnTo>
                <a:lnTo>
                  <a:pt x="0" y="27"/>
                </a:lnTo>
                <a:lnTo>
                  <a:pt x="25" y="22"/>
                </a:lnTo>
                <a:lnTo>
                  <a:pt x="34" y="27"/>
                </a:lnTo>
                <a:lnTo>
                  <a:pt x="37" y="21"/>
                </a:lnTo>
                <a:lnTo>
                  <a:pt x="19" y="8"/>
                </a:lnTo>
                <a:lnTo>
                  <a:pt x="23" y="3"/>
                </a:lnTo>
                <a:lnTo>
                  <a:pt x="41" y="0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4" name="Freeform 692">
            <a:extLst>
              <a:ext uri="{FF2B5EF4-FFF2-40B4-BE49-F238E27FC236}">
                <a16:creationId xmlns:a16="http://schemas.microsoft.com/office/drawing/2014/main" id="{9F07F33E-287B-9653-23B9-91CDBF0DA1AE}"/>
              </a:ext>
            </a:extLst>
          </p:cNvPr>
          <p:cNvSpPr>
            <a:spLocks/>
          </p:cNvSpPr>
          <p:nvPr/>
        </p:nvSpPr>
        <p:spPr bwMode="auto">
          <a:xfrm>
            <a:off x="8026565" y="998558"/>
            <a:ext cx="161928" cy="250830"/>
          </a:xfrm>
          <a:custGeom>
            <a:avLst/>
            <a:gdLst>
              <a:gd name="T0" fmla="*/ 80 w 102"/>
              <a:gd name="T1" fmla="*/ 71 h 158"/>
              <a:gd name="T2" fmla="*/ 79 w 102"/>
              <a:gd name="T3" fmla="*/ 71 h 158"/>
              <a:gd name="T4" fmla="*/ 71 w 102"/>
              <a:gd name="T5" fmla="*/ 71 h 158"/>
              <a:gd name="T6" fmla="*/ 52 w 102"/>
              <a:gd name="T7" fmla="*/ 69 h 158"/>
              <a:gd name="T8" fmla="*/ 39 w 102"/>
              <a:gd name="T9" fmla="*/ 65 h 158"/>
              <a:gd name="T10" fmla="*/ 37 w 102"/>
              <a:gd name="T11" fmla="*/ 64 h 158"/>
              <a:gd name="T12" fmla="*/ 35 w 102"/>
              <a:gd name="T13" fmla="*/ 65 h 158"/>
              <a:gd name="T14" fmla="*/ 28 w 102"/>
              <a:gd name="T15" fmla="*/ 66 h 158"/>
              <a:gd name="T16" fmla="*/ 27 w 102"/>
              <a:gd name="T17" fmla="*/ 66 h 158"/>
              <a:gd name="T18" fmla="*/ 22 w 102"/>
              <a:gd name="T19" fmla="*/ 69 h 158"/>
              <a:gd name="T20" fmla="*/ 23 w 102"/>
              <a:gd name="T21" fmla="*/ 72 h 158"/>
              <a:gd name="T22" fmla="*/ 26 w 102"/>
              <a:gd name="T23" fmla="*/ 72 h 158"/>
              <a:gd name="T24" fmla="*/ 32 w 102"/>
              <a:gd name="T25" fmla="*/ 71 h 158"/>
              <a:gd name="T26" fmla="*/ 39 w 102"/>
              <a:gd name="T27" fmla="*/ 69 h 158"/>
              <a:gd name="T28" fmla="*/ 35 w 102"/>
              <a:gd name="T29" fmla="*/ 76 h 158"/>
              <a:gd name="T30" fmla="*/ 28 w 102"/>
              <a:gd name="T31" fmla="*/ 81 h 158"/>
              <a:gd name="T32" fmla="*/ 31 w 102"/>
              <a:gd name="T33" fmla="*/ 86 h 158"/>
              <a:gd name="T34" fmla="*/ 37 w 102"/>
              <a:gd name="T35" fmla="*/ 87 h 158"/>
              <a:gd name="T36" fmla="*/ 43 w 102"/>
              <a:gd name="T37" fmla="*/ 81 h 158"/>
              <a:gd name="T38" fmla="*/ 49 w 102"/>
              <a:gd name="T39" fmla="*/ 81 h 158"/>
              <a:gd name="T40" fmla="*/ 50 w 102"/>
              <a:gd name="T41" fmla="*/ 84 h 158"/>
              <a:gd name="T42" fmla="*/ 45 w 102"/>
              <a:gd name="T43" fmla="*/ 87 h 158"/>
              <a:gd name="T44" fmla="*/ 47 w 102"/>
              <a:gd name="T45" fmla="*/ 90 h 158"/>
              <a:gd name="T46" fmla="*/ 52 w 102"/>
              <a:gd name="T47" fmla="*/ 88 h 158"/>
              <a:gd name="T48" fmla="*/ 64 w 102"/>
              <a:gd name="T49" fmla="*/ 87 h 158"/>
              <a:gd name="T50" fmla="*/ 75 w 102"/>
              <a:gd name="T51" fmla="*/ 88 h 158"/>
              <a:gd name="T52" fmla="*/ 82 w 102"/>
              <a:gd name="T53" fmla="*/ 90 h 158"/>
              <a:gd name="T54" fmla="*/ 83 w 102"/>
              <a:gd name="T55" fmla="*/ 96 h 158"/>
              <a:gd name="T56" fmla="*/ 95 w 102"/>
              <a:gd name="T57" fmla="*/ 95 h 158"/>
              <a:gd name="T58" fmla="*/ 99 w 102"/>
              <a:gd name="T59" fmla="*/ 95 h 158"/>
              <a:gd name="T60" fmla="*/ 102 w 102"/>
              <a:gd name="T61" fmla="*/ 107 h 158"/>
              <a:gd name="T62" fmla="*/ 98 w 102"/>
              <a:gd name="T63" fmla="*/ 107 h 158"/>
              <a:gd name="T64" fmla="*/ 95 w 102"/>
              <a:gd name="T65" fmla="*/ 109 h 158"/>
              <a:gd name="T66" fmla="*/ 92 w 102"/>
              <a:gd name="T67" fmla="*/ 110 h 158"/>
              <a:gd name="T68" fmla="*/ 50 w 102"/>
              <a:gd name="T69" fmla="*/ 128 h 158"/>
              <a:gd name="T70" fmla="*/ 19 w 102"/>
              <a:gd name="T71" fmla="*/ 158 h 158"/>
              <a:gd name="T72" fmla="*/ 19 w 102"/>
              <a:gd name="T73" fmla="*/ 152 h 158"/>
              <a:gd name="T74" fmla="*/ 19 w 102"/>
              <a:gd name="T75" fmla="*/ 148 h 158"/>
              <a:gd name="T76" fmla="*/ 19 w 102"/>
              <a:gd name="T77" fmla="*/ 140 h 158"/>
              <a:gd name="T78" fmla="*/ 19 w 102"/>
              <a:gd name="T79" fmla="*/ 135 h 158"/>
              <a:gd name="T80" fmla="*/ 16 w 102"/>
              <a:gd name="T81" fmla="*/ 126 h 158"/>
              <a:gd name="T82" fmla="*/ 4 w 102"/>
              <a:gd name="T83" fmla="*/ 96 h 158"/>
              <a:gd name="T84" fmla="*/ 1 w 102"/>
              <a:gd name="T85" fmla="*/ 73 h 158"/>
              <a:gd name="T86" fmla="*/ 1 w 102"/>
              <a:gd name="T87" fmla="*/ 72 h 158"/>
              <a:gd name="T88" fmla="*/ 0 w 102"/>
              <a:gd name="T89" fmla="*/ 68 h 158"/>
              <a:gd name="T90" fmla="*/ 4 w 102"/>
              <a:gd name="T91" fmla="*/ 57 h 158"/>
              <a:gd name="T92" fmla="*/ 7 w 102"/>
              <a:gd name="T93" fmla="*/ 42 h 158"/>
              <a:gd name="T94" fmla="*/ 11 w 102"/>
              <a:gd name="T95" fmla="*/ 26 h 158"/>
              <a:gd name="T96" fmla="*/ 34 w 102"/>
              <a:gd name="T97" fmla="*/ 21 h 158"/>
              <a:gd name="T98" fmla="*/ 45 w 102"/>
              <a:gd name="T99" fmla="*/ 0 h 158"/>
              <a:gd name="T100" fmla="*/ 56 w 102"/>
              <a:gd name="T101" fmla="*/ 5 h 158"/>
              <a:gd name="T102" fmla="*/ 61 w 102"/>
              <a:gd name="T103" fmla="*/ 5 h 158"/>
              <a:gd name="T104" fmla="*/ 72 w 102"/>
              <a:gd name="T105" fmla="*/ 2 h 158"/>
              <a:gd name="T106" fmla="*/ 76 w 102"/>
              <a:gd name="T107" fmla="*/ 20 h 158"/>
              <a:gd name="T108" fmla="*/ 73 w 102"/>
              <a:gd name="T109" fmla="*/ 42 h 158"/>
              <a:gd name="T110" fmla="*/ 73 w 102"/>
              <a:gd name="T111" fmla="*/ 43 h 158"/>
              <a:gd name="T112" fmla="*/ 75 w 102"/>
              <a:gd name="T113" fmla="*/ 46 h 158"/>
              <a:gd name="T114" fmla="*/ 82 w 102"/>
              <a:gd name="T115" fmla="*/ 62 h 158"/>
              <a:gd name="T116" fmla="*/ 80 w 102"/>
              <a:gd name="T117" fmla="*/ 68 h 158"/>
              <a:gd name="T118" fmla="*/ 80 w 102"/>
              <a:gd name="T119" fmla="*/ 7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2" h="158">
                <a:moveTo>
                  <a:pt x="80" y="71"/>
                </a:moveTo>
                <a:lnTo>
                  <a:pt x="79" y="71"/>
                </a:lnTo>
                <a:lnTo>
                  <a:pt x="71" y="71"/>
                </a:lnTo>
                <a:lnTo>
                  <a:pt x="52" y="69"/>
                </a:lnTo>
                <a:lnTo>
                  <a:pt x="39" y="65"/>
                </a:lnTo>
                <a:lnTo>
                  <a:pt x="37" y="64"/>
                </a:lnTo>
                <a:lnTo>
                  <a:pt x="35" y="65"/>
                </a:lnTo>
                <a:lnTo>
                  <a:pt x="28" y="66"/>
                </a:lnTo>
                <a:lnTo>
                  <a:pt x="27" y="66"/>
                </a:lnTo>
                <a:lnTo>
                  <a:pt x="22" y="69"/>
                </a:lnTo>
                <a:lnTo>
                  <a:pt x="23" y="72"/>
                </a:lnTo>
                <a:lnTo>
                  <a:pt x="26" y="72"/>
                </a:lnTo>
                <a:lnTo>
                  <a:pt x="32" y="71"/>
                </a:lnTo>
                <a:lnTo>
                  <a:pt x="39" y="69"/>
                </a:lnTo>
                <a:lnTo>
                  <a:pt x="35" y="76"/>
                </a:lnTo>
                <a:lnTo>
                  <a:pt x="28" y="81"/>
                </a:lnTo>
                <a:lnTo>
                  <a:pt x="31" y="86"/>
                </a:lnTo>
                <a:lnTo>
                  <a:pt x="37" y="87"/>
                </a:lnTo>
                <a:lnTo>
                  <a:pt x="43" y="81"/>
                </a:lnTo>
                <a:lnTo>
                  <a:pt x="49" y="81"/>
                </a:lnTo>
                <a:lnTo>
                  <a:pt x="50" y="84"/>
                </a:lnTo>
                <a:lnTo>
                  <a:pt x="45" y="87"/>
                </a:lnTo>
                <a:lnTo>
                  <a:pt x="47" y="90"/>
                </a:lnTo>
                <a:lnTo>
                  <a:pt x="52" y="88"/>
                </a:lnTo>
                <a:lnTo>
                  <a:pt x="64" y="87"/>
                </a:lnTo>
                <a:lnTo>
                  <a:pt x="75" y="88"/>
                </a:lnTo>
                <a:lnTo>
                  <a:pt x="82" y="90"/>
                </a:lnTo>
                <a:lnTo>
                  <a:pt x="83" y="96"/>
                </a:lnTo>
                <a:lnTo>
                  <a:pt x="95" y="95"/>
                </a:lnTo>
                <a:lnTo>
                  <a:pt x="99" y="95"/>
                </a:lnTo>
                <a:lnTo>
                  <a:pt x="102" y="107"/>
                </a:lnTo>
                <a:lnTo>
                  <a:pt x="98" y="107"/>
                </a:lnTo>
                <a:lnTo>
                  <a:pt x="95" y="109"/>
                </a:lnTo>
                <a:lnTo>
                  <a:pt x="92" y="110"/>
                </a:lnTo>
                <a:lnTo>
                  <a:pt x="50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6" y="126"/>
                </a:lnTo>
                <a:lnTo>
                  <a:pt x="4" y="96"/>
                </a:lnTo>
                <a:lnTo>
                  <a:pt x="1" y="73"/>
                </a:lnTo>
                <a:lnTo>
                  <a:pt x="1" y="72"/>
                </a:lnTo>
                <a:lnTo>
                  <a:pt x="0" y="68"/>
                </a:lnTo>
                <a:lnTo>
                  <a:pt x="4" y="57"/>
                </a:lnTo>
                <a:lnTo>
                  <a:pt x="7" y="42"/>
                </a:lnTo>
                <a:lnTo>
                  <a:pt x="11" y="26"/>
                </a:lnTo>
                <a:lnTo>
                  <a:pt x="34" y="21"/>
                </a:lnTo>
                <a:lnTo>
                  <a:pt x="45" y="0"/>
                </a:lnTo>
                <a:lnTo>
                  <a:pt x="56" y="5"/>
                </a:lnTo>
                <a:lnTo>
                  <a:pt x="61" y="5"/>
                </a:lnTo>
                <a:lnTo>
                  <a:pt x="72" y="2"/>
                </a:lnTo>
                <a:lnTo>
                  <a:pt x="76" y="20"/>
                </a:lnTo>
                <a:lnTo>
                  <a:pt x="73" y="42"/>
                </a:lnTo>
                <a:lnTo>
                  <a:pt x="73" y="43"/>
                </a:lnTo>
                <a:lnTo>
                  <a:pt x="75" y="46"/>
                </a:lnTo>
                <a:lnTo>
                  <a:pt x="82" y="62"/>
                </a:lnTo>
                <a:lnTo>
                  <a:pt x="80" y="68"/>
                </a:lnTo>
                <a:lnTo>
                  <a:pt x="80" y="7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5" name="Freeform 693">
            <a:extLst>
              <a:ext uri="{FF2B5EF4-FFF2-40B4-BE49-F238E27FC236}">
                <a16:creationId xmlns:a16="http://schemas.microsoft.com/office/drawing/2014/main" id="{20C789D0-6933-AF3B-03B9-6381F79CFEE7}"/>
              </a:ext>
            </a:extLst>
          </p:cNvPr>
          <p:cNvSpPr>
            <a:spLocks noEditPoints="1"/>
          </p:cNvSpPr>
          <p:nvPr/>
        </p:nvSpPr>
        <p:spPr bwMode="auto">
          <a:xfrm>
            <a:off x="8259932" y="911244"/>
            <a:ext cx="134940" cy="123828"/>
          </a:xfrm>
          <a:custGeom>
            <a:avLst/>
            <a:gdLst>
              <a:gd name="T0" fmla="*/ 85 w 85"/>
              <a:gd name="T1" fmla="*/ 18 h 78"/>
              <a:gd name="T2" fmla="*/ 83 w 85"/>
              <a:gd name="T3" fmla="*/ 19 h 78"/>
              <a:gd name="T4" fmla="*/ 82 w 85"/>
              <a:gd name="T5" fmla="*/ 18 h 78"/>
              <a:gd name="T6" fmla="*/ 76 w 85"/>
              <a:gd name="T7" fmla="*/ 11 h 78"/>
              <a:gd name="T8" fmla="*/ 78 w 85"/>
              <a:gd name="T9" fmla="*/ 10 h 78"/>
              <a:gd name="T10" fmla="*/ 82 w 85"/>
              <a:gd name="T11" fmla="*/ 15 h 78"/>
              <a:gd name="T12" fmla="*/ 83 w 85"/>
              <a:gd name="T13" fmla="*/ 15 h 78"/>
              <a:gd name="T14" fmla="*/ 85 w 85"/>
              <a:gd name="T15" fmla="*/ 18 h 78"/>
              <a:gd name="T16" fmla="*/ 72 w 85"/>
              <a:gd name="T17" fmla="*/ 8 h 78"/>
              <a:gd name="T18" fmla="*/ 75 w 85"/>
              <a:gd name="T19" fmla="*/ 16 h 78"/>
              <a:gd name="T20" fmla="*/ 78 w 85"/>
              <a:gd name="T21" fmla="*/ 23 h 78"/>
              <a:gd name="T22" fmla="*/ 79 w 85"/>
              <a:gd name="T23" fmla="*/ 27 h 78"/>
              <a:gd name="T24" fmla="*/ 83 w 85"/>
              <a:gd name="T25" fmla="*/ 37 h 78"/>
              <a:gd name="T26" fmla="*/ 83 w 85"/>
              <a:gd name="T27" fmla="*/ 41 h 78"/>
              <a:gd name="T28" fmla="*/ 78 w 85"/>
              <a:gd name="T29" fmla="*/ 49 h 78"/>
              <a:gd name="T30" fmla="*/ 72 w 85"/>
              <a:gd name="T31" fmla="*/ 52 h 78"/>
              <a:gd name="T32" fmla="*/ 57 w 85"/>
              <a:gd name="T33" fmla="*/ 60 h 78"/>
              <a:gd name="T34" fmla="*/ 41 w 85"/>
              <a:gd name="T35" fmla="*/ 67 h 78"/>
              <a:gd name="T36" fmla="*/ 41 w 85"/>
              <a:gd name="T37" fmla="*/ 78 h 78"/>
              <a:gd name="T38" fmla="*/ 40 w 85"/>
              <a:gd name="T39" fmla="*/ 78 h 78"/>
              <a:gd name="T40" fmla="*/ 38 w 85"/>
              <a:gd name="T41" fmla="*/ 74 h 78"/>
              <a:gd name="T42" fmla="*/ 37 w 85"/>
              <a:gd name="T43" fmla="*/ 74 h 78"/>
              <a:gd name="T44" fmla="*/ 22 w 85"/>
              <a:gd name="T45" fmla="*/ 67 h 78"/>
              <a:gd name="T46" fmla="*/ 0 w 85"/>
              <a:gd name="T47" fmla="*/ 60 h 78"/>
              <a:gd name="T48" fmla="*/ 33 w 85"/>
              <a:gd name="T49" fmla="*/ 15 h 78"/>
              <a:gd name="T50" fmla="*/ 44 w 85"/>
              <a:gd name="T51" fmla="*/ 0 h 78"/>
              <a:gd name="T52" fmla="*/ 46 w 85"/>
              <a:gd name="T53" fmla="*/ 11 h 78"/>
              <a:gd name="T54" fmla="*/ 55 w 85"/>
              <a:gd name="T55" fmla="*/ 8 h 78"/>
              <a:gd name="T56" fmla="*/ 66 w 85"/>
              <a:gd name="T57" fmla="*/ 0 h 78"/>
              <a:gd name="T58" fmla="*/ 72 w 85"/>
              <a:gd name="T59" fmla="*/ 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5" h="78">
                <a:moveTo>
                  <a:pt x="85" y="18"/>
                </a:moveTo>
                <a:lnTo>
                  <a:pt x="83" y="19"/>
                </a:lnTo>
                <a:lnTo>
                  <a:pt x="82" y="18"/>
                </a:lnTo>
                <a:lnTo>
                  <a:pt x="76" y="11"/>
                </a:lnTo>
                <a:lnTo>
                  <a:pt x="78" y="10"/>
                </a:lnTo>
                <a:lnTo>
                  <a:pt x="82" y="15"/>
                </a:lnTo>
                <a:lnTo>
                  <a:pt x="83" y="15"/>
                </a:lnTo>
                <a:lnTo>
                  <a:pt x="85" y="18"/>
                </a:lnTo>
                <a:close/>
                <a:moveTo>
                  <a:pt x="72" y="8"/>
                </a:moveTo>
                <a:lnTo>
                  <a:pt x="75" y="16"/>
                </a:lnTo>
                <a:lnTo>
                  <a:pt x="78" y="23"/>
                </a:lnTo>
                <a:lnTo>
                  <a:pt x="79" y="27"/>
                </a:lnTo>
                <a:lnTo>
                  <a:pt x="83" y="37"/>
                </a:lnTo>
                <a:lnTo>
                  <a:pt x="83" y="41"/>
                </a:lnTo>
                <a:lnTo>
                  <a:pt x="78" y="49"/>
                </a:lnTo>
                <a:lnTo>
                  <a:pt x="72" y="52"/>
                </a:lnTo>
                <a:lnTo>
                  <a:pt x="57" y="60"/>
                </a:lnTo>
                <a:lnTo>
                  <a:pt x="41" y="67"/>
                </a:lnTo>
                <a:lnTo>
                  <a:pt x="41" y="78"/>
                </a:lnTo>
                <a:lnTo>
                  <a:pt x="40" y="78"/>
                </a:lnTo>
                <a:lnTo>
                  <a:pt x="38" y="74"/>
                </a:lnTo>
                <a:lnTo>
                  <a:pt x="37" y="74"/>
                </a:lnTo>
                <a:lnTo>
                  <a:pt x="22" y="67"/>
                </a:lnTo>
                <a:lnTo>
                  <a:pt x="0" y="60"/>
                </a:lnTo>
                <a:lnTo>
                  <a:pt x="33" y="15"/>
                </a:lnTo>
                <a:lnTo>
                  <a:pt x="44" y="0"/>
                </a:lnTo>
                <a:lnTo>
                  <a:pt x="46" y="11"/>
                </a:lnTo>
                <a:lnTo>
                  <a:pt x="55" y="8"/>
                </a:lnTo>
                <a:lnTo>
                  <a:pt x="66" y="0"/>
                </a:lnTo>
                <a:lnTo>
                  <a:pt x="7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Freeform 694">
            <a:extLst>
              <a:ext uri="{FF2B5EF4-FFF2-40B4-BE49-F238E27FC236}">
                <a16:creationId xmlns:a16="http://schemas.microsoft.com/office/drawing/2014/main" id="{F1D6233D-7C3E-272B-75D6-F7B024F41B1C}"/>
              </a:ext>
            </a:extLst>
          </p:cNvPr>
          <p:cNvSpPr>
            <a:spLocks/>
          </p:cNvSpPr>
          <p:nvPr/>
        </p:nvSpPr>
        <p:spPr bwMode="auto">
          <a:xfrm>
            <a:off x="4057734" y="5846885"/>
            <a:ext cx="6350" cy="4763"/>
          </a:xfrm>
          <a:custGeom>
            <a:avLst/>
            <a:gdLst>
              <a:gd name="T0" fmla="*/ 4 w 4"/>
              <a:gd name="T1" fmla="*/ 3 h 3"/>
              <a:gd name="T2" fmla="*/ 3 w 4"/>
              <a:gd name="T3" fmla="*/ 3 h 3"/>
              <a:gd name="T4" fmla="*/ 0 w 4"/>
              <a:gd name="T5" fmla="*/ 3 h 3"/>
              <a:gd name="T6" fmla="*/ 0 w 4"/>
              <a:gd name="T7" fmla="*/ 2 h 3"/>
              <a:gd name="T8" fmla="*/ 2 w 4"/>
              <a:gd name="T9" fmla="*/ 0 h 3"/>
              <a:gd name="T10" fmla="*/ 3 w 4"/>
              <a:gd name="T11" fmla="*/ 0 h 3"/>
              <a:gd name="T12" fmla="*/ 4 w 4"/>
              <a:gd name="T13" fmla="*/ 0 h 3"/>
              <a:gd name="T14" fmla="*/ 4 w 4"/>
              <a:gd name="T15" fmla="*/ 2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3" y="3"/>
                </a:lnTo>
                <a:lnTo>
                  <a:pt x="0" y="3"/>
                </a:lnTo>
                <a:lnTo>
                  <a:pt x="0" y="2"/>
                </a:lnTo>
                <a:lnTo>
                  <a:pt x="2" y="0"/>
                </a:lnTo>
                <a:lnTo>
                  <a:pt x="3" y="0"/>
                </a:lnTo>
                <a:lnTo>
                  <a:pt x="4" y="0"/>
                </a:lnTo>
                <a:lnTo>
                  <a:pt x="4" y="2"/>
                </a:lnTo>
                <a:lnTo>
                  <a:pt x="4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Freeform 695">
            <a:extLst>
              <a:ext uri="{FF2B5EF4-FFF2-40B4-BE49-F238E27FC236}">
                <a16:creationId xmlns:a16="http://schemas.microsoft.com/office/drawing/2014/main" id="{38569294-A550-7F2C-9397-611C52B44FA7}"/>
              </a:ext>
            </a:extLst>
          </p:cNvPr>
          <p:cNvSpPr>
            <a:spLocks/>
          </p:cNvSpPr>
          <p:nvPr/>
        </p:nvSpPr>
        <p:spPr bwMode="auto">
          <a:xfrm>
            <a:off x="4046621" y="5665907"/>
            <a:ext cx="38101" cy="47626"/>
          </a:xfrm>
          <a:custGeom>
            <a:avLst/>
            <a:gdLst>
              <a:gd name="T0" fmla="*/ 6 w 24"/>
              <a:gd name="T1" fmla="*/ 0 h 30"/>
              <a:gd name="T2" fmla="*/ 11 w 24"/>
              <a:gd name="T3" fmla="*/ 5 h 30"/>
              <a:gd name="T4" fmla="*/ 13 w 24"/>
              <a:gd name="T5" fmla="*/ 6 h 30"/>
              <a:gd name="T6" fmla="*/ 21 w 24"/>
              <a:gd name="T7" fmla="*/ 1 h 30"/>
              <a:gd name="T8" fmla="*/ 24 w 24"/>
              <a:gd name="T9" fmla="*/ 5 h 30"/>
              <a:gd name="T10" fmla="*/ 15 w 24"/>
              <a:gd name="T11" fmla="*/ 15 h 30"/>
              <a:gd name="T12" fmla="*/ 15 w 24"/>
              <a:gd name="T13" fmla="*/ 21 h 30"/>
              <a:gd name="T14" fmla="*/ 15 w 24"/>
              <a:gd name="T15" fmla="*/ 23 h 30"/>
              <a:gd name="T16" fmla="*/ 13 w 24"/>
              <a:gd name="T17" fmla="*/ 27 h 30"/>
              <a:gd name="T18" fmla="*/ 7 w 24"/>
              <a:gd name="T19" fmla="*/ 30 h 30"/>
              <a:gd name="T20" fmla="*/ 6 w 24"/>
              <a:gd name="T21" fmla="*/ 30 h 30"/>
              <a:gd name="T22" fmla="*/ 4 w 24"/>
              <a:gd name="T23" fmla="*/ 26 h 30"/>
              <a:gd name="T24" fmla="*/ 4 w 24"/>
              <a:gd name="T25" fmla="*/ 21 h 30"/>
              <a:gd name="T26" fmla="*/ 2 w 24"/>
              <a:gd name="T27" fmla="*/ 16 h 30"/>
              <a:gd name="T28" fmla="*/ 0 w 24"/>
              <a:gd name="T29" fmla="*/ 0 h 30"/>
              <a:gd name="T30" fmla="*/ 6 w 24"/>
              <a:gd name="T31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" h="30">
                <a:moveTo>
                  <a:pt x="6" y="0"/>
                </a:moveTo>
                <a:lnTo>
                  <a:pt x="11" y="5"/>
                </a:lnTo>
                <a:lnTo>
                  <a:pt x="13" y="6"/>
                </a:lnTo>
                <a:lnTo>
                  <a:pt x="21" y="1"/>
                </a:lnTo>
                <a:lnTo>
                  <a:pt x="24" y="5"/>
                </a:lnTo>
                <a:lnTo>
                  <a:pt x="15" y="15"/>
                </a:lnTo>
                <a:lnTo>
                  <a:pt x="15" y="21"/>
                </a:lnTo>
                <a:lnTo>
                  <a:pt x="15" y="23"/>
                </a:lnTo>
                <a:lnTo>
                  <a:pt x="13" y="27"/>
                </a:lnTo>
                <a:lnTo>
                  <a:pt x="7" y="30"/>
                </a:lnTo>
                <a:lnTo>
                  <a:pt x="6" y="30"/>
                </a:lnTo>
                <a:lnTo>
                  <a:pt x="4" y="26"/>
                </a:lnTo>
                <a:lnTo>
                  <a:pt x="4" y="21"/>
                </a:lnTo>
                <a:lnTo>
                  <a:pt x="2" y="16"/>
                </a:lnTo>
                <a:lnTo>
                  <a:pt x="0" y="0"/>
                </a:lnTo>
                <a:lnTo>
                  <a:pt x="6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Freeform 696">
            <a:extLst>
              <a:ext uri="{FF2B5EF4-FFF2-40B4-BE49-F238E27FC236}">
                <a16:creationId xmlns:a16="http://schemas.microsoft.com/office/drawing/2014/main" id="{71B43CC8-1A61-7C4B-3563-C701A9235EB5}"/>
              </a:ext>
            </a:extLst>
          </p:cNvPr>
          <p:cNvSpPr>
            <a:spLocks/>
          </p:cNvSpPr>
          <p:nvPr/>
        </p:nvSpPr>
        <p:spPr bwMode="auto">
          <a:xfrm>
            <a:off x="4064084" y="5778621"/>
            <a:ext cx="20638" cy="31751"/>
          </a:xfrm>
          <a:custGeom>
            <a:avLst/>
            <a:gdLst>
              <a:gd name="T0" fmla="*/ 8 w 13"/>
              <a:gd name="T1" fmla="*/ 17 h 20"/>
              <a:gd name="T2" fmla="*/ 8 w 13"/>
              <a:gd name="T3" fmla="*/ 20 h 20"/>
              <a:gd name="T4" fmla="*/ 3 w 13"/>
              <a:gd name="T5" fmla="*/ 13 h 20"/>
              <a:gd name="T6" fmla="*/ 0 w 13"/>
              <a:gd name="T7" fmla="*/ 9 h 20"/>
              <a:gd name="T8" fmla="*/ 4 w 13"/>
              <a:gd name="T9" fmla="*/ 0 h 20"/>
              <a:gd name="T10" fmla="*/ 11 w 13"/>
              <a:gd name="T11" fmla="*/ 6 h 20"/>
              <a:gd name="T12" fmla="*/ 13 w 13"/>
              <a:gd name="T13" fmla="*/ 8 h 20"/>
              <a:gd name="T14" fmla="*/ 11 w 13"/>
              <a:gd name="T15" fmla="*/ 13 h 20"/>
              <a:gd name="T16" fmla="*/ 8 w 13"/>
              <a:gd name="T17" fmla="*/ 1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20">
                <a:moveTo>
                  <a:pt x="8" y="17"/>
                </a:moveTo>
                <a:lnTo>
                  <a:pt x="8" y="20"/>
                </a:lnTo>
                <a:lnTo>
                  <a:pt x="3" y="13"/>
                </a:lnTo>
                <a:lnTo>
                  <a:pt x="0" y="9"/>
                </a:lnTo>
                <a:lnTo>
                  <a:pt x="4" y="0"/>
                </a:lnTo>
                <a:lnTo>
                  <a:pt x="11" y="6"/>
                </a:lnTo>
                <a:lnTo>
                  <a:pt x="13" y="8"/>
                </a:lnTo>
                <a:lnTo>
                  <a:pt x="11" y="13"/>
                </a:lnTo>
                <a:lnTo>
                  <a:pt x="8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Freeform 697">
            <a:extLst>
              <a:ext uri="{FF2B5EF4-FFF2-40B4-BE49-F238E27FC236}">
                <a16:creationId xmlns:a16="http://schemas.microsoft.com/office/drawing/2014/main" id="{6DB9D7C7-4ADA-FE9E-01CD-CB29CF5B4661}"/>
              </a:ext>
            </a:extLst>
          </p:cNvPr>
          <p:cNvSpPr>
            <a:spLocks noEditPoints="1"/>
          </p:cNvSpPr>
          <p:nvPr/>
        </p:nvSpPr>
        <p:spPr bwMode="auto">
          <a:xfrm>
            <a:off x="4070434" y="5667494"/>
            <a:ext cx="112715" cy="101602"/>
          </a:xfrm>
          <a:custGeom>
            <a:avLst/>
            <a:gdLst>
              <a:gd name="T0" fmla="*/ 47 w 71"/>
              <a:gd name="T1" fmla="*/ 29 h 64"/>
              <a:gd name="T2" fmla="*/ 48 w 71"/>
              <a:gd name="T3" fmla="*/ 33 h 64"/>
              <a:gd name="T4" fmla="*/ 49 w 71"/>
              <a:gd name="T5" fmla="*/ 31 h 64"/>
              <a:gd name="T6" fmla="*/ 59 w 71"/>
              <a:gd name="T7" fmla="*/ 27 h 64"/>
              <a:gd name="T8" fmla="*/ 66 w 71"/>
              <a:gd name="T9" fmla="*/ 26 h 64"/>
              <a:gd name="T10" fmla="*/ 70 w 71"/>
              <a:gd name="T11" fmla="*/ 46 h 64"/>
              <a:gd name="T12" fmla="*/ 71 w 71"/>
              <a:gd name="T13" fmla="*/ 48 h 64"/>
              <a:gd name="T14" fmla="*/ 70 w 71"/>
              <a:gd name="T15" fmla="*/ 48 h 64"/>
              <a:gd name="T16" fmla="*/ 59 w 71"/>
              <a:gd name="T17" fmla="*/ 50 h 64"/>
              <a:gd name="T18" fmla="*/ 54 w 71"/>
              <a:gd name="T19" fmla="*/ 53 h 64"/>
              <a:gd name="T20" fmla="*/ 49 w 71"/>
              <a:gd name="T21" fmla="*/ 48 h 64"/>
              <a:gd name="T22" fmla="*/ 47 w 71"/>
              <a:gd name="T23" fmla="*/ 53 h 64"/>
              <a:gd name="T24" fmla="*/ 34 w 71"/>
              <a:gd name="T25" fmla="*/ 64 h 64"/>
              <a:gd name="T26" fmla="*/ 36 w 71"/>
              <a:gd name="T27" fmla="*/ 55 h 64"/>
              <a:gd name="T28" fmla="*/ 37 w 71"/>
              <a:gd name="T29" fmla="*/ 52 h 64"/>
              <a:gd name="T30" fmla="*/ 40 w 71"/>
              <a:gd name="T31" fmla="*/ 48 h 64"/>
              <a:gd name="T32" fmla="*/ 40 w 71"/>
              <a:gd name="T33" fmla="*/ 46 h 64"/>
              <a:gd name="T34" fmla="*/ 39 w 71"/>
              <a:gd name="T35" fmla="*/ 33 h 64"/>
              <a:gd name="T36" fmla="*/ 39 w 71"/>
              <a:gd name="T37" fmla="*/ 25 h 64"/>
              <a:gd name="T38" fmla="*/ 39 w 71"/>
              <a:gd name="T39" fmla="*/ 15 h 64"/>
              <a:gd name="T40" fmla="*/ 47 w 71"/>
              <a:gd name="T41" fmla="*/ 18 h 64"/>
              <a:gd name="T42" fmla="*/ 48 w 71"/>
              <a:gd name="T43" fmla="*/ 29 h 64"/>
              <a:gd name="T44" fmla="*/ 47 w 71"/>
              <a:gd name="T45" fmla="*/ 29 h 64"/>
              <a:gd name="T46" fmla="*/ 32 w 71"/>
              <a:gd name="T47" fmla="*/ 7 h 64"/>
              <a:gd name="T48" fmla="*/ 30 w 71"/>
              <a:gd name="T49" fmla="*/ 8 h 64"/>
              <a:gd name="T50" fmla="*/ 32 w 71"/>
              <a:gd name="T51" fmla="*/ 7 h 64"/>
              <a:gd name="T52" fmla="*/ 36 w 71"/>
              <a:gd name="T53" fmla="*/ 7 h 64"/>
              <a:gd name="T54" fmla="*/ 32 w 71"/>
              <a:gd name="T55" fmla="*/ 7 h 64"/>
              <a:gd name="T56" fmla="*/ 15 w 71"/>
              <a:gd name="T57" fmla="*/ 1 h 64"/>
              <a:gd name="T58" fmla="*/ 17 w 71"/>
              <a:gd name="T59" fmla="*/ 1 h 64"/>
              <a:gd name="T60" fmla="*/ 21 w 71"/>
              <a:gd name="T61" fmla="*/ 12 h 64"/>
              <a:gd name="T62" fmla="*/ 21 w 71"/>
              <a:gd name="T63" fmla="*/ 15 h 64"/>
              <a:gd name="T64" fmla="*/ 17 w 71"/>
              <a:gd name="T65" fmla="*/ 12 h 64"/>
              <a:gd name="T66" fmla="*/ 18 w 71"/>
              <a:gd name="T67" fmla="*/ 18 h 64"/>
              <a:gd name="T68" fmla="*/ 25 w 71"/>
              <a:gd name="T69" fmla="*/ 20 h 64"/>
              <a:gd name="T70" fmla="*/ 33 w 71"/>
              <a:gd name="T71" fmla="*/ 12 h 64"/>
              <a:gd name="T72" fmla="*/ 33 w 71"/>
              <a:gd name="T73" fmla="*/ 25 h 64"/>
              <a:gd name="T74" fmla="*/ 33 w 71"/>
              <a:gd name="T75" fmla="*/ 34 h 64"/>
              <a:gd name="T76" fmla="*/ 33 w 71"/>
              <a:gd name="T77" fmla="*/ 35 h 64"/>
              <a:gd name="T78" fmla="*/ 32 w 71"/>
              <a:gd name="T79" fmla="*/ 45 h 64"/>
              <a:gd name="T80" fmla="*/ 32 w 71"/>
              <a:gd name="T81" fmla="*/ 48 h 64"/>
              <a:gd name="T82" fmla="*/ 26 w 71"/>
              <a:gd name="T83" fmla="*/ 56 h 64"/>
              <a:gd name="T84" fmla="*/ 21 w 71"/>
              <a:gd name="T85" fmla="*/ 61 h 64"/>
              <a:gd name="T86" fmla="*/ 13 w 71"/>
              <a:gd name="T87" fmla="*/ 60 h 64"/>
              <a:gd name="T88" fmla="*/ 13 w 71"/>
              <a:gd name="T89" fmla="*/ 57 h 64"/>
              <a:gd name="T90" fmla="*/ 13 w 71"/>
              <a:gd name="T91" fmla="*/ 49 h 64"/>
              <a:gd name="T92" fmla="*/ 7 w 71"/>
              <a:gd name="T93" fmla="*/ 52 h 64"/>
              <a:gd name="T94" fmla="*/ 3 w 71"/>
              <a:gd name="T95" fmla="*/ 49 h 64"/>
              <a:gd name="T96" fmla="*/ 4 w 71"/>
              <a:gd name="T97" fmla="*/ 33 h 64"/>
              <a:gd name="T98" fmla="*/ 6 w 71"/>
              <a:gd name="T99" fmla="*/ 25 h 64"/>
              <a:gd name="T100" fmla="*/ 2 w 71"/>
              <a:gd name="T101" fmla="*/ 22 h 64"/>
              <a:gd name="T102" fmla="*/ 2 w 71"/>
              <a:gd name="T103" fmla="*/ 25 h 64"/>
              <a:gd name="T104" fmla="*/ 0 w 71"/>
              <a:gd name="T105" fmla="*/ 22 h 64"/>
              <a:gd name="T106" fmla="*/ 0 w 71"/>
              <a:gd name="T107" fmla="*/ 20 h 64"/>
              <a:gd name="T108" fmla="*/ 0 w 71"/>
              <a:gd name="T109" fmla="*/ 14 h 64"/>
              <a:gd name="T110" fmla="*/ 9 w 71"/>
              <a:gd name="T111" fmla="*/ 4 h 64"/>
              <a:gd name="T112" fmla="*/ 13 w 71"/>
              <a:gd name="T113" fmla="*/ 0 h 64"/>
              <a:gd name="T114" fmla="*/ 15 w 71"/>
              <a:gd name="T115" fmla="*/ 1 h 64"/>
              <a:gd name="T116" fmla="*/ 15 w 71"/>
              <a:gd name="T117" fmla="*/ 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" h="64">
                <a:moveTo>
                  <a:pt x="47" y="29"/>
                </a:moveTo>
                <a:lnTo>
                  <a:pt x="48" y="33"/>
                </a:lnTo>
                <a:lnTo>
                  <a:pt x="49" y="31"/>
                </a:lnTo>
                <a:lnTo>
                  <a:pt x="59" y="27"/>
                </a:lnTo>
                <a:lnTo>
                  <a:pt x="66" y="26"/>
                </a:lnTo>
                <a:lnTo>
                  <a:pt x="70" y="46"/>
                </a:lnTo>
                <a:lnTo>
                  <a:pt x="71" y="48"/>
                </a:lnTo>
                <a:lnTo>
                  <a:pt x="70" y="48"/>
                </a:lnTo>
                <a:lnTo>
                  <a:pt x="59" y="50"/>
                </a:lnTo>
                <a:lnTo>
                  <a:pt x="54" y="53"/>
                </a:lnTo>
                <a:lnTo>
                  <a:pt x="49" y="48"/>
                </a:lnTo>
                <a:lnTo>
                  <a:pt x="47" y="53"/>
                </a:lnTo>
                <a:lnTo>
                  <a:pt x="34" y="64"/>
                </a:lnTo>
                <a:lnTo>
                  <a:pt x="36" y="55"/>
                </a:lnTo>
                <a:lnTo>
                  <a:pt x="37" y="52"/>
                </a:lnTo>
                <a:lnTo>
                  <a:pt x="40" y="48"/>
                </a:lnTo>
                <a:lnTo>
                  <a:pt x="40" y="46"/>
                </a:lnTo>
                <a:lnTo>
                  <a:pt x="39" y="33"/>
                </a:lnTo>
                <a:lnTo>
                  <a:pt x="39" y="25"/>
                </a:lnTo>
                <a:lnTo>
                  <a:pt x="39" y="15"/>
                </a:lnTo>
                <a:lnTo>
                  <a:pt x="47" y="18"/>
                </a:lnTo>
                <a:lnTo>
                  <a:pt x="48" y="29"/>
                </a:lnTo>
                <a:lnTo>
                  <a:pt x="47" y="29"/>
                </a:lnTo>
                <a:close/>
                <a:moveTo>
                  <a:pt x="32" y="7"/>
                </a:moveTo>
                <a:lnTo>
                  <a:pt x="30" y="8"/>
                </a:lnTo>
                <a:lnTo>
                  <a:pt x="32" y="7"/>
                </a:lnTo>
                <a:lnTo>
                  <a:pt x="36" y="7"/>
                </a:lnTo>
                <a:lnTo>
                  <a:pt x="32" y="7"/>
                </a:lnTo>
                <a:close/>
                <a:moveTo>
                  <a:pt x="15" y="1"/>
                </a:moveTo>
                <a:lnTo>
                  <a:pt x="17" y="1"/>
                </a:lnTo>
                <a:lnTo>
                  <a:pt x="21" y="12"/>
                </a:lnTo>
                <a:lnTo>
                  <a:pt x="21" y="15"/>
                </a:lnTo>
                <a:lnTo>
                  <a:pt x="17" y="12"/>
                </a:lnTo>
                <a:lnTo>
                  <a:pt x="18" y="18"/>
                </a:lnTo>
                <a:lnTo>
                  <a:pt x="25" y="20"/>
                </a:lnTo>
                <a:lnTo>
                  <a:pt x="33" y="12"/>
                </a:lnTo>
                <a:lnTo>
                  <a:pt x="33" y="25"/>
                </a:lnTo>
                <a:lnTo>
                  <a:pt x="33" y="34"/>
                </a:lnTo>
                <a:lnTo>
                  <a:pt x="33" y="35"/>
                </a:lnTo>
                <a:lnTo>
                  <a:pt x="32" y="45"/>
                </a:lnTo>
                <a:lnTo>
                  <a:pt x="32" y="48"/>
                </a:lnTo>
                <a:lnTo>
                  <a:pt x="26" y="56"/>
                </a:lnTo>
                <a:lnTo>
                  <a:pt x="21" y="61"/>
                </a:lnTo>
                <a:lnTo>
                  <a:pt x="13" y="60"/>
                </a:lnTo>
                <a:lnTo>
                  <a:pt x="13" y="57"/>
                </a:lnTo>
                <a:lnTo>
                  <a:pt x="13" y="49"/>
                </a:lnTo>
                <a:lnTo>
                  <a:pt x="7" y="52"/>
                </a:lnTo>
                <a:lnTo>
                  <a:pt x="3" y="49"/>
                </a:lnTo>
                <a:lnTo>
                  <a:pt x="4" y="33"/>
                </a:lnTo>
                <a:lnTo>
                  <a:pt x="6" y="25"/>
                </a:lnTo>
                <a:lnTo>
                  <a:pt x="2" y="22"/>
                </a:lnTo>
                <a:lnTo>
                  <a:pt x="2" y="25"/>
                </a:lnTo>
                <a:lnTo>
                  <a:pt x="0" y="22"/>
                </a:lnTo>
                <a:lnTo>
                  <a:pt x="0" y="20"/>
                </a:lnTo>
                <a:lnTo>
                  <a:pt x="0" y="14"/>
                </a:lnTo>
                <a:lnTo>
                  <a:pt x="9" y="4"/>
                </a:lnTo>
                <a:lnTo>
                  <a:pt x="13" y="0"/>
                </a:lnTo>
                <a:lnTo>
                  <a:pt x="15" y="1"/>
                </a:lnTo>
                <a:lnTo>
                  <a:pt x="1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Freeform 698">
            <a:extLst>
              <a:ext uri="{FF2B5EF4-FFF2-40B4-BE49-F238E27FC236}">
                <a16:creationId xmlns:a16="http://schemas.microsoft.com/office/drawing/2014/main" id="{FD506676-F9C7-4C41-AA79-7D6596CF64C4}"/>
              </a:ext>
            </a:extLst>
          </p:cNvPr>
          <p:cNvSpPr>
            <a:spLocks noEditPoints="1"/>
          </p:cNvSpPr>
          <p:nvPr/>
        </p:nvSpPr>
        <p:spPr bwMode="auto">
          <a:xfrm>
            <a:off x="4052971" y="5388088"/>
            <a:ext cx="46038" cy="76202"/>
          </a:xfrm>
          <a:custGeom>
            <a:avLst/>
            <a:gdLst>
              <a:gd name="T0" fmla="*/ 14 w 29"/>
              <a:gd name="T1" fmla="*/ 46 h 48"/>
              <a:gd name="T2" fmla="*/ 2 w 29"/>
              <a:gd name="T3" fmla="*/ 48 h 48"/>
              <a:gd name="T4" fmla="*/ 0 w 29"/>
              <a:gd name="T5" fmla="*/ 38 h 48"/>
              <a:gd name="T6" fmla="*/ 13 w 29"/>
              <a:gd name="T7" fmla="*/ 34 h 48"/>
              <a:gd name="T8" fmla="*/ 13 w 29"/>
              <a:gd name="T9" fmla="*/ 36 h 48"/>
              <a:gd name="T10" fmla="*/ 15 w 29"/>
              <a:gd name="T11" fmla="*/ 37 h 48"/>
              <a:gd name="T12" fmla="*/ 15 w 29"/>
              <a:gd name="T13" fmla="*/ 42 h 48"/>
              <a:gd name="T14" fmla="*/ 14 w 29"/>
              <a:gd name="T15" fmla="*/ 46 h 48"/>
              <a:gd name="T16" fmla="*/ 24 w 29"/>
              <a:gd name="T17" fmla="*/ 41 h 48"/>
              <a:gd name="T18" fmla="*/ 24 w 29"/>
              <a:gd name="T19" fmla="*/ 42 h 48"/>
              <a:gd name="T20" fmla="*/ 22 w 29"/>
              <a:gd name="T21" fmla="*/ 41 h 48"/>
              <a:gd name="T22" fmla="*/ 20 w 29"/>
              <a:gd name="T23" fmla="*/ 38 h 48"/>
              <a:gd name="T24" fmla="*/ 17 w 29"/>
              <a:gd name="T25" fmla="*/ 34 h 48"/>
              <a:gd name="T26" fmla="*/ 15 w 29"/>
              <a:gd name="T27" fmla="*/ 25 h 48"/>
              <a:gd name="T28" fmla="*/ 20 w 29"/>
              <a:gd name="T29" fmla="*/ 11 h 48"/>
              <a:gd name="T30" fmla="*/ 24 w 29"/>
              <a:gd name="T31" fmla="*/ 10 h 48"/>
              <a:gd name="T32" fmla="*/ 26 w 29"/>
              <a:gd name="T33" fmla="*/ 16 h 48"/>
              <a:gd name="T34" fmla="*/ 29 w 29"/>
              <a:gd name="T35" fmla="*/ 26 h 48"/>
              <a:gd name="T36" fmla="*/ 24 w 29"/>
              <a:gd name="T37" fmla="*/ 41 h 48"/>
              <a:gd name="T38" fmla="*/ 14 w 29"/>
              <a:gd name="T39" fmla="*/ 12 h 48"/>
              <a:gd name="T40" fmla="*/ 9 w 29"/>
              <a:gd name="T41" fmla="*/ 12 h 48"/>
              <a:gd name="T42" fmla="*/ 6 w 29"/>
              <a:gd name="T43" fmla="*/ 0 h 48"/>
              <a:gd name="T44" fmla="*/ 13 w 29"/>
              <a:gd name="T45" fmla="*/ 0 h 48"/>
              <a:gd name="T46" fmla="*/ 14 w 29"/>
              <a:gd name="T47" fmla="*/ 1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" h="48">
                <a:moveTo>
                  <a:pt x="14" y="46"/>
                </a:moveTo>
                <a:lnTo>
                  <a:pt x="2" y="48"/>
                </a:lnTo>
                <a:lnTo>
                  <a:pt x="0" y="38"/>
                </a:lnTo>
                <a:lnTo>
                  <a:pt x="13" y="34"/>
                </a:lnTo>
                <a:lnTo>
                  <a:pt x="13" y="36"/>
                </a:lnTo>
                <a:lnTo>
                  <a:pt x="15" y="37"/>
                </a:lnTo>
                <a:lnTo>
                  <a:pt x="15" y="42"/>
                </a:lnTo>
                <a:lnTo>
                  <a:pt x="14" y="46"/>
                </a:lnTo>
                <a:close/>
                <a:moveTo>
                  <a:pt x="24" y="41"/>
                </a:moveTo>
                <a:lnTo>
                  <a:pt x="24" y="42"/>
                </a:lnTo>
                <a:lnTo>
                  <a:pt x="22" y="41"/>
                </a:lnTo>
                <a:lnTo>
                  <a:pt x="20" y="38"/>
                </a:lnTo>
                <a:lnTo>
                  <a:pt x="17" y="34"/>
                </a:lnTo>
                <a:lnTo>
                  <a:pt x="15" y="25"/>
                </a:lnTo>
                <a:lnTo>
                  <a:pt x="20" y="11"/>
                </a:lnTo>
                <a:lnTo>
                  <a:pt x="24" y="10"/>
                </a:lnTo>
                <a:lnTo>
                  <a:pt x="26" y="16"/>
                </a:lnTo>
                <a:lnTo>
                  <a:pt x="29" y="26"/>
                </a:lnTo>
                <a:lnTo>
                  <a:pt x="24" y="41"/>
                </a:lnTo>
                <a:close/>
                <a:moveTo>
                  <a:pt x="14" y="12"/>
                </a:moveTo>
                <a:lnTo>
                  <a:pt x="9" y="12"/>
                </a:lnTo>
                <a:lnTo>
                  <a:pt x="6" y="0"/>
                </a:lnTo>
                <a:lnTo>
                  <a:pt x="13" y="0"/>
                </a:lnTo>
                <a:lnTo>
                  <a:pt x="14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Freeform 699">
            <a:extLst>
              <a:ext uri="{FF2B5EF4-FFF2-40B4-BE49-F238E27FC236}">
                <a16:creationId xmlns:a16="http://schemas.microsoft.com/office/drawing/2014/main" id="{513C6A9C-5EED-9056-983B-9EEF17DF9C35}"/>
              </a:ext>
            </a:extLst>
          </p:cNvPr>
          <p:cNvSpPr>
            <a:spLocks noEditPoints="1"/>
          </p:cNvSpPr>
          <p:nvPr/>
        </p:nvSpPr>
        <p:spPr bwMode="auto">
          <a:xfrm>
            <a:off x="4027570" y="4935641"/>
            <a:ext cx="84139" cy="87314"/>
          </a:xfrm>
          <a:custGeom>
            <a:avLst/>
            <a:gdLst>
              <a:gd name="T0" fmla="*/ 12 w 53"/>
              <a:gd name="T1" fmla="*/ 46 h 55"/>
              <a:gd name="T2" fmla="*/ 10 w 53"/>
              <a:gd name="T3" fmla="*/ 55 h 55"/>
              <a:gd name="T4" fmla="*/ 4 w 53"/>
              <a:gd name="T5" fmla="*/ 52 h 55"/>
              <a:gd name="T6" fmla="*/ 0 w 53"/>
              <a:gd name="T7" fmla="*/ 44 h 55"/>
              <a:gd name="T8" fmla="*/ 7 w 53"/>
              <a:gd name="T9" fmla="*/ 31 h 55"/>
              <a:gd name="T10" fmla="*/ 11 w 53"/>
              <a:gd name="T11" fmla="*/ 33 h 55"/>
              <a:gd name="T12" fmla="*/ 10 w 53"/>
              <a:gd name="T13" fmla="*/ 41 h 55"/>
              <a:gd name="T14" fmla="*/ 11 w 53"/>
              <a:gd name="T15" fmla="*/ 44 h 55"/>
              <a:gd name="T16" fmla="*/ 12 w 53"/>
              <a:gd name="T17" fmla="*/ 46 h 55"/>
              <a:gd name="T18" fmla="*/ 53 w 53"/>
              <a:gd name="T19" fmla="*/ 12 h 55"/>
              <a:gd name="T20" fmla="*/ 51 w 53"/>
              <a:gd name="T21" fmla="*/ 29 h 55"/>
              <a:gd name="T22" fmla="*/ 42 w 53"/>
              <a:gd name="T23" fmla="*/ 36 h 55"/>
              <a:gd name="T24" fmla="*/ 40 w 53"/>
              <a:gd name="T25" fmla="*/ 38 h 55"/>
              <a:gd name="T26" fmla="*/ 37 w 53"/>
              <a:gd name="T27" fmla="*/ 30 h 55"/>
              <a:gd name="T28" fmla="*/ 26 w 53"/>
              <a:gd name="T29" fmla="*/ 38 h 55"/>
              <a:gd name="T30" fmla="*/ 15 w 53"/>
              <a:gd name="T31" fmla="*/ 46 h 55"/>
              <a:gd name="T32" fmla="*/ 15 w 53"/>
              <a:gd name="T33" fmla="*/ 29 h 55"/>
              <a:gd name="T34" fmla="*/ 26 w 53"/>
              <a:gd name="T35" fmla="*/ 23 h 55"/>
              <a:gd name="T36" fmla="*/ 27 w 53"/>
              <a:gd name="T37" fmla="*/ 15 h 55"/>
              <a:gd name="T38" fmla="*/ 33 w 53"/>
              <a:gd name="T39" fmla="*/ 12 h 55"/>
              <a:gd name="T40" fmla="*/ 38 w 53"/>
              <a:gd name="T41" fmla="*/ 18 h 55"/>
              <a:gd name="T42" fmla="*/ 40 w 53"/>
              <a:gd name="T43" fmla="*/ 0 h 55"/>
              <a:gd name="T44" fmla="*/ 53 w 53"/>
              <a:gd name="T45" fmla="*/ 8 h 55"/>
              <a:gd name="T46" fmla="*/ 52 w 53"/>
              <a:gd name="T47" fmla="*/ 12 h 55"/>
              <a:gd name="T48" fmla="*/ 53 w 53"/>
              <a:gd name="T49" fmla="*/ 1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" h="55">
                <a:moveTo>
                  <a:pt x="12" y="46"/>
                </a:moveTo>
                <a:lnTo>
                  <a:pt x="10" y="55"/>
                </a:lnTo>
                <a:lnTo>
                  <a:pt x="4" y="52"/>
                </a:lnTo>
                <a:lnTo>
                  <a:pt x="0" y="44"/>
                </a:lnTo>
                <a:lnTo>
                  <a:pt x="7" y="31"/>
                </a:lnTo>
                <a:lnTo>
                  <a:pt x="11" y="33"/>
                </a:lnTo>
                <a:lnTo>
                  <a:pt x="10" y="41"/>
                </a:lnTo>
                <a:lnTo>
                  <a:pt x="11" y="44"/>
                </a:lnTo>
                <a:lnTo>
                  <a:pt x="12" y="46"/>
                </a:lnTo>
                <a:close/>
                <a:moveTo>
                  <a:pt x="53" y="12"/>
                </a:moveTo>
                <a:lnTo>
                  <a:pt x="51" y="29"/>
                </a:lnTo>
                <a:lnTo>
                  <a:pt x="42" y="36"/>
                </a:lnTo>
                <a:lnTo>
                  <a:pt x="40" y="38"/>
                </a:lnTo>
                <a:lnTo>
                  <a:pt x="37" y="30"/>
                </a:lnTo>
                <a:lnTo>
                  <a:pt x="26" y="38"/>
                </a:lnTo>
                <a:lnTo>
                  <a:pt x="15" y="46"/>
                </a:lnTo>
                <a:lnTo>
                  <a:pt x="15" y="29"/>
                </a:lnTo>
                <a:lnTo>
                  <a:pt x="26" y="23"/>
                </a:lnTo>
                <a:lnTo>
                  <a:pt x="27" y="15"/>
                </a:lnTo>
                <a:lnTo>
                  <a:pt x="33" y="12"/>
                </a:lnTo>
                <a:lnTo>
                  <a:pt x="38" y="18"/>
                </a:lnTo>
                <a:lnTo>
                  <a:pt x="40" y="0"/>
                </a:lnTo>
                <a:lnTo>
                  <a:pt x="53" y="8"/>
                </a:lnTo>
                <a:lnTo>
                  <a:pt x="52" y="12"/>
                </a:lnTo>
                <a:lnTo>
                  <a:pt x="5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Freeform 700">
            <a:extLst>
              <a:ext uri="{FF2B5EF4-FFF2-40B4-BE49-F238E27FC236}">
                <a16:creationId xmlns:a16="http://schemas.microsoft.com/office/drawing/2014/main" id="{B030C562-4C30-9045-2EA0-D244FB116816}"/>
              </a:ext>
            </a:extLst>
          </p:cNvPr>
          <p:cNvSpPr>
            <a:spLocks/>
          </p:cNvSpPr>
          <p:nvPr/>
        </p:nvSpPr>
        <p:spPr bwMode="auto">
          <a:xfrm>
            <a:off x="4111710" y="5056294"/>
            <a:ext cx="155578" cy="106365"/>
          </a:xfrm>
          <a:custGeom>
            <a:avLst/>
            <a:gdLst>
              <a:gd name="T0" fmla="*/ 98 w 98"/>
              <a:gd name="T1" fmla="*/ 11 h 67"/>
              <a:gd name="T2" fmla="*/ 90 w 98"/>
              <a:gd name="T3" fmla="*/ 28 h 67"/>
              <a:gd name="T4" fmla="*/ 85 w 98"/>
              <a:gd name="T5" fmla="*/ 30 h 67"/>
              <a:gd name="T6" fmla="*/ 75 w 98"/>
              <a:gd name="T7" fmla="*/ 36 h 67"/>
              <a:gd name="T8" fmla="*/ 62 w 98"/>
              <a:gd name="T9" fmla="*/ 43 h 67"/>
              <a:gd name="T10" fmla="*/ 55 w 98"/>
              <a:gd name="T11" fmla="*/ 50 h 67"/>
              <a:gd name="T12" fmla="*/ 47 w 98"/>
              <a:gd name="T13" fmla="*/ 45 h 67"/>
              <a:gd name="T14" fmla="*/ 43 w 98"/>
              <a:gd name="T15" fmla="*/ 51 h 67"/>
              <a:gd name="T16" fmla="*/ 43 w 98"/>
              <a:gd name="T17" fmla="*/ 66 h 67"/>
              <a:gd name="T18" fmla="*/ 37 w 98"/>
              <a:gd name="T19" fmla="*/ 67 h 67"/>
              <a:gd name="T20" fmla="*/ 33 w 98"/>
              <a:gd name="T21" fmla="*/ 65 h 67"/>
              <a:gd name="T22" fmla="*/ 32 w 98"/>
              <a:gd name="T23" fmla="*/ 62 h 67"/>
              <a:gd name="T24" fmla="*/ 26 w 98"/>
              <a:gd name="T25" fmla="*/ 52 h 67"/>
              <a:gd name="T26" fmla="*/ 23 w 98"/>
              <a:gd name="T27" fmla="*/ 52 h 67"/>
              <a:gd name="T28" fmla="*/ 17 w 98"/>
              <a:gd name="T29" fmla="*/ 47 h 67"/>
              <a:gd name="T30" fmla="*/ 22 w 98"/>
              <a:gd name="T31" fmla="*/ 40 h 67"/>
              <a:gd name="T32" fmla="*/ 23 w 98"/>
              <a:gd name="T33" fmla="*/ 39 h 67"/>
              <a:gd name="T34" fmla="*/ 29 w 98"/>
              <a:gd name="T35" fmla="*/ 37 h 67"/>
              <a:gd name="T36" fmla="*/ 33 w 98"/>
              <a:gd name="T37" fmla="*/ 37 h 67"/>
              <a:gd name="T38" fmla="*/ 32 w 98"/>
              <a:gd name="T39" fmla="*/ 30 h 67"/>
              <a:gd name="T40" fmla="*/ 34 w 98"/>
              <a:gd name="T41" fmla="*/ 26 h 67"/>
              <a:gd name="T42" fmla="*/ 37 w 98"/>
              <a:gd name="T43" fmla="*/ 26 h 67"/>
              <a:gd name="T44" fmla="*/ 45 w 98"/>
              <a:gd name="T45" fmla="*/ 26 h 67"/>
              <a:gd name="T46" fmla="*/ 47 w 98"/>
              <a:gd name="T47" fmla="*/ 26 h 67"/>
              <a:gd name="T48" fmla="*/ 49 w 98"/>
              <a:gd name="T49" fmla="*/ 30 h 67"/>
              <a:gd name="T50" fmla="*/ 55 w 98"/>
              <a:gd name="T51" fmla="*/ 29 h 67"/>
              <a:gd name="T52" fmla="*/ 59 w 98"/>
              <a:gd name="T53" fmla="*/ 29 h 67"/>
              <a:gd name="T54" fmla="*/ 60 w 98"/>
              <a:gd name="T55" fmla="*/ 29 h 67"/>
              <a:gd name="T56" fmla="*/ 60 w 98"/>
              <a:gd name="T57" fmla="*/ 28 h 67"/>
              <a:gd name="T58" fmla="*/ 62 w 98"/>
              <a:gd name="T59" fmla="*/ 26 h 67"/>
              <a:gd name="T60" fmla="*/ 60 w 98"/>
              <a:gd name="T61" fmla="*/ 26 h 67"/>
              <a:gd name="T62" fmla="*/ 56 w 98"/>
              <a:gd name="T63" fmla="*/ 25 h 67"/>
              <a:gd name="T64" fmla="*/ 53 w 98"/>
              <a:gd name="T65" fmla="*/ 25 h 67"/>
              <a:gd name="T66" fmla="*/ 51 w 98"/>
              <a:gd name="T67" fmla="*/ 22 h 67"/>
              <a:gd name="T68" fmla="*/ 55 w 98"/>
              <a:gd name="T69" fmla="*/ 17 h 67"/>
              <a:gd name="T70" fmla="*/ 52 w 98"/>
              <a:gd name="T71" fmla="*/ 15 h 67"/>
              <a:gd name="T72" fmla="*/ 45 w 98"/>
              <a:gd name="T73" fmla="*/ 21 h 67"/>
              <a:gd name="T74" fmla="*/ 36 w 98"/>
              <a:gd name="T75" fmla="*/ 21 h 67"/>
              <a:gd name="T76" fmla="*/ 32 w 98"/>
              <a:gd name="T77" fmla="*/ 21 h 67"/>
              <a:gd name="T78" fmla="*/ 26 w 98"/>
              <a:gd name="T79" fmla="*/ 30 h 67"/>
              <a:gd name="T80" fmla="*/ 23 w 98"/>
              <a:gd name="T81" fmla="*/ 35 h 67"/>
              <a:gd name="T82" fmla="*/ 17 w 98"/>
              <a:gd name="T83" fmla="*/ 33 h 67"/>
              <a:gd name="T84" fmla="*/ 13 w 98"/>
              <a:gd name="T85" fmla="*/ 32 h 67"/>
              <a:gd name="T86" fmla="*/ 10 w 98"/>
              <a:gd name="T87" fmla="*/ 25 h 67"/>
              <a:gd name="T88" fmla="*/ 4 w 98"/>
              <a:gd name="T89" fmla="*/ 28 h 67"/>
              <a:gd name="T90" fmla="*/ 0 w 98"/>
              <a:gd name="T91" fmla="*/ 29 h 67"/>
              <a:gd name="T92" fmla="*/ 3 w 98"/>
              <a:gd name="T93" fmla="*/ 21 h 67"/>
              <a:gd name="T94" fmla="*/ 7 w 98"/>
              <a:gd name="T95" fmla="*/ 11 h 67"/>
              <a:gd name="T96" fmla="*/ 8 w 98"/>
              <a:gd name="T97" fmla="*/ 11 h 67"/>
              <a:gd name="T98" fmla="*/ 17 w 98"/>
              <a:gd name="T99" fmla="*/ 6 h 67"/>
              <a:gd name="T100" fmla="*/ 23 w 98"/>
              <a:gd name="T101" fmla="*/ 6 h 67"/>
              <a:gd name="T102" fmla="*/ 25 w 98"/>
              <a:gd name="T103" fmla="*/ 3 h 67"/>
              <a:gd name="T104" fmla="*/ 26 w 98"/>
              <a:gd name="T105" fmla="*/ 6 h 67"/>
              <a:gd name="T106" fmla="*/ 29 w 98"/>
              <a:gd name="T107" fmla="*/ 11 h 67"/>
              <a:gd name="T108" fmla="*/ 30 w 98"/>
              <a:gd name="T109" fmla="*/ 11 h 67"/>
              <a:gd name="T110" fmla="*/ 43 w 98"/>
              <a:gd name="T111" fmla="*/ 9 h 67"/>
              <a:gd name="T112" fmla="*/ 52 w 98"/>
              <a:gd name="T113" fmla="*/ 11 h 67"/>
              <a:gd name="T114" fmla="*/ 53 w 98"/>
              <a:gd name="T115" fmla="*/ 11 h 67"/>
              <a:gd name="T116" fmla="*/ 68 w 98"/>
              <a:gd name="T117" fmla="*/ 0 h 67"/>
              <a:gd name="T118" fmla="*/ 79 w 98"/>
              <a:gd name="T119" fmla="*/ 7 h 67"/>
              <a:gd name="T120" fmla="*/ 85 w 98"/>
              <a:gd name="T121" fmla="*/ 6 h 67"/>
              <a:gd name="T122" fmla="*/ 92 w 98"/>
              <a:gd name="T123" fmla="*/ 2 h 67"/>
              <a:gd name="T124" fmla="*/ 98 w 98"/>
              <a:gd name="T125" fmla="*/ 1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" h="67">
                <a:moveTo>
                  <a:pt x="98" y="11"/>
                </a:moveTo>
                <a:lnTo>
                  <a:pt x="90" y="28"/>
                </a:lnTo>
                <a:lnTo>
                  <a:pt x="85" y="30"/>
                </a:lnTo>
                <a:lnTo>
                  <a:pt x="75" y="36"/>
                </a:lnTo>
                <a:lnTo>
                  <a:pt x="62" y="43"/>
                </a:lnTo>
                <a:lnTo>
                  <a:pt x="55" y="50"/>
                </a:lnTo>
                <a:lnTo>
                  <a:pt x="47" y="45"/>
                </a:lnTo>
                <a:lnTo>
                  <a:pt x="43" y="51"/>
                </a:lnTo>
                <a:lnTo>
                  <a:pt x="43" y="66"/>
                </a:lnTo>
                <a:lnTo>
                  <a:pt x="37" y="67"/>
                </a:lnTo>
                <a:lnTo>
                  <a:pt x="33" y="65"/>
                </a:lnTo>
                <a:lnTo>
                  <a:pt x="32" y="62"/>
                </a:lnTo>
                <a:lnTo>
                  <a:pt x="26" y="52"/>
                </a:lnTo>
                <a:lnTo>
                  <a:pt x="23" y="52"/>
                </a:lnTo>
                <a:lnTo>
                  <a:pt x="17" y="47"/>
                </a:lnTo>
                <a:lnTo>
                  <a:pt x="22" y="40"/>
                </a:lnTo>
                <a:lnTo>
                  <a:pt x="23" y="39"/>
                </a:lnTo>
                <a:lnTo>
                  <a:pt x="29" y="37"/>
                </a:lnTo>
                <a:lnTo>
                  <a:pt x="33" y="37"/>
                </a:lnTo>
                <a:lnTo>
                  <a:pt x="32" y="30"/>
                </a:lnTo>
                <a:lnTo>
                  <a:pt x="34" y="26"/>
                </a:lnTo>
                <a:lnTo>
                  <a:pt x="37" y="26"/>
                </a:lnTo>
                <a:lnTo>
                  <a:pt x="45" y="26"/>
                </a:lnTo>
                <a:lnTo>
                  <a:pt x="47" y="26"/>
                </a:lnTo>
                <a:lnTo>
                  <a:pt x="49" y="30"/>
                </a:lnTo>
                <a:lnTo>
                  <a:pt x="55" y="29"/>
                </a:lnTo>
                <a:lnTo>
                  <a:pt x="59" y="29"/>
                </a:lnTo>
                <a:lnTo>
                  <a:pt x="60" y="29"/>
                </a:lnTo>
                <a:lnTo>
                  <a:pt x="60" y="28"/>
                </a:lnTo>
                <a:lnTo>
                  <a:pt x="62" y="26"/>
                </a:lnTo>
                <a:lnTo>
                  <a:pt x="60" y="26"/>
                </a:lnTo>
                <a:lnTo>
                  <a:pt x="56" y="25"/>
                </a:lnTo>
                <a:lnTo>
                  <a:pt x="53" y="25"/>
                </a:lnTo>
                <a:lnTo>
                  <a:pt x="51" y="22"/>
                </a:lnTo>
                <a:lnTo>
                  <a:pt x="55" y="17"/>
                </a:lnTo>
                <a:lnTo>
                  <a:pt x="52" y="15"/>
                </a:lnTo>
                <a:lnTo>
                  <a:pt x="45" y="21"/>
                </a:lnTo>
                <a:lnTo>
                  <a:pt x="36" y="21"/>
                </a:lnTo>
                <a:lnTo>
                  <a:pt x="32" y="21"/>
                </a:lnTo>
                <a:lnTo>
                  <a:pt x="26" y="30"/>
                </a:lnTo>
                <a:lnTo>
                  <a:pt x="23" y="35"/>
                </a:lnTo>
                <a:lnTo>
                  <a:pt x="17" y="33"/>
                </a:lnTo>
                <a:lnTo>
                  <a:pt x="13" y="32"/>
                </a:lnTo>
                <a:lnTo>
                  <a:pt x="10" y="25"/>
                </a:lnTo>
                <a:lnTo>
                  <a:pt x="4" y="28"/>
                </a:lnTo>
                <a:lnTo>
                  <a:pt x="0" y="29"/>
                </a:lnTo>
                <a:lnTo>
                  <a:pt x="3" y="21"/>
                </a:lnTo>
                <a:lnTo>
                  <a:pt x="7" y="11"/>
                </a:lnTo>
                <a:lnTo>
                  <a:pt x="8" y="11"/>
                </a:lnTo>
                <a:lnTo>
                  <a:pt x="17" y="6"/>
                </a:lnTo>
                <a:lnTo>
                  <a:pt x="23" y="6"/>
                </a:lnTo>
                <a:lnTo>
                  <a:pt x="25" y="3"/>
                </a:lnTo>
                <a:lnTo>
                  <a:pt x="26" y="6"/>
                </a:lnTo>
                <a:lnTo>
                  <a:pt x="29" y="11"/>
                </a:lnTo>
                <a:lnTo>
                  <a:pt x="30" y="11"/>
                </a:lnTo>
                <a:lnTo>
                  <a:pt x="43" y="9"/>
                </a:lnTo>
                <a:lnTo>
                  <a:pt x="52" y="11"/>
                </a:lnTo>
                <a:lnTo>
                  <a:pt x="53" y="11"/>
                </a:lnTo>
                <a:lnTo>
                  <a:pt x="68" y="0"/>
                </a:lnTo>
                <a:lnTo>
                  <a:pt x="79" y="7"/>
                </a:lnTo>
                <a:lnTo>
                  <a:pt x="85" y="6"/>
                </a:lnTo>
                <a:lnTo>
                  <a:pt x="92" y="2"/>
                </a:lnTo>
                <a:lnTo>
                  <a:pt x="98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Freeform 701">
            <a:extLst>
              <a:ext uri="{FF2B5EF4-FFF2-40B4-BE49-F238E27FC236}">
                <a16:creationId xmlns:a16="http://schemas.microsoft.com/office/drawing/2014/main" id="{5993B986-3951-260B-639D-4E8D10C05F01}"/>
              </a:ext>
            </a:extLst>
          </p:cNvPr>
          <p:cNvSpPr>
            <a:spLocks noEditPoints="1"/>
          </p:cNvSpPr>
          <p:nvPr/>
        </p:nvSpPr>
        <p:spPr bwMode="auto">
          <a:xfrm>
            <a:off x="4194261" y="4532408"/>
            <a:ext cx="254005" cy="174629"/>
          </a:xfrm>
          <a:custGeom>
            <a:avLst/>
            <a:gdLst>
              <a:gd name="T0" fmla="*/ 153 w 160"/>
              <a:gd name="T1" fmla="*/ 78 h 110"/>
              <a:gd name="T2" fmla="*/ 139 w 160"/>
              <a:gd name="T3" fmla="*/ 84 h 110"/>
              <a:gd name="T4" fmla="*/ 132 w 160"/>
              <a:gd name="T5" fmla="*/ 74 h 110"/>
              <a:gd name="T6" fmla="*/ 135 w 160"/>
              <a:gd name="T7" fmla="*/ 71 h 110"/>
              <a:gd name="T8" fmla="*/ 120 w 160"/>
              <a:gd name="T9" fmla="*/ 74 h 110"/>
              <a:gd name="T10" fmla="*/ 119 w 160"/>
              <a:gd name="T11" fmla="*/ 74 h 110"/>
              <a:gd name="T12" fmla="*/ 119 w 160"/>
              <a:gd name="T13" fmla="*/ 77 h 110"/>
              <a:gd name="T14" fmla="*/ 105 w 160"/>
              <a:gd name="T15" fmla="*/ 80 h 110"/>
              <a:gd name="T16" fmla="*/ 101 w 160"/>
              <a:gd name="T17" fmla="*/ 73 h 110"/>
              <a:gd name="T18" fmla="*/ 77 w 160"/>
              <a:gd name="T19" fmla="*/ 74 h 110"/>
              <a:gd name="T20" fmla="*/ 64 w 160"/>
              <a:gd name="T21" fmla="*/ 71 h 110"/>
              <a:gd name="T22" fmla="*/ 41 w 160"/>
              <a:gd name="T23" fmla="*/ 66 h 110"/>
              <a:gd name="T24" fmla="*/ 33 w 160"/>
              <a:gd name="T25" fmla="*/ 65 h 110"/>
              <a:gd name="T26" fmla="*/ 40 w 160"/>
              <a:gd name="T27" fmla="*/ 59 h 110"/>
              <a:gd name="T28" fmla="*/ 42 w 160"/>
              <a:gd name="T29" fmla="*/ 51 h 110"/>
              <a:gd name="T30" fmla="*/ 40 w 160"/>
              <a:gd name="T31" fmla="*/ 52 h 110"/>
              <a:gd name="T32" fmla="*/ 33 w 160"/>
              <a:gd name="T33" fmla="*/ 33 h 110"/>
              <a:gd name="T34" fmla="*/ 29 w 160"/>
              <a:gd name="T35" fmla="*/ 14 h 110"/>
              <a:gd name="T36" fmla="*/ 15 w 160"/>
              <a:gd name="T37" fmla="*/ 0 h 110"/>
              <a:gd name="T38" fmla="*/ 0 w 160"/>
              <a:gd name="T39" fmla="*/ 10 h 110"/>
              <a:gd name="T40" fmla="*/ 1 w 160"/>
              <a:gd name="T41" fmla="*/ 18 h 110"/>
              <a:gd name="T42" fmla="*/ 15 w 160"/>
              <a:gd name="T43" fmla="*/ 26 h 110"/>
              <a:gd name="T44" fmla="*/ 25 w 160"/>
              <a:gd name="T45" fmla="*/ 45 h 110"/>
              <a:gd name="T46" fmla="*/ 25 w 160"/>
              <a:gd name="T47" fmla="*/ 51 h 110"/>
              <a:gd name="T48" fmla="*/ 11 w 160"/>
              <a:gd name="T49" fmla="*/ 62 h 110"/>
              <a:gd name="T50" fmla="*/ 3 w 160"/>
              <a:gd name="T51" fmla="*/ 65 h 110"/>
              <a:gd name="T52" fmla="*/ 12 w 160"/>
              <a:gd name="T53" fmla="*/ 73 h 110"/>
              <a:gd name="T54" fmla="*/ 21 w 160"/>
              <a:gd name="T55" fmla="*/ 77 h 110"/>
              <a:gd name="T56" fmla="*/ 37 w 160"/>
              <a:gd name="T57" fmla="*/ 77 h 110"/>
              <a:gd name="T58" fmla="*/ 59 w 160"/>
              <a:gd name="T59" fmla="*/ 85 h 110"/>
              <a:gd name="T60" fmla="*/ 81 w 160"/>
              <a:gd name="T61" fmla="*/ 86 h 110"/>
              <a:gd name="T62" fmla="*/ 98 w 160"/>
              <a:gd name="T63" fmla="*/ 92 h 110"/>
              <a:gd name="T64" fmla="*/ 97 w 160"/>
              <a:gd name="T65" fmla="*/ 96 h 110"/>
              <a:gd name="T66" fmla="*/ 74 w 160"/>
              <a:gd name="T67" fmla="*/ 101 h 110"/>
              <a:gd name="T68" fmla="*/ 96 w 160"/>
              <a:gd name="T69" fmla="*/ 100 h 110"/>
              <a:gd name="T70" fmla="*/ 108 w 160"/>
              <a:gd name="T71" fmla="*/ 104 h 110"/>
              <a:gd name="T72" fmla="*/ 120 w 160"/>
              <a:gd name="T73" fmla="*/ 110 h 110"/>
              <a:gd name="T74" fmla="*/ 131 w 160"/>
              <a:gd name="T75" fmla="*/ 108 h 110"/>
              <a:gd name="T76" fmla="*/ 132 w 160"/>
              <a:gd name="T77" fmla="*/ 100 h 110"/>
              <a:gd name="T78" fmla="*/ 135 w 160"/>
              <a:gd name="T79" fmla="*/ 99 h 110"/>
              <a:gd name="T80" fmla="*/ 145 w 160"/>
              <a:gd name="T81" fmla="*/ 101 h 110"/>
              <a:gd name="T82" fmla="*/ 156 w 160"/>
              <a:gd name="T83" fmla="*/ 99 h 110"/>
              <a:gd name="T84" fmla="*/ 160 w 160"/>
              <a:gd name="T85" fmla="*/ 93 h 110"/>
              <a:gd name="T86" fmla="*/ 154 w 160"/>
              <a:gd name="T87" fmla="*/ 82 h 110"/>
              <a:gd name="T88" fmla="*/ 25 w 160"/>
              <a:gd name="T89" fmla="*/ 60 h 110"/>
              <a:gd name="T90" fmla="*/ 26 w 160"/>
              <a:gd name="T91" fmla="*/ 60 h 110"/>
              <a:gd name="T92" fmla="*/ 33 w 160"/>
              <a:gd name="T93" fmla="*/ 6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110">
                <a:moveTo>
                  <a:pt x="154" y="82"/>
                </a:moveTo>
                <a:lnTo>
                  <a:pt x="153" y="78"/>
                </a:lnTo>
                <a:lnTo>
                  <a:pt x="150" y="80"/>
                </a:lnTo>
                <a:lnTo>
                  <a:pt x="139" y="84"/>
                </a:lnTo>
                <a:lnTo>
                  <a:pt x="138" y="81"/>
                </a:lnTo>
                <a:lnTo>
                  <a:pt x="132" y="74"/>
                </a:lnTo>
                <a:lnTo>
                  <a:pt x="134" y="74"/>
                </a:lnTo>
                <a:lnTo>
                  <a:pt x="135" y="71"/>
                </a:lnTo>
                <a:lnTo>
                  <a:pt x="126" y="69"/>
                </a:lnTo>
                <a:lnTo>
                  <a:pt x="120" y="74"/>
                </a:lnTo>
                <a:lnTo>
                  <a:pt x="119" y="74"/>
                </a:lnTo>
                <a:lnTo>
                  <a:pt x="119" y="74"/>
                </a:lnTo>
                <a:lnTo>
                  <a:pt x="120" y="77"/>
                </a:lnTo>
                <a:lnTo>
                  <a:pt x="119" y="77"/>
                </a:lnTo>
                <a:lnTo>
                  <a:pt x="117" y="77"/>
                </a:lnTo>
                <a:lnTo>
                  <a:pt x="105" y="80"/>
                </a:lnTo>
                <a:lnTo>
                  <a:pt x="104" y="77"/>
                </a:lnTo>
                <a:lnTo>
                  <a:pt x="101" y="73"/>
                </a:lnTo>
                <a:lnTo>
                  <a:pt x="98" y="70"/>
                </a:lnTo>
                <a:lnTo>
                  <a:pt x="77" y="74"/>
                </a:lnTo>
                <a:lnTo>
                  <a:pt x="70" y="69"/>
                </a:lnTo>
                <a:lnTo>
                  <a:pt x="64" y="71"/>
                </a:lnTo>
                <a:lnTo>
                  <a:pt x="44" y="70"/>
                </a:lnTo>
                <a:lnTo>
                  <a:pt x="41" y="66"/>
                </a:lnTo>
                <a:lnTo>
                  <a:pt x="37" y="63"/>
                </a:lnTo>
                <a:lnTo>
                  <a:pt x="33" y="65"/>
                </a:lnTo>
                <a:lnTo>
                  <a:pt x="33" y="65"/>
                </a:lnTo>
                <a:lnTo>
                  <a:pt x="40" y="59"/>
                </a:lnTo>
                <a:lnTo>
                  <a:pt x="41" y="58"/>
                </a:lnTo>
                <a:lnTo>
                  <a:pt x="42" y="51"/>
                </a:lnTo>
                <a:lnTo>
                  <a:pt x="40" y="54"/>
                </a:lnTo>
                <a:lnTo>
                  <a:pt x="40" y="52"/>
                </a:lnTo>
                <a:lnTo>
                  <a:pt x="38" y="41"/>
                </a:lnTo>
                <a:lnTo>
                  <a:pt x="33" y="33"/>
                </a:lnTo>
                <a:lnTo>
                  <a:pt x="23" y="21"/>
                </a:lnTo>
                <a:lnTo>
                  <a:pt x="29" y="14"/>
                </a:lnTo>
                <a:lnTo>
                  <a:pt x="19" y="9"/>
                </a:lnTo>
                <a:lnTo>
                  <a:pt x="15" y="0"/>
                </a:lnTo>
                <a:lnTo>
                  <a:pt x="1" y="2"/>
                </a:lnTo>
                <a:lnTo>
                  <a:pt x="0" y="10"/>
                </a:lnTo>
                <a:lnTo>
                  <a:pt x="6" y="17"/>
                </a:lnTo>
                <a:lnTo>
                  <a:pt x="1" y="18"/>
                </a:lnTo>
                <a:lnTo>
                  <a:pt x="1" y="24"/>
                </a:lnTo>
                <a:lnTo>
                  <a:pt x="15" y="26"/>
                </a:lnTo>
                <a:lnTo>
                  <a:pt x="19" y="33"/>
                </a:lnTo>
                <a:lnTo>
                  <a:pt x="25" y="45"/>
                </a:lnTo>
                <a:lnTo>
                  <a:pt x="33" y="52"/>
                </a:lnTo>
                <a:lnTo>
                  <a:pt x="25" y="51"/>
                </a:lnTo>
                <a:lnTo>
                  <a:pt x="18" y="62"/>
                </a:lnTo>
                <a:lnTo>
                  <a:pt x="11" y="62"/>
                </a:lnTo>
                <a:lnTo>
                  <a:pt x="4" y="59"/>
                </a:lnTo>
                <a:lnTo>
                  <a:pt x="3" y="65"/>
                </a:lnTo>
                <a:lnTo>
                  <a:pt x="11" y="74"/>
                </a:lnTo>
                <a:lnTo>
                  <a:pt x="12" y="73"/>
                </a:lnTo>
                <a:lnTo>
                  <a:pt x="14" y="77"/>
                </a:lnTo>
                <a:lnTo>
                  <a:pt x="21" y="77"/>
                </a:lnTo>
                <a:lnTo>
                  <a:pt x="29" y="74"/>
                </a:lnTo>
                <a:lnTo>
                  <a:pt x="37" y="77"/>
                </a:lnTo>
                <a:lnTo>
                  <a:pt x="41" y="80"/>
                </a:lnTo>
                <a:lnTo>
                  <a:pt x="59" y="85"/>
                </a:lnTo>
                <a:lnTo>
                  <a:pt x="68" y="85"/>
                </a:lnTo>
                <a:lnTo>
                  <a:pt x="81" y="86"/>
                </a:lnTo>
                <a:lnTo>
                  <a:pt x="89" y="88"/>
                </a:lnTo>
                <a:lnTo>
                  <a:pt x="98" y="92"/>
                </a:lnTo>
                <a:lnTo>
                  <a:pt x="98" y="93"/>
                </a:lnTo>
                <a:lnTo>
                  <a:pt x="97" y="96"/>
                </a:lnTo>
                <a:lnTo>
                  <a:pt x="71" y="92"/>
                </a:lnTo>
                <a:lnTo>
                  <a:pt x="74" y="101"/>
                </a:lnTo>
                <a:lnTo>
                  <a:pt x="86" y="99"/>
                </a:lnTo>
                <a:lnTo>
                  <a:pt x="96" y="100"/>
                </a:lnTo>
                <a:lnTo>
                  <a:pt x="105" y="103"/>
                </a:lnTo>
                <a:lnTo>
                  <a:pt x="108" y="104"/>
                </a:lnTo>
                <a:lnTo>
                  <a:pt x="115" y="110"/>
                </a:lnTo>
                <a:lnTo>
                  <a:pt x="120" y="110"/>
                </a:lnTo>
                <a:lnTo>
                  <a:pt x="130" y="107"/>
                </a:lnTo>
                <a:lnTo>
                  <a:pt x="131" y="108"/>
                </a:lnTo>
                <a:lnTo>
                  <a:pt x="132" y="103"/>
                </a:lnTo>
                <a:lnTo>
                  <a:pt x="132" y="100"/>
                </a:lnTo>
                <a:lnTo>
                  <a:pt x="132" y="99"/>
                </a:lnTo>
                <a:lnTo>
                  <a:pt x="135" y="99"/>
                </a:lnTo>
                <a:lnTo>
                  <a:pt x="143" y="101"/>
                </a:lnTo>
                <a:lnTo>
                  <a:pt x="145" y="101"/>
                </a:lnTo>
                <a:lnTo>
                  <a:pt x="156" y="103"/>
                </a:lnTo>
                <a:lnTo>
                  <a:pt x="156" y="99"/>
                </a:lnTo>
                <a:lnTo>
                  <a:pt x="157" y="97"/>
                </a:lnTo>
                <a:lnTo>
                  <a:pt x="160" y="93"/>
                </a:lnTo>
                <a:lnTo>
                  <a:pt x="160" y="92"/>
                </a:lnTo>
                <a:lnTo>
                  <a:pt x="154" y="82"/>
                </a:lnTo>
                <a:close/>
                <a:moveTo>
                  <a:pt x="26" y="60"/>
                </a:moveTo>
                <a:lnTo>
                  <a:pt x="25" y="60"/>
                </a:lnTo>
                <a:lnTo>
                  <a:pt x="25" y="60"/>
                </a:lnTo>
                <a:lnTo>
                  <a:pt x="26" y="60"/>
                </a:lnTo>
                <a:lnTo>
                  <a:pt x="33" y="65"/>
                </a:lnTo>
                <a:lnTo>
                  <a:pt x="33" y="65"/>
                </a:lnTo>
                <a:lnTo>
                  <a:pt x="26" y="6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Freeform 702">
            <a:extLst>
              <a:ext uri="{FF2B5EF4-FFF2-40B4-BE49-F238E27FC236}">
                <a16:creationId xmlns:a16="http://schemas.microsoft.com/office/drawing/2014/main" id="{3DE16560-3A9B-33E4-39AC-31FE5B33734E}"/>
              </a:ext>
            </a:extLst>
          </p:cNvPr>
          <p:cNvSpPr>
            <a:spLocks noEditPoints="1"/>
          </p:cNvSpPr>
          <p:nvPr/>
        </p:nvSpPr>
        <p:spPr bwMode="auto">
          <a:xfrm>
            <a:off x="4257763" y="6240594"/>
            <a:ext cx="98427" cy="74614"/>
          </a:xfrm>
          <a:custGeom>
            <a:avLst/>
            <a:gdLst>
              <a:gd name="T0" fmla="*/ 61 w 62"/>
              <a:gd name="T1" fmla="*/ 36 h 47"/>
              <a:gd name="T2" fmla="*/ 62 w 62"/>
              <a:gd name="T3" fmla="*/ 40 h 47"/>
              <a:gd name="T4" fmla="*/ 58 w 62"/>
              <a:gd name="T5" fmla="*/ 45 h 47"/>
              <a:gd name="T6" fmla="*/ 54 w 62"/>
              <a:gd name="T7" fmla="*/ 47 h 47"/>
              <a:gd name="T8" fmla="*/ 50 w 62"/>
              <a:gd name="T9" fmla="*/ 47 h 47"/>
              <a:gd name="T10" fmla="*/ 54 w 62"/>
              <a:gd name="T11" fmla="*/ 37 h 47"/>
              <a:gd name="T12" fmla="*/ 52 w 62"/>
              <a:gd name="T13" fmla="*/ 36 h 47"/>
              <a:gd name="T14" fmla="*/ 47 w 62"/>
              <a:gd name="T15" fmla="*/ 40 h 47"/>
              <a:gd name="T16" fmla="*/ 39 w 62"/>
              <a:gd name="T17" fmla="*/ 36 h 47"/>
              <a:gd name="T18" fmla="*/ 38 w 62"/>
              <a:gd name="T19" fmla="*/ 36 h 47"/>
              <a:gd name="T20" fmla="*/ 49 w 62"/>
              <a:gd name="T21" fmla="*/ 29 h 47"/>
              <a:gd name="T22" fmla="*/ 54 w 62"/>
              <a:gd name="T23" fmla="*/ 30 h 47"/>
              <a:gd name="T24" fmla="*/ 54 w 62"/>
              <a:gd name="T25" fmla="*/ 33 h 47"/>
              <a:gd name="T26" fmla="*/ 56 w 62"/>
              <a:gd name="T27" fmla="*/ 34 h 47"/>
              <a:gd name="T28" fmla="*/ 61 w 62"/>
              <a:gd name="T29" fmla="*/ 36 h 47"/>
              <a:gd name="T30" fmla="*/ 41 w 62"/>
              <a:gd name="T31" fmla="*/ 0 h 47"/>
              <a:gd name="T32" fmla="*/ 52 w 62"/>
              <a:gd name="T33" fmla="*/ 3 h 47"/>
              <a:gd name="T34" fmla="*/ 54 w 62"/>
              <a:gd name="T35" fmla="*/ 7 h 47"/>
              <a:gd name="T36" fmla="*/ 54 w 62"/>
              <a:gd name="T37" fmla="*/ 14 h 47"/>
              <a:gd name="T38" fmla="*/ 49 w 62"/>
              <a:gd name="T39" fmla="*/ 14 h 47"/>
              <a:gd name="T40" fmla="*/ 45 w 62"/>
              <a:gd name="T41" fmla="*/ 21 h 47"/>
              <a:gd name="T42" fmla="*/ 45 w 62"/>
              <a:gd name="T43" fmla="*/ 22 h 47"/>
              <a:gd name="T44" fmla="*/ 45 w 62"/>
              <a:gd name="T45" fmla="*/ 21 h 47"/>
              <a:gd name="T46" fmla="*/ 42 w 62"/>
              <a:gd name="T47" fmla="*/ 17 h 47"/>
              <a:gd name="T48" fmla="*/ 39 w 62"/>
              <a:gd name="T49" fmla="*/ 10 h 47"/>
              <a:gd name="T50" fmla="*/ 35 w 62"/>
              <a:gd name="T51" fmla="*/ 14 h 47"/>
              <a:gd name="T52" fmla="*/ 37 w 62"/>
              <a:gd name="T53" fmla="*/ 18 h 47"/>
              <a:gd name="T54" fmla="*/ 39 w 62"/>
              <a:gd name="T55" fmla="*/ 21 h 47"/>
              <a:gd name="T56" fmla="*/ 43 w 62"/>
              <a:gd name="T57" fmla="*/ 25 h 47"/>
              <a:gd name="T58" fmla="*/ 41 w 62"/>
              <a:gd name="T59" fmla="*/ 29 h 47"/>
              <a:gd name="T60" fmla="*/ 31 w 62"/>
              <a:gd name="T61" fmla="*/ 30 h 47"/>
              <a:gd name="T62" fmla="*/ 28 w 62"/>
              <a:gd name="T63" fmla="*/ 30 h 47"/>
              <a:gd name="T64" fmla="*/ 32 w 62"/>
              <a:gd name="T65" fmla="*/ 34 h 47"/>
              <a:gd name="T66" fmla="*/ 34 w 62"/>
              <a:gd name="T67" fmla="*/ 36 h 47"/>
              <a:gd name="T68" fmla="*/ 34 w 62"/>
              <a:gd name="T69" fmla="*/ 43 h 47"/>
              <a:gd name="T70" fmla="*/ 17 w 62"/>
              <a:gd name="T71" fmla="*/ 40 h 47"/>
              <a:gd name="T72" fmla="*/ 6 w 62"/>
              <a:gd name="T73" fmla="*/ 34 h 47"/>
              <a:gd name="T74" fmla="*/ 2 w 62"/>
              <a:gd name="T75" fmla="*/ 34 h 47"/>
              <a:gd name="T76" fmla="*/ 0 w 62"/>
              <a:gd name="T77" fmla="*/ 24 h 47"/>
              <a:gd name="T78" fmla="*/ 6 w 62"/>
              <a:gd name="T79" fmla="*/ 21 h 47"/>
              <a:gd name="T80" fmla="*/ 8 w 62"/>
              <a:gd name="T81" fmla="*/ 17 h 47"/>
              <a:gd name="T82" fmla="*/ 11 w 62"/>
              <a:gd name="T83" fmla="*/ 10 h 47"/>
              <a:gd name="T84" fmla="*/ 20 w 62"/>
              <a:gd name="T85" fmla="*/ 11 h 47"/>
              <a:gd name="T86" fmla="*/ 20 w 62"/>
              <a:gd name="T87" fmla="*/ 7 h 47"/>
              <a:gd name="T88" fmla="*/ 30 w 62"/>
              <a:gd name="T89" fmla="*/ 3 h 47"/>
              <a:gd name="T90" fmla="*/ 32 w 62"/>
              <a:gd name="T91" fmla="*/ 0 h 47"/>
              <a:gd name="T92" fmla="*/ 34 w 62"/>
              <a:gd name="T93" fmla="*/ 3 h 47"/>
              <a:gd name="T94" fmla="*/ 41 w 62"/>
              <a:gd name="T9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" h="47">
                <a:moveTo>
                  <a:pt x="61" y="36"/>
                </a:moveTo>
                <a:lnTo>
                  <a:pt x="62" y="40"/>
                </a:lnTo>
                <a:lnTo>
                  <a:pt x="58" y="45"/>
                </a:lnTo>
                <a:lnTo>
                  <a:pt x="54" y="47"/>
                </a:lnTo>
                <a:lnTo>
                  <a:pt x="50" y="47"/>
                </a:lnTo>
                <a:lnTo>
                  <a:pt x="54" y="37"/>
                </a:lnTo>
                <a:lnTo>
                  <a:pt x="52" y="36"/>
                </a:lnTo>
                <a:lnTo>
                  <a:pt x="47" y="40"/>
                </a:lnTo>
                <a:lnTo>
                  <a:pt x="39" y="36"/>
                </a:lnTo>
                <a:lnTo>
                  <a:pt x="38" y="36"/>
                </a:lnTo>
                <a:lnTo>
                  <a:pt x="49" y="29"/>
                </a:lnTo>
                <a:lnTo>
                  <a:pt x="54" y="30"/>
                </a:lnTo>
                <a:lnTo>
                  <a:pt x="54" y="33"/>
                </a:lnTo>
                <a:lnTo>
                  <a:pt x="56" y="34"/>
                </a:lnTo>
                <a:lnTo>
                  <a:pt x="61" y="36"/>
                </a:lnTo>
                <a:close/>
                <a:moveTo>
                  <a:pt x="41" y="0"/>
                </a:moveTo>
                <a:lnTo>
                  <a:pt x="52" y="3"/>
                </a:lnTo>
                <a:lnTo>
                  <a:pt x="54" y="7"/>
                </a:lnTo>
                <a:lnTo>
                  <a:pt x="54" y="14"/>
                </a:lnTo>
                <a:lnTo>
                  <a:pt x="49" y="14"/>
                </a:lnTo>
                <a:lnTo>
                  <a:pt x="45" y="21"/>
                </a:lnTo>
                <a:lnTo>
                  <a:pt x="45" y="22"/>
                </a:lnTo>
                <a:lnTo>
                  <a:pt x="45" y="21"/>
                </a:lnTo>
                <a:lnTo>
                  <a:pt x="42" y="17"/>
                </a:lnTo>
                <a:lnTo>
                  <a:pt x="39" y="10"/>
                </a:lnTo>
                <a:lnTo>
                  <a:pt x="35" y="14"/>
                </a:lnTo>
                <a:lnTo>
                  <a:pt x="37" y="18"/>
                </a:lnTo>
                <a:lnTo>
                  <a:pt x="39" y="21"/>
                </a:lnTo>
                <a:lnTo>
                  <a:pt x="43" y="25"/>
                </a:lnTo>
                <a:lnTo>
                  <a:pt x="41" y="29"/>
                </a:lnTo>
                <a:lnTo>
                  <a:pt x="31" y="30"/>
                </a:lnTo>
                <a:lnTo>
                  <a:pt x="28" y="30"/>
                </a:lnTo>
                <a:lnTo>
                  <a:pt x="32" y="34"/>
                </a:lnTo>
                <a:lnTo>
                  <a:pt x="34" y="36"/>
                </a:lnTo>
                <a:lnTo>
                  <a:pt x="34" y="43"/>
                </a:lnTo>
                <a:lnTo>
                  <a:pt x="17" y="40"/>
                </a:lnTo>
                <a:lnTo>
                  <a:pt x="6" y="34"/>
                </a:lnTo>
                <a:lnTo>
                  <a:pt x="2" y="34"/>
                </a:lnTo>
                <a:lnTo>
                  <a:pt x="0" y="24"/>
                </a:lnTo>
                <a:lnTo>
                  <a:pt x="6" y="21"/>
                </a:lnTo>
                <a:lnTo>
                  <a:pt x="8" y="17"/>
                </a:lnTo>
                <a:lnTo>
                  <a:pt x="11" y="10"/>
                </a:lnTo>
                <a:lnTo>
                  <a:pt x="20" y="11"/>
                </a:lnTo>
                <a:lnTo>
                  <a:pt x="20" y="7"/>
                </a:lnTo>
                <a:lnTo>
                  <a:pt x="30" y="3"/>
                </a:lnTo>
                <a:lnTo>
                  <a:pt x="32" y="0"/>
                </a:lnTo>
                <a:lnTo>
                  <a:pt x="34" y="3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Freeform 703">
            <a:extLst>
              <a:ext uri="{FF2B5EF4-FFF2-40B4-BE49-F238E27FC236}">
                <a16:creationId xmlns:a16="http://schemas.microsoft.com/office/drawing/2014/main" id="{A51F43F9-42A9-2D94-4B51-036C536BA2C3}"/>
              </a:ext>
            </a:extLst>
          </p:cNvPr>
          <p:cNvSpPr>
            <a:spLocks/>
          </p:cNvSpPr>
          <p:nvPr/>
        </p:nvSpPr>
        <p:spPr bwMode="auto">
          <a:xfrm>
            <a:off x="4329202" y="6135816"/>
            <a:ext cx="161928" cy="190504"/>
          </a:xfrm>
          <a:custGeom>
            <a:avLst/>
            <a:gdLst>
              <a:gd name="T0" fmla="*/ 87 w 102"/>
              <a:gd name="T1" fmla="*/ 6 h 120"/>
              <a:gd name="T2" fmla="*/ 77 w 102"/>
              <a:gd name="T3" fmla="*/ 8 h 120"/>
              <a:gd name="T4" fmla="*/ 79 w 102"/>
              <a:gd name="T5" fmla="*/ 15 h 120"/>
              <a:gd name="T6" fmla="*/ 72 w 102"/>
              <a:gd name="T7" fmla="*/ 32 h 120"/>
              <a:gd name="T8" fmla="*/ 68 w 102"/>
              <a:gd name="T9" fmla="*/ 45 h 120"/>
              <a:gd name="T10" fmla="*/ 65 w 102"/>
              <a:gd name="T11" fmla="*/ 51 h 120"/>
              <a:gd name="T12" fmla="*/ 50 w 102"/>
              <a:gd name="T13" fmla="*/ 54 h 120"/>
              <a:gd name="T14" fmla="*/ 52 w 102"/>
              <a:gd name="T15" fmla="*/ 49 h 120"/>
              <a:gd name="T16" fmla="*/ 31 w 102"/>
              <a:gd name="T17" fmla="*/ 55 h 120"/>
              <a:gd name="T18" fmla="*/ 27 w 102"/>
              <a:gd name="T19" fmla="*/ 66 h 120"/>
              <a:gd name="T20" fmla="*/ 9 w 102"/>
              <a:gd name="T21" fmla="*/ 68 h 120"/>
              <a:gd name="T22" fmla="*/ 9 w 102"/>
              <a:gd name="T23" fmla="*/ 73 h 120"/>
              <a:gd name="T24" fmla="*/ 4 w 102"/>
              <a:gd name="T25" fmla="*/ 80 h 120"/>
              <a:gd name="T26" fmla="*/ 0 w 102"/>
              <a:gd name="T27" fmla="*/ 88 h 120"/>
              <a:gd name="T28" fmla="*/ 12 w 102"/>
              <a:gd name="T29" fmla="*/ 94 h 120"/>
              <a:gd name="T30" fmla="*/ 23 w 102"/>
              <a:gd name="T31" fmla="*/ 96 h 120"/>
              <a:gd name="T32" fmla="*/ 9 w 102"/>
              <a:gd name="T33" fmla="*/ 96 h 120"/>
              <a:gd name="T34" fmla="*/ 11 w 102"/>
              <a:gd name="T35" fmla="*/ 100 h 120"/>
              <a:gd name="T36" fmla="*/ 17 w 102"/>
              <a:gd name="T37" fmla="*/ 106 h 120"/>
              <a:gd name="T38" fmla="*/ 15 w 102"/>
              <a:gd name="T39" fmla="*/ 110 h 120"/>
              <a:gd name="T40" fmla="*/ 16 w 102"/>
              <a:gd name="T41" fmla="*/ 114 h 120"/>
              <a:gd name="T42" fmla="*/ 13 w 102"/>
              <a:gd name="T43" fmla="*/ 120 h 120"/>
              <a:gd name="T44" fmla="*/ 23 w 102"/>
              <a:gd name="T45" fmla="*/ 114 h 120"/>
              <a:gd name="T46" fmla="*/ 35 w 102"/>
              <a:gd name="T47" fmla="*/ 111 h 120"/>
              <a:gd name="T48" fmla="*/ 42 w 102"/>
              <a:gd name="T49" fmla="*/ 100 h 120"/>
              <a:gd name="T50" fmla="*/ 43 w 102"/>
              <a:gd name="T51" fmla="*/ 100 h 120"/>
              <a:gd name="T52" fmla="*/ 50 w 102"/>
              <a:gd name="T53" fmla="*/ 96 h 120"/>
              <a:gd name="T54" fmla="*/ 57 w 102"/>
              <a:gd name="T55" fmla="*/ 72 h 120"/>
              <a:gd name="T56" fmla="*/ 68 w 102"/>
              <a:gd name="T57" fmla="*/ 73 h 120"/>
              <a:gd name="T58" fmla="*/ 82 w 102"/>
              <a:gd name="T59" fmla="*/ 65 h 120"/>
              <a:gd name="T60" fmla="*/ 76 w 102"/>
              <a:gd name="T61" fmla="*/ 60 h 120"/>
              <a:gd name="T62" fmla="*/ 84 w 102"/>
              <a:gd name="T63" fmla="*/ 45 h 120"/>
              <a:gd name="T64" fmla="*/ 95 w 102"/>
              <a:gd name="T65" fmla="*/ 27 h 120"/>
              <a:gd name="T66" fmla="*/ 92 w 102"/>
              <a:gd name="T67" fmla="*/ 16 h 120"/>
              <a:gd name="T68" fmla="*/ 102 w 102"/>
              <a:gd name="T69" fmla="*/ 5 h 120"/>
              <a:gd name="T70" fmla="*/ 88 w 102"/>
              <a:gd name="T71" fmla="*/ 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2" h="120">
                <a:moveTo>
                  <a:pt x="88" y="8"/>
                </a:moveTo>
                <a:lnTo>
                  <a:pt x="87" y="6"/>
                </a:lnTo>
                <a:lnTo>
                  <a:pt x="83" y="0"/>
                </a:lnTo>
                <a:lnTo>
                  <a:pt x="77" y="8"/>
                </a:lnTo>
                <a:lnTo>
                  <a:pt x="79" y="15"/>
                </a:lnTo>
                <a:lnTo>
                  <a:pt x="79" y="15"/>
                </a:lnTo>
                <a:lnTo>
                  <a:pt x="69" y="19"/>
                </a:lnTo>
                <a:lnTo>
                  <a:pt x="72" y="32"/>
                </a:lnTo>
                <a:lnTo>
                  <a:pt x="68" y="36"/>
                </a:lnTo>
                <a:lnTo>
                  <a:pt x="68" y="45"/>
                </a:lnTo>
                <a:lnTo>
                  <a:pt x="64" y="47"/>
                </a:lnTo>
                <a:lnTo>
                  <a:pt x="65" y="51"/>
                </a:lnTo>
                <a:lnTo>
                  <a:pt x="57" y="53"/>
                </a:lnTo>
                <a:lnTo>
                  <a:pt x="50" y="54"/>
                </a:lnTo>
                <a:lnTo>
                  <a:pt x="52" y="51"/>
                </a:lnTo>
                <a:lnTo>
                  <a:pt x="52" y="49"/>
                </a:lnTo>
                <a:lnTo>
                  <a:pt x="42" y="57"/>
                </a:lnTo>
                <a:lnTo>
                  <a:pt x="31" y="55"/>
                </a:lnTo>
                <a:lnTo>
                  <a:pt x="27" y="60"/>
                </a:lnTo>
                <a:lnTo>
                  <a:pt x="27" y="66"/>
                </a:lnTo>
                <a:lnTo>
                  <a:pt x="15" y="65"/>
                </a:lnTo>
                <a:lnTo>
                  <a:pt x="9" y="68"/>
                </a:lnTo>
                <a:lnTo>
                  <a:pt x="7" y="69"/>
                </a:lnTo>
                <a:lnTo>
                  <a:pt x="9" y="73"/>
                </a:lnTo>
                <a:lnTo>
                  <a:pt x="9" y="80"/>
                </a:lnTo>
                <a:lnTo>
                  <a:pt x="4" y="80"/>
                </a:lnTo>
                <a:lnTo>
                  <a:pt x="0" y="87"/>
                </a:lnTo>
                <a:lnTo>
                  <a:pt x="0" y="88"/>
                </a:lnTo>
                <a:lnTo>
                  <a:pt x="8" y="91"/>
                </a:lnTo>
                <a:lnTo>
                  <a:pt x="12" y="94"/>
                </a:lnTo>
                <a:lnTo>
                  <a:pt x="22" y="91"/>
                </a:lnTo>
                <a:lnTo>
                  <a:pt x="23" y="96"/>
                </a:lnTo>
                <a:lnTo>
                  <a:pt x="11" y="98"/>
                </a:lnTo>
                <a:lnTo>
                  <a:pt x="9" y="96"/>
                </a:lnTo>
                <a:lnTo>
                  <a:pt x="9" y="99"/>
                </a:lnTo>
                <a:lnTo>
                  <a:pt x="11" y="100"/>
                </a:lnTo>
                <a:lnTo>
                  <a:pt x="16" y="102"/>
                </a:lnTo>
                <a:lnTo>
                  <a:pt x="17" y="106"/>
                </a:lnTo>
                <a:lnTo>
                  <a:pt x="13" y="111"/>
                </a:lnTo>
                <a:lnTo>
                  <a:pt x="15" y="110"/>
                </a:lnTo>
                <a:lnTo>
                  <a:pt x="22" y="106"/>
                </a:lnTo>
                <a:lnTo>
                  <a:pt x="16" y="114"/>
                </a:lnTo>
                <a:lnTo>
                  <a:pt x="15" y="115"/>
                </a:lnTo>
                <a:lnTo>
                  <a:pt x="13" y="120"/>
                </a:lnTo>
                <a:lnTo>
                  <a:pt x="19" y="118"/>
                </a:lnTo>
                <a:lnTo>
                  <a:pt x="23" y="114"/>
                </a:lnTo>
                <a:lnTo>
                  <a:pt x="28" y="113"/>
                </a:lnTo>
                <a:lnTo>
                  <a:pt x="35" y="111"/>
                </a:lnTo>
                <a:lnTo>
                  <a:pt x="37" y="106"/>
                </a:lnTo>
                <a:lnTo>
                  <a:pt x="42" y="100"/>
                </a:lnTo>
                <a:lnTo>
                  <a:pt x="42" y="103"/>
                </a:lnTo>
                <a:lnTo>
                  <a:pt x="43" y="100"/>
                </a:lnTo>
                <a:lnTo>
                  <a:pt x="45" y="100"/>
                </a:lnTo>
                <a:lnTo>
                  <a:pt x="50" y="96"/>
                </a:lnTo>
                <a:lnTo>
                  <a:pt x="53" y="76"/>
                </a:lnTo>
                <a:lnTo>
                  <a:pt x="57" y="72"/>
                </a:lnTo>
                <a:lnTo>
                  <a:pt x="68" y="68"/>
                </a:lnTo>
                <a:lnTo>
                  <a:pt x="68" y="73"/>
                </a:lnTo>
                <a:lnTo>
                  <a:pt x="77" y="76"/>
                </a:lnTo>
                <a:lnTo>
                  <a:pt x="82" y="65"/>
                </a:lnTo>
                <a:lnTo>
                  <a:pt x="82" y="62"/>
                </a:lnTo>
                <a:lnTo>
                  <a:pt x="76" y="60"/>
                </a:lnTo>
                <a:lnTo>
                  <a:pt x="83" y="54"/>
                </a:lnTo>
                <a:lnTo>
                  <a:pt x="84" y="45"/>
                </a:lnTo>
                <a:lnTo>
                  <a:pt x="83" y="35"/>
                </a:lnTo>
                <a:lnTo>
                  <a:pt x="95" y="27"/>
                </a:lnTo>
                <a:lnTo>
                  <a:pt x="92" y="17"/>
                </a:lnTo>
                <a:lnTo>
                  <a:pt x="92" y="16"/>
                </a:lnTo>
                <a:lnTo>
                  <a:pt x="102" y="13"/>
                </a:lnTo>
                <a:lnTo>
                  <a:pt x="102" y="5"/>
                </a:lnTo>
                <a:lnTo>
                  <a:pt x="102" y="1"/>
                </a:lnTo>
                <a:lnTo>
                  <a:pt x="88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Freeform 704">
            <a:extLst>
              <a:ext uri="{FF2B5EF4-FFF2-40B4-BE49-F238E27FC236}">
                <a16:creationId xmlns:a16="http://schemas.microsoft.com/office/drawing/2014/main" id="{7FF0BB4F-28DF-254D-D9A0-43B15DC89A80}"/>
              </a:ext>
            </a:extLst>
          </p:cNvPr>
          <p:cNvSpPr>
            <a:spLocks noEditPoints="1"/>
          </p:cNvSpPr>
          <p:nvPr/>
        </p:nvSpPr>
        <p:spPr bwMode="auto">
          <a:xfrm>
            <a:off x="4151398" y="5397613"/>
            <a:ext cx="201617" cy="192092"/>
          </a:xfrm>
          <a:custGeom>
            <a:avLst/>
            <a:gdLst>
              <a:gd name="T0" fmla="*/ 5 w 127"/>
              <a:gd name="T1" fmla="*/ 121 h 121"/>
              <a:gd name="T2" fmla="*/ 15 w 127"/>
              <a:gd name="T3" fmla="*/ 105 h 121"/>
              <a:gd name="T4" fmla="*/ 0 w 127"/>
              <a:gd name="T5" fmla="*/ 94 h 121"/>
              <a:gd name="T6" fmla="*/ 27 w 127"/>
              <a:gd name="T7" fmla="*/ 107 h 121"/>
              <a:gd name="T8" fmla="*/ 48 w 127"/>
              <a:gd name="T9" fmla="*/ 35 h 121"/>
              <a:gd name="T10" fmla="*/ 37 w 127"/>
              <a:gd name="T11" fmla="*/ 47 h 121"/>
              <a:gd name="T12" fmla="*/ 28 w 127"/>
              <a:gd name="T13" fmla="*/ 47 h 121"/>
              <a:gd name="T14" fmla="*/ 24 w 127"/>
              <a:gd name="T15" fmla="*/ 46 h 121"/>
              <a:gd name="T16" fmla="*/ 24 w 127"/>
              <a:gd name="T17" fmla="*/ 31 h 121"/>
              <a:gd name="T18" fmla="*/ 43 w 127"/>
              <a:gd name="T19" fmla="*/ 20 h 121"/>
              <a:gd name="T20" fmla="*/ 49 w 127"/>
              <a:gd name="T21" fmla="*/ 21 h 121"/>
              <a:gd name="T22" fmla="*/ 60 w 127"/>
              <a:gd name="T23" fmla="*/ 27 h 121"/>
              <a:gd name="T24" fmla="*/ 60 w 127"/>
              <a:gd name="T25" fmla="*/ 8 h 121"/>
              <a:gd name="T26" fmla="*/ 67 w 127"/>
              <a:gd name="T27" fmla="*/ 8 h 121"/>
              <a:gd name="T28" fmla="*/ 69 w 127"/>
              <a:gd name="T29" fmla="*/ 12 h 121"/>
              <a:gd name="T30" fmla="*/ 65 w 127"/>
              <a:gd name="T31" fmla="*/ 21 h 121"/>
              <a:gd name="T32" fmla="*/ 125 w 127"/>
              <a:gd name="T33" fmla="*/ 5 h 121"/>
              <a:gd name="T34" fmla="*/ 120 w 127"/>
              <a:gd name="T35" fmla="*/ 31 h 121"/>
              <a:gd name="T36" fmla="*/ 91 w 127"/>
              <a:gd name="T37" fmla="*/ 73 h 121"/>
              <a:gd name="T38" fmla="*/ 84 w 127"/>
              <a:gd name="T39" fmla="*/ 79 h 121"/>
              <a:gd name="T40" fmla="*/ 67 w 127"/>
              <a:gd name="T41" fmla="*/ 99 h 121"/>
              <a:gd name="T42" fmla="*/ 69 w 127"/>
              <a:gd name="T43" fmla="*/ 106 h 121"/>
              <a:gd name="T44" fmla="*/ 52 w 127"/>
              <a:gd name="T45" fmla="*/ 114 h 121"/>
              <a:gd name="T46" fmla="*/ 48 w 127"/>
              <a:gd name="T47" fmla="*/ 102 h 121"/>
              <a:gd name="T48" fmla="*/ 50 w 127"/>
              <a:gd name="T49" fmla="*/ 90 h 121"/>
              <a:gd name="T50" fmla="*/ 43 w 127"/>
              <a:gd name="T51" fmla="*/ 95 h 121"/>
              <a:gd name="T52" fmla="*/ 33 w 127"/>
              <a:gd name="T53" fmla="*/ 109 h 121"/>
              <a:gd name="T54" fmla="*/ 27 w 127"/>
              <a:gd name="T55" fmla="*/ 96 h 121"/>
              <a:gd name="T56" fmla="*/ 13 w 127"/>
              <a:gd name="T57" fmla="*/ 88 h 121"/>
              <a:gd name="T58" fmla="*/ 19 w 127"/>
              <a:gd name="T59" fmla="*/ 80 h 121"/>
              <a:gd name="T60" fmla="*/ 26 w 127"/>
              <a:gd name="T61" fmla="*/ 66 h 121"/>
              <a:gd name="T62" fmla="*/ 33 w 127"/>
              <a:gd name="T63" fmla="*/ 65 h 121"/>
              <a:gd name="T64" fmla="*/ 41 w 127"/>
              <a:gd name="T65" fmla="*/ 64 h 121"/>
              <a:gd name="T66" fmla="*/ 48 w 127"/>
              <a:gd name="T67" fmla="*/ 61 h 121"/>
              <a:gd name="T68" fmla="*/ 56 w 127"/>
              <a:gd name="T69" fmla="*/ 58 h 121"/>
              <a:gd name="T70" fmla="*/ 56 w 127"/>
              <a:gd name="T71" fmla="*/ 51 h 121"/>
              <a:gd name="T72" fmla="*/ 58 w 127"/>
              <a:gd name="T73" fmla="*/ 46 h 121"/>
              <a:gd name="T74" fmla="*/ 69 w 127"/>
              <a:gd name="T75" fmla="*/ 30 h 121"/>
              <a:gd name="T76" fmla="*/ 87 w 127"/>
              <a:gd name="T77" fmla="*/ 27 h 121"/>
              <a:gd name="T78" fmla="*/ 99 w 127"/>
              <a:gd name="T79" fmla="*/ 20 h 121"/>
              <a:gd name="T80" fmla="*/ 97 w 127"/>
              <a:gd name="T81" fmla="*/ 10 h 121"/>
              <a:gd name="T82" fmla="*/ 83 w 127"/>
              <a:gd name="T83" fmla="*/ 23 h 121"/>
              <a:gd name="T84" fmla="*/ 87 w 127"/>
              <a:gd name="T85" fmla="*/ 16 h 121"/>
              <a:gd name="T86" fmla="*/ 101 w 127"/>
              <a:gd name="T87" fmla="*/ 0 h 121"/>
              <a:gd name="T88" fmla="*/ 123 w 127"/>
              <a:gd name="T89" fmla="*/ 2 h 121"/>
              <a:gd name="T90" fmla="*/ 125 w 127"/>
              <a:gd name="T91" fmla="*/ 5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7" h="121">
                <a:moveTo>
                  <a:pt x="8" y="120"/>
                </a:moveTo>
                <a:lnTo>
                  <a:pt x="7" y="121"/>
                </a:lnTo>
                <a:lnTo>
                  <a:pt x="5" y="121"/>
                </a:lnTo>
                <a:lnTo>
                  <a:pt x="0" y="111"/>
                </a:lnTo>
                <a:lnTo>
                  <a:pt x="12" y="105"/>
                </a:lnTo>
                <a:lnTo>
                  <a:pt x="15" y="105"/>
                </a:lnTo>
                <a:lnTo>
                  <a:pt x="4" y="102"/>
                </a:lnTo>
                <a:lnTo>
                  <a:pt x="1" y="95"/>
                </a:lnTo>
                <a:lnTo>
                  <a:pt x="0" y="94"/>
                </a:lnTo>
                <a:lnTo>
                  <a:pt x="7" y="92"/>
                </a:lnTo>
                <a:lnTo>
                  <a:pt x="15" y="95"/>
                </a:lnTo>
                <a:lnTo>
                  <a:pt x="27" y="107"/>
                </a:lnTo>
                <a:lnTo>
                  <a:pt x="26" y="109"/>
                </a:lnTo>
                <a:lnTo>
                  <a:pt x="8" y="120"/>
                </a:lnTo>
                <a:close/>
                <a:moveTo>
                  <a:pt x="48" y="35"/>
                </a:moveTo>
                <a:lnTo>
                  <a:pt x="45" y="39"/>
                </a:lnTo>
                <a:lnTo>
                  <a:pt x="39" y="45"/>
                </a:lnTo>
                <a:lnTo>
                  <a:pt x="37" y="47"/>
                </a:lnTo>
                <a:lnTo>
                  <a:pt x="33" y="49"/>
                </a:lnTo>
                <a:lnTo>
                  <a:pt x="33" y="42"/>
                </a:lnTo>
                <a:lnTo>
                  <a:pt x="28" y="47"/>
                </a:lnTo>
                <a:lnTo>
                  <a:pt x="27" y="49"/>
                </a:lnTo>
                <a:lnTo>
                  <a:pt x="24" y="49"/>
                </a:lnTo>
                <a:lnTo>
                  <a:pt x="24" y="46"/>
                </a:lnTo>
                <a:lnTo>
                  <a:pt x="24" y="42"/>
                </a:lnTo>
                <a:lnTo>
                  <a:pt x="26" y="38"/>
                </a:lnTo>
                <a:lnTo>
                  <a:pt x="24" y="31"/>
                </a:lnTo>
                <a:lnTo>
                  <a:pt x="27" y="36"/>
                </a:lnTo>
                <a:lnTo>
                  <a:pt x="31" y="35"/>
                </a:lnTo>
                <a:lnTo>
                  <a:pt x="43" y="20"/>
                </a:lnTo>
                <a:lnTo>
                  <a:pt x="48" y="19"/>
                </a:lnTo>
                <a:lnTo>
                  <a:pt x="49" y="17"/>
                </a:lnTo>
                <a:lnTo>
                  <a:pt x="49" y="21"/>
                </a:lnTo>
                <a:lnTo>
                  <a:pt x="48" y="31"/>
                </a:lnTo>
                <a:lnTo>
                  <a:pt x="48" y="35"/>
                </a:lnTo>
                <a:close/>
                <a:moveTo>
                  <a:pt x="60" y="27"/>
                </a:moveTo>
                <a:lnTo>
                  <a:pt x="57" y="30"/>
                </a:lnTo>
                <a:lnTo>
                  <a:pt x="53" y="10"/>
                </a:lnTo>
                <a:lnTo>
                  <a:pt x="60" y="8"/>
                </a:lnTo>
                <a:lnTo>
                  <a:pt x="63" y="6"/>
                </a:lnTo>
                <a:lnTo>
                  <a:pt x="67" y="6"/>
                </a:lnTo>
                <a:lnTo>
                  <a:pt x="67" y="8"/>
                </a:lnTo>
                <a:lnTo>
                  <a:pt x="68" y="9"/>
                </a:lnTo>
                <a:lnTo>
                  <a:pt x="69" y="10"/>
                </a:lnTo>
                <a:lnTo>
                  <a:pt x="69" y="12"/>
                </a:lnTo>
                <a:lnTo>
                  <a:pt x="69" y="13"/>
                </a:lnTo>
                <a:lnTo>
                  <a:pt x="68" y="16"/>
                </a:lnTo>
                <a:lnTo>
                  <a:pt x="65" y="21"/>
                </a:lnTo>
                <a:lnTo>
                  <a:pt x="60" y="27"/>
                </a:lnTo>
                <a:lnTo>
                  <a:pt x="60" y="27"/>
                </a:lnTo>
                <a:close/>
                <a:moveTo>
                  <a:pt x="125" y="5"/>
                </a:moveTo>
                <a:lnTo>
                  <a:pt x="123" y="25"/>
                </a:lnTo>
                <a:lnTo>
                  <a:pt x="123" y="28"/>
                </a:lnTo>
                <a:lnTo>
                  <a:pt x="120" y="31"/>
                </a:lnTo>
                <a:lnTo>
                  <a:pt x="101" y="51"/>
                </a:lnTo>
                <a:lnTo>
                  <a:pt x="94" y="68"/>
                </a:lnTo>
                <a:lnTo>
                  <a:pt x="91" y="73"/>
                </a:lnTo>
                <a:lnTo>
                  <a:pt x="89" y="77"/>
                </a:lnTo>
                <a:lnTo>
                  <a:pt x="83" y="75"/>
                </a:lnTo>
                <a:lnTo>
                  <a:pt x="84" y="79"/>
                </a:lnTo>
                <a:lnTo>
                  <a:pt x="79" y="85"/>
                </a:lnTo>
                <a:lnTo>
                  <a:pt x="68" y="90"/>
                </a:lnTo>
                <a:lnTo>
                  <a:pt x="67" y="99"/>
                </a:lnTo>
                <a:lnTo>
                  <a:pt x="68" y="103"/>
                </a:lnTo>
                <a:lnTo>
                  <a:pt x="69" y="105"/>
                </a:lnTo>
                <a:lnTo>
                  <a:pt x="69" y="106"/>
                </a:lnTo>
                <a:lnTo>
                  <a:pt x="63" y="107"/>
                </a:lnTo>
                <a:lnTo>
                  <a:pt x="60" y="113"/>
                </a:lnTo>
                <a:lnTo>
                  <a:pt x="52" y="114"/>
                </a:lnTo>
                <a:lnTo>
                  <a:pt x="49" y="113"/>
                </a:lnTo>
                <a:lnTo>
                  <a:pt x="43" y="107"/>
                </a:lnTo>
                <a:lnTo>
                  <a:pt x="48" y="102"/>
                </a:lnTo>
                <a:lnTo>
                  <a:pt x="50" y="96"/>
                </a:lnTo>
                <a:lnTo>
                  <a:pt x="50" y="95"/>
                </a:lnTo>
                <a:lnTo>
                  <a:pt x="50" y="90"/>
                </a:lnTo>
                <a:lnTo>
                  <a:pt x="50" y="87"/>
                </a:lnTo>
                <a:lnTo>
                  <a:pt x="46" y="88"/>
                </a:lnTo>
                <a:lnTo>
                  <a:pt x="43" y="95"/>
                </a:lnTo>
                <a:lnTo>
                  <a:pt x="41" y="102"/>
                </a:lnTo>
                <a:lnTo>
                  <a:pt x="37" y="106"/>
                </a:lnTo>
                <a:lnTo>
                  <a:pt x="33" y="109"/>
                </a:lnTo>
                <a:lnTo>
                  <a:pt x="31" y="105"/>
                </a:lnTo>
                <a:lnTo>
                  <a:pt x="27" y="100"/>
                </a:lnTo>
                <a:lnTo>
                  <a:pt x="27" y="96"/>
                </a:lnTo>
                <a:lnTo>
                  <a:pt x="26" y="91"/>
                </a:lnTo>
                <a:lnTo>
                  <a:pt x="20" y="88"/>
                </a:lnTo>
                <a:lnTo>
                  <a:pt x="13" y="88"/>
                </a:lnTo>
                <a:lnTo>
                  <a:pt x="11" y="87"/>
                </a:lnTo>
                <a:lnTo>
                  <a:pt x="12" y="81"/>
                </a:lnTo>
                <a:lnTo>
                  <a:pt x="19" y="80"/>
                </a:lnTo>
                <a:lnTo>
                  <a:pt x="22" y="76"/>
                </a:lnTo>
                <a:lnTo>
                  <a:pt x="23" y="70"/>
                </a:lnTo>
                <a:lnTo>
                  <a:pt x="26" y="66"/>
                </a:lnTo>
                <a:lnTo>
                  <a:pt x="27" y="66"/>
                </a:lnTo>
                <a:lnTo>
                  <a:pt x="31" y="65"/>
                </a:lnTo>
                <a:lnTo>
                  <a:pt x="33" y="65"/>
                </a:lnTo>
                <a:lnTo>
                  <a:pt x="37" y="64"/>
                </a:lnTo>
                <a:lnTo>
                  <a:pt x="39" y="64"/>
                </a:lnTo>
                <a:lnTo>
                  <a:pt x="41" y="64"/>
                </a:lnTo>
                <a:lnTo>
                  <a:pt x="45" y="62"/>
                </a:lnTo>
                <a:lnTo>
                  <a:pt x="46" y="61"/>
                </a:lnTo>
                <a:lnTo>
                  <a:pt x="48" y="61"/>
                </a:lnTo>
                <a:lnTo>
                  <a:pt x="52" y="60"/>
                </a:lnTo>
                <a:lnTo>
                  <a:pt x="54" y="60"/>
                </a:lnTo>
                <a:lnTo>
                  <a:pt x="56" y="58"/>
                </a:lnTo>
                <a:lnTo>
                  <a:pt x="60" y="55"/>
                </a:lnTo>
                <a:lnTo>
                  <a:pt x="58" y="54"/>
                </a:lnTo>
                <a:lnTo>
                  <a:pt x="56" y="51"/>
                </a:lnTo>
                <a:lnTo>
                  <a:pt x="57" y="51"/>
                </a:lnTo>
                <a:lnTo>
                  <a:pt x="57" y="46"/>
                </a:lnTo>
                <a:lnTo>
                  <a:pt x="58" y="46"/>
                </a:lnTo>
                <a:lnTo>
                  <a:pt x="60" y="42"/>
                </a:lnTo>
                <a:lnTo>
                  <a:pt x="64" y="35"/>
                </a:lnTo>
                <a:lnTo>
                  <a:pt x="69" y="30"/>
                </a:lnTo>
                <a:lnTo>
                  <a:pt x="71" y="28"/>
                </a:lnTo>
                <a:lnTo>
                  <a:pt x="79" y="27"/>
                </a:lnTo>
                <a:lnTo>
                  <a:pt x="87" y="27"/>
                </a:lnTo>
                <a:lnTo>
                  <a:pt x="93" y="25"/>
                </a:lnTo>
                <a:lnTo>
                  <a:pt x="97" y="23"/>
                </a:lnTo>
                <a:lnTo>
                  <a:pt x="99" y="20"/>
                </a:lnTo>
                <a:lnTo>
                  <a:pt x="101" y="19"/>
                </a:lnTo>
                <a:lnTo>
                  <a:pt x="101" y="12"/>
                </a:lnTo>
                <a:lnTo>
                  <a:pt x="97" y="10"/>
                </a:lnTo>
                <a:lnTo>
                  <a:pt x="97" y="13"/>
                </a:lnTo>
                <a:lnTo>
                  <a:pt x="95" y="17"/>
                </a:lnTo>
                <a:lnTo>
                  <a:pt x="83" y="23"/>
                </a:lnTo>
                <a:lnTo>
                  <a:pt x="83" y="21"/>
                </a:lnTo>
                <a:lnTo>
                  <a:pt x="83" y="20"/>
                </a:lnTo>
                <a:lnTo>
                  <a:pt x="87" y="16"/>
                </a:lnTo>
                <a:lnTo>
                  <a:pt x="87" y="10"/>
                </a:lnTo>
                <a:lnTo>
                  <a:pt x="93" y="6"/>
                </a:lnTo>
                <a:lnTo>
                  <a:pt x="101" y="0"/>
                </a:lnTo>
                <a:lnTo>
                  <a:pt x="117" y="1"/>
                </a:lnTo>
                <a:lnTo>
                  <a:pt x="120" y="2"/>
                </a:lnTo>
                <a:lnTo>
                  <a:pt x="123" y="2"/>
                </a:lnTo>
                <a:lnTo>
                  <a:pt x="124" y="2"/>
                </a:lnTo>
                <a:lnTo>
                  <a:pt x="127" y="2"/>
                </a:lnTo>
                <a:lnTo>
                  <a:pt x="125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Freeform 705">
            <a:extLst>
              <a:ext uri="{FF2B5EF4-FFF2-40B4-BE49-F238E27FC236}">
                <a16:creationId xmlns:a16="http://schemas.microsoft.com/office/drawing/2014/main" id="{8A64610F-490E-5D8C-84BB-06326AFDECDD}"/>
              </a:ext>
            </a:extLst>
          </p:cNvPr>
          <p:cNvSpPr>
            <a:spLocks noEditPoints="1"/>
          </p:cNvSpPr>
          <p:nvPr/>
        </p:nvSpPr>
        <p:spPr bwMode="auto">
          <a:xfrm>
            <a:off x="4114885" y="5321412"/>
            <a:ext cx="136528" cy="133353"/>
          </a:xfrm>
          <a:custGeom>
            <a:avLst/>
            <a:gdLst>
              <a:gd name="T0" fmla="*/ 38 w 86"/>
              <a:gd name="T1" fmla="*/ 13 h 84"/>
              <a:gd name="T2" fmla="*/ 36 w 86"/>
              <a:gd name="T3" fmla="*/ 3 h 84"/>
              <a:gd name="T4" fmla="*/ 23 w 86"/>
              <a:gd name="T5" fmla="*/ 12 h 84"/>
              <a:gd name="T6" fmla="*/ 4 w 86"/>
              <a:gd name="T7" fmla="*/ 27 h 84"/>
              <a:gd name="T8" fmla="*/ 0 w 86"/>
              <a:gd name="T9" fmla="*/ 35 h 84"/>
              <a:gd name="T10" fmla="*/ 11 w 86"/>
              <a:gd name="T11" fmla="*/ 45 h 84"/>
              <a:gd name="T12" fmla="*/ 13 w 86"/>
              <a:gd name="T13" fmla="*/ 52 h 84"/>
              <a:gd name="T14" fmla="*/ 17 w 86"/>
              <a:gd name="T15" fmla="*/ 41 h 84"/>
              <a:gd name="T16" fmla="*/ 24 w 86"/>
              <a:gd name="T17" fmla="*/ 37 h 84"/>
              <a:gd name="T18" fmla="*/ 27 w 86"/>
              <a:gd name="T19" fmla="*/ 35 h 84"/>
              <a:gd name="T20" fmla="*/ 31 w 86"/>
              <a:gd name="T21" fmla="*/ 22 h 84"/>
              <a:gd name="T22" fmla="*/ 35 w 86"/>
              <a:gd name="T23" fmla="*/ 18 h 84"/>
              <a:gd name="T24" fmla="*/ 83 w 86"/>
              <a:gd name="T25" fmla="*/ 15 h 84"/>
              <a:gd name="T26" fmla="*/ 61 w 86"/>
              <a:gd name="T27" fmla="*/ 8 h 84"/>
              <a:gd name="T28" fmla="*/ 58 w 86"/>
              <a:gd name="T29" fmla="*/ 0 h 84"/>
              <a:gd name="T30" fmla="*/ 51 w 86"/>
              <a:gd name="T31" fmla="*/ 7 h 84"/>
              <a:gd name="T32" fmla="*/ 46 w 86"/>
              <a:gd name="T33" fmla="*/ 11 h 84"/>
              <a:gd name="T34" fmla="*/ 41 w 86"/>
              <a:gd name="T35" fmla="*/ 20 h 84"/>
              <a:gd name="T36" fmla="*/ 43 w 86"/>
              <a:gd name="T37" fmla="*/ 26 h 84"/>
              <a:gd name="T38" fmla="*/ 54 w 86"/>
              <a:gd name="T39" fmla="*/ 31 h 84"/>
              <a:gd name="T40" fmla="*/ 42 w 86"/>
              <a:gd name="T41" fmla="*/ 33 h 84"/>
              <a:gd name="T42" fmla="*/ 32 w 86"/>
              <a:gd name="T43" fmla="*/ 45 h 84"/>
              <a:gd name="T44" fmla="*/ 42 w 86"/>
              <a:gd name="T45" fmla="*/ 50 h 84"/>
              <a:gd name="T46" fmla="*/ 51 w 86"/>
              <a:gd name="T47" fmla="*/ 42 h 84"/>
              <a:gd name="T48" fmla="*/ 66 w 86"/>
              <a:gd name="T49" fmla="*/ 41 h 84"/>
              <a:gd name="T50" fmla="*/ 58 w 86"/>
              <a:gd name="T51" fmla="*/ 46 h 84"/>
              <a:gd name="T52" fmla="*/ 51 w 86"/>
              <a:gd name="T53" fmla="*/ 63 h 84"/>
              <a:gd name="T54" fmla="*/ 54 w 86"/>
              <a:gd name="T55" fmla="*/ 71 h 84"/>
              <a:gd name="T56" fmla="*/ 58 w 86"/>
              <a:gd name="T57" fmla="*/ 69 h 84"/>
              <a:gd name="T58" fmla="*/ 53 w 86"/>
              <a:gd name="T59" fmla="*/ 76 h 84"/>
              <a:gd name="T60" fmla="*/ 47 w 86"/>
              <a:gd name="T61" fmla="*/ 79 h 84"/>
              <a:gd name="T62" fmla="*/ 54 w 86"/>
              <a:gd name="T63" fmla="*/ 83 h 84"/>
              <a:gd name="T64" fmla="*/ 66 w 86"/>
              <a:gd name="T65" fmla="*/ 58 h 84"/>
              <a:gd name="T66" fmla="*/ 69 w 86"/>
              <a:gd name="T67" fmla="*/ 49 h 84"/>
              <a:gd name="T68" fmla="*/ 77 w 86"/>
              <a:gd name="T69" fmla="*/ 43 h 84"/>
              <a:gd name="T70" fmla="*/ 86 w 86"/>
              <a:gd name="T71" fmla="*/ 2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" h="84">
                <a:moveTo>
                  <a:pt x="35" y="18"/>
                </a:moveTo>
                <a:lnTo>
                  <a:pt x="38" y="13"/>
                </a:lnTo>
                <a:lnTo>
                  <a:pt x="34" y="13"/>
                </a:lnTo>
                <a:lnTo>
                  <a:pt x="36" y="3"/>
                </a:lnTo>
                <a:lnTo>
                  <a:pt x="27" y="15"/>
                </a:lnTo>
                <a:lnTo>
                  <a:pt x="23" y="12"/>
                </a:lnTo>
                <a:lnTo>
                  <a:pt x="16" y="18"/>
                </a:lnTo>
                <a:lnTo>
                  <a:pt x="4" y="27"/>
                </a:lnTo>
                <a:lnTo>
                  <a:pt x="5" y="31"/>
                </a:lnTo>
                <a:lnTo>
                  <a:pt x="0" y="35"/>
                </a:lnTo>
                <a:lnTo>
                  <a:pt x="6" y="38"/>
                </a:lnTo>
                <a:lnTo>
                  <a:pt x="11" y="45"/>
                </a:lnTo>
                <a:lnTo>
                  <a:pt x="11" y="46"/>
                </a:lnTo>
                <a:lnTo>
                  <a:pt x="13" y="52"/>
                </a:lnTo>
                <a:lnTo>
                  <a:pt x="16" y="41"/>
                </a:lnTo>
                <a:lnTo>
                  <a:pt x="17" y="41"/>
                </a:lnTo>
                <a:lnTo>
                  <a:pt x="20" y="39"/>
                </a:lnTo>
                <a:lnTo>
                  <a:pt x="24" y="37"/>
                </a:lnTo>
                <a:lnTo>
                  <a:pt x="26" y="35"/>
                </a:lnTo>
                <a:lnTo>
                  <a:pt x="27" y="35"/>
                </a:lnTo>
                <a:lnTo>
                  <a:pt x="30" y="28"/>
                </a:lnTo>
                <a:lnTo>
                  <a:pt x="31" y="22"/>
                </a:lnTo>
                <a:lnTo>
                  <a:pt x="32" y="20"/>
                </a:lnTo>
                <a:lnTo>
                  <a:pt x="35" y="18"/>
                </a:lnTo>
                <a:close/>
                <a:moveTo>
                  <a:pt x="84" y="26"/>
                </a:moveTo>
                <a:lnTo>
                  <a:pt x="83" y="15"/>
                </a:lnTo>
                <a:lnTo>
                  <a:pt x="81" y="9"/>
                </a:lnTo>
                <a:lnTo>
                  <a:pt x="61" y="8"/>
                </a:lnTo>
                <a:lnTo>
                  <a:pt x="60" y="3"/>
                </a:lnTo>
                <a:lnTo>
                  <a:pt x="58" y="0"/>
                </a:lnTo>
                <a:lnTo>
                  <a:pt x="56" y="7"/>
                </a:lnTo>
                <a:lnTo>
                  <a:pt x="51" y="7"/>
                </a:lnTo>
                <a:lnTo>
                  <a:pt x="47" y="7"/>
                </a:lnTo>
                <a:lnTo>
                  <a:pt x="46" y="11"/>
                </a:lnTo>
                <a:lnTo>
                  <a:pt x="45" y="13"/>
                </a:lnTo>
                <a:lnTo>
                  <a:pt x="41" y="20"/>
                </a:lnTo>
                <a:lnTo>
                  <a:pt x="47" y="18"/>
                </a:lnTo>
                <a:lnTo>
                  <a:pt x="43" y="26"/>
                </a:lnTo>
                <a:lnTo>
                  <a:pt x="54" y="28"/>
                </a:lnTo>
                <a:lnTo>
                  <a:pt x="54" y="31"/>
                </a:lnTo>
                <a:lnTo>
                  <a:pt x="43" y="31"/>
                </a:lnTo>
                <a:lnTo>
                  <a:pt x="42" y="33"/>
                </a:lnTo>
                <a:lnTo>
                  <a:pt x="35" y="35"/>
                </a:lnTo>
                <a:lnTo>
                  <a:pt x="32" y="45"/>
                </a:lnTo>
                <a:lnTo>
                  <a:pt x="34" y="50"/>
                </a:lnTo>
                <a:lnTo>
                  <a:pt x="42" y="50"/>
                </a:lnTo>
                <a:lnTo>
                  <a:pt x="45" y="46"/>
                </a:lnTo>
                <a:lnTo>
                  <a:pt x="51" y="42"/>
                </a:lnTo>
                <a:lnTo>
                  <a:pt x="65" y="38"/>
                </a:lnTo>
                <a:lnTo>
                  <a:pt x="66" y="41"/>
                </a:lnTo>
                <a:lnTo>
                  <a:pt x="65" y="42"/>
                </a:lnTo>
                <a:lnTo>
                  <a:pt x="58" y="46"/>
                </a:lnTo>
                <a:lnTo>
                  <a:pt x="53" y="50"/>
                </a:lnTo>
                <a:lnTo>
                  <a:pt x="51" y="63"/>
                </a:lnTo>
                <a:lnTo>
                  <a:pt x="51" y="69"/>
                </a:lnTo>
                <a:lnTo>
                  <a:pt x="54" y="71"/>
                </a:lnTo>
                <a:lnTo>
                  <a:pt x="56" y="69"/>
                </a:lnTo>
                <a:lnTo>
                  <a:pt x="58" y="69"/>
                </a:lnTo>
                <a:lnTo>
                  <a:pt x="56" y="78"/>
                </a:lnTo>
                <a:lnTo>
                  <a:pt x="53" y="76"/>
                </a:lnTo>
                <a:lnTo>
                  <a:pt x="47" y="75"/>
                </a:lnTo>
                <a:lnTo>
                  <a:pt x="47" y="79"/>
                </a:lnTo>
                <a:lnTo>
                  <a:pt x="50" y="84"/>
                </a:lnTo>
                <a:lnTo>
                  <a:pt x="54" y="83"/>
                </a:lnTo>
                <a:lnTo>
                  <a:pt x="66" y="69"/>
                </a:lnTo>
                <a:lnTo>
                  <a:pt x="66" y="58"/>
                </a:lnTo>
                <a:lnTo>
                  <a:pt x="68" y="49"/>
                </a:lnTo>
                <a:lnTo>
                  <a:pt x="69" y="49"/>
                </a:lnTo>
                <a:lnTo>
                  <a:pt x="73" y="46"/>
                </a:lnTo>
                <a:lnTo>
                  <a:pt x="77" y="43"/>
                </a:lnTo>
                <a:lnTo>
                  <a:pt x="83" y="33"/>
                </a:lnTo>
                <a:lnTo>
                  <a:pt x="86" y="27"/>
                </a:lnTo>
                <a:lnTo>
                  <a:pt x="84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Freeform 706">
            <a:extLst>
              <a:ext uri="{FF2B5EF4-FFF2-40B4-BE49-F238E27FC236}">
                <a16:creationId xmlns:a16="http://schemas.microsoft.com/office/drawing/2014/main" id="{684B05C3-EEF1-4162-04BC-E039B2C3CF60}"/>
              </a:ext>
            </a:extLst>
          </p:cNvPr>
          <p:cNvSpPr>
            <a:spLocks/>
          </p:cNvSpPr>
          <p:nvPr/>
        </p:nvSpPr>
        <p:spPr bwMode="auto">
          <a:xfrm>
            <a:off x="4246650" y="5094394"/>
            <a:ext cx="239717" cy="217492"/>
          </a:xfrm>
          <a:custGeom>
            <a:avLst/>
            <a:gdLst>
              <a:gd name="T0" fmla="*/ 140 w 151"/>
              <a:gd name="T1" fmla="*/ 38 h 137"/>
              <a:gd name="T2" fmla="*/ 150 w 151"/>
              <a:gd name="T3" fmla="*/ 35 h 137"/>
              <a:gd name="T4" fmla="*/ 135 w 151"/>
              <a:gd name="T5" fmla="*/ 34 h 137"/>
              <a:gd name="T6" fmla="*/ 121 w 151"/>
              <a:gd name="T7" fmla="*/ 31 h 137"/>
              <a:gd name="T8" fmla="*/ 124 w 151"/>
              <a:gd name="T9" fmla="*/ 26 h 137"/>
              <a:gd name="T10" fmla="*/ 135 w 151"/>
              <a:gd name="T11" fmla="*/ 17 h 137"/>
              <a:gd name="T12" fmla="*/ 127 w 151"/>
              <a:gd name="T13" fmla="*/ 15 h 137"/>
              <a:gd name="T14" fmla="*/ 123 w 151"/>
              <a:gd name="T15" fmla="*/ 8 h 137"/>
              <a:gd name="T16" fmla="*/ 116 w 151"/>
              <a:gd name="T17" fmla="*/ 0 h 137"/>
              <a:gd name="T18" fmla="*/ 99 w 151"/>
              <a:gd name="T19" fmla="*/ 15 h 137"/>
              <a:gd name="T20" fmla="*/ 97 w 151"/>
              <a:gd name="T21" fmla="*/ 6 h 137"/>
              <a:gd name="T22" fmla="*/ 87 w 151"/>
              <a:gd name="T23" fmla="*/ 5 h 137"/>
              <a:gd name="T24" fmla="*/ 68 w 151"/>
              <a:gd name="T25" fmla="*/ 15 h 137"/>
              <a:gd name="T26" fmla="*/ 68 w 151"/>
              <a:gd name="T27" fmla="*/ 24 h 137"/>
              <a:gd name="T28" fmla="*/ 61 w 151"/>
              <a:gd name="T29" fmla="*/ 32 h 137"/>
              <a:gd name="T30" fmla="*/ 54 w 151"/>
              <a:gd name="T31" fmla="*/ 35 h 137"/>
              <a:gd name="T32" fmla="*/ 50 w 151"/>
              <a:gd name="T33" fmla="*/ 38 h 137"/>
              <a:gd name="T34" fmla="*/ 46 w 151"/>
              <a:gd name="T35" fmla="*/ 39 h 137"/>
              <a:gd name="T36" fmla="*/ 37 w 151"/>
              <a:gd name="T37" fmla="*/ 41 h 137"/>
              <a:gd name="T38" fmla="*/ 24 w 151"/>
              <a:gd name="T39" fmla="*/ 43 h 137"/>
              <a:gd name="T40" fmla="*/ 4 w 151"/>
              <a:gd name="T41" fmla="*/ 60 h 137"/>
              <a:gd name="T42" fmla="*/ 8 w 151"/>
              <a:gd name="T43" fmla="*/ 73 h 137"/>
              <a:gd name="T44" fmla="*/ 7 w 151"/>
              <a:gd name="T45" fmla="*/ 79 h 137"/>
              <a:gd name="T46" fmla="*/ 7 w 151"/>
              <a:gd name="T47" fmla="*/ 80 h 137"/>
              <a:gd name="T48" fmla="*/ 29 w 151"/>
              <a:gd name="T49" fmla="*/ 87 h 137"/>
              <a:gd name="T50" fmla="*/ 49 w 151"/>
              <a:gd name="T51" fmla="*/ 105 h 137"/>
              <a:gd name="T52" fmla="*/ 64 w 151"/>
              <a:gd name="T53" fmla="*/ 113 h 137"/>
              <a:gd name="T54" fmla="*/ 79 w 151"/>
              <a:gd name="T55" fmla="*/ 124 h 137"/>
              <a:gd name="T56" fmla="*/ 78 w 151"/>
              <a:gd name="T57" fmla="*/ 129 h 137"/>
              <a:gd name="T58" fmla="*/ 78 w 151"/>
              <a:gd name="T59" fmla="*/ 132 h 137"/>
              <a:gd name="T60" fmla="*/ 86 w 151"/>
              <a:gd name="T61" fmla="*/ 131 h 137"/>
              <a:gd name="T62" fmla="*/ 94 w 151"/>
              <a:gd name="T63" fmla="*/ 126 h 137"/>
              <a:gd name="T64" fmla="*/ 102 w 151"/>
              <a:gd name="T65" fmla="*/ 120 h 137"/>
              <a:gd name="T66" fmla="*/ 109 w 151"/>
              <a:gd name="T67" fmla="*/ 116 h 137"/>
              <a:gd name="T68" fmla="*/ 98 w 151"/>
              <a:gd name="T69" fmla="*/ 128 h 137"/>
              <a:gd name="T70" fmla="*/ 99 w 151"/>
              <a:gd name="T71" fmla="*/ 136 h 137"/>
              <a:gd name="T72" fmla="*/ 112 w 151"/>
              <a:gd name="T73" fmla="*/ 129 h 137"/>
              <a:gd name="T74" fmla="*/ 116 w 151"/>
              <a:gd name="T75" fmla="*/ 125 h 137"/>
              <a:gd name="T76" fmla="*/ 119 w 151"/>
              <a:gd name="T77" fmla="*/ 121 h 137"/>
              <a:gd name="T78" fmla="*/ 128 w 151"/>
              <a:gd name="T79" fmla="*/ 92 h 137"/>
              <a:gd name="T80" fmla="*/ 132 w 151"/>
              <a:gd name="T81" fmla="*/ 81 h 137"/>
              <a:gd name="T82" fmla="*/ 131 w 151"/>
              <a:gd name="T83" fmla="*/ 77 h 137"/>
              <a:gd name="T84" fmla="*/ 144 w 151"/>
              <a:gd name="T85" fmla="*/ 72 h 137"/>
              <a:gd name="T86" fmla="*/ 151 w 151"/>
              <a:gd name="T87" fmla="*/ 62 h 137"/>
              <a:gd name="T88" fmla="*/ 136 w 151"/>
              <a:gd name="T89" fmla="*/ 5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1" h="137">
                <a:moveTo>
                  <a:pt x="136" y="53"/>
                </a:moveTo>
                <a:lnTo>
                  <a:pt x="140" y="38"/>
                </a:lnTo>
                <a:lnTo>
                  <a:pt x="147" y="39"/>
                </a:lnTo>
                <a:lnTo>
                  <a:pt x="150" y="35"/>
                </a:lnTo>
                <a:lnTo>
                  <a:pt x="139" y="30"/>
                </a:lnTo>
                <a:lnTo>
                  <a:pt x="135" y="34"/>
                </a:lnTo>
                <a:lnTo>
                  <a:pt x="124" y="34"/>
                </a:lnTo>
                <a:lnTo>
                  <a:pt x="121" y="31"/>
                </a:lnTo>
                <a:lnTo>
                  <a:pt x="121" y="28"/>
                </a:lnTo>
                <a:lnTo>
                  <a:pt x="124" y="26"/>
                </a:lnTo>
                <a:lnTo>
                  <a:pt x="135" y="19"/>
                </a:lnTo>
                <a:lnTo>
                  <a:pt x="135" y="17"/>
                </a:lnTo>
                <a:lnTo>
                  <a:pt x="134" y="12"/>
                </a:lnTo>
                <a:lnTo>
                  <a:pt x="127" y="15"/>
                </a:lnTo>
                <a:lnTo>
                  <a:pt x="128" y="8"/>
                </a:lnTo>
                <a:lnTo>
                  <a:pt x="123" y="8"/>
                </a:lnTo>
                <a:lnTo>
                  <a:pt x="121" y="1"/>
                </a:lnTo>
                <a:lnTo>
                  <a:pt x="116" y="0"/>
                </a:lnTo>
                <a:lnTo>
                  <a:pt x="114" y="8"/>
                </a:lnTo>
                <a:lnTo>
                  <a:pt x="99" y="15"/>
                </a:lnTo>
                <a:lnTo>
                  <a:pt x="94" y="11"/>
                </a:lnTo>
                <a:lnTo>
                  <a:pt x="97" y="6"/>
                </a:lnTo>
                <a:lnTo>
                  <a:pt x="93" y="0"/>
                </a:lnTo>
                <a:lnTo>
                  <a:pt x="87" y="5"/>
                </a:lnTo>
                <a:lnTo>
                  <a:pt x="80" y="2"/>
                </a:lnTo>
                <a:lnTo>
                  <a:pt x="68" y="15"/>
                </a:lnTo>
                <a:lnTo>
                  <a:pt x="65" y="20"/>
                </a:lnTo>
                <a:lnTo>
                  <a:pt x="68" y="24"/>
                </a:lnTo>
                <a:lnTo>
                  <a:pt x="67" y="31"/>
                </a:lnTo>
                <a:lnTo>
                  <a:pt x="61" y="32"/>
                </a:lnTo>
                <a:lnTo>
                  <a:pt x="54" y="34"/>
                </a:lnTo>
                <a:lnTo>
                  <a:pt x="54" y="35"/>
                </a:lnTo>
                <a:lnTo>
                  <a:pt x="54" y="43"/>
                </a:lnTo>
                <a:lnTo>
                  <a:pt x="50" y="38"/>
                </a:lnTo>
                <a:lnTo>
                  <a:pt x="49" y="36"/>
                </a:lnTo>
                <a:lnTo>
                  <a:pt x="46" y="39"/>
                </a:lnTo>
                <a:lnTo>
                  <a:pt x="42" y="42"/>
                </a:lnTo>
                <a:lnTo>
                  <a:pt x="37" y="41"/>
                </a:lnTo>
                <a:lnTo>
                  <a:pt x="30" y="53"/>
                </a:lnTo>
                <a:lnTo>
                  <a:pt x="24" y="43"/>
                </a:lnTo>
                <a:lnTo>
                  <a:pt x="11" y="49"/>
                </a:lnTo>
                <a:lnTo>
                  <a:pt x="4" y="60"/>
                </a:lnTo>
                <a:lnTo>
                  <a:pt x="0" y="71"/>
                </a:lnTo>
                <a:lnTo>
                  <a:pt x="8" y="73"/>
                </a:lnTo>
                <a:lnTo>
                  <a:pt x="7" y="75"/>
                </a:lnTo>
                <a:lnTo>
                  <a:pt x="7" y="79"/>
                </a:lnTo>
                <a:lnTo>
                  <a:pt x="7" y="80"/>
                </a:lnTo>
                <a:lnTo>
                  <a:pt x="7" y="80"/>
                </a:lnTo>
                <a:lnTo>
                  <a:pt x="13" y="88"/>
                </a:lnTo>
                <a:lnTo>
                  <a:pt x="29" y="87"/>
                </a:lnTo>
                <a:lnTo>
                  <a:pt x="27" y="105"/>
                </a:lnTo>
                <a:lnTo>
                  <a:pt x="49" y="105"/>
                </a:lnTo>
                <a:lnTo>
                  <a:pt x="50" y="113"/>
                </a:lnTo>
                <a:lnTo>
                  <a:pt x="64" y="113"/>
                </a:lnTo>
                <a:lnTo>
                  <a:pt x="68" y="124"/>
                </a:lnTo>
                <a:lnTo>
                  <a:pt x="79" y="124"/>
                </a:lnTo>
                <a:lnTo>
                  <a:pt x="82" y="126"/>
                </a:lnTo>
                <a:lnTo>
                  <a:pt x="78" y="129"/>
                </a:lnTo>
                <a:lnTo>
                  <a:pt x="78" y="131"/>
                </a:lnTo>
                <a:lnTo>
                  <a:pt x="78" y="132"/>
                </a:lnTo>
                <a:lnTo>
                  <a:pt x="80" y="131"/>
                </a:lnTo>
                <a:lnTo>
                  <a:pt x="86" y="131"/>
                </a:lnTo>
                <a:lnTo>
                  <a:pt x="91" y="129"/>
                </a:lnTo>
                <a:lnTo>
                  <a:pt x="94" y="126"/>
                </a:lnTo>
                <a:lnTo>
                  <a:pt x="98" y="125"/>
                </a:lnTo>
                <a:lnTo>
                  <a:pt x="102" y="120"/>
                </a:lnTo>
                <a:lnTo>
                  <a:pt x="106" y="114"/>
                </a:lnTo>
                <a:lnTo>
                  <a:pt x="109" y="116"/>
                </a:lnTo>
                <a:lnTo>
                  <a:pt x="105" y="122"/>
                </a:lnTo>
                <a:lnTo>
                  <a:pt x="98" y="128"/>
                </a:lnTo>
                <a:lnTo>
                  <a:pt x="95" y="131"/>
                </a:lnTo>
                <a:lnTo>
                  <a:pt x="99" y="136"/>
                </a:lnTo>
                <a:lnTo>
                  <a:pt x="105" y="137"/>
                </a:lnTo>
                <a:lnTo>
                  <a:pt x="112" y="129"/>
                </a:lnTo>
                <a:lnTo>
                  <a:pt x="117" y="128"/>
                </a:lnTo>
                <a:lnTo>
                  <a:pt x="116" y="125"/>
                </a:lnTo>
                <a:lnTo>
                  <a:pt x="112" y="125"/>
                </a:lnTo>
                <a:lnTo>
                  <a:pt x="119" y="121"/>
                </a:lnTo>
                <a:lnTo>
                  <a:pt x="121" y="118"/>
                </a:lnTo>
                <a:lnTo>
                  <a:pt x="128" y="92"/>
                </a:lnTo>
                <a:lnTo>
                  <a:pt x="128" y="90"/>
                </a:lnTo>
                <a:lnTo>
                  <a:pt x="132" y="81"/>
                </a:lnTo>
                <a:lnTo>
                  <a:pt x="134" y="80"/>
                </a:lnTo>
                <a:lnTo>
                  <a:pt x="131" y="77"/>
                </a:lnTo>
                <a:lnTo>
                  <a:pt x="140" y="79"/>
                </a:lnTo>
                <a:lnTo>
                  <a:pt x="144" y="72"/>
                </a:lnTo>
                <a:lnTo>
                  <a:pt x="146" y="69"/>
                </a:lnTo>
                <a:lnTo>
                  <a:pt x="151" y="62"/>
                </a:lnTo>
                <a:lnTo>
                  <a:pt x="151" y="54"/>
                </a:lnTo>
                <a:lnTo>
                  <a:pt x="136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Freeform 707">
            <a:extLst>
              <a:ext uri="{FF2B5EF4-FFF2-40B4-BE49-F238E27FC236}">
                <a16:creationId xmlns:a16="http://schemas.microsoft.com/office/drawing/2014/main" id="{8B095F6A-460A-29A6-017A-E354B7CEF26F}"/>
              </a:ext>
            </a:extLst>
          </p:cNvPr>
          <p:cNvSpPr>
            <a:spLocks noEditPoints="1"/>
          </p:cNvSpPr>
          <p:nvPr/>
        </p:nvSpPr>
        <p:spPr bwMode="auto">
          <a:xfrm>
            <a:off x="4365715" y="4494307"/>
            <a:ext cx="155578" cy="112715"/>
          </a:xfrm>
          <a:custGeom>
            <a:avLst/>
            <a:gdLst>
              <a:gd name="T0" fmla="*/ 61 w 98"/>
              <a:gd name="T1" fmla="*/ 42 h 71"/>
              <a:gd name="T2" fmla="*/ 61 w 98"/>
              <a:gd name="T3" fmla="*/ 39 h 71"/>
              <a:gd name="T4" fmla="*/ 60 w 98"/>
              <a:gd name="T5" fmla="*/ 34 h 71"/>
              <a:gd name="T6" fmla="*/ 57 w 98"/>
              <a:gd name="T7" fmla="*/ 29 h 71"/>
              <a:gd name="T8" fmla="*/ 56 w 98"/>
              <a:gd name="T9" fmla="*/ 16 h 71"/>
              <a:gd name="T10" fmla="*/ 52 w 98"/>
              <a:gd name="T11" fmla="*/ 1 h 71"/>
              <a:gd name="T12" fmla="*/ 52 w 98"/>
              <a:gd name="T13" fmla="*/ 0 h 71"/>
              <a:gd name="T14" fmla="*/ 50 w 98"/>
              <a:gd name="T15" fmla="*/ 0 h 71"/>
              <a:gd name="T16" fmla="*/ 48 w 98"/>
              <a:gd name="T17" fmla="*/ 0 h 71"/>
              <a:gd name="T18" fmla="*/ 33 w 98"/>
              <a:gd name="T19" fmla="*/ 3 h 71"/>
              <a:gd name="T20" fmla="*/ 11 w 98"/>
              <a:gd name="T21" fmla="*/ 18 h 71"/>
              <a:gd name="T22" fmla="*/ 0 w 98"/>
              <a:gd name="T23" fmla="*/ 26 h 71"/>
              <a:gd name="T24" fmla="*/ 4 w 98"/>
              <a:gd name="T25" fmla="*/ 29 h 71"/>
              <a:gd name="T26" fmla="*/ 7 w 98"/>
              <a:gd name="T27" fmla="*/ 34 h 71"/>
              <a:gd name="T28" fmla="*/ 15 w 98"/>
              <a:gd name="T29" fmla="*/ 38 h 71"/>
              <a:gd name="T30" fmla="*/ 16 w 98"/>
              <a:gd name="T31" fmla="*/ 39 h 71"/>
              <a:gd name="T32" fmla="*/ 19 w 98"/>
              <a:gd name="T33" fmla="*/ 41 h 71"/>
              <a:gd name="T34" fmla="*/ 16 w 98"/>
              <a:gd name="T35" fmla="*/ 44 h 71"/>
              <a:gd name="T36" fmla="*/ 12 w 98"/>
              <a:gd name="T37" fmla="*/ 42 h 71"/>
              <a:gd name="T38" fmla="*/ 11 w 98"/>
              <a:gd name="T39" fmla="*/ 42 h 71"/>
              <a:gd name="T40" fmla="*/ 0 w 98"/>
              <a:gd name="T41" fmla="*/ 35 h 71"/>
              <a:gd name="T42" fmla="*/ 8 w 98"/>
              <a:gd name="T43" fmla="*/ 46 h 71"/>
              <a:gd name="T44" fmla="*/ 11 w 98"/>
              <a:gd name="T45" fmla="*/ 49 h 71"/>
              <a:gd name="T46" fmla="*/ 23 w 98"/>
              <a:gd name="T47" fmla="*/ 52 h 71"/>
              <a:gd name="T48" fmla="*/ 27 w 98"/>
              <a:gd name="T49" fmla="*/ 65 h 71"/>
              <a:gd name="T50" fmla="*/ 30 w 98"/>
              <a:gd name="T51" fmla="*/ 65 h 71"/>
              <a:gd name="T52" fmla="*/ 35 w 98"/>
              <a:gd name="T53" fmla="*/ 69 h 71"/>
              <a:gd name="T54" fmla="*/ 39 w 98"/>
              <a:gd name="T55" fmla="*/ 67 h 71"/>
              <a:gd name="T56" fmla="*/ 41 w 98"/>
              <a:gd name="T57" fmla="*/ 71 h 71"/>
              <a:gd name="T58" fmla="*/ 46 w 98"/>
              <a:gd name="T59" fmla="*/ 68 h 71"/>
              <a:gd name="T60" fmla="*/ 52 w 98"/>
              <a:gd name="T61" fmla="*/ 71 h 71"/>
              <a:gd name="T62" fmla="*/ 54 w 98"/>
              <a:gd name="T63" fmla="*/ 65 h 71"/>
              <a:gd name="T64" fmla="*/ 63 w 98"/>
              <a:gd name="T65" fmla="*/ 67 h 71"/>
              <a:gd name="T66" fmla="*/ 68 w 98"/>
              <a:gd name="T67" fmla="*/ 59 h 71"/>
              <a:gd name="T68" fmla="*/ 64 w 98"/>
              <a:gd name="T69" fmla="*/ 49 h 71"/>
              <a:gd name="T70" fmla="*/ 61 w 98"/>
              <a:gd name="T71" fmla="*/ 42 h 71"/>
              <a:gd name="T72" fmla="*/ 90 w 98"/>
              <a:gd name="T73" fmla="*/ 45 h 71"/>
              <a:gd name="T74" fmla="*/ 82 w 98"/>
              <a:gd name="T75" fmla="*/ 33 h 71"/>
              <a:gd name="T76" fmla="*/ 78 w 98"/>
              <a:gd name="T77" fmla="*/ 33 h 71"/>
              <a:gd name="T78" fmla="*/ 74 w 98"/>
              <a:gd name="T79" fmla="*/ 22 h 71"/>
              <a:gd name="T80" fmla="*/ 65 w 98"/>
              <a:gd name="T81" fmla="*/ 20 h 71"/>
              <a:gd name="T82" fmla="*/ 65 w 98"/>
              <a:gd name="T83" fmla="*/ 11 h 71"/>
              <a:gd name="T84" fmla="*/ 63 w 98"/>
              <a:gd name="T85" fmla="*/ 12 h 71"/>
              <a:gd name="T86" fmla="*/ 64 w 98"/>
              <a:gd name="T87" fmla="*/ 23 h 71"/>
              <a:gd name="T88" fmla="*/ 69 w 98"/>
              <a:gd name="T89" fmla="*/ 45 h 71"/>
              <a:gd name="T90" fmla="*/ 78 w 98"/>
              <a:gd name="T91" fmla="*/ 46 h 71"/>
              <a:gd name="T92" fmla="*/ 80 w 98"/>
              <a:gd name="T93" fmla="*/ 49 h 71"/>
              <a:gd name="T94" fmla="*/ 74 w 98"/>
              <a:gd name="T95" fmla="*/ 50 h 71"/>
              <a:gd name="T96" fmla="*/ 71 w 98"/>
              <a:gd name="T97" fmla="*/ 50 h 71"/>
              <a:gd name="T98" fmla="*/ 71 w 98"/>
              <a:gd name="T99" fmla="*/ 50 h 71"/>
              <a:gd name="T100" fmla="*/ 72 w 98"/>
              <a:gd name="T101" fmla="*/ 54 h 71"/>
              <a:gd name="T102" fmla="*/ 78 w 98"/>
              <a:gd name="T103" fmla="*/ 53 h 71"/>
              <a:gd name="T104" fmla="*/ 93 w 98"/>
              <a:gd name="T105" fmla="*/ 69 h 71"/>
              <a:gd name="T106" fmla="*/ 98 w 98"/>
              <a:gd name="T107" fmla="*/ 57 h 71"/>
              <a:gd name="T108" fmla="*/ 90 w 98"/>
              <a:gd name="T109" fmla="*/ 4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8" h="71">
                <a:moveTo>
                  <a:pt x="61" y="42"/>
                </a:moveTo>
                <a:lnTo>
                  <a:pt x="61" y="39"/>
                </a:lnTo>
                <a:lnTo>
                  <a:pt x="60" y="34"/>
                </a:lnTo>
                <a:lnTo>
                  <a:pt x="57" y="29"/>
                </a:lnTo>
                <a:lnTo>
                  <a:pt x="56" y="16"/>
                </a:lnTo>
                <a:lnTo>
                  <a:pt x="52" y="1"/>
                </a:lnTo>
                <a:lnTo>
                  <a:pt x="52" y="0"/>
                </a:lnTo>
                <a:lnTo>
                  <a:pt x="50" y="0"/>
                </a:lnTo>
                <a:lnTo>
                  <a:pt x="48" y="0"/>
                </a:lnTo>
                <a:lnTo>
                  <a:pt x="33" y="3"/>
                </a:lnTo>
                <a:lnTo>
                  <a:pt x="11" y="18"/>
                </a:lnTo>
                <a:lnTo>
                  <a:pt x="0" y="26"/>
                </a:lnTo>
                <a:lnTo>
                  <a:pt x="4" y="29"/>
                </a:lnTo>
                <a:lnTo>
                  <a:pt x="7" y="34"/>
                </a:lnTo>
                <a:lnTo>
                  <a:pt x="15" y="38"/>
                </a:lnTo>
                <a:lnTo>
                  <a:pt x="16" y="39"/>
                </a:lnTo>
                <a:lnTo>
                  <a:pt x="19" y="41"/>
                </a:lnTo>
                <a:lnTo>
                  <a:pt x="16" y="44"/>
                </a:lnTo>
                <a:lnTo>
                  <a:pt x="12" y="42"/>
                </a:lnTo>
                <a:lnTo>
                  <a:pt x="11" y="42"/>
                </a:lnTo>
                <a:lnTo>
                  <a:pt x="0" y="35"/>
                </a:lnTo>
                <a:lnTo>
                  <a:pt x="8" y="46"/>
                </a:lnTo>
                <a:lnTo>
                  <a:pt x="11" y="49"/>
                </a:lnTo>
                <a:lnTo>
                  <a:pt x="23" y="52"/>
                </a:lnTo>
                <a:lnTo>
                  <a:pt x="27" y="65"/>
                </a:lnTo>
                <a:lnTo>
                  <a:pt x="30" y="65"/>
                </a:lnTo>
                <a:lnTo>
                  <a:pt x="35" y="69"/>
                </a:lnTo>
                <a:lnTo>
                  <a:pt x="39" y="67"/>
                </a:lnTo>
                <a:lnTo>
                  <a:pt x="41" y="71"/>
                </a:lnTo>
                <a:lnTo>
                  <a:pt x="46" y="68"/>
                </a:lnTo>
                <a:lnTo>
                  <a:pt x="52" y="71"/>
                </a:lnTo>
                <a:lnTo>
                  <a:pt x="54" y="65"/>
                </a:lnTo>
                <a:lnTo>
                  <a:pt x="63" y="67"/>
                </a:lnTo>
                <a:lnTo>
                  <a:pt x="68" y="59"/>
                </a:lnTo>
                <a:lnTo>
                  <a:pt x="64" y="49"/>
                </a:lnTo>
                <a:lnTo>
                  <a:pt x="61" y="42"/>
                </a:lnTo>
                <a:close/>
                <a:moveTo>
                  <a:pt x="90" y="45"/>
                </a:moveTo>
                <a:lnTo>
                  <a:pt x="82" y="33"/>
                </a:lnTo>
                <a:lnTo>
                  <a:pt x="78" y="33"/>
                </a:lnTo>
                <a:lnTo>
                  <a:pt x="74" y="22"/>
                </a:lnTo>
                <a:lnTo>
                  <a:pt x="65" y="20"/>
                </a:lnTo>
                <a:lnTo>
                  <a:pt x="65" y="11"/>
                </a:lnTo>
                <a:lnTo>
                  <a:pt x="63" y="12"/>
                </a:lnTo>
                <a:lnTo>
                  <a:pt x="64" y="23"/>
                </a:lnTo>
                <a:lnTo>
                  <a:pt x="69" y="45"/>
                </a:lnTo>
                <a:lnTo>
                  <a:pt x="78" y="46"/>
                </a:lnTo>
                <a:lnTo>
                  <a:pt x="80" y="49"/>
                </a:lnTo>
                <a:lnTo>
                  <a:pt x="74" y="50"/>
                </a:lnTo>
                <a:lnTo>
                  <a:pt x="71" y="50"/>
                </a:lnTo>
                <a:lnTo>
                  <a:pt x="71" y="50"/>
                </a:lnTo>
                <a:lnTo>
                  <a:pt x="72" y="54"/>
                </a:lnTo>
                <a:lnTo>
                  <a:pt x="78" y="53"/>
                </a:lnTo>
                <a:lnTo>
                  <a:pt x="93" y="69"/>
                </a:lnTo>
                <a:lnTo>
                  <a:pt x="98" y="57"/>
                </a:lnTo>
                <a:lnTo>
                  <a:pt x="9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Freeform 708">
            <a:extLst>
              <a:ext uri="{FF2B5EF4-FFF2-40B4-BE49-F238E27FC236}">
                <a16:creationId xmlns:a16="http://schemas.microsoft.com/office/drawing/2014/main" id="{96CA749E-B4F6-CA8A-545E-075E23A2F3E2}"/>
              </a:ext>
            </a:extLst>
          </p:cNvPr>
          <p:cNvSpPr>
            <a:spLocks/>
          </p:cNvSpPr>
          <p:nvPr/>
        </p:nvSpPr>
        <p:spPr bwMode="auto">
          <a:xfrm>
            <a:off x="4972152" y="5897686"/>
            <a:ext cx="60326" cy="68264"/>
          </a:xfrm>
          <a:custGeom>
            <a:avLst/>
            <a:gdLst>
              <a:gd name="T0" fmla="*/ 37 w 38"/>
              <a:gd name="T1" fmla="*/ 1 h 43"/>
              <a:gd name="T2" fmla="*/ 38 w 38"/>
              <a:gd name="T3" fmla="*/ 6 h 43"/>
              <a:gd name="T4" fmla="*/ 33 w 38"/>
              <a:gd name="T5" fmla="*/ 9 h 43"/>
              <a:gd name="T6" fmla="*/ 29 w 38"/>
              <a:gd name="T7" fmla="*/ 12 h 43"/>
              <a:gd name="T8" fmla="*/ 27 w 38"/>
              <a:gd name="T9" fmla="*/ 19 h 43"/>
              <a:gd name="T10" fmla="*/ 31 w 38"/>
              <a:gd name="T11" fmla="*/ 28 h 43"/>
              <a:gd name="T12" fmla="*/ 30 w 38"/>
              <a:gd name="T13" fmla="*/ 34 h 43"/>
              <a:gd name="T14" fmla="*/ 27 w 38"/>
              <a:gd name="T15" fmla="*/ 43 h 43"/>
              <a:gd name="T16" fmla="*/ 26 w 38"/>
              <a:gd name="T17" fmla="*/ 43 h 43"/>
              <a:gd name="T18" fmla="*/ 24 w 38"/>
              <a:gd name="T19" fmla="*/ 42 h 43"/>
              <a:gd name="T20" fmla="*/ 23 w 38"/>
              <a:gd name="T21" fmla="*/ 35 h 43"/>
              <a:gd name="T22" fmla="*/ 20 w 38"/>
              <a:gd name="T23" fmla="*/ 35 h 43"/>
              <a:gd name="T24" fmla="*/ 18 w 38"/>
              <a:gd name="T25" fmla="*/ 35 h 43"/>
              <a:gd name="T26" fmla="*/ 16 w 38"/>
              <a:gd name="T27" fmla="*/ 35 h 43"/>
              <a:gd name="T28" fmla="*/ 14 w 38"/>
              <a:gd name="T29" fmla="*/ 30 h 43"/>
              <a:gd name="T30" fmla="*/ 14 w 38"/>
              <a:gd name="T31" fmla="*/ 24 h 43"/>
              <a:gd name="T32" fmla="*/ 8 w 38"/>
              <a:gd name="T33" fmla="*/ 24 h 43"/>
              <a:gd name="T34" fmla="*/ 9 w 38"/>
              <a:gd name="T35" fmla="*/ 38 h 43"/>
              <a:gd name="T36" fmla="*/ 5 w 38"/>
              <a:gd name="T37" fmla="*/ 35 h 43"/>
              <a:gd name="T38" fmla="*/ 4 w 38"/>
              <a:gd name="T39" fmla="*/ 35 h 43"/>
              <a:gd name="T40" fmla="*/ 4 w 38"/>
              <a:gd name="T41" fmla="*/ 34 h 43"/>
              <a:gd name="T42" fmla="*/ 4 w 38"/>
              <a:gd name="T43" fmla="*/ 24 h 43"/>
              <a:gd name="T44" fmla="*/ 3 w 38"/>
              <a:gd name="T45" fmla="*/ 24 h 43"/>
              <a:gd name="T46" fmla="*/ 0 w 38"/>
              <a:gd name="T47" fmla="*/ 17 h 43"/>
              <a:gd name="T48" fmla="*/ 0 w 38"/>
              <a:gd name="T49" fmla="*/ 15 h 43"/>
              <a:gd name="T50" fmla="*/ 4 w 38"/>
              <a:gd name="T51" fmla="*/ 12 h 43"/>
              <a:gd name="T52" fmla="*/ 5 w 38"/>
              <a:gd name="T53" fmla="*/ 10 h 43"/>
              <a:gd name="T54" fmla="*/ 5 w 38"/>
              <a:gd name="T55" fmla="*/ 9 h 43"/>
              <a:gd name="T56" fmla="*/ 12 w 38"/>
              <a:gd name="T57" fmla="*/ 12 h 43"/>
              <a:gd name="T58" fmla="*/ 12 w 38"/>
              <a:gd name="T59" fmla="*/ 13 h 43"/>
              <a:gd name="T60" fmla="*/ 18 w 38"/>
              <a:gd name="T61" fmla="*/ 5 h 43"/>
              <a:gd name="T62" fmla="*/ 23 w 38"/>
              <a:gd name="T63" fmla="*/ 0 h 43"/>
              <a:gd name="T64" fmla="*/ 37 w 38"/>
              <a:gd name="T65" fmla="*/ 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" h="43">
                <a:moveTo>
                  <a:pt x="37" y="1"/>
                </a:moveTo>
                <a:lnTo>
                  <a:pt x="38" y="6"/>
                </a:lnTo>
                <a:lnTo>
                  <a:pt x="33" y="9"/>
                </a:lnTo>
                <a:lnTo>
                  <a:pt x="29" y="12"/>
                </a:lnTo>
                <a:lnTo>
                  <a:pt x="27" y="19"/>
                </a:lnTo>
                <a:lnTo>
                  <a:pt x="31" y="28"/>
                </a:lnTo>
                <a:lnTo>
                  <a:pt x="30" y="34"/>
                </a:lnTo>
                <a:lnTo>
                  <a:pt x="27" y="43"/>
                </a:lnTo>
                <a:lnTo>
                  <a:pt x="26" y="43"/>
                </a:lnTo>
                <a:lnTo>
                  <a:pt x="24" y="42"/>
                </a:lnTo>
                <a:lnTo>
                  <a:pt x="23" y="35"/>
                </a:lnTo>
                <a:lnTo>
                  <a:pt x="20" y="35"/>
                </a:lnTo>
                <a:lnTo>
                  <a:pt x="18" y="35"/>
                </a:lnTo>
                <a:lnTo>
                  <a:pt x="16" y="35"/>
                </a:lnTo>
                <a:lnTo>
                  <a:pt x="14" y="30"/>
                </a:lnTo>
                <a:lnTo>
                  <a:pt x="14" y="24"/>
                </a:lnTo>
                <a:lnTo>
                  <a:pt x="8" y="24"/>
                </a:lnTo>
                <a:lnTo>
                  <a:pt x="9" y="38"/>
                </a:lnTo>
                <a:lnTo>
                  <a:pt x="5" y="35"/>
                </a:lnTo>
                <a:lnTo>
                  <a:pt x="4" y="35"/>
                </a:lnTo>
                <a:lnTo>
                  <a:pt x="4" y="34"/>
                </a:lnTo>
                <a:lnTo>
                  <a:pt x="4" y="24"/>
                </a:lnTo>
                <a:lnTo>
                  <a:pt x="3" y="24"/>
                </a:lnTo>
                <a:lnTo>
                  <a:pt x="0" y="17"/>
                </a:lnTo>
                <a:lnTo>
                  <a:pt x="0" y="15"/>
                </a:lnTo>
                <a:lnTo>
                  <a:pt x="4" y="12"/>
                </a:lnTo>
                <a:lnTo>
                  <a:pt x="5" y="10"/>
                </a:lnTo>
                <a:lnTo>
                  <a:pt x="5" y="9"/>
                </a:lnTo>
                <a:lnTo>
                  <a:pt x="12" y="12"/>
                </a:lnTo>
                <a:lnTo>
                  <a:pt x="12" y="13"/>
                </a:lnTo>
                <a:lnTo>
                  <a:pt x="18" y="5"/>
                </a:lnTo>
                <a:lnTo>
                  <a:pt x="23" y="0"/>
                </a:lnTo>
                <a:lnTo>
                  <a:pt x="37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Freeform 709">
            <a:extLst>
              <a:ext uri="{FF2B5EF4-FFF2-40B4-BE49-F238E27FC236}">
                <a16:creationId xmlns:a16="http://schemas.microsoft.com/office/drawing/2014/main" id="{67815D98-7CEF-B9E2-B874-2F6DC53499FF}"/>
              </a:ext>
            </a:extLst>
          </p:cNvPr>
          <p:cNvSpPr>
            <a:spLocks/>
          </p:cNvSpPr>
          <p:nvPr/>
        </p:nvSpPr>
        <p:spPr bwMode="auto">
          <a:xfrm>
            <a:off x="4775298" y="4227601"/>
            <a:ext cx="96839" cy="142878"/>
          </a:xfrm>
          <a:custGeom>
            <a:avLst/>
            <a:gdLst>
              <a:gd name="T0" fmla="*/ 58 w 61"/>
              <a:gd name="T1" fmla="*/ 68 h 90"/>
              <a:gd name="T2" fmla="*/ 57 w 61"/>
              <a:gd name="T3" fmla="*/ 70 h 90"/>
              <a:gd name="T4" fmla="*/ 54 w 61"/>
              <a:gd name="T5" fmla="*/ 70 h 90"/>
              <a:gd name="T6" fmla="*/ 57 w 61"/>
              <a:gd name="T7" fmla="*/ 78 h 90"/>
              <a:gd name="T8" fmla="*/ 61 w 61"/>
              <a:gd name="T9" fmla="*/ 90 h 90"/>
              <a:gd name="T10" fmla="*/ 54 w 61"/>
              <a:gd name="T11" fmla="*/ 85 h 90"/>
              <a:gd name="T12" fmla="*/ 50 w 61"/>
              <a:gd name="T13" fmla="*/ 86 h 90"/>
              <a:gd name="T14" fmla="*/ 49 w 61"/>
              <a:gd name="T15" fmla="*/ 83 h 90"/>
              <a:gd name="T16" fmla="*/ 48 w 61"/>
              <a:gd name="T17" fmla="*/ 81 h 90"/>
              <a:gd name="T18" fmla="*/ 39 w 61"/>
              <a:gd name="T19" fmla="*/ 78 h 90"/>
              <a:gd name="T20" fmla="*/ 31 w 61"/>
              <a:gd name="T21" fmla="*/ 70 h 90"/>
              <a:gd name="T22" fmla="*/ 30 w 61"/>
              <a:gd name="T23" fmla="*/ 62 h 90"/>
              <a:gd name="T24" fmla="*/ 34 w 61"/>
              <a:gd name="T25" fmla="*/ 52 h 90"/>
              <a:gd name="T26" fmla="*/ 30 w 61"/>
              <a:gd name="T27" fmla="*/ 45 h 90"/>
              <a:gd name="T28" fmla="*/ 27 w 61"/>
              <a:gd name="T29" fmla="*/ 38 h 90"/>
              <a:gd name="T30" fmla="*/ 27 w 61"/>
              <a:gd name="T31" fmla="*/ 37 h 90"/>
              <a:gd name="T32" fmla="*/ 27 w 61"/>
              <a:gd name="T33" fmla="*/ 37 h 90"/>
              <a:gd name="T34" fmla="*/ 23 w 61"/>
              <a:gd name="T35" fmla="*/ 34 h 90"/>
              <a:gd name="T36" fmla="*/ 19 w 61"/>
              <a:gd name="T37" fmla="*/ 30 h 90"/>
              <a:gd name="T38" fmla="*/ 13 w 61"/>
              <a:gd name="T39" fmla="*/ 21 h 90"/>
              <a:gd name="T40" fmla="*/ 7 w 61"/>
              <a:gd name="T41" fmla="*/ 27 h 90"/>
              <a:gd name="T42" fmla="*/ 0 w 61"/>
              <a:gd name="T43" fmla="*/ 27 h 90"/>
              <a:gd name="T44" fmla="*/ 0 w 61"/>
              <a:gd name="T45" fmla="*/ 26 h 90"/>
              <a:gd name="T46" fmla="*/ 1 w 61"/>
              <a:gd name="T47" fmla="*/ 17 h 90"/>
              <a:gd name="T48" fmla="*/ 4 w 61"/>
              <a:gd name="T49" fmla="*/ 17 h 90"/>
              <a:gd name="T50" fmla="*/ 11 w 61"/>
              <a:gd name="T51" fmla="*/ 14 h 90"/>
              <a:gd name="T52" fmla="*/ 13 w 61"/>
              <a:gd name="T53" fmla="*/ 4 h 90"/>
              <a:gd name="T54" fmla="*/ 28 w 61"/>
              <a:gd name="T55" fmla="*/ 0 h 90"/>
              <a:gd name="T56" fmla="*/ 31 w 61"/>
              <a:gd name="T57" fmla="*/ 10 h 90"/>
              <a:gd name="T58" fmla="*/ 31 w 61"/>
              <a:gd name="T59" fmla="*/ 14 h 90"/>
              <a:gd name="T60" fmla="*/ 31 w 61"/>
              <a:gd name="T61" fmla="*/ 19 h 90"/>
              <a:gd name="T62" fmla="*/ 38 w 61"/>
              <a:gd name="T63" fmla="*/ 27 h 90"/>
              <a:gd name="T64" fmla="*/ 43 w 61"/>
              <a:gd name="T65" fmla="*/ 32 h 90"/>
              <a:gd name="T66" fmla="*/ 41 w 61"/>
              <a:gd name="T67" fmla="*/ 36 h 90"/>
              <a:gd name="T68" fmla="*/ 46 w 61"/>
              <a:gd name="T69" fmla="*/ 36 h 90"/>
              <a:gd name="T70" fmla="*/ 49 w 61"/>
              <a:gd name="T71" fmla="*/ 38 h 90"/>
              <a:gd name="T72" fmla="*/ 50 w 61"/>
              <a:gd name="T73" fmla="*/ 40 h 90"/>
              <a:gd name="T74" fmla="*/ 48 w 61"/>
              <a:gd name="T75" fmla="*/ 45 h 90"/>
              <a:gd name="T76" fmla="*/ 48 w 61"/>
              <a:gd name="T77" fmla="*/ 47 h 90"/>
              <a:gd name="T78" fmla="*/ 49 w 61"/>
              <a:gd name="T79" fmla="*/ 51 h 90"/>
              <a:gd name="T80" fmla="*/ 50 w 61"/>
              <a:gd name="T81" fmla="*/ 56 h 90"/>
              <a:gd name="T82" fmla="*/ 45 w 61"/>
              <a:gd name="T83" fmla="*/ 64 h 90"/>
              <a:gd name="T84" fmla="*/ 53 w 61"/>
              <a:gd name="T85" fmla="*/ 67 h 90"/>
              <a:gd name="T86" fmla="*/ 58 w 61"/>
              <a:gd name="T87" fmla="*/ 6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1" h="90">
                <a:moveTo>
                  <a:pt x="58" y="68"/>
                </a:moveTo>
                <a:lnTo>
                  <a:pt x="57" y="70"/>
                </a:lnTo>
                <a:lnTo>
                  <a:pt x="54" y="70"/>
                </a:lnTo>
                <a:lnTo>
                  <a:pt x="57" y="78"/>
                </a:lnTo>
                <a:lnTo>
                  <a:pt x="61" y="90"/>
                </a:lnTo>
                <a:lnTo>
                  <a:pt x="54" y="85"/>
                </a:lnTo>
                <a:lnTo>
                  <a:pt x="50" y="86"/>
                </a:lnTo>
                <a:lnTo>
                  <a:pt x="49" y="83"/>
                </a:lnTo>
                <a:lnTo>
                  <a:pt x="48" y="81"/>
                </a:lnTo>
                <a:lnTo>
                  <a:pt x="39" y="78"/>
                </a:lnTo>
                <a:lnTo>
                  <a:pt x="31" y="70"/>
                </a:lnTo>
                <a:lnTo>
                  <a:pt x="30" y="62"/>
                </a:lnTo>
                <a:lnTo>
                  <a:pt x="34" y="52"/>
                </a:lnTo>
                <a:lnTo>
                  <a:pt x="30" y="45"/>
                </a:lnTo>
                <a:lnTo>
                  <a:pt x="27" y="38"/>
                </a:lnTo>
                <a:lnTo>
                  <a:pt x="27" y="37"/>
                </a:lnTo>
                <a:lnTo>
                  <a:pt x="27" y="37"/>
                </a:lnTo>
                <a:lnTo>
                  <a:pt x="23" y="34"/>
                </a:lnTo>
                <a:lnTo>
                  <a:pt x="19" y="30"/>
                </a:lnTo>
                <a:lnTo>
                  <a:pt x="13" y="21"/>
                </a:lnTo>
                <a:lnTo>
                  <a:pt x="7" y="27"/>
                </a:lnTo>
                <a:lnTo>
                  <a:pt x="0" y="27"/>
                </a:lnTo>
                <a:lnTo>
                  <a:pt x="0" y="26"/>
                </a:lnTo>
                <a:lnTo>
                  <a:pt x="1" y="17"/>
                </a:lnTo>
                <a:lnTo>
                  <a:pt x="4" y="17"/>
                </a:lnTo>
                <a:lnTo>
                  <a:pt x="11" y="14"/>
                </a:lnTo>
                <a:lnTo>
                  <a:pt x="13" y="4"/>
                </a:lnTo>
                <a:lnTo>
                  <a:pt x="28" y="0"/>
                </a:lnTo>
                <a:lnTo>
                  <a:pt x="31" y="10"/>
                </a:lnTo>
                <a:lnTo>
                  <a:pt x="31" y="14"/>
                </a:lnTo>
                <a:lnTo>
                  <a:pt x="31" y="19"/>
                </a:lnTo>
                <a:lnTo>
                  <a:pt x="38" y="27"/>
                </a:lnTo>
                <a:lnTo>
                  <a:pt x="43" y="32"/>
                </a:lnTo>
                <a:lnTo>
                  <a:pt x="41" y="36"/>
                </a:lnTo>
                <a:lnTo>
                  <a:pt x="46" y="36"/>
                </a:lnTo>
                <a:lnTo>
                  <a:pt x="49" y="38"/>
                </a:lnTo>
                <a:lnTo>
                  <a:pt x="50" y="40"/>
                </a:lnTo>
                <a:lnTo>
                  <a:pt x="48" y="45"/>
                </a:lnTo>
                <a:lnTo>
                  <a:pt x="48" y="47"/>
                </a:lnTo>
                <a:lnTo>
                  <a:pt x="49" y="51"/>
                </a:lnTo>
                <a:lnTo>
                  <a:pt x="50" y="56"/>
                </a:lnTo>
                <a:lnTo>
                  <a:pt x="45" y="64"/>
                </a:lnTo>
                <a:lnTo>
                  <a:pt x="53" y="67"/>
                </a:lnTo>
                <a:lnTo>
                  <a:pt x="58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Freeform 710">
            <a:extLst>
              <a:ext uri="{FF2B5EF4-FFF2-40B4-BE49-F238E27FC236}">
                <a16:creationId xmlns:a16="http://schemas.microsoft.com/office/drawing/2014/main" id="{09D2487F-5E48-C2BA-C117-3406E76D2E14}"/>
              </a:ext>
            </a:extLst>
          </p:cNvPr>
          <p:cNvSpPr>
            <a:spLocks/>
          </p:cNvSpPr>
          <p:nvPr/>
        </p:nvSpPr>
        <p:spPr bwMode="auto">
          <a:xfrm>
            <a:off x="5056291" y="5826247"/>
            <a:ext cx="80964" cy="144466"/>
          </a:xfrm>
          <a:custGeom>
            <a:avLst/>
            <a:gdLst>
              <a:gd name="T0" fmla="*/ 51 w 51"/>
              <a:gd name="T1" fmla="*/ 34 h 91"/>
              <a:gd name="T2" fmla="*/ 47 w 51"/>
              <a:gd name="T3" fmla="*/ 36 h 91"/>
              <a:gd name="T4" fmla="*/ 45 w 51"/>
              <a:gd name="T5" fmla="*/ 35 h 91"/>
              <a:gd name="T6" fmla="*/ 44 w 51"/>
              <a:gd name="T7" fmla="*/ 31 h 91"/>
              <a:gd name="T8" fmla="*/ 42 w 51"/>
              <a:gd name="T9" fmla="*/ 30 h 91"/>
              <a:gd name="T10" fmla="*/ 40 w 51"/>
              <a:gd name="T11" fmla="*/ 25 h 91"/>
              <a:gd name="T12" fmla="*/ 41 w 51"/>
              <a:gd name="T13" fmla="*/ 25 h 91"/>
              <a:gd name="T14" fmla="*/ 41 w 51"/>
              <a:gd name="T15" fmla="*/ 24 h 91"/>
              <a:gd name="T16" fmla="*/ 40 w 51"/>
              <a:gd name="T17" fmla="*/ 23 h 91"/>
              <a:gd name="T18" fmla="*/ 37 w 51"/>
              <a:gd name="T19" fmla="*/ 17 h 91"/>
              <a:gd name="T20" fmla="*/ 33 w 51"/>
              <a:gd name="T21" fmla="*/ 19 h 91"/>
              <a:gd name="T22" fmla="*/ 32 w 51"/>
              <a:gd name="T23" fmla="*/ 15 h 91"/>
              <a:gd name="T24" fmla="*/ 25 w 51"/>
              <a:gd name="T25" fmla="*/ 0 h 91"/>
              <a:gd name="T26" fmla="*/ 21 w 51"/>
              <a:gd name="T27" fmla="*/ 1 h 91"/>
              <a:gd name="T28" fmla="*/ 10 w 51"/>
              <a:gd name="T29" fmla="*/ 0 h 91"/>
              <a:gd name="T30" fmla="*/ 4 w 51"/>
              <a:gd name="T31" fmla="*/ 13 h 91"/>
              <a:gd name="T32" fmla="*/ 4 w 51"/>
              <a:gd name="T33" fmla="*/ 21 h 91"/>
              <a:gd name="T34" fmla="*/ 0 w 51"/>
              <a:gd name="T35" fmla="*/ 30 h 91"/>
              <a:gd name="T36" fmla="*/ 11 w 51"/>
              <a:gd name="T37" fmla="*/ 46 h 91"/>
              <a:gd name="T38" fmla="*/ 18 w 51"/>
              <a:gd name="T39" fmla="*/ 53 h 91"/>
              <a:gd name="T40" fmla="*/ 18 w 51"/>
              <a:gd name="T41" fmla="*/ 66 h 91"/>
              <a:gd name="T42" fmla="*/ 18 w 51"/>
              <a:gd name="T43" fmla="*/ 70 h 91"/>
              <a:gd name="T44" fmla="*/ 18 w 51"/>
              <a:gd name="T45" fmla="*/ 72 h 91"/>
              <a:gd name="T46" fmla="*/ 21 w 51"/>
              <a:gd name="T47" fmla="*/ 75 h 91"/>
              <a:gd name="T48" fmla="*/ 23 w 51"/>
              <a:gd name="T49" fmla="*/ 77 h 91"/>
              <a:gd name="T50" fmla="*/ 25 w 51"/>
              <a:gd name="T51" fmla="*/ 79 h 91"/>
              <a:gd name="T52" fmla="*/ 25 w 51"/>
              <a:gd name="T53" fmla="*/ 79 h 91"/>
              <a:gd name="T54" fmla="*/ 30 w 51"/>
              <a:gd name="T55" fmla="*/ 69 h 91"/>
              <a:gd name="T56" fmla="*/ 30 w 51"/>
              <a:gd name="T57" fmla="*/ 70 h 91"/>
              <a:gd name="T58" fmla="*/ 30 w 51"/>
              <a:gd name="T59" fmla="*/ 73 h 91"/>
              <a:gd name="T60" fmla="*/ 33 w 51"/>
              <a:gd name="T61" fmla="*/ 87 h 91"/>
              <a:gd name="T62" fmla="*/ 34 w 51"/>
              <a:gd name="T63" fmla="*/ 91 h 91"/>
              <a:gd name="T64" fmla="*/ 37 w 51"/>
              <a:gd name="T65" fmla="*/ 90 h 91"/>
              <a:gd name="T66" fmla="*/ 36 w 51"/>
              <a:gd name="T67" fmla="*/ 79 h 91"/>
              <a:gd name="T68" fmla="*/ 36 w 51"/>
              <a:gd name="T69" fmla="*/ 77 h 91"/>
              <a:gd name="T70" fmla="*/ 38 w 51"/>
              <a:gd name="T71" fmla="*/ 84 h 91"/>
              <a:gd name="T72" fmla="*/ 40 w 51"/>
              <a:gd name="T73" fmla="*/ 88 h 91"/>
              <a:gd name="T74" fmla="*/ 41 w 51"/>
              <a:gd name="T75" fmla="*/ 79 h 91"/>
              <a:gd name="T76" fmla="*/ 40 w 51"/>
              <a:gd name="T77" fmla="*/ 70 h 91"/>
              <a:gd name="T78" fmla="*/ 42 w 51"/>
              <a:gd name="T79" fmla="*/ 66 h 91"/>
              <a:gd name="T80" fmla="*/ 44 w 51"/>
              <a:gd name="T81" fmla="*/ 58 h 91"/>
              <a:gd name="T82" fmla="*/ 47 w 51"/>
              <a:gd name="T83" fmla="*/ 49 h 91"/>
              <a:gd name="T84" fmla="*/ 49 w 51"/>
              <a:gd name="T85" fmla="*/ 46 h 91"/>
              <a:gd name="T86" fmla="*/ 51 w 51"/>
              <a:gd name="T87" fmla="*/ 39 h 91"/>
              <a:gd name="T88" fmla="*/ 51 w 51"/>
              <a:gd name="T89" fmla="*/ 35 h 91"/>
              <a:gd name="T90" fmla="*/ 51 w 51"/>
              <a:gd name="T91" fmla="*/ 3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1" h="91">
                <a:moveTo>
                  <a:pt x="51" y="34"/>
                </a:moveTo>
                <a:lnTo>
                  <a:pt x="47" y="36"/>
                </a:lnTo>
                <a:lnTo>
                  <a:pt x="45" y="35"/>
                </a:lnTo>
                <a:lnTo>
                  <a:pt x="44" y="31"/>
                </a:lnTo>
                <a:lnTo>
                  <a:pt x="42" y="30"/>
                </a:lnTo>
                <a:lnTo>
                  <a:pt x="40" y="25"/>
                </a:lnTo>
                <a:lnTo>
                  <a:pt x="41" y="25"/>
                </a:lnTo>
                <a:lnTo>
                  <a:pt x="41" y="24"/>
                </a:lnTo>
                <a:lnTo>
                  <a:pt x="40" y="23"/>
                </a:lnTo>
                <a:lnTo>
                  <a:pt x="37" y="17"/>
                </a:lnTo>
                <a:lnTo>
                  <a:pt x="33" y="19"/>
                </a:lnTo>
                <a:lnTo>
                  <a:pt x="32" y="15"/>
                </a:lnTo>
                <a:lnTo>
                  <a:pt x="25" y="0"/>
                </a:lnTo>
                <a:lnTo>
                  <a:pt x="21" y="1"/>
                </a:lnTo>
                <a:lnTo>
                  <a:pt x="10" y="0"/>
                </a:lnTo>
                <a:lnTo>
                  <a:pt x="4" y="13"/>
                </a:lnTo>
                <a:lnTo>
                  <a:pt x="4" y="21"/>
                </a:lnTo>
                <a:lnTo>
                  <a:pt x="0" y="30"/>
                </a:lnTo>
                <a:lnTo>
                  <a:pt x="11" y="46"/>
                </a:lnTo>
                <a:lnTo>
                  <a:pt x="18" y="53"/>
                </a:lnTo>
                <a:lnTo>
                  <a:pt x="18" y="66"/>
                </a:lnTo>
                <a:lnTo>
                  <a:pt x="18" y="70"/>
                </a:lnTo>
                <a:lnTo>
                  <a:pt x="18" y="72"/>
                </a:lnTo>
                <a:lnTo>
                  <a:pt x="21" y="75"/>
                </a:lnTo>
                <a:lnTo>
                  <a:pt x="23" y="77"/>
                </a:lnTo>
                <a:lnTo>
                  <a:pt x="25" y="79"/>
                </a:lnTo>
                <a:lnTo>
                  <a:pt x="25" y="79"/>
                </a:lnTo>
                <a:lnTo>
                  <a:pt x="30" y="69"/>
                </a:lnTo>
                <a:lnTo>
                  <a:pt x="30" y="70"/>
                </a:lnTo>
                <a:lnTo>
                  <a:pt x="30" y="73"/>
                </a:lnTo>
                <a:lnTo>
                  <a:pt x="33" y="87"/>
                </a:lnTo>
                <a:lnTo>
                  <a:pt x="34" y="91"/>
                </a:lnTo>
                <a:lnTo>
                  <a:pt x="37" y="90"/>
                </a:lnTo>
                <a:lnTo>
                  <a:pt x="36" y="79"/>
                </a:lnTo>
                <a:lnTo>
                  <a:pt x="36" y="77"/>
                </a:lnTo>
                <a:lnTo>
                  <a:pt x="38" y="84"/>
                </a:lnTo>
                <a:lnTo>
                  <a:pt x="40" y="88"/>
                </a:lnTo>
                <a:lnTo>
                  <a:pt x="41" y="79"/>
                </a:lnTo>
                <a:lnTo>
                  <a:pt x="40" y="70"/>
                </a:lnTo>
                <a:lnTo>
                  <a:pt x="42" y="66"/>
                </a:lnTo>
                <a:lnTo>
                  <a:pt x="44" y="58"/>
                </a:lnTo>
                <a:lnTo>
                  <a:pt x="47" y="49"/>
                </a:lnTo>
                <a:lnTo>
                  <a:pt x="49" y="46"/>
                </a:lnTo>
                <a:lnTo>
                  <a:pt x="51" y="39"/>
                </a:lnTo>
                <a:lnTo>
                  <a:pt x="51" y="35"/>
                </a:lnTo>
                <a:lnTo>
                  <a:pt x="51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Freeform 711">
            <a:extLst>
              <a:ext uri="{FF2B5EF4-FFF2-40B4-BE49-F238E27FC236}">
                <a16:creationId xmlns:a16="http://schemas.microsoft.com/office/drawing/2014/main" id="{70C6008F-BFAE-AA82-F348-9834F54BD506}"/>
              </a:ext>
            </a:extLst>
          </p:cNvPr>
          <p:cNvSpPr>
            <a:spLocks/>
          </p:cNvSpPr>
          <p:nvPr/>
        </p:nvSpPr>
        <p:spPr bwMode="auto">
          <a:xfrm>
            <a:off x="5161069" y="4165687"/>
            <a:ext cx="157166" cy="131765"/>
          </a:xfrm>
          <a:custGeom>
            <a:avLst/>
            <a:gdLst>
              <a:gd name="T0" fmla="*/ 65 w 99"/>
              <a:gd name="T1" fmla="*/ 12 h 83"/>
              <a:gd name="T2" fmla="*/ 58 w 99"/>
              <a:gd name="T3" fmla="*/ 21 h 83"/>
              <a:gd name="T4" fmla="*/ 80 w 99"/>
              <a:gd name="T5" fmla="*/ 36 h 83"/>
              <a:gd name="T6" fmla="*/ 83 w 99"/>
              <a:gd name="T7" fmla="*/ 39 h 83"/>
              <a:gd name="T8" fmla="*/ 90 w 99"/>
              <a:gd name="T9" fmla="*/ 50 h 83"/>
              <a:gd name="T10" fmla="*/ 98 w 99"/>
              <a:gd name="T11" fmla="*/ 51 h 83"/>
              <a:gd name="T12" fmla="*/ 99 w 99"/>
              <a:gd name="T13" fmla="*/ 57 h 83"/>
              <a:gd name="T14" fmla="*/ 91 w 99"/>
              <a:gd name="T15" fmla="*/ 62 h 83"/>
              <a:gd name="T16" fmla="*/ 83 w 99"/>
              <a:gd name="T17" fmla="*/ 69 h 83"/>
              <a:gd name="T18" fmla="*/ 81 w 99"/>
              <a:gd name="T19" fmla="*/ 71 h 83"/>
              <a:gd name="T20" fmla="*/ 80 w 99"/>
              <a:gd name="T21" fmla="*/ 71 h 83"/>
              <a:gd name="T22" fmla="*/ 79 w 99"/>
              <a:gd name="T23" fmla="*/ 71 h 83"/>
              <a:gd name="T24" fmla="*/ 62 w 99"/>
              <a:gd name="T25" fmla="*/ 72 h 83"/>
              <a:gd name="T26" fmla="*/ 50 w 99"/>
              <a:gd name="T27" fmla="*/ 73 h 83"/>
              <a:gd name="T28" fmla="*/ 46 w 99"/>
              <a:gd name="T29" fmla="*/ 73 h 83"/>
              <a:gd name="T30" fmla="*/ 45 w 99"/>
              <a:gd name="T31" fmla="*/ 73 h 83"/>
              <a:gd name="T32" fmla="*/ 43 w 99"/>
              <a:gd name="T33" fmla="*/ 73 h 83"/>
              <a:gd name="T34" fmla="*/ 30 w 99"/>
              <a:gd name="T35" fmla="*/ 75 h 83"/>
              <a:gd name="T36" fmla="*/ 26 w 99"/>
              <a:gd name="T37" fmla="*/ 77 h 83"/>
              <a:gd name="T38" fmla="*/ 23 w 99"/>
              <a:gd name="T39" fmla="*/ 80 h 83"/>
              <a:gd name="T40" fmla="*/ 13 w 99"/>
              <a:gd name="T41" fmla="*/ 83 h 83"/>
              <a:gd name="T42" fmla="*/ 12 w 99"/>
              <a:gd name="T43" fmla="*/ 77 h 83"/>
              <a:gd name="T44" fmla="*/ 8 w 99"/>
              <a:gd name="T45" fmla="*/ 66 h 83"/>
              <a:gd name="T46" fmla="*/ 5 w 99"/>
              <a:gd name="T47" fmla="*/ 62 h 83"/>
              <a:gd name="T48" fmla="*/ 2 w 99"/>
              <a:gd name="T49" fmla="*/ 65 h 83"/>
              <a:gd name="T50" fmla="*/ 0 w 99"/>
              <a:gd name="T51" fmla="*/ 49 h 83"/>
              <a:gd name="T52" fmla="*/ 5 w 99"/>
              <a:gd name="T53" fmla="*/ 42 h 83"/>
              <a:gd name="T54" fmla="*/ 13 w 99"/>
              <a:gd name="T55" fmla="*/ 43 h 83"/>
              <a:gd name="T56" fmla="*/ 26 w 99"/>
              <a:gd name="T57" fmla="*/ 35 h 83"/>
              <a:gd name="T58" fmla="*/ 27 w 99"/>
              <a:gd name="T59" fmla="*/ 38 h 83"/>
              <a:gd name="T60" fmla="*/ 32 w 99"/>
              <a:gd name="T61" fmla="*/ 35 h 83"/>
              <a:gd name="T62" fmla="*/ 39 w 99"/>
              <a:gd name="T63" fmla="*/ 19 h 83"/>
              <a:gd name="T64" fmla="*/ 41 w 99"/>
              <a:gd name="T65" fmla="*/ 16 h 83"/>
              <a:gd name="T66" fmla="*/ 46 w 99"/>
              <a:gd name="T67" fmla="*/ 8 h 83"/>
              <a:gd name="T68" fmla="*/ 43 w 99"/>
              <a:gd name="T69" fmla="*/ 6 h 83"/>
              <a:gd name="T70" fmla="*/ 42 w 99"/>
              <a:gd name="T71" fmla="*/ 4 h 83"/>
              <a:gd name="T72" fmla="*/ 47 w 99"/>
              <a:gd name="T73" fmla="*/ 1 h 83"/>
              <a:gd name="T74" fmla="*/ 46 w 99"/>
              <a:gd name="T75" fmla="*/ 0 h 83"/>
              <a:gd name="T76" fmla="*/ 49 w 99"/>
              <a:gd name="T77" fmla="*/ 1 h 83"/>
              <a:gd name="T78" fmla="*/ 50 w 99"/>
              <a:gd name="T79" fmla="*/ 6 h 83"/>
              <a:gd name="T80" fmla="*/ 53 w 99"/>
              <a:gd name="T81" fmla="*/ 11 h 83"/>
              <a:gd name="T82" fmla="*/ 60 w 99"/>
              <a:gd name="T83" fmla="*/ 6 h 83"/>
              <a:gd name="T84" fmla="*/ 62 w 99"/>
              <a:gd name="T85" fmla="*/ 11 h 83"/>
              <a:gd name="T86" fmla="*/ 65 w 99"/>
              <a:gd name="T87" fmla="*/ 1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9" h="83">
                <a:moveTo>
                  <a:pt x="65" y="12"/>
                </a:moveTo>
                <a:lnTo>
                  <a:pt x="58" y="21"/>
                </a:lnTo>
                <a:lnTo>
                  <a:pt x="80" y="36"/>
                </a:lnTo>
                <a:lnTo>
                  <a:pt x="83" y="39"/>
                </a:lnTo>
                <a:lnTo>
                  <a:pt x="90" y="50"/>
                </a:lnTo>
                <a:lnTo>
                  <a:pt x="98" y="51"/>
                </a:lnTo>
                <a:lnTo>
                  <a:pt x="99" y="57"/>
                </a:lnTo>
                <a:lnTo>
                  <a:pt x="91" y="62"/>
                </a:lnTo>
                <a:lnTo>
                  <a:pt x="83" y="69"/>
                </a:lnTo>
                <a:lnTo>
                  <a:pt x="81" y="71"/>
                </a:lnTo>
                <a:lnTo>
                  <a:pt x="80" y="71"/>
                </a:lnTo>
                <a:lnTo>
                  <a:pt x="79" y="71"/>
                </a:lnTo>
                <a:lnTo>
                  <a:pt x="62" y="72"/>
                </a:lnTo>
                <a:lnTo>
                  <a:pt x="50" y="73"/>
                </a:lnTo>
                <a:lnTo>
                  <a:pt x="46" y="73"/>
                </a:lnTo>
                <a:lnTo>
                  <a:pt x="45" y="73"/>
                </a:lnTo>
                <a:lnTo>
                  <a:pt x="43" y="73"/>
                </a:lnTo>
                <a:lnTo>
                  <a:pt x="30" y="75"/>
                </a:lnTo>
                <a:lnTo>
                  <a:pt x="26" y="77"/>
                </a:lnTo>
                <a:lnTo>
                  <a:pt x="23" y="80"/>
                </a:lnTo>
                <a:lnTo>
                  <a:pt x="13" y="83"/>
                </a:lnTo>
                <a:lnTo>
                  <a:pt x="12" y="77"/>
                </a:lnTo>
                <a:lnTo>
                  <a:pt x="8" y="66"/>
                </a:lnTo>
                <a:lnTo>
                  <a:pt x="5" y="62"/>
                </a:lnTo>
                <a:lnTo>
                  <a:pt x="2" y="65"/>
                </a:lnTo>
                <a:lnTo>
                  <a:pt x="0" y="49"/>
                </a:lnTo>
                <a:lnTo>
                  <a:pt x="5" y="42"/>
                </a:lnTo>
                <a:lnTo>
                  <a:pt x="13" y="43"/>
                </a:lnTo>
                <a:lnTo>
                  <a:pt x="26" y="35"/>
                </a:lnTo>
                <a:lnTo>
                  <a:pt x="27" y="38"/>
                </a:lnTo>
                <a:lnTo>
                  <a:pt x="32" y="35"/>
                </a:lnTo>
                <a:lnTo>
                  <a:pt x="39" y="19"/>
                </a:lnTo>
                <a:lnTo>
                  <a:pt x="41" y="16"/>
                </a:lnTo>
                <a:lnTo>
                  <a:pt x="46" y="8"/>
                </a:lnTo>
                <a:lnTo>
                  <a:pt x="43" y="6"/>
                </a:lnTo>
                <a:lnTo>
                  <a:pt x="42" y="4"/>
                </a:lnTo>
                <a:lnTo>
                  <a:pt x="47" y="1"/>
                </a:lnTo>
                <a:lnTo>
                  <a:pt x="46" y="0"/>
                </a:lnTo>
                <a:lnTo>
                  <a:pt x="49" y="1"/>
                </a:lnTo>
                <a:lnTo>
                  <a:pt x="50" y="6"/>
                </a:lnTo>
                <a:lnTo>
                  <a:pt x="53" y="11"/>
                </a:lnTo>
                <a:lnTo>
                  <a:pt x="60" y="6"/>
                </a:lnTo>
                <a:lnTo>
                  <a:pt x="62" y="11"/>
                </a:lnTo>
                <a:lnTo>
                  <a:pt x="65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Freeform 712">
            <a:extLst>
              <a:ext uri="{FF2B5EF4-FFF2-40B4-BE49-F238E27FC236}">
                <a16:creationId xmlns:a16="http://schemas.microsoft.com/office/drawing/2014/main" id="{CA783ACA-B522-420B-2FBF-6F495BCCE559}"/>
              </a:ext>
            </a:extLst>
          </p:cNvPr>
          <p:cNvSpPr>
            <a:spLocks/>
          </p:cNvSpPr>
          <p:nvPr/>
        </p:nvSpPr>
        <p:spPr bwMode="auto">
          <a:xfrm>
            <a:off x="5203932" y="3768804"/>
            <a:ext cx="173041" cy="219080"/>
          </a:xfrm>
          <a:custGeom>
            <a:avLst/>
            <a:gdLst>
              <a:gd name="T0" fmla="*/ 108 w 109"/>
              <a:gd name="T1" fmla="*/ 52 h 138"/>
              <a:gd name="T2" fmla="*/ 98 w 109"/>
              <a:gd name="T3" fmla="*/ 51 h 138"/>
              <a:gd name="T4" fmla="*/ 94 w 109"/>
              <a:gd name="T5" fmla="*/ 33 h 138"/>
              <a:gd name="T6" fmla="*/ 76 w 109"/>
              <a:gd name="T7" fmla="*/ 36 h 138"/>
              <a:gd name="T8" fmla="*/ 79 w 109"/>
              <a:gd name="T9" fmla="*/ 29 h 138"/>
              <a:gd name="T10" fmla="*/ 63 w 109"/>
              <a:gd name="T11" fmla="*/ 16 h 138"/>
              <a:gd name="T12" fmla="*/ 57 w 109"/>
              <a:gd name="T13" fmla="*/ 12 h 138"/>
              <a:gd name="T14" fmla="*/ 56 w 109"/>
              <a:gd name="T15" fmla="*/ 7 h 138"/>
              <a:gd name="T16" fmla="*/ 54 w 109"/>
              <a:gd name="T17" fmla="*/ 0 h 138"/>
              <a:gd name="T18" fmla="*/ 42 w 109"/>
              <a:gd name="T19" fmla="*/ 12 h 138"/>
              <a:gd name="T20" fmla="*/ 48 w 109"/>
              <a:gd name="T21" fmla="*/ 18 h 138"/>
              <a:gd name="T22" fmla="*/ 44 w 109"/>
              <a:gd name="T23" fmla="*/ 22 h 138"/>
              <a:gd name="T24" fmla="*/ 34 w 109"/>
              <a:gd name="T25" fmla="*/ 25 h 138"/>
              <a:gd name="T26" fmla="*/ 33 w 109"/>
              <a:gd name="T27" fmla="*/ 34 h 138"/>
              <a:gd name="T28" fmla="*/ 23 w 109"/>
              <a:gd name="T29" fmla="*/ 40 h 138"/>
              <a:gd name="T30" fmla="*/ 26 w 109"/>
              <a:gd name="T31" fmla="*/ 45 h 138"/>
              <a:gd name="T32" fmla="*/ 33 w 109"/>
              <a:gd name="T33" fmla="*/ 49 h 138"/>
              <a:gd name="T34" fmla="*/ 26 w 109"/>
              <a:gd name="T35" fmla="*/ 52 h 138"/>
              <a:gd name="T36" fmla="*/ 23 w 109"/>
              <a:gd name="T37" fmla="*/ 55 h 138"/>
              <a:gd name="T38" fmla="*/ 18 w 109"/>
              <a:gd name="T39" fmla="*/ 48 h 138"/>
              <a:gd name="T40" fmla="*/ 12 w 109"/>
              <a:gd name="T41" fmla="*/ 45 h 138"/>
              <a:gd name="T42" fmla="*/ 14 w 109"/>
              <a:gd name="T43" fmla="*/ 55 h 138"/>
              <a:gd name="T44" fmla="*/ 16 w 109"/>
              <a:gd name="T45" fmla="*/ 60 h 138"/>
              <a:gd name="T46" fmla="*/ 18 w 109"/>
              <a:gd name="T47" fmla="*/ 61 h 138"/>
              <a:gd name="T48" fmla="*/ 15 w 109"/>
              <a:gd name="T49" fmla="*/ 63 h 138"/>
              <a:gd name="T50" fmla="*/ 12 w 109"/>
              <a:gd name="T51" fmla="*/ 64 h 138"/>
              <a:gd name="T52" fmla="*/ 7 w 109"/>
              <a:gd name="T53" fmla="*/ 72 h 138"/>
              <a:gd name="T54" fmla="*/ 0 w 109"/>
              <a:gd name="T55" fmla="*/ 83 h 138"/>
              <a:gd name="T56" fmla="*/ 7 w 109"/>
              <a:gd name="T57" fmla="*/ 82 h 138"/>
              <a:gd name="T58" fmla="*/ 18 w 109"/>
              <a:gd name="T59" fmla="*/ 78 h 138"/>
              <a:gd name="T60" fmla="*/ 20 w 109"/>
              <a:gd name="T61" fmla="*/ 87 h 138"/>
              <a:gd name="T62" fmla="*/ 27 w 109"/>
              <a:gd name="T63" fmla="*/ 86 h 138"/>
              <a:gd name="T64" fmla="*/ 29 w 109"/>
              <a:gd name="T65" fmla="*/ 89 h 138"/>
              <a:gd name="T66" fmla="*/ 33 w 109"/>
              <a:gd name="T67" fmla="*/ 98 h 138"/>
              <a:gd name="T68" fmla="*/ 27 w 109"/>
              <a:gd name="T69" fmla="*/ 98 h 138"/>
              <a:gd name="T70" fmla="*/ 23 w 109"/>
              <a:gd name="T71" fmla="*/ 93 h 138"/>
              <a:gd name="T72" fmla="*/ 8 w 109"/>
              <a:gd name="T73" fmla="*/ 101 h 138"/>
              <a:gd name="T74" fmla="*/ 0 w 109"/>
              <a:gd name="T75" fmla="*/ 102 h 138"/>
              <a:gd name="T76" fmla="*/ 1 w 109"/>
              <a:gd name="T77" fmla="*/ 105 h 138"/>
              <a:gd name="T78" fmla="*/ 9 w 109"/>
              <a:gd name="T79" fmla="*/ 106 h 138"/>
              <a:gd name="T80" fmla="*/ 14 w 109"/>
              <a:gd name="T81" fmla="*/ 106 h 138"/>
              <a:gd name="T82" fmla="*/ 20 w 109"/>
              <a:gd name="T83" fmla="*/ 112 h 138"/>
              <a:gd name="T84" fmla="*/ 24 w 109"/>
              <a:gd name="T85" fmla="*/ 111 h 138"/>
              <a:gd name="T86" fmla="*/ 26 w 109"/>
              <a:gd name="T87" fmla="*/ 115 h 138"/>
              <a:gd name="T88" fmla="*/ 31 w 109"/>
              <a:gd name="T89" fmla="*/ 115 h 138"/>
              <a:gd name="T90" fmla="*/ 42 w 109"/>
              <a:gd name="T91" fmla="*/ 112 h 138"/>
              <a:gd name="T92" fmla="*/ 49 w 109"/>
              <a:gd name="T93" fmla="*/ 121 h 138"/>
              <a:gd name="T94" fmla="*/ 52 w 109"/>
              <a:gd name="T95" fmla="*/ 132 h 138"/>
              <a:gd name="T96" fmla="*/ 53 w 109"/>
              <a:gd name="T97" fmla="*/ 138 h 138"/>
              <a:gd name="T98" fmla="*/ 74 w 109"/>
              <a:gd name="T99" fmla="*/ 104 h 138"/>
              <a:gd name="T100" fmla="*/ 87 w 109"/>
              <a:gd name="T101" fmla="*/ 97 h 138"/>
              <a:gd name="T102" fmla="*/ 94 w 109"/>
              <a:gd name="T103" fmla="*/ 85 h 138"/>
              <a:gd name="T104" fmla="*/ 94 w 109"/>
              <a:gd name="T105" fmla="*/ 72 h 138"/>
              <a:gd name="T106" fmla="*/ 100 w 109"/>
              <a:gd name="T107" fmla="*/ 67 h 138"/>
              <a:gd name="T108" fmla="*/ 101 w 109"/>
              <a:gd name="T109" fmla="*/ 66 h 138"/>
              <a:gd name="T110" fmla="*/ 102 w 109"/>
              <a:gd name="T111" fmla="*/ 57 h 138"/>
              <a:gd name="T112" fmla="*/ 104 w 109"/>
              <a:gd name="T113" fmla="*/ 57 h 138"/>
              <a:gd name="T114" fmla="*/ 109 w 109"/>
              <a:gd name="T115" fmla="*/ 56 h 138"/>
              <a:gd name="T116" fmla="*/ 108 w 109"/>
              <a:gd name="T117" fmla="*/ 5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9" h="138">
                <a:moveTo>
                  <a:pt x="108" y="52"/>
                </a:moveTo>
                <a:lnTo>
                  <a:pt x="98" y="51"/>
                </a:lnTo>
                <a:lnTo>
                  <a:pt x="94" y="33"/>
                </a:lnTo>
                <a:lnTo>
                  <a:pt x="76" y="36"/>
                </a:lnTo>
                <a:lnTo>
                  <a:pt x="79" y="29"/>
                </a:lnTo>
                <a:lnTo>
                  <a:pt x="63" y="16"/>
                </a:lnTo>
                <a:lnTo>
                  <a:pt x="57" y="12"/>
                </a:lnTo>
                <a:lnTo>
                  <a:pt x="56" y="7"/>
                </a:lnTo>
                <a:lnTo>
                  <a:pt x="54" y="0"/>
                </a:lnTo>
                <a:lnTo>
                  <a:pt x="42" y="12"/>
                </a:lnTo>
                <a:lnTo>
                  <a:pt x="48" y="18"/>
                </a:lnTo>
                <a:lnTo>
                  <a:pt x="44" y="22"/>
                </a:lnTo>
                <a:lnTo>
                  <a:pt x="34" y="25"/>
                </a:lnTo>
                <a:lnTo>
                  <a:pt x="33" y="34"/>
                </a:lnTo>
                <a:lnTo>
                  <a:pt x="23" y="40"/>
                </a:lnTo>
                <a:lnTo>
                  <a:pt x="26" y="45"/>
                </a:lnTo>
                <a:lnTo>
                  <a:pt x="33" y="49"/>
                </a:lnTo>
                <a:lnTo>
                  <a:pt x="26" y="52"/>
                </a:lnTo>
                <a:lnTo>
                  <a:pt x="23" y="55"/>
                </a:lnTo>
                <a:lnTo>
                  <a:pt x="18" y="48"/>
                </a:lnTo>
                <a:lnTo>
                  <a:pt x="12" y="45"/>
                </a:lnTo>
                <a:lnTo>
                  <a:pt x="14" y="55"/>
                </a:lnTo>
                <a:lnTo>
                  <a:pt x="16" y="60"/>
                </a:lnTo>
                <a:lnTo>
                  <a:pt x="18" y="61"/>
                </a:lnTo>
                <a:lnTo>
                  <a:pt x="15" y="63"/>
                </a:lnTo>
                <a:lnTo>
                  <a:pt x="12" y="64"/>
                </a:lnTo>
                <a:lnTo>
                  <a:pt x="7" y="72"/>
                </a:lnTo>
                <a:lnTo>
                  <a:pt x="0" y="83"/>
                </a:lnTo>
                <a:lnTo>
                  <a:pt x="7" y="82"/>
                </a:lnTo>
                <a:lnTo>
                  <a:pt x="18" y="78"/>
                </a:lnTo>
                <a:lnTo>
                  <a:pt x="20" y="87"/>
                </a:lnTo>
                <a:lnTo>
                  <a:pt x="27" y="86"/>
                </a:lnTo>
                <a:lnTo>
                  <a:pt x="29" y="89"/>
                </a:lnTo>
                <a:lnTo>
                  <a:pt x="33" y="98"/>
                </a:lnTo>
                <a:lnTo>
                  <a:pt x="27" y="98"/>
                </a:lnTo>
                <a:lnTo>
                  <a:pt x="23" y="93"/>
                </a:lnTo>
                <a:lnTo>
                  <a:pt x="8" y="101"/>
                </a:lnTo>
                <a:lnTo>
                  <a:pt x="0" y="102"/>
                </a:lnTo>
                <a:lnTo>
                  <a:pt x="1" y="105"/>
                </a:lnTo>
                <a:lnTo>
                  <a:pt x="9" y="106"/>
                </a:lnTo>
                <a:lnTo>
                  <a:pt x="14" y="106"/>
                </a:lnTo>
                <a:lnTo>
                  <a:pt x="20" y="112"/>
                </a:lnTo>
                <a:lnTo>
                  <a:pt x="24" y="111"/>
                </a:lnTo>
                <a:lnTo>
                  <a:pt x="26" y="115"/>
                </a:lnTo>
                <a:lnTo>
                  <a:pt x="31" y="115"/>
                </a:lnTo>
                <a:lnTo>
                  <a:pt x="42" y="112"/>
                </a:lnTo>
                <a:lnTo>
                  <a:pt x="49" y="121"/>
                </a:lnTo>
                <a:lnTo>
                  <a:pt x="52" y="132"/>
                </a:lnTo>
                <a:lnTo>
                  <a:pt x="53" y="138"/>
                </a:lnTo>
                <a:lnTo>
                  <a:pt x="74" y="104"/>
                </a:lnTo>
                <a:lnTo>
                  <a:pt x="87" y="97"/>
                </a:lnTo>
                <a:lnTo>
                  <a:pt x="94" y="85"/>
                </a:lnTo>
                <a:lnTo>
                  <a:pt x="94" y="72"/>
                </a:lnTo>
                <a:lnTo>
                  <a:pt x="100" y="67"/>
                </a:lnTo>
                <a:lnTo>
                  <a:pt x="101" y="66"/>
                </a:lnTo>
                <a:lnTo>
                  <a:pt x="102" y="57"/>
                </a:lnTo>
                <a:lnTo>
                  <a:pt x="104" y="57"/>
                </a:lnTo>
                <a:lnTo>
                  <a:pt x="109" y="56"/>
                </a:lnTo>
                <a:lnTo>
                  <a:pt x="108" y="5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Freeform 713">
            <a:extLst>
              <a:ext uri="{FF2B5EF4-FFF2-40B4-BE49-F238E27FC236}">
                <a16:creationId xmlns:a16="http://schemas.microsoft.com/office/drawing/2014/main" id="{74B99437-111E-95BD-1B5E-1E884B170C3C}"/>
              </a:ext>
            </a:extLst>
          </p:cNvPr>
          <p:cNvSpPr>
            <a:spLocks/>
          </p:cNvSpPr>
          <p:nvPr/>
        </p:nvSpPr>
        <p:spPr bwMode="auto">
          <a:xfrm>
            <a:off x="5600815" y="3500511"/>
            <a:ext cx="125415" cy="190504"/>
          </a:xfrm>
          <a:custGeom>
            <a:avLst/>
            <a:gdLst>
              <a:gd name="T0" fmla="*/ 79 w 79"/>
              <a:gd name="T1" fmla="*/ 8 h 120"/>
              <a:gd name="T2" fmla="*/ 79 w 79"/>
              <a:gd name="T3" fmla="*/ 20 h 120"/>
              <a:gd name="T4" fmla="*/ 79 w 79"/>
              <a:gd name="T5" fmla="*/ 29 h 120"/>
              <a:gd name="T6" fmla="*/ 57 w 79"/>
              <a:gd name="T7" fmla="*/ 35 h 120"/>
              <a:gd name="T8" fmla="*/ 64 w 79"/>
              <a:gd name="T9" fmla="*/ 41 h 120"/>
              <a:gd name="T10" fmla="*/ 57 w 79"/>
              <a:gd name="T11" fmla="*/ 48 h 120"/>
              <a:gd name="T12" fmla="*/ 56 w 79"/>
              <a:gd name="T13" fmla="*/ 70 h 120"/>
              <a:gd name="T14" fmla="*/ 62 w 79"/>
              <a:gd name="T15" fmla="*/ 71 h 120"/>
              <a:gd name="T16" fmla="*/ 56 w 79"/>
              <a:gd name="T17" fmla="*/ 78 h 120"/>
              <a:gd name="T18" fmla="*/ 47 w 79"/>
              <a:gd name="T19" fmla="*/ 89 h 120"/>
              <a:gd name="T20" fmla="*/ 51 w 79"/>
              <a:gd name="T21" fmla="*/ 93 h 120"/>
              <a:gd name="T22" fmla="*/ 51 w 79"/>
              <a:gd name="T23" fmla="*/ 94 h 120"/>
              <a:gd name="T24" fmla="*/ 41 w 79"/>
              <a:gd name="T25" fmla="*/ 102 h 120"/>
              <a:gd name="T26" fmla="*/ 23 w 79"/>
              <a:gd name="T27" fmla="*/ 116 h 120"/>
              <a:gd name="T28" fmla="*/ 20 w 79"/>
              <a:gd name="T29" fmla="*/ 119 h 120"/>
              <a:gd name="T30" fmla="*/ 16 w 79"/>
              <a:gd name="T31" fmla="*/ 120 h 120"/>
              <a:gd name="T32" fmla="*/ 16 w 79"/>
              <a:gd name="T33" fmla="*/ 119 h 120"/>
              <a:gd name="T34" fmla="*/ 13 w 79"/>
              <a:gd name="T35" fmla="*/ 115 h 120"/>
              <a:gd name="T36" fmla="*/ 12 w 79"/>
              <a:gd name="T37" fmla="*/ 112 h 120"/>
              <a:gd name="T38" fmla="*/ 6 w 79"/>
              <a:gd name="T39" fmla="*/ 113 h 120"/>
              <a:gd name="T40" fmla="*/ 2 w 79"/>
              <a:gd name="T41" fmla="*/ 93 h 120"/>
              <a:gd name="T42" fmla="*/ 0 w 79"/>
              <a:gd name="T43" fmla="*/ 78 h 120"/>
              <a:gd name="T44" fmla="*/ 15 w 79"/>
              <a:gd name="T45" fmla="*/ 68 h 120"/>
              <a:gd name="T46" fmla="*/ 21 w 79"/>
              <a:gd name="T47" fmla="*/ 52 h 120"/>
              <a:gd name="T48" fmla="*/ 16 w 79"/>
              <a:gd name="T49" fmla="*/ 46 h 120"/>
              <a:gd name="T50" fmla="*/ 20 w 79"/>
              <a:gd name="T51" fmla="*/ 45 h 120"/>
              <a:gd name="T52" fmla="*/ 26 w 79"/>
              <a:gd name="T53" fmla="*/ 44 h 120"/>
              <a:gd name="T54" fmla="*/ 34 w 79"/>
              <a:gd name="T55" fmla="*/ 20 h 120"/>
              <a:gd name="T56" fmla="*/ 34 w 79"/>
              <a:gd name="T57" fmla="*/ 19 h 120"/>
              <a:gd name="T58" fmla="*/ 35 w 79"/>
              <a:gd name="T59" fmla="*/ 16 h 120"/>
              <a:gd name="T60" fmla="*/ 35 w 79"/>
              <a:gd name="T61" fmla="*/ 16 h 120"/>
              <a:gd name="T62" fmla="*/ 41 w 79"/>
              <a:gd name="T63" fmla="*/ 20 h 120"/>
              <a:gd name="T64" fmla="*/ 42 w 79"/>
              <a:gd name="T65" fmla="*/ 22 h 120"/>
              <a:gd name="T66" fmla="*/ 42 w 79"/>
              <a:gd name="T67" fmla="*/ 20 h 120"/>
              <a:gd name="T68" fmla="*/ 42 w 79"/>
              <a:gd name="T69" fmla="*/ 18 h 120"/>
              <a:gd name="T70" fmla="*/ 45 w 79"/>
              <a:gd name="T71" fmla="*/ 19 h 120"/>
              <a:gd name="T72" fmla="*/ 49 w 79"/>
              <a:gd name="T73" fmla="*/ 18 h 120"/>
              <a:gd name="T74" fmla="*/ 57 w 79"/>
              <a:gd name="T75" fmla="*/ 11 h 120"/>
              <a:gd name="T76" fmla="*/ 65 w 79"/>
              <a:gd name="T77" fmla="*/ 0 h 120"/>
              <a:gd name="T78" fmla="*/ 69 w 79"/>
              <a:gd name="T79" fmla="*/ 11 h 120"/>
              <a:gd name="T80" fmla="*/ 79 w 79"/>
              <a:gd name="T81" fmla="*/ 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9" h="120">
                <a:moveTo>
                  <a:pt x="79" y="8"/>
                </a:moveTo>
                <a:lnTo>
                  <a:pt x="79" y="20"/>
                </a:lnTo>
                <a:lnTo>
                  <a:pt x="79" y="29"/>
                </a:lnTo>
                <a:lnTo>
                  <a:pt x="57" y="35"/>
                </a:lnTo>
                <a:lnTo>
                  <a:pt x="64" y="41"/>
                </a:lnTo>
                <a:lnTo>
                  <a:pt x="57" y="48"/>
                </a:lnTo>
                <a:lnTo>
                  <a:pt x="56" y="70"/>
                </a:lnTo>
                <a:lnTo>
                  <a:pt x="62" y="71"/>
                </a:lnTo>
                <a:lnTo>
                  <a:pt x="56" y="78"/>
                </a:lnTo>
                <a:lnTo>
                  <a:pt x="47" y="89"/>
                </a:lnTo>
                <a:lnTo>
                  <a:pt x="51" y="93"/>
                </a:lnTo>
                <a:lnTo>
                  <a:pt x="51" y="94"/>
                </a:lnTo>
                <a:lnTo>
                  <a:pt x="41" y="102"/>
                </a:lnTo>
                <a:lnTo>
                  <a:pt x="23" y="116"/>
                </a:lnTo>
                <a:lnTo>
                  <a:pt x="20" y="119"/>
                </a:lnTo>
                <a:lnTo>
                  <a:pt x="16" y="120"/>
                </a:lnTo>
                <a:lnTo>
                  <a:pt x="16" y="119"/>
                </a:lnTo>
                <a:lnTo>
                  <a:pt x="13" y="115"/>
                </a:lnTo>
                <a:lnTo>
                  <a:pt x="12" y="112"/>
                </a:lnTo>
                <a:lnTo>
                  <a:pt x="6" y="113"/>
                </a:lnTo>
                <a:lnTo>
                  <a:pt x="2" y="93"/>
                </a:lnTo>
                <a:lnTo>
                  <a:pt x="0" y="78"/>
                </a:lnTo>
                <a:lnTo>
                  <a:pt x="15" y="68"/>
                </a:lnTo>
                <a:lnTo>
                  <a:pt x="21" y="52"/>
                </a:lnTo>
                <a:lnTo>
                  <a:pt x="16" y="46"/>
                </a:lnTo>
                <a:lnTo>
                  <a:pt x="20" y="45"/>
                </a:lnTo>
                <a:lnTo>
                  <a:pt x="26" y="44"/>
                </a:lnTo>
                <a:lnTo>
                  <a:pt x="34" y="20"/>
                </a:lnTo>
                <a:lnTo>
                  <a:pt x="34" y="19"/>
                </a:lnTo>
                <a:lnTo>
                  <a:pt x="35" y="16"/>
                </a:lnTo>
                <a:lnTo>
                  <a:pt x="35" y="16"/>
                </a:lnTo>
                <a:lnTo>
                  <a:pt x="41" y="20"/>
                </a:lnTo>
                <a:lnTo>
                  <a:pt x="42" y="22"/>
                </a:lnTo>
                <a:lnTo>
                  <a:pt x="42" y="20"/>
                </a:lnTo>
                <a:lnTo>
                  <a:pt x="42" y="18"/>
                </a:lnTo>
                <a:lnTo>
                  <a:pt x="45" y="19"/>
                </a:lnTo>
                <a:lnTo>
                  <a:pt x="49" y="18"/>
                </a:lnTo>
                <a:lnTo>
                  <a:pt x="57" y="11"/>
                </a:lnTo>
                <a:lnTo>
                  <a:pt x="65" y="0"/>
                </a:lnTo>
                <a:lnTo>
                  <a:pt x="69" y="11"/>
                </a:lnTo>
                <a:lnTo>
                  <a:pt x="79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Freeform 714">
            <a:extLst>
              <a:ext uri="{FF2B5EF4-FFF2-40B4-BE49-F238E27FC236}">
                <a16:creationId xmlns:a16="http://schemas.microsoft.com/office/drawing/2014/main" id="{DBC1F5C3-E931-1A56-606A-4510544E1114}"/>
              </a:ext>
            </a:extLst>
          </p:cNvPr>
          <p:cNvSpPr>
            <a:spLocks noEditPoints="1"/>
          </p:cNvSpPr>
          <p:nvPr/>
        </p:nvSpPr>
        <p:spPr bwMode="auto">
          <a:xfrm>
            <a:off x="5580177" y="3363983"/>
            <a:ext cx="228605" cy="153991"/>
          </a:xfrm>
          <a:custGeom>
            <a:avLst/>
            <a:gdLst>
              <a:gd name="T0" fmla="*/ 48 w 144"/>
              <a:gd name="T1" fmla="*/ 49 h 97"/>
              <a:gd name="T2" fmla="*/ 45 w 144"/>
              <a:gd name="T3" fmla="*/ 57 h 97"/>
              <a:gd name="T4" fmla="*/ 22 w 144"/>
              <a:gd name="T5" fmla="*/ 59 h 97"/>
              <a:gd name="T6" fmla="*/ 33 w 144"/>
              <a:gd name="T7" fmla="*/ 70 h 97"/>
              <a:gd name="T8" fmla="*/ 32 w 144"/>
              <a:gd name="T9" fmla="*/ 78 h 97"/>
              <a:gd name="T10" fmla="*/ 28 w 144"/>
              <a:gd name="T11" fmla="*/ 79 h 97"/>
              <a:gd name="T12" fmla="*/ 18 w 144"/>
              <a:gd name="T13" fmla="*/ 63 h 97"/>
              <a:gd name="T14" fmla="*/ 10 w 144"/>
              <a:gd name="T15" fmla="*/ 57 h 97"/>
              <a:gd name="T16" fmla="*/ 10 w 144"/>
              <a:gd name="T17" fmla="*/ 48 h 97"/>
              <a:gd name="T18" fmla="*/ 7 w 144"/>
              <a:gd name="T19" fmla="*/ 38 h 97"/>
              <a:gd name="T20" fmla="*/ 17 w 144"/>
              <a:gd name="T21" fmla="*/ 42 h 97"/>
              <a:gd name="T22" fmla="*/ 13 w 144"/>
              <a:gd name="T23" fmla="*/ 55 h 97"/>
              <a:gd name="T24" fmla="*/ 15 w 144"/>
              <a:gd name="T25" fmla="*/ 55 h 97"/>
              <a:gd name="T26" fmla="*/ 21 w 144"/>
              <a:gd name="T27" fmla="*/ 56 h 97"/>
              <a:gd name="T28" fmla="*/ 24 w 144"/>
              <a:gd name="T29" fmla="*/ 45 h 97"/>
              <a:gd name="T30" fmla="*/ 28 w 144"/>
              <a:gd name="T31" fmla="*/ 30 h 97"/>
              <a:gd name="T32" fmla="*/ 47 w 144"/>
              <a:gd name="T33" fmla="*/ 38 h 97"/>
              <a:gd name="T34" fmla="*/ 144 w 144"/>
              <a:gd name="T35" fmla="*/ 44 h 97"/>
              <a:gd name="T36" fmla="*/ 124 w 144"/>
              <a:gd name="T37" fmla="*/ 64 h 97"/>
              <a:gd name="T38" fmla="*/ 119 w 144"/>
              <a:gd name="T39" fmla="*/ 83 h 97"/>
              <a:gd name="T40" fmla="*/ 100 w 144"/>
              <a:gd name="T41" fmla="*/ 89 h 97"/>
              <a:gd name="T42" fmla="*/ 82 w 144"/>
              <a:gd name="T43" fmla="*/ 97 h 97"/>
              <a:gd name="T44" fmla="*/ 56 w 144"/>
              <a:gd name="T45" fmla="*/ 83 h 97"/>
              <a:gd name="T46" fmla="*/ 33 w 144"/>
              <a:gd name="T47" fmla="*/ 86 h 97"/>
              <a:gd name="T48" fmla="*/ 39 w 144"/>
              <a:gd name="T49" fmla="*/ 76 h 97"/>
              <a:gd name="T50" fmla="*/ 34 w 144"/>
              <a:gd name="T51" fmla="*/ 67 h 97"/>
              <a:gd name="T52" fmla="*/ 56 w 144"/>
              <a:gd name="T53" fmla="*/ 56 h 97"/>
              <a:gd name="T54" fmla="*/ 67 w 144"/>
              <a:gd name="T55" fmla="*/ 63 h 97"/>
              <a:gd name="T56" fmla="*/ 67 w 144"/>
              <a:gd name="T57" fmla="*/ 57 h 97"/>
              <a:gd name="T58" fmla="*/ 67 w 144"/>
              <a:gd name="T59" fmla="*/ 52 h 97"/>
              <a:gd name="T60" fmla="*/ 82 w 144"/>
              <a:gd name="T61" fmla="*/ 46 h 97"/>
              <a:gd name="T62" fmla="*/ 97 w 144"/>
              <a:gd name="T63" fmla="*/ 30 h 97"/>
              <a:gd name="T64" fmla="*/ 105 w 144"/>
              <a:gd name="T65" fmla="*/ 22 h 97"/>
              <a:gd name="T66" fmla="*/ 111 w 144"/>
              <a:gd name="T67" fmla="*/ 16 h 97"/>
              <a:gd name="T68" fmla="*/ 119 w 144"/>
              <a:gd name="T69" fmla="*/ 25 h 97"/>
              <a:gd name="T70" fmla="*/ 134 w 144"/>
              <a:gd name="T71" fmla="*/ 19 h 97"/>
              <a:gd name="T72" fmla="*/ 78 w 144"/>
              <a:gd name="T73" fmla="*/ 6 h 97"/>
              <a:gd name="T74" fmla="*/ 82 w 144"/>
              <a:gd name="T75" fmla="*/ 12 h 97"/>
              <a:gd name="T76" fmla="*/ 92 w 144"/>
              <a:gd name="T77" fmla="*/ 25 h 97"/>
              <a:gd name="T78" fmla="*/ 85 w 144"/>
              <a:gd name="T79" fmla="*/ 33 h 97"/>
              <a:gd name="T80" fmla="*/ 60 w 144"/>
              <a:gd name="T81" fmla="*/ 40 h 97"/>
              <a:gd name="T82" fmla="*/ 63 w 144"/>
              <a:gd name="T83" fmla="*/ 30 h 97"/>
              <a:gd name="T84" fmla="*/ 71 w 144"/>
              <a:gd name="T85" fmla="*/ 27 h 97"/>
              <a:gd name="T86" fmla="*/ 64 w 144"/>
              <a:gd name="T87" fmla="*/ 23 h 97"/>
              <a:gd name="T88" fmla="*/ 60 w 144"/>
              <a:gd name="T89" fmla="*/ 16 h 97"/>
              <a:gd name="T90" fmla="*/ 71 w 144"/>
              <a:gd name="T91" fmla="*/ 16 h 97"/>
              <a:gd name="T92" fmla="*/ 59 w 144"/>
              <a:gd name="T93" fmla="*/ 10 h 97"/>
              <a:gd name="T94" fmla="*/ 48 w 144"/>
              <a:gd name="T95" fmla="*/ 16 h 97"/>
              <a:gd name="T96" fmla="*/ 49 w 144"/>
              <a:gd name="T97" fmla="*/ 8 h 97"/>
              <a:gd name="T98" fmla="*/ 66 w 144"/>
              <a:gd name="T9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" h="97">
                <a:moveTo>
                  <a:pt x="43" y="48"/>
                </a:moveTo>
                <a:lnTo>
                  <a:pt x="44" y="51"/>
                </a:lnTo>
                <a:lnTo>
                  <a:pt x="48" y="49"/>
                </a:lnTo>
                <a:lnTo>
                  <a:pt x="49" y="55"/>
                </a:lnTo>
                <a:lnTo>
                  <a:pt x="48" y="56"/>
                </a:lnTo>
                <a:lnTo>
                  <a:pt x="45" y="57"/>
                </a:lnTo>
                <a:lnTo>
                  <a:pt x="36" y="61"/>
                </a:lnTo>
                <a:lnTo>
                  <a:pt x="28" y="61"/>
                </a:lnTo>
                <a:lnTo>
                  <a:pt x="22" y="59"/>
                </a:lnTo>
                <a:lnTo>
                  <a:pt x="21" y="61"/>
                </a:lnTo>
                <a:lnTo>
                  <a:pt x="25" y="67"/>
                </a:lnTo>
                <a:lnTo>
                  <a:pt x="33" y="70"/>
                </a:lnTo>
                <a:lnTo>
                  <a:pt x="33" y="75"/>
                </a:lnTo>
                <a:lnTo>
                  <a:pt x="33" y="78"/>
                </a:lnTo>
                <a:lnTo>
                  <a:pt x="32" y="78"/>
                </a:lnTo>
                <a:lnTo>
                  <a:pt x="30" y="75"/>
                </a:lnTo>
                <a:lnTo>
                  <a:pt x="26" y="76"/>
                </a:lnTo>
                <a:lnTo>
                  <a:pt x="28" y="79"/>
                </a:lnTo>
                <a:lnTo>
                  <a:pt x="22" y="79"/>
                </a:lnTo>
                <a:lnTo>
                  <a:pt x="18" y="75"/>
                </a:lnTo>
                <a:lnTo>
                  <a:pt x="18" y="63"/>
                </a:lnTo>
                <a:lnTo>
                  <a:pt x="18" y="60"/>
                </a:lnTo>
                <a:lnTo>
                  <a:pt x="13" y="59"/>
                </a:lnTo>
                <a:lnTo>
                  <a:pt x="10" y="57"/>
                </a:lnTo>
                <a:lnTo>
                  <a:pt x="4" y="59"/>
                </a:lnTo>
                <a:lnTo>
                  <a:pt x="0" y="59"/>
                </a:lnTo>
                <a:lnTo>
                  <a:pt x="10" y="48"/>
                </a:lnTo>
                <a:lnTo>
                  <a:pt x="8" y="40"/>
                </a:lnTo>
                <a:lnTo>
                  <a:pt x="8" y="38"/>
                </a:lnTo>
                <a:lnTo>
                  <a:pt x="7" y="38"/>
                </a:lnTo>
                <a:lnTo>
                  <a:pt x="14" y="33"/>
                </a:lnTo>
                <a:lnTo>
                  <a:pt x="15" y="40"/>
                </a:lnTo>
                <a:lnTo>
                  <a:pt x="17" y="42"/>
                </a:lnTo>
                <a:lnTo>
                  <a:pt x="14" y="48"/>
                </a:lnTo>
                <a:lnTo>
                  <a:pt x="14" y="49"/>
                </a:lnTo>
                <a:lnTo>
                  <a:pt x="13" y="55"/>
                </a:lnTo>
                <a:lnTo>
                  <a:pt x="10" y="57"/>
                </a:lnTo>
                <a:lnTo>
                  <a:pt x="11" y="57"/>
                </a:lnTo>
                <a:lnTo>
                  <a:pt x="15" y="55"/>
                </a:lnTo>
                <a:lnTo>
                  <a:pt x="17" y="56"/>
                </a:lnTo>
                <a:lnTo>
                  <a:pt x="19" y="57"/>
                </a:lnTo>
                <a:lnTo>
                  <a:pt x="21" y="56"/>
                </a:lnTo>
                <a:lnTo>
                  <a:pt x="22" y="55"/>
                </a:lnTo>
                <a:lnTo>
                  <a:pt x="21" y="49"/>
                </a:lnTo>
                <a:lnTo>
                  <a:pt x="24" y="45"/>
                </a:lnTo>
                <a:lnTo>
                  <a:pt x="26" y="44"/>
                </a:lnTo>
                <a:lnTo>
                  <a:pt x="28" y="44"/>
                </a:lnTo>
                <a:lnTo>
                  <a:pt x="28" y="30"/>
                </a:lnTo>
                <a:lnTo>
                  <a:pt x="41" y="25"/>
                </a:lnTo>
                <a:lnTo>
                  <a:pt x="47" y="34"/>
                </a:lnTo>
                <a:lnTo>
                  <a:pt x="47" y="38"/>
                </a:lnTo>
                <a:lnTo>
                  <a:pt x="43" y="48"/>
                </a:lnTo>
                <a:close/>
                <a:moveTo>
                  <a:pt x="134" y="19"/>
                </a:moveTo>
                <a:lnTo>
                  <a:pt x="144" y="44"/>
                </a:lnTo>
                <a:lnTo>
                  <a:pt x="135" y="55"/>
                </a:lnTo>
                <a:lnTo>
                  <a:pt x="131" y="63"/>
                </a:lnTo>
                <a:lnTo>
                  <a:pt x="124" y="64"/>
                </a:lnTo>
                <a:lnTo>
                  <a:pt x="122" y="74"/>
                </a:lnTo>
                <a:lnTo>
                  <a:pt x="115" y="75"/>
                </a:lnTo>
                <a:lnTo>
                  <a:pt x="119" y="83"/>
                </a:lnTo>
                <a:lnTo>
                  <a:pt x="116" y="87"/>
                </a:lnTo>
                <a:lnTo>
                  <a:pt x="112" y="89"/>
                </a:lnTo>
                <a:lnTo>
                  <a:pt x="100" y="89"/>
                </a:lnTo>
                <a:lnTo>
                  <a:pt x="99" y="97"/>
                </a:lnTo>
                <a:lnTo>
                  <a:pt x="92" y="94"/>
                </a:lnTo>
                <a:lnTo>
                  <a:pt x="82" y="97"/>
                </a:lnTo>
                <a:lnTo>
                  <a:pt x="78" y="86"/>
                </a:lnTo>
                <a:lnTo>
                  <a:pt x="70" y="87"/>
                </a:lnTo>
                <a:lnTo>
                  <a:pt x="56" y="83"/>
                </a:lnTo>
                <a:lnTo>
                  <a:pt x="45" y="90"/>
                </a:lnTo>
                <a:lnTo>
                  <a:pt x="44" y="90"/>
                </a:lnTo>
                <a:lnTo>
                  <a:pt x="33" y="86"/>
                </a:lnTo>
                <a:lnTo>
                  <a:pt x="34" y="81"/>
                </a:lnTo>
                <a:lnTo>
                  <a:pt x="36" y="82"/>
                </a:lnTo>
                <a:lnTo>
                  <a:pt x="39" y="76"/>
                </a:lnTo>
                <a:lnTo>
                  <a:pt x="39" y="75"/>
                </a:lnTo>
                <a:lnTo>
                  <a:pt x="37" y="71"/>
                </a:lnTo>
                <a:lnTo>
                  <a:pt x="34" y="67"/>
                </a:lnTo>
                <a:lnTo>
                  <a:pt x="41" y="66"/>
                </a:lnTo>
                <a:lnTo>
                  <a:pt x="48" y="63"/>
                </a:lnTo>
                <a:lnTo>
                  <a:pt x="56" y="56"/>
                </a:lnTo>
                <a:lnTo>
                  <a:pt x="62" y="60"/>
                </a:lnTo>
                <a:lnTo>
                  <a:pt x="64" y="64"/>
                </a:lnTo>
                <a:lnTo>
                  <a:pt x="67" y="63"/>
                </a:lnTo>
                <a:lnTo>
                  <a:pt x="70" y="61"/>
                </a:lnTo>
                <a:lnTo>
                  <a:pt x="70" y="59"/>
                </a:lnTo>
                <a:lnTo>
                  <a:pt x="67" y="57"/>
                </a:lnTo>
                <a:lnTo>
                  <a:pt x="64" y="57"/>
                </a:lnTo>
                <a:lnTo>
                  <a:pt x="60" y="55"/>
                </a:lnTo>
                <a:lnTo>
                  <a:pt x="67" y="52"/>
                </a:lnTo>
                <a:lnTo>
                  <a:pt x="70" y="51"/>
                </a:lnTo>
                <a:lnTo>
                  <a:pt x="75" y="46"/>
                </a:lnTo>
                <a:lnTo>
                  <a:pt x="82" y="46"/>
                </a:lnTo>
                <a:lnTo>
                  <a:pt x="92" y="36"/>
                </a:lnTo>
                <a:lnTo>
                  <a:pt x="96" y="33"/>
                </a:lnTo>
                <a:lnTo>
                  <a:pt x="97" y="30"/>
                </a:lnTo>
                <a:lnTo>
                  <a:pt x="101" y="25"/>
                </a:lnTo>
                <a:lnTo>
                  <a:pt x="104" y="25"/>
                </a:lnTo>
                <a:lnTo>
                  <a:pt x="105" y="22"/>
                </a:lnTo>
                <a:lnTo>
                  <a:pt x="109" y="18"/>
                </a:lnTo>
                <a:lnTo>
                  <a:pt x="109" y="16"/>
                </a:lnTo>
                <a:lnTo>
                  <a:pt x="111" y="16"/>
                </a:lnTo>
                <a:lnTo>
                  <a:pt x="112" y="16"/>
                </a:lnTo>
                <a:lnTo>
                  <a:pt x="114" y="16"/>
                </a:lnTo>
                <a:lnTo>
                  <a:pt x="119" y="25"/>
                </a:lnTo>
                <a:lnTo>
                  <a:pt x="126" y="22"/>
                </a:lnTo>
                <a:lnTo>
                  <a:pt x="124" y="15"/>
                </a:lnTo>
                <a:lnTo>
                  <a:pt x="134" y="19"/>
                </a:lnTo>
                <a:close/>
                <a:moveTo>
                  <a:pt x="67" y="3"/>
                </a:moveTo>
                <a:lnTo>
                  <a:pt x="73" y="7"/>
                </a:lnTo>
                <a:lnTo>
                  <a:pt x="78" y="6"/>
                </a:lnTo>
                <a:lnTo>
                  <a:pt x="78" y="3"/>
                </a:lnTo>
                <a:lnTo>
                  <a:pt x="81" y="7"/>
                </a:lnTo>
                <a:lnTo>
                  <a:pt x="82" y="12"/>
                </a:lnTo>
                <a:lnTo>
                  <a:pt x="93" y="16"/>
                </a:lnTo>
                <a:lnTo>
                  <a:pt x="96" y="21"/>
                </a:lnTo>
                <a:lnTo>
                  <a:pt x="92" y="25"/>
                </a:lnTo>
                <a:lnTo>
                  <a:pt x="94" y="25"/>
                </a:lnTo>
                <a:lnTo>
                  <a:pt x="90" y="29"/>
                </a:lnTo>
                <a:lnTo>
                  <a:pt x="85" y="33"/>
                </a:lnTo>
                <a:lnTo>
                  <a:pt x="73" y="42"/>
                </a:lnTo>
                <a:lnTo>
                  <a:pt x="67" y="44"/>
                </a:lnTo>
                <a:lnTo>
                  <a:pt x="60" y="40"/>
                </a:lnTo>
                <a:lnTo>
                  <a:pt x="56" y="38"/>
                </a:lnTo>
                <a:lnTo>
                  <a:pt x="59" y="33"/>
                </a:lnTo>
                <a:lnTo>
                  <a:pt x="63" y="30"/>
                </a:lnTo>
                <a:lnTo>
                  <a:pt x="69" y="34"/>
                </a:lnTo>
                <a:lnTo>
                  <a:pt x="73" y="29"/>
                </a:lnTo>
                <a:lnTo>
                  <a:pt x="71" y="27"/>
                </a:lnTo>
                <a:lnTo>
                  <a:pt x="66" y="26"/>
                </a:lnTo>
                <a:lnTo>
                  <a:pt x="63" y="25"/>
                </a:lnTo>
                <a:lnTo>
                  <a:pt x="64" y="23"/>
                </a:lnTo>
                <a:lnTo>
                  <a:pt x="62" y="19"/>
                </a:lnTo>
                <a:lnTo>
                  <a:pt x="54" y="21"/>
                </a:lnTo>
                <a:lnTo>
                  <a:pt x="60" y="16"/>
                </a:lnTo>
                <a:lnTo>
                  <a:pt x="66" y="18"/>
                </a:lnTo>
                <a:lnTo>
                  <a:pt x="69" y="16"/>
                </a:lnTo>
                <a:lnTo>
                  <a:pt x="71" y="16"/>
                </a:lnTo>
                <a:lnTo>
                  <a:pt x="67" y="14"/>
                </a:lnTo>
                <a:lnTo>
                  <a:pt x="64" y="10"/>
                </a:lnTo>
                <a:lnTo>
                  <a:pt x="59" y="10"/>
                </a:lnTo>
                <a:lnTo>
                  <a:pt x="54" y="12"/>
                </a:lnTo>
                <a:lnTo>
                  <a:pt x="51" y="15"/>
                </a:lnTo>
                <a:lnTo>
                  <a:pt x="48" y="16"/>
                </a:lnTo>
                <a:lnTo>
                  <a:pt x="47" y="16"/>
                </a:lnTo>
                <a:lnTo>
                  <a:pt x="49" y="10"/>
                </a:lnTo>
                <a:lnTo>
                  <a:pt x="49" y="8"/>
                </a:lnTo>
                <a:lnTo>
                  <a:pt x="52" y="6"/>
                </a:lnTo>
                <a:lnTo>
                  <a:pt x="54" y="4"/>
                </a:lnTo>
                <a:lnTo>
                  <a:pt x="66" y="0"/>
                </a:lnTo>
                <a:lnTo>
                  <a:pt x="6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Freeform 715">
            <a:extLst>
              <a:ext uri="{FF2B5EF4-FFF2-40B4-BE49-F238E27FC236}">
                <a16:creationId xmlns:a16="http://schemas.microsoft.com/office/drawing/2014/main" id="{F96A2DFF-820A-5264-4D33-E6AA41454F23}"/>
              </a:ext>
            </a:extLst>
          </p:cNvPr>
          <p:cNvSpPr>
            <a:spLocks noEditPoints="1"/>
          </p:cNvSpPr>
          <p:nvPr/>
        </p:nvSpPr>
        <p:spPr bwMode="auto">
          <a:xfrm>
            <a:off x="5615103" y="3052826"/>
            <a:ext cx="71439" cy="68264"/>
          </a:xfrm>
          <a:custGeom>
            <a:avLst/>
            <a:gdLst>
              <a:gd name="T0" fmla="*/ 3 w 45"/>
              <a:gd name="T1" fmla="*/ 43 h 43"/>
              <a:gd name="T2" fmla="*/ 0 w 45"/>
              <a:gd name="T3" fmla="*/ 43 h 43"/>
              <a:gd name="T4" fmla="*/ 3 w 45"/>
              <a:gd name="T5" fmla="*/ 39 h 43"/>
              <a:gd name="T6" fmla="*/ 6 w 45"/>
              <a:gd name="T7" fmla="*/ 37 h 43"/>
              <a:gd name="T8" fmla="*/ 7 w 45"/>
              <a:gd name="T9" fmla="*/ 39 h 43"/>
              <a:gd name="T10" fmla="*/ 6 w 45"/>
              <a:gd name="T11" fmla="*/ 42 h 43"/>
              <a:gd name="T12" fmla="*/ 3 w 45"/>
              <a:gd name="T13" fmla="*/ 43 h 43"/>
              <a:gd name="T14" fmla="*/ 27 w 45"/>
              <a:gd name="T15" fmla="*/ 8 h 43"/>
              <a:gd name="T16" fmla="*/ 32 w 45"/>
              <a:gd name="T17" fmla="*/ 12 h 43"/>
              <a:gd name="T18" fmla="*/ 37 w 45"/>
              <a:gd name="T19" fmla="*/ 11 h 43"/>
              <a:gd name="T20" fmla="*/ 44 w 45"/>
              <a:gd name="T21" fmla="*/ 9 h 43"/>
              <a:gd name="T22" fmla="*/ 45 w 45"/>
              <a:gd name="T23" fmla="*/ 11 h 43"/>
              <a:gd name="T24" fmla="*/ 37 w 45"/>
              <a:gd name="T25" fmla="*/ 20 h 43"/>
              <a:gd name="T26" fmla="*/ 32 w 45"/>
              <a:gd name="T27" fmla="*/ 24 h 43"/>
              <a:gd name="T28" fmla="*/ 26 w 45"/>
              <a:gd name="T29" fmla="*/ 27 h 43"/>
              <a:gd name="T30" fmla="*/ 26 w 45"/>
              <a:gd name="T31" fmla="*/ 24 h 43"/>
              <a:gd name="T32" fmla="*/ 26 w 45"/>
              <a:gd name="T33" fmla="*/ 17 h 43"/>
              <a:gd name="T34" fmla="*/ 25 w 45"/>
              <a:gd name="T35" fmla="*/ 8 h 43"/>
              <a:gd name="T36" fmla="*/ 26 w 45"/>
              <a:gd name="T37" fmla="*/ 8 h 43"/>
              <a:gd name="T38" fmla="*/ 27 w 45"/>
              <a:gd name="T39" fmla="*/ 8 h 43"/>
              <a:gd name="T40" fmla="*/ 38 w 45"/>
              <a:gd name="T41" fmla="*/ 0 h 43"/>
              <a:gd name="T42" fmla="*/ 37 w 45"/>
              <a:gd name="T43" fmla="*/ 5 h 43"/>
              <a:gd name="T44" fmla="*/ 36 w 45"/>
              <a:gd name="T45" fmla="*/ 1 h 43"/>
              <a:gd name="T46" fmla="*/ 38 w 45"/>
              <a:gd name="T4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" h="43">
                <a:moveTo>
                  <a:pt x="3" y="43"/>
                </a:moveTo>
                <a:lnTo>
                  <a:pt x="0" y="43"/>
                </a:lnTo>
                <a:lnTo>
                  <a:pt x="3" y="39"/>
                </a:lnTo>
                <a:lnTo>
                  <a:pt x="6" y="37"/>
                </a:lnTo>
                <a:lnTo>
                  <a:pt x="7" y="39"/>
                </a:lnTo>
                <a:lnTo>
                  <a:pt x="6" y="42"/>
                </a:lnTo>
                <a:lnTo>
                  <a:pt x="3" y="43"/>
                </a:lnTo>
                <a:close/>
                <a:moveTo>
                  <a:pt x="27" y="8"/>
                </a:moveTo>
                <a:lnTo>
                  <a:pt x="32" y="12"/>
                </a:lnTo>
                <a:lnTo>
                  <a:pt x="37" y="11"/>
                </a:lnTo>
                <a:lnTo>
                  <a:pt x="44" y="9"/>
                </a:lnTo>
                <a:lnTo>
                  <a:pt x="45" y="11"/>
                </a:lnTo>
                <a:lnTo>
                  <a:pt x="37" y="20"/>
                </a:lnTo>
                <a:lnTo>
                  <a:pt x="32" y="24"/>
                </a:lnTo>
                <a:lnTo>
                  <a:pt x="26" y="27"/>
                </a:lnTo>
                <a:lnTo>
                  <a:pt x="26" y="24"/>
                </a:lnTo>
                <a:lnTo>
                  <a:pt x="26" y="17"/>
                </a:lnTo>
                <a:lnTo>
                  <a:pt x="25" y="8"/>
                </a:lnTo>
                <a:lnTo>
                  <a:pt x="26" y="8"/>
                </a:lnTo>
                <a:lnTo>
                  <a:pt x="27" y="8"/>
                </a:lnTo>
                <a:close/>
                <a:moveTo>
                  <a:pt x="38" y="0"/>
                </a:moveTo>
                <a:lnTo>
                  <a:pt x="37" y="5"/>
                </a:lnTo>
                <a:lnTo>
                  <a:pt x="36" y="1"/>
                </a:lnTo>
                <a:lnTo>
                  <a:pt x="3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Freeform 716">
            <a:extLst>
              <a:ext uri="{FF2B5EF4-FFF2-40B4-BE49-F238E27FC236}">
                <a16:creationId xmlns:a16="http://schemas.microsoft.com/office/drawing/2014/main" id="{C2AEC195-C498-F012-61E6-5B5F2503984F}"/>
              </a:ext>
            </a:extLst>
          </p:cNvPr>
          <p:cNvSpPr>
            <a:spLocks/>
          </p:cNvSpPr>
          <p:nvPr/>
        </p:nvSpPr>
        <p:spPr bwMode="auto">
          <a:xfrm>
            <a:off x="5740518" y="2359074"/>
            <a:ext cx="28576" cy="30163"/>
          </a:xfrm>
          <a:custGeom>
            <a:avLst/>
            <a:gdLst>
              <a:gd name="T0" fmla="*/ 18 w 18"/>
              <a:gd name="T1" fmla="*/ 0 h 19"/>
              <a:gd name="T2" fmla="*/ 18 w 18"/>
              <a:gd name="T3" fmla="*/ 14 h 19"/>
              <a:gd name="T4" fmla="*/ 18 w 18"/>
              <a:gd name="T5" fmla="*/ 18 h 19"/>
              <a:gd name="T6" fmla="*/ 15 w 18"/>
              <a:gd name="T7" fmla="*/ 19 h 19"/>
              <a:gd name="T8" fmla="*/ 14 w 18"/>
              <a:gd name="T9" fmla="*/ 11 h 19"/>
              <a:gd name="T10" fmla="*/ 11 w 18"/>
              <a:gd name="T11" fmla="*/ 13 h 19"/>
              <a:gd name="T12" fmla="*/ 8 w 18"/>
              <a:gd name="T13" fmla="*/ 13 h 19"/>
              <a:gd name="T14" fmla="*/ 7 w 18"/>
              <a:gd name="T15" fmla="*/ 18 h 19"/>
              <a:gd name="T16" fmla="*/ 0 w 18"/>
              <a:gd name="T17" fmla="*/ 19 h 19"/>
              <a:gd name="T18" fmla="*/ 0 w 18"/>
              <a:gd name="T19" fmla="*/ 10 h 19"/>
              <a:gd name="T20" fmla="*/ 11 w 18"/>
              <a:gd name="T21" fmla="*/ 4 h 19"/>
              <a:gd name="T22" fmla="*/ 18 w 18"/>
              <a:gd name="T2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19">
                <a:moveTo>
                  <a:pt x="18" y="0"/>
                </a:moveTo>
                <a:lnTo>
                  <a:pt x="18" y="14"/>
                </a:lnTo>
                <a:lnTo>
                  <a:pt x="18" y="18"/>
                </a:lnTo>
                <a:lnTo>
                  <a:pt x="15" y="19"/>
                </a:lnTo>
                <a:lnTo>
                  <a:pt x="14" y="11"/>
                </a:lnTo>
                <a:lnTo>
                  <a:pt x="11" y="13"/>
                </a:lnTo>
                <a:lnTo>
                  <a:pt x="8" y="13"/>
                </a:lnTo>
                <a:lnTo>
                  <a:pt x="7" y="18"/>
                </a:lnTo>
                <a:lnTo>
                  <a:pt x="0" y="19"/>
                </a:lnTo>
                <a:lnTo>
                  <a:pt x="0" y="10"/>
                </a:lnTo>
                <a:lnTo>
                  <a:pt x="11" y="4"/>
                </a:lnTo>
                <a:lnTo>
                  <a:pt x="1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Freeform 717">
            <a:extLst>
              <a:ext uri="{FF2B5EF4-FFF2-40B4-BE49-F238E27FC236}">
                <a16:creationId xmlns:a16="http://schemas.microsoft.com/office/drawing/2014/main" id="{A16943CD-AA04-23A2-F299-738F6F90294D}"/>
              </a:ext>
            </a:extLst>
          </p:cNvPr>
          <p:cNvSpPr>
            <a:spLocks noEditPoints="1"/>
          </p:cNvSpPr>
          <p:nvPr/>
        </p:nvSpPr>
        <p:spPr bwMode="auto">
          <a:xfrm>
            <a:off x="5743693" y="2948049"/>
            <a:ext cx="104777" cy="60326"/>
          </a:xfrm>
          <a:custGeom>
            <a:avLst/>
            <a:gdLst>
              <a:gd name="T0" fmla="*/ 24 w 66"/>
              <a:gd name="T1" fmla="*/ 37 h 38"/>
              <a:gd name="T2" fmla="*/ 20 w 66"/>
              <a:gd name="T3" fmla="*/ 38 h 38"/>
              <a:gd name="T4" fmla="*/ 15 w 66"/>
              <a:gd name="T5" fmla="*/ 37 h 38"/>
              <a:gd name="T6" fmla="*/ 19 w 66"/>
              <a:gd name="T7" fmla="*/ 32 h 38"/>
              <a:gd name="T8" fmla="*/ 19 w 66"/>
              <a:gd name="T9" fmla="*/ 28 h 38"/>
              <a:gd name="T10" fmla="*/ 23 w 66"/>
              <a:gd name="T11" fmla="*/ 25 h 38"/>
              <a:gd name="T12" fmla="*/ 27 w 66"/>
              <a:gd name="T13" fmla="*/ 25 h 38"/>
              <a:gd name="T14" fmla="*/ 28 w 66"/>
              <a:gd name="T15" fmla="*/ 36 h 38"/>
              <a:gd name="T16" fmla="*/ 24 w 66"/>
              <a:gd name="T17" fmla="*/ 37 h 38"/>
              <a:gd name="T18" fmla="*/ 45 w 66"/>
              <a:gd name="T19" fmla="*/ 29 h 38"/>
              <a:gd name="T20" fmla="*/ 41 w 66"/>
              <a:gd name="T21" fmla="*/ 32 h 38"/>
              <a:gd name="T22" fmla="*/ 35 w 66"/>
              <a:gd name="T23" fmla="*/ 30 h 38"/>
              <a:gd name="T24" fmla="*/ 34 w 66"/>
              <a:gd name="T25" fmla="*/ 28 h 38"/>
              <a:gd name="T26" fmla="*/ 34 w 66"/>
              <a:gd name="T27" fmla="*/ 26 h 38"/>
              <a:gd name="T28" fmla="*/ 45 w 66"/>
              <a:gd name="T29" fmla="*/ 19 h 38"/>
              <a:gd name="T30" fmla="*/ 50 w 66"/>
              <a:gd name="T31" fmla="*/ 14 h 38"/>
              <a:gd name="T32" fmla="*/ 56 w 66"/>
              <a:gd name="T33" fmla="*/ 10 h 38"/>
              <a:gd name="T34" fmla="*/ 65 w 66"/>
              <a:gd name="T35" fmla="*/ 6 h 38"/>
              <a:gd name="T36" fmla="*/ 65 w 66"/>
              <a:gd name="T37" fmla="*/ 8 h 38"/>
              <a:gd name="T38" fmla="*/ 66 w 66"/>
              <a:gd name="T39" fmla="*/ 14 h 38"/>
              <a:gd name="T40" fmla="*/ 60 w 66"/>
              <a:gd name="T41" fmla="*/ 19 h 38"/>
              <a:gd name="T42" fmla="*/ 51 w 66"/>
              <a:gd name="T43" fmla="*/ 26 h 38"/>
              <a:gd name="T44" fmla="*/ 45 w 66"/>
              <a:gd name="T45" fmla="*/ 29 h 38"/>
              <a:gd name="T46" fmla="*/ 50 w 66"/>
              <a:gd name="T47" fmla="*/ 7 h 38"/>
              <a:gd name="T48" fmla="*/ 45 w 66"/>
              <a:gd name="T49" fmla="*/ 11 h 38"/>
              <a:gd name="T50" fmla="*/ 31 w 66"/>
              <a:gd name="T51" fmla="*/ 21 h 38"/>
              <a:gd name="T52" fmla="*/ 27 w 66"/>
              <a:gd name="T53" fmla="*/ 22 h 38"/>
              <a:gd name="T54" fmla="*/ 26 w 66"/>
              <a:gd name="T55" fmla="*/ 21 h 38"/>
              <a:gd name="T56" fmla="*/ 24 w 66"/>
              <a:gd name="T57" fmla="*/ 19 h 38"/>
              <a:gd name="T58" fmla="*/ 34 w 66"/>
              <a:gd name="T59" fmla="*/ 7 h 38"/>
              <a:gd name="T60" fmla="*/ 38 w 66"/>
              <a:gd name="T61" fmla="*/ 7 h 38"/>
              <a:gd name="T62" fmla="*/ 42 w 66"/>
              <a:gd name="T63" fmla="*/ 6 h 38"/>
              <a:gd name="T64" fmla="*/ 50 w 66"/>
              <a:gd name="T65" fmla="*/ 7 h 38"/>
              <a:gd name="T66" fmla="*/ 9 w 66"/>
              <a:gd name="T67" fmla="*/ 25 h 38"/>
              <a:gd name="T68" fmla="*/ 0 w 66"/>
              <a:gd name="T69" fmla="*/ 14 h 38"/>
              <a:gd name="T70" fmla="*/ 9 w 66"/>
              <a:gd name="T71" fmla="*/ 4 h 38"/>
              <a:gd name="T72" fmla="*/ 12 w 66"/>
              <a:gd name="T73" fmla="*/ 0 h 38"/>
              <a:gd name="T74" fmla="*/ 20 w 66"/>
              <a:gd name="T75" fmla="*/ 8 h 38"/>
              <a:gd name="T76" fmla="*/ 19 w 66"/>
              <a:gd name="T77" fmla="*/ 18 h 38"/>
              <a:gd name="T78" fmla="*/ 13 w 66"/>
              <a:gd name="T79" fmla="*/ 23 h 38"/>
              <a:gd name="T80" fmla="*/ 9 w 66"/>
              <a:gd name="T81" fmla="*/ 2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6" h="38">
                <a:moveTo>
                  <a:pt x="24" y="37"/>
                </a:moveTo>
                <a:lnTo>
                  <a:pt x="20" y="38"/>
                </a:lnTo>
                <a:lnTo>
                  <a:pt x="15" y="37"/>
                </a:lnTo>
                <a:lnTo>
                  <a:pt x="19" y="32"/>
                </a:lnTo>
                <a:lnTo>
                  <a:pt x="19" y="28"/>
                </a:lnTo>
                <a:lnTo>
                  <a:pt x="23" y="25"/>
                </a:lnTo>
                <a:lnTo>
                  <a:pt x="27" y="25"/>
                </a:lnTo>
                <a:lnTo>
                  <a:pt x="28" y="36"/>
                </a:lnTo>
                <a:lnTo>
                  <a:pt x="24" y="37"/>
                </a:lnTo>
                <a:close/>
                <a:moveTo>
                  <a:pt x="45" y="29"/>
                </a:moveTo>
                <a:lnTo>
                  <a:pt x="41" y="32"/>
                </a:lnTo>
                <a:lnTo>
                  <a:pt x="35" y="30"/>
                </a:lnTo>
                <a:lnTo>
                  <a:pt x="34" y="28"/>
                </a:lnTo>
                <a:lnTo>
                  <a:pt x="34" y="26"/>
                </a:lnTo>
                <a:lnTo>
                  <a:pt x="45" y="19"/>
                </a:lnTo>
                <a:lnTo>
                  <a:pt x="50" y="14"/>
                </a:lnTo>
                <a:lnTo>
                  <a:pt x="56" y="10"/>
                </a:lnTo>
                <a:lnTo>
                  <a:pt x="65" y="6"/>
                </a:lnTo>
                <a:lnTo>
                  <a:pt x="65" y="8"/>
                </a:lnTo>
                <a:lnTo>
                  <a:pt x="66" y="14"/>
                </a:lnTo>
                <a:lnTo>
                  <a:pt x="60" y="19"/>
                </a:lnTo>
                <a:lnTo>
                  <a:pt x="51" y="26"/>
                </a:lnTo>
                <a:lnTo>
                  <a:pt x="45" y="29"/>
                </a:lnTo>
                <a:close/>
                <a:moveTo>
                  <a:pt x="50" y="7"/>
                </a:moveTo>
                <a:lnTo>
                  <a:pt x="45" y="11"/>
                </a:lnTo>
                <a:lnTo>
                  <a:pt x="31" y="21"/>
                </a:lnTo>
                <a:lnTo>
                  <a:pt x="27" y="22"/>
                </a:lnTo>
                <a:lnTo>
                  <a:pt x="26" y="21"/>
                </a:lnTo>
                <a:lnTo>
                  <a:pt x="24" y="19"/>
                </a:lnTo>
                <a:lnTo>
                  <a:pt x="34" y="7"/>
                </a:lnTo>
                <a:lnTo>
                  <a:pt x="38" y="7"/>
                </a:lnTo>
                <a:lnTo>
                  <a:pt x="42" y="6"/>
                </a:lnTo>
                <a:lnTo>
                  <a:pt x="50" y="7"/>
                </a:lnTo>
                <a:close/>
                <a:moveTo>
                  <a:pt x="9" y="25"/>
                </a:moveTo>
                <a:lnTo>
                  <a:pt x="0" y="14"/>
                </a:lnTo>
                <a:lnTo>
                  <a:pt x="9" y="4"/>
                </a:lnTo>
                <a:lnTo>
                  <a:pt x="12" y="0"/>
                </a:lnTo>
                <a:lnTo>
                  <a:pt x="20" y="8"/>
                </a:lnTo>
                <a:lnTo>
                  <a:pt x="19" y="18"/>
                </a:lnTo>
                <a:lnTo>
                  <a:pt x="13" y="23"/>
                </a:lnTo>
                <a:lnTo>
                  <a:pt x="9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Freeform 718">
            <a:extLst>
              <a:ext uri="{FF2B5EF4-FFF2-40B4-BE49-F238E27FC236}">
                <a16:creationId xmlns:a16="http://schemas.microsoft.com/office/drawing/2014/main" id="{714DCBF2-5C2D-766D-27EB-F55E7DFCB42D}"/>
              </a:ext>
            </a:extLst>
          </p:cNvPr>
          <p:cNvSpPr>
            <a:spLocks noEditPoints="1"/>
          </p:cNvSpPr>
          <p:nvPr/>
        </p:nvSpPr>
        <p:spPr bwMode="auto">
          <a:xfrm>
            <a:off x="6029449" y="2411463"/>
            <a:ext cx="163516" cy="279406"/>
          </a:xfrm>
          <a:custGeom>
            <a:avLst/>
            <a:gdLst>
              <a:gd name="T0" fmla="*/ 28 w 103"/>
              <a:gd name="T1" fmla="*/ 101 h 176"/>
              <a:gd name="T2" fmla="*/ 58 w 103"/>
              <a:gd name="T3" fmla="*/ 96 h 176"/>
              <a:gd name="T4" fmla="*/ 58 w 103"/>
              <a:gd name="T5" fmla="*/ 101 h 176"/>
              <a:gd name="T6" fmla="*/ 54 w 103"/>
              <a:gd name="T7" fmla="*/ 116 h 176"/>
              <a:gd name="T8" fmla="*/ 67 w 103"/>
              <a:gd name="T9" fmla="*/ 121 h 176"/>
              <a:gd name="T10" fmla="*/ 61 w 103"/>
              <a:gd name="T11" fmla="*/ 109 h 176"/>
              <a:gd name="T12" fmla="*/ 71 w 103"/>
              <a:gd name="T13" fmla="*/ 96 h 176"/>
              <a:gd name="T14" fmla="*/ 79 w 103"/>
              <a:gd name="T15" fmla="*/ 98 h 176"/>
              <a:gd name="T16" fmla="*/ 87 w 103"/>
              <a:gd name="T17" fmla="*/ 100 h 176"/>
              <a:gd name="T18" fmla="*/ 103 w 103"/>
              <a:gd name="T19" fmla="*/ 106 h 176"/>
              <a:gd name="T20" fmla="*/ 88 w 103"/>
              <a:gd name="T21" fmla="*/ 132 h 176"/>
              <a:gd name="T22" fmla="*/ 86 w 103"/>
              <a:gd name="T23" fmla="*/ 139 h 176"/>
              <a:gd name="T24" fmla="*/ 79 w 103"/>
              <a:gd name="T25" fmla="*/ 166 h 176"/>
              <a:gd name="T26" fmla="*/ 68 w 103"/>
              <a:gd name="T27" fmla="*/ 176 h 176"/>
              <a:gd name="T28" fmla="*/ 39 w 103"/>
              <a:gd name="T29" fmla="*/ 134 h 176"/>
              <a:gd name="T30" fmla="*/ 20 w 103"/>
              <a:gd name="T31" fmla="*/ 130 h 176"/>
              <a:gd name="T32" fmla="*/ 2 w 103"/>
              <a:gd name="T33" fmla="*/ 119 h 176"/>
              <a:gd name="T34" fmla="*/ 8 w 103"/>
              <a:gd name="T35" fmla="*/ 109 h 176"/>
              <a:gd name="T36" fmla="*/ 22 w 103"/>
              <a:gd name="T37" fmla="*/ 109 h 176"/>
              <a:gd name="T38" fmla="*/ 37 w 103"/>
              <a:gd name="T39" fmla="*/ 109 h 176"/>
              <a:gd name="T40" fmla="*/ 23 w 103"/>
              <a:gd name="T41" fmla="*/ 102 h 176"/>
              <a:gd name="T42" fmla="*/ 4 w 103"/>
              <a:gd name="T43" fmla="*/ 98 h 176"/>
              <a:gd name="T44" fmla="*/ 84 w 103"/>
              <a:gd name="T45" fmla="*/ 48 h 176"/>
              <a:gd name="T46" fmla="*/ 71 w 103"/>
              <a:gd name="T47" fmla="*/ 68 h 176"/>
              <a:gd name="T48" fmla="*/ 73 w 103"/>
              <a:gd name="T49" fmla="*/ 72 h 176"/>
              <a:gd name="T50" fmla="*/ 57 w 103"/>
              <a:gd name="T51" fmla="*/ 78 h 176"/>
              <a:gd name="T52" fmla="*/ 41 w 103"/>
              <a:gd name="T53" fmla="*/ 90 h 176"/>
              <a:gd name="T54" fmla="*/ 37 w 103"/>
              <a:gd name="T55" fmla="*/ 91 h 176"/>
              <a:gd name="T56" fmla="*/ 24 w 103"/>
              <a:gd name="T57" fmla="*/ 83 h 176"/>
              <a:gd name="T58" fmla="*/ 2 w 103"/>
              <a:gd name="T59" fmla="*/ 83 h 176"/>
              <a:gd name="T60" fmla="*/ 13 w 103"/>
              <a:gd name="T61" fmla="*/ 71 h 176"/>
              <a:gd name="T62" fmla="*/ 28 w 103"/>
              <a:gd name="T63" fmla="*/ 52 h 176"/>
              <a:gd name="T64" fmla="*/ 35 w 103"/>
              <a:gd name="T65" fmla="*/ 41 h 176"/>
              <a:gd name="T66" fmla="*/ 49 w 103"/>
              <a:gd name="T67" fmla="*/ 49 h 176"/>
              <a:gd name="T68" fmla="*/ 60 w 103"/>
              <a:gd name="T69" fmla="*/ 44 h 176"/>
              <a:gd name="T70" fmla="*/ 75 w 103"/>
              <a:gd name="T71" fmla="*/ 44 h 176"/>
              <a:gd name="T72" fmla="*/ 83 w 103"/>
              <a:gd name="T73" fmla="*/ 8 h 176"/>
              <a:gd name="T74" fmla="*/ 73 w 103"/>
              <a:gd name="T75" fmla="*/ 10 h 176"/>
              <a:gd name="T76" fmla="*/ 65 w 103"/>
              <a:gd name="T77" fmla="*/ 11 h 176"/>
              <a:gd name="T78" fmla="*/ 67 w 103"/>
              <a:gd name="T79" fmla="*/ 25 h 176"/>
              <a:gd name="T80" fmla="*/ 83 w 103"/>
              <a:gd name="T81" fmla="*/ 21 h 176"/>
              <a:gd name="T82" fmla="*/ 68 w 103"/>
              <a:gd name="T83" fmla="*/ 36 h 176"/>
              <a:gd name="T84" fmla="*/ 45 w 103"/>
              <a:gd name="T85" fmla="*/ 34 h 176"/>
              <a:gd name="T86" fmla="*/ 43 w 103"/>
              <a:gd name="T87" fmla="*/ 19 h 176"/>
              <a:gd name="T88" fmla="*/ 56 w 103"/>
              <a:gd name="T89" fmla="*/ 8 h 176"/>
              <a:gd name="T90" fmla="*/ 73 w 103"/>
              <a:gd name="T9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3" h="176">
                <a:moveTo>
                  <a:pt x="26" y="100"/>
                </a:moveTo>
                <a:lnTo>
                  <a:pt x="27" y="101"/>
                </a:lnTo>
                <a:lnTo>
                  <a:pt x="28" y="101"/>
                </a:lnTo>
                <a:lnTo>
                  <a:pt x="34" y="101"/>
                </a:lnTo>
                <a:lnTo>
                  <a:pt x="46" y="97"/>
                </a:lnTo>
                <a:lnTo>
                  <a:pt x="58" y="96"/>
                </a:lnTo>
                <a:lnTo>
                  <a:pt x="62" y="94"/>
                </a:lnTo>
                <a:lnTo>
                  <a:pt x="60" y="101"/>
                </a:lnTo>
                <a:lnTo>
                  <a:pt x="58" y="101"/>
                </a:lnTo>
                <a:lnTo>
                  <a:pt x="53" y="109"/>
                </a:lnTo>
                <a:lnTo>
                  <a:pt x="54" y="112"/>
                </a:lnTo>
                <a:lnTo>
                  <a:pt x="54" y="116"/>
                </a:lnTo>
                <a:lnTo>
                  <a:pt x="58" y="117"/>
                </a:lnTo>
                <a:lnTo>
                  <a:pt x="62" y="127"/>
                </a:lnTo>
                <a:lnTo>
                  <a:pt x="67" y="121"/>
                </a:lnTo>
                <a:lnTo>
                  <a:pt x="61" y="116"/>
                </a:lnTo>
                <a:lnTo>
                  <a:pt x="60" y="112"/>
                </a:lnTo>
                <a:lnTo>
                  <a:pt x="61" y="109"/>
                </a:lnTo>
                <a:lnTo>
                  <a:pt x="62" y="104"/>
                </a:lnTo>
                <a:lnTo>
                  <a:pt x="68" y="98"/>
                </a:lnTo>
                <a:lnTo>
                  <a:pt x="71" y="96"/>
                </a:lnTo>
                <a:lnTo>
                  <a:pt x="73" y="97"/>
                </a:lnTo>
                <a:lnTo>
                  <a:pt x="78" y="98"/>
                </a:lnTo>
                <a:lnTo>
                  <a:pt x="79" y="98"/>
                </a:lnTo>
                <a:lnTo>
                  <a:pt x="80" y="101"/>
                </a:lnTo>
                <a:lnTo>
                  <a:pt x="86" y="101"/>
                </a:lnTo>
                <a:lnTo>
                  <a:pt x="87" y="100"/>
                </a:lnTo>
                <a:lnTo>
                  <a:pt x="88" y="101"/>
                </a:lnTo>
                <a:lnTo>
                  <a:pt x="95" y="104"/>
                </a:lnTo>
                <a:lnTo>
                  <a:pt x="103" y="106"/>
                </a:lnTo>
                <a:lnTo>
                  <a:pt x="103" y="108"/>
                </a:lnTo>
                <a:lnTo>
                  <a:pt x="93" y="117"/>
                </a:lnTo>
                <a:lnTo>
                  <a:pt x="88" y="132"/>
                </a:lnTo>
                <a:lnTo>
                  <a:pt x="87" y="134"/>
                </a:lnTo>
                <a:lnTo>
                  <a:pt x="86" y="135"/>
                </a:lnTo>
                <a:lnTo>
                  <a:pt x="86" y="139"/>
                </a:lnTo>
                <a:lnTo>
                  <a:pt x="84" y="153"/>
                </a:lnTo>
                <a:lnTo>
                  <a:pt x="84" y="154"/>
                </a:lnTo>
                <a:lnTo>
                  <a:pt x="79" y="166"/>
                </a:lnTo>
                <a:lnTo>
                  <a:pt x="78" y="166"/>
                </a:lnTo>
                <a:lnTo>
                  <a:pt x="72" y="172"/>
                </a:lnTo>
                <a:lnTo>
                  <a:pt x="68" y="176"/>
                </a:lnTo>
                <a:lnTo>
                  <a:pt x="68" y="173"/>
                </a:lnTo>
                <a:lnTo>
                  <a:pt x="58" y="147"/>
                </a:lnTo>
                <a:lnTo>
                  <a:pt x="39" y="134"/>
                </a:lnTo>
                <a:lnTo>
                  <a:pt x="37" y="135"/>
                </a:lnTo>
                <a:lnTo>
                  <a:pt x="31" y="123"/>
                </a:lnTo>
                <a:lnTo>
                  <a:pt x="20" y="130"/>
                </a:lnTo>
                <a:lnTo>
                  <a:pt x="15" y="127"/>
                </a:lnTo>
                <a:lnTo>
                  <a:pt x="2" y="120"/>
                </a:lnTo>
                <a:lnTo>
                  <a:pt x="2" y="119"/>
                </a:lnTo>
                <a:lnTo>
                  <a:pt x="1" y="116"/>
                </a:lnTo>
                <a:lnTo>
                  <a:pt x="1" y="115"/>
                </a:lnTo>
                <a:lnTo>
                  <a:pt x="8" y="109"/>
                </a:lnTo>
                <a:lnTo>
                  <a:pt x="11" y="105"/>
                </a:lnTo>
                <a:lnTo>
                  <a:pt x="16" y="108"/>
                </a:lnTo>
                <a:lnTo>
                  <a:pt x="22" y="109"/>
                </a:lnTo>
                <a:lnTo>
                  <a:pt x="27" y="105"/>
                </a:lnTo>
                <a:lnTo>
                  <a:pt x="34" y="109"/>
                </a:lnTo>
                <a:lnTo>
                  <a:pt x="37" y="109"/>
                </a:lnTo>
                <a:lnTo>
                  <a:pt x="39" y="108"/>
                </a:lnTo>
                <a:lnTo>
                  <a:pt x="28" y="104"/>
                </a:lnTo>
                <a:lnTo>
                  <a:pt x="23" y="102"/>
                </a:lnTo>
                <a:lnTo>
                  <a:pt x="19" y="101"/>
                </a:lnTo>
                <a:lnTo>
                  <a:pt x="0" y="105"/>
                </a:lnTo>
                <a:lnTo>
                  <a:pt x="4" y="98"/>
                </a:lnTo>
                <a:lnTo>
                  <a:pt x="20" y="93"/>
                </a:lnTo>
                <a:lnTo>
                  <a:pt x="26" y="100"/>
                </a:lnTo>
                <a:close/>
                <a:moveTo>
                  <a:pt x="84" y="48"/>
                </a:moveTo>
                <a:lnTo>
                  <a:pt x="84" y="57"/>
                </a:lnTo>
                <a:lnTo>
                  <a:pt x="71" y="66"/>
                </a:lnTo>
                <a:lnTo>
                  <a:pt x="71" y="68"/>
                </a:lnTo>
                <a:lnTo>
                  <a:pt x="72" y="70"/>
                </a:lnTo>
                <a:lnTo>
                  <a:pt x="72" y="71"/>
                </a:lnTo>
                <a:lnTo>
                  <a:pt x="73" y="72"/>
                </a:lnTo>
                <a:lnTo>
                  <a:pt x="65" y="75"/>
                </a:lnTo>
                <a:lnTo>
                  <a:pt x="58" y="78"/>
                </a:lnTo>
                <a:lnTo>
                  <a:pt x="57" y="78"/>
                </a:lnTo>
                <a:lnTo>
                  <a:pt x="47" y="79"/>
                </a:lnTo>
                <a:lnTo>
                  <a:pt x="53" y="82"/>
                </a:lnTo>
                <a:lnTo>
                  <a:pt x="41" y="90"/>
                </a:lnTo>
                <a:lnTo>
                  <a:pt x="38" y="91"/>
                </a:lnTo>
                <a:lnTo>
                  <a:pt x="37" y="93"/>
                </a:lnTo>
                <a:lnTo>
                  <a:pt x="37" y="91"/>
                </a:lnTo>
                <a:lnTo>
                  <a:pt x="38" y="82"/>
                </a:lnTo>
                <a:lnTo>
                  <a:pt x="41" y="74"/>
                </a:lnTo>
                <a:lnTo>
                  <a:pt x="24" y="83"/>
                </a:lnTo>
                <a:lnTo>
                  <a:pt x="8" y="86"/>
                </a:lnTo>
                <a:lnTo>
                  <a:pt x="5" y="87"/>
                </a:lnTo>
                <a:lnTo>
                  <a:pt x="2" y="83"/>
                </a:lnTo>
                <a:lnTo>
                  <a:pt x="2" y="82"/>
                </a:lnTo>
                <a:lnTo>
                  <a:pt x="5" y="81"/>
                </a:lnTo>
                <a:lnTo>
                  <a:pt x="13" y="71"/>
                </a:lnTo>
                <a:lnTo>
                  <a:pt x="23" y="63"/>
                </a:lnTo>
                <a:lnTo>
                  <a:pt x="30" y="53"/>
                </a:lnTo>
                <a:lnTo>
                  <a:pt x="28" y="52"/>
                </a:lnTo>
                <a:lnTo>
                  <a:pt x="24" y="48"/>
                </a:lnTo>
                <a:lnTo>
                  <a:pt x="30" y="41"/>
                </a:lnTo>
                <a:lnTo>
                  <a:pt x="35" y="41"/>
                </a:lnTo>
                <a:lnTo>
                  <a:pt x="47" y="40"/>
                </a:lnTo>
                <a:lnTo>
                  <a:pt x="49" y="45"/>
                </a:lnTo>
                <a:lnTo>
                  <a:pt x="49" y="49"/>
                </a:lnTo>
                <a:lnTo>
                  <a:pt x="47" y="53"/>
                </a:lnTo>
                <a:lnTo>
                  <a:pt x="53" y="55"/>
                </a:lnTo>
                <a:lnTo>
                  <a:pt x="60" y="44"/>
                </a:lnTo>
                <a:lnTo>
                  <a:pt x="68" y="40"/>
                </a:lnTo>
                <a:lnTo>
                  <a:pt x="73" y="36"/>
                </a:lnTo>
                <a:lnTo>
                  <a:pt x="75" y="44"/>
                </a:lnTo>
                <a:lnTo>
                  <a:pt x="84" y="48"/>
                </a:lnTo>
                <a:close/>
                <a:moveTo>
                  <a:pt x="75" y="0"/>
                </a:moveTo>
                <a:lnTo>
                  <a:pt x="83" y="8"/>
                </a:lnTo>
                <a:lnTo>
                  <a:pt x="80" y="11"/>
                </a:lnTo>
                <a:lnTo>
                  <a:pt x="78" y="12"/>
                </a:lnTo>
                <a:lnTo>
                  <a:pt x="73" y="10"/>
                </a:lnTo>
                <a:lnTo>
                  <a:pt x="71" y="7"/>
                </a:lnTo>
                <a:lnTo>
                  <a:pt x="67" y="10"/>
                </a:lnTo>
                <a:lnTo>
                  <a:pt x="65" y="11"/>
                </a:lnTo>
                <a:lnTo>
                  <a:pt x="73" y="16"/>
                </a:lnTo>
                <a:lnTo>
                  <a:pt x="64" y="25"/>
                </a:lnTo>
                <a:lnTo>
                  <a:pt x="67" y="25"/>
                </a:lnTo>
                <a:lnTo>
                  <a:pt x="71" y="26"/>
                </a:lnTo>
                <a:lnTo>
                  <a:pt x="80" y="19"/>
                </a:lnTo>
                <a:lnTo>
                  <a:pt x="83" y="21"/>
                </a:lnTo>
                <a:lnTo>
                  <a:pt x="72" y="29"/>
                </a:lnTo>
                <a:lnTo>
                  <a:pt x="73" y="36"/>
                </a:lnTo>
                <a:lnTo>
                  <a:pt x="68" y="36"/>
                </a:lnTo>
                <a:lnTo>
                  <a:pt x="62" y="36"/>
                </a:lnTo>
                <a:lnTo>
                  <a:pt x="54" y="36"/>
                </a:lnTo>
                <a:lnTo>
                  <a:pt x="45" y="34"/>
                </a:lnTo>
                <a:lnTo>
                  <a:pt x="32" y="31"/>
                </a:lnTo>
                <a:lnTo>
                  <a:pt x="39" y="25"/>
                </a:lnTo>
                <a:lnTo>
                  <a:pt x="43" y="19"/>
                </a:lnTo>
                <a:lnTo>
                  <a:pt x="49" y="14"/>
                </a:lnTo>
                <a:lnTo>
                  <a:pt x="50" y="12"/>
                </a:lnTo>
                <a:lnTo>
                  <a:pt x="56" y="8"/>
                </a:lnTo>
                <a:lnTo>
                  <a:pt x="61" y="3"/>
                </a:lnTo>
                <a:lnTo>
                  <a:pt x="62" y="1"/>
                </a:lnTo>
                <a:lnTo>
                  <a:pt x="73" y="0"/>
                </a:lnTo>
                <a:lnTo>
                  <a:pt x="7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Freeform 719">
            <a:extLst>
              <a:ext uri="{FF2B5EF4-FFF2-40B4-BE49-F238E27FC236}">
                <a16:creationId xmlns:a16="http://schemas.microsoft.com/office/drawing/2014/main" id="{0A5EDE3A-F246-03EB-4B88-47A338514BEF}"/>
              </a:ext>
            </a:extLst>
          </p:cNvPr>
          <p:cNvSpPr>
            <a:spLocks/>
          </p:cNvSpPr>
          <p:nvPr/>
        </p:nvSpPr>
        <p:spPr bwMode="auto">
          <a:xfrm>
            <a:off x="6278691" y="2113006"/>
            <a:ext cx="201617" cy="269881"/>
          </a:xfrm>
          <a:custGeom>
            <a:avLst/>
            <a:gdLst>
              <a:gd name="T0" fmla="*/ 113 w 127"/>
              <a:gd name="T1" fmla="*/ 72 h 170"/>
              <a:gd name="T2" fmla="*/ 101 w 127"/>
              <a:gd name="T3" fmla="*/ 83 h 170"/>
              <a:gd name="T4" fmla="*/ 88 w 127"/>
              <a:gd name="T5" fmla="*/ 94 h 170"/>
              <a:gd name="T6" fmla="*/ 80 w 127"/>
              <a:gd name="T7" fmla="*/ 113 h 170"/>
              <a:gd name="T8" fmla="*/ 75 w 127"/>
              <a:gd name="T9" fmla="*/ 132 h 170"/>
              <a:gd name="T10" fmla="*/ 71 w 127"/>
              <a:gd name="T11" fmla="*/ 154 h 170"/>
              <a:gd name="T12" fmla="*/ 60 w 127"/>
              <a:gd name="T13" fmla="*/ 158 h 170"/>
              <a:gd name="T14" fmla="*/ 50 w 127"/>
              <a:gd name="T15" fmla="*/ 154 h 170"/>
              <a:gd name="T16" fmla="*/ 39 w 127"/>
              <a:gd name="T17" fmla="*/ 138 h 170"/>
              <a:gd name="T18" fmla="*/ 15 w 127"/>
              <a:gd name="T19" fmla="*/ 112 h 170"/>
              <a:gd name="T20" fmla="*/ 20 w 127"/>
              <a:gd name="T21" fmla="*/ 87 h 170"/>
              <a:gd name="T22" fmla="*/ 11 w 127"/>
              <a:gd name="T23" fmla="*/ 74 h 170"/>
              <a:gd name="T24" fmla="*/ 2 w 127"/>
              <a:gd name="T25" fmla="*/ 64 h 170"/>
              <a:gd name="T26" fmla="*/ 1 w 127"/>
              <a:gd name="T27" fmla="*/ 59 h 170"/>
              <a:gd name="T28" fmla="*/ 11 w 127"/>
              <a:gd name="T29" fmla="*/ 49 h 170"/>
              <a:gd name="T30" fmla="*/ 11 w 127"/>
              <a:gd name="T31" fmla="*/ 35 h 170"/>
              <a:gd name="T32" fmla="*/ 8 w 127"/>
              <a:gd name="T33" fmla="*/ 23 h 170"/>
              <a:gd name="T34" fmla="*/ 2 w 127"/>
              <a:gd name="T35" fmla="*/ 8 h 170"/>
              <a:gd name="T36" fmla="*/ 12 w 127"/>
              <a:gd name="T37" fmla="*/ 12 h 170"/>
              <a:gd name="T38" fmla="*/ 15 w 127"/>
              <a:gd name="T39" fmla="*/ 26 h 170"/>
              <a:gd name="T40" fmla="*/ 21 w 127"/>
              <a:gd name="T41" fmla="*/ 35 h 170"/>
              <a:gd name="T42" fmla="*/ 17 w 127"/>
              <a:gd name="T43" fmla="*/ 57 h 170"/>
              <a:gd name="T44" fmla="*/ 21 w 127"/>
              <a:gd name="T45" fmla="*/ 68 h 170"/>
              <a:gd name="T46" fmla="*/ 30 w 127"/>
              <a:gd name="T47" fmla="*/ 86 h 170"/>
              <a:gd name="T48" fmla="*/ 34 w 127"/>
              <a:gd name="T49" fmla="*/ 105 h 170"/>
              <a:gd name="T50" fmla="*/ 50 w 127"/>
              <a:gd name="T51" fmla="*/ 121 h 170"/>
              <a:gd name="T52" fmla="*/ 61 w 127"/>
              <a:gd name="T53" fmla="*/ 125 h 170"/>
              <a:gd name="T54" fmla="*/ 57 w 127"/>
              <a:gd name="T55" fmla="*/ 117 h 170"/>
              <a:gd name="T56" fmla="*/ 49 w 127"/>
              <a:gd name="T57" fmla="*/ 110 h 170"/>
              <a:gd name="T58" fmla="*/ 35 w 127"/>
              <a:gd name="T59" fmla="*/ 95 h 170"/>
              <a:gd name="T60" fmla="*/ 35 w 127"/>
              <a:gd name="T61" fmla="*/ 83 h 170"/>
              <a:gd name="T62" fmla="*/ 34 w 127"/>
              <a:gd name="T63" fmla="*/ 68 h 170"/>
              <a:gd name="T64" fmla="*/ 43 w 127"/>
              <a:gd name="T65" fmla="*/ 86 h 170"/>
              <a:gd name="T66" fmla="*/ 56 w 127"/>
              <a:gd name="T67" fmla="*/ 94 h 170"/>
              <a:gd name="T68" fmla="*/ 49 w 127"/>
              <a:gd name="T69" fmla="*/ 83 h 170"/>
              <a:gd name="T70" fmla="*/ 47 w 127"/>
              <a:gd name="T71" fmla="*/ 71 h 170"/>
              <a:gd name="T72" fmla="*/ 58 w 127"/>
              <a:gd name="T73" fmla="*/ 86 h 170"/>
              <a:gd name="T74" fmla="*/ 60 w 127"/>
              <a:gd name="T75" fmla="*/ 79 h 170"/>
              <a:gd name="T76" fmla="*/ 60 w 127"/>
              <a:gd name="T77" fmla="*/ 71 h 170"/>
              <a:gd name="T78" fmla="*/ 47 w 127"/>
              <a:gd name="T79" fmla="*/ 63 h 170"/>
              <a:gd name="T80" fmla="*/ 56 w 127"/>
              <a:gd name="T81" fmla="*/ 45 h 170"/>
              <a:gd name="T82" fmla="*/ 62 w 127"/>
              <a:gd name="T83" fmla="*/ 57 h 170"/>
              <a:gd name="T84" fmla="*/ 77 w 127"/>
              <a:gd name="T85" fmla="*/ 59 h 170"/>
              <a:gd name="T86" fmla="*/ 66 w 127"/>
              <a:gd name="T87" fmla="*/ 50 h 170"/>
              <a:gd name="T88" fmla="*/ 57 w 127"/>
              <a:gd name="T89" fmla="*/ 39 h 170"/>
              <a:gd name="T90" fmla="*/ 42 w 127"/>
              <a:gd name="T91" fmla="*/ 54 h 170"/>
              <a:gd name="T92" fmla="*/ 32 w 127"/>
              <a:gd name="T93" fmla="*/ 38 h 170"/>
              <a:gd name="T94" fmla="*/ 54 w 127"/>
              <a:gd name="T95" fmla="*/ 33 h 170"/>
              <a:gd name="T96" fmla="*/ 66 w 127"/>
              <a:gd name="T97" fmla="*/ 31 h 170"/>
              <a:gd name="T98" fmla="*/ 57 w 127"/>
              <a:gd name="T99" fmla="*/ 23 h 170"/>
              <a:gd name="T100" fmla="*/ 43 w 127"/>
              <a:gd name="T101" fmla="*/ 18 h 170"/>
              <a:gd name="T102" fmla="*/ 31 w 127"/>
              <a:gd name="T103" fmla="*/ 15 h 170"/>
              <a:gd name="T104" fmla="*/ 41 w 127"/>
              <a:gd name="T105" fmla="*/ 9 h 170"/>
              <a:gd name="T106" fmla="*/ 41 w 127"/>
              <a:gd name="T107" fmla="*/ 5 h 170"/>
              <a:gd name="T108" fmla="*/ 28 w 127"/>
              <a:gd name="T109" fmla="*/ 4 h 170"/>
              <a:gd name="T110" fmla="*/ 41 w 127"/>
              <a:gd name="T111" fmla="*/ 4 h 170"/>
              <a:gd name="T112" fmla="*/ 50 w 127"/>
              <a:gd name="T113" fmla="*/ 12 h 170"/>
              <a:gd name="T114" fmla="*/ 64 w 127"/>
              <a:gd name="T115" fmla="*/ 18 h 170"/>
              <a:gd name="T116" fmla="*/ 73 w 127"/>
              <a:gd name="T117" fmla="*/ 33 h 170"/>
              <a:gd name="T118" fmla="*/ 88 w 127"/>
              <a:gd name="T119" fmla="*/ 4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7" h="170">
                <a:moveTo>
                  <a:pt x="127" y="61"/>
                </a:moveTo>
                <a:lnTo>
                  <a:pt x="120" y="67"/>
                </a:lnTo>
                <a:lnTo>
                  <a:pt x="113" y="72"/>
                </a:lnTo>
                <a:lnTo>
                  <a:pt x="110" y="75"/>
                </a:lnTo>
                <a:lnTo>
                  <a:pt x="103" y="80"/>
                </a:lnTo>
                <a:lnTo>
                  <a:pt x="101" y="83"/>
                </a:lnTo>
                <a:lnTo>
                  <a:pt x="101" y="84"/>
                </a:lnTo>
                <a:lnTo>
                  <a:pt x="92" y="91"/>
                </a:lnTo>
                <a:lnTo>
                  <a:pt x="88" y="94"/>
                </a:lnTo>
                <a:lnTo>
                  <a:pt x="83" y="99"/>
                </a:lnTo>
                <a:lnTo>
                  <a:pt x="82" y="105"/>
                </a:lnTo>
                <a:lnTo>
                  <a:pt x="80" y="113"/>
                </a:lnTo>
                <a:lnTo>
                  <a:pt x="79" y="119"/>
                </a:lnTo>
                <a:lnTo>
                  <a:pt x="77" y="124"/>
                </a:lnTo>
                <a:lnTo>
                  <a:pt x="75" y="132"/>
                </a:lnTo>
                <a:lnTo>
                  <a:pt x="73" y="139"/>
                </a:lnTo>
                <a:lnTo>
                  <a:pt x="72" y="147"/>
                </a:lnTo>
                <a:lnTo>
                  <a:pt x="71" y="154"/>
                </a:lnTo>
                <a:lnTo>
                  <a:pt x="68" y="161"/>
                </a:lnTo>
                <a:lnTo>
                  <a:pt x="68" y="170"/>
                </a:lnTo>
                <a:lnTo>
                  <a:pt x="60" y="158"/>
                </a:lnTo>
                <a:lnTo>
                  <a:pt x="56" y="159"/>
                </a:lnTo>
                <a:lnTo>
                  <a:pt x="50" y="158"/>
                </a:lnTo>
                <a:lnTo>
                  <a:pt x="50" y="154"/>
                </a:lnTo>
                <a:lnTo>
                  <a:pt x="43" y="147"/>
                </a:lnTo>
                <a:lnTo>
                  <a:pt x="47" y="144"/>
                </a:lnTo>
                <a:lnTo>
                  <a:pt x="39" y="138"/>
                </a:lnTo>
                <a:lnTo>
                  <a:pt x="31" y="142"/>
                </a:lnTo>
                <a:lnTo>
                  <a:pt x="24" y="120"/>
                </a:lnTo>
                <a:lnTo>
                  <a:pt x="15" y="112"/>
                </a:lnTo>
                <a:lnTo>
                  <a:pt x="19" y="104"/>
                </a:lnTo>
                <a:lnTo>
                  <a:pt x="16" y="89"/>
                </a:lnTo>
                <a:lnTo>
                  <a:pt x="20" y="87"/>
                </a:lnTo>
                <a:lnTo>
                  <a:pt x="15" y="79"/>
                </a:lnTo>
                <a:lnTo>
                  <a:pt x="12" y="76"/>
                </a:lnTo>
                <a:lnTo>
                  <a:pt x="11" y="74"/>
                </a:lnTo>
                <a:lnTo>
                  <a:pt x="5" y="68"/>
                </a:lnTo>
                <a:lnTo>
                  <a:pt x="5" y="67"/>
                </a:lnTo>
                <a:lnTo>
                  <a:pt x="2" y="64"/>
                </a:lnTo>
                <a:lnTo>
                  <a:pt x="1" y="60"/>
                </a:lnTo>
                <a:lnTo>
                  <a:pt x="0" y="59"/>
                </a:lnTo>
                <a:lnTo>
                  <a:pt x="1" y="59"/>
                </a:lnTo>
                <a:lnTo>
                  <a:pt x="4" y="56"/>
                </a:lnTo>
                <a:lnTo>
                  <a:pt x="5" y="54"/>
                </a:lnTo>
                <a:lnTo>
                  <a:pt x="11" y="49"/>
                </a:lnTo>
                <a:lnTo>
                  <a:pt x="11" y="48"/>
                </a:lnTo>
                <a:lnTo>
                  <a:pt x="11" y="44"/>
                </a:lnTo>
                <a:lnTo>
                  <a:pt x="11" y="35"/>
                </a:lnTo>
                <a:lnTo>
                  <a:pt x="8" y="33"/>
                </a:lnTo>
                <a:lnTo>
                  <a:pt x="5" y="30"/>
                </a:lnTo>
                <a:lnTo>
                  <a:pt x="8" y="23"/>
                </a:lnTo>
                <a:lnTo>
                  <a:pt x="2" y="20"/>
                </a:lnTo>
                <a:lnTo>
                  <a:pt x="2" y="16"/>
                </a:lnTo>
                <a:lnTo>
                  <a:pt x="2" y="8"/>
                </a:lnTo>
                <a:lnTo>
                  <a:pt x="5" y="9"/>
                </a:lnTo>
                <a:lnTo>
                  <a:pt x="11" y="11"/>
                </a:lnTo>
                <a:lnTo>
                  <a:pt x="12" y="12"/>
                </a:lnTo>
                <a:lnTo>
                  <a:pt x="15" y="18"/>
                </a:lnTo>
                <a:lnTo>
                  <a:pt x="16" y="19"/>
                </a:lnTo>
                <a:lnTo>
                  <a:pt x="15" y="26"/>
                </a:lnTo>
                <a:lnTo>
                  <a:pt x="12" y="31"/>
                </a:lnTo>
                <a:lnTo>
                  <a:pt x="20" y="27"/>
                </a:lnTo>
                <a:lnTo>
                  <a:pt x="21" y="35"/>
                </a:lnTo>
                <a:lnTo>
                  <a:pt x="19" y="46"/>
                </a:lnTo>
                <a:lnTo>
                  <a:pt x="17" y="53"/>
                </a:lnTo>
                <a:lnTo>
                  <a:pt x="17" y="57"/>
                </a:lnTo>
                <a:lnTo>
                  <a:pt x="16" y="60"/>
                </a:lnTo>
                <a:lnTo>
                  <a:pt x="17" y="65"/>
                </a:lnTo>
                <a:lnTo>
                  <a:pt x="21" y="68"/>
                </a:lnTo>
                <a:lnTo>
                  <a:pt x="24" y="74"/>
                </a:lnTo>
                <a:lnTo>
                  <a:pt x="26" y="75"/>
                </a:lnTo>
                <a:lnTo>
                  <a:pt x="30" y="86"/>
                </a:lnTo>
                <a:lnTo>
                  <a:pt x="31" y="94"/>
                </a:lnTo>
                <a:lnTo>
                  <a:pt x="30" y="102"/>
                </a:lnTo>
                <a:lnTo>
                  <a:pt x="34" y="105"/>
                </a:lnTo>
                <a:lnTo>
                  <a:pt x="38" y="109"/>
                </a:lnTo>
                <a:lnTo>
                  <a:pt x="45" y="116"/>
                </a:lnTo>
                <a:lnTo>
                  <a:pt x="50" y="121"/>
                </a:lnTo>
                <a:lnTo>
                  <a:pt x="57" y="125"/>
                </a:lnTo>
                <a:lnTo>
                  <a:pt x="61" y="127"/>
                </a:lnTo>
                <a:lnTo>
                  <a:pt x="61" y="125"/>
                </a:lnTo>
                <a:lnTo>
                  <a:pt x="60" y="124"/>
                </a:lnTo>
                <a:lnTo>
                  <a:pt x="57" y="119"/>
                </a:lnTo>
                <a:lnTo>
                  <a:pt x="57" y="117"/>
                </a:lnTo>
                <a:lnTo>
                  <a:pt x="54" y="114"/>
                </a:lnTo>
                <a:lnTo>
                  <a:pt x="50" y="110"/>
                </a:lnTo>
                <a:lnTo>
                  <a:pt x="49" y="110"/>
                </a:lnTo>
                <a:lnTo>
                  <a:pt x="42" y="105"/>
                </a:lnTo>
                <a:lnTo>
                  <a:pt x="35" y="102"/>
                </a:lnTo>
                <a:lnTo>
                  <a:pt x="35" y="95"/>
                </a:lnTo>
                <a:lnTo>
                  <a:pt x="36" y="94"/>
                </a:lnTo>
                <a:lnTo>
                  <a:pt x="36" y="90"/>
                </a:lnTo>
                <a:lnTo>
                  <a:pt x="35" y="83"/>
                </a:lnTo>
                <a:lnTo>
                  <a:pt x="35" y="78"/>
                </a:lnTo>
                <a:lnTo>
                  <a:pt x="30" y="72"/>
                </a:lnTo>
                <a:lnTo>
                  <a:pt x="34" y="68"/>
                </a:lnTo>
                <a:lnTo>
                  <a:pt x="38" y="75"/>
                </a:lnTo>
                <a:lnTo>
                  <a:pt x="41" y="80"/>
                </a:lnTo>
                <a:lnTo>
                  <a:pt x="43" y="86"/>
                </a:lnTo>
                <a:lnTo>
                  <a:pt x="49" y="93"/>
                </a:lnTo>
                <a:lnTo>
                  <a:pt x="53" y="97"/>
                </a:lnTo>
                <a:lnTo>
                  <a:pt x="56" y="94"/>
                </a:lnTo>
                <a:lnTo>
                  <a:pt x="56" y="91"/>
                </a:lnTo>
                <a:lnTo>
                  <a:pt x="51" y="86"/>
                </a:lnTo>
                <a:lnTo>
                  <a:pt x="49" y="83"/>
                </a:lnTo>
                <a:lnTo>
                  <a:pt x="46" y="78"/>
                </a:lnTo>
                <a:lnTo>
                  <a:pt x="43" y="72"/>
                </a:lnTo>
                <a:lnTo>
                  <a:pt x="47" y="71"/>
                </a:lnTo>
                <a:lnTo>
                  <a:pt x="51" y="76"/>
                </a:lnTo>
                <a:lnTo>
                  <a:pt x="57" y="83"/>
                </a:lnTo>
                <a:lnTo>
                  <a:pt x="58" y="86"/>
                </a:lnTo>
                <a:lnTo>
                  <a:pt x="62" y="84"/>
                </a:lnTo>
                <a:lnTo>
                  <a:pt x="61" y="80"/>
                </a:lnTo>
                <a:lnTo>
                  <a:pt x="60" y="79"/>
                </a:lnTo>
                <a:lnTo>
                  <a:pt x="58" y="78"/>
                </a:lnTo>
                <a:lnTo>
                  <a:pt x="57" y="75"/>
                </a:lnTo>
                <a:lnTo>
                  <a:pt x="60" y="71"/>
                </a:lnTo>
                <a:lnTo>
                  <a:pt x="60" y="69"/>
                </a:lnTo>
                <a:lnTo>
                  <a:pt x="53" y="65"/>
                </a:lnTo>
                <a:lnTo>
                  <a:pt x="47" y="63"/>
                </a:lnTo>
                <a:lnTo>
                  <a:pt x="46" y="60"/>
                </a:lnTo>
                <a:lnTo>
                  <a:pt x="51" y="50"/>
                </a:lnTo>
                <a:lnTo>
                  <a:pt x="56" y="45"/>
                </a:lnTo>
                <a:lnTo>
                  <a:pt x="56" y="48"/>
                </a:lnTo>
                <a:lnTo>
                  <a:pt x="58" y="53"/>
                </a:lnTo>
                <a:lnTo>
                  <a:pt x="62" y="57"/>
                </a:lnTo>
                <a:lnTo>
                  <a:pt x="68" y="59"/>
                </a:lnTo>
                <a:lnTo>
                  <a:pt x="71" y="60"/>
                </a:lnTo>
                <a:lnTo>
                  <a:pt x="77" y="59"/>
                </a:lnTo>
                <a:lnTo>
                  <a:pt x="82" y="53"/>
                </a:lnTo>
                <a:lnTo>
                  <a:pt x="75" y="52"/>
                </a:lnTo>
                <a:lnTo>
                  <a:pt x="66" y="50"/>
                </a:lnTo>
                <a:lnTo>
                  <a:pt x="62" y="46"/>
                </a:lnTo>
                <a:lnTo>
                  <a:pt x="60" y="45"/>
                </a:lnTo>
                <a:lnTo>
                  <a:pt x="57" y="39"/>
                </a:lnTo>
                <a:lnTo>
                  <a:pt x="51" y="42"/>
                </a:lnTo>
                <a:lnTo>
                  <a:pt x="46" y="54"/>
                </a:lnTo>
                <a:lnTo>
                  <a:pt x="42" y="54"/>
                </a:lnTo>
                <a:lnTo>
                  <a:pt x="36" y="46"/>
                </a:lnTo>
                <a:lnTo>
                  <a:pt x="35" y="44"/>
                </a:lnTo>
                <a:lnTo>
                  <a:pt x="32" y="38"/>
                </a:lnTo>
                <a:lnTo>
                  <a:pt x="41" y="33"/>
                </a:lnTo>
                <a:lnTo>
                  <a:pt x="47" y="34"/>
                </a:lnTo>
                <a:lnTo>
                  <a:pt x="54" y="33"/>
                </a:lnTo>
                <a:lnTo>
                  <a:pt x="51" y="27"/>
                </a:lnTo>
                <a:lnTo>
                  <a:pt x="60" y="30"/>
                </a:lnTo>
                <a:lnTo>
                  <a:pt x="66" y="31"/>
                </a:lnTo>
                <a:lnTo>
                  <a:pt x="64" y="27"/>
                </a:lnTo>
                <a:lnTo>
                  <a:pt x="60" y="24"/>
                </a:lnTo>
                <a:lnTo>
                  <a:pt x="57" y="23"/>
                </a:lnTo>
                <a:lnTo>
                  <a:pt x="54" y="15"/>
                </a:lnTo>
                <a:lnTo>
                  <a:pt x="53" y="15"/>
                </a:lnTo>
                <a:lnTo>
                  <a:pt x="43" y="18"/>
                </a:lnTo>
                <a:lnTo>
                  <a:pt x="32" y="22"/>
                </a:lnTo>
                <a:lnTo>
                  <a:pt x="26" y="18"/>
                </a:lnTo>
                <a:lnTo>
                  <a:pt x="31" y="15"/>
                </a:lnTo>
                <a:lnTo>
                  <a:pt x="34" y="12"/>
                </a:lnTo>
                <a:lnTo>
                  <a:pt x="39" y="9"/>
                </a:lnTo>
                <a:lnTo>
                  <a:pt x="41" y="9"/>
                </a:lnTo>
                <a:lnTo>
                  <a:pt x="42" y="9"/>
                </a:lnTo>
                <a:lnTo>
                  <a:pt x="42" y="5"/>
                </a:lnTo>
                <a:lnTo>
                  <a:pt x="41" y="5"/>
                </a:lnTo>
                <a:lnTo>
                  <a:pt x="35" y="4"/>
                </a:lnTo>
                <a:lnTo>
                  <a:pt x="34" y="4"/>
                </a:lnTo>
                <a:lnTo>
                  <a:pt x="28" y="4"/>
                </a:lnTo>
                <a:lnTo>
                  <a:pt x="23" y="1"/>
                </a:lnTo>
                <a:lnTo>
                  <a:pt x="34" y="0"/>
                </a:lnTo>
                <a:lnTo>
                  <a:pt x="41" y="4"/>
                </a:lnTo>
                <a:lnTo>
                  <a:pt x="42" y="4"/>
                </a:lnTo>
                <a:lnTo>
                  <a:pt x="46" y="8"/>
                </a:lnTo>
                <a:lnTo>
                  <a:pt x="50" y="12"/>
                </a:lnTo>
                <a:lnTo>
                  <a:pt x="53" y="12"/>
                </a:lnTo>
                <a:lnTo>
                  <a:pt x="58" y="11"/>
                </a:lnTo>
                <a:lnTo>
                  <a:pt x="64" y="18"/>
                </a:lnTo>
                <a:lnTo>
                  <a:pt x="62" y="23"/>
                </a:lnTo>
                <a:lnTo>
                  <a:pt x="71" y="30"/>
                </a:lnTo>
                <a:lnTo>
                  <a:pt x="73" y="33"/>
                </a:lnTo>
                <a:lnTo>
                  <a:pt x="75" y="41"/>
                </a:lnTo>
                <a:lnTo>
                  <a:pt x="87" y="45"/>
                </a:lnTo>
                <a:lnTo>
                  <a:pt x="88" y="41"/>
                </a:lnTo>
                <a:lnTo>
                  <a:pt x="101" y="41"/>
                </a:lnTo>
                <a:lnTo>
                  <a:pt x="127" y="6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Freeform 720">
            <a:extLst>
              <a:ext uri="{FF2B5EF4-FFF2-40B4-BE49-F238E27FC236}">
                <a16:creationId xmlns:a16="http://schemas.microsoft.com/office/drawing/2014/main" id="{0FFDF9CF-D707-3D33-0826-D7C2C2EF5AC8}"/>
              </a:ext>
            </a:extLst>
          </p:cNvPr>
          <p:cNvSpPr>
            <a:spLocks/>
          </p:cNvSpPr>
          <p:nvPr/>
        </p:nvSpPr>
        <p:spPr bwMode="auto">
          <a:xfrm>
            <a:off x="6312030" y="1970128"/>
            <a:ext cx="317506" cy="269881"/>
          </a:xfrm>
          <a:custGeom>
            <a:avLst/>
            <a:gdLst>
              <a:gd name="T0" fmla="*/ 197 w 200"/>
              <a:gd name="T1" fmla="*/ 93 h 170"/>
              <a:gd name="T2" fmla="*/ 196 w 200"/>
              <a:gd name="T3" fmla="*/ 80 h 170"/>
              <a:gd name="T4" fmla="*/ 191 w 200"/>
              <a:gd name="T5" fmla="*/ 53 h 170"/>
              <a:gd name="T6" fmla="*/ 191 w 200"/>
              <a:gd name="T7" fmla="*/ 48 h 170"/>
              <a:gd name="T8" fmla="*/ 191 w 200"/>
              <a:gd name="T9" fmla="*/ 38 h 170"/>
              <a:gd name="T10" fmla="*/ 191 w 200"/>
              <a:gd name="T11" fmla="*/ 27 h 170"/>
              <a:gd name="T12" fmla="*/ 187 w 200"/>
              <a:gd name="T13" fmla="*/ 11 h 170"/>
              <a:gd name="T14" fmla="*/ 148 w 200"/>
              <a:gd name="T15" fmla="*/ 5 h 170"/>
              <a:gd name="T16" fmla="*/ 136 w 200"/>
              <a:gd name="T17" fmla="*/ 5 h 170"/>
              <a:gd name="T18" fmla="*/ 115 w 200"/>
              <a:gd name="T19" fmla="*/ 16 h 170"/>
              <a:gd name="T20" fmla="*/ 108 w 200"/>
              <a:gd name="T21" fmla="*/ 33 h 170"/>
              <a:gd name="T22" fmla="*/ 114 w 200"/>
              <a:gd name="T23" fmla="*/ 37 h 170"/>
              <a:gd name="T24" fmla="*/ 131 w 200"/>
              <a:gd name="T25" fmla="*/ 19 h 170"/>
              <a:gd name="T26" fmla="*/ 133 w 200"/>
              <a:gd name="T27" fmla="*/ 33 h 170"/>
              <a:gd name="T28" fmla="*/ 148 w 200"/>
              <a:gd name="T29" fmla="*/ 41 h 170"/>
              <a:gd name="T30" fmla="*/ 160 w 200"/>
              <a:gd name="T31" fmla="*/ 50 h 170"/>
              <a:gd name="T32" fmla="*/ 152 w 200"/>
              <a:gd name="T33" fmla="*/ 49 h 170"/>
              <a:gd name="T34" fmla="*/ 126 w 200"/>
              <a:gd name="T35" fmla="*/ 46 h 170"/>
              <a:gd name="T36" fmla="*/ 123 w 200"/>
              <a:gd name="T37" fmla="*/ 52 h 170"/>
              <a:gd name="T38" fmla="*/ 136 w 200"/>
              <a:gd name="T39" fmla="*/ 59 h 170"/>
              <a:gd name="T40" fmla="*/ 133 w 200"/>
              <a:gd name="T41" fmla="*/ 65 h 170"/>
              <a:gd name="T42" fmla="*/ 121 w 200"/>
              <a:gd name="T43" fmla="*/ 57 h 170"/>
              <a:gd name="T44" fmla="*/ 110 w 200"/>
              <a:gd name="T45" fmla="*/ 57 h 170"/>
              <a:gd name="T46" fmla="*/ 112 w 200"/>
              <a:gd name="T47" fmla="*/ 78 h 170"/>
              <a:gd name="T48" fmla="*/ 119 w 200"/>
              <a:gd name="T49" fmla="*/ 94 h 170"/>
              <a:gd name="T50" fmla="*/ 123 w 200"/>
              <a:gd name="T51" fmla="*/ 112 h 170"/>
              <a:gd name="T52" fmla="*/ 116 w 200"/>
              <a:gd name="T53" fmla="*/ 104 h 170"/>
              <a:gd name="T54" fmla="*/ 104 w 200"/>
              <a:gd name="T55" fmla="*/ 72 h 170"/>
              <a:gd name="T56" fmla="*/ 91 w 200"/>
              <a:gd name="T57" fmla="*/ 63 h 170"/>
              <a:gd name="T58" fmla="*/ 86 w 200"/>
              <a:gd name="T59" fmla="*/ 71 h 170"/>
              <a:gd name="T60" fmla="*/ 70 w 200"/>
              <a:gd name="T61" fmla="*/ 60 h 170"/>
              <a:gd name="T62" fmla="*/ 40 w 200"/>
              <a:gd name="T63" fmla="*/ 57 h 170"/>
              <a:gd name="T64" fmla="*/ 24 w 200"/>
              <a:gd name="T65" fmla="*/ 67 h 170"/>
              <a:gd name="T66" fmla="*/ 14 w 200"/>
              <a:gd name="T67" fmla="*/ 75 h 170"/>
              <a:gd name="T68" fmla="*/ 36 w 200"/>
              <a:gd name="T69" fmla="*/ 86 h 170"/>
              <a:gd name="T70" fmla="*/ 51 w 200"/>
              <a:gd name="T71" fmla="*/ 98 h 170"/>
              <a:gd name="T72" fmla="*/ 58 w 200"/>
              <a:gd name="T73" fmla="*/ 114 h 170"/>
              <a:gd name="T74" fmla="*/ 67 w 200"/>
              <a:gd name="T75" fmla="*/ 128 h 170"/>
              <a:gd name="T76" fmla="*/ 44 w 200"/>
              <a:gd name="T77" fmla="*/ 110 h 170"/>
              <a:gd name="T78" fmla="*/ 32 w 200"/>
              <a:gd name="T79" fmla="*/ 91 h 170"/>
              <a:gd name="T80" fmla="*/ 11 w 200"/>
              <a:gd name="T81" fmla="*/ 80 h 170"/>
              <a:gd name="T82" fmla="*/ 2 w 200"/>
              <a:gd name="T83" fmla="*/ 91 h 170"/>
              <a:gd name="T84" fmla="*/ 21 w 200"/>
              <a:gd name="T85" fmla="*/ 94 h 170"/>
              <a:gd name="T86" fmla="*/ 32 w 200"/>
              <a:gd name="T87" fmla="*/ 102 h 170"/>
              <a:gd name="T88" fmla="*/ 41 w 200"/>
              <a:gd name="T89" fmla="*/ 113 h 170"/>
              <a:gd name="T90" fmla="*/ 54 w 200"/>
              <a:gd name="T91" fmla="*/ 131 h 170"/>
              <a:gd name="T92" fmla="*/ 80 w 200"/>
              <a:gd name="T93" fmla="*/ 131 h 170"/>
              <a:gd name="T94" fmla="*/ 112 w 200"/>
              <a:gd name="T95" fmla="*/ 139 h 170"/>
              <a:gd name="T96" fmla="*/ 122 w 200"/>
              <a:gd name="T97" fmla="*/ 138 h 170"/>
              <a:gd name="T98" fmla="*/ 136 w 200"/>
              <a:gd name="T99" fmla="*/ 144 h 170"/>
              <a:gd name="T100" fmla="*/ 153 w 200"/>
              <a:gd name="T101" fmla="*/ 153 h 170"/>
              <a:gd name="T102" fmla="*/ 172 w 200"/>
              <a:gd name="T103" fmla="*/ 166 h 170"/>
              <a:gd name="T104" fmla="*/ 182 w 200"/>
              <a:gd name="T105" fmla="*/ 157 h 170"/>
              <a:gd name="T106" fmla="*/ 186 w 200"/>
              <a:gd name="T107" fmla="*/ 143 h 170"/>
              <a:gd name="T108" fmla="*/ 190 w 200"/>
              <a:gd name="T109" fmla="*/ 136 h 170"/>
              <a:gd name="T110" fmla="*/ 194 w 200"/>
              <a:gd name="T111" fmla="*/ 123 h 170"/>
              <a:gd name="T112" fmla="*/ 200 w 200"/>
              <a:gd name="T113" fmla="*/ 10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0" h="170">
                <a:moveTo>
                  <a:pt x="198" y="101"/>
                </a:moveTo>
                <a:lnTo>
                  <a:pt x="197" y="95"/>
                </a:lnTo>
                <a:lnTo>
                  <a:pt x="197" y="93"/>
                </a:lnTo>
                <a:lnTo>
                  <a:pt x="197" y="90"/>
                </a:lnTo>
                <a:lnTo>
                  <a:pt x="196" y="84"/>
                </a:lnTo>
                <a:lnTo>
                  <a:pt x="196" y="80"/>
                </a:lnTo>
                <a:lnTo>
                  <a:pt x="194" y="71"/>
                </a:lnTo>
                <a:lnTo>
                  <a:pt x="193" y="63"/>
                </a:lnTo>
                <a:lnTo>
                  <a:pt x="191" y="53"/>
                </a:lnTo>
                <a:lnTo>
                  <a:pt x="191" y="52"/>
                </a:lnTo>
                <a:lnTo>
                  <a:pt x="191" y="50"/>
                </a:lnTo>
                <a:lnTo>
                  <a:pt x="191" y="48"/>
                </a:lnTo>
                <a:lnTo>
                  <a:pt x="191" y="46"/>
                </a:lnTo>
                <a:lnTo>
                  <a:pt x="191" y="41"/>
                </a:lnTo>
                <a:lnTo>
                  <a:pt x="191" y="38"/>
                </a:lnTo>
                <a:lnTo>
                  <a:pt x="191" y="33"/>
                </a:lnTo>
                <a:lnTo>
                  <a:pt x="191" y="31"/>
                </a:lnTo>
                <a:lnTo>
                  <a:pt x="191" y="27"/>
                </a:lnTo>
                <a:lnTo>
                  <a:pt x="191" y="19"/>
                </a:lnTo>
                <a:lnTo>
                  <a:pt x="189" y="15"/>
                </a:lnTo>
                <a:lnTo>
                  <a:pt x="187" y="11"/>
                </a:lnTo>
                <a:lnTo>
                  <a:pt x="181" y="0"/>
                </a:lnTo>
                <a:lnTo>
                  <a:pt x="160" y="4"/>
                </a:lnTo>
                <a:lnTo>
                  <a:pt x="148" y="5"/>
                </a:lnTo>
                <a:lnTo>
                  <a:pt x="142" y="5"/>
                </a:lnTo>
                <a:lnTo>
                  <a:pt x="138" y="5"/>
                </a:lnTo>
                <a:lnTo>
                  <a:pt x="136" y="5"/>
                </a:lnTo>
                <a:lnTo>
                  <a:pt x="126" y="11"/>
                </a:lnTo>
                <a:lnTo>
                  <a:pt x="125" y="11"/>
                </a:lnTo>
                <a:lnTo>
                  <a:pt x="115" y="16"/>
                </a:lnTo>
                <a:lnTo>
                  <a:pt x="110" y="22"/>
                </a:lnTo>
                <a:lnTo>
                  <a:pt x="110" y="23"/>
                </a:lnTo>
                <a:lnTo>
                  <a:pt x="108" y="33"/>
                </a:lnTo>
                <a:lnTo>
                  <a:pt x="108" y="37"/>
                </a:lnTo>
                <a:lnTo>
                  <a:pt x="112" y="34"/>
                </a:lnTo>
                <a:lnTo>
                  <a:pt x="114" y="37"/>
                </a:lnTo>
                <a:lnTo>
                  <a:pt x="116" y="33"/>
                </a:lnTo>
                <a:lnTo>
                  <a:pt x="126" y="23"/>
                </a:lnTo>
                <a:lnTo>
                  <a:pt x="131" y="19"/>
                </a:lnTo>
                <a:lnTo>
                  <a:pt x="137" y="19"/>
                </a:lnTo>
                <a:lnTo>
                  <a:pt x="134" y="30"/>
                </a:lnTo>
                <a:lnTo>
                  <a:pt x="133" y="33"/>
                </a:lnTo>
                <a:lnTo>
                  <a:pt x="130" y="39"/>
                </a:lnTo>
                <a:lnTo>
                  <a:pt x="140" y="37"/>
                </a:lnTo>
                <a:lnTo>
                  <a:pt x="148" y="41"/>
                </a:lnTo>
                <a:lnTo>
                  <a:pt x="152" y="44"/>
                </a:lnTo>
                <a:lnTo>
                  <a:pt x="155" y="46"/>
                </a:lnTo>
                <a:lnTo>
                  <a:pt x="160" y="50"/>
                </a:lnTo>
                <a:lnTo>
                  <a:pt x="164" y="53"/>
                </a:lnTo>
                <a:lnTo>
                  <a:pt x="160" y="53"/>
                </a:lnTo>
                <a:lnTo>
                  <a:pt x="152" y="49"/>
                </a:lnTo>
                <a:lnTo>
                  <a:pt x="148" y="46"/>
                </a:lnTo>
                <a:lnTo>
                  <a:pt x="141" y="45"/>
                </a:lnTo>
                <a:lnTo>
                  <a:pt x="126" y="46"/>
                </a:lnTo>
                <a:lnTo>
                  <a:pt x="125" y="46"/>
                </a:lnTo>
                <a:lnTo>
                  <a:pt x="122" y="50"/>
                </a:lnTo>
                <a:lnTo>
                  <a:pt x="123" y="52"/>
                </a:lnTo>
                <a:lnTo>
                  <a:pt x="126" y="53"/>
                </a:lnTo>
                <a:lnTo>
                  <a:pt x="127" y="53"/>
                </a:lnTo>
                <a:lnTo>
                  <a:pt x="136" y="59"/>
                </a:lnTo>
                <a:lnTo>
                  <a:pt x="144" y="63"/>
                </a:lnTo>
                <a:lnTo>
                  <a:pt x="142" y="67"/>
                </a:lnTo>
                <a:lnTo>
                  <a:pt x="133" y="65"/>
                </a:lnTo>
                <a:lnTo>
                  <a:pt x="127" y="61"/>
                </a:lnTo>
                <a:lnTo>
                  <a:pt x="126" y="61"/>
                </a:lnTo>
                <a:lnTo>
                  <a:pt x="121" y="57"/>
                </a:lnTo>
                <a:lnTo>
                  <a:pt x="118" y="53"/>
                </a:lnTo>
                <a:lnTo>
                  <a:pt x="114" y="52"/>
                </a:lnTo>
                <a:lnTo>
                  <a:pt x="110" y="57"/>
                </a:lnTo>
                <a:lnTo>
                  <a:pt x="108" y="64"/>
                </a:lnTo>
                <a:lnTo>
                  <a:pt x="110" y="67"/>
                </a:lnTo>
                <a:lnTo>
                  <a:pt x="112" y="78"/>
                </a:lnTo>
                <a:lnTo>
                  <a:pt x="121" y="84"/>
                </a:lnTo>
                <a:lnTo>
                  <a:pt x="125" y="97"/>
                </a:lnTo>
                <a:lnTo>
                  <a:pt x="119" y="94"/>
                </a:lnTo>
                <a:lnTo>
                  <a:pt x="119" y="104"/>
                </a:lnTo>
                <a:lnTo>
                  <a:pt x="122" y="109"/>
                </a:lnTo>
                <a:lnTo>
                  <a:pt x="123" y="112"/>
                </a:lnTo>
                <a:lnTo>
                  <a:pt x="121" y="112"/>
                </a:lnTo>
                <a:lnTo>
                  <a:pt x="116" y="113"/>
                </a:lnTo>
                <a:lnTo>
                  <a:pt x="116" y="104"/>
                </a:lnTo>
                <a:lnTo>
                  <a:pt x="114" y="93"/>
                </a:lnTo>
                <a:lnTo>
                  <a:pt x="110" y="86"/>
                </a:lnTo>
                <a:lnTo>
                  <a:pt x="104" y="72"/>
                </a:lnTo>
                <a:lnTo>
                  <a:pt x="99" y="63"/>
                </a:lnTo>
                <a:lnTo>
                  <a:pt x="93" y="63"/>
                </a:lnTo>
                <a:lnTo>
                  <a:pt x="91" y="63"/>
                </a:lnTo>
                <a:lnTo>
                  <a:pt x="89" y="63"/>
                </a:lnTo>
                <a:lnTo>
                  <a:pt x="88" y="65"/>
                </a:lnTo>
                <a:lnTo>
                  <a:pt x="86" y="71"/>
                </a:lnTo>
                <a:lnTo>
                  <a:pt x="74" y="74"/>
                </a:lnTo>
                <a:lnTo>
                  <a:pt x="71" y="72"/>
                </a:lnTo>
                <a:lnTo>
                  <a:pt x="70" y="60"/>
                </a:lnTo>
                <a:lnTo>
                  <a:pt x="62" y="56"/>
                </a:lnTo>
                <a:lnTo>
                  <a:pt x="48" y="54"/>
                </a:lnTo>
                <a:lnTo>
                  <a:pt x="40" y="57"/>
                </a:lnTo>
                <a:lnTo>
                  <a:pt x="30" y="63"/>
                </a:lnTo>
                <a:lnTo>
                  <a:pt x="24" y="65"/>
                </a:lnTo>
                <a:lnTo>
                  <a:pt x="24" y="67"/>
                </a:lnTo>
                <a:lnTo>
                  <a:pt x="14" y="69"/>
                </a:lnTo>
                <a:lnTo>
                  <a:pt x="14" y="74"/>
                </a:lnTo>
                <a:lnTo>
                  <a:pt x="14" y="75"/>
                </a:lnTo>
                <a:lnTo>
                  <a:pt x="20" y="79"/>
                </a:lnTo>
                <a:lnTo>
                  <a:pt x="29" y="84"/>
                </a:lnTo>
                <a:lnTo>
                  <a:pt x="36" y="86"/>
                </a:lnTo>
                <a:lnTo>
                  <a:pt x="40" y="87"/>
                </a:lnTo>
                <a:lnTo>
                  <a:pt x="50" y="90"/>
                </a:lnTo>
                <a:lnTo>
                  <a:pt x="51" y="98"/>
                </a:lnTo>
                <a:lnTo>
                  <a:pt x="50" y="105"/>
                </a:lnTo>
                <a:lnTo>
                  <a:pt x="54" y="112"/>
                </a:lnTo>
                <a:lnTo>
                  <a:pt x="58" y="114"/>
                </a:lnTo>
                <a:lnTo>
                  <a:pt x="63" y="119"/>
                </a:lnTo>
                <a:lnTo>
                  <a:pt x="70" y="125"/>
                </a:lnTo>
                <a:lnTo>
                  <a:pt x="67" y="128"/>
                </a:lnTo>
                <a:lnTo>
                  <a:pt x="58" y="124"/>
                </a:lnTo>
                <a:lnTo>
                  <a:pt x="51" y="117"/>
                </a:lnTo>
                <a:lnTo>
                  <a:pt x="44" y="110"/>
                </a:lnTo>
                <a:lnTo>
                  <a:pt x="43" y="105"/>
                </a:lnTo>
                <a:lnTo>
                  <a:pt x="39" y="99"/>
                </a:lnTo>
                <a:lnTo>
                  <a:pt x="32" y="91"/>
                </a:lnTo>
                <a:lnTo>
                  <a:pt x="30" y="91"/>
                </a:lnTo>
                <a:lnTo>
                  <a:pt x="20" y="84"/>
                </a:lnTo>
                <a:lnTo>
                  <a:pt x="11" y="80"/>
                </a:lnTo>
                <a:lnTo>
                  <a:pt x="3" y="83"/>
                </a:lnTo>
                <a:lnTo>
                  <a:pt x="0" y="91"/>
                </a:lnTo>
                <a:lnTo>
                  <a:pt x="2" y="91"/>
                </a:lnTo>
                <a:lnTo>
                  <a:pt x="13" y="90"/>
                </a:lnTo>
                <a:lnTo>
                  <a:pt x="20" y="94"/>
                </a:lnTo>
                <a:lnTo>
                  <a:pt x="21" y="94"/>
                </a:lnTo>
                <a:lnTo>
                  <a:pt x="25" y="98"/>
                </a:lnTo>
                <a:lnTo>
                  <a:pt x="29" y="102"/>
                </a:lnTo>
                <a:lnTo>
                  <a:pt x="32" y="102"/>
                </a:lnTo>
                <a:lnTo>
                  <a:pt x="37" y="101"/>
                </a:lnTo>
                <a:lnTo>
                  <a:pt x="43" y="108"/>
                </a:lnTo>
                <a:lnTo>
                  <a:pt x="41" y="113"/>
                </a:lnTo>
                <a:lnTo>
                  <a:pt x="50" y="120"/>
                </a:lnTo>
                <a:lnTo>
                  <a:pt x="52" y="123"/>
                </a:lnTo>
                <a:lnTo>
                  <a:pt x="54" y="131"/>
                </a:lnTo>
                <a:lnTo>
                  <a:pt x="66" y="135"/>
                </a:lnTo>
                <a:lnTo>
                  <a:pt x="67" y="131"/>
                </a:lnTo>
                <a:lnTo>
                  <a:pt x="80" y="131"/>
                </a:lnTo>
                <a:lnTo>
                  <a:pt x="106" y="151"/>
                </a:lnTo>
                <a:lnTo>
                  <a:pt x="108" y="147"/>
                </a:lnTo>
                <a:lnTo>
                  <a:pt x="112" y="139"/>
                </a:lnTo>
                <a:lnTo>
                  <a:pt x="114" y="134"/>
                </a:lnTo>
                <a:lnTo>
                  <a:pt x="121" y="138"/>
                </a:lnTo>
                <a:lnTo>
                  <a:pt x="122" y="138"/>
                </a:lnTo>
                <a:lnTo>
                  <a:pt x="126" y="140"/>
                </a:lnTo>
                <a:lnTo>
                  <a:pt x="130" y="142"/>
                </a:lnTo>
                <a:lnTo>
                  <a:pt x="136" y="144"/>
                </a:lnTo>
                <a:lnTo>
                  <a:pt x="141" y="147"/>
                </a:lnTo>
                <a:lnTo>
                  <a:pt x="146" y="150"/>
                </a:lnTo>
                <a:lnTo>
                  <a:pt x="153" y="153"/>
                </a:lnTo>
                <a:lnTo>
                  <a:pt x="157" y="157"/>
                </a:lnTo>
                <a:lnTo>
                  <a:pt x="166" y="162"/>
                </a:lnTo>
                <a:lnTo>
                  <a:pt x="172" y="166"/>
                </a:lnTo>
                <a:lnTo>
                  <a:pt x="178" y="170"/>
                </a:lnTo>
                <a:lnTo>
                  <a:pt x="178" y="165"/>
                </a:lnTo>
                <a:lnTo>
                  <a:pt x="182" y="157"/>
                </a:lnTo>
                <a:lnTo>
                  <a:pt x="183" y="151"/>
                </a:lnTo>
                <a:lnTo>
                  <a:pt x="185" y="149"/>
                </a:lnTo>
                <a:lnTo>
                  <a:pt x="186" y="143"/>
                </a:lnTo>
                <a:lnTo>
                  <a:pt x="187" y="143"/>
                </a:lnTo>
                <a:lnTo>
                  <a:pt x="189" y="138"/>
                </a:lnTo>
                <a:lnTo>
                  <a:pt x="190" y="136"/>
                </a:lnTo>
                <a:lnTo>
                  <a:pt x="190" y="134"/>
                </a:lnTo>
                <a:lnTo>
                  <a:pt x="191" y="131"/>
                </a:lnTo>
                <a:lnTo>
                  <a:pt x="194" y="123"/>
                </a:lnTo>
                <a:lnTo>
                  <a:pt x="197" y="116"/>
                </a:lnTo>
                <a:lnTo>
                  <a:pt x="198" y="112"/>
                </a:lnTo>
                <a:lnTo>
                  <a:pt x="200" y="109"/>
                </a:lnTo>
                <a:lnTo>
                  <a:pt x="198" y="10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Freeform 721">
            <a:extLst>
              <a:ext uri="{FF2B5EF4-FFF2-40B4-BE49-F238E27FC236}">
                <a16:creationId xmlns:a16="http://schemas.microsoft.com/office/drawing/2014/main" id="{B192E8C7-A62C-4B14-5D59-4A0E630FBCC7}"/>
              </a:ext>
            </a:extLst>
          </p:cNvPr>
          <p:cNvSpPr>
            <a:spLocks/>
          </p:cNvSpPr>
          <p:nvPr/>
        </p:nvSpPr>
        <p:spPr bwMode="auto">
          <a:xfrm>
            <a:off x="6469195" y="1887577"/>
            <a:ext cx="101602" cy="90489"/>
          </a:xfrm>
          <a:custGeom>
            <a:avLst/>
            <a:gdLst>
              <a:gd name="T0" fmla="*/ 24 w 64"/>
              <a:gd name="T1" fmla="*/ 1 h 57"/>
              <a:gd name="T2" fmla="*/ 23 w 64"/>
              <a:gd name="T3" fmla="*/ 6 h 57"/>
              <a:gd name="T4" fmla="*/ 23 w 64"/>
              <a:gd name="T5" fmla="*/ 6 h 57"/>
              <a:gd name="T6" fmla="*/ 27 w 64"/>
              <a:gd name="T7" fmla="*/ 8 h 57"/>
              <a:gd name="T8" fmla="*/ 37 w 64"/>
              <a:gd name="T9" fmla="*/ 14 h 57"/>
              <a:gd name="T10" fmla="*/ 41 w 64"/>
              <a:gd name="T11" fmla="*/ 15 h 57"/>
              <a:gd name="T12" fmla="*/ 41 w 64"/>
              <a:gd name="T13" fmla="*/ 19 h 57"/>
              <a:gd name="T14" fmla="*/ 41 w 64"/>
              <a:gd name="T15" fmla="*/ 27 h 57"/>
              <a:gd name="T16" fmla="*/ 50 w 64"/>
              <a:gd name="T17" fmla="*/ 29 h 57"/>
              <a:gd name="T18" fmla="*/ 56 w 64"/>
              <a:gd name="T19" fmla="*/ 30 h 57"/>
              <a:gd name="T20" fmla="*/ 64 w 64"/>
              <a:gd name="T21" fmla="*/ 31 h 57"/>
              <a:gd name="T22" fmla="*/ 64 w 64"/>
              <a:gd name="T23" fmla="*/ 36 h 57"/>
              <a:gd name="T24" fmla="*/ 62 w 64"/>
              <a:gd name="T25" fmla="*/ 38 h 57"/>
              <a:gd name="T26" fmla="*/ 62 w 64"/>
              <a:gd name="T27" fmla="*/ 40 h 57"/>
              <a:gd name="T28" fmla="*/ 61 w 64"/>
              <a:gd name="T29" fmla="*/ 56 h 57"/>
              <a:gd name="T30" fmla="*/ 49 w 64"/>
              <a:gd name="T31" fmla="*/ 57 h 57"/>
              <a:gd name="T32" fmla="*/ 43 w 64"/>
              <a:gd name="T33" fmla="*/ 57 h 57"/>
              <a:gd name="T34" fmla="*/ 39 w 64"/>
              <a:gd name="T35" fmla="*/ 57 h 57"/>
              <a:gd name="T36" fmla="*/ 37 w 64"/>
              <a:gd name="T37" fmla="*/ 57 h 57"/>
              <a:gd name="T38" fmla="*/ 27 w 64"/>
              <a:gd name="T39" fmla="*/ 48 h 57"/>
              <a:gd name="T40" fmla="*/ 26 w 64"/>
              <a:gd name="T41" fmla="*/ 46 h 57"/>
              <a:gd name="T42" fmla="*/ 15 w 64"/>
              <a:gd name="T43" fmla="*/ 45 h 57"/>
              <a:gd name="T44" fmla="*/ 13 w 64"/>
              <a:gd name="T45" fmla="*/ 42 h 57"/>
              <a:gd name="T46" fmla="*/ 15 w 64"/>
              <a:gd name="T47" fmla="*/ 38 h 57"/>
              <a:gd name="T48" fmla="*/ 7 w 64"/>
              <a:gd name="T49" fmla="*/ 38 h 57"/>
              <a:gd name="T50" fmla="*/ 0 w 64"/>
              <a:gd name="T51" fmla="*/ 26 h 57"/>
              <a:gd name="T52" fmla="*/ 1 w 64"/>
              <a:gd name="T53" fmla="*/ 26 h 57"/>
              <a:gd name="T54" fmla="*/ 5 w 64"/>
              <a:gd name="T55" fmla="*/ 25 h 57"/>
              <a:gd name="T56" fmla="*/ 9 w 64"/>
              <a:gd name="T57" fmla="*/ 23 h 57"/>
              <a:gd name="T58" fmla="*/ 15 w 64"/>
              <a:gd name="T59" fmla="*/ 25 h 57"/>
              <a:gd name="T60" fmla="*/ 20 w 64"/>
              <a:gd name="T61" fmla="*/ 30 h 57"/>
              <a:gd name="T62" fmla="*/ 24 w 64"/>
              <a:gd name="T63" fmla="*/ 36 h 57"/>
              <a:gd name="T64" fmla="*/ 27 w 64"/>
              <a:gd name="T65" fmla="*/ 36 h 57"/>
              <a:gd name="T66" fmla="*/ 32 w 64"/>
              <a:gd name="T67" fmla="*/ 37 h 57"/>
              <a:gd name="T68" fmla="*/ 42 w 64"/>
              <a:gd name="T69" fmla="*/ 38 h 57"/>
              <a:gd name="T70" fmla="*/ 47 w 64"/>
              <a:gd name="T71" fmla="*/ 38 h 57"/>
              <a:gd name="T72" fmla="*/ 49 w 64"/>
              <a:gd name="T73" fmla="*/ 37 h 57"/>
              <a:gd name="T74" fmla="*/ 46 w 64"/>
              <a:gd name="T75" fmla="*/ 33 h 57"/>
              <a:gd name="T76" fmla="*/ 46 w 64"/>
              <a:gd name="T77" fmla="*/ 33 h 57"/>
              <a:gd name="T78" fmla="*/ 37 w 64"/>
              <a:gd name="T79" fmla="*/ 30 h 57"/>
              <a:gd name="T80" fmla="*/ 30 w 64"/>
              <a:gd name="T81" fmla="*/ 26 h 57"/>
              <a:gd name="T82" fmla="*/ 27 w 64"/>
              <a:gd name="T83" fmla="*/ 21 h 57"/>
              <a:gd name="T84" fmla="*/ 27 w 64"/>
              <a:gd name="T85" fmla="*/ 18 h 57"/>
              <a:gd name="T86" fmla="*/ 17 w 64"/>
              <a:gd name="T87" fmla="*/ 18 h 57"/>
              <a:gd name="T88" fmla="*/ 13 w 64"/>
              <a:gd name="T89" fmla="*/ 19 h 57"/>
              <a:gd name="T90" fmla="*/ 11 w 64"/>
              <a:gd name="T91" fmla="*/ 16 h 57"/>
              <a:gd name="T92" fmla="*/ 7 w 64"/>
              <a:gd name="T93" fmla="*/ 14 h 57"/>
              <a:gd name="T94" fmla="*/ 9 w 64"/>
              <a:gd name="T95" fmla="*/ 8 h 57"/>
              <a:gd name="T96" fmla="*/ 17 w 64"/>
              <a:gd name="T97" fmla="*/ 4 h 57"/>
              <a:gd name="T98" fmla="*/ 22 w 64"/>
              <a:gd name="T99" fmla="*/ 0 h 57"/>
              <a:gd name="T100" fmla="*/ 24 w 64"/>
              <a:gd name="T101" fmla="*/ 1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57">
                <a:moveTo>
                  <a:pt x="24" y="1"/>
                </a:moveTo>
                <a:lnTo>
                  <a:pt x="23" y="6"/>
                </a:lnTo>
                <a:lnTo>
                  <a:pt x="23" y="6"/>
                </a:lnTo>
                <a:lnTo>
                  <a:pt x="27" y="8"/>
                </a:lnTo>
                <a:lnTo>
                  <a:pt x="37" y="14"/>
                </a:lnTo>
                <a:lnTo>
                  <a:pt x="41" y="15"/>
                </a:lnTo>
                <a:lnTo>
                  <a:pt x="41" y="19"/>
                </a:lnTo>
                <a:lnTo>
                  <a:pt x="41" y="27"/>
                </a:lnTo>
                <a:lnTo>
                  <a:pt x="50" y="29"/>
                </a:lnTo>
                <a:lnTo>
                  <a:pt x="56" y="30"/>
                </a:lnTo>
                <a:lnTo>
                  <a:pt x="64" y="31"/>
                </a:lnTo>
                <a:lnTo>
                  <a:pt x="64" y="36"/>
                </a:lnTo>
                <a:lnTo>
                  <a:pt x="62" y="38"/>
                </a:lnTo>
                <a:lnTo>
                  <a:pt x="62" y="40"/>
                </a:lnTo>
                <a:lnTo>
                  <a:pt x="61" y="56"/>
                </a:lnTo>
                <a:lnTo>
                  <a:pt x="49" y="57"/>
                </a:lnTo>
                <a:lnTo>
                  <a:pt x="43" y="57"/>
                </a:lnTo>
                <a:lnTo>
                  <a:pt x="39" y="57"/>
                </a:lnTo>
                <a:lnTo>
                  <a:pt x="37" y="57"/>
                </a:lnTo>
                <a:lnTo>
                  <a:pt x="27" y="48"/>
                </a:lnTo>
                <a:lnTo>
                  <a:pt x="26" y="46"/>
                </a:lnTo>
                <a:lnTo>
                  <a:pt x="15" y="45"/>
                </a:lnTo>
                <a:lnTo>
                  <a:pt x="13" y="42"/>
                </a:lnTo>
                <a:lnTo>
                  <a:pt x="15" y="38"/>
                </a:lnTo>
                <a:lnTo>
                  <a:pt x="7" y="38"/>
                </a:lnTo>
                <a:lnTo>
                  <a:pt x="0" y="26"/>
                </a:lnTo>
                <a:lnTo>
                  <a:pt x="1" y="26"/>
                </a:lnTo>
                <a:lnTo>
                  <a:pt x="5" y="25"/>
                </a:lnTo>
                <a:lnTo>
                  <a:pt x="9" y="23"/>
                </a:lnTo>
                <a:lnTo>
                  <a:pt x="15" y="25"/>
                </a:lnTo>
                <a:lnTo>
                  <a:pt x="20" y="30"/>
                </a:lnTo>
                <a:lnTo>
                  <a:pt x="24" y="36"/>
                </a:lnTo>
                <a:lnTo>
                  <a:pt x="27" y="36"/>
                </a:lnTo>
                <a:lnTo>
                  <a:pt x="32" y="37"/>
                </a:lnTo>
                <a:lnTo>
                  <a:pt x="42" y="38"/>
                </a:lnTo>
                <a:lnTo>
                  <a:pt x="47" y="38"/>
                </a:lnTo>
                <a:lnTo>
                  <a:pt x="49" y="37"/>
                </a:lnTo>
                <a:lnTo>
                  <a:pt x="46" y="33"/>
                </a:lnTo>
                <a:lnTo>
                  <a:pt x="46" y="33"/>
                </a:lnTo>
                <a:lnTo>
                  <a:pt x="37" y="30"/>
                </a:lnTo>
                <a:lnTo>
                  <a:pt x="30" y="26"/>
                </a:lnTo>
                <a:lnTo>
                  <a:pt x="27" y="21"/>
                </a:lnTo>
                <a:lnTo>
                  <a:pt x="27" y="18"/>
                </a:lnTo>
                <a:lnTo>
                  <a:pt x="17" y="18"/>
                </a:lnTo>
                <a:lnTo>
                  <a:pt x="13" y="19"/>
                </a:lnTo>
                <a:lnTo>
                  <a:pt x="11" y="16"/>
                </a:lnTo>
                <a:lnTo>
                  <a:pt x="7" y="14"/>
                </a:lnTo>
                <a:lnTo>
                  <a:pt x="9" y="8"/>
                </a:lnTo>
                <a:lnTo>
                  <a:pt x="17" y="4"/>
                </a:lnTo>
                <a:lnTo>
                  <a:pt x="22" y="0"/>
                </a:lnTo>
                <a:lnTo>
                  <a:pt x="2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Freeform 722">
            <a:extLst>
              <a:ext uri="{FF2B5EF4-FFF2-40B4-BE49-F238E27FC236}">
                <a16:creationId xmlns:a16="http://schemas.microsoft.com/office/drawing/2014/main" id="{CE9A70CA-9143-D5FD-BC9A-AEF335A40052}"/>
              </a:ext>
            </a:extLst>
          </p:cNvPr>
          <p:cNvSpPr>
            <a:spLocks noEditPoints="1"/>
          </p:cNvSpPr>
          <p:nvPr/>
        </p:nvSpPr>
        <p:spPr bwMode="auto">
          <a:xfrm>
            <a:off x="6661287" y="1250976"/>
            <a:ext cx="195266" cy="190504"/>
          </a:xfrm>
          <a:custGeom>
            <a:avLst/>
            <a:gdLst>
              <a:gd name="T0" fmla="*/ 75 w 123"/>
              <a:gd name="T1" fmla="*/ 120 h 120"/>
              <a:gd name="T2" fmla="*/ 78 w 123"/>
              <a:gd name="T3" fmla="*/ 111 h 120"/>
              <a:gd name="T4" fmla="*/ 83 w 123"/>
              <a:gd name="T5" fmla="*/ 97 h 120"/>
              <a:gd name="T6" fmla="*/ 100 w 123"/>
              <a:gd name="T7" fmla="*/ 77 h 120"/>
              <a:gd name="T8" fmla="*/ 98 w 123"/>
              <a:gd name="T9" fmla="*/ 98 h 120"/>
              <a:gd name="T10" fmla="*/ 98 w 123"/>
              <a:gd name="T11" fmla="*/ 107 h 120"/>
              <a:gd name="T12" fmla="*/ 115 w 123"/>
              <a:gd name="T13" fmla="*/ 71 h 120"/>
              <a:gd name="T14" fmla="*/ 120 w 123"/>
              <a:gd name="T15" fmla="*/ 71 h 120"/>
              <a:gd name="T16" fmla="*/ 120 w 123"/>
              <a:gd name="T17" fmla="*/ 75 h 120"/>
              <a:gd name="T18" fmla="*/ 116 w 123"/>
              <a:gd name="T19" fmla="*/ 77 h 120"/>
              <a:gd name="T20" fmla="*/ 109 w 123"/>
              <a:gd name="T21" fmla="*/ 70 h 120"/>
              <a:gd name="T22" fmla="*/ 113 w 123"/>
              <a:gd name="T23" fmla="*/ 70 h 120"/>
              <a:gd name="T24" fmla="*/ 62 w 123"/>
              <a:gd name="T25" fmla="*/ 77 h 120"/>
              <a:gd name="T26" fmla="*/ 68 w 123"/>
              <a:gd name="T27" fmla="*/ 67 h 120"/>
              <a:gd name="T28" fmla="*/ 79 w 123"/>
              <a:gd name="T29" fmla="*/ 72 h 120"/>
              <a:gd name="T30" fmla="*/ 89 w 123"/>
              <a:gd name="T31" fmla="*/ 72 h 120"/>
              <a:gd name="T32" fmla="*/ 92 w 123"/>
              <a:gd name="T33" fmla="*/ 83 h 120"/>
              <a:gd name="T34" fmla="*/ 77 w 123"/>
              <a:gd name="T35" fmla="*/ 92 h 120"/>
              <a:gd name="T36" fmla="*/ 63 w 123"/>
              <a:gd name="T37" fmla="*/ 119 h 120"/>
              <a:gd name="T38" fmla="*/ 52 w 123"/>
              <a:gd name="T39" fmla="*/ 117 h 120"/>
              <a:gd name="T40" fmla="*/ 42 w 123"/>
              <a:gd name="T41" fmla="*/ 102 h 120"/>
              <a:gd name="T42" fmla="*/ 37 w 123"/>
              <a:gd name="T43" fmla="*/ 89 h 120"/>
              <a:gd name="T44" fmla="*/ 23 w 123"/>
              <a:gd name="T45" fmla="*/ 86 h 120"/>
              <a:gd name="T46" fmla="*/ 15 w 123"/>
              <a:gd name="T47" fmla="*/ 82 h 120"/>
              <a:gd name="T48" fmla="*/ 36 w 123"/>
              <a:gd name="T49" fmla="*/ 74 h 120"/>
              <a:gd name="T50" fmla="*/ 36 w 123"/>
              <a:gd name="T51" fmla="*/ 64 h 120"/>
              <a:gd name="T52" fmla="*/ 37 w 123"/>
              <a:gd name="T53" fmla="*/ 62 h 120"/>
              <a:gd name="T54" fmla="*/ 55 w 123"/>
              <a:gd name="T55" fmla="*/ 59 h 120"/>
              <a:gd name="T56" fmla="*/ 62 w 123"/>
              <a:gd name="T57" fmla="*/ 77 h 120"/>
              <a:gd name="T58" fmla="*/ 14 w 123"/>
              <a:gd name="T59" fmla="*/ 74 h 120"/>
              <a:gd name="T60" fmla="*/ 0 w 123"/>
              <a:gd name="T61" fmla="*/ 62 h 120"/>
              <a:gd name="T62" fmla="*/ 8 w 123"/>
              <a:gd name="T63" fmla="*/ 55 h 120"/>
              <a:gd name="T64" fmla="*/ 12 w 123"/>
              <a:gd name="T65" fmla="*/ 64 h 120"/>
              <a:gd name="T66" fmla="*/ 22 w 123"/>
              <a:gd name="T67" fmla="*/ 53 h 120"/>
              <a:gd name="T68" fmla="*/ 79 w 123"/>
              <a:gd name="T69" fmla="*/ 42 h 120"/>
              <a:gd name="T70" fmla="*/ 60 w 123"/>
              <a:gd name="T71" fmla="*/ 47 h 120"/>
              <a:gd name="T72" fmla="*/ 79 w 123"/>
              <a:gd name="T73" fmla="*/ 42 h 120"/>
              <a:gd name="T74" fmla="*/ 42 w 123"/>
              <a:gd name="T75" fmla="*/ 51 h 120"/>
              <a:gd name="T76" fmla="*/ 37 w 123"/>
              <a:gd name="T77" fmla="*/ 29 h 120"/>
              <a:gd name="T78" fmla="*/ 45 w 123"/>
              <a:gd name="T79" fmla="*/ 11 h 120"/>
              <a:gd name="T80" fmla="*/ 47 w 123"/>
              <a:gd name="T81" fmla="*/ 11 h 120"/>
              <a:gd name="T82" fmla="*/ 94 w 123"/>
              <a:gd name="T83" fmla="*/ 32 h 120"/>
              <a:gd name="T84" fmla="*/ 101 w 123"/>
              <a:gd name="T85" fmla="*/ 22 h 120"/>
              <a:gd name="T86" fmla="*/ 107 w 123"/>
              <a:gd name="T87" fmla="*/ 33 h 120"/>
              <a:gd name="T88" fmla="*/ 123 w 123"/>
              <a:gd name="T89" fmla="*/ 47 h 120"/>
              <a:gd name="T90" fmla="*/ 113 w 123"/>
              <a:gd name="T91" fmla="*/ 62 h 120"/>
              <a:gd name="T92" fmla="*/ 96 w 123"/>
              <a:gd name="T93" fmla="*/ 60 h 120"/>
              <a:gd name="T94" fmla="*/ 72 w 123"/>
              <a:gd name="T95" fmla="*/ 19 h 120"/>
              <a:gd name="T96" fmla="*/ 74 w 123"/>
              <a:gd name="T97" fmla="*/ 10 h 120"/>
              <a:gd name="T98" fmla="*/ 85 w 123"/>
              <a:gd name="T99" fmla="*/ 6 h 120"/>
              <a:gd name="T100" fmla="*/ 86 w 123"/>
              <a:gd name="T101" fmla="*/ 14 h 120"/>
              <a:gd name="T102" fmla="*/ 94 w 123"/>
              <a:gd name="T103" fmla="*/ 3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3" h="120">
                <a:moveTo>
                  <a:pt x="97" y="112"/>
                </a:moveTo>
                <a:lnTo>
                  <a:pt x="75" y="120"/>
                </a:lnTo>
                <a:lnTo>
                  <a:pt x="74" y="117"/>
                </a:lnTo>
                <a:lnTo>
                  <a:pt x="78" y="111"/>
                </a:lnTo>
                <a:lnTo>
                  <a:pt x="81" y="104"/>
                </a:lnTo>
                <a:lnTo>
                  <a:pt x="83" y="97"/>
                </a:lnTo>
                <a:lnTo>
                  <a:pt x="89" y="96"/>
                </a:lnTo>
                <a:lnTo>
                  <a:pt x="100" y="77"/>
                </a:lnTo>
                <a:lnTo>
                  <a:pt x="107" y="82"/>
                </a:lnTo>
                <a:lnTo>
                  <a:pt x="98" y="98"/>
                </a:lnTo>
                <a:lnTo>
                  <a:pt x="98" y="100"/>
                </a:lnTo>
                <a:lnTo>
                  <a:pt x="98" y="107"/>
                </a:lnTo>
                <a:lnTo>
                  <a:pt x="97" y="112"/>
                </a:lnTo>
                <a:close/>
                <a:moveTo>
                  <a:pt x="115" y="71"/>
                </a:moveTo>
                <a:lnTo>
                  <a:pt x="119" y="72"/>
                </a:lnTo>
                <a:lnTo>
                  <a:pt x="120" y="71"/>
                </a:lnTo>
                <a:lnTo>
                  <a:pt x="120" y="72"/>
                </a:lnTo>
                <a:lnTo>
                  <a:pt x="120" y="75"/>
                </a:lnTo>
                <a:lnTo>
                  <a:pt x="117" y="75"/>
                </a:lnTo>
                <a:lnTo>
                  <a:pt x="116" y="77"/>
                </a:lnTo>
                <a:lnTo>
                  <a:pt x="109" y="72"/>
                </a:lnTo>
                <a:lnTo>
                  <a:pt x="109" y="70"/>
                </a:lnTo>
                <a:lnTo>
                  <a:pt x="112" y="68"/>
                </a:lnTo>
                <a:lnTo>
                  <a:pt x="113" y="70"/>
                </a:lnTo>
                <a:lnTo>
                  <a:pt x="115" y="71"/>
                </a:lnTo>
                <a:close/>
                <a:moveTo>
                  <a:pt x="62" y="77"/>
                </a:moveTo>
                <a:lnTo>
                  <a:pt x="66" y="79"/>
                </a:lnTo>
                <a:lnTo>
                  <a:pt x="68" y="67"/>
                </a:lnTo>
                <a:lnTo>
                  <a:pt x="77" y="66"/>
                </a:lnTo>
                <a:lnTo>
                  <a:pt x="79" y="72"/>
                </a:lnTo>
                <a:lnTo>
                  <a:pt x="85" y="71"/>
                </a:lnTo>
                <a:lnTo>
                  <a:pt x="89" y="72"/>
                </a:lnTo>
                <a:lnTo>
                  <a:pt x="92" y="77"/>
                </a:lnTo>
                <a:lnTo>
                  <a:pt x="92" y="83"/>
                </a:lnTo>
                <a:lnTo>
                  <a:pt x="89" y="87"/>
                </a:lnTo>
                <a:lnTo>
                  <a:pt x="77" y="92"/>
                </a:lnTo>
                <a:lnTo>
                  <a:pt x="70" y="104"/>
                </a:lnTo>
                <a:lnTo>
                  <a:pt x="63" y="119"/>
                </a:lnTo>
                <a:lnTo>
                  <a:pt x="60" y="112"/>
                </a:lnTo>
                <a:lnTo>
                  <a:pt x="52" y="117"/>
                </a:lnTo>
                <a:lnTo>
                  <a:pt x="45" y="115"/>
                </a:lnTo>
                <a:lnTo>
                  <a:pt x="42" y="102"/>
                </a:lnTo>
                <a:lnTo>
                  <a:pt x="34" y="104"/>
                </a:lnTo>
                <a:lnTo>
                  <a:pt x="37" y="89"/>
                </a:lnTo>
                <a:lnTo>
                  <a:pt x="29" y="83"/>
                </a:lnTo>
                <a:lnTo>
                  <a:pt x="23" y="86"/>
                </a:lnTo>
                <a:lnTo>
                  <a:pt x="22" y="81"/>
                </a:lnTo>
                <a:lnTo>
                  <a:pt x="15" y="82"/>
                </a:lnTo>
                <a:lnTo>
                  <a:pt x="21" y="74"/>
                </a:lnTo>
                <a:lnTo>
                  <a:pt x="36" y="74"/>
                </a:lnTo>
                <a:lnTo>
                  <a:pt x="38" y="74"/>
                </a:lnTo>
                <a:lnTo>
                  <a:pt x="36" y="64"/>
                </a:lnTo>
                <a:lnTo>
                  <a:pt x="34" y="63"/>
                </a:lnTo>
                <a:lnTo>
                  <a:pt x="37" y="62"/>
                </a:lnTo>
                <a:lnTo>
                  <a:pt x="44" y="55"/>
                </a:lnTo>
                <a:lnTo>
                  <a:pt x="55" y="59"/>
                </a:lnTo>
                <a:lnTo>
                  <a:pt x="55" y="71"/>
                </a:lnTo>
                <a:lnTo>
                  <a:pt x="62" y="77"/>
                </a:lnTo>
                <a:close/>
                <a:moveTo>
                  <a:pt x="25" y="64"/>
                </a:moveTo>
                <a:lnTo>
                  <a:pt x="14" y="74"/>
                </a:lnTo>
                <a:lnTo>
                  <a:pt x="11" y="67"/>
                </a:lnTo>
                <a:lnTo>
                  <a:pt x="0" y="62"/>
                </a:lnTo>
                <a:lnTo>
                  <a:pt x="3" y="53"/>
                </a:lnTo>
                <a:lnTo>
                  <a:pt x="8" y="55"/>
                </a:lnTo>
                <a:lnTo>
                  <a:pt x="10" y="64"/>
                </a:lnTo>
                <a:lnTo>
                  <a:pt x="12" y="64"/>
                </a:lnTo>
                <a:lnTo>
                  <a:pt x="19" y="53"/>
                </a:lnTo>
                <a:lnTo>
                  <a:pt x="22" y="53"/>
                </a:lnTo>
                <a:lnTo>
                  <a:pt x="25" y="64"/>
                </a:lnTo>
                <a:close/>
                <a:moveTo>
                  <a:pt x="79" y="42"/>
                </a:moveTo>
                <a:lnTo>
                  <a:pt x="79" y="51"/>
                </a:lnTo>
                <a:lnTo>
                  <a:pt x="60" y="47"/>
                </a:lnTo>
                <a:lnTo>
                  <a:pt x="64" y="34"/>
                </a:lnTo>
                <a:lnTo>
                  <a:pt x="79" y="42"/>
                </a:lnTo>
                <a:close/>
                <a:moveTo>
                  <a:pt x="52" y="27"/>
                </a:moveTo>
                <a:lnTo>
                  <a:pt x="42" y="51"/>
                </a:lnTo>
                <a:lnTo>
                  <a:pt x="27" y="38"/>
                </a:lnTo>
                <a:lnTo>
                  <a:pt x="37" y="29"/>
                </a:lnTo>
                <a:lnTo>
                  <a:pt x="36" y="17"/>
                </a:lnTo>
                <a:lnTo>
                  <a:pt x="45" y="11"/>
                </a:lnTo>
                <a:lnTo>
                  <a:pt x="47" y="10"/>
                </a:lnTo>
                <a:lnTo>
                  <a:pt x="47" y="11"/>
                </a:lnTo>
                <a:lnTo>
                  <a:pt x="52" y="27"/>
                </a:lnTo>
                <a:close/>
                <a:moveTo>
                  <a:pt x="94" y="32"/>
                </a:moveTo>
                <a:lnTo>
                  <a:pt x="97" y="33"/>
                </a:lnTo>
                <a:lnTo>
                  <a:pt x="101" y="22"/>
                </a:lnTo>
                <a:lnTo>
                  <a:pt x="108" y="25"/>
                </a:lnTo>
                <a:lnTo>
                  <a:pt x="107" y="33"/>
                </a:lnTo>
                <a:lnTo>
                  <a:pt x="122" y="47"/>
                </a:lnTo>
                <a:lnTo>
                  <a:pt x="123" y="47"/>
                </a:lnTo>
                <a:lnTo>
                  <a:pt x="113" y="60"/>
                </a:lnTo>
                <a:lnTo>
                  <a:pt x="113" y="62"/>
                </a:lnTo>
                <a:lnTo>
                  <a:pt x="104" y="60"/>
                </a:lnTo>
                <a:lnTo>
                  <a:pt x="96" y="60"/>
                </a:lnTo>
                <a:lnTo>
                  <a:pt x="83" y="27"/>
                </a:lnTo>
                <a:lnTo>
                  <a:pt x="72" y="19"/>
                </a:lnTo>
                <a:lnTo>
                  <a:pt x="74" y="11"/>
                </a:lnTo>
                <a:lnTo>
                  <a:pt x="74" y="10"/>
                </a:lnTo>
                <a:lnTo>
                  <a:pt x="81" y="0"/>
                </a:lnTo>
                <a:lnTo>
                  <a:pt x="85" y="6"/>
                </a:lnTo>
                <a:lnTo>
                  <a:pt x="86" y="11"/>
                </a:lnTo>
                <a:lnTo>
                  <a:pt x="86" y="14"/>
                </a:lnTo>
                <a:lnTo>
                  <a:pt x="92" y="21"/>
                </a:lnTo>
                <a:lnTo>
                  <a:pt x="9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Freeform 723">
            <a:extLst>
              <a:ext uri="{FF2B5EF4-FFF2-40B4-BE49-F238E27FC236}">
                <a16:creationId xmlns:a16="http://schemas.microsoft.com/office/drawing/2014/main" id="{16F72F8B-CD9F-136D-399E-AFC86F265DF0}"/>
              </a:ext>
            </a:extLst>
          </p:cNvPr>
          <p:cNvSpPr>
            <a:spLocks/>
          </p:cNvSpPr>
          <p:nvPr/>
        </p:nvSpPr>
        <p:spPr bwMode="auto">
          <a:xfrm>
            <a:off x="6826390" y="1589120"/>
            <a:ext cx="227017" cy="177804"/>
          </a:xfrm>
          <a:custGeom>
            <a:avLst/>
            <a:gdLst>
              <a:gd name="T0" fmla="*/ 131 w 143"/>
              <a:gd name="T1" fmla="*/ 54 h 112"/>
              <a:gd name="T2" fmla="*/ 129 w 143"/>
              <a:gd name="T3" fmla="*/ 59 h 112"/>
              <a:gd name="T4" fmla="*/ 128 w 143"/>
              <a:gd name="T5" fmla="*/ 65 h 112"/>
              <a:gd name="T6" fmla="*/ 134 w 143"/>
              <a:gd name="T7" fmla="*/ 75 h 112"/>
              <a:gd name="T8" fmla="*/ 138 w 143"/>
              <a:gd name="T9" fmla="*/ 83 h 112"/>
              <a:gd name="T10" fmla="*/ 140 w 143"/>
              <a:gd name="T11" fmla="*/ 97 h 112"/>
              <a:gd name="T12" fmla="*/ 132 w 143"/>
              <a:gd name="T13" fmla="*/ 102 h 112"/>
              <a:gd name="T14" fmla="*/ 116 w 143"/>
              <a:gd name="T15" fmla="*/ 94 h 112"/>
              <a:gd name="T16" fmla="*/ 109 w 143"/>
              <a:gd name="T17" fmla="*/ 89 h 112"/>
              <a:gd name="T18" fmla="*/ 105 w 143"/>
              <a:gd name="T19" fmla="*/ 87 h 112"/>
              <a:gd name="T20" fmla="*/ 104 w 143"/>
              <a:gd name="T21" fmla="*/ 89 h 112"/>
              <a:gd name="T22" fmla="*/ 99 w 143"/>
              <a:gd name="T23" fmla="*/ 94 h 112"/>
              <a:gd name="T24" fmla="*/ 98 w 143"/>
              <a:gd name="T25" fmla="*/ 95 h 112"/>
              <a:gd name="T26" fmla="*/ 94 w 143"/>
              <a:gd name="T27" fmla="*/ 99 h 112"/>
              <a:gd name="T28" fmla="*/ 91 w 143"/>
              <a:gd name="T29" fmla="*/ 104 h 112"/>
              <a:gd name="T30" fmla="*/ 83 w 143"/>
              <a:gd name="T31" fmla="*/ 105 h 112"/>
              <a:gd name="T32" fmla="*/ 78 w 143"/>
              <a:gd name="T33" fmla="*/ 106 h 112"/>
              <a:gd name="T34" fmla="*/ 57 w 143"/>
              <a:gd name="T35" fmla="*/ 110 h 112"/>
              <a:gd name="T36" fmla="*/ 45 w 143"/>
              <a:gd name="T37" fmla="*/ 112 h 112"/>
              <a:gd name="T38" fmla="*/ 37 w 143"/>
              <a:gd name="T39" fmla="*/ 99 h 112"/>
              <a:gd name="T40" fmla="*/ 27 w 143"/>
              <a:gd name="T41" fmla="*/ 71 h 112"/>
              <a:gd name="T42" fmla="*/ 18 w 143"/>
              <a:gd name="T43" fmla="*/ 67 h 112"/>
              <a:gd name="T44" fmla="*/ 8 w 143"/>
              <a:gd name="T45" fmla="*/ 63 h 112"/>
              <a:gd name="T46" fmla="*/ 9 w 143"/>
              <a:gd name="T47" fmla="*/ 46 h 112"/>
              <a:gd name="T48" fmla="*/ 20 w 143"/>
              <a:gd name="T49" fmla="*/ 19 h 112"/>
              <a:gd name="T50" fmla="*/ 43 w 143"/>
              <a:gd name="T51" fmla="*/ 15 h 112"/>
              <a:gd name="T52" fmla="*/ 31 w 143"/>
              <a:gd name="T53" fmla="*/ 30 h 112"/>
              <a:gd name="T54" fmla="*/ 23 w 143"/>
              <a:gd name="T55" fmla="*/ 53 h 112"/>
              <a:gd name="T56" fmla="*/ 33 w 143"/>
              <a:gd name="T57" fmla="*/ 46 h 112"/>
              <a:gd name="T58" fmla="*/ 42 w 143"/>
              <a:gd name="T59" fmla="*/ 27 h 112"/>
              <a:gd name="T60" fmla="*/ 52 w 143"/>
              <a:gd name="T61" fmla="*/ 19 h 112"/>
              <a:gd name="T62" fmla="*/ 56 w 143"/>
              <a:gd name="T63" fmla="*/ 16 h 112"/>
              <a:gd name="T64" fmla="*/ 58 w 143"/>
              <a:gd name="T65" fmla="*/ 0 h 112"/>
              <a:gd name="T66" fmla="*/ 63 w 143"/>
              <a:gd name="T67" fmla="*/ 0 h 112"/>
              <a:gd name="T68" fmla="*/ 78 w 143"/>
              <a:gd name="T69" fmla="*/ 22 h 112"/>
              <a:gd name="T70" fmla="*/ 98 w 143"/>
              <a:gd name="T71" fmla="*/ 35 h 112"/>
              <a:gd name="T72" fmla="*/ 113 w 143"/>
              <a:gd name="T73" fmla="*/ 45 h 112"/>
              <a:gd name="T74" fmla="*/ 125 w 143"/>
              <a:gd name="T75" fmla="*/ 4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3" h="112">
                <a:moveTo>
                  <a:pt x="132" y="54"/>
                </a:moveTo>
                <a:lnTo>
                  <a:pt x="131" y="54"/>
                </a:lnTo>
                <a:lnTo>
                  <a:pt x="129" y="57"/>
                </a:lnTo>
                <a:lnTo>
                  <a:pt x="129" y="59"/>
                </a:lnTo>
                <a:lnTo>
                  <a:pt x="129" y="61"/>
                </a:lnTo>
                <a:lnTo>
                  <a:pt x="128" y="65"/>
                </a:lnTo>
                <a:lnTo>
                  <a:pt x="131" y="69"/>
                </a:lnTo>
                <a:lnTo>
                  <a:pt x="134" y="75"/>
                </a:lnTo>
                <a:lnTo>
                  <a:pt x="136" y="79"/>
                </a:lnTo>
                <a:lnTo>
                  <a:pt x="138" y="83"/>
                </a:lnTo>
                <a:lnTo>
                  <a:pt x="143" y="89"/>
                </a:lnTo>
                <a:lnTo>
                  <a:pt x="140" y="97"/>
                </a:lnTo>
                <a:lnTo>
                  <a:pt x="139" y="106"/>
                </a:lnTo>
                <a:lnTo>
                  <a:pt x="132" y="102"/>
                </a:lnTo>
                <a:lnTo>
                  <a:pt x="121" y="95"/>
                </a:lnTo>
                <a:lnTo>
                  <a:pt x="116" y="94"/>
                </a:lnTo>
                <a:lnTo>
                  <a:pt x="110" y="90"/>
                </a:lnTo>
                <a:lnTo>
                  <a:pt x="109" y="89"/>
                </a:lnTo>
                <a:lnTo>
                  <a:pt x="108" y="89"/>
                </a:lnTo>
                <a:lnTo>
                  <a:pt x="105" y="87"/>
                </a:lnTo>
                <a:lnTo>
                  <a:pt x="105" y="89"/>
                </a:lnTo>
                <a:lnTo>
                  <a:pt x="104" y="89"/>
                </a:lnTo>
                <a:lnTo>
                  <a:pt x="101" y="93"/>
                </a:lnTo>
                <a:lnTo>
                  <a:pt x="99" y="94"/>
                </a:lnTo>
                <a:lnTo>
                  <a:pt x="98" y="95"/>
                </a:lnTo>
                <a:lnTo>
                  <a:pt x="98" y="95"/>
                </a:lnTo>
                <a:lnTo>
                  <a:pt x="97" y="97"/>
                </a:lnTo>
                <a:lnTo>
                  <a:pt x="94" y="99"/>
                </a:lnTo>
                <a:lnTo>
                  <a:pt x="91" y="102"/>
                </a:lnTo>
                <a:lnTo>
                  <a:pt x="91" y="104"/>
                </a:lnTo>
                <a:lnTo>
                  <a:pt x="90" y="104"/>
                </a:lnTo>
                <a:lnTo>
                  <a:pt x="83" y="105"/>
                </a:lnTo>
                <a:lnTo>
                  <a:pt x="80" y="106"/>
                </a:lnTo>
                <a:lnTo>
                  <a:pt x="78" y="106"/>
                </a:lnTo>
                <a:lnTo>
                  <a:pt x="68" y="108"/>
                </a:lnTo>
                <a:lnTo>
                  <a:pt x="57" y="110"/>
                </a:lnTo>
                <a:lnTo>
                  <a:pt x="52" y="110"/>
                </a:lnTo>
                <a:lnTo>
                  <a:pt x="45" y="112"/>
                </a:lnTo>
                <a:lnTo>
                  <a:pt x="35" y="105"/>
                </a:lnTo>
                <a:lnTo>
                  <a:pt x="37" y="99"/>
                </a:lnTo>
                <a:lnTo>
                  <a:pt x="34" y="98"/>
                </a:lnTo>
                <a:lnTo>
                  <a:pt x="27" y="71"/>
                </a:lnTo>
                <a:lnTo>
                  <a:pt x="20" y="68"/>
                </a:lnTo>
                <a:lnTo>
                  <a:pt x="18" y="67"/>
                </a:lnTo>
                <a:lnTo>
                  <a:pt x="13" y="64"/>
                </a:lnTo>
                <a:lnTo>
                  <a:pt x="8" y="63"/>
                </a:lnTo>
                <a:lnTo>
                  <a:pt x="0" y="53"/>
                </a:lnTo>
                <a:lnTo>
                  <a:pt x="9" y="46"/>
                </a:lnTo>
                <a:lnTo>
                  <a:pt x="8" y="37"/>
                </a:lnTo>
                <a:lnTo>
                  <a:pt x="20" y="19"/>
                </a:lnTo>
                <a:lnTo>
                  <a:pt x="38" y="16"/>
                </a:lnTo>
                <a:lnTo>
                  <a:pt x="43" y="15"/>
                </a:lnTo>
                <a:lnTo>
                  <a:pt x="41" y="22"/>
                </a:lnTo>
                <a:lnTo>
                  <a:pt x="31" y="30"/>
                </a:lnTo>
                <a:lnTo>
                  <a:pt x="30" y="35"/>
                </a:lnTo>
                <a:lnTo>
                  <a:pt x="23" y="53"/>
                </a:lnTo>
                <a:lnTo>
                  <a:pt x="30" y="48"/>
                </a:lnTo>
                <a:lnTo>
                  <a:pt x="33" y="46"/>
                </a:lnTo>
                <a:lnTo>
                  <a:pt x="33" y="44"/>
                </a:lnTo>
                <a:lnTo>
                  <a:pt x="42" y="27"/>
                </a:lnTo>
                <a:lnTo>
                  <a:pt x="50" y="19"/>
                </a:lnTo>
                <a:lnTo>
                  <a:pt x="52" y="19"/>
                </a:lnTo>
                <a:lnTo>
                  <a:pt x="56" y="18"/>
                </a:lnTo>
                <a:lnTo>
                  <a:pt x="56" y="16"/>
                </a:lnTo>
                <a:lnTo>
                  <a:pt x="58" y="5"/>
                </a:lnTo>
                <a:lnTo>
                  <a:pt x="58" y="0"/>
                </a:lnTo>
                <a:lnTo>
                  <a:pt x="61" y="0"/>
                </a:lnTo>
                <a:lnTo>
                  <a:pt x="63" y="0"/>
                </a:lnTo>
                <a:lnTo>
                  <a:pt x="75" y="3"/>
                </a:lnTo>
                <a:lnTo>
                  <a:pt x="78" y="22"/>
                </a:lnTo>
                <a:lnTo>
                  <a:pt x="83" y="30"/>
                </a:lnTo>
                <a:lnTo>
                  <a:pt x="98" y="35"/>
                </a:lnTo>
                <a:lnTo>
                  <a:pt x="113" y="35"/>
                </a:lnTo>
                <a:lnTo>
                  <a:pt x="113" y="45"/>
                </a:lnTo>
                <a:lnTo>
                  <a:pt x="123" y="52"/>
                </a:lnTo>
                <a:lnTo>
                  <a:pt x="125" y="48"/>
                </a:lnTo>
                <a:lnTo>
                  <a:pt x="132" y="5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Freeform 724">
            <a:extLst>
              <a:ext uri="{FF2B5EF4-FFF2-40B4-BE49-F238E27FC236}">
                <a16:creationId xmlns:a16="http://schemas.microsoft.com/office/drawing/2014/main" id="{CD61D185-30B5-9CC6-56E1-5A25CA0B7CB0}"/>
              </a:ext>
            </a:extLst>
          </p:cNvPr>
          <p:cNvSpPr>
            <a:spLocks/>
          </p:cNvSpPr>
          <p:nvPr/>
        </p:nvSpPr>
        <p:spPr bwMode="auto">
          <a:xfrm>
            <a:off x="8118642" y="839805"/>
            <a:ext cx="211142" cy="166691"/>
          </a:xfrm>
          <a:custGeom>
            <a:avLst/>
            <a:gdLst>
              <a:gd name="T0" fmla="*/ 133 w 133"/>
              <a:gd name="T1" fmla="*/ 45 h 105"/>
              <a:gd name="T2" fmla="*/ 122 w 133"/>
              <a:gd name="T3" fmla="*/ 60 h 105"/>
              <a:gd name="T4" fmla="*/ 89 w 133"/>
              <a:gd name="T5" fmla="*/ 105 h 105"/>
              <a:gd name="T6" fmla="*/ 67 w 133"/>
              <a:gd name="T7" fmla="*/ 102 h 105"/>
              <a:gd name="T8" fmla="*/ 44 w 133"/>
              <a:gd name="T9" fmla="*/ 105 h 105"/>
              <a:gd name="T10" fmla="*/ 49 w 133"/>
              <a:gd name="T11" fmla="*/ 97 h 105"/>
              <a:gd name="T12" fmla="*/ 40 w 133"/>
              <a:gd name="T13" fmla="*/ 96 h 105"/>
              <a:gd name="T14" fmla="*/ 25 w 133"/>
              <a:gd name="T15" fmla="*/ 85 h 105"/>
              <a:gd name="T16" fmla="*/ 4 w 133"/>
              <a:gd name="T17" fmla="*/ 76 h 105"/>
              <a:gd name="T18" fmla="*/ 3 w 133"/>
              <a:gd name="T19" fmla="*/ 76 h 105"/>
              <a:gd name="T20" fmla="*/ 0 w 133"/>
              <a:gd name="T21" fmla="*/ 72 h 105"/>
              <a:gd name="T22" fmla="*/ 9 w 133"/>
              <a:gd name="T23" fmla="*/ 59 h 105"/>
              <a:gd name="T24" fmla="*/ 21 w 133"/>
              <a:gd name="T25" fmla="*/ 38 h 105"/>
              <a:gd name="T26" fmla="*/ 19 w 133"/>
              <a:gd name="T27" fmla="*/ 30 h 105"/>
              <a:gd name="T28" fmla="*/ 32 w 133"/>
              <a:gd name="T29" fmla="*/ 1 h 105"/>
              <a:gd name="T30" fmla="*/ 36 w 133"/>
              <a:gd name="T31" fmla="*/ 0 h 105"/>
              <a:gd name="T32" fmla="*/ 40 w 133"/>
              <a:gd name="T33" fmla="*/ 11 h 105"/>
              <a:gd name="T34" fmla="*/ 33 w 133"/>
              <a:gd name="T35" fmla="*/ 33 h 105"/>
              <a:gd name="T36" fmla="*/ 44 w 133"/>
              <a:gd name="T37" fmla="*/ 25 h 105"/>
              <a:gd name="T38" fmla="*/ 47 w 133"/>
              <a:gd name="T39" fmla="*/ 18 h 105"/>
              <a:gd name="T40" fmla="*/ 54 w 133"/>
              <a:gd name="T41" fmla="*/ 8 h 105"/>
              <a:gd name="T42" fmla="*/ 55 w 133"/>
              <a:gd name="T43" fmla="*/ 0 h 105"/>
              <a:gd name="T44" fmla="*/ 66 w 133"/>
              <a:gd name="T45" fmla="*/ 3 h 105"/>
              <a:gd name="T46" fmla="*/ 74 w 133"/>
              <a:gd name="T47" fmla="*/ 6 h 105"/>
              <a:gd name="T48" fmla="*/ 67 w 133"/>
              <a:gd name="T49" fmla="*/ 12 h 105"/>
              <a:gd name="T50" fmla="*/ 77 w 133"/>
              <a:gd name="T51" fmla="*/ 12 h 105"/>
              <a:gd name="T52" fmla="*/ 86 w 133"/>
              <a:gd name="T53" fmla="*/ 16 h 105"/>
              <a:gd name="T54" fmla="*/ 90 w 133"/>
              <a:gd name="T55" fmla="*/ 19 h 105"/>
              <a:gd name="T56" fmla="*/ 84 w 133"/>
              <a:gd name="T57" fmla="*/ 31 h 105"/>
              <a:gd name="T58" fmla="*/ 77 w 133"/>
              <a:gd name="T59" fmla="*/ 38 h 105"/>
              <a:gd name="T60" fmla="*/ 69 w 133"/>
              <a:gd name="T61" fmla="*/ 44 h 105"/>
              <a:gd name="T62" fmla="*/ 74 w 133"/>
              <a:gd name="T63" fmla="*/ 48 h 105"/>
              <a:gd name="T64" fmla="*/ 78 w 133"/>
              <a:gd name="T65" fmla="*/ 49 h 105"/>
              <a:gd name="T66" fmla="*/ 101 w 133"/>
              <a:gd name="T67" fmla="*/ 37 h 105"/>
              <a:gd name="T68" fmla="*/ 116 w 133"/>
              <a:gd name="T69" fmla="*/ 30 h 105"/>
              <a:gd name="T70" fmla="*/ 120 w 133"/>
              <a:gd name="T71" fmla="*/ 37 h 105"/>
              <a:gd name="T72" fmla="*/ 120 w 133"/>
              <a:gd name="T73" fmla="*/ 41 h 105"/>
              <a:gd name="T74" fmla="*/ 129 w 133"/>
              <a:gd name="T75" fmla="*/ 42 h 105"/>
              <a:gd name="T76" fmla="*/ 133 w 133"/>
              <a:gd name="T77" fmla="*/ 45 h 105"/>
              <a:gd name="T78" fmla="*/ 133 w 133"/>
              <a:gd name="T79" fmla="*/ 4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3" h="105">
                <a:moveTo>
                  <a:pt x="133" y="45"/>
                </a:moveTo>
                <a:lnTo>
                  <a:pt x="122" y="60"/>
                </a:lnTo>
                <a:lnTo>
                  <a:pt x="89" y="105"/>
                </a:lnTo>
                <a:lnTo>
                  <a:pt x="67" y="102"/>
                </a:lnTo>
                <a:lnTo>
                  <a:pt x="44" y="105"/>
                </a:lnTo>
                <a:lnTo>
                  <a:pt x="49" y="97"/>
                </a:lnTo>
                <a:lnTo>
                  <a:pt x="40" y="96"/>
                </a:lnTo>
                <a:lnTo>
                  <a:pt x="25" y="85"/>
                </a:lnTo>
                <a:lnTo>
                  <a:pt x="4" y="76"/>
                </a:lnTo>
                <a:lnTo>
                  <a:pt x="3" y="76"/>
                </a:lnTo>
                <a:lnTo>
                  <a:pt x="0" y="72"/>
                </a:lnTo>
                <a:lnTo>
                  <a:pt x="9" y="59"/>
                </a:lnTo>
                <a:lnTo>
                  <a:pt x="21" y="38"/>
                </a:lnTo>
                <a:lnTo>
                  <a:pt x="19" y="30"/>
                </a:lnTo>
                <a:lnTo>
                  <a:pt x="32" y="1"/>
                </a:lnTo>
                <a:lnTo>
                  <a:pt x="36" y="0"/>
                </a:lnTo>
                <a:lnTo>
                  <a:pt x="40" y="11"/>
                </a:lnTo>
                <a:lnTo>
                  <a:pt x="33" y="33"/>
                </a:lnTo>
                <a:lnTo>
                  <a:pt x="44" y="25"/>
                </a:lnTo>
                <a:lnTo>
                  <a:pt x="47" y="18"/>
                </a:lnTo>
                <a:lnTo>
                  <a:pt x="54" y="8"/>
                </a:lnTo>
                <a:lnTo>
                  <a:pt x="55" y="0"/>
                </a:lnTo>
                <a:lnTo>
                  <a:pt x="66" y="3"/>
                </a:lnTo>
                <a:lnTo>
                  <a:pt x="74" y="6"/>
                </a:lnTo>
                <a:lnTo>
                  <a:pt x="67" y="12"/>
                </a:lnTo>
                <a:lnTo>
                  <a:pt x="77" y="12"/>
                </a:lnTo>
                <a:lnTo>
                  <a:pt x="86" y="16"/>
                </a:lnTo>
                <a:lnTo>
                  <a:pt x="90" y="19"/>
                </a:lnTo>
                <a:lnTo>
                  <a:pt x="84" y="31"/>
                </a:lnTo>
                <a:lnTo>
                  <a:pt x="77" y="38"/>
                </a:lnTo>
                <a:lnTo>
                  <a:pt x="69" y="44"/>
                </a:lnTo>
                <a:lnTo>
                  <a:pt x="74" y="48"/>
                </a:lnTo>
                <a:lnTo>
                  <a:pt x="78" y="49"/>
                </a:lnTo>
                <a:lnTo>
                  <a:pt x="101" y="37"/>
                </a:lnTo>
                <a:lnTo>
                  <a:pt x="116" y="30"/>
                </a:lnTo>
                <a:lnTo>
                  <a:pt x="120" y="37"/>
                </a:lnTo>
                <a:lnTo>
                  <a:pt x="120" y="41"/>
                </a:lnTo>
                <a:lnTo>
                  <a:pt x="129" y="42"/>
                </a:lnTo>
                <a:lnTo>
                  <a:pt x="133" y="45"/>
                </a:lnTo>
                <a:lnTo>
                  <a:pt x="133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Freeform 725">
            <a:extLst>
              <a:ext uri="{FF2B5EF4-FFF2-40B4-BE49-F238E27FC236}">
                <a16:creationId xmlns:a16="http://schemas.microsoft.com/office/drawing/2014/main" id="{051A81F2-85BB-AD82-E0AA-E6A82EC7E407}"/>
              </a:ext>
            </a:extLst>
          </p:cNvPr>
          <p:cNvSpPr>
            <a:spLocks/>
          </p:cNvSpPr>
          <p:nvPr/>
        </p:nvSpPr>
        <p:spPr bwMode="auto">
          <a:xfrm>
            <a:off x="4060909" y="5951663"/>
            <a:ext cx="55564" cy="57151"/>
          </a:xfrm>
          <a:custGeom>
            <a:avLst/>
            <a:gdLst>
              <a:gd name="T0" fmla="*/ 19 w 35"/>
              <a:gd name="T1" fmla="*/ 1 h 36"/>
              <a:gd name="T2" fmla="*/ 28 w 35"/>
              <a:gd name="T3" fmla="*/ 8 h 36"/>
              <a:gd name="T4" fmla="*/ 31 w 35"/>
              <a:gd name="T5" fmla="*/ 9 h 36"/>
              <a:gd name="T6" fmla="*/ 35 w 35"/>
              <a:gd name="T7" fmla="*/ 12 h 36"/>
              <a:gd name="T8" fmla="*/ 23 w 35"/>
              <a:gd name="T9" fmla="*/ 26 h 36"/>
              <a:gd name="T10" fmla="*/ 21 w 35"/>
              <a:gd name="T11" fmla="*/ 26 h 36"/>
              <a:gd name="T12" fmla="*/ 17 w 35"/>
              <a:gd name="T13" fmla="*/ 27 h 36"/>
              <a:gd name="T14" fmla="*/ 15 w 35"/>
              <a:gd name="T15" fmla="*/ 28 h 36"/>
              <a:gd name="T16" fmla="*/ 15 w 35"/>
              <a:gd name="T17" fmla="*/ 32 h 36"/>
              <a:gd name="T18" fmla="*/ 16 w 35"/>
              <a:gd name="T19" fmla="*/ 35 h 36"/>
              <a:gd name="T20" fmla="*/ 13 w 35"/>
              <a:gd name="T21" fmla="*/ 35 h 36"/>
              <a:gd name="T22" fmla="*/ 4 w 35"/>
              <a:gd name="T23" fmla="*/ 36 h 36"/>
              <a:gd name="T24" fmla="*/ 1 w 35"/>
              <a:gd name="T25" fmla="*/ 27 h 36"/>
              <a:gd name="T26" fmla="*/ 0 w 35"/>
              <a:gd name="T27" fmla="*/ 20 h 36"/>
              <a:gd name="T28" fmla="*/ 8 w 35"/>
              <a:gd name="T29" fmla="*/ 8 h 36"/>
              <a:gd name="T30" fmla="*/ 10 w 35"/>
              <a:gd name="T31" fmla="*/ 0 h 36"/>
              <a:gd name="T32" fmla="*/ 17 w 35"/>
              <a:gd name="T33" fmla="*/ 5 h 36"/>
              <a:gd name="T34" fmla="*/ 19 w 35"/>
              <a:gd name="T3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" h="36">
                <a:moveTo>
                  <a:pt x="19" y="1"/>
                </a:moveTo>
                <a:lnTo>
                  <a:pt x="28" y="8"/>
                </a:lnTo>
                <a:lnTo>
                  <a:pt x="31" y="9"/>
                </a:lnTo>
                <a:lnTo>
                  <a:pt x="35" y="12"/>
                </a:lnTo>
                <a:lnTo>
                  <a:pt x="23" y="26"/>
                </a:lnTo>
                <a:lnTo>
                  <a:pt x="21" y="26"/>
                </a:lnTo>
                <a:lnTo>
                  <a:pt x="17" y="27"/>
                </a:lnTo>
                <a:lnTo>
                  <a:pt x="15" y="28"/>
                </a:lnTo>
                <a:lnTo>
                  <a:pt x="15" y="32"/>
                </a:lnTo>
                <a:lnTo>
                  <a:pt x="16" y="35"/>
                </a:lnTo>
                <a:lnTo>
                  <a:pt x="13" y="35"/>
                </a:lnTo>
                <a:lnTo>
                  <a:pt x="4" y="36"/>
                </a:lnTo>
                <a:lnTo>
                  <a:pt x="1" y="27"/>
                </a:lnTo>
                <a:lnTo>
                  <a:pt x="0" y="20"/>
                </a:lnTo>
                <a:lnTo>
                  <a:pt x="8" y="8"/>
                </a:lnTo>
                <a:lnTo>
                  <a:pt x="10" y="0"/>
                </a:lnTo>
                <a:lnTo>
                  <a:pt x="17" y="5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Freeform 726">
            <a:extLst>
              <a:ext uri="{FF2B5EF4-FFF2-40B4-BE49-F238E27FC236}">
                <a16:creationId xmlns:a16="http://schemas.microsoft.com/office/drawing/2014/main" id="{3FBFA5BB-DAEA-BA35-3AEE-63E4C8BC3CC9}"/>
              </a:ext>
            </a:extLst>
          </p:cNvPr>
          <p:cNvSpPr>
            <a:spLocks/>
          </p:cNvSpPr>
          <p:nvPr/>
        </p:nvSpPr>
        <p:spPr bwMode="auto">
          <a:xfrm>
            <a:off x="4021220" y="5107095"/>
            <a:ext cx="12700" cy="14288"/>
          </a:xfrm>
          <a:custGeom>
            <a:avLst/>
            <a:gdLst>
              <a:gd name="T0" fmla="*/ 1 w 8"/>
              <a:gd name="T1" fmla="*/ 0 h 9"/>
              <a:gd name="T2" fmla="*/ 5 w 8"/>
              <a:gd name="T3" fmla="*/ 1 h 9"/>
              <a:gd name="T4" fmla="*/ 8 w 8"/>
              <a:gd name="T5" fmla="*/ 5 h 9"/>
              <a:gd name="T6" fmla="*/ 8 w 8"/>
              <a:gd name="T7" fmla="*/ 8 h 9"/>
              <a:gd name="T8" fmla="*/ 5 w 8"/>
              <a:gd name="T9" fmla="*/ 9 h 9"/>
              <a:gd name="T10" fmla="*/ 3 w 8"/>
              <a:gd name="T11" fmla="*/ 9 h 9"/>
              <a:gd name="T12" fmla="*/ 1 w 8"/>
              <a:gd name="T13" fmla="*/ 5 h 9"/>
              <a:gd name="T14" fmla="*/ 0 w 8"/>
              <a:gd name="T15" fmla="*/ 1 h 9"/>
              <a:gd name="T16" fmla="*/ 1 w 8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9">
                <a:moveTo>
                  <a:pt x="1" y="0"/>
                </a:moveTo>
                <a:lnTo>
                  <a:pt x="5" y="1"/>
                </a:lnTo>
                <a:lnTo>
                  <a:pt x="8" y="5"/>
                </a:lnTo>
                <a:lnTo>
                  <a:pt x="8" y="8"/>
                </a:lnTo>
                <a:lnTo>
                  <a:pt x="5" y="9"/>
                </a:lnTo>
                <a:lnTo>
                  <a:pt x="3" y="9"/>
                </a:lnTo>
                <a:lnTo>
                  <a:pt x="1" y="5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Freeform 727">
            <a:extLst>
              <a:ext uri="{FF2B5EF4-FFF2-40B4-BE49-F238E27FC236}">
                <a16:creationId xmlns:a16="http://schemas.microsoft.com/office/drawing/2014/main" id="{302AB058-A1D7-0BF4-E649-C05960712426}"/>
              </a:ext>
            </a:extLst>
          </p:cNvPr>
          <p:cNvSpPr>
            <a:spLocks noEditPoints="1"/>
          </p:cNvSpPr>
          <p:nvPr/>
        </p:nvSpPr>
        <p:spPr bwMode="auto">
          <a:xfrm>
            <a:off x="4110122" y="4913416"/>
            <a:ext cx="90489" cy="93664"/>
          </a:xfrm>
          <a:custGeom>
            <a:avLst/>
            <a:gdLst>
              <a:gd name="T0" fmla="*/ 1 w 57"/>
              <a:gd name="T1" fmla="*/ 22 h 59"/>
              <a:gd name="T2" fmla="*/ 1 w 57"/>
              <a:gd name="T3" fmla="*/ 26 h 59"/>
              <a:gd name="T4" fmla="*/ 0 w 57"/>
              <a:gd name="T5" fmla="*/ 26 h 59"/>
              <a:gd name="T6" fmla="*/ 1 w 57"/>
              <a:gd name="T7" fmla="*/ 22 h 59"/>
              <a:gd name="T8" fmla="*/ 1 w 57"/>
              <a:gd name="T9" fmla="*/ 22 h 59"/>
              <a:gd name="T10" fmla="*/ 14 w 57"/>
              <a:gd name="T11" fmla="*/ 0 h 59"/>
              <a:gd name="T12" fmla="*/ 24 w 57"/>
              <a:gd name="T13" fmla="*/ 7 h 59"/>
              <a:gd name="T14" fmla="*/ 37 w 57"/>
              <a:gd name="T15" fmla="*/ 3 h 59"/>
              <a:gd name="T16" fmla="*/ 34 w 57"/>
              <a:gd name="T17" fmla="*/ 9 h 59"/>
              <a:gd name="T18" fmla="*/ 35 w 57"/>
              <a:gd name="T19" fmla="*/ 9 h 59"/>
              <a:gd name="T20" fmla="*/ 41 w 57"/>
              <a:gd name="T21" fmla="*/ 17 h 59"/>
              <a:gd name="T22" fmla="*/ 46 w 57"/>
              <a:gd name="T23" fmla="*/ 15 h 59"/>
              <a:gd name="T24" fmla="*/ 49 w 57"/>
              <a:gd name="T25" fmla="*/ 15 h 59"/>
              <a:gd name="T26" fmla="*/ 50 w 57"/>
              <a:gd name="T27" fmla="*/ 18 h 59"/>
              <a:gd name="T28" fmla="*/ 52 w 57"/>
              <a:gd name="T29" fmla="*/ 25 h 59"/>
              <a:gd name="T30" fmla="*/ 53 w 57"/>
              <a:gd name="T31" fmla="*/ 25 h 59"/>
              <a:gd name="T32" fmla="*/ 57 w 57"/>
              <a:gd name="T33" fmla="*/ 28 h 59"/>
              <a:gd name="T34" fmla="*/ 56 w 57"/>
              <a:gd name="T35" fmla="*/ 37 h 59"/>
              <a:gd name="T36" fmla="*/ 54 w 57"/>
              <a:gd name="T37" fmla="*/ 45 h 59"/>
              <a:gd name="T38" fmla="*/ 53 w 57"/>
              <a:gd name="T39" fmla="*/ 52 h 59"/>
              <a:gd name="T40" fmla="*/ 48 w 57"/>
              <a:gd name="T41" fmla="*/ 59 h 59"/>
              <a:gd name="T42" fmla="*/ 46 w 57"/>
              <a:gd name="T43" fmla="*/ 59 h 59"/>
              <a:gd name="T44" fmla="*/ 45 w 57"/>
              <a:gd name="T45" fmla="*/ 48 h 59"/>
              <a:gd name="T46" fmla="*/ 42 w 57"/>
              <a:gd name="T47" fmla="*/ 40 h 59"/>
              <a:gd name="T48" fmla="*/ 37 w 57"/>
              <a:gd name="T49" fmla="*/ 44 h 59"/>
              <a:gd name="T50" fmla="*/ 29 w 57"/>
              <a:gd name="T51" fmla="*/ 50 h 59"/>
              <a:gd name="T52" fmla="*/ 27 w 57"/>
              <a:gd name="T53" fmla="*/ 48 h 59"/>
              <a:gd name="T54" fmla="*/ 24 w 57"/>
              <a:gd name="T55" fmla="*/ 48 h 59"/>
              <a:gd name="T56" fmla="*/ 26 w 57"/>
              <a:gd name="T57" fmla="*/ 44 h 59"/>
              <a:gd name="T58" fmla="*/ 27 w 57"/>
              <a:gd name="T59" fmla="*/ 41 h 59"/>
              <a:gd name="T60" fmla="*/ 31 w 57"/>
              <a:gd name="T61" fmla="*/ 41 h 59"/>
              <a:gd name="T62" fmla="*/ 33 w 57"/>
              <a:gd name="T63" fmla="*/ 39 h 59"/>
              <a:gd name="T64" fmla="*/ 31 w 57"/>
              <a:gd name="T65" fmla="*/ 37 h 59"/>
              <a:gd name="T66" fmla="*/ 27 w 57"/>
              <a:gd name="T67" fmla="*/ 33 h 59"/>
              <a:gd name="T68" fmla="*/ 22 w 57"/>
              <a:gd name="T69" fmla="*/ 35 h 59"/>
              <a:gd name="T70" fmla="*/ 15 w 57"/>
              <a:gd name="T71" fmla="*/ 30 h 59"/>
              <a:gd name="T72" fmla="*/ 12 w 57"/>
              <a:gd name="T73" fmla="*/ 29 h 59"/>
              <a:gd name="T74" fmla="*/ 15 w 57"/>
              <a:gd name="T75" fmla="*/ 24 h 59"/>
              <a:gd name="T76" fmla="*/ 15 w 57"/>
              <a:gd name="T77" fmla="*/ 22 h 59"/>
              <a:gd name="T78" fmla="*/ 20 w 57"/>
              <a:gd name="T79" fmla="*/ 24 h 59"/>
              <a:gd name="T80" fmla="*/ 23 w 57"/>
              <a:gd name="T81" fmla="*/ 24 h 59"/>
              <a:gd name="T82" fmla="*/ 27 w 57"/>
              <a:gd name="T83" fmla="*/ 28 h 59"/>
              <a:gd name="T84" fmla="*/ 29 w 57"/>
              <a:gd name="T85" fmla="*/ 29 h 59"/>
              <a:gd name="T86" fmla="*/ 33 w 57"/>
              <a:gd name="T87" fmla="*/ 32 h 59"/>
              <a:gd name="T88" fmla="*/ 37 w 57"/>
              <a:gd name="T89" fmla="*/ 28 h 59"/>
              <a:gd name="T90" fmla="*/ 37 w 57"/>
              <a:gd name="T91" fmla="*/ 26 h 59"/>
              <a:gd name="T92" fmla="*/ 29 w 57"/>
              <a:gd name="T93" fmla="*/ 20 h 59"/>
              <a:gd name="T94" fmla="*/ 24 w 57"/>
              <a:gd name="T95" fmla="*/ 15 h 59"/>
              <a:gd name="T96" fmla="*/ 24 w 57"/>
              <a:gd name="T97" fmla="*/ 15 h 59"/>
              <a:gd name="T98" fmla="*/ 19 w 57"/>
              <a:gd name="T99" fmla="*/ 15 h 59"/>
              <a:gd name="T100" fmla="*/ 4 w 57"/>
              <a:gd name="T101" fmla="*/ 14 h 59"/>
              <a:gd name="T102" fmla="*/ 9 w 57"/>
              <a:gd name="T103" fmla="*/ 10 h 59"/>
              <a:gd name="T104" fmla="*/ 8 w 57"/>
              <a:gd name="T105" fmla="*/ 9 h 59"/>
              <a:gd name="T106" fmla="*/ 8 w 57"/>
              <a:gd name="T107" fmla="*/ 7 h 59"/>
              <a:gd name="T108" fmla="*/ 12 w 57"/>
              <a:gd name="T109" fmla="*/ 7 h 59"/>
              <a:gd name="T110" fmla="*/ 14 w 57"/>
              <a:gd name="T111" fmla="*/ 3 h 59"/>
              <a:gd name="T112" fmla="*/ 14 w 57"/>
              <a:gd name="T113" fmla="*/ 0 h 59"/>
              <a:gd name="T114" fmla="*/ 14 w 57"/>
              <a:gd name="T115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" h="59">
                <a:moveTo>
                  <a:pt x="1" y="22"/>
                </a:moveTo>
                <a:lnTo>
                  <a:pt x="1" y="26"/>
                </a:lnTo>
                <a:lnTo>
                  <a:pt x="0" y="26"/>
                </a:lnTo>
                <a:lnTo>
                  <a:pt x="1" y="22"/>
                </a:lnTo>
                <a:lnTo>
                  <a:pt x="1" y="22"/>
                </a:lnTo>
                <a:close/>
                <a:moveTo>
                  <a:pt x="14" y="0"/>
                </a:moveTo>
                <a:lnTo>
                  <a:pt x="24" y="7"/>
                </a:lnTo>
                <a:lnTo>
                  <a:pt x="37" y="3"/>
                </a:lnTo>
                <a:lnTo>
                  <a:pt x="34" y="9"/>
                </a:lnTo>
                <a:lnTo>
                  <a:pt x="35" y="9"/>
                </a:lnTo>
                <a:lnTo>
                  <a:pt x="41" y="17"/>
                </a:lnTo>
                <a:lnTo>
                  <a:pt x="46" y="15"/>
                </a:lnTo>
                <a:lnTo>
                  <a:pt x="49" y="15"/>
                </a:lnTo>
                <a:lnTo>
                  <a:pt x="50" y="18"/>
                </a:lnTo>
                <a:lnTo>
                  <a:pt x="52" y="25"/>
                </a:lnTo>
                <a:lnTo>
                  <a:pt x="53" y="25"/>
                </a:lnTo>
                <a:lnTo>
                  <a:pt x="57" y="28"/>
                </a:lnTo>
                <a:lnTo>
                  <a:pt x="56" y="37"/>
                </a:lnTo>
                <a:lnTo>
                  <a:pt x="54" y="45"/>
                </a:lnTo>
                <a:lnTo>
                  <a:pt x="53" y="52"/>
                </a:lnTo>
                <a:lnTo>
                  <a:pt x="48" y="59"/>
                </a:lnTo>
                <a:lnTo>
                  <a:pt x="46" y="59"/>
                </a:lnTo>
                <a:lnTo>
                  <a:pt x="45" y="48"/>
                </a:lnTo>
                <a:lnTo>
                  <a:pt x="42" y="40"/>
                </a:lnTo>
                <a:lnTo>
                  <a:pt x="37" y="44"/>
                </a:lnTo>
                <a:lnTo>
                  <a:pt x="29" y="50"/>
                </a:lnTo>
                <a:lnTo>
                  <a:pt x="27" y="48"/>
                </a:lnTo>
                <a:lnTo>
                  <a:pt x="24" y="48"/>
                </a:lnTo>
                <a:lnTo>
                  <a:pt x="26" y="44"/>
                </a:lnTo>
                <a:lnTo>
                  <a:pt x="27" y="41"/>
                </a:lnTo>
                <a:lnTo>
                  <a:pt x="31" y="41"/>
                </a:lnTo>
                <a:lnTo>
                  <a:pt x="33" y="39"/>
                </a:lnTo>
                <a:lnTo>
                  <a:pt x="31" y="37"/>
                </a:lnTo>
                <a:lnTo>
                  <a:pt x="27" y="33"/>
                </a:lnTo>
                <a:lnTo>
                  <a:pt x="22" y="35"/>
                </a:lnTo>
                <a:lnTo>
                  <a:pt x="15" y="30"/>
                </a:lnTo>
                <a:lnTo>
                  <a:pt x="12" y="29"/>
                </a:lnTo>
                <a:lnTo>
                  <a:pt x="15" y="24"/>
                </a:lnTo>
                <a:lnTo>
                  <a:pt x="15" y="22"/>
                </a:lnTo>
                <a:lnTo>
                  <a:pt x="20" y="24"/>
                </a:lnTo>
                <a:lnTo>
                  <a:pt x="23" y="24"/>
                </a:lnTo>
                <a:lnTo>
                  <a:pt x="27" y="28"/>
                </a:lnTo>
                <a:lnTo>
                  <a:pt x="29" y="29"/>
                </a:lnTo>
                <a:lnTo>
                  <a:pt x="33" y="32"/>
                </a:lnTo>
                <a:lnTo>
                  <a:pt x="37" y="28"/>
                </a:lnTo>
                <a:lnTo>
                  <a:pt x="37" y="26"/>
                </a:lnTo>
                <a:lnTo>
                  <a:pt x="29" y="20"/>
                </a:lnTo>
                <a:lnTo>
                  <a:pt x="24" y="15"/>
                </a:lnTo>
                <a:lnTo>
                  <a:pt x="24" y="15"/>
                </a:lnTo>
                <a:lnTo>
                  <a:pt x="19" y="15"/>
                </a:lnTo>
                <a:lnTo>
                  <a:pt x="4" y="14"/>
                </a:lnTo>
                <a:lnTo>
                  <a:pt x="9" y="10"/>
                </a:lnTo>
                <a:lnTo>
                  <a:pt x="8" y="9"/>
                </a:lnTo>
                <a:lnTo>
                  <a:pt x="8" y="7"/>
                </a:lnTo>
                <a:lnTo>
                  <a:pt x="12" y="7"/>
                </a:lnTo>
                <a:lnTo>
                  <a:pt x="14" y="3"/>
                </a:lnTo>
                <a:lnTo>
                  <a:pt x="14" y="0"/>
                </a:lnTo>
                <a:lnTo>
                  <a:pt x="1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Freeform 728">
            <a:extLst>
              <a:ext uri="{FF2B5EF4-FFF2-40B4-BE49-F238E27FC236}">
                <a16:creationId xmlns:a16="http://schemas.microsoft.com/office/drawing/2014/main" id="{962E34D6-60FA-7368-494A-280058D9550C}"/>
              </a:ext>
            </a:extLst>
          </p:cNvPr>
          <p:cNvSpPr>
            <a:spLocks/>
          </p:cNvSpPr>
          <p:nvPr/>
        </p:nvSpPr>
        <p:spPr bwMode="auto">
          <a:xfrm>
            <a:off x="4111710" y="4888015"/>
            <a:ext cx="147641" cy="82552"/>
          </a:xfrm>
          <a:custGeom>
            <a:avLst/>
            <a:gdLst>
              <a:gd name="T0" fmla="*/ 75 w 93"/>
              <a:gd name="T1" fmla="*/ 4 h 52"/>
              <a:gd name="T2" fmla="*/ 74 w 93"/>
              <a:gd name="T3" fmla="*/ 4 h 52"/>
              <a:gd name="T4" fmla="*/ 74 w 93"/>
              <a:gd name="T5" fmla="*/ 6 h 52"/>
              <a:gd name="T6" fmla="*/ 75 w 93"/>
              <a:gd name="T7" fmla="*/ 14 h 52"/>
              <a:gd name="T8" fmla="*/ 82 w 93"/>
              <a:gd name="T9" fmla="*/ 15 h 52"/>
              <a:gd name="T10" fmla="*/ 82 w 93"/>
              <a:gd name="T11" fmla="*/ 16 h 52"/>
              <a:gd name="T12" fmla="*/ 85 w 93"/>
              <a:gd name="T13" fmla="*/ 23 h 52"/>
              <a:gd name="T14" fmla="*/ 85 w 93"/>
              <a:gd name="T15" fmla="*/ 25 h 52"/>
              <a:gd name="T16" fmla="*/ 86 w 93"/>
              <a:gd name="T17" fmla="*/ 25 h 52"/>
              <a:gd name="T18" fmla="*/ 90 w 93"/>
              <a:gd name="T19" fmla="*/ 25 h 52"/>
              <a:gd name="T20" fmla="*/ 89 w 93"/>
              <a:gd name="T21" fmla="*/ 30 h 52"/>
              <a:gd name="T22" fmla="*/ 89 w 93"/>
              <a:gd name="T23" fmla="*/ 33 h 52"/>
              <a:gd name="T24" fmla="*/ 93 w 93"/>
              <a:gd name="T25" fmla="*/ 38 h 52"/>
              <a:gd name="T26" fmla="*/ 89 w 93"/>
              <a:gd name="T27" fmla="*/ 40 h 52"/>
              <a:gd name="T28" fmla="*/ 85 w 93"/>
              <a:gd name="T29" fmla="*/ 42 h 52"/>
              <a:gd name="T30" fmla="*/ 83 w 93"/>
              <a:gd name="T31" fmla="*/ 42 h 52"/>
              <a:gd name="T32" fmla="*/ 79 w 93"/>
              <a:gd name="T33" fmla="*/ 48 h 52"/>
              <a:gd name="T34" fmla="*/ 77 w 93"/>
              <a:gd name="T35" fmla="*/ 51 h 52"/>
              <a:gd name="T36" fmla="*/ 77 w 93"/>
              <a:gd name="T37" fmla="*/ 52 h 52"/>
              <a:gd name="T38" fmla="*/ 56 w 93"/>
              <a:gd name="T39" fmla="*/ 44 h 52"/>
              <a:gd name="T40" fmla="*/ 52 w 93"/>
              <a:gd name="T41" fmla="*/ 41 h 52"/>
              <a:gd name="T42" fmla="*/ 51 w 93"/>
              <a:gd name="T43" fmla="*/ 41 h 52"/>
              <a:gd name="T44" fmla="*/ 49 w 93"/>
              <a:gd name="T45" fmla="*/ 34 h 52"/>
              <a:gd name="T46" fmla="*/ 48 w 93"/>
              <a:gd name="T47" fmla="*/ 31 h 52"/>
              <a:gd name="T48" fmla="*/ 45 w 93"/>
              <a:gd name="T49" fmla="*/ 31 h 52"/>
              <a:gd name="T50" fmla="*/ 40 w 93"/>
              <a:gd name="T51" fmla="*/ 33 h 52"/>
              <a:gd name="T52" fmla="*/ 34 w 93"/>
              <a:gd name="T53" fmla="*/ 25 h 52"/>
              <a:gd name="T54" fmla="*/ 33 w 93"/>
              <a:gd name="T55" fmla="*/ 25 h 52"/>
              <a:gd name="T56" fmla="*/ 36 w 93"/>
              <a:gd name="T57" fmla="*/ 19 h 52"/>
              <a:gd name="T58" fmla="*/ 23 w 93"/>
              <a:gd name="T59" fmla="*/ 23 h 52"/>
              <a:gd name="T60" fmla="*/ 13 w 93"/>
              <a:gd name="T61" fmla="*/ 16 h 52"/>
              <a:gd name="T62" fmla="*/ 13 w 93"/>
              <a:gd name="T63" fmla="*/ 19 h 52"/>
              <a:gd name="T64" fmla="*/ 11 w 93"/>
              <a:gd name="T65" fmla="*/ 23 h 52"/>
              <a:gd name="T66" fmla="*/ 7 w 93"/>
              <a:gd name="T67" fmla="*/ 23 h 52"/>
              <a:gd name="T68" fmla="*/ 0 w 93"/>
              <a:gd name="T69" fmla="*/ 15 h 52"/>
              <a:gd name="T70" fmla="*/ 13 w 93"/>
              <a:gd name="T71" fmla="*/ 12 h 52"/>
              <a:gd name="T72" fmla="*/ 18 w 93"/>
              <a:gd name="T73" fmla="*/ 11 h 52"/>
              <a:gd name="T74" fmla="*/ 23 w 93"/>
              <a:gd name="T75" fmla="*/ 11 h 52"/>
              <a:gd name="T76" fmla="*/ 32 w 93"/>
              <a:gd name="T77" fmla="*/ 12 h 52"/>
              <a:gd name="T78" fmla="*/ 33 w 93"/>
              <a:gd name="T79" fmla="*/ 8 h 52"/>
              <a:gd name="T80" fmla="*/ 33 w 93"/>
              <a:gd name="T81" fmla="*/ 4 h 52"/>
              <a:gd name="T82" fmla="*/ 36 w 93"/>
              <a:gd name="T83" fmla="*/ 4 h 52"/>
              <a:gd name="T84" fmla="*/ 41 w 93"/>
              <a:gd name="T85" fmla="*/ 4 h 52"/>
              <a:gd name="T86" fmla="*/ 45 w 93"/>
              <a:gd name="T87" fmla="*/ 11 h 52"/>
              <a:gd name="T88" fmla="*/ 47 w 93"/>
              <a:gd name="T89" fmla="*/ 10 h 52"/>
              <a:gd name="T90" fmla="*/ 45 w 93"/>
              <a:gd name="T91" fmla="*/ 4 h 52"/>
              <a:gd name="T92" fmla="*/ 56 w 93"/>
              <a:gd name="T93" fmla="*/ 0 h 52"/>
              <a:gd name="T94" fmla="*/ 60 w 93"/>
              <a:gd name="T95" fmla="*/ 0 h 52"/>
              <a:gd name="T96" fmla="*/ 71 w 93"/>
              <a:gd name="T97" fmla="*/ 3 h 52"/>
              <a:gd name="T98" fmla="*/ 75 w 93"/>
              <a:gd name="T9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3" h="52">
                <a:moveTo>
                  <a:pt x="75" y="4"/>
                </a:moveTo>
                <a:lnTo>
                  <a:pt x="74" y="4"/>
                </a:lnTo>
                <a:lnTo>
                  <a:pt x="74" y="6"/>
                </a:lnTo>
                <a:lnTo>
                  <a:pt x="75" y="14"/>
                </a:lnTo>
                <a:lnTo>
                  <a:pt x="82" y="15"/>
                </a:lnTo>
                <a:lnTo>
                  <a:pt x="82" y="16"/>
                </a:lnTo>
                <a:lnTo>
                  <a:pt x="85" y="23"/>
                </a:lnTo>
                <a:lnTo>
                  <a:pt x="85" y="25"/>
                </a:lnTo>
                <a:lnTo>
                  <a:pt x="86" y="25"/>
                </a:lnTo>
                <a:lnTo>
                  <a:pt x="90" y="25"/>
                </a:lnTo>
                <a:lnTo>
                  <a:pt x="89" y="30"/>
                </a:lnTo>
                <a:lnTo>
                  <a:pt x="89" y="33"/>
                </a:lnTo>
                <a:lnTo>
                  <a:pt x="93" y="38"/>
                </a:lnTo>
                <a:lnTo>
                  <a:pt x="89" y="40"/>
                </a:lnTo>
                <a:lnTo>
                  <a:pt x="85" y="42"/>
                </a:lnTo>
                <a:lnTo>
                  <a:pt x="83" y="42"/>
                </a:lnTo>
                <a:lnTo>
                  <a:pt x="79" y="48"/>
                </a:lnTo>
                <a:lnTo>
                  <a:pt x="77" y="51"/>
                </a:lnTo>
                <a:lnTo>
                  <a:pt x="77" y="52"/>
                </a:lnTo>
                <a:lnTo>
                  <a:pt x="56" y="44"/>
                </a:lnTo>
                <a:lnTo>
                  <a:pt x="52" y="41"/>
                </a:lnTo>
                <a:lnTo>
                  <a:pt x="51" y="41"/>
                </a:lnTo>
                <a:lnTo>
                  <a:pt x="49" y="34"/>
                </a:lnTo>
                <a:lnTo>
                  <a:pt x="48" y="31"/>
                </a:lnTo>
                <a:lnTo>
                  <a:pt x="45" y="31"/>
                </a:lnTo>
                <a:lnTo>
                  <a:pt x="40" y="33"/>
                </a:lnTo>
                <a:lnTo>
                  <a:pt x="34" y="25"/>
                </a:lnTo>
                <a:lnTo>
                  <a:pt x="33" y="25"/>
                </a:lnTo>
                <a:lnTo>
                  <a:pt x="36" y="19"/>
                </a:lnTo>
                <a:lnTo>
                  <a:pt x="23" y="23"/>
                </a:lnTo>
                <a:lnTo>
                  <a:pt x="13" y="16"/>
                </a:lnTo>
                <a:lnTo>
                  <a:pt x="13" y="19"/>
                </a:lnTo>
                <a:lnTo>
                  <a:pt x="11" y="23"/>
                </a:lnTo>
                <a:lnTo>
                  <a:pt x="7" y="23"/>
                </a:lnTo>
                <a:lnTo>
                  <a:pt x="0" y="15"/>
                </a:lnTo>
                <a:lnTo>
                  <a:pt x="13" y="12"/>
                </a:lnTo>
                <a:lnTo>
                  <a:pt x="18" y="11"/>
                </a:lnTo>
                <a:lnTo>
                  <a:pt x="23" y="11"/>
                </a:lnTo>
                <a:lnTo>
                  <a:pt x="32" y="12"/>
                </a:lnTo>
                <a:lnTo>
                  <a:pt x="33" y="8"/>
                </a:lnTo>
                <a:lnTo>
                  <a:pt x="33" y="4"/>
                </a:lnTo>
                <a:lnTo>
                  <a:pt x="36" y="4"/>
                </a:lnTo>
                <a:lnTo>
                  <a:pt x="41" y="4"/>
                </a:lnTo>
                <a:lnTo>
                  <a:pt x="45" y="11"/>
                </a:lnTo>
                <a:lnTo>
                  <a:pt x="47" y="10"/>
                </a:lnTo>
                <a:lnTo>
                  <a:pt x="45" y="4"/>
                </a:lnTo>
                <a:lnTo>
                  <a:pt x="56" y="0"/>
                </a:lnTo>
                <a:lnTo>
                  <a:pt x="60" y="0"/>
                </a:lnTo>
                <a:lnTo>
                  <a:pt x="71" y="3"/>
                </a:lnTo>
                <a:lnTo>
                  <a:pt x="75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Freeform 729">
            <a:extLst>
              <a:ext uri="{FF2B5EF4-FFF2-40B4-BE49-F238E27FC236}">
                <a16:creationId xmlns:a16="http://schemas.microsoft.com/office/drawing/2014/main" id="{1AA050D9-D6E3-DFB5-DF16-27F40660165F}"/>
              </a:ext>
            </a:extLst>
          </p:cNvPr>
          <p:cNvSpPr>
            <a:spLocks noEditPoints="1"/>
          </p:cNvSpPr>
          <p:nvPr/>
        </p:nvSpPr>
        <p:spPr bwMode="auto">
          <a:xfrm>
            <a:off x="4110122" y="4597496"/>
            <a:ext cx="171454" cy="234955"/>
          </a:xfrm>
          <a:custGeom>
            <a:avLst/>
            <a:gdLst>
              <a:gd name="T0" fmla="*/ 7 w 108"/>
              <a:gd name="T1" fmla="*/ 97 h 148"/>
              <a:gd name="T2" fmla="*/ 9 w 108"/>
              <a:gd name="T3" fmla="*/ 82 h 148"/>
              <a:gd name="T4" fmla="*/ 0 w 108"/>
              <a:gd name="T5" fmla="*/ 97 h 148"/>
              <a:gd name="T6" fmla="*/ 97 w 108"/>
              <a:gd name="T7" fmla="*/ 123 h 148"/>
              <a:gd name="T8" fmla="*/ 108 w 108"/>
              <a:gd name="T9" fmla="*/ 103 h 148"/>
              <a:gd name="T10" fmla="*/ 101 w 108"/>
              <a:gd name="T11" fmla="*/ 89 h 148"/>
              <a:gd name="T12" fmla="*/ 93 w 108"/>
              <a:gd name="T13" fmla="*/ 82 h 148"/>
              <a:gd name="T14" fmla="*/ 74 w 108"/>
              <a:gd name="T15" fmla="*/ 85 h 148"/>
              <a:gd name="T16" fmla="*/ 57 w 108"/>
              <a:gd name="T17" fmla="*/ 89 h 148"/>
              <a:gd name="T18" fmla="*/ 46 w 108"/>
              <a:gd name="T19" fmla="*/ 101 h 148"/>
              <a:gd name="T20" fmla="*/ 38 w 108"/>
              <a:gd name="T21" fmla="*/ 99 h 148"/>
              <a:gd name="T22" fmla="*/ 23 w 108"/>
              <a:gd name="T23" fmla="*/ 92 h 148"/>
              <a:gd name="T24" fmla="*/ 19 w 108"/>
              <a:gd name="T25" fmla="*/ 94 h 148"/>
              <a:gd name="T26" fmla="*/ 23 w 108"/>
              <a:gd name="T27" fmla="*/ 100 h 148"/>
              <a:gd name="T28" fmla="*/ 34 w 108"/>
              <a:gd name="T29" fmla="*/ 103 h 148"/>
              <a:gd name="T30" fmla="*/ 56 w 108"/>
              <a:gd name="T31" fmla="*/ 104 h 148"/>
              <a:gd name="T32" fmla="*/ 65 w 108"/>
              <a:gd name="T33" fmla="*/ 111 h 148"/>
              <a:gd name="T34" fmla="*/ 59 w 108"/>
              <a:gd name="T35" fmla="*/ 114 h 148"/>
              <a:gd name="T36" fmla="*/ 42 w 108"/>
              <a:gd name="T37" fmla="*/ 112 h 148"/>
              <a:gd name="T38" fmla="*/ 20 w 108"/>
              <a:gd name="T39" fmla="*/ 112 h 148"/>
              <a:gd name="T40" fmla="*/ 15 w 108"/>
              <a:gd name="T41" fmla="*/ 119 h 148"/>
              <a:gd name="T42" fmla="*/ 37 w 108"/>
              <a:gd name="T43" fmla="*/ 116 h 148"/>
              <a:gd name="T44" fmla="*/ 57 w 108"/>
              <a:gd name="T45" fmla="*/ 119 h 148"/>
              <a:gd name="T46" fmla="*/ 63 w 108"/>
              <a:gd name="T47" fmla="*/ 124 h 148"/>
              <a:gd name="T48" fmla="*/ 49 w 108"/>
              <a:gd name="T49" fmla="*/ 126 h 148"/>
              <a:gd name="T50" fmla="*/ 53 w 108"/>
              <a:gd name="T51" fmla="*/ 134 h 148"/>
              <a:gd name="T52" fmla="*/ 38 w 108"/>
              <a:gd name="T53" fmla="*/ 130 h 148"/>
              <a:gd name="T54" fmla="*/ 37 w 108"/>
              <a:gd name="T55" fmla="*/ 135 h 148"/>
              <a:gd name="T56" fmla="*/ 38 w 108"/>
              <a:gd name="T57" fmla="*/ 141 h 148"/>
              <a:gd name="T58" fmla="*/ 45 w 108"/>
              <a:gd name="T59" fmla="*/ 144 h 148"/>
              <a:gd name="T60" fmla="*/ 79 w 108"/>
              <a:gd name="T61" fmla="*/ 148 h 148"/>
              <a:gd name="T62" fmla="*/ 86 w 108"/>
              <a:gd name="T63" fmla="*/ 148 h 148"/>
              <a:gd name="T64" fmla="*/ 89 w 108"/>
              <a:gd name="T65" fmla="*/ 139 h 148"/>
              <a:gd name="T66" fmla="*/ 98 w 108"/>
              <a:gd name="T67" fmla="*/ 138 h 148"/>
              <a:gd name="T68" fmla="*/ 106 w 108"/>
              <a:gd name="T69" fmla="*/ 137 h 148"/>
              <a:gd name="T70" fmla="*/ 105 w 108"/>
              <a:gd name="T71" fmla="*/ 131 h 148"/>
              <a:gd name="T72" fmla="*/ 49 w 108"/>
              <a:gd name="T73" fmla="*/ 30 h 148"/>
              <a:gd name="T74" fmla="*/ 50 w 108"/>
              <a:gd name="T75" fmla="*/ 36 h 148"/>
              <a:gd name="T76" fmla="*/ 57 w 108"/>
              <a:gd name="T77" fmla="*/ 36 h 148"/>
              <a:gd name="T78" fmla="*/ 67 w 108"/>
              <a:gd name="T79" fmla="*/ 36 h 148"/>
              <a:gd name="T80" fmla="*/ 64 w 108"/>
              <a:gd name="T81" fmla="*/ 33 h 148"/>
              <a:gd name="T82" fmla="*/ 57 w 108"/>
              <a:gd name="T83" fmla="*/ 18 h 148"/>
              <a:gd name="T84" fmla="*/ 35 w 108"/>
              <a:gd name="T85" fmla="*/ 19 h 148"/>
              <a:gd name="T86" fmla="*/ 31 w 108"/>
              <a:gd name="T87" fmla="*/ 24 h 148"/>
              <a:gd name="T88" fmla="*/ 38 w 108"/>
              <a:gd name="T89" fmla="*/ 32 h 148"/>
              <a:gd name="T90" fmla="*/ 44 w 108"/>
              <a:gd name="T91" fmla="*/ 29 h 148"/>
              <a:gd name="T92" fmla="*/ 50 w 108"/>
              <a:gd name="T93" fmla="*/ 15 h 148"/>
              <a:gd name="T94" fmla="*/ 44 w 108"/>
              <a:gd name="T95" fmla="*/ 7 h 148"/>
              <a:gd name="T96" fmla="*/ 33 w 108"/>
              <a:gd name="T97" fmla="*/ 0 h 148"/>
              <a:gd name="T98" fmla="*/ 37 w 108"/>
              <a:gd name="T99" fmla="*/ 1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8" h="148">
                <a:moveTo>
                  <a:pt x="0" y="97"/>
                </a:moveTo>
                <a:lnTo>
                  <a:pt x="7" y="97"/>
                </a:lnTo>
                <a:lnTo>
                  <a:pt x="8" y="96"/>
                </a:lnTo>
                <a:lnTo>
                  <a:pt x="9" y="82"/>
                </a:lnTo>
                <a:lnTo>
                  <a:pt x="1" y="86"/>
                </a:lnTo>
                <a:lnTo>
                  <a:pt x="0" y="97"/>
                </a:lnTo>
                <a:close/>
                <a:moveTo>
                  <a:pt x="98" y="130"/>
                </a:moveTo>
                <a:lnTo>
                  <a:pt x="97" y="123"/>
                </a:lnTo>
                <a:lnTo>
                  <a:pt x="101" y="115"/>
                </a:lnTo>
                <a:lnTo>
                  <a:pt x="108" y="103"/>
                </a:lnTo>
                <a:lnTo>
                  <a:pt x="104" y="94"/>
                </a:lnTo>
                <a:lnTo>
                  <a:pt x="101" y="89"/>
                </a:lnTo>
                <a:lnTo>
                  <a:pt x="94" y="84"/>
                </a:lnTo>
                <a:lnTo>
                  <a:pt x="93" y="82"/>
                </a:lnTo>
                <a:lnTo>
                  <a:pt x="86" y="84"/>
                </a:lnTo>
                <a:lnTo>
                  <a:pt x="74" y="85"/>
                </a:lnTo>
                <a:lnTo>
                  <a:pt x="68" y="92"/>
                </a:lnTo>
                <a:lnTo>
                  <a:pt x="57" y="89"/>
                </a:lnTo>
                <a:lnTo>
                  <a:pt x="60" y="99"/>
                </a:lnTo>
                <a:lnTo>
                  <a:pt x="46" y="101"/>
                </a:lnTo>
                <a:lnTo>
                  <a:pt x="38" y="96"/>
                </a:lnTo>
                <a:lnTo>
                  <a:pt x="38" y="99"/>
                </a:lnTo>
                <a:lnTo>
                  <a:pt x="30" y="97"/>
                </a:lnTo>
                <a:lnTo>
                  <a:pt x="23" y="92"/>
                </a:lnTo>
                <a:lnTo>
                  <a:pt x="20" y="90"/>
                </a:lnTo>
                <a:lnTo>
                  <a:pt x="19" y="94"/>
                </a:lnTo>
                <a:lnTo>
                  <a:pt x="20" y="99"/>
                </a:lnTo>
                <a:lnTo>
                  <a:pt x="23" y="100"/>
                </a:lnTo>
                <a:lnTo>
                  <a:pt x="26" y="103"/>
                </a:lnTo>
                <a:lnTo>
                  <a:pt x="34" y="103"/>
                </a:lnTo>
                <a:lnTo>
                  <a:pt x="46" y="103"/>
                </a:lnTo>
                <a:lnTo>
                  <a:pt x="56" y="104"/>
                </a:lnTo>
                <a:lnTo>
                  <a:pt x="64" y="108"/>
                </a:lnTo>
                <a:lnTo>
                  <a:pt x="65" y="111"/>
                </a:lnTo>
                <a:lnTo>
                  <a:pt x="63" y="114"/>
                </a:lnTo>
                <a:lnTo>
                  <a:pt x="59" y="114"/>
                </a:lnTo>
                <a:lnTo>
                  <a:pt x="53" y="112"/>
                </a:lnTo>
                <a:lnTo>
                  <a:pt x="42" y="112"/>
                </a:lnTo>
                <a:lnTo>
                  <a:pt x="35" y="112"/>
                </a:lnTo>
                <a:lnTo>
                  <a:pt x="20" y="112"/>
                </a:lnTo>
                <a:lnTo>
                  <a:pt x="16" y="115"/>
                </a:lnTo>
                <a:lnTo>
                  <a:pt x="15" y="119"/>
                </a:lnTo>
                <a:lnTo>
                  <a:pt x="18" y="122"/>
                </a:lnTo>
                <a:lnTo>
                  <a:pt x="37" y="116"/>
                </a:lnTo>
                <a:lnTo>
                  <a:pt x="49" y="118"/>
                </a:lnTo>
                <a:lnTo>
                  <a:pt x="57" y="119"/>
                </a:lnTo>
                <a:lnTo>
                  <a:pt x="65" y="119"/>
                </a:lnTo>
                <a:lnTo>
                  <a:pt x="63" y="124"/>
                </a:lnTo>
                <a:lnTo>
                  <a:pt x="45" y="123"/>
                </a:lnTo>
                <a:lnTo>
                  <a:pt x="49" y="126"/>
                </a:lnTo>
                <a:lnTo>
                  <a:pt x="56" y="131"/>
                </a:lnTo>
                <a:lnTo>
                  <a:pt x="53" y="134"/>
                </a:lnTo>
                <a:lnTo>
                  <a:pt x="49" y="134"/>
                </a:lnTo>
                <a:lnTo>
                  <a:pt x="38" y="130"/>
                </a:lnTo>
                <a:lnTo>
                  <a:pt x="37" y="133"/>
                </a:lnTo>
                <a:lnTo>
                  <a:pt x="37" y="135"/>
                </a:lnTo>
                <a:lnTo>
                  <a:pt x="35" y="139"/>
                </a:lnTo>
                <a:lnTo>
                  <a:pt x="38" y="141"/>
                </a:lnTo>
                <a:lnTo>
                  <a:pt x="42" y="142"/>
                </a:lnTo>
                <a:lnTo>
                  <a:pt x="45" y="144"/>
                </a:lnTo>
                <a:lnTo>
                  <a:pt x="46" y="144"/>
                </a:lnTo>
                <a:lnTo>
                  <a:pt x="79" y="148"/>
                </a:lnTo>
                <a:lnTo>
                  <a:pt x="84" y="148"/>
                </a:lnTo>
                <a:lnTo>
                  <a:pt x="86" y="148"/>
                </a:lnTo>
                <a:lnTo>
                  <a:pt x="89" y="146"/>
                </a:lnTo>
                <a:lnTo>
                  <a:pt x="89" y="139"/>
                </a:lnTo>
                <a:lnTo>
                  <a:pt x="90" y="139"/>
                </a:lnTo>
                <a:lnTo>
                  <a:pt x="98" y="138"/>
                </a:lnTo>
                <a:lnTo>
                  <a:pt x="99" y="138"/>
                </a:lnTo>
                <a:lnTo>
                  <a:pt x="106" y="137"/>
                </a:lnTo>
                <a:lnTo>
                  <a:pt x="106" y="135"/>
                </a:lnTo>
                <a:lnTo>
                  <a:pt x="105" y="131"/>
                </a:lnTo>
                <a:lnTo>
                  <a:pt x="98" y="130"/>
                </a:lnTo>
                <a:close/>
                <a:moveTo>
                  <a:pt x="49" y="30"/>
                </a:moveTo>
                <a:lnTo>
                  <a:pt x="50" y="32"/>
                </a:lnTo>
                <a:lnTo>
                  <a:pt x="50" y="36"/>
                </a:lnTo>
                <a:lnTo>
                  <a:pt x="56" y="36"/>
                </a:lnTo>
                <a:lnTo>
                  <a:pt x="57" y="36"/>
                </a:lnTo>
                <a:lnTo>
                  <a:pt x="65" y="36"/>
                </a:lnTo>
                <a:lnTo>
                  <a:pt x="67" y="36"/>
                </a:lnTo>
                <a:lnTo>
                  <a:pt x="65" y="32"/>
                </a:lnTo>
                <a:lnTo>
                  <a:pt x="64" y="33"/>
                </a:lnTo>
                <a:lnTo>
                  <a:pt x="56" y="24"/>
                </a:lnTo>
                <a:lnTo>
                  <a:pt x="57" y="18"/>
                </a:lnTo>
                <a:lnTo>
                  <a:pt x="49" y="30"/>
                </a:lnTo>
                <a:close/>
                <a:moveTo>
                  <a:pt x="35" y="19"/>
                </a:moveTo>
                <a:lnTo>
                  <a:pt x="33" y="21"/>
                </a:lnTo>
                <a:lnTo>
                  <a:pt x="31" y="24"/>
                </a:lnTo>
                <a:lnTo>
                  <a:pt x="34" y="29"/>
                </a:lnTo>
                <a:lnTo>
                  <a:pt x="38" y="32"/>
                </a:lnTo>
                <a:lnTo>
                  <a:pt x="41" y="32"/>
                </a:lnTo>
                <a:lnTo>
                  <a:pt x="44" y="29"/>
                </a:lnTo>
                <a:lnTo>
                  <a:pt x="46" y="26"/>
                </a:lnTo>
                <a:lnTo>
                  <a:pt x="50" y="15"/>
                </a:lnTo>
                <a:lnTo>
                  <a:pt x="50" y="4"/>
                </a:lnTo>
                <a:lnTo>
                  <a:pt x="44" y="7"/>
                </a:lnTo>
                <a:lnTo>
                  <a:pt x="41" y="0"/>
                </a:lnTo>
                <a:lnTo>
                  <a:pt x="33" y="0"/>
                </a:lnTo>
                <a:lnTo>
                  <a:pt x="30" y="10"/>
                </a:lnTo>
                <a:lnTo>
                  <a:pt x="37" y="10"/>
                </a:lnTo>
                <a:lnTo>
                  <a:pt x="35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Freeform 730">
            <a:extLst>
              <a:ext uri="{FF2B5EF4-FFF2-40B4-BE49-F238E27FC236}">
                <a16:creationId xmlns:a16="http://schemas.microsoft.com/office/drawing/2014/main" id="{9C3C496E-EC50-C187-F736-340FBABB80AA}"/>
              </a:ext>
            </a:extLst>
          </p:cNvPr>
          <p:cNvSpPr>
            <a:spLocks/>
          </p:cNvSpPr>
          <p:nvPr/>
        </p:nvSpPr>
        <p:spPr bwMode="auto">
          <a:xfrm>
            <a:off x="4300626" y="5999289"/>
            <a:ext cx="125415" cy="246068"/>
          </a:xfrm>
          <a:custGeom>
            <a:avLst/>
            <a:gdLst>
              <a:gd name="T0" fmla="*/ 79 w 79"/>
              <a:gd name="T1" fmla="*/ 2 h 155"/>
              <a:gd name="T2" fmla="*/ 75 w 79"/>
              <a:gd name="T3" fmla="*/ 13 h 155"/>
              <a:gd name="T4" fmla="*/ 79 w 79"/>
              <a:gd name="T5" fmla="*/ 24 h 155"/>
              <a:gd name="T6" fmla="*/ 74 w 79"/>
              <a:gd name="T7" fmla="*/ 41 h 155"/>
              <a:gd name="T8" fmla="*/ 64 w 79"/>
              <a:gd name="T9" fmla="*/ 45 h 155"/>
              <a:gd name="T10" fmla="*/ 59 w 79"/>
              <a:gd name="T11" fmla="*/ 68 h 155"/>
              <a:gd name="T12" fmla="*/ 59 w 79"/>
              <a:gd name="T13" fmla="*/ 75 h 155"/>
              <a:gd name="T14" fmla="*/ 60 w 79"/>
              <a:gd name="T15" fmla="*/ 84 h 155"/>
              <a:gd name="T16" fmla="*/ 64 w 79"/>
              <a:gd name="T17" fmla="*/ 101 h 155"/>
              <a:gd name="T18" fmla="*/ 59 w 79"/>
              <a:gd name="T19" fmla="*/ 107 h 155"/>
              <a:gd name="T20" fmla="*/ 60 w 79"/>
              <a:gd name="T21" fmla="*/ 129 h 155"/>
              <a:gd name="T22" fmla="*/ 60 w 79"/>
              <a:gd name="T23" fmla="*/ 143 h 155"/>
              <a:gd name="T24" fmla="*/ 49 w 79"/>
              <a:gd name="T25" fmla="*/ 141 h 155"/>
              <a:gd name="T26" fmla="*/ 45 w 79"/>
              <a:gd name="T27" fmla="*/ 146 h 155"/>
              <a:gd name="T28" fmla="*/ 45 w 79"/>
              <a:gd name="T29" fmla="*/ 152 h 155"/>
              <a:gd name="T30" fmla="*/ 33 w 79"/>
              <a:gd name="T31" fmla="*/ 151 h 155"/>
              <a:gd name="T32" fmla="*/ 27 w 79"/>
              <a:gd name="T33" fmla="*/ 154 h 155"/>
              <a:gd name="T34" fmla="*/ 25 w 79"/>
              <a:gd name="T35" fmla="*/ 155 h 155"/>
              <a:gd name="T36" fmla="*/ 14 w 79"/>
              <a:gd name="T37" fmla="*/ 152 h 155"/>
              <a:gd name="T38" fmla="*/ 7 w 79"/>
              <a:gd name="T39" fmla="*/ 155 h 155"/>
              <a:gd name="T40" fmla="*/ 5 w 79"/>
              <a:gd name="T41" fmla="*/ 152 h 155"/>
              <a:gd name="T42" fmla="*/ 8 w 79"/>
              <a:gd name="T43" fmla="*/ 152 h 155"/>
              <a:gd name="T44" fmla="*/ 10 w 79"/>
              <a:gd name="T45" fmla="*/ 151 h 155"/>
              <a:gd name="T46" fmla="*/ 19 w 79"/>
              <a:gd name="T47" fmla="*/ 146 h 155"/>
              <a:gd name="T48" fmla="*/ 20 w 79"/>
              <a:gd name="T49" fmla="*/ 144 h 155"/>
              <a:gd name="T50" fmla="*/ 25 w 79"/>
              <a:gd name="T51" fmla="*/ 143 h 155"/>
              <a:gd name="T52" fmla="*/ 23 w 79"/>
              <a:gd name="T53" fmla="*/ 140 h 155"/>
              <a:gd name="T54" fmla="*/ 16 w 79"/>
              <a:gd name="T55" fmla="*/ 141 h 155"/>
              <a:gd name="T56" fmla="*/ 12 w 79"/>
              <a:gd name="T57" fmla="*/ 143 h 155"/>
              <a:gd name="T58" fmla="*/ 1 w 79"/>
              <a:gd name="T59" fmla="*/ 151 h 155"/>
              <a:gd name="T60" fmla="*/ 0 w 79"/>
              <a:gd name="T61" fmla="*/ 147 h 155"/>
              <a:gd name="T62" fmla="*/ 7 w 79"/>
              <a:gd name="T63" fmla="*/ 141 h 155"/>
              <a:gd name="T64" fmla="*/ 7 w 79"/>
              <a:gd name="T65" fmla="*/ 140 h 155"/>
              <a:gd name="T66" fmla="*/ 10 w 79"/>
              <a:gd name="T67" fmla="*/ 133 h 155"/>
              <a:gd name="T68" fmla="*/ 12 w 79"/>
              <a:gd name="T69" fmla="*/ 121 h 155"/>
              <a:gd name="T70" fmla="*/ 18 w 79"/>
              <a:gd name="T71" fmla="*/ 126 h 155"/>
              <a:gd name="T72" fmla="*/ 33 w 79"/>
              <a:gd name="T73" fmla="*/ 124 h 155"/>
              <a:gd name="T74" fmla="*/ 30 w 79"/>
              <a:gd name="T75" fmla="*/ 111 h 155"/>
              <a:gd name="T76" fmla="*/ 27 w 79"/>
              <a:gd name="T77" fmla="*/ 105 h 155"/>
              <a:gd name="T78" fmla="*/ 30 w 79"/>
              <a:gd name="T79" fmla="*/ 81 h 155"/>
              <a:gd name="T80" fmla="*/ 29 w 79"/>
              <a:gd name="T81" fmla="*/ 80 h 155"/>
              <a:gd name="T82" fmla="*/ 25 w 79"/>
              <a:gd name="T83" fmla="*/ 76 h 155"/>
              <a:gd name="T84" fmla="*/ 23 w 79"/>
              <a:gd name="T85" fmla="*/ 60 h 155"/>
              <a:gd name="T86" fmla="*/ 34 w 79"/>
              <a:gd name="T87" fmla="*/ 34 h 155"/>
              <a:gd name="T88" fmla="*/ 37 w 79"/>
              <a:gd name="T89" fmla="*/ 31 h 155"/>
              <a:gd name="T90" fmla="*/ 38 w 79"/>
              <a:gd name="T91" fmla="*/ 26 h 155"/>
              <a:gd name="T92" fmla="*/ 45 w 79"/>
              <a:gd name="T93" fmla="*/ 17 h 155"/>
              <a:gd name="T94" fmla="*/ 46 w 79"/>
              <a:gd name="T95" fmla="*/ 11 h 155"/>
              <a:gd name="T96" fmla="*/ 45 w 79"/>
              <a:gd name="T97" fmla="*/ 4 h 155"/>
              <a:gd name="T98" fmla="*/ 59 w 79"/>
              <a:gd name="T99" fmla="*/ 5 h 155"/>
              <a:gd name="T100" fmla="*/ 63 w 79"/>
              <a:gd name="T101" fmla="*/ 0 h 155"/>
              <a:gd name="T102" fmla="*/ 79 w 79"/>
              <a:gd name="T103" fmla="*/ 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9" h="155">
                <a:moveTo>
                  <a:pt x="79" y="2"/>
                </a:moveTo>
                <a:lnTo>
                  <a:pt x="75" y="13"/>
                </a:lnTo>
                <a:lnTo>
                  <a:pt x="79" y="24"/>
                </a:lnTo>
                <a:lnTo>
                  <a:pt x="74" y="41"/>
                </a:lnTo>
                <a:lnTo>
                  <a:pt x="64" y="45"/>
                </a:lnTo>
                <a:lnTo>
                  <a:pt x="59" y="68"/>
                </a:lnTo>
                <a:lnTo>
                  <a:pt x="59" y="75"/>
                </a:lnTo>
                <a:lnTo>
                  <a:pt x="60" y="84"/>
                </a:lnTo>
                <a:lnTo>
                  <a:pt x="64" y="101"/>
                </a:lnTo>
                <a:lnTo>
                  <a:pt x="59" y="107"/>
                </a:lnTo>
                <a:lnTo>
                  <a:pt x="60" y="129"/>
                </a:lnTo>
                <a:lnTo>
                  <a:pt x="60" y="143"/>
                </a:lnTo>
                <a:lnTo>
                  <a:pt x="49" y="141"/>
                </a:lnTo>
                <a:lnTo>
                  <a:pt x="45" y="146"/>
                </a:lnTo>
                <a:lnTo>
                  <a:pt x="45" y="152"/>
                </a:lnTo>
                <a:lnTo>
                  <a:pt x="33" y="151"/>
                </a:lnTo>
                <a:lnTo>
                  <a:pt x="27" y="154"/>
                </a:lnTo>
                <a:lnTo>
                  <a:pt x="25" y="155"/>
                </a:lnTo>
                <a:lnTo>
                  <a:pt x="14" y="152"/>
                </a:lnTo>
                <a:lnTo>
                  <a:pt x="7" y="155"/>
                </a:lnTo>
                <a:lnTo>
                  <a:pt x="5" y="152"/>
                </a:lnTo>
                <a:lnTo>
                  <a:pt x="8" y="152"/>
                </a:lnTo>
                <a:lnTo>
                  <a:pt x="10" y="151"/>
                </a:lnTo>
                <a:lnTo>
                  <a:pt x="19" y="146"/>
                </a:lnTo>
                <a:lnTo>
                  <a:pt x="20" y="144"/>
                </a:lnTo>
                <a:lnTo>
                  <a:pt x="25" y="143"/>
                </a:lnTo>
                <a:lnTo>
                  <a:pt x="23" y="140"/>
                </a:lnTo>
                <a:lnTo>
                  <a:pt x="16" y="141"/>
                </a:lnTo>
                <a:lnTo>
                  <a:pt x="12" y="143"/>
                </a:lnTo>
                <a:lnTo>
                  <a:pt x="1" y="151"/>
                </a:lnTo>
                <a:lnTo>
                  <a:pt x="0" y="147"/>
                </a:lnTo>
                <a:lnTo>
                  <a:pt x="7" y="141"/>
                </a:lnTo>
                <a:lnTo>
                  <a:pt x="7" y="140"/>
                </a:lnTo>
                <a:lnTo>
                  <a:pt x="10" y="133"/>
                </a:lnTo>
                <a:lnTo>
                  <a:pt x="12" y="121"/>
                </a:lnTo>
                <a:lnTo>
                  <a:pt x="18" y="126"/>
                </a:lnTo>
                <a:lnTo>
                  <a:pt x="33" y="124"/>
                </a:lnTo>
                <a:lnTo>
                  <a:pt x="30" y="111"/>
                </a:lnTo>
                <a:lnTo>
                  <a:pt x="27" y="105"/>
                </a:lnTo>
                <a:lnTo>
                  <a:pt x="30" y="81"/>
                </a:lnTo>
                <a:lnTo>
                  <a:pt x="29" y="80"/>
                </a:lnTo>
                <a:lnTo>
                  <a:pt x="25" y="76"/>
                </a:lnTo>
                <a:lnTo>
                  <a:pt x="23" y="60"/>
                </a:lnTo>
                <a:lnTo>
                  <a:pt x="34" y="34"/>
                </a:lnTo>
                <a:lnTo>
                  <a:pt x="37" y="31"/>
                </a:lnTo>
                <a:lnTo>
                  <a:pt x="38" y="26"/>
                </a:lnTo>
                <a:lnTo>
                  <a:pt x="45" y="17"/>
                </a:lnTo>
                <a:lnTo>
                  <a:pt x="46" y="11"/>
                </a:lnTo>
                <a:lnTo>
                  <a:pt x="45" y="4"/>
                </a:lnTo>
                <a:lnTo>
                  <a:pt x="59" y="5"/>
                </a:lnTo>
                <a:lnTo>
                  <a:pt x="63" y="0"/>
                </a:lnTo>
                <a:lnTo>
                  <a:pt x="7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Freeform 731">
            <a:extLst>
              <a:ext uri="{FF2B5EF4-FFF2-40B4-BE49-F238E27FC236}">
                <a16:creationId xmlns:a16="http://schemas.microsoft.com/office/drawing/2014/main" id="{E19B7890-A1B8-8808-BF5F-FD51E13B8E7C}"/>
              </a:ext>
            </a:extLst>
          </p:cNvPr>
          <p:cNvSpPr>
            <a:spLocks noEditPoints="1"/>
          </p:cNvSpPr>
          <p:nvPr/>
        </p:nvSpPr>
        <p:spPr bwMode="auto">
          <a:xfrm>
            <a:off x="4189499" y="5100745"/>
            <a:ext cx="165103" cy="184154"/>
          </a:xfrm>
          <a:custGeom>
            <a:avLst/>
            <a:gdLst>
              <a:gd name="T0" fmla="*/ 10 w 104"/>
              <a:gd name="T1" fmla="*/ 90 h 116"/>
              <a:gd name="T2" fmla="*/ 6 w 104"/>
              <a:gd name="T3" fmla="*/ 88 h 116"/>
              <a:gd name="T4" fmla="*/ 0 w 104"/>
              <a:gd name="T5" fmla="*/ 76 h 116"/>
              <a:gd name="T6" fmla="*/ 4 w 104"/>
              <a:gd name="T7" fmla="*/ 76 h 116"/>
              <a:gd name="T8" fmla="*/ 13 w 104"/>
              <a:gd name="T9" fmla="*/ 73 h 116"/>
              <a:gd name="T10" fmla="*/ 9 w 104"/>
              <a:gd name="T11" fmla="*/ 64 h 116"/>
              <a:gd name="T12" fmla="*/ 15 w 104"/>
              <a:gd name="T13" fmla="*/ 47 h 116"/>
              <a:gd name="T14" fmla="*/ 18 w 104"/>
              <a:gd name="T15" fmla="*/ 61 h 116"/>
              <a:gd name="T16" fmla="*/ 10 w 104"/>
              <a:gd name="T17" fmla="*/ 84 h 116"/>
              <a:gd name="T18" fmla="*/ 101 w 104"/>
              <a:gd name="T19" fmla="*/ 16 h 116"/>
              <a:gd name="T20" fmla="*/ 103 w 104"/>
              <a:gd name="T21" fmla="*/ 27 h 116"/>
              <a:gd name="T22" fmla="*/ 90 w 104"/>
              <a:gd name="T23" fmla="*/ 30 h 116"/>
              <a:gd name="T24" fmla="*/ 90 w 104"/>
              <a:gd name="T25" fmla="*/ 39 h 116"/>
              <a:gd name="T26" fmla="*/ 85 w 104"/>
              <a:gd name="T27" fmla="*/ 32 h 116"/>
              <a:gd name="T28" fmla="*/ 78 w 104"/>
              <a:gd name="T29" fmla="*/ 38 h 116"/>
              <a:gd name="T30" fmla="*/ 66 w 104"/>
              <a:gd name="T31" fmla="*/ 49 h 116"/>
              <a:gd name="T32" fmla="*/ 47 w 104"/>
              <a:gd name="T33" fmla="*/ 45 h 116"/>
              <a:gd name="T34" fmla="*/ 36 w 104"/>
              <a:gd name="T35" fmla="*/ 67 h 116"/>
              <a:gd name="T36" fmla="*/ 43 w 104"/>
              <a:gd name="T37" fmla="*/ 71 h 116"/>
              <a:gd name="T38" fmla="*/ 43 w 104"/>
              <a:gd name="T39" fmla="*/ 76 h 116"/>
              <a:gd name="T40" fmla="*/ 49 w 104"/>
              <a:gd name="T41" fmla="*/ 84 h 116"/>
              <a:gd name="T42" fmla="*/ 63 w 104"/>
              <a:gd name="T43" fmla="*/ 101 h 116"/>
              <a:gd name="T44" fmla="*/ 41 w 104"/>
              <a:gd name="T45" fmla="*/ 97 h 116"/>
              <a:gd name="T46" fmla="*/ 22 w 104"/>
              <a:gd name="T47" fmla="*/ 114 h 116"/>
              <a:gd name="T48" fmla="*/ 7 w 104"/>
              <a:gd name="T49" fmla="*/ 116 h 116"/>
              <a:gd name="T50" fmla="*/ 2 w 104"/>
              <a:gd name="T51" fmla="*/ 114 h 116"/>
              <a:gd name="T52" fmla="*/ 7 w 104"/>
              <a:gd name="T53" fmla="*/ 109 h 116"/>
              <a:gd name="T54" fmla="*/ 14 w 104"/>
              <a:gd name="T55" fmla="*/ 107 h 116"/>
              <a:gd name="T56" fmla="*/ 17 w 104"/>
              <a:gd name="T57" fmla="*/ 87 h 116"/>
              <a:gd name="T58" fmla="*/ 24 w 104"/>
              <a:gd name="T59" fmla="*/ 76 h 116"/>
              <a:gd name="T60" fmla="*/ 25 w 104"/>
              <a:gd name="T61" fmla="*/ 61 h 116"/>
              <a:gd name="T62" fmla="*/ 28 w 104"/>
              <a:gd name="T63" fmla="*/ 49 h 116"/>
              <a:gd name="T64" fmla="*/ 17 w 104"/>
              <a:gd name="T65" fmla="*/ 43 h 116"/>
              <a:gd name="T66" fmla="*/ 19 w 104"/>
              <a:gd name="T67" fmla="*/ 38 h 116"/>
              <a:gd name="T68" fmla="*/ 30 w 104"/>
              <a:gd name="T69" fmla="*/ 35 h 116"/>
              <a:gd name="T70" fmla="*/ 43 w 104"/>
              <a:gd name="T71" fmla="*/ 20 h 116"/>
              <a:gd name="T72" fmla="*/ 60 w 104"/>
              <a:gd name="T73" fmla="*/ 17 h 116"/>
              <a:gd name="T74" fmla="*/ 93 w 104"/>
              <a:gd name="T75" fmla="*/ 0 h 116"/>
              <a:gd name="T76" fmla="*/ 101 w 104"/>
              <a:gd name="T77" fmla="*/ 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4" h="116">
                <a:moveTo>
                  <a:pt x="10" y="87"/>
                </a:moveTo>
                <a:lnTo>
                  <a:pt x="10" y="90"/>
                </a:lnTo>
                <a:lnTo>
                  <a:pt x="7" y="90"/>
                </a:lnTo>
                <a:lnTo>
                  <a:pt x="6" y="88"/>
                </a:lnTo>
                <a:lnTo>
                  <a:pt x="2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3" y="73"/>
                </a:lnTo>
                <a:lnTo>
                  <a:pt x="13" y="68"/>
                </a:lnTo>
                <a:lnTo>
                  <a:pt x="9" y="64"/>
                </a:lnTo>
                <a:lnTo>
                  <a:pt x="7" y="62"/>
                </a:lnTo>
                <a:lnTo>
                  <a:pt x="15" y="47"/>
                </a:lnTo>
                <a:lnTo>
                  <a:pt x="21" y="53"/>
                </a:lnTo>
                <a:lnTo>
                  <a:pt x="18" y="61"/>
                </a:lnTo>
                <a:lnTo>
                  <a:pt x="13" y="77"/>
                </a:lnTo>
                <a:lnTo>
                  <a:pt x="10" y="84"/>
                </a:lnTo>
                <a:lnTo>
                  <a:pt x="10" y="87"/>
                </a:lnTo>
                <a:close/>
                <a:moveTo>
                  <a:pt x="101" y="16"/>
                </a:moveTo>
                <a:lnTo>
                  <a:pt x="104" y="20"/>
                </a:lnTo>
                <a:lnTo>
                  <a:pt x="103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5" y="32"/>
                </a:lnTo>
                <a:lnTo>
                  <a:pt x="82" y="35"/>
                </a:lnTo>
                <a:lnTo>
                  <a:pt x="78" y="38"/>
                </a:lnTo>
                <a:lnTo>
                  <a:pt x="73" y="37"/>
                </a:lnTo>
                <a:lnTo>
                  <a:pt x="66" y="49"/>
                </a:lnTo>
                <a:lnTo>
                  <a:pt x="60" y="39"/>
                </a:lnTo>
                <a:lnTo>
                  <a:pt x="47" y="45"/>
                </a:lnTo>
                <a:lnTo>
                  <a:pt x="40" y="56"/>
                </a:lnTo>
                <a:lnTo>
                  <a:pt x="36" y="67"/>
                </a:lnTo>
                <a:lnTo>
                  <a:pt x="44" y="69"/>
                </a:lnTo>
                <a:lnTo>
                  <a:pt x="43" y="71"/>
                </a:lnTo>
                <a:lnTo>
                  <a:pt x="43" y="75"/>
                </a:lnTo>
                <a:lnTo>
                  <a:pt x="43" y="76"/>
                </a:lnTo>
                <a:lnTo>
                  <a:pt x="43" y="76"/>
                </a:lnTo>
                <a:lnTo>
                  <a:pt x="49" y="84"/>
                </a:lnTo>
                <a:lnTo>
                  <a:pt x="65" y="83"/>
                </a:lnTo>
                <a:lnTo>
                  <a:pt x="63" y="101"/>
                </a:lnTo>
                <a:lnTo>
                  <a:pt x="49" y="105"/>
                </a:lnTo>
                <a:lnTo>
                  <a:pt x="41" y="97"/>
                </a:lnTo>
                <a:lnTo>
                  <a:pt x="36" y="107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2" y="114"/>
                </a:lnTo>
                <a:lnTo>
                  <a:pt x="3" y="112"/>
                </a:lnTo>
                <a:lnTo>
                  <a:pt x="7" y="109"/>
                </a:lnTo>
                <a:lnTo>
                  <a:pt x="13" y="110"/>
                </a:lnTo>
                <a:lnTo>
                  <a:pt x="14" y="107"/>
                </a:lnTo>
                <a:lnTo>
                  <a:pt x="15" y="103"/>
                </a:lnTo>
                <a:lnTo>
                  <a:pt x="17" y="87"/>
                </a:lnTo>
                <a:lnTo>
                  <a:pt x="18" y="84"/>
                </a:lnTo>
                <a:lnTo>
                  <a:pt x="24" y="76"/>
                </a:lnTo>
                <a:lnTo>
                  <a:pt x="24" y="68"/>
                </a:lnTo>
                <a:lnTo>
                  <a:pt x="25" y="61"/>
                </a:lnTo>
                <a:lnTo>
                  <a:pt x="26" y="54"/>
                </a:lnTo>
                <a:lnTo>
                  <a:pt x="28" y="49"/>
                </a:lnTo>
                <a:lnTo>
                  <a:pt x="30" y="46"/>
                </a:lnTo>
                <a:lnTo>
                  <a:pt x="17" y="43"/>
                </a:lnTo>
                <a:lnTo>
                  <a:pt x="18" y="41"/>
                </a:lnTo>
                <a:lnTo>
                  <a:pt x="19" y="38"/>
                </a:lnTo>
                <a:lnTo>
                  <a:pt x="25" y="41"/>
                </a:lnTo>
                <a:lnTo>
                  <a:pt x="30" y="35"/>
                </a:lnTo>
                <a:lnTo>
                  <a:pt x="36" y="30"/>
                </a:lnTo>
                <a:lnTo>
                  <a:pt x="43" y="20"/>
                </a:lnTo>
                <a:lnTo>
                  <a:pt x="55" y="23"/>
                </a:lnTo>
                <a:lnTo>
                  <a:pt x="60" y="17"/>
                </a:lnTo>
                <a:lnTo>
                  <a:pt x="66" y="19"/>
                </a:lnTo>
                <a:lnTo>
                  <a:pt x="93" y="0"/>
                </a:lnTo>
                <a:lnTo>
                  <a:pt x="104" y="11"/>
                </a:lnTo>
                <a:lnTo>
                  <a:pt x="10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Freeform 732">
            <a:extLst>
              <a:ext uri="{FF2B5EF4-FFF2-40B4-BE49-F238E27FC236}">
                <a16:creationId xmlns:a16="http://schemas.microsoft.com/office/drawing/2014/main" id="{BCB66727-411F-0141-90B0-5ED125B4779A}"/>
              </a:ext>
            </a:extLst>
          </p:cNvPr>
          <p:cNvSpPr>
            <a:spLocks noEditPoints="1"/>
          </p:cNvSpPr>
          <p:nvPr/>
        </p:nvSpPr>
        <p:spPr bwMode="auto">
          <a:xfrm>
            <a:off x="4365715" y="4841977"/>
            <a:ext cx="225430" cy="195267"/>
          </a:xfrm>
          <a:custGeom>
            <a:avLst/>
            <a:gdLst>
              <a:gd name="T0" fmla="*/ 35 w 142"/>
              <a:gd name="T1" fmla="*/ 88 h 123"/>
              <a:gd name="T2" fmla="*/ 138 w 142"/>
              <a:gd name="T3" fmla="*/ 110 h 123"/>
              <a:gd name="T4" fmla="*/ 119 w 142"/>
              <a:gd name="T5" fmla="*/ 84 h 123"/>
              <a:gd name="T6" fmla="*/ 109 w 142"/>
              <a:gd name="T7" fmla="*/ 77 h 123"/>
              <a:gd name="T8" fmla="*/ 93 w 142"/>
              <a:gd name="T9" fmla="*/ 56 h 123"/>
              <a:gd name="T10" fmla="*/ 84 w 142"/>
              <a:gd name="T11" fmla="*/ 43 h 123"/>
              <a:gd name="T12" fmla="*/ 89 w 142"/>
              <a:gd name="T13" fmla="*/ 14 h 123"/>
              <a:gd name="T14" fmla="*/ 80 w 142"/>
              <a:gd name="T15" fmla="*/ 0 h 123"/>
              <a:gd name="T16" fmla="*/ 60 w 142"/>
              <a:gd name="T17" fmla="*/ 21 h 123"/>
              <a:gd name="T18" fmla="*/ 39 w 142"/>
              <a:gd name="T19" fmla="*/ 39 h 123"/>
              <a:gd name="T20" fmla="*/ 23 w 142"/>
              <a:gd name="T21" fmla="*/ 54 h 123"/>
              <a:gd name="T22" fmla="*/ 12 w 142"/>
              <a:gd name="T23" fmla="*/ 65 h 123"/>
              <a:gd name="T24" fmla="*/ 16 w 142"/>
              <a:gd name="T25" fmla="*/ 80 h 123"/>
              <a:gd name="T26" fmla="*/ 0 w 142"/>
              <a:gd name="T27" fmla="*/ 82 h 123"/>
              <a:gd name="T28" fmla="*/ 11 w 142"/>
              <a:gd name="T29" fmla="*/ 108 h 123"/>
              <a:gd name="T30" fmla="*/ 24 w 142"/>
              <a:gd name="T31" fmla="*/ 114 h 123"/>
              <a:gd name="T32" fmla="*/ 33 w 142"/>
              <a:gd name="T33" fmla="*/ 104 h 123"/>
              <a:gd name="T34" fmla="*/ 30 w 142"/>
              <a:gd name="T35" fmla="*/ 90 h 123"/>
              <a:gd name="T36" fmla="*/ 34 w 142"/>
              <a:gd name="T37" fmla="*/ 81 h 123"/>
              <a:gd name="T38" fmla="*/ 33 w 142"/>
              <a:gd name="T39" fmla="*/ 73 h 123"/>
              <a:gd name="T40" fmla="*/ 41 w 142"/>
              <a:gd name="T41" fmla="*/ 67 h 123"/>
              <a:gd name="T42" fmla="*/ 42 w 142"/>
              <a:gd name="T43" fmla="*/ 78 h 123"/>
              <a:gd name="T44" fmla="*/ 50 w 142"/>
              <a:gd name="T45" fmla="*/ 71 h 123"/>
              <a:gd name="T46" fmla="*/ 61 w 142"/>
              <a:gd name="T47" fmla="*/ 55 h 123"/>
              <a:gd name="T48" fmla="*/ 71 w 142"/>
              <a:gd name="T49" fmla="*/ 39 h 123"/>
              <a:gd name="T50" fmla="*/ 68 w 142"/>
              <a:gd name="T51" fmla="*/ 47 h 123"/>
              <a:gd name="T52" fmla="*/ 56 w 142"/>
              <a:gd name="T53" fmla="*/ 75 h 123"/>
              <a:gd name="T54" fmla="*/ 45 w 142"/>
              <a:gd name="T55" fmla="*/ 82 h 123"/>
              <a:gd name="T56" fmla="*/ 44 w 142"/>
              <a:gd name="T57" fmla="*/ 90 h 123"/>
              <a:gd name="T58" fmla="*/ 56 w 142"/>
              <a:gd name="T59" fmla="*/ 99 h 123"/>
              <a:gd name="T60" fmla="*/ 68 w 142"/>
              <a:gd name="T61" fmla="*/ 100 h 123"/>
              <a:gd name="T62" fmla="*/ 79 w 142"/>
              <a:gd name="T63" fmla="*/ 107 h 123"/>
              <a:gd name="T64" fmla="*/ 98 w 142"/>
              <a:gd name="T65" fmla="*/ 101 h 123"/>
              <a:gd name="T66" fmla="*/ 108 w 142"/>
              <a:gd name="T67" fmla="*/ 92 h 123"/>
              <a:gd name="T68" fmla="*/ 116 w 142"/>
              <a:gd name="T69" fmla="*/ 84 h 123"/>
              <a:gd name="T70" fmla="*/ 113 w 142"/>
              <a:gd name="T71" fmla="*/ 92 h 123"/>
              <a:gd name="T72" fmla="*/ 108 w 142"/>
              <a:gd name="T73" fmla="*/ 100 h 123"/>
              <a:gd name="T74" fmla="*/ 108 w 142"/>
              <a:gd name="T75" fmla="*/ 104 h 123"/>
              <a:gd name="T76" fmla="*/ 93 w 142"/>
              <a:gd name="T77" fmla="*/ 112 h 123"/>
              <a:gd name="T78" fmla="*/ 83 w 142"/>
              <a:gd name="T79" fmla="*/ 120 h 123"/>
              <a:gd name="T80" fmla="*/ 94 w 142"/>
              <a:gd name="T81" fmla="*/ 118 h 123"/>
              <a:gd name="T82" fmla="*/ 101 w 142"/>
              <a:gd name="T83" fmla="*/ 116 h 123"/>
              <a:gd name="T84" fmla="*/ 117 w 142"/>
              <a:gd name="T85" fmla="*/ 110 h 123"/>
              <a:gd name="T86" fmla="*/ 128 w 142"/>
              <a:gd name="T87" fmla="*/ 114 h 123"/>
              <a:gd name="T88" fmla="*/ 136 w 142"/>
              <a:gd name="T89" fmla="*/ 114 h 123"/>
              <a:gd name="T90" fmla="*/ 140 w 142"/>
              <a:gd name="T91" fmla="*/ 11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2" h="123">
                <a:moveTo>
                  <a:pt x="37" y="88"/>
                </a:moveTo>
                <a:lnTo>
                  <a:pt x="35" y="88"/>
                </a:lnTo>
                <a:lnTo>
                  <a:pt x="35" y="88"/>
                </a:lnTo>
                <a:lnTo>
                  <a:pt x="37" y="88"/>
                </a:lnTo>
                <a:close/>
                <a:moveTo>
                  <a:pt x="140" y="110"/>
                </a:moveTo>
                <a:lnTo>
                  <a:pt x="138" y="110"/>
                </a:lnTo>
                <a:lnTo>
                  <a:pt x="132" y="92"/>
                </a:lnTo>
                <a:lnTo>
                  <a:pt x="123" y="81"/>
                </a:lnTo>
                <a:lnTo>
                  <a:pt x="119" y="84"/>
                </a:lnTo>
                <a:lnTo>
                  <a:pt x="119" y="80"/>
                </a:lnTo>
                <a:lnTo>
                  <a:pt x="116" y="80"/>
                </a:lnTo>
                <a:lnTo>
                  <a:pt x="109" y="77"/>
                </a:lnTo>
                <a:lnTo>
                  <a:pt x="106" y="75"/>
                </a:lnTo>
                <a:lnTo>
                  <a:pt x="99" y="60"/>
                </a:lnTo>
                <a:lnTo>
                  <a:pt x="93" y="56"/>
                </a:lnTo>
                <a:lnTo>
                  <a:pt x="93" y="54"/>
                </a:lnTo>
                <a:lnTo>
                  <a:pt x="94" y="44"/>
                </a:lnTo>
                <a:lnTo>
                  <a:pt x="84" y="43"/>
                </a:lnTo>
                <a:lnTo>
                  <a:pt x="89" y="39"/>
                </a:lnTo>
                <a:lnTo>
                  <a:pt x="90" y="24"/>
                </a:lnTo>
                <a:lnTo>
                  <a:pt x="89" y="14"/>
                </a:lnTo>
                <a:lnTo>
                  <a:pt x="87" y="10"/>
                </a:lnTo>
                <a:lnTo>
                  <a:pt x="82" y="7"/>
                </a:lnTo>
                <a:lnTo>
                  <a:pt x="80" y="0"/>
                </a:lnTo>
                <a:lnTo>
                  <a:pt x="63" y="18"/>
                </a:lnTo>
                <a:lnTo>
                  <a:pt x="61" y="20"/>
                </a:lnTo>
                <a:lnTo>
                  <a:pt x="60" y="21"/>
                </a:lnTo>
                <a:lnTo>
                  <a:pt x="57" y="26"/>
                </a:lnTo>
                <a:lnTo>
                  <a:pt x="45" y="33"/>
                </a:lnTo>
                <a:lnTo>
                  <a:pt x="39" y="39"/>
                </a:lnTo>
                <a:lnTo>
                  <a:pt x="38" y="40"/>
                </a:lnTo>
                <a:lnTo>
                  <a:pt x="24" y="54"/>
                </a:lnTo>
                <a:lnTo>
                  <a:pt x="23" y="54"/>
                </a:lnTo>
                <a:lnTo>
                  <a:pt x="23" y="55"/>
                </a:lnTo>
                <a:lnTo>
                  <a:pt x="22" y="59"/>
                </a:lnTo>
                <a:lnTo>
                  <a:pt x="12" y="65"/>
                </a:lnTo>
                <a:lnTo>
                  <a:pt x="12" y="70"/>
                </a:lnTo>
                <a:lnTo>
                  <a:pt x="20" y="75"/>
                </a:lnTo>
                <a:lnTo>
                  <a:pt x="16" y="80"/>
                </a:lnTo>
                <a:lnTo>
                  <a:pt x="7" y="78"/>
                </a:lnTo>
                <a:lnTo>
                  <a:pt x="0" y="80"/>
                </a:lnTo>
                <a:lnTo>
                  <a:pt x="0" y="82"/>
                </a:lnTo>
                <a:lnTo>
                  <a:pt x="22" y="95"/>
                </a:lnTo>
                <a:lnTo>
                  <a:pt x="14" y="103"/>
                </a:lnTo>
                <a:lnTo>
                  <a:pt x="11" y="108"/>
                </a:lnTo>
                <a:lnTo>
                  <a:pt x="9" y="111"/>
                </a:lnTo>
                <a:lnTo>
                  <a:pt x="12" y="112"/>
                </a:lnTo>
                <a:lnTo>
                  <a:pt x="24" y="114"/>
                </a:lnTo>
                <a:lnTo>
                  <a:pt x="24" y="108"/>
                </a:lnTo>
                <a:lnTo>
                  <a:pt x="33" y="108"/>
                </a:lnTo>
                <a:lnTo>
                  <a:pt x="33" y="104"/>
                </a:lnTo>
                <a:lnTo>
                  <a:pt x="34" y="101"/>
                </a:lnTo>
                <a:lnTo>
                  <a:pt x="35" y="92"/>
                </a:lnTo>
                <a:lnTo>
                  <a:pt x="30" y="90"/>
                </a:lnTo>
                <a:lnTo>
                  <a:pt x="30" y="85"/>
                </a:lnTo>
                <a:lnTo>
                  <a:pt x="35" y="88"/>
                </a:lnTo>
                <a:lnTo>
                  <a:pt x="34" y="81"/>
                </a:lnTo>
                <a:lnTo>
                  <a:pt x="34" y="78"/>
                </a:lnTo>
                <a:lnTo>
                  <a:pt x="33" y="75"/>
                </a:lnTo>
                <a:lnTo>
                  <a:pt x="33" y="73"/>
                </a:lnTo>
                <a:lnTo>
                  <a:pt x="37" y="74"/>
                </a:lnTo>
                <a:lnTo>
                  <a:pt x="38" y="69"/>
                </a:lnTo>
                <a:lnTo>
                  <a:pt x="41" y="67"/>
                </a:lnTo>
                <a:lnTo>
                  <a:pt x="41" y="66"/>
                </a:lnTo>
                <a:lnTo>
                  <a:pt x="42" y="71"/>
                </a:lnTo>
                <a:lnTo>
                  <a:pt x="42" y="78"/>
                </a:lnTo>
                <a:lnTo>
                  <a:pt x="45" y="75"/>
                </a:lnTo>
                <a:lnTo>
                  <a:pt x="48" y="74"/>
                </a:lnTo>
                <a:lnTo>
                  <a:pt x="50" y="71"/>
                </a:lnTo>
                <a:lnTo>
                  <a:pt x="52" y="70"/>
                </a:lnTo>
                <a:lnTo>
                  <a:pt x="54" y="62"/>
                </a:lnTo>
                <a:lnTo>
                  <a:pt x="61" y="55"/>
                </a:lnTo>
                <a:lnTo>
                  <a:pt x="63" y="50"/>
                </a:lnTo>
                <a:lnTo>
                  <a:pt x="64" y="41"/>
                </a:lnTo>
                <a:lnTo>
                  <a:pt x="71" y="39"/>
                </a:lnTo>
                <a:lnTo>
                  <a:pt x="71" y="40"/>
                </a:lnTo>
                <a:lnTo>
                  <a:pt x="69" y="45"/>
                </a:lnTo>
                <a:lnTo>
                  <a:pt x="68" y="47"/>
                </a:lnTo>
                <a:lnTo>
                  <a:pt x="63" y="60"/>
                </a:lnTo>
                <a:lnTo>
                  <a:pt x="59" y="71"/>
                </a:lnTo>
                <a:lnTo>
                  <a:pt x="56" y="75"/>
                </a:lnTo>
                <a:lnTo>
                  <a:pt x="53" y="75"/>
                </a:lnTo>
                <a:lnTo>
                  <a:pt x="48" y="81"/>
                </a:lnTo>
                <a:lnTo>
                  <a:pt x="45" y="82"/>
                </a:lnTo>
                <a:lnTo>
                  <a:pt x="41" y="86"/>
                </a:lnTo>
                <a:lnTo>
                  <a:pt x="42" y="88"/>
                </a:lnTo>
                <a:lnTo>
                  <a:pt x="44" y="90"/>
                </a:lnTo>
                <a:lnTo>
                  <a:pt x="53" y="95"/>
                </a:lnTo>
                <a:lnTo>
                  <a:pt x="54" y="96"/>
                </a:lnTo>
                <a:lnTo>
                  <a:pt x="56" y="99"/>
                </a:lnTo>
                <a:lnTo>
                  <a:pt x="57" y="100"/>
                </a:lnTo>
                <a:lnTo>
                  <a:pt x="60" y="100"/>
                </a:lnTo>
                <a:lnTo>
                  <a:pt x="68" y="100"/>
                </a:lnTo>
                <a:lnTo>
                  <a:pt x="76" y="105"/>
                </a:lnTo>
                <a:lnTo>
                  <a:pt x="78" y="105"/>
                </a:lnTo>
                <a:lnTo>
                  <a:pt x="79" y="107"/>
                </a:lnTo>
                <a:lnTo>
                  <a:pt x="87" y="110"/>
                </a:lnTo>
                <a:lnTo>
                  <a:pt x="93" y="108"/>
                </a:lnTo>
                <a:lnTo>
                  <a:pt x="98" y="101"/>
                </a:lnTo>
                <a:lnTo>
                  <a:pt x="104" y="97"/>
                </a:lnTo>
                <a:lnTo>
                  <a:pt x="104" y="96"/>
                </a:lnTo>
                <a:lnTo>
                  <a:pt x="108" y="92"/>
                </a:lnTo>
                <a:lnTo>
                  <a:pt x="109" y="92"/>
                </a:lnTo>
                <a:lnTo>
                  <a:pt x="110" y="89"/>
                </a:lnTo>
                <a:lnTo>
                  <a:pt x="116" y="84"/>
                </a:lnTo>
                <a:lnTo>
                  <a:pt x="117" y="86"/>
                </a:lnTo>
                <a:lnTo>
                  <a:pt x="117" y="88"/>
                </a:lnTo>
                <a:lnTo>
                  <a:pt x="113" y="92"/>
                </a:lnTo>
                <a:lnTo>
                  <a:pt x="110" y="95"/>
                </a:lnTo>
                <a:lnTo>
                  <a:pt x="109" y="97"/>
                </a:lnTo>
                <a:lnTo>
                  <a:pt x="108" y="100"/>
                </a:lnTo>
                <a:lnTo>
                  <a:pt x="115" y="103"/>
                </a:lnTo>
                <a:lnTo>
                  <a:pt x="112" y="103"/>
                </a:lnTo>
                <a:lnTo>
                  <a:pt x="108" y="104"/>
                </a:lnTo>
                <a:lnTo>
                  <a:pt x="102" y="104"/>
                </a:lnTo>
                <a:lnTo>
                  <a:pt x="95" y="110"/>
                </a:lnTo>
                <a:lnTo>
                  <a:pt x="93" y="112"/>
                </a:lnTo>
                <a:lnTo>
                  <a:pt x="90" y="114"/>
                </a:lnTo>
                <a:lnTo>
                  <a:pt x="83" y="114"/>
                </a:lnTo>
                <a:lnTo>
                  <a:pt x="83" y="120"/>
                </a:lnTo>
                <a:lnTo>
                  <a:pt x="89" y="122"/>
                </a:lnTo>
                <a:lnTo>
                  <a:pt x="90" y="123"/>
                </a:lnTo>
                <a:lnTo>
                  <a:pt x="94" y="118"/>
                </a:lnTo>
                <a:lnTo>
                  <a:pt x="95" y="118"/>
                </a:lnTo>
                <a:lnTo>
                  <a:pt x="99" y="115"/>
                </a:lnTo>
                <a:lnTo>
                  <a:pt x="101" y="116"/>
                </a:lnTo>
                <a:lnTo>
                  <a:pt x="110" y="118"/>
                </a:lnTo>
                <a:lnTo>
                  <a:pt x="113" y="114"/>
                </a:lnTo>
                <a:lnTo>
                  <a:pt x="117" y="110"/>
                </a:lnTo>
                <a:lnTo>
                  <a:pt x="123" y="108"/>
                </a:lnTo>
                <a:lnTo>
                  <a:pt x="123" y="110"/>
                </a:lnTo>
                <a:lnTo>
                  <a:pt x="128" y="114"/>
                </a:lnTo>
                <a:lnTo>
                  <a:pt x="130" y="115"/>
                </a:lnTo>
                <a:lnTo>
                  <a:pt x="134" y="114"/>
                </a:lnTo>
                <a:lnTo>
                  <a:pt x="136" y="114"/>
                </a:lnTo>
                <a:lnTo>
                  <a:pt x="140" y="112"/>
                </a:lnTo>
                <a:lnTo>
                  <a:pt x="142" y="111"/>
                </a:lnTo>
                <a:lnTo>
                  <a:pt x="140" y="1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Freeform 733">
            <a:extLst>
              <a:ext uri="{FF2B5EF4-FFF2-40B4-BE49-F238E27FC236}">
                <a16:creationId xmlns:a16="http://schemas.microsoft.com/office/drawing/2014/main" id="{1305B41E-5DC1-FA9F-A24E-6B0DF84DF935}"/>
              </a:ext>
            </a:extLst>
          </p:cNvPr>
          <p:cNvSpPr>
            <a:spLocks noEditPoints="1"/>
          </p:cNvSpPr>
          <p:nvPr/>
        </p:nvSpPr>
        <p:spPr bwMode="auto">
          <a:xfrm>
            <a:off x="4246650" y="4546695"/>
            <a:ext cx="93664" cy="98427"/>
          </a:xfrm>
          <a:custGeom>
            <a:avLst/>
            <a:gdLst>
              <a:gd name="T0" fmla="*/ 23 w 59"/>
              <a:gd name="T1" fmla="*/ 1 h 62"/>
              <a:gd name="T2" fmla="*/ 23 w 59"/>
              <a:gd name="T3" fmla="*/ 1 h 62"/>
              <a:gd name="T4" fmla="*/ 19 w 59"/>
              <a:gd name="T5" fmla="*/ 1 h 62"/>
              <a:gd name="T6" fmla="*/ 24 w 59"/>
              <a:gd name="T7" fmla="*/ 9 h 62"/>
              <a:gd name="T8" fmla="*/ 33 w 59"/>
              <a:gd name="T9" fmla="*/ 9 h 62"/>
              <a:gd name="T10" fmla="*/ 34 w 59"/>
              <a:gd name="T11" fmla="*/ 17 h 62"/>
              <a:gd name="T12" fmla="*/ 35 w 59"/>
              <a:gd name="T13" fmla="*/ 26 h 62"/>
              <a:gd name="T14" fmla="*/ 38 w 59"/>
              <a:gd name="T15" fmla="*/ 32 h 62"/>
              <a:gd name="T16" fmla="*/ 42 w 59"/>
              <a:gd name="T17" fmla="*/ 31 h 62"/>
              <a:gd name="T18" fmla="*/ 41 w 59"/>
              <a:gd name="T19" fmla="*/ 21 h 62"/>
              <a:gd name="T20" fmla="*/ 39 w 59"/>
              <a:gd name="T21" fmla="*/ 15 h 62"/>
              <a:gd name="T22" fmla="*/ 38 w 59"/>
              <a:gd name="T23" fmla="*/ 9 h 62"/>
              <a:gd name="T24" fmla="*/ 49 w 59"/>
              <a:gd name="T25" fmla="*/ 8 h 62"/>
              <a:gd name="T26" fmla="*/ 59 w 59"/>
              <a:gd name="T27" fmla="*/ 6 h 62"/>
              <a:gd name="T28" fmla="*/ 59 w 59"/>
              <a:gd name="T29" fmla="*/ 16 h 62"/>
              <a:gd name="T30" fmla="*/ 52 w 59"/>
              <a:gd name="T31" fmla="*/ 21 h 62"/>
              <a:gd name="T32" fmla="*/ 57 w 59"/>
              <a:gd name="T33" fmla="*/ 32 h 62"/>
              <a:gd name="T34" fmla="*/ 54 w 59"/>
              <a:gd name="T35" fmla="*/ 42 h 62"/>
              <a:gd name="T36" fmla="*/ 50 w 59"/>
              <a:gd name="T37" fmla="*/ 47 h 62"/>
              <a:gd name="T38" fmla="*/ 39 w 59"/>
              <a:gd name="T39" fmla="*/ 49 h 62"/>
              <a:gd name="T40" fmla="*/ 37 w 59"/>
              <a:gd name="T41" fmla="*/ 60 h 62"/>
              <a:gd name="T42" fmla="*/ 31 w 59"/>
              <a:gd name="T43" fmla="*/ 62 h 62"/>
              <a:gd name="T44" fmla="*/ 11 w 59"/>
              <a:gd name="T45" fmla="*/ 61 h 62"/>
              <a:gd name="T46" fmla="*/ 8 w 59"/>
              <a:gd name="T47" fmla="*/ 57 h 62"/>
              <a:gd name="T48" fmla="*/ 4 w 59"/>
              <a:gd name="T49" fmla="*/ 54 h 62"/>
              <a:gd name="T50" fmla="*/ 0 w 59"/>
              <a:gd name="T51" fmla="*/ 57 h 62"/>
              <a:gd name="T52" fmla="*/ 7 w 59"/>
              <a:gd name="T53" fmla="*/ 50 h 62"/>
              <a:gd name="T54" fmla="*/ 8 w 59"/>
              <a:gd name="T55" fmla="*/ 49 h 62"/>
              <a:gd name="T56" fmla="*/ 9 w 59"/>
              <a:gd name="T57" fmla="*/ 42 h 62"/>
              <a:gd name="T58" fmla="*/ 12 w 59"/>
              <a:gd name="T59" fmla="*/ 39 h 62"/>
              <a:gd name="T60" fmla="*/ 13 w 59"/>
              <a:gd name="T61" fmla="*/ 32 h 62"/>
              <a:gd name="T62" fmla="*/ 18 w 59"/>
              <a:gd name="T63" fmla="*/ 32 h 62"/>
              <a:gd name="T64" fmla="*/ 22 w 59"/>
              <a:gd name="T65" fmla="*/ 34 h 62"/>
              <a:gd name="T66" fmla="*/ 22 w 59"/>
              <a:gd name="T67" fmla="*/ 31 h 62"/>
              <a:gd name="T68" fmla="*/ 20 w 59"/>
              <a:gd name="T69" fmla="*/ 27 h 62"/>
              <a:gd name="T70" fmla="*/ 19 w 59"/>
              <a:gd name="T71" fmla="*/ 26 h 62"/>
              <a:gd name="T72" fmla="*/ 8 w 59"/>
              <a:gd name="T73" fmla="*/ 20 h 62"/>
              <a:gd name="T74" fmla="*/ 4 w 59"/>
              <a:gd name="T75" fmla="*/ 15 h 62"/>
              <a:gd name="T76" fmla="*/ 11 w 59"/>
              <a:gd name="T77" fmla="*/ 0 h 62"/>
              <a:gd name="T78" fmla="*/ 19 w 59"/>
              <a:gd name="T79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62">
                <a:moveTo>
                  <a:pt x="23" y="1"/>
                </a:moveTo>
                <a:lnTo>
                  <a:pt x="23" y="1"/>
                </a:lnTo>
                <a:close/>
                <a:moveTo>
                  <a:pt x="19" y="1"/>
                </a:moveTo>
                <a:lnTo>
                  <a:pt x="24" y="9"/>
                </a:lnTo>
                <a:lnTo>
                  <a:pt x="33" y="9"/>
                </a:lnTo>
                <a:lnTo>
                  <a:pt x="34" y="17"/>
                </a:lnTo>
                <a:lnTo>
                  <a:pt x="35" y="26"/>
                </a:lnTo>
                <a:lnTo>
                  <a:pt x="38" y="32"/>
                </a:lnTo>
                <a:lnTo>
                  <a:pt x="42" y="31"/>
                </a:lnTo>
                <a:lnTo>
                  <a:pt x="41" y="21"/>
                </a:lnTo>
                <a:lnTo>
                  <a:pt x="39" y="15"/>
                </a:lnTo>
                <a:lnTo>
                  <a:pt x="38" y="9"/>
                </a:lnTo>
                <a:lnTo>
                  <a:pt x="49" y="8"/>
                </a:lnTo>
                <a:lnTo>
                  <a:pt x="59" y="6"/>
                </a:lnTo>
                <a:lnTo>
                  <a:pt x="59" y="16"/>
                </a:lnTo>
                <a:lnTo>
                  <a:pt x="52" y="21"/>
                </a:lnTo>
                <a:lnTo>
                  <a:pt x="57" y="32"/>
                </a:lnTo>
                <a:lnTo>
                  <a:pt x="54" y="42"/>
                </a:lnTo>
                <a:lnTo>
                  <a:pt x="50" y="47"/>
                </a:lnTo>
                <a:lnTo>
                  <a:pt x="39" y="49"/>
                </a:lnTo>
                <a:lnTo>
                  <a:pt x="37" y="60"/>
                </a:lnTo>
                <a:lnTo>
                  <a:pt x="31" y="62"/>
                </a:lnTo>
                <a:lnTo>
                  <a:pt x="11" y="61"/>
                </a:lnTo>
                <a:lnTo>
                  <a:pt x="8" y="57"/>
                </a:lnTo>
                <a:lnTo>
                  <a:pt x="4" y="54"/>
                </a:lnTo>
                <a:lnTo>
                  <a:pt x="0" y="57"/>
                </a:lnTo>
                <a:lnTo>
                  <a:pt x="7" y="50"/>
                </a:lnTo>
                <a:lnTo>
                  <a:pt x="8" y="49"/>
                </a:lnTo>
                <a:lnTo>
                  <a:pt x="9" y="42"/>
                </a:lnTo>
                <a:lnTo>
                  <a:pt x="12" y="39"/>
                </a:lnTo>
                <a:lnTo>
                  <a:pt x="13" y="32"/>
                </a:lnTo>
                <a:lnTo>
                  <a:pt x="18" y="32"/>
                </a:lnTo>
                <a:lnTo>
                  <a:pt x="22" y="34"/>
                </a:lnTo>
                <a:lnTo>
                  <a:pt x="22" y="31"/>
                </a:lnTo>
                <a:lnTo>
                  <a:pt x="20" y="27"/>
                </a:lnTo>
                <a:lnTo>
                  <a:pt x="19" y="26"/>
                </a:lnTo>
                <a:lnTo>
                  <a:pt x="8" y="20"/>
                </a:lnTo>
                <a:lnTo>
                  <a:pt x="4" y="15"/>
                </a:lnTo>
                <a:lnTo>
                  <a:pt x="11" y="0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Freeform 734">
            <a:extLst>
              <a:ext uri="{FF2B5EF4-FFF2-40B4-BE49-F238E27FC236}">
                <a16:creationId xmlns:a16="http://schemas.microsoft.com/office/drawing/2014/main" id="{2C437793-C63F-F122-30CD-C88760C6C400}"/>
              </a:ext>
            </a:extLst>
          </p:cNvPr>
          <p:cNvSpPr>
            <a:spLocks noEditPoints="1"/>
          </p:cNvSpPr>
          <p:nvPr/>
        </p:nvSpPr>
        <p:spPr bwMode="auto">
          <a:xfrm>
            <a:off x="4246650" y="4546695"/>
            <a:ext cx="93664" cy="98427"/>
          </a:xfrm>
          <a:custGeom>
            <a:avLst/>
            <a:gdLst>
              <a:gd name="T0" fmla="*/ 23 w 59"/>
              <a:gd name="T1" fmla="*/ 1 h 62"/>
              <a:gd name="T2" fmla="*/ 23 w 59"/>
              <a:gd name="T3" fmla="*/ 1 h 62"/>
              <a:gd name="T4" fmla="*/ 19 w 59"/>
              <a:gd name="T5" fmla="*/ 1 h 62"/>
              <a:gd name="T6" fmla="*/ 24 w 59"/>
              <a:gd name="T7" fmla="*/ 9 h 62"/>
              <a:gd name="T8" fmla="*/ 33 w 59"/>
              <a:gd name="T9" fmla="*/ 9 h 62"/>
              <a:gd name="T10" fmla="*/ 34 w 59"/>
              <a:gd name="T11" fmla="*/ 17 h 62"/>
              <a:gd name="T12" fmla="*/ 35 w 59"/>
              <a:gd name="T13" fmla="*/ 26 h 62"/>
              <a:gd name="T14" fmla="*/ 38 w 59"/>
              <a:gd name="T15" fmla="*/ 32 h 62"/>
              <a:gd name="T16" fmla="*/ 42 w 59"/>
              <a:gd name="T17" fmla="*/ 31 h 62"/>
              <a:gd name="T18" fmla="*/ 41 w 59"/>
              <a:gd name="T19" fmla="*/ 21 h 62"/>
              <a:gd name="T20" fmla="*/ 39 w 59"/>
              <a:gd name="T21" fmla="*/ 15 h 62"/>
              <a:gd name="T22" fmla="*/ 38 w 59"/>
              <a:gd name="T23" fmla="*/ 9 h 62"/>
              <a:gd name="T24" fmla="*/ 49 w 59"/>
              <a:gd name="T25" fmla="*/ 8 h 62"/>
              <a:gd name="T26" fmla="*/ 59 w 59"/>
              <a:gd name="T27" fmla="*/ 6 h 62"/>
              <a:gd name="T28" fmla="*/ 59 w 59"/>
              <a:gd name="T29" fmla="*/ 16 h 62"/>
              <a:gd name="T30" fmla="*/ 52 w 59"/>
              <a:gd name="T31" fmla="*/ 21 h 62"/>
              <a:gd name="T32" fmla="*/ 57 w 59"/>
              <a:gd name="T33" fmla="*/ 32 h 62"/>
              <a:gd name="T34" fmla="*/ 54 w 59"/>
              <a:gd name="T35" fmla="*/ 42 h 62"/>
              <a:gd name="T36" fmla="*/ 50 w 59"/>
              <a:gd name="T37" fmla="*/ 47 h 62"/>
              <a:gd name="T38" fmla="*/ 39 w 59"/>
              <a:gd name="T39" fmla="*/ 49 h 62"/>
              <a:gd name="T40" fmla="*/ 37 w 59"/>
              <a:gd name="T41" fmla="*/ 60 h 62"/>
              <a:gd name="T42" fmla="*/ 31 w 59"/>
              <a:gd name="T43" fmla="*/ 62 h 62"/>
              <a:gd name="T44" fmla="*/ 11 w 59"/>
              <a:gd name="T45" fmla="*/ 61 h 62"/>
              <a:gd name="T46" fmla="*/ 8 w 59"/>
              <a:gd name="T47" fmla="*/ 57 h 62"/>
              <a:gd name="T48" fmla="*/ 4 w 59"/>
              <a:gd name="T49" fmla="*/ 54 h 62"/>
              <a:gd name="T50" fmla="*/ 0 w 59"/>
              <a:gd name="T51" fmla="*/ 57 h 62"/>
              <a:gd name="T52" fmla="*/ 7 w 59"/>
              <a:gd name="T53" fmla="*/ 50 h 62"/>
              <a:gd name="T54" fmla="*/ 8 w 59"/>
              <a:gd name="T55" fmla="*/ 49 h 62"/>
              <a:gd name="T56" fmla="*/ 9 w 59"/>
              <a:gd name="T57" fmla="*/ 42 h 62"/>
              <a:gd name="T58" fmla="*/ 12 w 59"/>
              <a:gd name="T59" fmla="*/ 39 h 62"/>
              <a:gd name="T60" fmla="*/ 13 w 59"/>
              <a:gd name="T61" fmla="*/ 32 h 62"/>
              <a:gd name="T62" fmla="*/ 18 w 59"/>
              <a:gd name="T63" fmla="*/ 32 h 62"/>
              <a:gd name="T64" fmla="*/ 22 w 59"/>
              <a:gd name="T65" fmla="*/ 34 h 62"/>
              <a:gd name="T66" fmla="*/ 22 w 59"/>
              <a:gd name="T67" fmla="*/ 31 h 62"/>
              <a:gd name="T68" fmla="*/ 20 w 59"/>
              <a:gd name="T69" fmla="*/ 27 h 62"/>
              <a:gd name="T70" fmla="*/ 19 w 59"/>
              <a:gd name="T71" fmla="*/ 26 h 62"/>
              <a:gd name="T72" fmla="*/ 8 w 59"/>
              <a:gd name="T73" fmla="*/ 20 h 62"/>
              <a:gd name="T74" fmla="*/ 4 w 59"/>
              <a:gd name="T75" fmla="*/ 15 h 62"/>
              <a:gd name="T76" fmla="*/ 11 w 59"/>
              <a:gd name="T77" fmla="*/ 0 h 62"/>
              <a:gd name="T78" fmla="*/ 19 w 59"/>
              <a:gd name="T79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62">
                <a:moveTo>
                  <a:pt x="23" y="1"/>
                </a:moveTo>
                <a:lnTo>
                  <a:pt x="23" y="1"/>
                </a:lnTo>
                <a:moveTo>
                  <a:pt x="19" y="1"/>
                </a:moveTo>
                <a:lnTo>
                  <a:pt x="24" y="9"/>
                </a:lnTo>
                <a:lnTo>
                  <a:pt x="33" y="9"/>
                </a:lnTo>
                <a:lnTo>
                  <a:pt x="34" y="17"/>
                </a:lnTo>
                <a:lnTo>
                  <a:pt x="35" y="26"/>
                </a:lnTo>
                <a:lnTo>
                  <a:pt x="38" y="32"/>
                </a:lnTo>
                <a:lnTo>
                  <a:pt x="42" y="31"/>
                </a:lnTo>
                <a:lnTo>
                  <a:pt x="41" y="21"/>
                </a:lnTo>
                <a:lnTo>
                  <a:pt x="39" y="15"/>
                </a:lnTo>
                <a:lnTo>
                  <a:pt x="38" y="9"/>
                </a:lnTo>
                <a:lnTo>
                  <a:pt x="49" y="8"/>
                </a:lnTo>
                <a:lnTo>
                  <a:pt x="59" y="6"/>
                </a:lnTo>
                <a:lnTo>
                  <a:pt x="59" y="16"/>
                </a:lnTo>
                <a:lnTo>
                  <a:pt x="52" y="21"/>
                </a:lnTo>
                <a:lnTo>
                  <a:pt x="57" y="32"/>
                </a:lnTo>
                <a:lnTo>
                  <a:pt x="54" y="42"/>
                </a:lnTo>
                <a:lnTo>
                  <a:pt x="50" y="47"/>
                </a:lnTo>
                <a:lnTo>
                  <a:pt x="39" y="49"/>
                </a:lnTo>
                <a:lnTo>
                  <a:pt x="37" y="60"/>
                </a:lnTo>
                <a:lnTo>
                  <a:pt x="31" y="62"/>
                </a:lnTo>
                <a:lnTo>
                  <a:pt x="11" y="61"/>
                </a:lnTo>
                <a:lnTo>
                  <a:pt x="8" y="57"/>
                </a:lnTo>
                <a:lnTo>
                  <a:pt x="4" y="54"/>
                </a:lnTo>
                <a:lnTo>
                  <a:pt x="0" y="57"/>
                </a:lnTo>
                <a:lnTo>
                  <a:pt x="7" y="50"/>
                </a:lnTo>
                <a:lnTo>
                  <a:pt x="8" y="49"/>
                </a:lnTo>
                <a:lnTo>
                  <a:pt x="9" y="42"/>
                </a:lnTo>
                <a:lnTo>
                  <a:pt x="12" y="39"/>
                </a:lnTo>
                <a:lnTo>
                  <a:pt x="13" y="32"/>
                </a:lnTo>
                <a:lnTo>
                  <a:pt x="18" y="32"/>
                </a:lnTo>
                <a:lnTo>
                  <a:pt x="22" y="34"/>
                </a:lnTo>
                <a:lnTo>
                  <a:pt x="22" y="31"/>
                </a:lnTo>
                <a:lnTo>
                  <a:pt x="20" y="27"/>
                </a:lnTo>
                <a:lnTo>
                  <a:pt x="19" y="26"/>
                </a:lnTo>
                <a:lnTo>
                  <a:pt x="8" y="20"/>
                </a:lnTo>
                <a:lnTo>
                  <a:pt x="4" y="15"/>
                </a:lnTo>
                <a:lnTo>
                  <a:pt x="11" y="0"/>
                </a:lnTo>
                <a:lnTo>
                  <a:pt x="19" y="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Freeform 735">
            <a:extLst>
              <a:ext uri="{FF2B5EF4-FFF2-40B4-BE49-F238E27FC236}">
                <a16:creationId xmlns:a16="http://schemas.microsoft.com/office/drawing/2014/main" id="{547318E5-3A0D-8ABE-7A59-7763E12735EE}"/>
              </a:ext>
            </a:extLst>
          </p:cNvPr>
          <p:cNvSpPr>
            <a:spLocks/>
          </p:cNvSpPr>
          <p:nvPr/>
        </p:nvSpPr>
        <p:spPr bwMode="auto">
          <a:xfrm>
            <a:off x="4492717" y="4737199"/>
            <a:ext cx="296869" cy="279406"/>
          </a:xfrm>
          <a:custGeom>
            <a:avLst/>
            <a:gdLst>
              <a:gd name="T0" fmla="*/ 140 w 187"/>
              <a:gd name="T1" fmla="*/ 62 h 176"/>
              <a:gd name="T2" fmla="*/ 149 w 187"/>
              <a:gd name="T3" fmla="*/ 90 h 176"/>
              <a:gd name="T4" fmla="*/ 167 w 187"/>
              <a:gd name="T5" fmla="*/ 96 h 176"/>
              <a:gd name="T6" fmla="*/ 175 w 187"/>
              <a:gd name="T7" fmla="*/ 92 h 176"/>
              <a:gd name="T8" fmla="*/ 187 w 187"/>
              <a:gd name="T9" fmla="*/ 117 h 176"/>
              <a:gd name="T10" fmla="*/ 180 w 187"/>
              <a:gd name="T11" fmla="*/ 124 h 176"/>
              <a:gd name="T12" fmla="*/ 165 w 187"/>
              <a:gd name="T13" fmla="*/ 122 h 176"/>
              <a:gd name="T14" fmla="*/ 146 w 187"/>
              <a:gd name="T15" fmla="*/ 121 h 176"/>
              <a:gd name="T16" fmla="*/ 142 w 187"/>
              <a:gd name="T17" fmla="*/ 118 h 176"/>
              <a:gd name="T18" fmla="*/ 138 w 187"/>
              <a:gd name="T19" fmla="*/ 114 h 176"/>
              <a:gd name="T20" fmla="*/ 120 w 187"/>
              <a:gd name="T21" fmla="*/ 117 h 176"/>
              <a:gd name="T22" fmla="*/ 115 w 187"/>
              <a:gd name="T23" fmla="*/ 116 h 176"/>
              <a:gd name="T24" fmla="*/ 99 w 187"/>
              <a:gd name="T25" fmla="*/ 116 h 176"/>
              <a:gd name="T26" fmla="*/ 93 w 187"/>
              <a:gd name="T27" fmla="*/ 140 h 176"/>
              <a:gd name="T28" fmla="*/ 92 w 187"/>
              <a:gd name="T29" fmla="*/ 144 h 176"/>
              <a:gd name="T30" fmla="*/ 81 w 187"/>
              <a:gd name="T31" fmla="*/ 144 h 176"/>
              <a:gd name="T32" fmla="*/ 69 w 187"/>
              <a:gd name="T33" fmla="*/ 161 h 176"/>
              <a:gd name="T34" fmla="*/ 70 w 187"/>
              <a:gd name="T35" fmla="*/ 169 h 176"/>
              <a:gd name="T36" fmla="*/ 63 w 187"/>
              <a:gd name="T37" fmla="*/ 169 h 176"/>
              <a:gd name="T38" fmla="*/ 56 w 187"/>
              <a:gd name="T39" fmla="*/ 146 h 176"/>
              <a:gd name="T40" fmla="*/ 65 w 187"/>
              <a:gd name="T41" fmla="*/ 140 h 176"/>
              <a:gd name="T42" fmla="*/ 70 w 187"/>
              <a:gd name="T43" fmla="*/ 129 h 176"/>
              <a:gd name="T44" fmla="*/ 81 w 187"/>
              <a:gd name="T45" fmla="*/ 118 h 176"/>
              <a:gd name="T46" fmla="*/ 85 w 187"/>
              <a:gd name="T47" fmla="*/ 110 h 176"/>
              <a:gd name="T48" fmla="*/ 99 w 187"/>
              <a:gd name="T49" fmla="*/ 101 h 176"/>
              <a:gd name="T50" fmla="*/ 97 w 187"/>
              <a:gd name="T51" fmla="*/ 98 h 176"/>
              <a:gd name="T52" fmla="*/ 81 w 187"/>
              <a:gd name="T53" fmla="*/ 107 h 176"/>
              <a:gd name="T54" fmla="*/ 77 w 187"/>
              <a:gd name="T55" fmla="*/ 109 h 176"/>
              <a:gd name="T56" fmla="*/ 75 w 187"/>
              <a:gd name="T57" fmla="*/ 116 h 176"/>
              <a:gd name="T58" fmla="*/ 66 w 187"/>
              <a:gd name="T59" fmla="*/ 121 h 176"/>
              <a:gd name="T60" fmla="*/ 60 w 187"/>
              <a:gd name="T61" fmla="*/ 120 h 176"/>
              <a:gd name="T62" fmla="*/ 56 w 187"/>
              <a:gd name="T63" fmla="*/ 117 h 176"/>
              <a:gd name="T64" fmla="*/ 55 w 187"/>
              <a:gd name="T65" fmla="*/ 120 h 176"/>
              <a:gd name="T66" fmla="*/ 56 w 187"/>
              <a:gd name="T67" fmla="*/ 124 h 176"/>
              <a:gd name="T68" fmla="*/ 60 w 187"/>
              <a:gd name="T69" fmla="*/ 129 h 176"/>
              <a:gd name="T70" fmla="*/ 48 w 187"/>
              <a:gd name="T71" fmla="*/ 141 h 176"/>
              <a:gd name="T72" fmla="*/ 48 w 187"/>
              <a:gd name="T73" fmla="*/ 146 h 176"/>
              <a:gd name="T74" fmla="*/ 56 w 187"/>
              <a:gd name="T75" fmla="*/ 167 h 176"/>
              <a:gd name="T76" fmla="*/ 58 w 187"/>
              <a:gd name="T77" fmla="*/ 174 h 176"/>
              <a:gd name="T78" fmla="*/ 58 w 187"/>
              <a:gd name="T79" fmla="*/ 176 h 176"/>
              <a:gd name="T80" fmla="*/ 43 w 187"/>
              <a:gd name="T81" fmla="*/ 147 h 176"/>
              <a:gd name="T82" fmla="*/ 39 w 187"/>
              <a:gd name="T83" fmla="*/ 146 h 176"/>
              <a:gd name="T84" fmla="*/ 29 w 187"/>
              <a:gd name="T85" fmla="*/ 143 h 176"/>
              <a:gd name="T86" fmla="*/ 19 w 187"/>
              <a:gd name="T87" fmla="*/ 126 h 176"/>
              <a:gd name="T88" fmla="*/ 13 w 187"/>
              <a:gd name="T89" fmla="*/ 120 h 176"/>
              <a:gd name="T90" fmla="*/ 4 w 187"/>
              <a:gd name="T91" fmla="*/ 109 h 176"/>
              <a:gd name="T92" fmla="*/ 10 w 187"/>
              <a:gd name="T93" fmla="*/ 90 h 176"/>
              <a:gd name="T94" fmla="*/ 7 w 187"/>
              <a:gd name="T95" fmla="*/ 76 h 176"/>
              <a:gd name="T96" fmla="*/ 0 w 187"/>
              <a:gd name="T97" fmla="*/ 66 h 176"/>
              <a:gd name="T98" fmla="*/ 33 w 187"/>
              <a:gd name="T99" fmla="*/ 42 h 176"/>
              <a:gd name="T100" fmla="*/ 81 w 187"/>
              <a:gd name="T101" fmla="*/ 1 h 176"/>
              <a:gd name="T102" fmla="*/ 84 w 187"/>
              <a:gd name="T103" fmla="*/ 0 h 176"/>
              <a:gd name="T104" fmla="*/ 85 w 187"/>
              <a:gd name="T105" fmla="*/ 1 h 176"/>
              <a:gd name="T106" fmla="*/ 95 w 187"/>
              <a:gd name="T107" fmla="*/ 35 h 176"/>
              <a:gd name="T108" fmla="*/ 119 w 187"/>
              <a:gd name="T109" fmla="*/ 32 h 176"/>
              <a:gd name="T110" fmla="*/ 135 w 187"/>
              <a:gd name="T111" fmla="*/ 38 h 176"/>
              <a:gd name="T112" fmla="*/ 144 w 187"/>
              <a:gd name="T113" fmla="*/ 4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7" h="176">
                <a:moveTo>
                  <a:pt x="142" y="53"/>
                </a:moveTo>
                <a:lnTo>
                  <a:pt x="140" y="62"/>
                </a:lnTo>
                <a:lnTo>
                  <a:pt x="144" y="86"/>
                </a:lnTo>
                <a:lnTo>
                  <a:pt x="149" y="90"/>
                </a:lnTo>
                <a:lnTo>
                  <a:pt x="164" y="98"/>
                </a:lnTo>
                <a:lnTo>
                  <a:pt x="167" y="96"/>
                </a:lnTo>
                <a:lnTo>
                  <a:pt x="170" y="94"/>
                </a:lnTo>
                <a:lnTo>
                  <a:pt x="175" y="92"/>
                </a:lnTo>
                <a:lnTo>
                  <a:pt x="182" y="96"/>
                </a:lnTo>
                <a:lnTo>
                  <a:pt x="187" y="117"/>
                </a:lnTo>
                <a:lnTo>
                  <a:pt x="185" y="120"/>
                </a:lnTo>
                <a:lnTo>
                  <a:pt x="180" y="124"/>
                </a:lnTo>
                <a:lnTo>
                  <a:pt x="172" y="120"/>
                </a:lnTo>
                <a:lnTo>
                  <a:pt x="165" y="122"/>
                </a:lnTo>
                <a:lnTo>
                  <a:pt x="161" y="122"/>
                </a:lnTo>
                <a:lnTo>
                  <a:pt x="146" y="121"/>
                </a:lnTo>
                <a:lnTo>
                  <a:pt x="144" y="120"/>
                </a:lnTo>
                <a:lnTo>
                  <a:pt x="142" y="118"/>
                </a:lnTo>
                <a:lnTo>
                  <a:pt x="142" y="117"/>
                </a:lnTo>
                <a:lnTo>
                  <a:pt x="138" y="114"/>
                </a:lnTo>
                <a:lnTo>
                  <a:pt x="131" y="110"/>
                </a:lnTo>
                <a:lnTo>
                  <a:pt x="120" y="117"/>
                </a:lnTo>
                <a:lnTo>
                  <a:pt x="118" y="116"/>
                </a:lnTo>
                <a:lnTo>
                  <a:pt x="115" y="116"/>
                </a:lnTo>
                <a:lnTo>
                  <a:pt x="103" y="111"/>
                </a:lnTo>
                <a:lnTo>
                  <a:pt x="99" y="116"/>
                </a:lnTo>
                <a:lnTo>
                  <a:pt x="103" y="128"/>
                </a:lnTo>
                <a:lnTo>
                  <a:pt x="93" y="140"/>
                </a:lnTo>
                <a:lnTo>
                  <a:pt x="96" y="143"/>
                </a:lnTo>
                <a:lnTo>
                  <a:pt x="92" y="144"/>
                </a:lnTo>
                <a:lnTo>
                  <a:pt x="81" y="140"/>
                </a:lnTo>
                <a:lnTo>
                  <a:pt x="81" y="144"/>
                </a:lnTo>
                <a:lnTo>
                  <a:pt x="74" y="150"/>
                </a:lnTo>
                <a:lnTo>
                  <a:pt x="69" y="161"/>
                </a:lnTo>
                <a:lnTo>
                  <a:pt x="70" y="165"/>
                </a:lnTo>
                <a:lnTo>
                  <a:pt x="70" y="169"/>
                </a:lnTo>
                <a:lnTo>
                  <a:pt x="66" y="170"/>
                </a:lnTo>
                <a:lnTo>
                  <a:pt x="63" y="169"/>
                </a:lnTo>
                <a:lnTo>
                  <a:pt x="65" y="154"/>
                </a:lnTo>
                <a:lnTo>
                  <a:pt x="56" y="146"/>
                </a:lnTo>
                <a:lnTo>
                  <a:pt x="56" y="144"/>
                </a:lnTo>
                <a:lnTo>
                  <a:pt x="65" y="140"/>
                </a:lnTo>
                <a:lnTo>
                  <a:pt x="67" y="137"/>
                </a:lnTo>
                <a:lnTo>
                  <a:pt x="70" y="129"/>
                </a:lnTo>
                <a:lnTo>
                  <a:pt x="75" y="121"/>
                </a:lnTo>
                <a:lnTo>
                  <a:pt x="81" y="118"/>
                </a:lnTo>
                <a:lnTo>
                  <a:pt x="82" y="118"/>
                </a:lnTo>
                <a:lnTo>
                  <a:pt x="85" y="110"/>
                </a:lnTo>
                <a:lnTo>
                  <a:pt x="95" y="105"/>
                </a:lnTo>
                <a:lnTo>
                  <a:pt x="99" y="101"/>
                </a:lnTo>
                <a:lnTo>
                  <a:pt x="99" y="99"/>
                </a:lnTo>
                <a:lnTo>
                  <a:pt x="97" y="98"/>
                </a:lnTo>
                <a:lnTo>
                  <a:pt x="85" y="106"/>
                </a:lnTo>
                <a:lnTo>
                  <a:pt x="81" y="107"/>
                </a:lnTo>
                <a:lnTo>
                  <a:pt x="78" y="109"/>
                </a:lnTo>
                <a:lnTo>
                  <a:pt x="77" y="109"/>
                </a:lnTo>
                <a:lnTo>
                  <a:pt x="77" y="111"/>
                </a:lnTo>
                <a:lnTo>
                  <a:pt x="75" y="116"/>
                </a:lnTo>
                <a:lnTo>
                  <a:pt x="67" y="121"/>
                </a:lnTo>
                <a:lnTo>
                  <a:pt x="66" y="121"/>
                </a:lnTo>
                <a:lnTo>
                  <a:pt x="65" y="122"/>
                </a:lnTo>
                <a:lnTo>
                  <a:pt x="60" y="120"/>
                </a:lnTo>
                <a:lnTo>
                  <a:pt x="59" y="120"/>
                </a:lnTo>
                <a:lnTo>
                  <a:pt x="56" y="117"/>
                </a:lnTo>
                <a:lnTo>
                  <a:pt x="55" y="118"/>
                </a:lnTo>
                <a:lnTo>
                  <a:pt x="55" y="120"/>
                </a:lnTo>
                <a:lnTo>
                  <a:pt x="55" y="124"/>
                </a:lnTo>
                <a:lnTo>
                  <a:pt x="56" y="124"/>
                </a:lnTo>
                <a:lnTo>
                  <a:pt x="56" y="125"/>
                </a:lnTo>
                <a:lnTo>
                  <a:pt x="60" y="129"/>
                </a:lnTo>
                <a:lnTo>
                  <a:pt x="59" y="136"/>
                </a:lnTo>
                <a:lnTo>
                  <a:pt x="48" y="141"/>
                </a:lnTo>
                <a:lnTo>
                  <a:pt x="48" y="143"/>
                </a:lnTo>
                <a:lnTo>
                  <a:pt x="48" y="146"/>
                </a:lnTo>
                <a:lnTo>
                  <a:pt x="56" y="155"/>
                </a:lnTo>
                <a:lnTo>
                  <a:pt x="56" y="167"/>
                </a:lnTo>
                <a:lnTo>
                  <a:pt x="56" y="170"/>
                </a:lnTo>
                <a:lnTo>
                  <a:pt x="58" y="174"/>
                </a:lnTo>
                <a:lnTo>
                  <a:pt x="60" y="176"/>
                </a:lnTo>
                <a:lnTo>
                  <a:pt x="58" y="176"/>
                </a:lnTo>
                <a:lnTo>
                  <a:pt x="52" y="158"/>
                </a:lnTo>
                <a:lnTo>
                  <a:pt x="43" y="147"/>
                </a:lnTo>
                <a:lnTo>
                  <a:pt x="39" y="150"/>
                </a:lnTo>
                <a:lnTo>
                  <a:pt x="39" y="146"/>
                </a:lnTo>
                <a:lnTo>
                  <a:pt x="36" y="146"/>
                </a:lnTo>
                <a:lnTo>
                  <a:pt x="29" y="143"/>
                </a:lnTo>
                <a:lnTo>
                  <a:pt x="26" y="141"/>
                </a:lnTo>
                <a:lnTo>
                  <a:pt x="19" y="126"/>
                </a:lnTo>
                <a:lnTo>
                  <a:pt x="13" y="122"/>
                </a:lnTo>
                <a:lnTo>
                  <a:pt x="13" y="120"/>
                </a:lnTo>
                <a:lnTo>
                  <a:pt x="14" y="110"/>
                </a:lnTo>
                <a:lnTo>
                  <a:pt x="4" y="109"/>
                </a:lnTo>
                <a:lnTo>
                  <a:pt x="9" y="105"/>
                </a:lnTo>
                <a:lnTo>
                  <a:pt x="10" y="90"/>
                </a:lnTo>
                <a:lnTo>
                  <a:pt x="9" y="80"/>
                </a:lnTo>
                <a:lnTo>
                  <a:pt x="7" y="76"/>
                </a:lnTo>
                <a:lnTo>
                  <a:pt x="2" y="73"/>
                </a:lnTo>
                <a:lnTo>
                  <a:pt x="0" y="66"/>
                </a:lnTo>
                <a:lnTo>
                  <a:pt x="9" y="56"/>
                </a:lnTo>
                <a:lnTo>
                  <a:pt x="33" y="42"/>
                </a:lnTo>
                <a:lnTo>
                  <a:pt x="60" y="11"/>
                </a:lnTo>
                <a:lnTo>
                  <a:pt x="81" y="1"/>
                </a:lnTo>
                <a:lnTo>
                  <a:pt x="82" y="1"/>
                </a:lnTo>
                <a:lnTo>
                  <a:pt x="84" y="0"/>
                </a:lnTo>
                <a:lnTo>
                  <a:pt x="85" y="0"/>
                </a:lnTo>
                <a:lnTo>
                  <a:pt x="85" y="1"/>
                </a:lnTo>
                <a:lnTo>
                  <a:pt x="96" y="26"/>
                </a:lnTo>
                <a:lnTo>
                  <a:pt x="95" y="35"/>
                </a:lnTo>
                <a:lnTo>
                  <a:pt x="110" y="34"/>
                </a:lnTo>
                <a:lnTo>
                  <a:pt x="119" y="32"/>
                </a:lnTo>
                <a:lnTo>
                  <a:pt x="125" y="31"/>
                </a:lnTo>
                <a:lnTo>
                  <a:pt x="135" y="38"/>
                </a:lnTo>
                <a:lnTo>
                  <a:pt x="141" y="41"/>
                </a:lnTo>
                <a:lnTo>
                  <a:pt x="144" y="43"/>
                </a:lnTo>
                <a:lnTo>
                  <a:pt x="142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Freeform 736">
            <a:extLst>
              <a:ext uri="{FF2B5EF4-FFF2-40B4-BE49-F238E27FC236}">
                <a16:creationId xmlns:a16="http://schemas.microsoft.com/office/drawing/2014/main" id="{225D968C-4582-EC15-1281-BC96BEECCD7A}"/>
              </a:ext>
            </a:extLst>
          </p:cNvPr>
          <p:cNvSpPr>
            <a:spLocks noEditPoints="1"/>
          </p:cNvSpPr>
          <p:nvPr/>
        </p:nvSpPr>
        <p:spPr bwMode="auto">
          <a:xfrm>
            <a:off x="4540343" y="4470494"/>
            <a:ext cx="193679" cy="180979"/>
          </a:xfrm>
          <a:custGeom>
            <a:avLst/>
            <a:gdLst>
              <a:gd name="T0" fmla="*/ 0 w 122"/>
              <a:gd name="T1" fmla="*/ 15 h 114"/>
              <a:gd name="T2" fmla="*/ 3 w 122"/>
              <a:gd name="T3" fmla="*/ 23 h 114"/>
              <a:gd name="T4" fmla="*/ 6 w 122"/>
              <a:gd name="T5" fmla="*/ 22 h 114"/>
              <a:gd name="T6" fmla="*/ 119 w 122"/>
              <a:gd name="T7" fmla="*/ 31 h 114"/>
              <a:gd name="T8" fmla="*/ 105 w 122"/>
              <a:gd name="T9" fmla="*/ 19 h 114"/>
              <a:gd name="T10" fmla="*/ 100 w 122"/>
              <a:gd name="T11" fmla="*/ 16 h 114"/>
              <a:gd name="T12" fmla="*/ 97 w 122"/>
              <a:gd name="T13" fmla="*/ 22 h 114"/>
              <a:gd name="T14" fmla="*/ 74 w 122"/>
              <a:gd name="T15" fmla="*/ 27 h 114"/>
              <a:gd name="T16" fmla="*/ 63 w 122"/>
              <a:gd name="T17" fmla="*/ 18 h 114"/>
              <a:gd name="T18" fmla="*/ 63 w 122"/>
              <a:gd name="T19" fmla="*/ 7 h 114"/>
              <a:gd name="T20" fmla="*/ 44 w 122"/>
              <a:gd name="T21" fmla="*/ 8 h 114"/>
              <a:gd name="T22" fmla="*/ 37 w 122"/>
              <a:gd name="T23" fmla="*/ 12 h 114"/>
              <a:gd name="T24" fmla="*/ 25 w 122"/>
              <a:gd name="T25" fmla="*/ 9 h 114"/>
              <a:gd name="T26" fmla="*/ 15 w 122"/>
              <a:gd name="T27" fmla="*/ 8 h 114"/>
              <a:gd name="T28" fmla="*/ 17 w 122"/>
              <a:gd name="T29" fmla="*/ 18 h 114"/>
              <a:gd name="T30" fmla="*/ 21 w 122"/>
              <a:gd name="T31" fmla="*/ 24 h 114"/>
              <a:gd name="T32" fmla="*/ 17 w 122"/>
              <a:gd name="T33" fmla="*/ 31 h 114"/>
              <a:gd name="T34" fmla="*/ 28 w 122"/>
              <a:gd name="T35" fmla="*/ 33 h 114"/>
              <a:gd name="T36" fmla="*/ 35 w 122"/>
              <a:gd name="T37" fmla="*/ 41 h 114"/>
              <a:gd name="T38" fmla="*/ 39 w 122"/>
              <a:gd name="T39" fmla="*/ 45 h 114"/>
              <a:gd name="T40" fmla="*/ 40 w 122"/>
              <a:gd name="T41" fmla="*/ 49 h 114"/>
              <a:gd name="T42" fmla="*/ 48 w 122"/>
              <a:gd name="T43" fmla="*/ 49 h 114"/>
              <a:gd name="T44" fmla="*/ 60 w 122"/>
              <a:gd name="T45" fmla="*/ 48 h 114"/>
              <a:gd name="T46" fmla="*/ 67 w 122"/>
              <a:gd name="T47" fmla="*/ 57 h 114"/>
              <a:gd name="T48" fmla="*/ 71 w 122"/>
              <a:gd name="T49" fmla="*/ 64 h 114"/>
              <a:gd name="T50" fmla="*/ 69 w 122"/>
              <a:gd name="T51" fmla="*/ 69 h 114"/>
              <a:gd name="T52" fmla="*/ 63 w 122"/>
              <a:gd name="T53" fmla="*/ 63 h 114"/>
              <a:gd name="T54" fmla="*/ 52 w 122"/>
              <a:gd name="T55" fmla="*/ 54 h 114"/>
              <a:gd name="T56" fmla="*/ 47 w 122"/>
              <a:gd name="T57" fmla="*/ 60 h 114"/>
              <a:gd name="T58" fmla="*/ 37 w 122"/>
              <a:gd name="T59" fmla="*/ 57 h 114"/>
              <a:gd name="T60" fmla="*/ 33 w 122"/>
              <a:gd name="T61" fmla="*/ 52 h 114"/>
              <a:gd name="T62" fmla="*/ 24 w 122"/>
              <a:gd name="T63" fmla="*/ 53 h 114"/>
              <a:gd name="T64" fmla="*/ 22 w 122"/>
              <a:gd name="T65" fmla="*/ 75 h 114"/>
              <a:gd name="T66" fmla="*/ 36 w 122"/>
              <a:gd name="T67" fmla="*/ 86 h 114"/>
              <a:gd name="T68" fmla="*/ 41 w 122"/>
              <a:gd name="T69" fmla="*/ 80 h 114"/>
              <a:gd name="T70" fmla="*/ 48 w 122"/>
              <a:gd name="T71" fmla="*/ 84 h 114"/>
              <a:gd name="T72" fmla="*/ 58 w 122"/>
              <a:gd name="T73" fmla="*/ 105 h 114"/>
              <a:gd name="T74" fmla="*/ 75 w 122"/>
              <a:gd name="T75" fmla="*/ 106 h 114"/>
              <a:gd name="T76" fmla="*/ 89 w 122"/>
              <a:gd name="T77" fmla="*/ 110 h 114"/>
              <a:gd name="T78" fmla="*/ 93 w 122"/>
              <a:gd name="T79" fmla="*/ 94 h 114"/>
              <a:gd name="T80" fmla="*/ 101 w 122"/>
              <a:gd name="T81" fmla="*/ 89 h 114"/>
              <a:gd name="T82" fmla="*/ 100 w 122"/>
              <a:gd name="T83" fmla="*/ 80 h 114"/>
              <a:gd name="T84" fmla="*/ 96 w 122"/>
              <a:gd name="T85" fmla="*/ 63 h 114"/>
              <a:gd name="T86" fmla="*/ 108 w 122"/>
              <a:gd name="T87" fmla="*/ 52 h 114"/>
              <a:gd name="T88" fmla="*/ 115 w 122"/>
              <a:gd name="T89" fmla="*/ 42 h 114"/>
              <a:gd name="T90" fmla="*/ 122 w 122"/>
              <a:gd name="T91" fmla="*/ 39 h 114"/>
              <a:gd name="T92" fmla="*/ 119 w 122"/>
              <a:gd name="T93" fmla="*/ 31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2" h="114">
                <a:moveTo>
                  <a:pt x="6" y="12"/>
                </a:moveTo>
                <a:lnTo>
                  <a:pt x="0" y="15"/>
                </a:lnTo>
                <a:lnTo>
                  <a:pt x="2" y="19"/>
                </a:lnTo>
                <a:lnTo>
                  <a:pt x="3" y="23"/>
                </a:lnTo>
                <a:lnTo>
                  <a:pt x="7" y="24"/>
                </a:lnTo>
                <a:lnTo>
                  <a:pt x="6" y="22"/>
                </a:lnTo>
                <a:lnTo>
                  <a:pt x="6" y="12"/>
                </a:lnTo>
                <a:close/>
                <a:moveTo>
                  <a:pt x="119" y="31"/>
                </a:moveTo>
                <a:lnTo>
                  <a:pt x="114" y="23"/>
                </a:lnTo>
                <a:lnTo>
                  <a:pt x="105" y="19"/>
                </a:lnTo>
                <a:lnTo>
                  <a:pt x="104" y="19"/>
                </a:lnTo>
                <a:lnTo>
                  <a:pt x="100" y="16"/>
                </a:lnTo>
                <a:lnTo>
                  <a:pt x="96" y="18"/>
                </a:lnTo>
                <a:lnTo>
                  <a:pt x="97" y="22"/>
                </a:lnTo>
                <a:lnTo>
                  <a:pt x="84" y="20"/>
                </a:lnTo>
                <a:lnTo>
                  <a:pt x="74" y="27"/>
                </a:lnTo>
                <a:lnTo>
                  <a:pt x="67" y="26"/>
                </a:lnTo>
                <a:lnTo>
                  <a:pt x="63" y="18"/>
                </a:lnTo>
                <a:lnTo>
                  <a:pt x="63" y="15"/>
                </a:lnTo>
                <a:lnTo>
                  <a:pt x="63" y="7"/>
                </a:lnTo>
                <a:lnTo>
                  <a:pt x="52" y="0"/>
                </a:lnTo>
                <a:lnTo>
                  <a:pt x="44" y="8"/>
                </a:lnTo>
                <a:lnTo>
                  <a:pt x="39" y="7"/>
                </a:lnTo>
                <a:lnTo>
                  <a:pt x="37" y="12"/>
                </a:lnTo>
                <a:lnTo>
                  <a:pt x="30" y="15"/>
                </a:lnTo>
                <a:lnTo>
                  <a:pt x="25" y="9"/>
                </a:lnTo>
                <a:lnTo>
                  <a:pt x="20" y="8"/>
                </a:lnTo>
                <a:lnTo>
                  <a:pt x="15" y="8"/>
                </a:lnTo>
                <a:lnTo>
                  <a:pt x="17" y="11"/>
                </a:lnTo>
                <a:lnTo>
                  <a:pt x="17" y="18"/>
                </a:lnTo>
                <a:lnTo>
                  <a:pt x="17" y="20"/>
                </a:lnTo>
                <a:lnTo>
                  <a:pt x="21" y="24"/>
                </a:lnTo>
                <a:lnTo>
                  <a:pt x="15" y="27"/>
                </a:lnTo>
                <a:lnTo>
                  <a:pt x="17" y="31"/>
                </a:lnTo>
                <a:lnTo>
                  <a:pt x="25" y="29"/>
                </a:lnTo>
                <a:lnTo>
                  <a:pt x="28" y="33"/>
                </a:lnTo>
                <a:lnTo>
                  <a:pt x="30" y="38"/>
                </a:lnTo>
                <a:lnTo>
                  <a:pt x="35" y="41"/>
                </a:lnTo>
                <a:lnTo>
                  <a:pt x="40" y="42"/>
                </a:lnTo>
                <a:lnTo>
                  <a:pt x="39" y="45"/>
                </a:lnTo>
                <a:lnTo>
                  <a:pt x="37" y="48"/>
                </a:lnTo>
                <a:lnTo>
                  <a:pt x="40" y="49"/>
                </a:lnTo>
                <a:lnTo>
                  <a:pt x="45" y="49"/>
                </a:lnTo>
                <a:lnTo>
                  <a:pt x="48" y="49"/>
                </a:lnTo>
                <a:lnTo>
                  <a:pt x="59" y="48"/>
                </a:lnTo>
                <a:lnTo>
                  <a:pt x="60" y="48"/>
                </a:lnTo>
                <a:lnTo>
                  <a:pt x="62" y="49"/>
                </a:lnTo>
                <a:lnTo>
                  <a:pt x="67" y="57"/>
                </a:lnTo>
                <a:lnTo>
                  <a:pt x="70" y="63"/>
                </a:lnTo>
                <a:lnTo>
                  <a:pt x="71" y="64"/>
                </a:lnTo>
                <a:lnTo>
                  <a:pt x="70" y="65"/>
                </a:lnTo>
                <a:lnTo>
                  <a:pt x="69" y="69"/>
                </a:lnTo>
                <a:lnTo>
                  <a:pt x="69" y="71"/>
                </a:lnTo>
                <a:lnTo>
                  <a:pt x="63" y="63"/>
                </a:lnTo>
                <a:lnTo>
                  <a:pt x="56" y="57"/>
                </a:lnTo>
                <a:lnTo>
                  <a:pt x="52" y="54"/>
                </a:lnTo>
                <a:lnTo>
                  <a:pt x="51" y="54"/>
                </a:lnTo>
                <a:lnTo>
                  <a:pt x="47" y="60"/>
                </a:lnTo>
                <a:lnTo>
                  <a:pt x="39" y="57"/>
                </a:lnTo>
                <a:lnTo>
                  <a:pt x="37" y="57"/>
                </a:lnTo>
                <a:lnTo>
                  <a:pt x="37" y="56"/>
                </a:lnTo>
                <a:lnTo>
                  <a:pt x="33" y="52"/>
                </a:lnTo>
                <a:lnTo>
                  <a:pt x="25" y="50"/>
                </a:lnTo>
                <a:lnTo>
                  <a:pt x="24" y="53"/>
                </a:lnTo>
                <a:lnTo>
                  <a:pt x="21" y="65"/>
                </a:lnTo>
                <a:lnTo>
                  <a:pt x="22" y="75"/>
                </a:lnTo>
                <a:lnTo>
                  <a:pt x="25" y="80"/>
                </a:lnTo>
                <a:lnTo>
                  <a:pt x="36" y="86"/>
                </a:lnTo>
                <a:lnTo>
                  <a:pt x="37" y="86"/>
                </a:lnTo>
                <a:lnTo>
                  <a:pt x="41" y="80"/>
                </a:lnTo>
                <a:lnTo>
                  <a:pt x="43" y="84"/>
                </a:lnTo>
                <a:lnTo>
                  <a:pt x="48" y="84"/>
                </a:lnTo>
                <a:lnTo>
                  <a:pt x="51" y="90"/>
                </a:lnTo>
                <a:lnTo>
                  <a:pt x="58" y="105"/>
                </a:lnTo>
                <a:lnTo>
                  <a:pt x="63" y="106"/>
                </a:lnTo>
                <a:lnTo>
                  <a:pt x="75" y="106"/>
                </a:lnTo>
                <a:lnTo>
                  <a:pt x="82" y="114"/>
                </a:lnTo>
                <a:lnTo>
                  <a:pt x="89" y="110"/>
                </a:lnTo>
                <a:lnTo>
                  <a:pt x="84" y="99"/>
                </a:lnTo>
                <a:lnTo>
                  <a:pt x="93" y="94"/>
                </a:lnTo>
                <a:lnTo>
                  <a:pt x="97" y="91"/>
                </a:lnTo>
                <a:lnTo>
                  <a:pt x="101" y="89"/>
                </a:lnTo>
                <a:lnTo>
                  <a:pt x="105" y="84"/>
                </a:lnTo>
                <a:lnTo>
                  <a:pt x="100" y="80"/>
                </a:lnTo>
                <a:lnTo>
                  <a:pt x="104" y="75"/>
                </a:lnTo>
                <a:lnTo>
                  <a:pt x="96" y="63"/>
                </a:lnTo>
                <a:lnTo>
                  <a:pt x="105" y="61"/>
                </a:lnTo>
                <a:lnTo>
                  <a:pt x="108" y="52"/>
                </a:lnTo>
                <a:lnTo>
                  <a:pt x="114" y="48"/>
                </a:lnTo>
                <a:lnTo>
                  <a:pt x="115" y="42"/>
                </a:lnTo>
                <a:lnTo>
                  <a:pt x="118" y="41"/>
                </a:lnTo>
                <a:lnTo>
                  <a:pt x="122" y="39"/>
                </a:lnTo>
                <a:lnTo>
                  <a:pt x="122" y="38"/>
                </a:lnTo>
                <a:lnTo>
                  <a:pt x="119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9" name="Freeform 737">
            <a:extLst>
              <a:ext uri="{FF2B5EF4-FFF2-40B4-BE49-F238E27FC236}">
                <a16:creationId xmlns:a16="http://schemas.microsoft.com/office/drawing/2014/main" id="{5001DE32-1FED-D92A-1F70-32EA65B70B09}"/>
              </a:ext>
            </a:extLst>
          </p:cNvPr>
          <p:cNvSpPr>
            <a:spLocks noEditPoints="1"/>
          </p:cNvSpPr>
          <p:nvPr/>
        </p:nvSpPr>
        <p:spPr bwMode="auto">
          <a:xfrm>
            <a:off x="4521293" y="4321266"/>
            <a:ext cx="390533" cy="233367"/>
          </a:xfrm>
          <a:custGeom>
            <a:avLst/>
            <a:gdLst>
              <a:gd name="T0" fmla="*/ 7 w 246"/>
              <a:gd name="T1" fmla="*/ 18 h 147"/>
              <a:gd name="T2" fmla="*/ 0 w 246"/>
              <a:gd name="T3" fmla="*/ 33 h 147"/>
              <a:gd name="T4" fmla="*/ 4 w 246"/>
              <a:gd name="T5" fmla="*/ 38 h 147"/>
              <a:gd name="T6" fmla="*/ 21 w 246"/>
              <a:gd name="T7" fmla="*/ 35 h 147"/>
              <a:gd name="T8" fmla="*/ 33 w 246"/>
              <a:gd name="T9" fmla="*/ 20 h 147"/>
              <a:gd name="T10" fmla="*/ 238 w 246"/>
              <a:gd name="T11" fmla="*/ 133 h 147"/>
              <a:gd name="T12" fmla="*/ 228 w 246"/>
              <a:gd name="T13" fmla="*/ 132 h 147"/>
              <a:gd name="T14" fmla="*/ 221 w 246"/>
              <a:gd name="T15" fmla="*/ 117 h 147"/>
              <a:gd name="T16" fmla="*/ 205 w 246"/>
              <a:gd name="T17" fmla="*/ 97 h 147"/>
              <a:gd name="T18" fmla="*/ 193 w 246"/>
              <a:gd name="T19" fmla="*/ 83 h 147"/>
              <a:gd name="T20" fmla="*/ 188 w 246"/>
              <a:gd name="T21" fmla="*/ 82 h 147"/>
              <a:gd name="T22" fmla="*/ 191 w 246"/>
              <a:gd name="T23" fmla="*/ 41 h 147"/>
              <a:gd name="T24" fmla="*/ 201 w 246"/>
              <a:gd name="T25" fmla="*/ 33 h 147"/>
              <a:gd name="T26" fmla="*/ 194 w 246"/>
              <a:gd name="T27" fmla="*/ 24 h 147"/>
              <a:gd name="T28" fmla="*/ 184 w 246"/>
              <a:gd name="T29" fmla="*/ 13 h 147"/>
              <a:gd name="T30" fmla="*/ 179 w 246"/>
              <a:gd name="T31" fmla="*/ 11 h 147"/>
              <a:gd name="T32" fmla="*/ 172 w 246"/>
              <a:gd name="T33" fmla="*/ 11 h 147"/>
              <a:gd name="T34" fmla="*/ 154 w 246"/>
              <a:gd name="T35" fmla="*/ 11 h 147"/>
              <a:gd name="T36" fmla="*/ 146 w 246"/>
              <a:gd name="T37" fmla="*/ 11 h 147"/>
              <a:gd name="T38" fmla="*/ 143 w 246"/>
              <a:gd name="T39" fmla="*/ 1 h 147"/>
              <a:gd name="T40" fmla="*/ 138 w 246"/>
              <a:gd name="T41" fmla="*/ 4 h 147"/>
              <a:gd name="T42" fmla="*/ 122 w 246"/>
              <a:gd name="T43" fmla="*/ 8 h 147"/>
              <a:gd name="T44" fmla="*/ 102 w 246"/>
              <a:gd name="T45" fmla="*/ 7 h 147"/>
              <a:gd name="T46" fmla="*/ 96 w 246"/>
              <a:gd name="T47" fmla="*/ 11 h 147"/>
              <a:gd name="T48" fmla="*/ 92 w 246"/>
              <a:gd name="T49" fmla="*/ 12 h 147"/>
              <a:gd name="T50" fmla="*/ 77 w 246"/>
              <a:gd name="T51" fmla="*/ 12 h 147"/>
              <a:gd name="T52" fmla="*/ 70 w 246"/>
              <a:gd name="T53" fmla="*/ 13 h 147"/>
              <a:gd name="T54" fmla="*/ 52 w 246"/>
              <a:gd name="T55" fmla="*/ 19 h 147"/>
              <a:gd name="T56" fmla="*/ 48 w 246"/>
              <a:gd name="T57" fmla="*/ 24 h 147"/>
              <a:gd name="T58" fmla="*/ 63 w 246"/>
              <a:gd name="T59" fmla="*/ 24 h 147"/>
              <a:gd name="T60" fmla="*/ 74 w 246"/>
              <a:gd name="T61" fmla="*/ 23 h 147"/>
              <a:gd name="T62" fmla="*/ 83 w 246"/>
              <a:gd name="T63" fmla="*/ 22 h 147"/>
              <a:gd name="T64" fmla="*/ 107 w 246"/>
              <a:gd name="T65" fmla="*/ 19 h 147"/>
              <a:gd name="T66" fmla="*/ 126 w 246"/>
              <a:gd name="T67" fmla="*/ 16 h 147"/>
              <a:gd name="T68" fmla="*/ 109 w 246"/>
              <a:gd name="T69" fmla="*/ 26 h 147"/>
              <a:gd name="T70" fmla="*/ 93 w 246"/>
              <a:gd name="T71" fmla="*/ 28 h 147"/>
              <a:gd name="T72" fmla="*/ 94 w 246"/>
              <a:gd name="T73" fmla="*/ 35 h 147"/>
              <a:gd name="T74" fmla="*/ 92 w 246"/>
              <a:gd name="T75" fmla="*/ 41 h 147"/>
              <a:gd name="T76" fmla="*/ 97 w 246"/>
              <a:gd name="T77" fmla="*/ 42 h 147"/>
              <a:gd name="T78" fmla="*/ 105 w 246"/>
              <a:gd name="T79" fmla="*/ 41 h 147"/>
              <a:gd name="T80" fmla="*/ 126 w 246"/>
              <a:gd name="T81" fmla="*/ 35 h 147"/>
              <a:gd name="T82" fmla="*/ 145 w 246"/>
              <a:gd name="T83" fmla="*/ 30 h 147"/>
              <a:gd name="T84" fmla="*/ 164 w 246"/>
              <a:gd name="T85" fmla="*/ 27 h 147"/>
              <a:gd name="T86" fmla="*/ 173 w 246"/>
              <a:gd name="T87" fmla="*/ 30 h 147"/>
              <a:gd name="T88" fmla="*/ 167 w 246"/>
              <a:gd name="T89" fmla="*/ 33 h 147"/>
              <a:gd name="T90" fmla="*/ 177 w 246"/>
              <a:gd name="T91" fmla="*/ 39 h 147"/>
              <a:gd name="T92" fmla="*/ 180 w 246"/>
              <a:gd name="T93" fmla="*/ 48 h 147"/>
              <a:gd name="T94" fmla="*/ 176 w 246"/>
              <a:gd name="T95" fmla="*/ 50 h 147"/>
              <a:gd name="T96" fmla="*/ 167 w 246"/>
              <a:gd name="T97" fmla="*/ 43 h 147"/>
              <a:gd name="T98" fmla="*/ 161 w 246"/>
              <a:gd name="T99" fmla="*/ 35 h 147"/>
              <a:gd name="T100" fmla="*/ 149 w 246"/>
              <a:gd name="T101" fmla="*/ 37 h 147"/>
              <a:gd name="T102" fmla="*/ 134 w 246"/>
              <a:gd name="T103" fmla="*/ 43 h 147"/>
              <a:gd name="T104" fmla="*/ 143 w 246"/>
              <a:gd name="T105" fmla="*/ 50 h 147"/>
              <a:gd name="T106" fmla="*/ 145 w 246"/>
              <a:gd name="T107" fmla="*/ 68 h 147"/>
              <a:gd name="T108" fmla="*/ 152 w 246"/>
              <a:gd name="T109" fmla="*/ 69 h 147"/>
              <a:gd name="T110" fmla="*/ 171 w 246"/>
              <a:gd name="T111" fmla="*/ 79 h 147"/>
              <a:gd name="T112" fmla="*/ 172 w 246"/>
              <a:gd name="T113" fmla="*/ 91 h 147"/>
              <a:gd name="T114" fmla="*/ 160 w 246"/>
              <a:gd name="T115" fmla="*/ 99 h 147"/>
              <a:gd name="T116" fmla="*/ 180 w 246"/>
              <a:gd name="T117" fmla="*/ 135 h 147"/>
              <a:gd name="T118" fmla="*/ 203 w 246"/>
              <a:gd name="T119" fmla="*/ 142 h 147"/>
              <a:gd name="T120" fmla="*/ 246 w 246"/>
              <a:gd name="T121" fmla="*/ 14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6" h="147">
                <a:moveTo>
                  <a:pt x="18" y="22"/>
                </a:moveTo>
                <a:lnTo>
                  <a:pt x="7" y="18"/>
                </a:lnTo>
                <a:lnTo>
                  <a:pt x="6" y="27"/>
                </a:lnTo>
                <a:lnTo>
                  <a:pt x="0" y="33"/>
                </a:lnTo>
                <a:lnTo>
                  <a:pt x="0" y="37"/>
                </a:lnTo>
                <a:lnTo>
                  <a:pt x="4" y="38"/>
                </a:lnTo>
                <a:lnTo>
                  <a:pt x="8" y="37"/>
                </a:lnTo>
                <a:lnTo>
                  <a:pt x="21" y="35"/>
                </a:lnTo>
                <a:lnTo>
                  <a:pt x="34" y="33"/>
                </a:lnTo>
                <a:lnTo>
                  <a:pt x="33" y="20"/>
                </a:lnTo>
                <a:lnTo>
                  <a:pt x="18" y="22"/>
                </a:lnTo>
                <a:close/>
                <a:moveTo>
                  <a:pt x="238" y="133"/>
                </a:moveTo>
                <a:lnTo>
                  <a:pt x="233" y="133"/>
                </a:lnTo>
                <a:lnTo>
                  <a:pt x="228" y="132"/>
                </a:lnTo>
                <a:lnTo>
                  <a:pt x="221" y="124"/>
                </a:lnTo>
                <a:lnTo>
                  <a:pt x="221" y="117"/>
                </a:lnTo>
                <a:lnTo>
                  <a:pt x="202" y="102"/>
                </a:lnTo>
                <a:lnTo>
                  <a:pt x="205" y="97"/>
                </a:lnTo>
                <a:lnTo>
                  <a:pt x="199" y="84"/>
                </a:lnTo>
                <a:lnTo>
                  <a:pt x="193" y="83"/>
                </a:lnTo>
                <a:lnTo>
                  <a:pt x="191" y="86"/>
                </a:lnTo>
                <a:lnTo>
                  <a:pt x="188" y="82"/>
                </a:lnTo>
                <a:lnTo>
                  <a:pt x="199" y="57"/>
                </a:lnTo>
                <a:lnTo>
                  <a:pt x="191" y="41"/>
                </a:lnTo>
                <a:lnTo>
                  <a:pt x="198" y="35"/>
                </a:lnTo>
                <a:lnTo>
                  <a:pt x="201" y="33"/>
                </a:lnTo>
                <a:lnTo>
                  <a:pt x="202" y="31"/>
                </a:lnTo>
                <a:lnTo>
                  <a:pt x="194" y="24"/>
                </a:lnTo>
                <a:lnTo>
                  <a:pt x="190" y="22"/>
                </a:lnTo>
                <a:lnTo>
                  <a:pt x="184" y="13"/>
                </a:lnTo>
                <a:lnTo>
                  <a:pt x="183" y="11"/>
                </a:lnTo>
                <a:lnTo>
                  <a:pt x="179" y="11"/>
                </a:lnTo>
                <a:lnTo>
                  <a:pt x="175" y="12"/>
                </a:lnTo>
                <a:lnTo>
                  <a:pt x="172" y="11"/>
                </a:lnTo>
                <a:lnTo>
                  <a:pt x="158" y="13"/>
                </a:lnTo>
                <a:lnTo>
                  <a:pt x="154" y="11"/>
                </a:lnTo>
                <a:lnTo>
                  <a:pt x="152" y="11"/>
                </a:lnTo>
                <a:lnTo>
                  <a:pt x="146" y="11"/>
                </a:lnTo>
                <a:lnTo>
                  <a:pt x="146" y="9"/>
                </a:lnTo>
                <a:lnTo>
                  <a:pt x="143" y="1"/>
                </a:lnTo>
                <a:lnTo>
                  <a:pt x="138" y="0"/>
                </a:lnTo>
                <a:lnTo>
                  <a:pt x="138" y="4"/>
                </a:lnTo>
                <a:lnTo>
                  <a:pt x="126" y="8"/>
                </a:lnTo>
                <a:lnTo>
                  <a:pt x="122" y="8"/>
                </a:lnTo>
                <a:lnTo>
                  <a:pt x="108" y="7"/>
                </a:lnTo>
                <a:lnTo>
                  <a:pt x="102" y="7"/>
                </a:lnTo>
                <a:lnTo>
                  <a:pt x="100" y="5"/>
                </a:lnTo>
                <a:lnTo>
                  <a:pt x="96" y="11"/>
                </a:lnTo>
                <a:lnTo>
                  <a:pt x="93" y="12"/>
                </a:lnTo>
                <a:lnTo>
                  <a:pt x="92" y="12"/>
                </a:lnTo>
                <a:lnTo>
                  <a:pt x="86" y="12"/>
                </a:lnTo>
                <a:lnTo>
                  <a:pt x="77" y="12"/>
                </a:lnTo>
                <a:lnTo>
                  <a:pt x="72" y="12"/>
                </a:lnTo>
                <a:lnTo>
                  <a:pt x="70" y="13"/>
                </a:lnTo>
                <a:lnTo>
                  <a:pt x="55" y="18"/>
                </a:lnTo>
                <a:lnTo>
                  <a:pt x="52" y="19"/>
                </a:lnTo>
                <a:lnTo>
                  <a:pt x="47" y="19"/>
                </a:lnTo>
                <a:lnTo>
                  <a:pt x="48" y="24"/>
                </a:lnTo>
                <a:lnTo>
                  <a:pt x="57" y="24"/>
                </a:lnTo>
                <a:lnTo>
                  <a:pt x="63" y="24"/>
                </a:lnTo>
                <a:lnTo>
                  <a:pt x="64" y="24"/>
                </a:lnTo>
                <a:lnTo>
                  <a:pt x="74" y="23"/>
                </a:lnTo>
                <a:lnTo>
                  <a:pt x="75" y="23"/>
                </a:lnTo>
                <a:lnTo>
                  <a:pt x="83" y="22"/>
                </a:lnTo>
                <a:lnTo>
                  <a:pt x="93" y="20"/>
                </a:lnTo>
                <a:lnTo>
                  <a:pt x="107" y="19"/>
                </a:lnTo>
                <a:lnTo>
                  <a:pt x="107" y="18"/>
                </a:lnTo>
                <a:lnTo>
                  <a:pt x="126" y="16"/>
                </a:lnTo>
                <a:lnTo>
                  <a:pt x="131" y="20"/>
                </a:lnTo>
                <a:lnTo>
                  <a:pt x="109" y="26"/>
                </a:lnTo>
                <a:lnTo>
                  <a:pt x="93" y="28"/>
                </a:lnTo>
                <a:lnTo>
                  <a:pt x="93" y="28"/>
                </a:lnTo>
                <a:lnTo>
                  <a:pt x="93" y="33"/>
                </a:lnTo>
                <a:lnTo>
                  <a:pt x="94" y="35"/>
                </a:lnTo>
                <a:lnTo>
                  <a:pt x="86" y="39"/>
                </a:lnTo>
                <a:lnTo>
                  <a:pt x="92" y="41"/>
                </a:lnTo>
                <a:lnTo>
                  <a:pt x="93" y="41"/>
                </a:lnTo>
                <a:lnTo>
                  <a:pt x="97" y="42"/>
                </a:lnTo>
                <a:lnTo>
                  <a:pt x="98" y="42"/>
                </a:lnTo>
                <a:lnTo>
                  <a:pt x="105" y="41"/>
                </a:lnTo>
                <a:lnTo>
                  <a:pt x="116" y="38"/>
                </a:lnTo>
                <a:lnTo>
                  <a:pt x="126" y="35"/>
                </a:lnTo>
                <a:lnTo>
                  <a:pt x="130" y="34"/>
                </a:lnTo>
                <a:lnTo>
                  <a:pt x="145" y="30"/>
                </a:lnTo>
                <a:lnTo>
                  <a:pt x="154" y="28"/>
                </a:lnTo>
                <a:lnTo>
                  <a:pt x="164" y="27"/>
                </a:lnTo>
                <a:lnTo>
                  <a:pt x="173" y="26"/>
                </a:lnTo>
                <a:lnTo>
                  <a:pt x="173" y="30"/>
                </a:lnTo>
                <a:lnTo>
                  <a:pt x="173" y="31"/>
                </a:lnTo>
                <a:lnTo>
                  <a:pt x="167" y="33"/>
                </a:lnTo>
                <a:lnTo>
                  <a:pt x="172" y="38"/>
                </a:lnTo>
                <a:lnTo>
                  <a:pt x="177" y="39"/>
                </a:lnTo>
                <a:lnTo>
                  <a:pt x="180" y="45"/>
                </a:lnTo>
                <a:lnTo>
                  <a:pt x="180" y="48"/>
                </a:lnTo>
                <a:lnTo>
                  <a:pt x="180" y="52"/>
                </a:lnTo>
                <a:lnTo>
                  <a:pt x="176" y="50"/>
                </a:lnTo>
                <a:lnTo>
                  <a:pt x="173" y="49"/>
                </a:lnTo>
                <a:lnTo>
                  <a:pt x="167" y="43"/>
                </a:lnTo>
                <a:lnTo>
                  <a:pt x="162" y="37"/>
                </a:lnTo>
                <a:lnTo>
                  <a:pt x="161" y="35"/>
                </a:lnTo>
                <a:lnTo>
                  <a:pt x="158" y="39"/>
                </a:lnTo>
                <a:lnTo>
                  <a:pt x="149" y="37"/>
                </a:lnTo>
                <a:lnTo>
                  <a:pt x="134" y="41"/>
                </a:lnTo>
                <a:lnTo>
                  <a:pt x="134" y="43"/>
                </a:lnTo>
                <a:lnTo>
                  <a:pt x="135" y="46"/>
                </a:lnTo>
                <a:lnTo>
                  <a:pt x="143" y="50"/>
                </a:lnTo>
                <a:lnTo>
                  <a:pt x="141" y="61"/>
                </a:lnTo>
                <a:lnTo>
                  <a:pt x="145" y="68"/>
                </a:lnTo>
                <a:lnTo>
                  <a:pt x="149" y="67"/>
                </a:lnTo>
                <a:lnTo>
                  <a:pt x="152" y="69"/>
                </a:lnTo>
                <a:lnTo>
                  <a:pt x="161" y="71"/>
                </a:lnTo>
                <a:lnTo>
                  <a:pt x="171" y="79"/>
                </a:lnTo>
                <a:lnTo>
                  <a:pt x="167" y="83"/>
                </a:lnTo>
                <a:lnTo>
                  <a:pt x="172" y="91"/>
                </a:lnTo>
                <a:lnTo>
                  <a:pt x="164" y="91"/>
                </a:lnTo>
                <a:lnTo>
                  <a:pt x="160" y="99"/>
                </a:lnTo>
                <a:lnTo>
                  <a:pt x="161" y="113"/>
                </a:lnTo>
                <a:lnTo>
                  <a:pt x="180" y="135"/>
                </a:lnTo>
                <a:lnTo>
                  <a:pt x="180" y="147"/>
                </a:lnTo>
                <a:lnTo>
                  <a:pt x="203" y="142"/>
                </a:lnTo>
                <a:lnTo>
                  <a:pt x="235" y="142"/>
                </a:lnTo>
                <a:lnTo>
                  <a:pt x="246" y="142"/>
                </a:lnTo>
                <a:lnTo>
                  <a:pt x="238" y="13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0" name="Freeform 738">
            <a:extLst>
              <a:ext uri="{FF2B5EF4-FFF2-40B4-BE49-F238E27FC236}">
                <a16:creationId xmlns:a16="http://schemas.microsoft.com/office/drawing/2014/main" id="{428C0FA8-2DA1-C5B1-3A92-70803E5664F2}"/>
              </a:ext>
            </a:extLst>
          </p:cNvPr>
          <p:cNvSpPr>
            <a:spLocks/>
          </p:cNvSpPr>
          <p:nvPr/>
        </p:nvSpPr>
        <p:spPr bwMode="auto">
          <a:xfrm>
            <a:off x="4622895" y="4386354"/>
            <a:ext cx="184154" cy="228605"/>
          </a:xfrm>
          <a:custGeom>
            <a:avLst/>
            <a:gdLst>
              <a:gd name="T0" fmla="*/ 109 w 116"/>
              <a:gd name="T1" fmla="*/ 114 h 144"/>
              <a:gd name="T2" fmla="*/ 105 w 116"/>
              <a:gd name="T3" fmla="*/ 118 h 144"/>
              <a:gd name="T4" fmla="*/ 98 w 116"/>
              <a:gd name="T5" fmla="*/ 125 h 144"/>
              <a:gd name="T6" fmla="*/ 85 w 116"/>
              <a:gd name="T7" fmla="*/ 143 h 144"/>
              <a:gd name="T8" fmla="*/ 64 w 116"/>
              <a:gd name="T9" fmla="*/ 137 h 144"/>
              <a:gd name="T10" fmla="*/ 48 w 116"/>
              <a:gd name="T11" fmla="*/ 133 h 144"/>
              <a:gd name="T12" fmla="*/ 44 w 116"/>
              <a:gd name="T13" fmla="*/ 116 h 144"/>
              <a:gd name="T14" fmla="*/ 56 w 116"/>
              <a:gd name="T15" fmla="*/ 105 h 144"/>
              <a:gd name="T16" fmla="*/ 63 w 116"/>
              <a:gd name="T17" fmla="*/ 95 h 144"/>
              <a:gd name="T18" fmla="*/ 70 w 116"/>
              <a:gd name="T19" fmla="*/ 92 h 144"/>
              <a:gd name="T20" fmla="*/ 67 w 116"/>
              <a:gd name="T21" fmla="*/ 84 h 144"/>
              <a:gd name="T22" fmla="*/ 53 w 116"/>
              <a:gd name="T23" fmla="*/ 72 h 144"/>
              <a:gd name="T24" fmla="*/ 48 w 116"/>
              <a:gd name="T25" fmla="*/ 69 h 144"/>
              <a:gd name="T26" fmla="*/ 45 w 116"/>
              <a:gd name="T27" fmla="*/ 75 h 144"/>
              <a:gd name="T28" fmla="*/ 22 w 116"/>
              <a:gd name="T29" fmla="*/ 80 h 144"/>
              <a:gd name="T30" fmla="*/ 11 w 116"/>
              <a:gd name="T31" fmla="*/ 71 h 144"/>
              <a:gd name="T32" fmla="*/ 11 w 116"/>
              <a:gd name="T33" fmla="*/ 60 h 144"/>
              <a:gd name="T34" fmla="*/ 0 w 116"/>
              <a:gd name="T35" fmla="*/ 46 h 144"/>
              <a:gd name="T36" fmla="*/ 8 w 116"/>
              <a:gd name="T37" fmla="*/ 39 h 144"/>
              <a:gd name="T38" fmla="*/ 7 w 116"/>
              <a:gd name="T39" fmla="*/ 34 h 144"/>
              <a:gd name="T40" fmla="*/ 3 w 116"/>
              <a:gd name="T41" fmla="*/ 19 h 144"/>
              <a:gd name="T42" fmla="*/ 10 w 116"/>
              <a:gd name="T43" fmla="*/ 20 h 144"/>
              <a:gd name="T44" fmla="*/ 21 w 116"/>
              <a:gd name="T45" fmla="*/ 26 h 144"/>
              <a:gd name="T46" fmla="*/ 26 w 116"/>
              <a:gd name="T47" fmla="*/ 35 h 144"/>
              <a:gd name="T48" fmla="*/ 29 w 116"/>
              <a:gd name="T49" fmla="*/ 38 h 144"/>
              <a:gd name="T50" fmla="*/ 34 w 116"/>
              <a:gd name="T51" fmla="*/ 43 h 144"/>
              <a:gd name="T52" fmla="*/ 38 w 116"/>
              <a:gd name="T53" fmla="*/ 50 h 144"/>
              <a:gd name="T54" fmla="*/ 53 w 116"/>
              <a:gd name="T55" fmla="*/ 42 h 144"/>
              <a:gd name="T56" fmla="*/ 60 w 116"/>
              <a:gd name="T57" fmla="*/ 42 h 144"/>
              <a:gd name="T58" fmla="*/ 59 w 116"/>
              <a:gd name="T59" fmla="*/ 37 h 144"/>
              <a:gd name="T60" fmla="*/ 68 w 116"/>
              <a:gd name="T61" fmla="*/ 35 h 144"/>
              <a:gd name="T62" fmla="*/ 56 w 116"/>
              <a:gd name="T63" fmla="*/ 32 h 144"/>
              <a:gd name="T64" fmla="*/ 49 w 116"/>
              <a:gd name="T65" fmla="*/ 35 h 144"/>
              <a:gd name="T66" fmla="*/ 45 w 116"/>
              <a:gd name="T67" fmla="*/ 35 h 144"/>
              <a:gd name="T68" fmla="*/ 33 w 116"/>
              <a:gd name="T69" fmla="*/ 31 h 144"/>
              <a:gd name="T70" fmla="*/ 28 w 116"/>
              <a:gd name="T71" fmla="*/ 17 h 144"/>
              <a:gd name="T72" fmla="*/ 34 w 116"/>
              <a:gd name="T73" fmla="*/ 16 h 144"/>
              <a:gd name="T74" fmla="*/ 43 w 116"/>
              <a:gd name="T75" fmla="*/ 27 h 144"/>
              <a:gd name="T76" fmla="*/ 45 w 116"/>
              <a:gd name="T77" fmla="*/ 20 h 144"/>
              <a:gd name="T78" fmla="*/ 40 w 116"/>
              <a:gd name="T79" fmla="*/ 13 h 144"/>
              <a:gd name="T80" fmla="*/ 41 w 116"/>
              <a:gd name="T81" fmla="*/ 9 h 144"/>
              <a:gd name="T82" fmla="*/ 47 w 116"/>
              <a:gd name="T83" fmla="*/ 5 h 144"/>
              <a:gd name="T84" fmla="*/ 70 w 116"/>
              <a:gd name="T85" fmla="*/ 0 h 144"/>
              <a:gd name="T86" fmla="*/ 71 w 116"/>
              <a:gd name="T87" fmla="*/ 5 h 144"/>
              <a:gd name="T88" fmla="*/ 77 w 116"/>
              <a:gd name="T89" fmla="*/ 20 h 144"/>
              <a:gd name="T90" fmla="*/ 85 w 116"/>
              <a:gd name="T91" fmla="*/ 26 h 144"/>
              <a:gd name="T92" fmla="*/ 97 w 116"/>
              <a:gd name="T93" fmla="*/ 30 h 144"/>
              <a:gd name="T94" fmla="*/ 103 w 116"/>
              <a:gd name="T95" fmla="*/ 42 h 144"/>
              <a:gd name="T96" fmla="*/ 100 w 116"/>
              <a:gd name="T97" fmla="*/ 50 h 144"/>
              <a:gd name="T98" fmla="*/ 97 w 116"/>
              <a:gd name="T99" fmla="*/ 72 h 144"/>
              <a:gd name="T100" fmla="*/ 116 w 116"/>
              <a:gd name="T101" fmla="*/ 10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6" h="144">
                <a:moveTo>
                  <a:pt x="116" y="106"/>
                </a:moveTo>
                <a:lnTo>
                  <a:pt x="109" y="114"/>
                </a:lnTo>
                <a:lnTo>
                  <a:pt x="108" y="114"/>
                </a:lnTo>
                <a:lnTo>
                  <a:pt x="105" y="118"/>
                </a:lnTo>
                <a:lnTo>
                  <a:pt x="104" y="120"/>
                </a:lnTo>
                <a:lnTo>
                  <a:pt x="98" y="125"/>
                </a:lnTo>
                <a:lnTo>
                  <a:pt x="98" y="127"/>
                </a:lnTo>
                <a:lnTo>
                  <a:pt x="85" y="143"/>
                </a:lnTo>
                <a:lnTo>
                  <a:pt x="68" y="144"/>
                </a:lnTo>
                <a:lnTo>
                  <a:pt x="64" y="137"/>
                </a:lnTo>
                <a:lnTo>
                  <a:pt x="53" y="137"/>
                </a:lnTo>
                <a:lnTo>
                  <a:pt x="48" y="133"/>
                </a:lnTo>
                <a:lnTo>
                  <a:pt x="52" y="128"/>
                </a:lnTo>
                <a:lnTo>
                  <a:pt x="44" y="116"/>
                </a:lnTo>
                <a:lnTo>
                  <a:pt x="53" y="114"/>
                </a:lnTo>
                <a:lnTo>
                  <a:pt x="56" y="105"/>
                </a:lnTo>
                <a:lnTo>
                  <a:pt x="62" y="101"/>
                </a:lnTo>
                <a:lnTo>
                  <a:pt x="63" y="95"/>
                </a:lnTo>
                <a:lnTo>
                  <a:pt x="66" y="94"/>
                </a:lnTo>
                <a:lnTo>
                  <a:pt x="70" y="92"/>
                </a:lnTo>
                <a:lnTo>
                  <a:pt x="70" y="91"/>
                </a:lnTo>
                <a:lnTo>
                  <a:pt x="67" y="84"/>
                </a:lnTo>
                <a:lnTo>
                  <a:pt x="62" y="76"/>
                </a:lnTo>
                <a:lnTo>
                  <a:pt x="53" y="72"/>
                </a:lnTo>
                <a:lnTo>
                  <a:pt x="52" y="72"/>
                </a:lnTo>
                <a:lnTo>
                  <a:pt x="48" y="69"/>
                </a:lnTo>
                <a:lnTo>
                  <a:pt x="44" y="71"/>
                </a:lnTo>
                <a:lnTo>
                  <a:pt x="45" y="75"/>
                </a:lnTo>
                <a:lnTo>
                  <a:pt x="32" y="73"/>
                </a:lnTo>
                <a:lnTo>
                  <a:pt x="22" y="80"/>
                </a:lnTo>
                <a:lnTo>
                  <a:pt x="15" y="79"/>
                </a:lnTo>
                <a:lnTo>
                  <a:pt x="11" y="71"/>
                </a:lnTo>
                <a:lnTo>
                  <a:pt x="11" y="68"/>
                </a:lnTo>
                <a:lnTo>
                  <a:pt x="11" y="60"/>
                </a:lnTo>
                <a:lnTo>
                  <a:pt x="0" y="53"/>
                </a:lnTo>
                <a:lnTo>
                  <a:pt x="0" y="46"/>
                </a:lnTo>
                <a:lnTo>
                  <a:pt x="8" y="41"/>
                </a:lnTo>
                <a:lnTo>
                  <a:pt x="8" y="39"/>
                </a:lnTo>
                <a:lnTo>
                  <a:pt x="11" y="38"/>
                </a:lnTo>
                <a:lnTo>
                  <a:pt x="7" y="34"/>
                </a:lnTo>
                <a:lnTo>
                  <a:pt x="0" y="26"/>
                </a:lnTo>
                <a:lnTo>
                  <a:pt x="3" y="19"/>
                </a:lnTo>
                <a:lnTo>
                  <a:pt x="3" y="16"/>
                </a:lnTo>
                <a:lnTo>
                  <a:pt x="10" y="20"/>
                </a:lnTo>
                <a:lnTo>
                  <a:pt x="17" y="22"/>
                </a:lnTo>
                <a:lnTo>
                  <a:pt x="21" y="26"/>
                </a:lnTo>
                <a:lnTo>
                  <a:pt x="23" y="31"/>
                </a:lnTo>
                <a:lnTo>
                  <a:pt x="26" y="35"/>
                </a:lnTo>
                <a:lnTo>
                  <a:pt x="28" y="35"/>
                </a:lnTo>
                <a:lnTo>
                  <a:pt x="29" y="38"/>
                </a:lnTo>
                <a:lnTo>
                  <a:pt x="30" y="39"/>
                </a:lnTo>
                <a:lnTo>
                  <a:pt x="34" y="43"/>
                </a:lnTo>
                <a:lnTo>
                  <a:pt x="37" y="49"/>
                </a:lnTo>
                <a:lnTo>
                  <a:pt x="38" y="50"/>
                </a:lnTo>
                <a:lnTo>
                  <a:pt x="44" y="46"/>
                </a:lnTo>
                <a:lnTo>
                  <a:pt x="53" y="42"/>
                </a:lnTo>
                <a:lnTo>
                  <a:pt x="56" y="42"/>
                </a:lnTo>
                <a:lnTo>
                  <a:pt x="60" y="42"/>
                </a:lnTo>
                <a:lnTo>
                  <a:pt x="60" y="39"/>
                </a:lnTo>
                <a:lnTo>
                  <a:pt x="59" y="37"/>
                </a:lnTo>
                <a:lnTo>
                  <a:pt x="71" y="37"/>
                </a:lnTo>
                <a:lnTo>
                  <a:pt x="68" y="35"/>
                </a:lnTo>
                <a:lnTo>
                  <a:pt x="66" y="32"/>
                </a:lnTo>
                <a:lnTo>
                  <a:pt x="56" y="32"/>
                </a:lnTo>
                <a:lnTo>
                  <a:pt x="51" y="35"/>
                </a:lnTo>
                <a:lnTo>
                  <a:pt x="49" y="35"/>
                </a:lnTo>
                <a:lnTo>
                  <a:pt x="47" y="35"/>
                </a:lnTo>
                <a:lnTo>
                  <a:pt x="45" y="35"/>
                </a:lnTo>
                <a:lnTo>
                  <a:pt x="40" y="35"/>
                </a:lnTo>
                <a:lnTo>
                  <a:pt x="33" y="31"/>
                </a:lnTo>
                <a:lnTo>
                  <a:pt x="29" y="24"/>
                </a:lnTo>
                <a:lnTo>
                  <a:pt x="28" y="17"/>
                </a:lnTo>
                <a:lnTo>
                  <a:pt x="26" y="16"/>
                </a:lnTo>
                <a:lnTo>
                  <a:pt x="34" y="16"/>
                </a:lnTo>
                <a:lnTo>
                  <a:pt x="36" y="17"/>
                </a:lnTo>
                <a:lnTo>
                  <a:pt x="43" y="27"/>
                </a:lnTo>
                <a:lnTo>
                  <a:pt x="44" y="22"/>
                </a:lnTo>
                <a:lnTo>
                  <a:pt x="45" y="20"/>
                </a:lnTo>
                <a:lnTo>
                  <a:pt x="43" y="17"/>
                </a:lnTo>
                <a:lnTo>
                  <a:pt x="40" y="13"/>
                </a:lnTo>
                <a:lnTo>
                  <a:pt x="40" y="12"/>
                </a:lnTo>
                <a:lnTo>
                  <a:pt x="41" y="9"/>
                </a:lnTo>
                <a:lnTo>
                  <a:pt x="41" y="8"/>
                </a:lnTo>
                <a:lnTo>
                  <a:pt x="47" y="5"/>
                </a:lnTo>
                <a:lnTo>
                  <a:pt x="67" y="0"/>
                </a:lnTo>
                <a:lnTo>
                  <a:pt x="70" y="0"/>
                </a:lnTo>
                <a:lnTo>
                  <a:pt x="70" y="2"/>
                </a:lnTo>
                <a:lnTo>
                  <a:pt x="71" y="5"/>
                </a:lnTo>
                <a:lnTo>
                  <a:pt x="79" y="9"/>
                </a:lnTo>
                <a:lnTo>
                  <a:pt x="77" y="20"/>
                </a:lnTo>
                <a:lnTo>
                  <a:pt x="81" y="27"/>
                </a:lnTo>
                <a:lnTo>
                  <a:pt x="85" y="26"/>
                </a:lnTo>
                <a:lnTo>
                  <a:pt x="88" y="28"/>
                </a:lnTo>
                <a:lnTo>
                  <a:pt x="97" y="30"/>
                </a:lnTo>
                <a:lnTo>
                  <a:pt x="107" y="38"/>
                </a:lnTo>
                <a:lnTo>
                  <a:pt x="103" y="42"/>
                </a:lnTo>
                <a:lnTo>
                  <a:pt x="108" y="50"/>
                </a:lnTo>
                <a:lnTo>
                  <a:pt x="100" y="50"/>
                </a:lnTo>
                <a:lnTo>
                  <a:pt x="96" y="58"/>
                </a:lnTo>
                <a:lnTo>
                  <a:pt x="97" y="72"/>
                </a:lnTo>
                <a:lnTo>
                  <a:pt x="116" y="94"/>
                </a:lnTo>
                <a:lnTo>
                  <a:pt x="116" y="10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1" name="Freeform 739">
            <a:extLst>
              <a:ext uri="{FF2B5EF4-FFF2-40B4-BE49-F238E27FC236}">
                <a16:creationId xmlns:a16="http://schemas.microsoft.com/office/drawing/2014/main" id="{CA19C230-F033-EBF0-8899-DC0F00F2B702}"/>
              </a:ext>
            </a:extLst>
          </p:cNvPr>
          <p:cNvSpPr>
            <a:spLocks noEditPoints="1"/>
          </p:cNvSpPr>
          <p:nvPr/>
        </p:nvSpPr>
        <p:spPr bwMode="auto">
          <a:xfrm>
            <a:off x="4789586" y="4106949"/>
            <a:ext cx="190504" cy="106365"/>
          </a:xfrm>
          <a:custGeom>
            <a:avLst/>
            <a:gdLst>
              <a:gd name="T0" fmla="*/ 25 w 120"/>
              <a:gd name="T1" fmla="*/ 50 h 67"/>
              <a:gd name="T2" fmla="*/ 40 w 120"/>
              <a:gd name="T3" fmla="*/ 56 h 67"/>
              <a:gd name="T4" fmla="*/ 30 w 120"/>
              <a:gd name="T5" fmla="*/ 64 h 67"/>
              <a:gd name="T6" fmla="*/ 19 w 120"/>
              <a:gd name="T7" fmla="*/ 65 h 67"/>
              <a:gd name="T8" fmla="*/ 6 w 120"/>
              <a:gd name="T9" fmla="*/ 63 h 67"/>
              <a:gd name="T10" fmla="*/ 0 w 120"/>
              <a:gd name="T11" fmla="*/ 53 h 67"/>
              <a:gd name="T12" fmla="*/ 22 w 120"/>
              <a:gd name="T13" fmla="*/ 45 h 67"/>
              <a:gd name="T14" fmla="*/ 56 w 120"/>
              <a:gd name="T15" fmla="*/ 67 h 67"/>
              <a:gd name="T16" fmla="*/ 48 w 120"/>
              <a:gd name="T17" fmla="*/ 58 h 67"/>
              <a:gd name="T18" fmla="*/ 43 w 120"/>
              <a:gd name="T19" fmla="*/ 48 h 67"/>
              <a:gd name="T20" fmla="*/ 64 w 120"/>
              <a:gd name="T21" fmla="*/ 37 h 67"/>
              <a:gd name="T22" fmla="*/ 69 w 120"/>
              <a:gd name="T23" fmla="*/ 49 h 67"/>
              <a:gd name="T24" fmla="*/ 75 w 120"/>
              <a:gd name="T25" fmla="*/ 52 h 67"/>
              <a:gd name="T26" fmla="*/ 92 w 120"/>
              <a:gd name="T27" fmla="*/ 20 h 67"/>
              <a:gd name="T28" fmla="*/ 71 w 120"/>
              <a:gd name="T29" fmla="*/ 19 h 67"/>
              <a:gd name="T30" fmla="*/ 69 w 120"/>
              <a:gd name="T31" fmla="*/ 16 h 67"/>
              <a:gd name="T32" fmla="*/ 74 w 120"/>
              <a:gd name="T33" fmla="*/ 9 h 67"/>
              <a:gd name="T34" fmla="*/ 82 w 120"/>
              <a:gd name="T35" fmla="*/ 7 h 67"/>
              <a:gd name="T36" fmla="*/ 92 w 120"/>
              <a:gd name="T37" fmla="*/ 20 h 67"/>
              <a:gd name="T38" fmla="*/ 85 w 120"/>
              <a:gd name="T39" fmla="*/ 58 h 67"/>
              <a:gd name="T40" fmla="*/ 82 w 120"/>
              <a:gd name="T41" fmla="*/ 52 h 67"/>
              <a:gd name="T42" fmla="*/ 74 w 120"/>
              <a:gd name="T43" fmla="*/ 35 h 67"/>
              <a:gd name="T44" fmla="*/ 86 w 120"/>
              <a:gd name="T45" fmla="*/ 30 h 67"/>
              <a:gd name="T46" fmla="*/ 115 w 120"/>
              <a:gd name="T47" fmla="*/ 20 h 67"/>
              <a:gd name="T48" fmla="*/ 112 w 120"/>
              <a:gd name="T49" fmla="*/ 18 h 67"/>
              <a:gd name="T50" fmla="*/ 100 w 120"/>
              <a:gd name="T51" fmla="*/ 18 h 67"/>
              <a:gd name="T52" fmla="*/ 94 w 120"/>
              <a:gd name="T53" fmla="*/ 3 h 67"/>
              <a:gd name="T54" fmla="*/ 104 w 120"/>
              <a:gd name="T55" fmla="*/ 1 h 67"/>
              <a:gd name="T56" fmla="*/ 111 w 120"/>
              <a:gd name="T57" fmla="*/ 12 h 67"/>
              <a:gd name="T58" fmla="*/ 114 w 120"/>
              <a:gd name="T59" fmla="*/ 15 h 67"/>
              <a:gd name="T60" fmla="*/ 120 w 120"/>
              <a:gd name="T61" fmla="*/ 20 h 67"/>
              <a:gd name="T62" fmla="*/ 116 w 120"/>
              <a:gd name="T63" fmla="*/ 35 h 67"/>
              <a:gd name="T64" fmla="*/ 109 w 120"/>
              <a:gd name="T65" fmla="*/ 43 h 67"/>
              <a:gd name="T66" fmla="*/ 114 w 120"/>
              <a:gd name="T67" fmla="*/ 5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0" h="67">
                <a:moveTo>
                  <a:pt x="22" y="45"/>
                </a:moveTo>
                <a:lnTo>
                  <a:pt x="25" y="50"/>
                </a:lnTo>
                <a:lnTo>
                  <a:pt x="34" y="46"/>
                </a:lnTo>
                <a:lnTo>
                  <a:pt x="40" y="56"/>
                </a:lnTo>
                <a:lnTo>
                  <a:pt x="43" y="61"/>
                </a:lnTo>
                <a:lnTo>
                  <a:pt x="30" y="64"/>
                </a:lnTo>
                <a:lnTo>
                  <a:pt x="22" y="67"/>
                </a:lnTo>
                <a:lnTo>
                  <a:pt x="19" y="65"/>
                </a:lnTo>
                <a:lnTo>
                  <a:pt x="13" y="64"/>
                </a:lnTo>
                <a:lnTo>
                  <a:pt x="6" y="63"/>
                </a:lnTo>
                <a:lnTo>
                  <a:pt x="4" y="61"/>
                </a:lnTo>
                <a:lnTo>
                  <a:pt x="0" y="53"/>
                </a:lnTo>
                <a:lnTo>
                  <a:pt x="19" y="46"/>
                </a:lnTo>
                <a:lnTo>
                  <a:pt x="22" y="45"/>
                </a:lnTo>
                <a:close/>
                <a:moveTo>
                  <a:pt x="74" y="60"/>
                </a:moveTo>
                <a:lnTo>
                  <a:pt x="56" y="67"/>
                </a:lnTo>
                <a:lnTo>
                  <a:pt x="48" y="61"/>
                </a:lnTo>
                <a:lnTo>
                  <a:pt x="48" y="58"/>
                </a:lnTo>
                <a:lnTo>
                  <a:pt x="48" y="54"/>
                </a:lnTo>
                <a:lnTo>
                  <a:pt x="43" y="48"/>
                </a:lnTo>
                <a:lnTo>
                  <a:pt x="45" y="38"/>
                </a:lnTo>
                <a:lnTo>
                  <a:pt x="64" y="37"/>
                </a:lnTo>
                <a:lnTo>
                  <a:pt x="66" y="41"/>
                </a:lnTo>
                <a:lnTo>
                  <a:pt x="69" y="49"/>
                </a:lnTo>
                <a:lnTo>
                  <a:pt x="73" y="50"/>
                </a:lnTo>
                <a:lnTo>
                  <a:pt x="75" y="52"/>
                </a:lnTo>
                <a:lnTo>
                  <a:pt x="74" y="60"/>
                </a:lnTo>
                <a:close/>
                <a:moveTo>
                  <a:pt x="92" y="20"/>
                </a:moveTo>
                <a:lnTo>
                  <a:pt x="81" y="23"/>
                </a:lnTo>
                <a:lnTo>
                  <a:pt x="71" y="19"/>
                </a:lnTo>
                <a:lnTo>
                  <a:pt x="67" y="16"/>
                </a:lnTo>
                <a:lnTo>
                  <a:pt x="69" y="16"/>
                </a:lnTo>
                <a:lnTo>
                  <a:pt x="71" y="12"/>
                </a:lnTo>
                <a:lnTo>
                  <a:pt x="74" y="9"/>
                </a:lnTo>
                <a:lnTo>
                  <a:pt x="75" y="7"/>
                </a:lnTo>
                <a:lnTo>
                  <a:pt x="82" y="7"/>
                </a:lnTo>
                <a:lnTo>
                  <a:pt x="88" y="7"/>
                </a:lnTo>
                <a:lnTo>
                  <a:pt x="92" y="20"/>
                </a:lnTo>
                <a:close/>
                <a:moveTo>
                  <a:pt x="114" y="57"/>
                </a:moveTo>
                <a:lnTo>
                  <a:pt x="85" y="58"/>
                </a:lnTo>
                <a:lnTo>
                  <a:pt x="84" y="56"/>
                </a:lnTo>
                <a:lnTo>
                  <a:pt x="82" y="52"/>
                </a:lnTo>
                <a:lnTo>
                  <a:pt x="81" y="45"/>
                </a:lnTo>
                <a:lnTo>
                  <a:pt x="74" y="35"/>
                </a:lnTo>
                <a:lnTo>
                  <a:pt x="81" y="33"/>
                </a:lnTo>
                <a:lnTo>
                  <a:pt x="86" y="30"/>
                </a:lnTo>
                <a:lnTo>
                  <a:pt x="96" y="27"/>
                </a:lnTo>
                <a:lnTo>
                  <a:pt x="115" y="20"/>
                </a:lnTo>
                <a:lnTo>
                  <a:pt x="114" y="20"/>
                </a:lnTo>
                <a:lnTo>
                  <a:pt x="112" y="18"/>
                </a:lnTo>
                <a:lnTo>
                  <a:pt x="109" y="18"/>
                </a:lnTo>
                <a:lnTo>
                  <a:pt x="100" y="18"/>
                </a:lnTo>
                <a:lnTo>
                  <a:pt x="96" y="8"/>
                </a:lnTo>
                <a:lnTo>
                  <a:pt x="94" y="3"/>
                </a:lnTo>
                <a:lnTo>
                  <a:pt x="94" y="1"/>
                </a:lnTo>
                <a:lnTo>
                  <a:pt x="104" y="1"/>
                </a:lnTo>
                <a:lnTo>
                  <a:pt x="107" y="0"/>
                </a:lnTo>
                <a:lnTo>
                  <a:pt x="111" y="12"/>
                </a:lnTo>
                <a:lnTo>
                  <a:pt x="111" y="15"/>
                </a:lnTo>
                <a:lnTo>
                  <a:pt x="114" y="15"/>
                </a:lnTo>
                <a:lnTo>
                  <a:pt x="119" y="15"/>
                </a:lnTo>
                <a:lnTo>
                  <a:pt x="120" y="20"/>
                </a:lnTo>
                <a:lnTo>
                  <a:pt x="120" y="22"/>
                </a:lnTo>
                <a:lnTo>
                  <a:pt x="116" y="35"/>
                </a:lnTo>
                <a:lnTo>
                  <a:pt x="116" y="37"/>
                </a:lnTo>
                <a:lnTo>
                  <a:pt x="109" y="43"/>
                </a:lnTo>
                <a:lnTo>
                  <a:pt x="114" y="56"/>
                </a:lnTo>
                <a:lnTo>
                  <a:pt x="114" y="5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2" name="Freeform 740">
            <a:extLst>
              <a:ext uri="{FF2B5EF4-FFF2-40B4-BE49-F238E27FC236}">
                <a16:creationId xmlns:a16="http://schemas.microsoft.com/office/drawing/2014/main" id="{3CD9A110-4436-E579-5DD0-5A39077C870A}"/>
              </a:ext>
            </a:extLst>
          </p:cNvPr>
          <p:cNvSpPr>
            <a:spLocks noEditPoints="1"/>
          </p:cNvSpPr>
          <p:nvPr/>
        </p:nvSpPr>
        <p:spPr bwMode="auto">
          <a:xfrm>
            <a:off x="5132493" y="5880224"/>
            <a:ext cx="23813" cy="88902"/>
          </a:xfrm>
          <a:custGeom>
            <a:avLst/>
            <a:gdLst>
              <a:gd name="T0" fmla="*/ 14 w 15"/>
              <a:gd name="T1" fmla="*/ 11 h 56"/>
              <a:gd name="T2" fmla="*/ 11 w 15"/>
              <a:gd name="T3" fmla="*/ 5 h 56"/>
              <a:gd name="T4" fmla="*/ 8 w 15"/>
              <a:gd name="T5" fmla="*/ 2 h 56"/>
              <a:gd name="T6" fmla="*/ 5 w 15"/>
              <a:gd name="T7" fmla="*/ 0 h 56"/>
              <a:gd name="T8" fmla="*/ 5 w 15"/>
              <a:gd name="T9" fmla="*/ 1 h 56"/>
              <a:gd name="T10" fmla="*/ 4 w 15"/>
              <a:gd name="T11" fmla="*/ 5 h 56"/>
              <a:gd name="T12" fmla="*/ 4 w 15"/>
              <a:gd name="T13" fmla="*/ 12 h 56"/>
              <a:gd name="T14" fmla="*/ 4 w 15"/>
              <a:gd name="T15" fmla="*/ 13 h 56"/>
              <a:gd name="T16" fmla="*/ 1 w 15"/>
              <a:gd name="T17" fmla="*/ 16 h 56"/>
              <a:gd name="T18" fmla="*/ 3 w 15"/>
              <a:gd name="T19" fmla="*/ 26 h 56"/>
              <a:gd name="T20" fmla="*/ 3 w 15"/>
              <a:gd name="T21" fmla="*/ 26 h 56"/>
              <a:gd name="T22" fmla="*/ 9 w 15"/>
              <a:gd name="T23" fmla="*/ 27 h 56"/>
              <a:gd name="T24" fmla="*/ 14 w 15"/>
              <a:gd name="T25" fmla="*/ 26 h 56"/>
              <a:gd name="T26" fmla="*/ 15 w 15"/>
              <a:gd name="T27" fmla="*/ 21 h 56"/>
              <a:gd name="T28" fmla="*/ 15 w 15"/>
              <a:gd name="T29" fmla="*/ 19 h 56"/>
              <a:gd name="T30" fmla="*/ 14 w 15"/>
              <a:gd name="T31" fmla="*/ 11 h 56"/>
              <a:gd name="T32" fmla="*/ 7 w 15"/>
              <a:gd name="T33" fmla="*/ 41 h 56"/>
              <a:gd name="T34" fmla="*/ 8 w 15"/>
              <a:gd name="T35" fmla="*/ 32 h 56"/>
              <a:gd name="T36" fmla="*/ 3 w 15"/>
              <a:gd name="T37" fmla="*/ 32 h 56"/>
              <a:gd name="T38" fmla="*/ 1 w 15"/>
              <a:gd name="T39" fmla="*/ 34 h 56"/>
              <a:gd name="T40" fmla="*/ 0 w 15"/>
              <a:gd name="T41" fmla="*/ 38 h 56"/>
              <a:gd name="T42" fmla="*/ 0 w 15"/>
              <a:gd name="T43" fmla="*/ 41 h 56"/>
              <a:gd name="T44" fmla="*/ 0 w 15"/>
              <a:gd name="T45" fmla="*/ 46 h 56"/>
              <a:gd name="T46" fmla="*/ 1 w 15"/>
              <a:gd name="T47" fmla="*/ 46 h 56"/>
              <a:gd name="T48" fmla="*/ 3 w 15"/>
              <a:gd name="T49" fmla="*/ 54 h 56"/>
              <a:gd name="T50" fmla="*/ 4 w 15"/>
              <a:gd name="T51" fmla="*/ 56 h 56"/>
              <a:gd name="T52" fmla="*/ 4 w 15"/>
              <a:gd name="T53" fmla="*/ 53 h 56"/>
              <a:gd name="T54" fmla="*/ 4 w 15"/>
              <a:gd name="T55" fmla="*/ 47 h 56"/>
              <a:gd name="T56" fmla="*/ 5 w 15"/>
              <a:gd name="T57" fmla="*/ 46 h 56"/>
              <a:gd name="T58" fmla="*/ 5 w 15"/>
              <a:gd name="T59" fmla="*/ 50 h 56"/>
              <a:gd name="T60" fmla="*/ 9 w 15"/>
              <a:gd name="T61" fmla="*/ 54 h 56"/>
              <a:gd name="T62" fmla="*/ 11 w 15"/>
              <a:gd name="T63" fmla="*/ 54 h 56"/>
              <a:gd name="T64" fmla="*/ 12 w 15"/>
              <a:gd name="T65" fmla="*/ 50 h 56"/>
              <a:gd name="T66" fmla="*/ 12 w 15"/>
              <a:gd name="T67" fmla="*/ 46 h 56"/>
              <a:gd name="T68" fmla="*/ 9 w 15"/>
              <a:gd name="T69" fmla="*/ 45 h 56"/>
              <a:gd name="T70" fmla="*/ 7 w 15"/>
              <a:gd name="T71" fmla="*/ 4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" h="56">
                <a:moveTo>
                  <a:pt x="14" y="11"/>
                </a:moveTo>
                <a:lnTo>
                  <a:pt x="11" y="5"/>
                </a:lnTo>
                <a:lnTo>
                  <a:pt x="8" y="2"/>
                </a:lnTo>
                <a:lnTo>
                  <a:pt x="5" y="0"/>
                </a:lnTo>
                <a:lnTo>
                  <a:pt x="5" y="1"/>
                </a:lnTo>
                <a:lnTo>
                  <a:pt x="4" y="5"/>
                </a:lnTo>
                <a:lnTo>
                  <a:pt x="4" y="12"/>
                </a:lnTo>
                <a:lnTo>
                  <a:pt x="4" y="13"/>
                </a:lnTo>
                <a:lnTo>
                  <a:pt x="1" y="16"/>
                </a:lnTo>
                <a:lnTo>
                  <a:pt x="3" y="26"/>
                </a:lnTo>
                <a:lnTo>
                  <a:pt x="3" y="26"/>
                </a:lnTo>
                <a:lnTo>
                  <a:pt x="9" y="27"/>
                </a:lnTo>
                <a:lnTo>
                  <a:pt x="14" y="26"/>
                </a:lnTo>
                <a:lnTo>
                  <a:pt x="15" y="21"/>
                </a:lnTo>
                <a:lnTo>
                  <a:pt x="15" y="19"/>
                </a:lnTo>
                <a:lnTo>
                  <a:pt x="14" y="11"/>
                </a:lnTo>
                <a:close/>
                <a:moveTo>
                  <a:pt x="7" y="41"/>
                </a:moveTo>
                <a:lnTo>
                  <a:pt x="8" y="32"/>
                </a:lnTo>
                <a:lnTo>
                  <a:pt x="3" y="32"/>
                </a:lnTo>
                <a:lnTo>
                  <a:pt x="1" y="34"/>
                </a:lnTo>
                <a:lnTo>
                  <a:pt x="0" y="38"/>
                </a:lnTo>
                <a:lnTo>
                  <a:pt x="0" y="41"/>
                </a:lnTo>
                <a:lnTo>
                  <a:pt x="0" y="46"/>
                </a:lnTo>
                <a:lnTo>
                  <a:pt x="1" y="46"/>
                </a:lnTo>
                <a:lnTo>
                  <a:pt x="3" y="54"/>
                </a:lnTo>
                <a:lnTo>
                  <a:pt x="4" y="56"/>
                </a:lnTo>
                <a:lnTo>
                  <a:pt x="4" y="53"/>
                </a:lnTo>
                <a:lnTo>
                  <a:pt x="4" y="47"/>
                </a:lnTo>
                <a:lnTo>
                  <a:pt x="5" y="46"/>
                </a:lnTo>
                <a:lnTo>
                  <a:pt x="5" y="50"/>
                </a:lnTo>
                <a:lnTo>
                  <a:pt x="9" y="54"/>
                </a:lnTo>
                <a:lnTo>
                  <a:pt x="11" y="54"/>
                </a:lnTo>
                <a:lnTo>
                  <a:pt x="12" y="50"/>
                </a:lnTo>
                <a:lnTo>
                  <a:pt x="12" y="46"/>
                </a:lnTo>
                <a:lnTo>
                  <a:pt x="9" y="45"/>
                </a:lnTo>
                <a:lnTo>
                  <a:pt x="7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3" name="Freeform 741">
            <a:extLst>
              <a:ext uri="{FF2B5EF4-FFF2-40B4-BE49-F238E27FC236}">
                <a16:creationId xmlns:a16="http://schemas.microsoft.com/office/drawing/2014/main" id="{E87A9FF2-E33A-7D26-0AC9-30632A553682}"/>
              </a:ext>
            </a:extLst>
          </p:cNvPr>
          <p:cNvSpPr>
            <a:spLocks noEditPoints="1"/>
          </p:cNvSpPr>
          <p:nvPr/>
        </p:nvSpPr>
        <p:spPr bwMode="auto">
          <a:xfrm>
            <a:off x="5203932" y="5826247"/>
            <a:ext cx="66676" cy="53976"/>
          </a:xfrm>
          <a:custGeom>
            <a:avLst/>
            <a:gdLst>
              <a:gd name="T0" fmla="*/ 1 w 42"/>
              <a:gd name="T1" fmla="*/ 25 h 34"/>
              <a:gd name="T2" fmla="*/ 0 w 42"/>
              <a:gd name="T3" fmla="*/ 27 h 34"/>
              <a:gd name="T4" fmla="*/ 0 w 42"/>
              <a:gd name="T5" fmla="*/ 24 h 34"/>
              <a:gd name="T6" fmla="*/ 1 w 42"/>
              <a:gd name="T7" fmla="*/ 25 h 34"/>
              <a:gd name="T8" fmla="*/ 1 w 42"/>
              <a:gd name="T9" fmla="*/ 25 h 34"/>
              <a:gd name="T10" fmla="*/ 42 w 42"/>
              <a:gd name="T11" fmla="*/ 5 h 34"/>
              <a:gd name="T12" fmla="*/ 42 w 42"/>
              <a:gd name="T13" fmla="*/ 12 h 34"/>
              <a:gd name="T14" fmla="*/ 41 w 42"/>
              <a:gd name="T15" fmla="*/ 15 h 34"/>
              <a:gd name="T16" fmla="*/ 38 w 42"/>
              <a:gd name="T17" fmla="*/ 19 h 34"/>
              <a:gd name="T18" fmla="*/ 38 w 42"/>
              <a:gd name="T19" fmla="*/ 20 h 34"/>
              <a:gd name="T20" fmla="*/ 38 w 42"/>
              <a:gd name="T21" fmla="*/ 21 h 34"/>
              <a:gd name="T22" fmla="*/ 38 w 42"/>
              <a:gd name="T23" fmla="*/ 23 h 34"/>
              <a:gd name="T24" fmla="*/ 38 w 42"/>
              <a:gd name="T25" fmla="*/ 24 h 34"/>
              <a:gd name="T26" fmla="*/ 31 w 42"/>
              <a:gd name="T27" fmla="*/ 27 h 34"/>
              <a:gd name="T28" fmla="*/ 33 w 42"/>
              <a:gd name="T29" fmla="*/ 30 h 34"/>
              <a:gd name="T30" fmla="*/ 33 w 42"/>
              <a:gd name="T31" fmla="*/ 34 h 34"/>
              <a:gd name="T32" fmla="*/ 31 w 42"/>
              <a:gd name="T33" fmla="*/ 32 h 34"/>
              <a:gd name="T34" fmla="*/ 31 w 42"/>
              <a:gd name="T35" fmla="*/ 31 h 34"/>
              <a:gd name="T36" fmla="*/ 29 w 42"/>
              <a:gd name="T37" fmla="*/ 25 h 34"/>
              <a:gd name="T38" fmla="*/ 26 w 42"/>
              <a:gd name="T39" fmla="*/ 28 h 34"/>
              <a:gd name="T40" fmla="*/ 23 w 42"/>
              <a:gd name="T41" fmla="*/ 31 h 34"/>
              <a:gd name="T42" fmla="*/ 18 w 42"/>
              <a:gd name="T43" fmla="*/ 27 h 34"/>
              <a:gd name="T44" fmla="*/ 16 w 42"/>
              <a:gd name="T45" fmla="*/ 31 h 34"/>
              <a:gd name="T46" fmla="*/ 11 w 42"/>
              <a:gd name="T47" fmla="*/ 31 h 34"/>
              <a:gd name="T48" fmla="*/ 12 w 42"/>
              <a:gd name="T49" fmla="*/ 28 h 34"/>
              <a:gd name="T50" fmla="*/ 18 w 42"/>
              <a:gd name="T51" fmla="*/ 23 h 34"/>
              <a:gd name="T52" fmla="*/ 14 w 42"/>
              <a:gd name="T53" fmla="*/ 23 h 34"/>
              <a:gd name="T54" fmla="*/ 12 w 42"/>
              <a:gd name="T55" fmla="*/ 23 h 34"/>
              <a:gd name="T56" fmla="*/ 9 w 42"/>
              <a:gd name="T57" fmla="*/ 20 h 34"/>
              <a:gd name="T58" fmla="*/ 16 w 42"/>
              <a:gd name="T59" fmla="*/ 13 h 34"/>
              <a:gd name="T60" fmla="*/ 18 w 42"/>
              <a:gd name="T61" fmla="*/ 9 h 34"/>
              <a:gd name="T62" fmla="*/ 19 w 42"/>
              <a:gd name="T63" fmla="*/ 8 h 34"/>
              <a:gd name="T64" fmla="*/ 22 w 42"/>
              <a:gd name="T65" fmla="*/ 4 h 34"/>
              <a:gd name="T66" fmla="*/ 29 w 42"/>
              <a:gd name="T67" fmla="*/ 6 h 34"/>
              <a:gd name="T68" fmla="*/ 30 w 42"/>
              <a:gd name="T69" fmla="*/ 0 h 34"/>
              <a:gd name="T70" fmla="*/ 42 w 42"/>
              <a:gd name="T71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34">
                <a:moveTo>
                  <a:pt x="1" y="25"/>
                </a:moveTo>
                <a:lnTo>
                  <a:pt x="0" y="27"/>
                </a:lnTo>
                <a:lnTo>
                  <a:pt x="0" y="24"/>
                </a:lnTo>
                <a:lnTo>
                  <a:pt x="1" y="25"/>
                </a:lnTo>
                <a:lnTo>
                  <a:pt x="1" y="25"/>
                </a:lnTo>
                <a:close/>
                <a:moveTo>
                  <a:pt x="42" y="5"/>
                </a:moveTo>
                <a:lnTo>
                  <a:pt x="42" y="12"/>
                </a:lnTo>
                <a:lnTo>
                  <a:pt x="41" y="15"/>
                </a:lnTo>
                <a:lnTo>
                  <a:pt x="38" y="19"/>
                </a:lnTo>
                <a:lnTo>
                  <a:pt x="38" y="20"/>
                </a:lnTo>
                <a:lnTo>
                  <a:pt x="38" y="21"/>
                </a:lnTo>
                <a:lnTo>
                  <a:pt x="38" y="23"/>
                </a:lnTo>
                <a:lnTo>
                  <a:pt x="38" y="24"/>
                </a:lnTo>
                <a:lnTo>
                  <a:pt x="31" y="27"/>
                </a:lnTo>
                <a:lnTo>
                  <a:pt x="33" y="30"/>
                </a:lnTo>
                <a:lnTo>
                  <a:pt x="33" y="34"/>
                </a:lnTo>
                <a:lnTo>
                  <a:pt x="31" y="32"/>
                </a:lnTo>
                <a:lnTo>
                  <a:pt x="31" y="31"/>
                </a:lnTo>
                <a:lnTo>
                  <a:pt x="29" y="25"/>
                </a:lnTo>
                <a:lnTo>
                  <a:pt x="26" y="28"/>
                </a:lnTo>
                <a:lnTo>
                  <a:pt x="23" y="31"/>
                </a:lnTo>
                <a:lnTo>
                  <a:pt x="18" y="27"/>
                </a:lnTo>
                <a:lnTo>
                  <a:pt x="16" y="31"/>
                </a:lnTo>
                <a:lnTo>
                  <a:pt x="11" y="31"/>
                </a:lnTo>
                <a:lnTo>
                  <a:pt x="12" y="28"/>
                </a:lnTo>
                <a:lnTo>
                  <a:pt x="18" y="23"/>
                </a:lnTo>
                <a:lnTo>
                  <a:pt x="14" y="23"/>
                </a:lnTo>
                <a:lnTo>
                  <a:pt x="12" y="23"/>
                </a:lnTo>
                <a:lnTo>
                  <a:pt x="9" y="20"/>
                </a:lnTo>
                <a:lnTo>
                  <a:pt x="16" y="13"/>
                </a:lnTo>
                <a:lnTo>
                  <a:pt x="18" y="9"/>
                </a:lnTo>
                <a:lnTo>
                  <a:pt x="19" y="8"/>
                </a:lnTo>
                <a:lnTo>
                  <a:pt x="22" y="4"/>
                </a:lnTo>
                <a:lnTo>
                  <a:pt x="29" y="6"/>
                </a:lnTo>
                <a:lnTo>
                  <a:pt x="30" y="0"/>
                </a:lnTo>
                <a:lnTo>
                  <a:pt x="42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4" name="Freeform 742">
            <a:extLst>
              <a:ext uri="{FF2B5EF4-FFF2-40B4-BE49-F238E27FC236}">
                <a16:creationId xmlns:a16="http://schemas.microsoft.com/office/drawing/2014/main" id="{8763D3A1-9F3C-D938-B3DE-FBDAFE859C02}"/>
              </a:ext>
            </a:extLst>
          </p:cNvPr>
          <p:cNvSpPr>
            <a:spLocks/>
          </p:cNvSpPr>
          <p:nvPr/>
        </p:nvSpPr>
        <p:spPr bwMode="auto">
          <a:xfrm>
            <a:off x="5154719" y="5559542"/>
            <a:ext cx="60326" cy="66676"/>
          </a:xfrm>
          <a:custGeom>
            <a:avLst/>
            <a:gdLst>
              <a:gd name="T0" fmla="*/ 20 w 38"/>
              <a:gd name="T1" fmla="*/ 4 h 42"/>
              <a:gd name="T2" fmla="*/ 31 w 38"/>
              <a:gd name="T3" fmla="*/ 13 h 42"/>
              <a:gd name="T4" fmla="*/ 32 w 38"/>
              <a:gd name="T5" fmla="*/ 18 h 42"/>
              <a:gd name="T6" fmla="*/ 38 w 38"/>
              <a:gd name="T7" fmla="*/ 24 h 42"/>
              <a:gd name="T8" fmla="*/ 35 w 38"/>
              <a:gd name="T9" fmla="*/ 30 h 42"/>
              <a:gd name="T10" fmla="*/ 36 w 38"/>
              <a:gd name="T11" fmla="*/ 31 h 42"/>
              <a:gd name="T12" fmla="*/ 36 w 38"/>
              <a:gd name="T13" fmla="*/ 33 h 42"/>
              <a:gd name="T14" fmla="*/ 38 w 38"/>
              <a:gd name="T15" fmla="*/ 37 h 42"/>
              <a:gd name="T16" fmla="*/ 34 w 38"/>
              <a:gd name="T17" fmla="*/ 42 h 42"/>
              <a:gd name="T18" fmla="*/ 30 w 38"/>
              <a:gd name="T19" fmla="*/ 39 h 42"/>
              <a:gd name="T20" fmla="*/ 28 w 38"/>
              <a:gd name="T21" fmla="*/ 38 h 42"/>
              <a:gd name="T22" fmla="*/ 21 w 38"/>
              <a:gd name="T23" fmla="*/ 41 h 42"/>
              <a:gd name="T24" fmla="*/ 21 w 38"/>
              <a:gd name="T25" fmla="*/ 42 h 42"/>
              <a:gd name="T26" fmla="*/ 20 w 38"/>
              <a:gd name="T27" fmla="*/ 41 h 42"/>
              <a:gd name="T28" fmla="*/ 17 w 38"/>
              <a:gd name="T29" fmla="*/ 41 h 42"/>
              <a:gd name="T30" fmla="*/ 13 w 38"/>
              <a:gd name="T31" fmla="*/ 39 h 42"/>
              <a:gd name="T32" fmla="*/ 10 w 38"/>
              <a:gd name="T33" fmla="*/ 38 h 42"/>
              <a:gd name="T34" fmla="*/ 6 w 38"/>
              <a:gd name="T35" fmla="*/ 42 h 42"/>
              <a:gd name="T36" fmla="*/ 4 w 38"/>
              <a:gd name="T37" fmla="*/ 38 h 42"/>
              <a:gd name="T38" fmla="*/ 0 w 38"/>
              <a:gd name="T39" fmla="*/ 33 h 42"/>
              <a:gd name="T40" fmla="*/ 0 w 38"/>
              <a:gd name="T41" fmla="*/ 18 h 42"/>
              <a:gd name="T42" fmla="*/ 5 w 38"/>
              <a:gd name="T43" fmla="*/ 13 h 42"/>
              <a:gd name="T44" fmla="*/ 10 w 38"/>
              <a:gd name="T45" fmla="*/ 9 h 42"/>
              <a:gd name="T46" fmla="*/ 13 w 38"/>
              <a:gd name="T47" fmla="*/ 0 h 42"/>
              <a:gd name="T48" fmla="*/ 19 w 38"/>
              <a:gd name="T49" fmla="*/ 0 h 42"/>
              <a:gd name="T50" fmla="*/ 20 w 38"/>
              <a:gd name="T51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" h="42">
                <a:moveTo>
                  <a:pt x="20" y="4"/>
                </a:moveTo>
                <a:lnTo>
                  <a:pt x="31" y="13"/>
                </a:lnTo>
                <a:lnTo>
                  <a:pt x="32" y="18"/>
                </a:lnTo>
                <a:lnTo>
                  <a:pt x="38" y="24"/>
                </a:lnTo>
                <a:lnTo>
                  <a:pt x="35" y="30"/>
                </a:lnTo>
                <a:lnTo>
                  <a:pt x="36" y="31"/>
                </a:lnTo>
                <a:lnTo>
                  <a:pt x="36" y="33"/>
                </a:lnTo>
                <a:lnTo>
                  <a:pt x="38" y="37"/>
                </a:lnTo>
                <a:lnTo>
                  <a:pt x="34" y="42"/>
                </a:lnTo>
                <a:lnTo>
                  <a:pt x="30" y="39"/>
                </a:lnTo>
                <a:lnTo>
                  <a:pt x="28" y="38"/>
                </a:lnTo>
                <a:lnTo>
                  <a:pt x="21" y="41"/>
                </a:lnTo>
                <a:lnTo>
                  <a:pt x="21" y="42"/>
                </a:lnTo>
                <a:lnTo>
                  <a:pt x="20" y="41"/>
                </a:lnTo>
                <a:lnTo>
                  <a:pt x="17" y="41"/>
                </a:lnTo>
                <a:lnTo>
                  <a:pt x="13" y="39"/>
                </a:lnTo>
                <a:lnTo>
                  <a:pt x="10" y="38"/>
                </a:lnTo>
                <a:lnTo>
                  <a:pt x="6" y="42"/>
                </a:lnTo>
                <a:lnTo>
                  <a:pt x="4" y="38"/>
                </a:lnTo>
                <a:lnTo>
                  <a:pt x="0" y="33"/>
                </a:lnTo>
                <a:lnTo>
                  <a:pt x="0" y="18"/>
                </a:lnTo>
                <a:lnTo>
                  <a:pt x="5" y="13"/>
                </a:lnTo>
                <a:lnTo>
                  <a:pt x="10" y="9"/>
                </a:lnTo>
                <a:lnTo>
                  <a:pt x="13" y="0"/>
                </a:lnTo>
                <a:lnTo>
                  <a:pt x="19" y="0"/>
                </a:lnTo>
                <a:lnTo>
                  <a:pt x="20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5" name="Freeform 743">
            <a:extLst>
              <a:ext uri="{FF2B5EF4-FFF2-40B4-BE49-F238E27FC236}">
                <a16:creationId xmlns:a16="http://schemas.microsoft.com/office/drawing/2014/main" id="{1B929EEF-667E-BAC5-0709-D7E262A3D55D}"/>
              </a:ext>
            </a:extLst>
          </p:cNvPr>
          <p:cNvSpPr>
            <a:spLocks/>
          </p:cNvSpPr>
          <p:nvPr/>
        </p:nvSpPr>
        <p:spPr bwMode="auto">
          <a:xfrm>
            <a:off x="5164244" y="3946608"/>
            <a:ext cx="195266" cy="147641"/>
          </a:xfrm>
          <a:custGeom>
            <a:avLst/>
            <a:gdLst>
              <a:gd name="T0" fmla="*/ 122 w 123"/>
              <a:gd name="T1" fmla="*/ 34 h 93"/>
              <a:gd name="T2" fmla="*/ 103 w 123"/>
              <a:gd name="T3" fmla="*/ 22 h 93"/>
              <a:gd name="T4" fmla="*/ 100 w 123"/>
              <a:gd name="T5" fmla="*/ 16 h 93"/>
              <a:gd name="T6" fmla="*/ 96 w 123"/>
              <a:gd name="T7" fmla="*/ 15 h 93"/>
              <a:gd name="T8" fmla="*/ 97 w 123"/>
              <a:gd name="T9" fmla="*/ 15 h 93"/>
              <a:gd name="T10" fmla="*/ 94 w 123"/>
              <a:gd name="T11" fmla="*/ 9 h 93"/>
              <a:gd name="T12" fmla="*/ 78 w 123"/>
              <a:gd name="T13" fmla="*/ 26 h 93"/>
              <a:gd name="T14" fmla="*/ 77 w 123"/>
              <a:gd name="T15" fmla="*/ 20 h 93"/>
              <a:gd name="T16" fmla="*/ 74 w 123"/>
              <a:gd name="T17" fmla="*/ 9 h 93"/>
              <a:gd name="T18" fmla="*/ 67 w 123"/>
              <a:gd name="T19" fmla="*/ 0 h 93"/>
              <a:gd name="T20" fmla="*/ 56 w 123"/>
              <a:gd name="T21" fmla="*/ 3 h 93"/>
              <a:gd name="T22" fmla="*/ 51 w 123"/>
              <a:gd name="T23" fmla="*/ 3 h 93"/>
              <a:gd name="T24" fmla="*/ 51 w 123"/>
              <a:gd name="T25" fmla="*/ 9 h 93"/>
              <a:gd name="T26" fmla="*/ 49 w 123"/>
              <a:gd name="T27" fmla="*/ 18 h 93"/>
              <a:gd name="T28" fmla="*/ 44 w 123"/>
              <a:gd name="T29" fmla="*/ 19 h 93"/>
              <a:gd name="T30" fmla="*/ 36 w 123"/>
              <a:gd name="T31" fmla="*/ 23 h 93"/>
              <a:gd name="T32" fmla="*/ 32 w 123"/>
              <a:gd name="T33" fmla="*/ 24 h 93"/>
              <a:gd name="T34" fmla="*/ 29 w 123"/>
              <a:gd name="T35" fmla="*/ 29 h 93"/>
              <a:gd name="T36" fmla="*/ 32 w 123"/>
              <a:gd name="T37" fmla="*/ 34 h 93"/>
              <a:gd name="T38" fmla="*/ 22 w 123"/>
              <a:gd name="T39" fmla="*/ 37 h 93"/>
              <a:gd name="T40" fmla="*/ 19 w 123"/>
              <a:gd name="T41" fmla="*/ 38 h 93"/>
              <a:gd name="T42" fmla="*/ 9 w 123"/>
              <a:gd name="T43" fmla="*/ 41 h 93"/>
              <a:gd name="T44" fmla="*/ 2 w 123"/>
              <a:gd name="T45" fmla="*/ 48 h 93"/>
              <a:gd name="T46" fmla="*/ 3 w 123"/>
              <a:gd name="T47" fmla="*/ 50 h 93"/>
              <a:gd name="T48" fmla="*/ 6 w 123"/>
              <a:gd name="T49" fmla="*/ 53 h 93"/>
              <a:gd name="T50" fmla="*/ 3 w 123"/>
              <a:gd name="T51" fmla="*/ 54 h 93"/>
              <a:gd name="T52" fmla="*/ 0 w 123"/>
              <a:gd name="T53" fmla="*/ 56 h 93"/>
              <a:gd name="T54" fmla="*/ 3 w 123"/>
              <a:gd name="T55" fmla="*/ 60 h 93"/>
              <a:gd name="T56" fmla="*/ 7 w 123"/>
              <a:gd name="T57" fmla="*/ 67 h 93"/>
              <a:gd name="T58" fmla="*/ 14 w 123"/>
              <a:gd name="T59" fmla="*/ 67 h 93"/>
              <a:gd name="T60" fmla="*/ 13 w 123"/>
              <a:gd name="T61" fmla="*/ 69 h 93"/>
              <a:gd name="T62" fmla="*/ 11 w 123"/>
              <a:gd name="T63" fmla="*/ 74 h 93"/>
              <a:gd name="T64" fmla="*/ 11 w 123"/>
              <a:gd name="T65" fmla="*/ 79 h 93"/>
              <a:gd name="T66" fmla="*/ 11 w 123"/>
              <a:gd name="T67" fmla="*/ 80 h 93"/>
              <a:gd name="T68" fmla="*/ 13 w 123"/>
              <a:gd name="T69" fmla="*/ 87 h 93"/>
              <a:gd name="T70" fmla="*/ 15 w 123"/>
              <a:gd name="T71" fmla="*/ 90 h 93"/>
              <a:gd name="T72" fmla="*/ 17 w 123"/>
              <a:gd name="T73" fmla="*/ 93 h 93"/>
              <a:gd name="T74" fmla="*/ 26 w 123"/>
              <a:gd name="T75" fmla="*/ 93 h 93"/>
              <a:gd name="T76" fmla="*/ 29 w 123"/>
              <a:gd name="T77" fmla="*/ 93 h 93"/>
              <a:gd name="T78" fmla="*/ 37 w 123"/>
              <a:gd name="T79" fmla="*/ 89 h 93"/>
              <a:gd name="T80" fmla="*/ 40 w 123"/>
              <a:gd name="T81" fmla="*/ 87 h 93"/>
              <a:gd name="T82" fmla="*/ 47 w 123"/>
              <a:gd name="T83" fmla="*/ 83 h 93"/>
              <a:gd name="T84" fmla="*/ 48 w 123"/>
              <a:gd name="T85" fmla="*/ 82 h 93"/>
              <a:gd name="T86" fmla="*/ 60 w 123"/>
              <a:gd name="T87" fmla="*/ 78 h 93"/>
              <a:gd name="T88" fmla="*/ 73 w 123"/>
              <a:gd name="T89" fmla="*/ 74 h 93"/>
              <a:gd name="T90" fmla="*/ 79 w 123"/>
              <a:gd name="T91" fmla="*/ 69 h 93"/>
              <a:gd name="T92" fmla="*/ 85 w 123"/>
              <a:gd name="T93" fmla="*/ 64 h 93"/>
              <a:gd name="T94" fmla="*/ 88 w 123"/>
              <a:gd name="T95" fmla="*/ 61 h 93"/>
              <a:gd name="T96" fmla="*/ 89 w 123"/>
              <a:gd name="T97" fmla="*/ 60 h 93"/>
              <a:gd name="T98" fmla="*/ 97 w 123"/>
              <a:gd name="T99" fmla="*/ 53 h 93"/>
              <a:gd name="T100" fmla="*/ 105 w 123"/>
              <a:gd name="T101" fmla="*/ 49 h 93"/>
              <a:gd name="T102" fmla="*/ 111 w 123"/>
              <a:gd name="T103" fmla="*/ 45 h 93"/>
              <a:gd name="T104" fmla="*/ 120 w 123"/>
              <a:gd name="T105" fmla="*/ 42 h 93"/>
              <a:gd name="T106" fmla="*/ 123 w 123"/>
              <a:gd name="T107" fmla="*/ 41 h 93"/>
              <a:gd name="T108" fmla="*/ 122 w 123"/>
              <a:gd name="T109" fmla="*/ 3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" h="93">
                <a:moveTo>
                  <a:pt x="122" y="34"/>
                </a:moveTo>
                <a:lnTo>
                  <a:pt x="103" y="22"/>
                </a:lnTo>
                <a:lnTo>
                  <a:pt x="100" y="16"/>
                </a:lnTo>
                <a:lnTo>
                  <a:pt x="96" y="15"/>
                </a:lnTo>
                <a:lnTo>
                  <a:pt x="97" y="15"/>
                </a:lnTo>
                <a:lnTo>
                  <a:pt x="94" y="9"/>
                </a:lnTo>
                <a:lnTo>
                  <a:pt x="78" y="26"/>
                </a:lnTo>
                <a:lnTo>
                  <a:pt x="77" y="20"/>
                </a:lnTo>
                <a:lnTo>
                  <a:pt x="74" y="9"/>
                </a:lnTo>
                <a:lnTo>
                  <a:pt x="67" y="0"/>
                </a:lnTo>
                <a:lnTo>
                  <a:pt x="56" y="3"/>
                </a:lnTo>
                <a:lnTo>
                  <a:pt x="51" y="3"/>
                </a:lnTo>
                <a:lnTo>
                  <a:pt x="51" y="9"/>
                </a:lnTo>
                <a:lnTo>
                  <a:pt x="49" y="18"/>
                </a:lnTo>
                <a:lnTo>
                  <a:pt x="44" y="19"/>
                </a:lnTo>
                <a:lnTo>
                  <a:pt x="36" y="23"/>
                </a:lnTo>
                <a:lnTo>
                  <a:pt x="32" y="24"/>
                </a:lnTo>
                <a:lnTo>
                  <a:pt x="29" y="29"/>
                </a:lnTo>
                <a:lnTo>
                  <a:pt x="32" y="34"/>
                </a:lnTo>
                <a:lnTo>
                  <a:pt x="22" y="37"/>
                </a:lnTo>
                <a:lnTo>
                  <a:pt x="19" y="38"/>
                </a:lnTo>
                <a:lnTo>
                  <a:pt x="9" y="41"/>
                </a:lnTo>
                <a:lnTo>
                  <a:pt x="2" y="48"/>
                </a:lnTo>
                <a:lnTo>
                  <a:pt x="3" y="50"/>
                </a:lnTo>
                <a:lnTo>
                  <a:pt x="6" y="53"/>
                </a:lnTo>
                <a:lnTo>
                  <a:pt x="3" y="54"/>
                </a:lnTo>
                <a:lnTo>
                  <a:pt x="0" y="56"/>
                </a:lnTo>
                <a:lnTo>
                  <a:pt x="3" y="60"/>
                </a:lnTo>
                <a:lnTo>
                  <a:pt x="7" y="67"/>
                </a:lnTo>
                <a:lnTo>
                  <a:pt x="14" y="67"/>
                </a:lnTo>
                <a:lnTo>
                  <a:pt x="13" y="69"/>
                </a:lnTo>
                <a:lnTo>
                  <a:pt x="11" y="74"/>
                </a:lnTo>
                <a:lnTo>
                  <a:pt x="11" y="79"/>
                </a:lnTo>
                <a:lnTo>
                  <a:pt x="11" y="80"/>
                </a:lnTo>
                <a:lnTo>
                  <a:pt x="13" y="87"/>
                </a:lnTo>
                <a:lnTo>
                  <a:pt x="15" y="90"/>
                </a:lnTo>
                <a:lnTo>
                  <a:pt x="17" y="93"/>
                </a:lnTo>
                <a:lnTo>
                  <a:pt x="26" y="93"/>
                </a:lnTo>
                <a:lnTo>
                  <a:pt x="29" y="93"/>
                </a:lnTo>
                <a:lnTo>
                  <a:pt x="37" y="89"/>
                </a:lnTo>
                <a:lnTo>
                  <a:pt x="40" y="87"/>
                </a:lnTo>
                <a:lnTo>
                  <a:pt x="47" y="83"/>
                </a:lnTo>
                <a:lnTo>
                  <a:pt x="48" y="82"/>
                </a:lnTo>
                <a:lnTo>
                  <a:pt x="60" y="78"/>
                </a:lnTo>
                <a:lnTo>
                  <a:pt x="73" y="74"/>
                </a:lnTo>
                <a:lnTo>
                  <a:pt x="79" y="69"/>
                </a:lnTo>
                <a:lnTo>
                  <a:pt x="85" y="64"/>
                </a:lnTo>
                <a:lnTo>
                  <a:pt x="88" y="61"/>
                </a:lnTo>
                <a:lnTo>
                  <a:pt x="89" y="60"/>
                </a:lnTo>
                <a:lnTo>
                  <a:pt x="97" y="53"/>
                </a:lnTo>
                <a:lnTo>
                  <a:pt x="105" y="49"/>
                </a:lnTo>
                <a:lnTo>
                  <a:pt x="111" y="45"/>
                </a:lnTo>
                <a:lnTo>
                  <a:pt x="120" y="42"/>
                </a:lnTo>
                <a:lnTo>
                  <a:pt x="123" y="41"/>
                </a:lnTo>
                <a:lnTo>
                  <a:pt x="122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6" name="Freeform 744">
            <a:extLst>
              <a:ext uri="{FF2B5EF4-FFF2-40B4-BE49-F238E27FC236}">
                <a16:creationId xmlns:a16="http://schemas.microsoft.com/office/drawing/2014/main" id="{E60BDAA6-792D-3E11-C25A-425FB69C0897}"/>
              </a:ext>
            </a:extLst>
          </p:cNvPr>
          <p:cNvSpPr>
            <a:spLocks/>
          </p:cNvSpPr>
          <p:nvPr/>
        </p:nvSpPr>
        <p:spPr bwMode="auto">
          <a:xfrm>
            <a:off x="5203932" y="4118061"/>
            <a:ext cx="120652" cy="128590"/>
          </a:xfrm>
          <a:custGeom>
            <a:avLst/>
            <a:gdLst>
              <a:gd name="T0" fmla="*/ 68 w 76"/>
              <a:gd name="T1" fmla="*/ 56 h 81"/>
              <a:gd name="T2" fmla="*/ 68 w 76"/>
              <a:gd name="T3" fmla="*/ 53 h 81"/>
              <a:gd name="T4" fmla="*/ 64 w 76"/>
              <a:gd name="T5" fmla="*/ 50 h 81"/>
              <a:gd name="T6" fmla="*/ 64 w 76"/>
              <a:gd name="T7" fmla="*/ 49 h 81"/>
              <a:gd name="T8" fmla="*/ 69 w 76"/>
              <a:gd name="T9" fmla="*/ 42 h 81"/>
              <a:gd name="T10" fmla="*/ 76 w 76"/>
              <a:gd name="T11" fmla="*/ 43 h 81"/>
              <a:gd name="T12" fmla="*/ 72 w 76"/>
              <a:gd name="T13" fmla="*/ 39 h 81"/>
              <a:gd name="T14" fmla="*/ 75 w 76"/>
              <a:gd name="T15" fmla="*/ 32 h 81"/>
              <a:gd name="T16" fmla="*/ 71 w 76"/>
              <a:gd name="T17" fmla="*/ 28 h 81"/>
              <a:gd name="T18" fmla="*/ 67 w 76"/>
              <a:gd name="T19" fmla="*/ 31 h 81"/>
              <a:gd name="T20" fmla="*/ 69 w 76"/>
              <a:gd name="T21" fmla="*/ 28 h 81"/>
              <a:gd name="T22" fmla="*/ 65 w 76"/>
              <a:gd name="T23" fmla="*/ 23 h 81"/>
              <a:gd name="T24" fmla="*/ 63 w 76"/>
              <a:gd name="T25" fmla="*/ 16 h 81"/>
              <a:gd name="T26" fmla="*/ 61 w 76"/>
              <a:gd name="T27" fmla="*/ 13 h 81"/>
              <a:gd name="T28" fmla="*/ 61 w 76"/>
              <a:gd name="T29" fmla="*/ 9 h 81"/>
              <a:gd name="T30" fmla="*/ 60 w 76"/>
              <a:gd name="T31" fmla="*/ 8 h 81"/>
              <a:gd name="T32" fmla="*/ 56 w 76"/>
              <a:gd name="T33" fmla="*/ 8 h 81"/>
              <a:gd name="T34" fmla="*/ 52 w 76"/>
              <a:gd name="T35" fmla="*/ 5 h 81"/>
              <a:gd name="T36" fmla="*/ 48 w 76"/>
              <a:gd name="T37" fmla="*/ 2 h 81"/>
              <a:gd name="T38" fmla="*/ 42 w 76"/>
              <a:gd name="T39" fmla="*/ 6 h 81"/>
              <a:gd name="T40" fmla="*/ 34 w 76"/>
              <a:gd name="T41" fmla="*/ 8 h 81"/>
              <a:gd name="T42" fmla="*/ 33 w 76"/>
              <a:gd name="T43" fmla="*/ 6 h 81"/>
              <a:gd name="T44" fmla="*/ 30 w 76"/>
              <a:gd name="T45" fmla="*/ 4 h 81"/>
              <a:gd name="T46" fmla="*/ 23 w 76"/>
              <a:gd name="T47" fmla="*/ 0 h 81"/>
              <a:gd name="T48" fmla="*/ 22 w 76"/>
              <a:gd name="T49" fmla="*/ 1 h 81"/>
              <a:gd name="T50" fmla="*/ 11 w 76"/>
              <a:gd name="T51" fmla="*/ 4 h 81"/>
              <a:gd name="T52" fmla="*/ 1 w 76"/>
              <a:gd name="T53" fmla="*/ 8 h 81"/>
              <a:gd name="T54" fmla="*/ 0 w 76"/>
              <a:gd name="T55" fmla="*/ 17 h 81"/>
              <a:gd name="T56" fmla="*/ 5 w 76"/>
              <a:gd name="T57" fmla="*/ 27 h 81"/>
              <a:gd name="T58" fmla="*/ 14 w 76"/>
              <a:gd name="T59" fmla="*/ 28 h 81"/>
              <a:gd name="T60" fmla="*/ 19 w 76"/>
              <a:gd name="T61" fmla="*/ 30 h 81"/>
              <a:gd name="T62" fmla="*/ 22 w 76"/>
              <a:gd name="T63" fmla="*/ 31 h 81"/>
              <a:gd name="T64" fmla="*/ 23 w 76"/>
              <a:gd name="T65" fmla="*/ 36 h 81"/>
              <a:gd name="T66" fmla="*/ 26 w 76"/>
              <a:gd name="T67" fmla="*/ 41 h 81"/>
              <a:gd name="T68" fmla="*/ 33 w 76"/>
              <a:gd name="T69" fmla="*/ 36 h 81"/>
              <a:gd name="T70" fmla="*/ 35 w 76"/>
              <a:gd name="T71" fmla="*/ 41 h 81"/>
              <a:gd name="T72" fmla="*/ 38 w 76"/>
              <a:gd name="T73" fmla="*/ 42 h 81"/>
              <a:gd name="T74" fmla="*/ 31 w 76"/>
              <a:gd name="T75" fmla="*/ 51 h 81"/>
              <a:gd name="T76" fmla="*/ 53 w 76"/>
              <a:gd name="T77" fmla="*/ 66 h 81"/>
              <a:gd name="T78" fmla="*/ 56 w 76"/>
              <a:gd name="T79" fmla="*/ 69 h 81"/>
              <a:gd name="T80" fmla="*/ 63 w 76"/>
              <a:gd name="T81" fmla="*/ 80 h 81"/>
              <a:gd name="T82" fmla="*/ 71 w 76"/>
              <a:gd name="T83" fmla="*/ 81 h 81"/>
              <a:gd name="T84" fmla="*/ 69 w 76"/>
              <a:gd name="T85" fmla="*/ 75 h 81"/>
              <a:gd name="T86" fmla="*/ 68 w 76"/>
              <a:gd name="T87" fmla="*/ 5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6" h="81">
                <a:moveTo>
                  <a:pt x="68" y="56"/>
                </a:moveTo>
                <a:lnTo>
                  <a:pt x="68" y="53"/>
                </a:lnTo>
                <a:lnTo>
                  <a:pt x="64" y="50"/>
                </a:lnTo>
                <a:lnTo>
                  <a:pt x="64" y="49"/>
                </a:lnTo>
                <a:lnTo>
                  <a:pt x="69" y="42"/>
                </a:lnTo>
                <a:lnTo>
                  <a:pt x="76" y="43"/>
                </a:lnTo>
                <a:lnTo>
                  <a:pt x="72" y="39"/>
                </a:lnTo>
                <a:lnTo>
                  <a:pt x="75" y="32"/>
                </a:lnTo>
                <a:lnTo>
                  <a:pt x="71" y="28"/>
                </a:lnTo>
                <a:lnTo>
                  <a:pt x="67" y="31"/>
                </a:lnTo>
                <a:lnTo>
                  <a:pt x="69" y="28"/>
                </a:lnTo>
                <a:lnTo>
                  <a:pt x="65" y="23"/>
                </a:lnTo>
                <a:lnTo>
                  <a:pt x="63" y="16"/>
                </a:lnTo>
                <a:lnTo>
                  <a:pt x="61" y="13"/>
                </a:lnTo>
                <a:lnTo>
                  <a:pt x="61" y="9"/>
                </a:lnTo>
                <a:lnTo>
                  <a:pt x="60" y="8"/>
                </a:lnTo>
                <a:lnTo>
                  <a:pt x="56" y="8"/>
                </a:lnTo>
                <a:lnTo>
                  <a:pt x="52" y="5"/>
                </a:lnTo>
                <a:lnTo>
                  <a:pt x="48" y="2"/>
                </a:lnTo>
                <a:lnTo>
                  <a:pt x="42" y="6"/>
                </a:lnTo>
                <a:lnTo>
                  <a:pt x="34" y="8"/>
                </a:lnTo>
                <a:lnTo>
                  <a:pt x="33" y="6"/>
                </a:lnTo>
                <a:lnTo>
                  <a:pt x="30" y="4"/>
                </a:lnTo>
                <a:lnTo>
                  <a:pt x="23" y="0"/>
                </a:lnTo>
                <a:lnTo>
                  <a:pt x="22" y="1"/>
                </a:lnTo>
                <a:lnTo>
                  <a:pt x="11" y="4"/>
                </a:lnTo>
                <a:lnTo>
                  <a:pt x="1" y="8"/>
                </a:lnTo>
                <a:lnTo>
                  <a:pt x="0" y="17"/>
                </a:lnTo>
                <a:lnTo>
                  <a:pt x="5" y="27"/>
                </a:lnTo>
                <a:lnTo>
                  <a:pt x="14" y="28"/>
                </a:lnTo>
                <a:lnTo>
                  <a:pt x="19" y="30"/>
                </a:lnTo>
                <a:lnTo>
                  <a:pt x="22" y="31"/>
                </a:lnTo>
                <a:lnTo>
                  <a:pt x="23" y="36"/>
                </a:lnTo>
                <a:lnTo>
                  <a:pt x="26" y="41"/>
                </a:lnTo>
                <a:lnTo>
                  <a:pt x="33" y="36"/>
                </a:lnTo>
                <a:lnTo>
                  <a:pt x="35" y="41"/>
                </a:lnTo>
                <a:lnTo>
                  <a:pt x="38" y="42"/>
                </a:lnTo>
                <a:lnTo>
                  <a:pt x="31" y="51"/>
                </a:lnTo>
                <a:lnTo>
                  <a:pt x="53" y="66"/>
                </a:lnTo>
                <a:lnTo>
                  <a:pt x="56" y="69"/>
                </a:lnTo>
                <a:lnTo>
                  <a:pt x="63" y="80"/>
                </a:lnTo>
                <a:lnTo>
                  <a:pt x="71" y="81"/>
                </a:lnTo>
                <a:lnTo>
                  <a:pt x="69" y="75"/>
                </a:lnTo>
                <a:lnTo>
                  <a:pt x="68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7" name="Freeform 745">
            <a:extLst>
              <a:ext uri="{FF2B5EF4-FFF2-40B4-BE49-F238E27FC236}">
                <a16:creationId xmlns:a16="http://schemas.microsoft.com/office/drawing/2014/main" id="{A79A876D-C58F-FC71-CA02-30C87790345C}"/>
              </a:ext>
            </a:extLst>
          </p:cNvPr>
          <p:cNvSpPr>
            <a:spLocks/>
          </p:cNvSpPr>
          <p:nvPr/>
        </p:nvSpPr>
        <p:spPr bwMode="auto">
          <a:xfrm>
            <a:off x="5467462" y="3924382"/>
            <a:ext cx="241305" cy="155578"/>
          </a:xfrm>
          <a:custGeom>
            <a:avLst/>
            <a:gdLst>
              <a:gd name="T0" fmla="*/ 85 w 152"/>
              <a:gd name="T1" fmla="*/ 98 h 98"/>
              <a:gd name="T2" fmla="*/ 63 w 152"/>
              <a:gd name="T3" fmla="*/ 97 h 98"/>
              <a:gd name="T4" fmla="*/ 45 w 152"/>
              <a:gd name="T5" fmla="*/ 88 h 98"/>
              <a:gd name="T6" fmla="*/ 34 w 152"/>
              <a:gd name="T7" fmla="*/ 97 h 98"/>
              <a:gd name="T8" fmla="*/ 30 w 152"/>
              <a:gd name="T9" fmla="*/ 93 h 98"/>
              <a:gd name="T10" fmla="*/ 19 w 152"/>
              <a:gd name="T11" fmla="*/ 79 h 98"/>
              <a:gd name="T12" fmla="*/ 17 w 152"/>
              <a:gd name="T13" fmla="*/ 60 h 98"/>
              <a:gd name="T14" fmla="*/ 13 w 152"/>
              <a:gd name="T15" fmla="*/ 59 h 98"/>
              <a:gd name="T16" fmla="*/ 7 w 152"/>
              <a:gd name="T17" fmla="*/ 56 h 98"/>
              <a:gd name="T18" fmla="*/ 4 w 152"/>
              <a:gd name="T19" fmla="*/ 56 h 98"/>
              <a:gd name="T20" fmla="*/ 4 w 152"/>
              <a:gd name="T21" fmla="*/ 55 h 98"/>
              <a:gd name="T22" fmla="*/ 4 w 152"/>
              <a:gd name="T23" fmla="*/ 51 h 98"/>
              <a:gd name="T24" fmla="*/ 4 w 152"/>
              <a:gd name="T25" fmla="*/ 49 h 98"/>
              <a:gd name="T26" fmla="*/ 3 w 152"/>
              <a:gd name="T27" fmla="*/ 48 h 98"/>
              <a:gd name="T28" fmla="*/ 0 w 152"/>
              <a:gd name="T29" fmla="*/ 44 h 98"/>
              <a:gd name="T30" fmla="*/ 4 w 152"/>
              <a:gd name="T31" fmla="*/ 38 h 98"/>
              <a:gd name="T32" fmla="*/ 3 w 152"/>
              <a:gd name="T33" fmla="*/ 33 h 98"/>
              <a:gd name="T34" fmla="*/ 3 w 152"/>
              <a:gd name="T35" fmla="*/ 32 h 98"/>
              <a:gd name="T36" fmla="*/ 4 w 152"/>
              <a:gd name="T37" fmla="*/ 32 h 98"/>
              <a:gd name="T38" fmla="*/ 6 w 152"/>
              <a:gd name="T39" fmla="*/ 30 h 98"/>
              <a:gd name="T40" fmla="*/ 7 w 152"/>
              <a:gd name="T41" fmla="*/ 29 h 98"/>
              <a:gd name="T42" fmla="*/ 14 w 152"/>
              <a:gd name="T43" fmla="*/ 25 h 98"/>
              <a:gd name="T44" fmla="*/ 21 w 152"/>
              <a:gd name="T45" fmla="*/ 22 h 98"/>
              <a:gd name="T46" fmla="*/ 32 w 152"/>
              <a:gd name="T47" fmla="*/ 18 h 98"/>
              <a:gd name="T48" fmla="*/ 40 w 152"/>
              <a:gd name="T49" fmla="*/ 14 h 98"/>
              <a:gd name="T50" fmla="*/ 71 w 152"/>
              <a:gd name="T51" fmla="*/ 14 h 98"/>
              <a:gd name="T52" fmla="*/ 81 w 152"/>
              <a:gd name="T53" fmla="*/ 11 h 98"/>
              <a:gd name="T54" fmla="*/ 97 w 152"/>
              <a:gd name="T55" fmla="*/ 6 h 98"/>
              <a:gd name="T56" fmla="*/ 103 w 152"/>
              <a:gd name="T57" fmla="*/ 4 h 98"/>
              <a:gd name="T58" fmla="*/ 104 w 152"/>
              <a:gd name="T59" fmla="*/ 4 h 98"/>
              <a:gd name="T60" fmla="*/ 115 w 152"/>
              <a:gd name="T61" fmla="*/ 3 h 98"/>
              <a:gd name="T62" fmla="*/ 137 w 152"/>
              <a:gd name="T63" fmla="*/ 2 h 98"/>
              <a:gd name="T64" fmla="*/ 152 w 152"/>
              <a:gd name="T65" fmla="*/ 0 h 98"/>
              <a:gd name="T66" fmla="*/ 149 w 152"/>
              <a:gd name="T67" fmla="*/ 3 h 98"/>
              <a:gd name="T68" fmla="*/ 146 w 152"/>
              <a:gd name="T69" fmla="*/ 7 h 98"/>
              <a:gd name="T70" fmla="*/ 142 w 152"/>
              <a:gd name="T71" fmla="*/ 15 h 98"/>
              <a:gd name="T72" fmla="*/ 137 w 152"/>
              <a:gd name="T73" fmla="*/ 22 h 98"/>
              <a:gd name="T74" fmla="*/ 133 w 152"/>
              <a:gd name="T75" fmla="*/ 30 h 98"/>
              <a:gd name="T76" fmla="*/ 130 w 152"/>
              <a:gd name="T77" fmla="*/ 33 h 98"/>
              <a:gd name="T78" fmla="*/ 127 w 152"/>
              <a:gd name="T79" fmla="*/ 37 h 98"/>
              <a:gd name="T80" fmla="*/ 125 w 152"/>
              <a:gd name="T81" fmla="*/ 41 h 98"/>
              <a:gd name="T82" fmla="*/ 119 w 152"/>
              <a:gd name="T83" fmla="*/ 48 h 98"/>
              <a:gd name="T84" fmla="*/ 119 w 152"/>
              <a:gd name="T85" fmla="*/ 52 h 98"/>
              <a:gd name="T86" fmla="*/ 116 w 152"/>
              <a:gd name="T87" fmla="*/ 55 h 98"/>
              <a:gd name="T88" fmla="*/ 114 w 152"/>
              <a:gd name="T89" fmla="*/ 59 h 98"/>
              <a:gd name="T90" fmla="*/ 110 w 152"/>
              <a:gd name="T91" fmla="*/ 64 h 98"/>
              <a:gd name="T92" fmla="*/ 108 w 152"/>
              <a:gd name="T93" fmla="*/ 64 h 98"/>
              <a:gd name="T94" fmla="*/ 107 w 152"/>
              <a:gd name="T95" fmla="*/ 67 h 98"/>
              <a:gd name="T96" fmla="*/ 104 w 152"/>
              <a:gd name="T97" fmla="*/ 74 h 98"/>
              <a:gd name="T98" fmla="*/ 103 w 152"/>
              <a:gd name="T99" fmla="*/ 79 h 98"/>
              <a:gd name="T100" fmla="*/ 97 w 152"/>
              <a:gd name="T101" fmla="*/ 85 h 98"/>
              <a:gd name="T102" fmla="*/ 93 w 152"/>
              <a:gd name="T103" fmla="*/ 90 h 98"/>
              <a:gd name="T104" fmla="*/ 89 w 152"/>
              <a:gd name="T105" fmla="*/ 93 h 98"/>
              <a:gd name="T106" fmla="*/ 86 w 152"/>
              <a:gd name="T107" fmla="*/ 97 h 98"/>
              <a:gd name="T108" fmla="*/ 85 w 152"/>
              <a:gd name="T109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2" h="98">
                <a:moveTo>
                  <a:pt x="85" y="98"/>
                </a:moveTo>
                <a:lnTo>
                  <a:pt x="63" y="97"/>
                </a:lnTo>
                <a:lnTo>
                  <a:pt x="45" y="88"/>
                </a:lnTo>
                <a:lnTo>
                  <a:pt x="34" y="97"/>
                </a:lnTo>
                <a:lnTo>
                  <a:pt x="30" y="93"/>
                </a:lnTo>
                <a:lnTo>
                  <a:pt x="19" y="79"/>
                </a:lnTo>
                <a:lnTo>
                  <a:pt x="17" y="60"/>
                </a:lnTo>
                <a:lnTo>
                  <a:pt x="13" y="59"/>
                </a:lnTo>
                <a:lnTo>
                  <a:pt x="7" y="56"/>
                </a:lnTo>
                <a:lnTo>
                  <a:pt x="4" y="56"/>
                </a:lnTo>
                <a:lnTo>
                  <a:pt x="4" y="55"/>
                </a:lnTo>
                <a:lnTo>
                  <a:pt x="4" y="51"/>
                </a:lnTo>
                <a:lnTo>
                  <a:pt x="4" y="49"/>
                </a:lnTo>
                <a:lnTo>
                  <a:pt x="3" y="48"/>
                </a:lnTo>
                <a:lnTo>
                  <a:pt x="0" y="44"/>
                </a:lnTo>
                <a:lnTo>
                  <a:pt x="4" y="38"/>
                </a:lnTo>
                <a:lnTo>
                  <a:pt x="3" y="33"/>
                </a:lnTo>
                <a:lnTo>
                  <a:pt x="3" y="32"/>
                </a:lnTo>
                <a:lnTo>
                  <a:pt x="4" y="32"/>
                </a:lnTo>
                <a:lnTo>
                  <a:pt x="6" y="30"/>
                </a:lnTo>
                <a:lnTo>
                  <a:pt x="7" y="29"/>
                </a:lnTo>
                <a:lnTo>
                  <a:pt x="14" y="25"/>
                </a:lnTo>
                <a:lnTo>
                  <a:pt x="21" y="22"/>
                </a:lnTo>
                <a:lnTo>
                  <a:pt x="32" y="18"/>
                </a:lnTo>
                <a:lnTo>
                  <a:pt x="40" y="14"/>
                </a:lnTo>
                <a:lnTo>
                  <a:pt x="71" y="14"/>
                </a:lnTo>
                <a:lnTo>
                  <a:pt x="81" y="11"/>
                </a:lnTo>
                <a:lnTo>
                  <a:pt x="97" y="6"/>
                </a:lnTo>
                <a:lnTo>
                  <a:pt x="103" y="4"/>
                </a:lnTo>
                <a:lnTo>
                  <a:pt x="104" y="4"/>
                </a:lnTo>
                <a:lnTo>
                  <a:pt x="115" y="3"/>
                </a:lnTo>
                <a:lnTo>
                  <a:pt x="137" y="2"/>
                </a:lnTo>
                <a:lnTo>
                  <a:pt x="152" y="0"/>
                </a:lnTo>
                <a:lnTo>
                  <a:pt x="149" y="3"/>
                </a:lnTo>
                <a:lnTo>
                  <a:pt x="146" y="7"/>
                </a:lnTo>
                <a:lnTo>
                  <a:pt x="142" y="15"/>
                </a:lnTo>
                <a:lnTo>
                  <a:pt x="137" y="22"/>
                </a:lnTo>
                <a:lnTo>
                  <a:pt x="133" y="30"/>
                </a:lnTo>
                <a:lnTo>
                  <a:pt x="130" y="33"/>
                </a:lnTo>
                <a:lnTo>
                  <a:pt x="127" y="37"/>
                </a:lnTo>
                <a:lnTo>
                  <a:pt x="125" y="41"/>
                </a:lnTo>
                <a:lnTo>
                  <a:pt x="119" y="48"/>
                </a:lnTo>
                <a:lnTo>
                  <a:pt x="119" y="52"/>
                </a:lnTo>
                <a:lnTo>
                  <a:pt x="116" y="55"/>
                </a:lnTo>
                <a:lnTo>
                  <a:pt x="114" y="59"/>
                </a:lnTo>
                <a:lnTo>
                  <a:pt x="110" y="64"/>
                </a:lnTo>
                <a:lnTo>
                  <a:pt x="108" y="64"/>
                </a:lnTo>
                <a:lnTo>
                  <a:pt x="107" y="67"/>
                </a:lnTo>
                <a:lnTo>
                  <a:pt x="104" y="74"/>
                </a:lnTo>
                <a:lnTo>
                  <a:pt x="103" y="79"/>
                </a:lnTo>
                <a:lnTo>
                  <a:pt x="97" y="85"/>
                </a:lnTo>
                <a:lnTo>
                  <a:pt x="93" y="90"/>
                </a:lnTo>
                <a:lnTo>
                  <a:pt x="89" y="93"/>
                </a:lnTo>
                <a:lnTo>
                  <a:pt x="86" y="97"/>
                </a:lnTo>
                <a:lnTo>
                  <a:pt x="85" y="9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8" name="Freeform 746">
            <a:extLst>
              <a:ext uri="{FF2B5EF4-FFF2-40B4-BE49-F238E27FC236}">
                <a16:creationId xmlns:a16="http://schemas.microsoft.com/office/drawing/2014/main" id="{4775B305-2C2C-2DC4-156A-2297B95703A8}"/>
              </a:ext>
            </a:extLst>
          </p:cNvPr>
          <p:cNvSpPr>
            <a:spLocks noEditPoints="1"/>
          </p:cNvSpPr>
          <p:nvPr/>
        </p:nvSpPr>
        <p:spPr bwMode="auto">
          <a:xfrm>
            <a:off x="5734168" y="2773420"/>
            <a:ext cx="212729" cy="136528"/>
          </a:xfrm>
          <a:custGeom>
            <a:avLst/>
            <a:gdLst>
              <a:gd name="T0" fmla="*/ 18 w 134"/>
              <a:gd name="T1" fmla="*/ 50 h 86"/>
              <a:gd name="T2" fmla="*/ 19 w 134"/>
              <a:gd name="T3" fmla="*/ 46 h 86"/>
              <a:gd name="T4" fmla="*/ 26 w 134"/>
              <a:gd name="T5" fmla="*/ 39 h 86"/>
              <a:gd name="T6" fmla="*/ 29 w 134"/>
              <a:gd name="T7" fmla="*/ 48 h 86"/>
              <a:gd name="T8" fmla="*/ 8 w 134"/>
              <a:gd name="T9" fmla="*/ 35 h 86"/>
              <a:gd name="T10" fmla="*/ 4 w 134"/>
              <a:gd name="T11" fmla="*/ 28 h 86"/>
              <a:gd name="T12" fmla="*/ 47 w 134"/>
              <a:gd name="T13" fmla="*/ 31 h 86"/>
              <a:gd name="T14" fmla="*/ 40 w 134"/>
              <a:gd name="T15" fmla="*/ 33 h 86"/>
              <a:gd name="T16" fmla="*/ 42 w 134"/>
              <a:gd name="T17" fmla="*/ 22 h 86"/>
              <a:gd name="T18" fmla="*/ 51 w 134"/>
              <a:gd name="T19" fmla="*/ 22 h 86"/>
              <a:gd name="T20" fmla="*/ 51 w 134"/>
              <a:gd name="T21" fmla="*/ 18 h 86"/>
              <a:gd name="T22" fmla="*/ 47 w 134"/>
              <a:gd name="T23" fmla="*/ 12 h 86"/>
              <a:gd name="T24" fmla="*/ 51 w 134"/>
              <a:gd name="T25" fmla="*/ 4 h 86"/>
              <a:gd name="T26" fmla="*/ 52 w 134"/>
              <a:gd name="T27" fmla="*/ 13 h 86"/>
              <a:gd name="T28" fmla="*/ 118 w 134"/>
              <a:gd name="T29" fmla="*/ 16 h 86"/>
              <a:gd name="T30" fmla="*/ 124 w 134"/>
              <a:gd name="T31" fmla="*/ 43 h 86"/>
              <a:gd name="T32" fmla="*/ 126 w 134"/>
              <a:gd name="T33" fmla="*/ 50 h 86"/>
              <a:gd name="T34" fmla="*/ 126 w 134"/>
              <a:gd name="T35" fmla="*/ 69 h 86"/>
              <a:gd name="T36" fmla="*/ 111 w 134"/>
              <a:gd name="T37" fmla="*/ 68 h 86"/>
              <a:gd name="T38" fmla="*/ 97 w 134"/>
              <a:gd name="T39" fmla="*/ 71 h 86"/>
              <a:gd name="T40" fmla="*/ 66 w 134"/>
              <a:gd name="T41" fmla="*/ 86 h 86"/>
              <a:gd name="T42" fmla="*/ 59 w 134"/>
              <a:gd name="T43" fmla="*/ 76 h 86"/>
              <a:gd name="T44" fmla="*/ 62 w 134"/>
              <a:gd name="T45" fmla="*/ 65 h 86"/>
              <a:gd name="T46" fmla="*/ 56 w 134"/>
              <a:gd name="T47" fmla="*/ 52 h 86"/>
              <a:gd name="T48" fmla="*/ 44 w 134"/>
              <a:gd name="T49" fmla="*/ 50 h 86"/>
              <a:gd name="T50" fmla="*/ 56 w 134"/>
              <a:gd name="T51" fmla="*/ 52 h 86"/>
              <a:gd name="T52" fmla="*/ 63 w 134"/>
              <a:gd name="T53" fmla="*/ 61 h 86"/>
              <a:gd name="T54" fmla="*/ 63 w 134"/>
              <a:gd name="T55" fmla="*/ 72 h 86"/>
              <a:gd name="T56" fmla="*/ 72 w 134"/>
              <a:gd name="T57" fmla="*/ 72 h 86"/>
              <a:gd name="T58" fmla="*/ 83 w 134"/>
              <a:gd name="T59" fmla="*/ 68 h 86"/>
              <a:gd name="T60" fmla="*/ 72 w 134"/>
              <a:gd name="T61" fmla="*/ 57 h 86"/>
              <a:gd name="T62" fmla="*/ 83 w 134"/>
              <a:gd name="T63" fmla="*/ 50 h 86"/>
              <a:gd name="T64" fmla="*/ 109 w 134"/>
              <a:gd name="T65" fmla="*/ 56 h 86"/>
              <a:gd name="T66" fmla="*/ 98 w 134"/>
              <a:gd name="T67" fmla="*/ 43 h 86"/>
              <a:gd name="T68" fmla="*/ 103 w 134"/>
              <a:gd name="T69" fmla="*/ 37 h 86"/>
              <a:gd name="T70" fmla="*/ 112 w 134"/>
              <a:gd name="T71" fmla="*/ 34 h 86"/>
              <a:gd name="T72" fmla="*/ 118 w 134"/>
              <a:gd name="T73" fmla="*/ 31 h 86"/>
              <a:gd name="T74" fmla="*/ 104 w 134"/>
              <a:gd name="T75" fmla="*/ 30 h 86"/>
              <a:gd name="T76" fmla="*/ 89 w 134"/>
              <a:gd name="T77" fmla="*/ 42 h 86"/>
              <a:gd name="T78" fmla="*/ 64 w 134"/>
              <a:gd name="T79" fmla="*/ 43 h 86"/>
              <a:gd name="T80" fmla="*/ 68 w 134"/>
              <a:gd name="T81" fmla="*/ 31 h 86"/>
              <a:gd name="T82" fmla="*/ 82 w 134"/>
              <a:gd name="T83" fmla="*/ 26 h 86"/>
              <a:gd name="T84" fmla="*/ 66 w 134"/>
              <a:gd name="T85" fmla="*/ 22 h 86"/>
              <a:gd name="T86" fmla="*/ 60 w 134"/>
              <a:gd name="T87" fmla="*/ 15 h 86"/>
              <a:gd name="T88" fmla="*/ 83 w 134"/>
              <a:gd name="T89" fmla="*/ 15 h 86"/>
              <a:gd name="T90" fmla="*/ 100 w 134"/>
              <a:gd name="T91" fmla="*/ 20 h 86"/>
              <a:gd name="T92" fmla="*/ 96 w 134"/>
              <a:gd name="T93" fmla="*/ 13 h 86"/>
              <a:gd name="T94" fmla="*/ 75 w 134"/>
              <a:gd name="T95" fmla="*/ 7 h 86"/>
              <a:gd name="T96" fmla="*/ 72 w 134"/>
              <a:gd name="T97" fmla="*/ 4 h 86"/>
              <a:gd name="T98" fmla="*/ 67 w 134"/>
              <a:gd name="T99" fmla="*/ 0 h 86"/>
              <a:gd name="T100" fmla="*/ 82 w 134"/>
              <a:gd name="T101" fmla="*/ 0 h 86"/>
              <a:gd name="T102" fmla="*/ 83 w 134"/>
              <a:gd name="T103" fmla="*/ 3 h 86"/>
              <a:gd name="T104" fmla="*/ 92 w 134"/>
              <a:gd name="T105" fmla="*/ 5 h 86"/>
              <a:gd name="T106" fmla="*/ 111 w 134"/>
              <a:gd name="T107" fmla="*/ 16 h 86"/>
              <a:gd name="T108" fmla="*/ 118 w 134"/>
              <a:gd name="T109" fmla="*/ 1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4" h="86">
                <a:moveTo>
                  <a:pt x="29" y="48"/>
                </a:moveTo>
                <a:lnTo>
                  <a:pt x="18" y="50"/>
                </a:lnTo>
                <a:lnTo>
                  <a:pt x="18" y="48"/>
                </a:lnTo>
                <a:lnTo>
                  <a:pt x="19" y="46"/>
                </a:lnTo>
                <a:lnTo>
                  <a:pt x="18" y="42"/>
                </a:lnTo>
                <a:lnTo>
                  <a:pt x="26" y="39"/>
                </a:lnTo>
                <a:lnTo>
                  <a:pt x="29" y="43"/>
                </a:lnTo>
                <a:lnTo>
                  <a:pt x="29" y="48"/>
                </a:lnTo>
                <a:close/>
                <a:moveTo>
                  <a:pt x="8" y="33"/>
                </a:moveTo>
                <a:lnTo>
                  <a:pt x="8" y="35"/>
                </a:lnTo>
                <a:lnTo>
                  <a:pt x="0" y="35"/>
                </a:lnTo>
                <a:lnTo>
                  <a:pt x="4" y="28"/>
                </a:lnTo>
                <a:lnTo>
                  <a:pt x="8" y="33"/>
                </a:lnTo>
                <a:close/>
                <a:moveTo>
                  <a:pt x="47" y="31"/>
                </a:moveTo>
                <a:lnTo>
                  <a:pt x="42" y="34"/>
                </a:lnTo>
                <a:lnTo>
                  <a:pt x="40" y="33"/>
                </a:lnTo>
                <a:lnTo>
                  <a:pt x="41" y="27"/>
                </a:lnTo>
                <a:lnTo>
                  <a:pt x="42" y="22"/>
                </a:lnTo>
                <a:lnTo>
                  <a:pt x="47" y="20"/>
                </a:lnTo>
                <a:lnTo>
                  <a:pt x="51" y="22"/>
                </a:lnTo>
                <a:lnTo>
                  <a:pt x="47" y="31"/>
                </a:lnTo>
                <a:close/>
                <a:moveTo>
                  <a:pt x="51" y="18"/>
                </a:moveTo>
                <a:lnTo>
                  <a:pt x="48" y="18"/>
                </a:lnTo>
                <a:lnTo>
                  <a:pt x="47" y="12"/>
                </a:lnTo>
                <a:lnTo>
                  <a:pt x="48" y="7"/>
                </a:lnTo>
                <a:lnTo>
                  <a:pt x="51" y="4"/>
                </a:lnTo>
                <a:lnTo>
                  <a:pt x="52" y="9"/>
                </a:lnTo>
                <a:lnTo>
                  <a:pt x="52" y="13"/>
                </a:lnTo>
                <a:lnTo>
                  <a:pt x="51" y="18"/>
                </a:lnTo>
                <a:close/>
                <a:moveTo>
                  <a:pt x="118" y="16"/>
                </a:moveTo>
                <a:lnTo>
                  <a:pt x="134" y="27"/>
                </a:lnTo>
                <a:lnTo>
                  <a:pt x="124" y="43"/>
                </a:lnTo>
                <a:lnTo>
                  <a:pt x="123" y="48"/>
                </a:lnTo>
                <a:lnTo>
                  <a:pt x="126" y="50"/>
                </a:lnTo>
                <a:lnTo>
                  <a:pt x="128" y="53"/>
                </a:lnTo>
                <a:lnTo>
                  <a:pt x="126" y="69"/>
                </a:lnTo>
                <a:lnTo>
                  <a:pt x="120" y="65"/>
                </a:lnTo>
                <a:lnTo>
                  <a:pt x="111" y="68"/>
                </a:lnTo>
                <a:lnTo>
                  <a:pt x="100" y="71"/>
                </a:lnTo>
                <a:lnTo>
                  <a:pt x="97" y="71"/>
                </a:lnTo>
                <a:lnTo>
                  <a:pt x="90" y="69"/>
                </a:lnTo>
                <a:lnTo>
                  <a:pt x="66" y="86"/>
                </a:lnTo>
                <a:lnTo>
                  <a:pt x="60" y="78"/>
                </a:lnTo>
                <a:lnTo>
                  <a:pt x="59" y="76"/>
                </a:lnTo>
                <a:lnTo>
                  <a:pt x="60" y="69"/>
                </a:lnTo>
                <a:lnTo>
                  <a:pt x="62" y="65"/>
                </a:lnTo>
                <a:lnTo>
                  <a:pt x="56" y="53"/>
                </a:lnTo>
                <a:lnTo>
                  <a:pt x="56" y="52"/>
                </a:lnTo>
                <a:lnTo>
                  <a:pt x="42" y="50"/>
                </a:lnTo>
                <a:lnTo>
                  <a:pt x="44" y="50"/>
                </a:lnTo>
                <a:lnTo>
                  <a:pt x="52" y="46"/>
                </a:lnTo>
                <a:lnTo>
                  <a:pt x="56" y="52"/>
                </a:lnTo>
                <a:lnTo>
                  <a:pt x="60" y="56"/>
                </a:lnTo>
                <a:lnTo>
                  <a:pt x="63" y="61"/>
                </a:lnTo>
                <a:lnTo>
                  <a:pt x="66" y="65"/>
                </a:lnTo>
                <a:lnTo>
                  <a:pt x="63" y="72"/>
                </a:lnTo>
                <a:lnTo>
                  <a:pt x="71" y="72"/>
                </a:lnTo>
                <a:lnTo>
                  <a:pt x="72" y="72"/>
                </a:lnTo>
                <a:lnTo>
                  <a:pt x="85" y="69"/>
                </a:lnTo>
                <a:lnTo>
                  <a:pt x="83" y="68"/>
                </a:lnTo>
                <a:lnTo>
                  <a:pt x="72" y="64"/>
                </a:lnTo>
                <a:lnTo>
                  <a:pt x="72" y="57"/>
                </a:lnTo>
                <a:lnTo>
                  <a:pt x="70" y="52"/>
                </a:lnTo>
                <a:lnTo>
                  <a:pt x="83" y="50"/>
                </a:lnTo>
                <a:lnTo>
                  <a:pt x="92" y="48"/>
                </a:lnTo>
                <a:lnTo>
                  <a:pt x="109" y="56"/>
                </a:lnTo>
                <a:lnTo>
                  <a:pt x="109" y="49"/>
                </a:lnTo>
                <a:lnTo>
                  <a:pt x="98" y="43"/>
                </a:lnTo>
                <a:lnTo>
                  <a:pt x="93" y="42"/>
                </a:lnTo>
                <a:lnTo>
                  <a:pt x="103" y="37"/>
                </a:lnTo>
                <a:lnTo>
                  <a:pt x="104" y="37"/>
                </a:lnTo>
                <a:lnTo>
                  <a:pt x="112" y="34"/>
                </a:lnTo>
                <a:lnTo>
                  <a:pt x="120" y="35"/>
                </a:lnTo>
                <a:lnTo>
                  <a:pt x="118" y="31"/>
                </a:lnTo>
                <a:lnTo>
                  <a:pt x="111" y="28"/>
                </a:lnTo>
                <a:lnTo>
                  <a:pt x="104" y="30"/>
                </a:lnTo>
                <a:lnTo>
                  <a:pt x="101" y="30"/>
                </a:lnTo>
                <a:lnTo>
                  <a:pt x="89" y="42"/>
                </a:lnTo>
                <a:lnTo>
                  <a:pt x="74" y="42"/>
                </a:lnTo>
                <a:lnTo>
                  <a:pt x="64" y="43"/>
                </a:lnTo>
                <a:lnTo>
                  <a:pt x="68" y="33"/>
                </a:lnTo>
                <a:lnTo>
                  <a:pt x="68" y="31"/>
                </a:lnTo>
                <a:lnTo>
                  <a:pt x="75" y="28"/>
                </a:lnTo>
                <a:lnTo>
                  <a:pt x="82" y="26"/>
                </a:lnTo>
                <a:lnTo>
                  <a:pt x="78" y="22"/>
                </a:lnTo>
                <a:lnTo>
                  <a:pt x="66" y="22"/>
                </a:lnTo>
                <a:lnTo>
                  <a:pt x="64" y="20"/>
                </a:lnTo>
                <a:lnTo>
                  <a:pt x="60" y="15"/>
                </a:lnTo>
                <a:lnTo>
                  <a:pt x="72" y="12"/>
                </a:lnTo>
                <a:lnTo>
                  <a:pt x="83" y="15"/>
                </a:lnTo>
                <a:lnTo>
                  <a:pt x="89" y="16"/>
                </a:lnTo>
                <a:lnTo>
                  <a:pt x="100" y="20"/>
                </a:lnTo>
                <a:lnTo>
                  <a:pt x="100" y="15"/>
                </a:lnTo>
                <a:lnTo>
                  <a:pt x="96" y="13"/>
                </a:lnTo>
                <a:lnTo>
                  <a:pt x="90" y="12"/>
                </a:lnTo>
                <a:lnTo>
                  <a:pt x="75" y="7"/>
                </a:lnTo>
                <a:lnTo>
                  <a:pt x="74" y="4"/>
                </a:lnTo>
                <a:lnTo>
                  <a:pt x="72" y="4"/>
                </a:lnTo>
                <a:lnTo>
                  <a:pt x="71" y="1"/>
                </a:lnTo>
                <a:lnTo>
                  <a:pt x="67" y="0"/>
                </a:lnTo>
                <a:lnTo>
                  <a:pt x="74" y="0"/>
                </a:lnTo>
                <a:lnTo>
                  <a:pt x="82" y="0"/>
                </a:lnTo>
                <a:lnTo>
                  <a:pt x="83" y="1"/>
                </a:lnTo>
                <a:lnTo>
                  <a:pt x="83" y="3"/>
                </a:lnTo>
                <a:lnTo>
                  <a:pt x="85" y="4"/>
                </a:lnTo>
                <a:lnTo>
                  <a:pt x="92" y="5"/>
                </a:lnTo>
                <a:lnTo>
                  <a:pt x="93" y="7"/>
                </a:lnTo>
                <a:lnTo>
                  <a:pt x="111" y="16"/>
                </a:lnTo>
                <a:lnTo>
                  <a:pt x="116" y="16"/>
                </a:lnTo>
                <a:lnTo>
                  <a:pt x="118" y="16"/>
                </a:lnTo>
                <a:lnTo>
                  <a:pt x="11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9" name="Freeform 747">
            <a:extLst>
              <a:ext uri="{FF2B5EF4-FFF2-40B4-BE49-F238E27FC236}">
                <a16:creationId xmlns:a16="http://schemas.microsoft.com/office/drawing/2014/main" id="{086888CF-B0A0-C177-99B1-0B3CA33F1996}"/>
              </a:ext>
            </a:extLst>
          </p:cNvPr>
          <p:cNvSpPr>
            <a:spLocks noEditPoints="1"/>
          </p:cNvSpPr>
          <p:nvPr/>
        </p:nvSpPr>
        <p:spPr bwMode="auto">
          <a:xfrm>
            <a:off x="5851645" y="2976625"/>
            <a:ext cx="215904" cy="201617"/>
          </a:xfrm>
          <a:custGeom>
            <a:avLst/>
            <a:gdLst>
              <a:gd name="T0" fmla="*/ 18 w 136"/>
              <a:gd name="T1" fmla="*/ 14 h 127"/>
              <a:gd name="T2" fmla="*/ 27 w 136"/>
              <a:gd name="T3" fmla="*/ 12 h 127"/>
              <a:gd name="T4" fmla="*/ 24 w 136"/>
              <a:gd name="T5" fmla="*/ 16 h 127"/>
              <a:gd name="T6" fmla="*/ 0 w 136"/>
              <a:gd name="T7" fmla="*/ 34 h 127"/>
              <a:gd name="T8" fmla="*/ 9 w 136"/>
              <a:gd name="T9" fmla="*/ 12 h 127"/>
              <a:gd name="T10" fmla="*/ 16 w 136"/>
              <a:gd name="T11" fmla="*/ 4 h 127"/>
              <a:gd name="T12" fmla="*/ 23 w 136"/>
              <a:gd name="T13" fmla="*/ 4 h 127"/>
              <a:gd name="T14" fmla="*/ 19 w 136"/>
              <a:gd name="T15" fmla="*/ 10 h 127"/>
              <a:gd name="T16" fmla="*/ 48 w 136"/>
              <a:gd name="T17" fmla="*/ 7 h 127"/>
              <a:gd name="T18" fmla="*/ 60 w 136"/>
              <a:gd name="T19" fmla="*/ 5 h 127"/>
              <a:gd name="T20" fmla="*/ 63 w 136"/>
              <a:gd name="T21" fmla="*/ 8 h 127"/>
              <a:gd name="T22" fmla="*/ 90 w 136"/>
              <a:gd name="T23" fmla="*/ 11 h 127"/>
              <a:gd name="T24" fmla="*/ 101 w 136"/>
              <a:gd name="T25" fmla="*/ 34 h 127"/>
              <a:gd name="T26" fmla="*/ 129 w 136"/>
              <a:gd name="T27" fmla="*/ 50 h 127"/>
              <a:gd name="T28" fmla="*/ 131 w 136"/>
              <a:gd name="T29" fmla="*/ 60 h 127"/>
              <a:gd name="T30" fmla="*/ 132 w 136"/>
              <a:gd name="T31" fmla="*/ 72 h 127"/>
              <a:gd name="T32" fmla="*/ 134 w 136"/>
              <a:gd name="T33" fmla="*/ 85 h 127"/>
              <a:gd name="T34" fmla="*/ 134 w 136"/>
              <a:gd name="T35" fmla="*/ 91 h 127"/>
              <a:gd name="T36" fmla="*/ 136 w 136"/>
              <a:gd name="T37" fmla="*/ 102 h 127"/>
              <a:gd name="T38" fmla="*/ 108 w 136"/>
              <a:gd name="T39" fmla="*/ 98 h 127"/>
              <a:gd name="T40" fmla="*/ 104 w 136"/>
              <a:gd name="T41" fmla="*/ 94 h 127"/>
              <a:gd name="T42" fmla="*/ 86 w 136"/>
              <a:gd name="T43" fmla="*/ 104 h 127"/>
              <a:gd name="T44" fmla="*/ 75 w 136"/>
              <a:gd name="T45" fmla="*/ 123 h 127"/>
              <a:gd name="T46" fmla="*/ 60 w 136"/>
              <a:gd name="T47" fmla="*/ 124 h 127"/>
              <a:gd name="T48" fmla="*/ 50 w 136"/>
              <a:gd name="T49" fmla="*/ 121 h 127"/>
              <a:gd name="T50" fmla="*/ 41 w 136"/>
              <a:gd name="T51" fmla="*/ 116 h 127"/>
              <a:gd name="T52" fmla="*/ 35 w 136"/>
              <a:gd name="T53" fmla="*/ 101 h 127"/>
              <a:gd name="T54" fmla="*/ 30 w 136"/>
              <a:gd name="T55" fmla="*/ 93 h 127"/>
              <a:gd name="T56" fmla="*/ 27 w 136"/>
              <a:gd name="T57" fmla="*/ 80 h 127"/>
              <a:gd name="T58" fmla="*/ 37 w 136"/>
              <a:gd name="T59" fmla="*/ 85 h 127"/>
              <a:gd name="T60" fmla="*/ 42 w 136"/>
              <a:gd name="T61" fmla="*/ 60 h 127"/>
              <a:gd name="T62" fmla="*/ 38 w 136"/>
              <a:gd name="T63" fmla="*/ 49 h 127"/>
              <a:gd name="T64" fmla="*/ 37 w 136"/>
              <a:gd name="T65" fmla="*/ 44 h 127"/>
              <a:gd name="T66" fmla="*/ 38 w 136"/>
              <a:gd name="T67" fmla="*/ 25 h 127"/>
              <a:gd name="T68" fmla="*/ 39 w 136"/>
              <a:gd name="T69" fmla="*/ 22 h 127"/>
              <a:gd name="T70" fmla="*/ 48 w 136"/>
              <a:gd name="T71" fmla="*/ 23 h 127"/>
              <a:gd name="T72" fmla="*/ 49 w 136"/>
              <a:gd name="T73" fmla="*/ 26 h 127"/>
              <a:gd name="T74" fmla="*/ 53 w 136"/>
              <a:gd name="T75" fmla="*/ 22 h 127"/>
              <a:gd name="T76" fmla="*/ 42 w 136"/>
              <a:gd name="T77" fmla="*/ 14 h 127"/>
              <a:gd name="T78" fmla="*/ 34 w 136"/>
              <a:gd name="T79" fmla="*/ 8 h 127"/>
              <a:gd name="T80" fmla="*/ 37 w 136"/>
              <a:gd name="T81" fmla="*/ 1 h 127"/>
              <a:gd name="T82" fmla="*/ 44 w 136"/>
              <a:gd name="T8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6" h="127">
                <a:moveTo>
                  <a:pt x="19" y="10"/>
                </a:moveTo>
                <a:lnTo>
                  <a:pt x="18" y="14"/>
                </a:lnTo>
                <a:lnTo>
                  <a:pt x="23" y="14"/>
                </a:lnTo>
                <a:lnTo>
                  <a:pt x="27" y="12"/>
                </a:lnTo>
                <a:lnTo>
                  <a:pt x="26" y="18"/>
                </a:lnTo>
                <a:lnTo>
                  <a:pt x="24" y="16"/>
                </a:lnTo>
                <a:lnTo>
                  <a:pt x="23" y="16"/>
                </a:lnTo>
                <a:lnTo>
                  <a:pt x="0" y="34"/>
                </a:lnTo>
                <a:lnTo>
                  <a:pt x="7" y="19"/>
                </a:lnTo>
                <a:lnTo>
                  <a:pt x="9" y="12"/>
                </a:lnTo>
                <a:lnTo>
                  <a:pt x="16" y="8"/>
                </a:lnTo>
                <a:lnTo>
                  <a:pt x="16" y="4"/>
                </a:lnTo>
                <a:lnTo>
                  <a:pt x="19" y="4"/>
                </a:lnTo>
                <a:lnTo>
                  <a:pt x="23" y="4"/>
                </a:lnTo>
                <a:lnTo>
                  <a:pt x="24" y="7"/>
                </a:lnTo>
                <a:lnTo>
                  <a:pt x="19" y="10"/>
                </a:lnTo>
                <a:close/>
                <a:moveTo>
                  <a:pt x="49" y="1"/>
                </a:moveTo>
                <a:lnTo>
                  <a:pt x="48" y="7"/>
                </a:lnTo>
                <a:lnTo>
                  <a:pt x="57" y="7"/>
                </a:lnTo>
                <a:lnTo>
                  <a:pt x="60" y="5"/>
                </a:lnTo>
                <a:lnTo>
                  <a:pt x="61" y="7"/>
                </a:lnTo>
                <a:lnTo>
                  <a:pt x="63" y="8"/>
                </a:lnTo>
                <a:lnTo>
                  <a:pt x="64" y="14"/>
                </a:lnTo>
                <a:lnTo>
                  <a:pt x="90" y="11"/>
                </a:lnTo>
                <a:lnTo>
                  <a:pt x="101" y="22"/>
                </a:lnTo>
                <a:lnTo>
                  <a:pt x="101" y="34"/>
                </a:lnTo>
                <a:lnTo>
                  <a:pt x="128" y="40"/>
                </a:lnTo>
                <a:lnTo>
                  <a:pt x="129" y="50"/>
                </a:lnTo>
                <a:lnTo>
                  <a:pt x="129" y="55"/>
                </a:lnTo>
                <a:lnTo>
                  <a:pt x="131" y="60"/>
                </a:lnTo>
                <a:lnTo>
                  <a:pt x="131" y="65"/>
                </a:lnTo>
                <a:lnTo>
                  <a:pt x="132" y="72"/>
                </a:lnTo>
                <a:lnTo>
                  <a:pt x="132" y="76"/>
                </a:lnTo>
                <a:lnTo>
                  <a:pt x="134" y="85"/>
                </a:lnTo>
                <a:lnTo>
                  <a:pt x="134" y="87"/>
                </a:lnTo>
                <a:lnTo>
                  <a:pt x="134" y="91"/>
                </a:lnTo>
                <a:lnTo>
                  <a:pt x="135" y="97"/>
                </a:lnTo>
                <a:lnTo>
                  <a:pt x="136" y="102"/>
                </a:lnTo>
                <a:lnTo>
                  <a:pt x="110" y="102"/>
                </a:lnTo>
                <a:lnTo>
                  <a:pt x="108" y="98"/>
                </a:lnTo>
                <a:lnTo>
                  <a:pt x="108" y="97"/>
                </a:lnTo>
                <a:lnTo>
                  <a:pt x="104" y="94"/>
                </a:lnTo>
                <a:lnTo>
                  <a:pt x="93" y="98"/>
                </a:lnTo>
                <a:lnTo>
                  <a:pt x="86" y="104"/>
                </a:lnTo>
                <a:lnTo>
                  <a:pt x="82" y="119"/>
                </a:lnTo>
                <a:lnTo>
                  <a:pt x="75" y="123"/>
                </a:lnTo>
                <a:lnTo>
                  <a:pt x="64" y="121"/>
                </a:lnTo>
                <a:lnTo>
                  <a:pt x="60" y="124"/>
                </a:lnTo>
                <a:lnTo>
                  <a:pt x="56" y="127"/>
                </a:lnTo>
                <a:lnTo>
                  <a:pt x="50" y="121"/>
                </a:lnTo>
                <a:lnTo>
                  <a:pt x="42" y="124"/>
                </a:lnTo>
                <a:lnTo>
                  <a:pt x="41" y="116"/>
                </a:lnTo>
                <a:lnTo>
                  <a:pt x="44" y="110"/>
                </a:lnTo>
                <a:lnTo>
                  <a:pt x="35" y="101"/>
                </a:lnTo>
                <a:lnTo>
                  <a:pt x="35" y="94"/>
                </a:lnTo>
                <a:lnTo>
                  <a:pt x="30" y="93"/>
                </a:lnTo>
                <a:lnTo>
                  <a:pt x="27" y="82"/>
                </a:lnTo>
                <a:lnTo>
                  <a:pt x="27" y="80"/>
                </a:lnTo>
                <a:lnTo>
                  <a:pt x="30" y="82"/>
                </a:lnTo>
                <a:lnTo>
                  <a:pt x="37" y="85"/>
                </a:lnTo>
                <a:lnTo>
                  <a:pt x="41" y="68"/>
                </a:lnTo>
                <a:lnTo>
                  <a:pt x="42" y="60"/>
                </a:lnTo>
                <a:lnTo>
                  <a:pt x="42" y="57"/>
                </a:lnTo>
                <a:lnTo>
                  <a:pt x="38" y="49"/>
                </a:lnTo>
                <a:lnTo>
                  <a:pt x="38" y="48"/>
                </a:lnTo>
                <a:lnTo>
                  <a:pt x="37" y="44"/>
                </a:lnTo>
                <a:lnTo>
                  <a:pt x="39" y="27"/>
                </a:lnTo>
                <a:lnTo>
                  <a:pt x="38" y="25"/>
                </a:lnTo>
                <a:lnTo>
                  <a:pt x="38" y="22"/>
                </a:lnTo>
                <a:lnTo>
                  <a:pt x="39" y="22"/>
                </a:lnTo>
                <a:lnTo>
                  <a:pt x="46" y="22"/>
                </a:lnTo>
                <a:lnTo>
                  <a:pt x="48" y="23"/>
                </a:lnTo>
                <a:lnTo>
                  <a:pt x="48" y="25"/>
                </a:lnTo>
                <a:lnTo>
                  <a:pt x="49" y="26"/>
                </a:lnTo>
                <a:lnTo>
                  <a:pt x="50" y="25"/>
                </a:lnTo>
                <a:lnTo>
                  <a:pt x="53" y="22"/>
                </a:lnTo>
                <a:lnTo>
                  <a:pt x="49" y="15"/>
                </a:lnTo>
                <a:lnTo>
                  <a:pt x="42" y="14"/>
                </a:lnTo>
                <a:lnTo>
                  <a:pt x="35" y="15"/>
                </a:lnTo>
                <a:lnTo>
                  <a:pt x="34" y="8"/>
                </a:lnTo>
                <a:lnTo>
                  <a:pt x="30" y="3"/>
                </a:lnTo>
                <a:lnTo>
                  <a:pt x="37" y="1"/>
                </a:lnTo>
                <a:lnTo>
                  <a:pt x="42" y="0"/>
                </a:lnTo>
                <a:lnTo>
                  <a:pt x="44" y="0"/>
                </a:lnTo>
                <a:lnTo>
                  <a:pt x="4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0" name="Freeform 748">
            <a:extLst>
              <a:ext uri="{FF2B5EF4-FFF2-40B4-BE49-F238E27FC236}">
                <a16:creationId xmlns:a16="http://schemas.microsoft.com/office/drawing/2014/main" id="{10409752-7DE0-448B-1B1A-11173C8B2DF7}"/>
              </a:ext>
            </a:extLst>
          </p:cNvPr>
          <p:cNvSpPr>
            <a:spLocks/>
          </p:cNvSpPr>
          <p:nvPr/>
        </p:nvSpPr>
        <p:spPr bwMode="auto">
          <a:xfrm>
            <a:off x="6023099" y="2601967"/>
            <a:ext cx="114302" cy="206379"/>
          </a:xfrm>
          <a:custGeom>
            <a:avLst/>
            <a:gdLst>
              <a:gd name="T0" fmla="*/ 72 w 72"/>
              <a:gd name="T1" fmla="*/ 56 h 130"/>
              <a:gd name="T2" fmla="*/ 66 w 72"/>
              <a:gd name="T3" fmla="*/ 78 h 130"/>
              <a:gd name="T4" fmla="*/ 68 w 72"/>
              <a:gd name="T5" fmla="*/ 97 h 130"/>
              <a:gd name="T6" fmla="*/ 69 w 72"/>
              <a:gd name="T7" fmla="*/ 112 h 130"/>
              <a:gd name="T8" fmla="*/ 69 w 72"/>
              <a:gd name="T9" fmla="*/ 120 h 130"/>
              <a:gd name="T10" fmla="*/ 61 w 72"/>
              <a:gd name="T11" fmla="*/ 123 h 130"/>
              <a:gd name="T12" fmla="*/ 58 w 72"/>
              <a:gd name="T13" fmla="*/ 128 h 130"/>
              <a:gd name="T14" fmla="*/ 53 w 72"/>
              <a:gd name="T15" fmla="*/ 124 h 130"/>
              <a:gd name="T16" fmla="*/ 47 w 72"/>
              <a:gd name="T17" fmla="*/ 130 h 130"/>
              <a:gd name="T18" fmla="*/ 46 w 72"/>
              <a:gd name="T19" fmla="*/ 130 h 130"/>
              <a:gd name="T20" fmla="*/ 43 w 72"/>
              <a:gd name="T21" fmla="*/ 128 h 130"/>
              <a:gd name="T22" fmla="*/ 41 w 72"/>
              <a:gd name="T23" fmla="*/ 112 h 130"/>
              <a:gd name="T24" fmla="*/ 39 w 72"/>
              <a:gd name="T25" fmla="*/ 101 h 130"/>
              <a:gd name="T26" fmla="*/ 31 w 72"/>
              <a:gd name="T27" fmla="*/ 108 h 130"/>
              <a:gd name="T28" fmla="*/ 31 w 72"/>
              <a:gd name="T29" fmla="*/ 112 h 130"/>
              <a:gd name="T30" fmla="*/ 31 w 72"/>
              <a:gd name="T31" fmla="*/ 115 h 130"/>
              <a:gd name="T32" fmla="*/ 15 w 72"/>
              <a:gd name="T33" fmla="*/ 121 h 130"/>
              <a:gd name="T34" fmla="*/ 13 w 72"/>
              <a:gd name="T35" fmla="*/ 121 h 130"/>
              <a:gd name="T36" fmla="*/ 11 w 72"/>
              <a:gd name="T37" fmla="*/ 123 h 130"/>
              <a:gd name="T38" fmla="*/ 6 w 72"/>
              <a:gd name="T39" fmla="*/ 120 h 130"/>
              <a:gd name="T40" fmla="*/ 5 w 72"/>
              <a:gd name="T41" fmla="*/ 119 h 130"/>
              <a:gd name="T42" fmla="*/ 4 w 72"/>
              <a:gd name="T43" fmla="*/ 117 h 130"/>
              <a:gd name="T44" fmla="*/ 4 w 72"/>
              <a:gd name="T45" fmla="*/ 116 h 130"/>
              <a:gd name="T46" fmla="*/ 8 w 72"/>
              <a:gd name="T47" fmla="*/ 111 h 130"/>
              <a:gd name="T48" fmla="*/ 9 w 72"/>
              <a:gd name="T49" fmla="*/ 108 h 130"/>
              <a:gd name="T50" fmla="*/ 1 w 72"/>
              <a:gd name="T51" fmla="*/ 105 h 130"/>
              <a:gd name="T52" fmla="*/ 0 w 72"/>
              <a:gd name="T53" fmla="*/ 102 h 130"/>
              <a:gd name="T54" fmla="*/ 0 w 72"/>
              <a:gd name="T55" fmla="*/ 101 h 130"/>
              <a:gd name="T56" fmla="*/ 6 w 72"/>
              <a:gd name="T57" fmla="*/ 96 h 130"/>
              <a:gd name="T58" fmla="*/ 2 w 72"/>
              <a:gd name="T59" fmla="*/ 90 h 130"/>
              <a:gd name="T60" fmla="*/ 6 w 72"/>
              <a:gd name="T61" fmla="*/ 85 h 130"/>
              <a:gd name="T62" fmla="*/ 0 w 72"/>
              <a:gd name="T63" fmla="*/ 79 h 130"/>
              <a:gd name="T64" fmla="*/ 1 w 72"/>
              <a:gd name="T65" fmla="*/ 56 h 130"/>
              <a:gd name="T66" fmla="*/ 0 w 72"/>
              <a:gd name="T67" fmla="*/ 45 h 130"/>
              <a:gd name="T68" fmla="*/ 2 w 72"/>
              <a:gd name="T69" fmla="*/ 29 h 130"/>
              <a:gd name="T70" fmla="*/ 5 w 72"/>
              <a:gd name="T71" fmla="*/ 25 h 130"/>
              <a:gd name="T72" fmla="*/ 9 w 72"/>
              <a:gd name="T73" fmla="*/ 21 h 130"/>
              <a:gd name="T74" fmla="*/ 8 w 72"/>
              <a:gd name="T75" fmla="*/ 18 h 130"/>
              <a:gd name="T76" fmla="*/ 13 w 72"/>
              <a:gd name="T77" fmla="*/ 18 h 130"/>
              <a:gd name="T78" fmla="*/ 19 w 72"/>
              <a:gd name="T79" fmla="*/ 23 h 130"/>
              <a:gd name="T80" fmla="*/ 21 w 72"/>
              <a:gd name="T81" fmla="*/ 30 h 130"/>
              <a:gd name="T82" fmla="*/ 28 w 72"/>
              <a:gd name="T83" fmla="*/ 30 h 130"/>
              <a:gd name="T84" fmla="*/ 32 w 72"/>
              <a:gd name="T85" fmla="*/ 29 h 130"/>
              <a:gd name="T86" fmla="*/ 32 w 72"/>
              <a:gd name="T87" fmla="*/ 27 h 130"/>
              <a:gd name="T88" fmla="*/ 31 w 72"/>
              <a:gd name="T89" fmla="*/ 19 h 130"/>
              <a:gd name="T90" fmla="*/ 28 w 72"/>
              <a:gd name="T91" fmla="*/ 19 h 130"/>
              <a:gd name="T92" fmla="*/ 21 w 72"/>
              <a:gd name="T93" fmla="*/ 16 h 130"/>
              <a:gd name="T94" fmla="*/ 15 w 72"/>
              <a:gd name="T95" fmla="*/ 14 h 130"/>
              <a:gd name="T96" fmla="*/ 12 w 72"/>
              <a:gd name="T97" fmla="*/ 11 h 130"/>
              <a:gd name="T98" fmla="*/ 4 w 72"/>
              <a:gd name="T99" fmla="*/ 11 h 130"/>
              <a:gd name="T100" fmla="*/ 2 w 72"/>
              <a:gd name="T101" fmla="*/ 11 h 130"/>
              <a:gd name="T102" fmla="*/ 6 w 72"/>
              <a:gd name="T103" fmla="*/ 0 h 130"/>
              <a:gd name="T104" fmla="*/ 19 w 72"/>
              <a:gd name="T105" fmla="*/ 7 h 130"/>
              <a:gd name="T106" fmla="*/ 24 w 72"/>
              <a:gd name="T107" fmla="*/ 10 h 130"/>
              <a:gd name="T108" fmla="*/ 35 w 72"/>
              <a:gd name="T109" fmla="*/ 3 h 130"/>
              <a:gd name="T110" fmla="*/ 41 w 72"/>
              <a:gd name="T111" fmla="*/ 15 h 130"/>
              <a:gd name="T112" fmla="*/ 43 w 72"/>
              <a:gd name="T113" fmla="*/ 14 h 130"/>
              <a:gd name="T114" fmla="*/ 62 w 72"/>
              <a:gd name="T115" fmla="*/ 27 h 130"/>
              <a:gd name="T116" fmla="*/ 72 w 72"/>
              <a:gd name="T117" fmla="*/ 53 h 130"/>
              <a:gd name="T118" fmla="*/ 72 w 72"/>
              <a:gd name="T119" fmla="*/ 5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130">
                <a:moveTo>
                  <a:pt x="72" y="56"/>
                </a:moveTo>
                <a:lnTo>
                  <a:pt x="66" y="78"/>
                </a:lnTo>
                <a:lnTo>
                  <a:pt x="68" y="97"/>
                </a:lnTo>
                <a:lnTo>
                  <a:pt x="69" y="112"/>
                </a:lnTo>
                <a:lnTo>
                  <a:pt x="69" y="120"/>
                </a:lnTo>
                <a:lnTo>
                  <a:pt x="61" y="123"/>
                </a:lnTo>
                <a:lnTo>
                  <a:pt x="58" y="128"/>
                </a:lnTo>
                <a:lnTo>
                  <a:pt x="53" y="124"/>
                </a:lnTo>
                <a:lnTo>
                  <a:pt x="47" y="130"/>
                </a:lnTo>
                <a:lnTo>
                  <a:pt x="46" y="130"/>
                </a:lnTo>
                <a:lnTo>
                  <a:pt x="43" y="128"/>
                </a:lnTo>
                <a:lnTo>
                  <a:pt x="41" y="112"/>
                </a:lnTo>
                <a:lnTo>
                  <a:pt x="39" y="101"/>
                </a:lnTo>
                <a:lnTo>
                  <a:pt x="31" y="108"/>
                </a:lnTo>
                <a:lnTo>
                  <a:pt x="31" y="112"/>
                </a:lnTo>
                <a:lnTo>
                  <a:pt x="31" y="115"/>
                </a:lnTo>
                <a:lnTo>
                  <a:pt x="15" y="121"/>
                </a:lnTo>
                <a:lnTo>
                  <a:pt x="13" y="121"/>
                </a:lnTo>
                <a:lnTo>
                  <a:pt x="11" y="123"/>
                </a:lnTo>
                <a:lnTo>
                  <a:pt x="6" y="120"/>
                </a:lnTo>
                <a:lnTo>
                  <a:pt x="5" y="119"/>
                </a:lnTo>
                <a:lnTo>
                  <a:pt x="4" y="117"/>
                </a:lnTo>
                <a:lnTo>
                  <a:pt x="4" y="116"/>
                </a:lnTo>
                <a:lnTo>
                  <a:pt x="8" y="111"/>
                </a:lnTo>
                <a:lnTo>
                  <a:pt x="9" y="108"/>
                </a:lnTo>
                <a:lnTo>
                  <a:pt x="1" y="105"/>
                </a:lnTo>
                <a:lnTo>
                  <a:pt x="0" y="102"/>
                </a:lnTo>
                <a:lnTo>
                  <a:pt x="0" y="101"/>
                </a:lnTo>
                <a:lnTo>
                  <a:pt x="6" y="96"/>
                </a:lnTo>
                <a:lnTo>
                  <a:pt x="2" y="90"/>
                </a:lnTo>
                <a:lnTo>
                  <a:pt x="6" y="85"/>
                </a:lnTo>
                <a:lnTo>
                  <a:pt x="0" y="79"/>
                </a:lnTo>
                <a:lnTo>
                  <a:pt x="1" y="56"/>
                </a:lnTo>
                <a:lnTo>
                  <a:pt x="0" y="45"/>
                </a:lnTo>
                <a:lnTo>
                  <a:pt x="2" y="29"/>
                </a:lnTo>
                <a:lnTo>
                  <a:pt x="5" y="25"/>
                </a:lnTo>
                <a:lnTo>
                  <a:pt x="9" y="21"/>
                </a:lnTo>
                <a:lnTo>
                  <a:pt x="8" y="18"/>
                </a:lnTo>
                <a:lnTo>
                  <a:pt x="13" y="18"/>
                </a:lnTo>
                <a:lnTo>
                  <a:pt x="19" y="23"/>
                </a:lnTo>
                <a:lnTo>
                  <a:pt x="21" y="30"/>
                </a:lnTo>
                <a:lnTo>
                  <a:pt x="28" y="30"/>
                </a:lnTo>
                <a:lnTo>
                  <a:pt x="32" y="29"/>
                </a:lnTo>
                <a:lnTo>
                  <a:pt x="32" y="27"/>
                </a:lnTo>
                <a:lnTo>
                  <a:pt x="31" y="19"/>
                </a:lnTo>
                <a:lnTo>
                  <a:pt x="28" y="19"/>
                </a:lnTo>
                <a:lnTo>
                  <a:pt x="21" y="16"/>
                </a:lnTo>
                <a:lnTo>
                  <a:pt x="15" y="14"/>
                </a:lnTo>
                <a:lnTo>
                  <a:pt x="12" y="11"/>
                </a:lnTo>
                <a:lnTo>
                  <a:pt x="4" y="11"/>
                </a:lnTo>
                <a:lnTo>
                  <a:pt x="2" y="11"/>
                </a:lnTo>
                <a:lnTo>
                  <a:pt x="6" y="0"/>
                </a:lnTo>
                <a:lnTo>
                  <a:pt x="19" y="7"/>
                </a:lnTo>
                <a:lnTo>
                  <a:pt x="24" y="10"/>
                </a:lnTo>
                <a:lnTo>
                  <a:pt x="35" y="3"/>
                </a:lnTo>
                <a:lnTo>
                  <a:pt x="41" y="15"/>
                </a:lnTo>
                <a:lnTo>
                  <a:pt x="43" y="14"/>
                </a:lnTo>
                <a:lnTo>
                  <a:pt x="62" y="27"/>
                </a:lnTo>
                <a:lnTo>
                  <a:pt x="72" y="53"/>
                </a:lnTo>
                <a:lnTo>
                  <a:pt x="72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1" name="Freeform 749">
            <a:extLst>
              <a:ext uri="{FF2B5EF4-FFF2-40B4-BE49-F238E27FC236}">
                <a16:creationId xmlns:a16="http://schemas.microsoft.com/office/drawing/2014/main" id="{E514AB11-125A-D6D0-F2D7-E535C3047C4B}"/>
              </a:ext>
            </a:extLst>
          </p:cNvPr>
          <p:cNvSpPr>
            <a:spLocks/>
          </p:cNvSpPr>
          <p:nvPr/>
        </p:nvSpPr>
        <p:spPr bwMode="auto">
          <a:xfrm>
            <a:off x="6143751" y="2332086"/>
            <a:ext cx="219079" cy="220667"/>
          </a:xfrm>
          <a:custGeom>
            <a:avLst/>
            <a:gdLst>
              <a:gd name="T0" fmla="*/ 89 w 138"/>
              <a:gd name="T1" fmla="*/ 2 h 139"/>
              <a:gd name="T2" fmla="*/ 94 w 138"/>
              <a:gd name="T3" fmla="*/ 17 h 139"/>
              <a:gd name="T4" fmla="*/ 106 w 138"/>
              <a:gd name="T5" fmla="*/ 12 h 139"/>
              <a:gd name="T6" fmla="*/ 112 w 138"/>
              <a:gd name="T7" fmla="*/ 23 h 139"/>
              <a:gd name="T8" fmla="*/ 112 w 138"/>
              <a:gd name="T9" fmla="*/ 36 h 139"/>
              <a:gd name="T10" fmla="*/ 136 w 138"/>
              <a:gd name="T11" fmla="*/ 62 h 139"/>
              <a:gd name="T12" fmla="*/ 124 w 138"/>
              <a:gd name="T13" fmla="*/ 65 h 139"/>
              <a:gd name="T14" fmla="*/ 109 w 138"/>
              <a:gd name="T15" fmla="*/ 76 h 139"/>
              <a:gd name="T16" fmla="*/ 112 w 138"/>
              <a:gd name="T17" fmla="*/ 102 h 139"/>
              <a:gd name="T18" fmla="*/ 123 w 138"/>
              <a:gd name="T19" fmla="*/ 122 h 139"/>
              <a:gd name="T20" fmla="*/ 120 w 138"/>
              <a:gd name="T21" fmla="*/ 135 h 139"/>
              <a:gd name="T22" fmla="*/ 79 w 138"/>
              <a:gd name="T23" fmla="*/ 124 h 139"/>
              <a:gd name="T24" fmla="*/ 63 w 138"/>
              <a:gd name="T25" fmla="*/ 132 h 139"/>
              <a:gd name="T26" fmla="*/ 55 w 138"/>
              <a:gd name="T27" fmla="*/ 128 h 139"/>
              <a:gd name="T28" fmla="*/ 53 w 138"/>
              <a:gd name="T29" fmla="*/ 116 h 139"/>
              <a:gd name="T30" fmla="*/ 45 w 138"/>
              <a:gd name="T31" fmla="*/ 102 h 139"/>
              <a:gd name="T32" fmla="*/ 30 w 138"/>
              <a:gd name="T33" fmla="*/ 88 h 139"/>
              <a:gd name="T34" fmla="*/ 18 w 138"/>
              <a:gd name="T35" fmla="*/ 88 h 139"/>
              <a:gd name="T36" fmla="*/ 16 w 138"/>
              <a:gd name="T37" fmla="*/ 95 h 139"/>
              <a:gd name="T38" fmla="*/ 1 w 138"/>
              <a:gd name="T39" fmla="*/ 86 h 139"/>
              <a:gd name="T40" fmla="*/ 0 w 138"/>
              <a:gd name="T41" fmla="*/ 79 h 139"/>
              <a:gd name="T42" fmla="*/ 11 w 138"/>
              <a:gd name="T43" fmla="*/ 77 h 139"/>
              <a:gd name="T44" fmla="*/ 18 w 138"/>
              <a:gd name="T45" fmla="*/ 81 h 139"/>
              <a:gd name="T46" fmla="*/ 44 w 138"/>
              <a:gd name="T47" fmla="*/ 86 h 139"/>
              <a:gd name="T48" fmla="*/ 51 w 138"/>
              <a:gd name="T49" fmla="*/ 107 h 139"/>
              <a:gd name="T50" fmla="*/ 57 w 138"/>
              <a:gd name="T51" fmla="*/ 102 h 139"/>
              <a:gd name="T52" fmla="*/ 68 w 138"/>
              <a:gd name="T53" fmla="*/ 91 h 139"/>
              <a:gd name="T54" fmla="*/ 60 w 138"/>
              <a:gd name="T55" fmla="*/ 92 h 139"/>
              <a:gd name="T56" fmla="*/ 52 w 138"/>
              <a:gd name="T57" fmla="*/ 91 h 139"/>
              <a:gd name="T58" fmla="*/ 49 w 138"/>
              <a:gd name="T59" fmla="*/ 83 h 139"/>
              <a:gd name="T60" fmla="*/ 55 w 138"/>
              <a:gd name="T61" fmla="*/ 69 h 139"/>
              <a:gd name="T62" fmla="*/ 81 w 138"/>
              <a:gd name="T63" fmla="*/ 54 h 139"/>
              <a:gd name="T64" fmla="*/ 85 w 138"/>
              <a:gd name="T65" fmla="*/ 49 h 139"/>
              <a:gd name="T66" fmla="*/ 66 w 138"/>
              <a:gd name="T67" fmla="*/ 54 h 139"/>
              <a:gd name="T68" fmla="*/ 48 w 138"/>
              <a:gd name="T69" fmla="*/ 69 h 139"/>
              <a:gd name="T70" fmla="*/ 18 w 138"/>
              <a:gd name="T71" fmla="*/ 60 h 139"/>
              <a:gd name="T72" fmla="*/ 30 w 138"/>
              <a:gd name="T73" fmla="*/ 46 h 139"/>
              <a:gd name="T74" fmla="*/ 37 w 138"/>
              <a:gd name="T75" fmla="*/ 45 h 139"/>
              <a:gd name="T76" fmla="*/ 18 w 138"/>
              <a:gd name="T77" fmla="*/ 38 h 139"/>
              <a:gd name="T78" fmla="*/ 29 w 138"/>
              <a:gd name="T79" fmla="*/ 38 h 139"/>
              <a:gd name="T80" fmla="*/ 44 w 138"/>
              <a:gd name="T81" fmla="*/ 36 h 139"/>
              <a:gd name="T82" fmla="*/ 52 w 138"/>
              <a:gd name="T83" fmla="*/ 35 h 139"/>
              <a:gd name="T84" fmla="*/ 68 w 138"/>
              <a:gd name="T85" fmla="*/ 20 h 139"/>
              <a:gd name="T86" fmla="*/ 56 w 138"/>
              <a:gd name="T87" fmla="*/ 8 h 139"/>
              <a:gd name="T88" fmla="*/ 74 w 138"/>
              <a:gd name="T89" fmla="*/ 23 h 139"/>
              <a:gd name="T90" fmla="*/ 81 w 138"/>
              <a:gd name="T91" fmla="*/ 20 h 139"/>
              <a:gd name="T92" fmla="*/ 66 w 138"/>
              <a:gd name="T93" fmla="*/ 6 h 139"/>
              <a:gd name="T94" fmla="*/ 72 w 138"/>
              <a:gd name="T9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8" h="139">
                <a:moveTo>
                  <a:pt x="82" y="0"/>
                </a:move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1" y="35"/>
                </a:lnTo>
                <a:lnTo>
                  <a:pt x="112" y="36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1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5" y="139"/>
                </a:lnTo>
                <a:lnTo>
                  <a:pt x="53" y="136"/>
                </a:lnTo>
                <a:lnTo>
                  <a:pt x="55" y="128"/>
                </a:lnTo>
                <a:lnTo>
                  <a:pt x="55" y="121"/>
                </a:lnTo>
                <a:lnTo>
                  <a:pt x="55" y="116"/>
                </a:lnTo>
                <a:lnTo>
                  <a:pt x="53" y="116"/>
                </a:lnTo>
                <a:lnTo>
                  <a:pt x="45" y="111"/>
                </a:lnTo>
                <a:lnTo>
                  <a:pt x="42" y="110"/>
                </a:lnTo>
                <a:lnTo>
                  <a:pt x="45" y="102"/>
                </a:lnTo>
                <a:lnTo>
                  <a:pt x="40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3" y="86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  <a:lnTo>
                  <a:pt x="19" y="72"/>
                </a:lnTo>
                <a:lnTo>
                  <a:pt x="11" y="77"/>
                </a:lnTo>
                <a:lnTo>
                  <a:pt x="11" y="79"/>
                </a:lnTo>
                <a:lnTo>
                  <a:pt x="10" y="86"/>
                </a:lnTo>
                <a:lnTo>
                  <a:pt x="18" y="81"/>
                </a:lnTo>
                <a:lnTo>
                  <a:pt x="25" y="72"/>
                </a:lnTo>
                <a:lnTo>
                  <a:pt x="42" y="77"/>
                </a:lnTo>
                <a:lnTo>
                  <a:pt x="44" y="86"/>
                </a:lnTo>
                <a:lnTo>
                  <a:pt x="45" y="90"/>
                </a:lnTo>
                <a:lnTo>
                  <a:pt x="49" y="95"/>
                </a:lnTo>
                <a:lnTo>
                  <a:pt x="51" y="107"/>
                </a:lnTo>
                <a:lnTo>
                  <a:pt x="56" y="111"/>
                </a:lnTo>
                <a:lnTo>
                  <a:pt x="55" y="103"/>
                </a:lnTo>
                <a:lnTo>
                  <a:pt x="57" y="102"/>
                </a:lnTo>
                <a:lnTo>
                  <a:pt x="60" y="101"/>
                </a:lnTo>
                <a:lnTo>
                  <a:pt x="66" y="99"/>
                </a:lnTo>
                <a:lnTo>
                  <a:pt x="68" y="91"/>
                </a:lnTo>
                <a:lnTo>
                  <a:pt x="67" y="90"/>
                </a:lnTo>
                <a:lnTo>
                  <a:pt x="63" y="88"/>
                </a:lnTo>
                <a:lnTo>
                  <a:pt x="60" y="92"/>
                </a:lnTo>
                <a:lnTo>
                  <a:pt x="59" y="94"/>
                </a:lnTo>
                <a:lnTo>
                  <a:pt x="57" y="95"/>
                </a:lnTo>
                <a:lnTo>
                  <a:pt x="52" y="91"/>
                </a:lnTo>
                <a:lnTo>
                  <a:pt x="51" y="91"/>
                </a:lnTo>
                <a:lnTo>
                  <a:pt x="48" y="84"/>
                </a:lnTo>
                <a:lnTo>
                  <a:pt x="49" y="83"/>
                </a:lnTo>
                <a:lnTo>
                  <a:pt x="53" y="80"/>
                </a:lnTo>
                <a:lnTo>
                  <a:pt x="52" y="75"/>
                </a:lnTo>
                <a:lnTo>
                  <a:pt x="55" y="69"/>
                </a:lnTo>
                <a:lnTo>
                  <a:pt x="61" y="60"/>
                </a:lnTo>
                <a:lnTo>
                  <a:pt x="76" y="56"/>
                </a:lnTo>
                <a:lnTo>
                  <a:pt x="81" y="54"/>
                </a:lnTo>
                <a:lnTo>
                  <a:pt x="85" y="53"/>
                </a:lnTo>
                <a:lnTo>
                  <a:pt x="87" y="50"/>
                </a:lnTo>
                <a:lnTo>
                  <a:pt x="85" y="49"/>
                </a:lnTo>
                <a:lnTo>
                  <a:pt x="81" y="49"/>
                </a:lnTo>
                <a:lnTo>
                  <a:pt x="75" y="51"/>
                </a:lnTo>
                <a:lnTo>
                  <a:pt x="66" y="54"/>
                </a:lnTo>
                <a:lnTo>
                  <a:pt x="61" y="56"/>
                </a:lnTo>
                <a:lnTo>
                  <a:pt x="55" y="62"/>
                </a:lnTo>
                <a:lnTo>
                  <a:pt x="48" y="69"/>
                </a:lnTo>
                <a:lnTo>
                  <a:pt x="40" y="64"/>
                </a:lnTo>
                <a:lnTo>
                  <a:pt x="27" y="62"/>
                </a:lnTo>
                <a:lnTo>
                  <a:pt x="18" y="60"/>
                </a:lnTo>
                <a:lnTo>
                  <a:pt x="18" y="51"/>
                </a:lnTo>
                <a:lnTo>
                  <a:pt x="22" y="45"/>
                </a:lnTo>
                <a:lnTo>
                  <a:pt x="30" y="46"/>
                </a:lnTo>
                <a:lnTo>
                  <a:pt x="37" y="51"/>
                </a:lnTo>
                <a:lnTo>
                  <a:pt x="42" y="47"/>
                </a:lnTo>
                <a:lnTo>
                  <a:pt x="37" y="45"/>
                </a:lnTo>
                <a:lnTo>
                  <a:pt x="27" y="41"/>
                </a:lnTo>
                <a:lnTo>
                  <a:pt x="23" y="36"/>
                </a:lnTo>
                <a:lnTo>
                  <a:pt x="18" y="38"/>
                </a:lnTo>
                <a:lnTo>
                  <a:pt x="14" y="39"/>
                </a:lnTo>
                <a:lnTo>
                  <a:pt x="22" y="32"/>
                </a:lnTo>
                <a:lnTo>
                  <a:pt x="29" y="38"/>
                </a:lnTo>
                <a:lnTo>
                  <a:pt x="34" y="30"/>
                </a:lnTo>
                <a:lnTo>
                  <a:pt x="42" y="38"/>
                </a:lnTo>
                <a:lnTo>
                  <a:pt x="44" y="36"/>
                </a:lnTo>
                <a:lnTo>
                  <a:pt x="45" y="35"/>
                </a:lnTo>
                <a:lnTo>
                  <a:pt x="48" y="32"/>
                </a:lnTo>
                <a:lnTo>
                  <a:pt x="52" y="35"/>
                </a:lnTo>
                <a:lnTo>
                  <a:pt x="57" y="27"/>
                </a:lnTo>
                <a:lnTo>
                  <a:pt x="67" y="28"/>
                </a:lnTo>
                <a:lnTo>
                  <a:pt x="68" y="20"/>
                </a:lnTo>
                <a:lnTo>
                  <a:pt x="57" y="17"/>
                </a:lnTo>
                <a:lnTo>
                  <a:pt x="56" y="9"/>
                </a:lnTo>
                <a:lnTo>
                  <a:pt x="56" y="8"/>
                </a:lnTo>
                <a:lnTo>
                  <a:pt x="63" y="13"/>
                </a:lnTo>
                <a:lnTo>
                  <a:pt x="71" y="15"/>
                </a:lnTo>
                <a:lnTo>
                  <a:pt x="74" y="23"/>
                </a:lnTo>
                <a:lnTo>
                  <a:pt x="75" y="23"/>
                </a:lnTo>
                <a:lnTo>
                  <a:pt x="81" y="24"/>
                </a:lnTo>
                <a:lnTo>
                  <a:pt x="81" y="20"/>
                </a:lnTo>
                <a:lnTo>
                  <a:pt x="81" y="19"/>
                </a:lnTo>
                <a:lnTo>
                  <a:pt x="74" y="12"/>
                </a:lnTo>
                <a:lnTo>
                  <a:pt x="66" y="6"/>
                </a:lnTo>
                <a:lnTo>
                  <a:pt x="66" y="5"/>
                </a:lnTo>
                <a:lnTo>
                  <a:pt x="67" y="0"/>
                </a:lnTo>
                <a:lnTo>
                  <a:pt x="72" y="0"/>
                </a:lnTo>
                <a:lnTo>
                  <a:pt x="78" y="0"/>
                </a:lnTo>
                <a:lnTo>
                  <a:pt x="8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2" name="Freeform 750">
            <a:extLst>
              <a:ext uri="{FF2B5EF4-FFF2-40B4-BE49-F238E27FC236}">
                <a16:creationId xmlns:a16="http://schemas.microsoft.com/office/drawing/2014/main" id="{73FB8DC4-010A-6EB8-BADF-426311367659}"/>
              </a:ext>
            </a:extLst>
          </p:cNvPr>
          <p:cNvSpPr>
            <a:spLocks/>
          </p:cNvSpPr>
          <p:nvPr/>
        </p:nvSpPr>
        <p:spPr bwMode="auto">
          <a:xfrm>
            <a:off x="6091363" y="1814550"/>
            <a:ext cx="87314" cy="119065"/>
          </a:xfrm>
          <a:custGeom>
            <a:avLst/>
            <a:gdLst>
              <a:gd name="T0" fmla="*/ 52 w 55"/>
              <a:gd name="T1" fmla="*/ 47 h 75"/>
              <a:gd name="T2" fmla="*/ 52 w 55"/>
              <a:gd name="T3" fmla="*/ 49 h 75"/>
              <a:gd name="T4" fmla="*/ 55 w 55"/>
              <a:gd name="T5" fmla="*/ 52 h 75"/>
              <a:gd name="T6" fmla="*/ 48 w 55"/>
              <a:gd name="T7" fmla="*/ 54 h 75"/>
              <a:gd name="T8" fmla="*/ 48 w 55"/>
              <a:gd name="T9" fmla="*/ 58 h 75"/>
              <a:gd name="T10" fmla="*/ 39 w 55"/>
              <a:gd name="T11" fmla="*/ 58 h 75"/>
              <a:gd name="T12" fmla="*/ 37 w 55"/>
              <a:gd name="T13" fmla="*/ 58 h 75"/>
              <a:gd name="T14" fmla="*/ 36 w 55"/>
              <a:gd name="T15" fmla="*/ 60 h 75"/>
              <a:gd name="T16" fmla="*/ 33 w 55"/>
              <a:gd name="T17" fmla="*/ 58 h 75"/>
              <a:gd name="T18" fmla="*/ 32 w 55"/>
              <a:gd name="T19" fmla="*/ 60 h 75"/>
              <a:gd name="T20" fmla="*/ 21 w 55"/>
              <a:gd name="T21" fmla="*/ 75 h 75"/>
              <a:gd name="T22" fmla="*/ 15 w 55"/>
              <a:gd name="T23" fmla="*/ 75 h 75"/>
              <a:gd name="T24" fmla="*/ 14 w 55"/>
              <a:gd name="T25" fmla="*/ 75 h 75"/>
              <a:gd name="T26" fmla="*/ 11 w 55"/>
              <a:gd name="T27" fmla="*/ 65 h 75"/>
              <a:gd name="T28" fmla="*/ 8 w 55"/>
              <a:gd name="T29" fmla="*/ 64 h 75"/>
              <a:gd name="T30" fmla="*/ 4 w 55"/>
              <a:gd name="T31" fmla="*/ 64 h 75"/>
              <a:gd name="T32" fmla="*/ 0 w 55"/>
              <a:gd name="T33" fmla="*/ 62 h 75"/>
              <a:gd name="T34" fmla="*/ 11 w 55"/>
              <a:gd name="T35" fmla="*/ 58 h 75"/>
              <a:gd name="T36" fmla="*/ 15 w 55"/>
              <a:gd name="T37" fmla="*/ 60 h 75"/>
              <a:gd name="T38" fmla="*/ 18 w 55"/>
              <a:gd name="T39" fmla="*/ 62 h 75"/>
              <a:gd name="T40" fmla="*/ 22 w 55"/>
              <a:gd name="T41" fmla="*/ 57 h 75"/>
              <a:gd name="T42" fmla="*/ 17 w 55"/>
              <a:gd name="T43" fmla="*/ 52 h 75"/>
              <a:gd name="T44" fmla="*/ 14 w 55"/>
              <a:gd name="T45" fmla="*/ 49 h 75"/>
              <a:gd name="T46" fmla="*/ 22 w 55"/>
              <a:gd name="T47" fmla="*/ 42 h 75"/>
              <a:gd name="T48" fmla="*/ 25 w 55"/>
              <a:gd name="T49" fmla="*/ 54 h 75"/>
              <a:gd name="T50" fmla="*/ 26 w 55"/>
              <a:gd name="T51" fmla="*/ 54 h 75"/>
              <a:gd name="T52" fmla="*/ 30 w 55"/>
              <a:gd name="T53" fmla="*/ 54 h 75"/>
              <a:gd name="T54" fmla="*/ 30 w 55"/>
              <a:gd name="T55" fmla="*/ 43 h 75"/>
              <a:gd name="T56" fmla="*/ 36 w 55"/>
              <a:gd name="T57" fmla="*/ 42 h 75"/>
              <a:gd name="T58" fmla="*/ 30 w 55"/>
              <a:gd name="T59" fmla="*/ 34 h 75"/>
              <a:gd name="T60" fmla="*/ 30 w 55"/>
              <a:gd name="T61" fmla="*/ 32 h 75"/>
              <a:gd name="T62" fmla="*/ 33 w 55"/>
              <a:gd name="T63" fmla="*/ 30 h 75"/>
              <a:gd name="T64" fmla="*/ 26 w 55"/>
              <a:gd name="T65" fmla="*/ 13 h 75"/>
              <a:gd name="T66" fmla="*/ 29 w 55"/>
              <a:gd name="T67" fmla="*/ 4 h 75"/>
              <a:gd name="T68" fmla="*/ 36 w 55"/>
              <a:gd name="T69" fmla="*/ 1 h 75"/>
              <a:gd name="T70" fmla="*/ 41 w 55"/>
              <a:gd name="T71" fmla="*/ 0 h 75"/>
              <a:gd name="T72" fmla="*/ 41 w 55"/>
              <a:gd name="T73" fmla="*/ 4 h 75"/>
              <a:gd name="T74" fmla="*/ 41 w 55"/>
              <a:gd name="T75" fmla="*/ 12 h 75"/>
              <a:gd name="T76" fmla="*/ 45 w 55"/>
              <a:gd name="T77" fmla="*/ 22 h 75"/>
              <a:gd name="T78" fmla="*/ 55 w 55"/>
              <a:gd name="T79" fmla="*/ 27 h 75"/>
              <a:gd name="T80" fmla="*/ 51 w 55"/>
              <a:gd name="T81" fmla="*/ 46 h 75"/>
              <a:gd name="T82" fmla="*/ 52 w 55"/>
              <a:gd name="T83" fmla="*/ 4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5" h="75">
                <a:moveTo>
                  <a:pt x="52" y="47"/>
                </a:moveTo>
                <a:lnTo>
                  <a:pt x="52" y="49"/>
                </a:lnTo>
                <a:lnTo>
                  <a:pt x="55" y="52"/>
                </a:lnTo>
                <a:lnTo>
                  <a:pt x="48" y="54"/>
                </a:lnTo>
                <a:lnTo>
                  <a:pt x="48" y="58"/>
                </a:lnTo>
                <a:lnTo>
                  <a:pt x="39" y="58"/>
                </a:lnTo>
                <a:lnTo>
                  <a:pt x="37" y="58"/>
                </a:lnTo>
                <a:lnTo>
                  <a:pt x="36" y="60"/>
                </a:lnTo>
                <a:lnTo>
                  <a:pt x="33" y="58"/>
                </a:lnTo>
                <a:lnTo>
                  <a:pt x="32" y="60"/>
                </a:lnTo>
                <a:lnTo>
                  <a:pt x="21" y="75"/>
                </a:lnTo>
                <a:lnTo>
                  <a:pt x="15" y="75"/>
                </a:lnTo>
                <a:lnTo>
                  <a:pt x="14" y="75"/>
                </a:lnTo>
                <a:lnTo>
                  <a:pt x="11" y="65"/>
                </a:lnTo>
                <a:lnTo>
                  <a:pt x="8" y="64"/>
                </a:lnTo>
                <a:lnTo>
                  <a:pt x="4" y="64"/>
                </a:lnTo>
                <a:lnTo>
                  <a:pt x="0" y="62"/>
                </a:lnTo>
                <a:lnTo>
                  <a:pt x="11" y="58"/>
                </a:lnTo>
                <a:lnTo>
                  <a:pt x="15" y="60"/>
                </a:lnTo>
                <a:lnTo>
                  <a:pt x="18" y="62"/>
                </a:lnTo>
                <a:lnTo>
                  <a:pt x="22" y="57"/>
                </a:lnTo>
                <a:lnTo>
                  <a:pt x="17" y="52"/>
                </a:lnTo>
                <a:lnTo>
                  <a:pt x="14" y="49"/>
                </a:lnTo>
                <a:lnTo>
                  <a:pt x="22" y="42"/>
                </a:lnTo>
                <a:lnTo>
                  <a:pt x="25" y="54"/>
                </a:lnTo>
                <a:lnTo>
                  <a:pt x="26" y="54"/>
                </a:lnTo>
                <a:lnTo>
                  <a:pt x="30" y="54"/>
                </a:lnTo>
                <a:lnTo>
                  <a:pt x="30" y="43"/>
                </a:lnTo>
                <a:lnTo>
                  <a:pt x="36" y="42"/>
                </a:lnTo>
                <a:lnTo>
                  <a:pt x="30" y="34"/>
                </a:lnTo>
                <a:lnTo>
                  <a:pt x="30" y="32"/>
                </a:lnTo>
                <a:lnTo>
                  <a:pt x="33" y="30"/>
                </a:lnTo>
                <a:lnTo>
                  <a:pt x="26" y="13"/>
                </a:lnTo>
                <a:lnTo>
                  <a:pt x="29" y="4"/>
                </a:lnTo>
                <a:lnTo>
                  <a:pt x="36" y="1"/>
                </a:lnTo>
                <a:lnTo>
                  <a:pt x="41" y="0"/>
                </a:lnTo>
                <a:lnTo>
                  <a:pt x="41" y="4"/>
                </a:lnTo>
                <a:lnTo>
                  <a:pt x="41" y="12"/>
                </a:lnTo>
                <a:lnTo>
                  <a:pt x="45" y="22"/>
                </a:lnTo>
                <a:lnTo>
                  <a:pt x="55" y="27"/>
                </a:lnTo>
                <a:lnTo>
                  <a:pt x="51" y="46"/>
                </a:lnTo>
                <a:lnTo>
                  <a:pt x="52" y="4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3" name="Freeform 751">
            <a:extLst>
              <a:ext uri="{FF2B5EF4-FFF2-40B4-BE49-F238E27FC236}">
                <a16:creationId xmlns:a16="http://schemas.microsoft.com/office/drawing/2014/main" id="{EBE2B4B5-B6C6-B5BF-EB06-1B0F0F28BD49}"/>
              </a:ext>
            </a:extLst>
          </p:cNvPr>
          <p:cNvSpPr>
            <a:spLocks noEditPoints="1"/>
          </p:cNvSpPr>
          <p:nvPr/>
        </p:nvSpPr>
        <p:spPr bwMode="auto">
          <a:xfrm>
            <a:off x="6416807" y="1844713"/>
            <a:ext cx="93664" cy="82552"/>
          </a:xfrm>
          <a:custGeom>
            <a:avLst/>
            <a:gdLst>
              <a:gd name="T0" fmla="*/ 0 w 59"/>
              <a:gd name="T1" fmla="*/ 52 h 52"/>
              <a:gd name="T2" fmla="*/ 0 w 59"/>
              <a:gd name="T3" fmla="*/ 50 h 52"/>
              <a:gd name="T4" fmla="*/ 5 w 59"/>
              <a:gd name="T5" fmla="*/ 39 h 52"/>
              <a:gd name="T6" fmla="*/ 15 w 59"/>
              <a:gd name="T7" fmla="*/ 18 h 52"/>
              <a:gd name="T8" fmla="*/ 31 w 59"/>
              <a:gd name="T9" fmla="*/ 35 h 52"/>
              <a:gd name="T10" fmla="*/ 33 w 59"/>
              <a:gd name="T11" fmla="*/ 37 h 52"/>
              <a:gd name="T12" fmla="*/ 27 w 59"/>
              <a:gd name="T13" fmla="*/ 45 h 52"/>
              <a:gd name="T14" fmla="*/ 22 w 59"/>
              <a:gd name="T15" fmla="*/ 48 h 52"/>
              <a:gd name="T16" fmla="*/ 11 w 59"/>
              <a:gd name="T17" fmla="*/ 52 h 52"/>
              <a:gd name="T18" fmla="*/ 0 w 59"/>
              <a:gd name="T19" fmla="*/ 52 h 52"/>
              <a:gd name="T20" fmla="*/ 59 w 59"/>
              <a:gd name="T21" fmla="*/ 12 h 52"/>
              <a:gd name="T22" fmla="*/ 44 w 59"/>
              <a:gd name="T23" fmla="*/ 28 h 52"/>
              <a:gd name="T24" fmla="*/ 37 w 59"/>
              <a:gd name="T25" fmla="*/ 34 h 52"/>
              <a:gd name="T26" fmla="*/ 35 w 59"/>
              <a:gd name="T27" fmla="*/ 35 h 52"/>
              <a:gd name="T28" fmla="*/ 35 w 59"/>
              <a:gd name="T29" fmla="*/ 33 h 52"/>
              <a:gd name="T30" fmla="*/ 34 w 59"/>
              <a:gd name="T31" fmla="*/ 33 h 52"/>
              <a:gd name="T32" fmla="*/ 34 w 59"/>
              <a:gd name="T33" fmla="*/ 31 h 52"/>
              <a:gd name="T34" fmla="*/ 29 w 59"/>
              <a:gd name="T35" fmla="*/ 19 h 52"/>
              <a:gd name="T36" fmla="*/ 23 w 59"/>
              <a:gd name="T37" fmla="*/ 5 h 52"/>
              <a:gd name="T38" fmla="*/ 25 w 59"/>
              <a:gd name="T39" fmla="*/ 4 h 52"/>
              <a:gd name="T40" fmla="*/ 27 w 59"/>
              <a:gd name="T41" fmla="*/ 0 h 52"/>
              <a:gd name="T42" fmla="*/ 37 w 59"/>
              <a:gd name="T43" fmla="*/ 13 h 52"/>
              <a:gd name="T44" fmla="*/ 40 w 59"/>
              <a:gd name="T45" fmla="*/ 13 h 52"/>
              <a:gd name="T46" fmla="*/ 42 w 59"/>
              <a:gd name="T47" fmla="*/ 13 h 52"/>
              <a:gd name="T48" fmla="*/ 37 w 59"/>
              <a:gd name="T49" fmla="*/ 4 h 52"/>
              <a:gd name="T50" fmla="*/ 33 w 59"/>
              <a:gd name="T51" fmla="*/ 0 h 52"/>
              <a:gd name="T52" fmla="*/ 48 w 59"/>
              <a:gd name="T53" fmla="*/ 0 h 52"/>
              <a:gd name="T54" fmla="*/ 56 w 59"/>
              <a:gd name="T55" fmla="*/ 8 h 52"/>
              <a:gd name="T56" fmla="*/ 59 w 59"/>
              <a:gd name="T57" fmla="*/ 1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9" h="52">
                <a:moveTo>
                  <a:pt x="0" y="52"/>
                </a:moveTo>
                <a:lnTo>
                  <a:pt x="0" y="50"/>
                </a:lnTo>
                <a:lnTo>
                  <a:pt x="5" y="39"/>
                </a:lnTo>
                <a:lnTo>
                  <a:pt x="15" y="18"/>
                </a:lnTo>
                <a:lnTo>
                  <a:pt x="31" y="35"/>
                </a:lnTo>
                <a:lnTo>
                  <a:pt x="33" y="37"/>
                </a:lnTo>
                <a:lnTo>
                  <a:pt x="27" y="45"/>
                </a:lnTo>
                <a:lnTo>
                  <a:pt x="22" y="48"/>
                </a:lnTo>
                <a:lnTo>
                  <a:pt x="11" y="52"/>
                </a:lnTo>
                <a:lnTo>
                  <a:pt x="0" y="52"/>
                </a:lnTo>
                <a:close/>
                <a:moveTo>
                  <a:pt x="59" y="12"/>
                </a:moveTo>
                <a:lnTo>
                  <a:pt x="44" y="28"/>
                </a:lnTo>
                <a:lnTo>
                  <a:pt x="37" y="34"/>
                </a:lnTo>
                <a:lnTo>
                  <a:pt x="35" y="35"/>
                </a:lnTo>
                <a:lnTo>
                  <a:pt x="35" y="33"/>
                </a:lnTo>
                <a:lnTo>
                  <a:pt x="34" y="33"/>
                </a:lnTo>
                <a:lnTo>
                  <a:pt x="34" y="31"/>
                </a:lnTo>
                <a:lnTo>
                  <a:pt x="29" y="19"/>
                </a:lnTo>
                <a:lnTo>
                  <a:pt x="23" y="5"/>
                </a:lnTo>
                <a:lnTo>
                  <a:pt x="25" y="4"/>
                </a:lnTo>
                <a:lnTo>
                  <a:pt x="27" y="0"/>
                </a:lnTo>
                <a:lnTo>
                  <a:pt x="37" y="13"/>
                </a:lnTo>
                <a:lnTo>
                  <a:pt x="40" y="13"/>
                </a:lnTo>
                <a:lnTo>
                  <a:pt x="42" y="13"/>
                </a:lnTo>
                <a:lnTo>
                  <a:pt x="37" y="4"/>
                </a:lnTo>
                <a:lnTo>
                  <a:pt x="33" y="0"/>
                </a:lnTo>
                <a:lnTo>
                  <a:pt x="48" y="0"/>
                </a:lnTo>
                <a:lnTo>
                  <a:pt x="56" y="8"/>
                </a:lnTo>
                <a:lnTo>
                  <a:pt x="5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4" name="Freeform 752">
            <a:extLst>
              <a:ext uri="{FF2B5EF4-FFF2-40B4-BE49-F238E27FC236}">
                <a16:creationId xmlns:a16="http://schemas.microsoft.com/office/drawing/2014/main" id="{A7299818-04A2-D8B0-C904-9C3D6C14EB41}"/>
              </a:ext>
            </a:extLst>
          </p:cNvPr>
          <p:cNvSpPr>
            <a:spLocks noEditPoints="1"/>
          </p:cNvSpPr>
          <p:nvPr/>
        </p:nvSpPr>
        <p:spPr bwMode="auto">
          <a:xfrm>
            <a:off x="6288217" y="1928853"/>
            <a:ext cx="239717" cy="142878"/>
          </a:xfrm>
          <a:custGeom>
            <a:avLst/>
            <a:gdLst>
              <a:gd name="T0" fmla="*/ 35 w 151"/>
              <a:gd name="T1" fmla="*/ 46 h 90"/>
              <a:gd name="T2" fmla="*/ 21 w 151"/>
              <a:gd name="T3" fmla="*/ 59 h 90"/>
              <a:gd name="T4" fmla="*/ 14 w 151"/>
              <a:gd name="T5" fmla="*/ 90 h 90"/>
              <a:gd name="T6" fmla="*/ 37 w 151"/>
              <a:gd name="T7" fmla="*/ 80 h 90"/>
              <a:gd name="T8" fmla="*/ 50 w 151"/>
              <a:gd name="T9" fmla="*/ 68 h 90"/>
              <a:gd name="T10" fmla="*/ 44 w 151"/>
              <a:gd name="T11" fmla="*/ 53 h 90"/>
              <a:gd name="T12" fmla="*/ 29 w 151"/>
              <a:gd name="T13" fmla="*/ 44 h 90"/>
              <a:gd name="T14" fmla="*/ 43 w 151"/>
              <a:gd name="T15" fmla="*/ 44 h 90"/>
              <a:gd name="T16" fmla="*/ 29 w 151"/>
              <a:gd name="T17" fmla="*/ 34 h 90"/>
              <a:gd name="T18" fmla="*/ 26 w 151"/>
              <a:gd name="T19" fmla="*/ 26 h 90"/>
              <a:gd name="T20" fmla="*/ 2 w 151"/>
              <a:gd name="T21" fmla="*/ 42 h 90"/>
              <a:gd name="T22" fmla="*/ 3 w 151"/>
              <a:gd name="T23" fmla="*/ 52 h 90"/>
              <a:gd name="T24" fmla="*/ 13 w 151"/>
              <a:gd name="T25" fmla="*/ 50 h 90"/>
              <a:gd name="T26" fmla="*/ 141 w 151"/>
              <a:gd name="T27" fmla="*/ 22 h 90"/>
              <a:gd name="T28" fmla="*/ 129 w 151"/>
              <a:gd name="T29" fmla="*/ 19 h 90"/>
              <a:gd name="T30" fmla="*/ 129 w 151"/>
              <a:gd name="T31" fmla="*/ 12 h 90"/>
              <a:gd name="T32" fmla="*/ 114 w 151"/>
              <a:gd name="T33" fmla="*/ 0 h 90"/>
              <a:gd name="T34" fmla="*/ 108 w 151"/>
              <a:gd name="T35" fmla="*/ 12 h 90"/>
              <a:gd name="T36" fmla="*/ 115 w 151"/>
              <a:gd name="T37" fmla="*/ 19 h 90"/>
              <a:gd name="T38" fmla="*/ 106 w 151"/>
              <a:gd name="T39" fmla="*/ 15 h 90"/>
              <a:gd name="T40" fmla="*/ 95 w 151"/>
              <a:gd name="T41" fmla="*/ 4 h 90"/>
              <a:gd name="T42" fmla="*/ 89 w 151"/>
              <a:gd name="T43" fmla="*/ 8 h 90"/>
              <a:gd name="T44" fmla="*/ 82 w 151"/>
              <a:gd name="T45" fmla="*/ 11 h 90"/>
              <a:gd name="T46" fmla="*/ 60 w 151"/>
              <a:gd name="T47" fmla="*/ 23 h 90"/>
              <a:gd name="T48" fmla="*/ 55 w 151"/>
              <a:gd name="T49" fmla="*/ 33 h 90"/>
              <a:gd name="T50" fmla="*/ 60 w 151"/>
              <a:gd name="T51" fmla="*/ 42 h 90"/>
              <a:gd name="T52" fmla="*/ 62 w 151"/>
              <a:gd name="T53" fmla="*/ 44 h 90"/>
              <a:gd name="T54" fmla="*/ 60 w 151"/>
              <a:gd name="T55" fmla="*/ 49 h 90"/>
              <a:gd name="T56" fmla="*/ 59 w 151"/>
              <a:gd name="T57" fmla="*/ 49 h 90"/>
              <a:gd name="T58" fmla="*/ 45 w 151"/>
              <a:gd name="T59" fmla="*/ 50 h 90"/>
              <a:gd name="T60" fmla="*/ 48 w 151"/>
              <a:gd name="T61" fmla="*/ 59 h 90"/>
              <a:gd name="T62" fmla="*/ 52 w 151"/>
              <a:gd name="T63" fmla="*/ 74 h 90"/>
              <a:gd name="T64" fmla="*/ 56 w 151"/>
              <a:gd name="T65" fmla="*/ 74 h 90"/>
              <a:gd name="T66" fmla="*/ 60 w 151"/>
              <a:gd name="T67" fmla="*/ 59 h 90"/>
              <a:gd name="T68" fmla="*/ 70 w 151"/>
              <a:gd name="T69" fmla="*/ 57 h 90"/>
              <a:gd name="T70" fmla="*/ 85 w 151"/>
              <a:gd name="T71" fmla="*/ 41 h 90"/>
              <a:gd name="T72" fmla="*/ 119 w 151"/>
              <a:gd name="T73" fmla="*/ 44 h 90"/>
              <a:gd name="T74" fmla="*/ 140 w 151"/>
              <a:gd name="T75" fmla="*/ 37 h 90"/>
              <a:gd name="T76" fmla="*/ 151 w 151"/>
              <a:gd name="T77" fmla="*/ 31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1" h="90">
                <a:moveTo>
                  <a:pt x="44" y="53"/>
                </a:moveTo>
                <a:lnTo>
                  <a:pt x="35" y="46"/>
                </a:lnTo>
                <a:lnTo>
                  <a:pt x="25" y="50"/>
                </a:lnTo>
                <a:lnTo>
                  <a:pt x="21" y="59"/>
                </a:lnTo>
                <a:lnTo>
                  <a:pt x="9" y="83"/>
                </a:lnTo>
                <a:lnTo>
                  <a:pt x="14" y="90"/>
                </a:lnTo>
                <a:lnTo>
                  <a:pt x="28" y="80"/>
                </a:lnTo>
                <a:lnTo>
                  <a:pt x="37" y="80"/>
                </a:lnTo>
                <a:lnTo>
                  <a:pt x="40" y="80"/>
                </a:lnTo>
                <a:lnTo>
                  <a:pt x="50" y="68"/>
                </a:lnTo>
                <a:lnTo>
                  <a:pt x="43" y="59"/>
                </a:lnTo>
                <a:lnTo>
                  <a:pt x="44" y="53"/>
                </a:lnTo>
                <a:close/>
                <a:moveTo>
                  <a:pt x="14" y="52"/>
                </a:moveTo>
                <a:lnTo>
                  <a:pt x="29" y="44"/>
                </a:lnTo>
                <a:lnTo>
                  <a:pt x="44" y="45"/>
                </a:lnTo>
                <a:lnTo>
                  <a:pt x="43" y="44"/>
                </a:lnTo>
                <a:lnTo>
                  <a:pt x="41" y="40"/>
                </a:lnTo>
                <a:lnTo>
                  <a:pt x="29" y="34"/>
                </a:lnTo>
                <a:lnTo>
                  <a:pt x="29" y="33"/>
                </a:lnTo>
                <a:lnTo>
                  <a:pt x="26" y="26"/>
                </a:lnTo>
                <a:lnTo>
                  <a:pt x="7" y="34"/>
                </a:lnTo>
                <a:lnTo>
                  <a:pt x="2" y="42"/>
                </a:lnTo>
                <a:lnTo>
                  <a:pt x="0" y="50"/>
                </a:lnTo>
                <a:lnTo>
                  <a:pt x="3" y="52"/>
                </a:lnTo>
                <a:lnTo>
                  <a:pt x="6" y="53"/>
                </a:lnTo>
                <a:lnTo>
                  <a:pt x="13" y="50"/>
                </a:lnTo>
                <a:lnTo>
                  <a:pt x="14" y="52"/>
                </a:lnTo>
                <a:close/>
                <a:moveTo>
                  <a:pt x="141" y="22"/>
                </a:moveTo>
                <a:lnTo>
                  <a:pt x="140" y="20"/>
                </a:lnTo>
                <a:lnTo>
                  <a:pt x="129" y="19"/>
                </a:lnTo>
                <a:lnTo>
                  <a:pt x="127" y="16"/>
                </a:lnTo>
                <a:lnTo>
                  <a:pt x="129" y="12"/>
                </a:lnTo>
                <a:lnTo>
                  <a:pt x="121" y="12"/>
                </a:lnTo>
                <a:lnTo>
                  <a:pt x="114" y="0"/>
                </a:lnTo>
                <a:lnTo>
                  <a:pt x="108" y="5"/>
                </a:lnTo>
                <a:lnTo>
                  <a:pt x="108" y="12"/>
                </a:lnTo>
                <a:lnTo>
                  <a:pt x="116" y="18"/>
                </a:lnTo>
                <a:lnTo>
                  <a:pt x="115" y="19"/>
                </a:lnTo>
                <a:lnTo>
                  <a:pt x="111" y="20"/>
                </a:lnTo>
                <a:lnTo>
                  <a:pt x="106" y="15"/>
                </a:lnTo>
                <a:lnTo>
                  <a:pt x="101" y="8"/>
                </a:lnTo>
                <a:lnTo>
                  <a:pt x="95" y="4"/>
                </a:lnTo>
                <a:lnTo>
                  <a:pt x="95" y="3"/>
                </a:lnTo>
                <a:lnTo>
                  <a:pt x="89" y="8"/>
                </a:lnTo>
                <a:lnTo>
                  <a:pt x="86" y="12"/>
                </a:lnTo>
                <a:lnTo>
                  <a:pt x="82" y="11"/>
                </a:lnTo>
                <a:lnTo>
                  <a:pt x="73" y="12"/>
                </a:lnTo>
                <a:lnTo>
                  <a:pt x="60" y="23"/>
                </a:lnTo>
                <a:lnTo>
                  <a:pt x="59" y="27"/>
                </a:lnTo>
                <a:lnTo>
                  <a:pt x="55" y="33"/>
                </a:lnTo>
                <a:lnTo>
                  <a:pt x="56" y="40"/>
                </a:lnTo>
                <a:lnTo>
                  <a:pt x="60" y="42"/>
                </a:lnTo>
                <a:lnTo>
                  <a:pt x="62" y="42"/>
                </a:lnTo>
                <a:lnTo>
                  <a:pt x="62" y="44"/>
                </a:lnTo>
                <a:lnTo>
                  <a:pt x="63" y="44"/>
                </a:lnTo>
                <a:lnTo>
                  <a:pt x="60" y="49"/>
                </a:lnTo>
                <a:lnTo>
                  <a:pt x="59" y="50"/>
                </a:lnTo>
                <a:lnTo>
                  <a:pt x="59" y="49"/>
                </a:lnTo>
                <a:lnTo>
                  <a:pt x="54" y="45"/>
                </a:lnTo>
                <a:lnTo>
                  <a:pt x="45" y="50"/>
                </a:lnTo>
                <a:lnTo>
                  <a:pt x="47" y="57"/>
                </a:lnTo>
                <a:lnTo>
                  <a:pt x="48" y="59"/>
                </a:lnTo>
                <a:lnTo>
                  <a:pt x="52" y="64"/>
                </a:lnTo>
                <a:lnTo>
                  <a:pt x="52" y="74"/>
                </a:lnTo>
                <a:lnTo>
                  <a:pt x="55" y="74"/>
                </a:lnTo>
                <a:lnTo>
                  <a:pt x="56" y="74"/>
                </a:lnTo>
                <a:lnTo>
                  <a:pt x="58" y="60"/>
                </a:lnTo>
                <a:lnTo>
                  <a:pt x="60" y="59"/>
                </a:lnTo>
                <a:lnTo>
                  <a:pt x="69" y="57"/>
                </a:lnTo>
                <a:lnTo>
                  <a:pt x="70" y="57"/>
                </a:lnTo>
                <a:lnTo>
                  <a:pt x="78" y="48"/>
                </a:lnTo>
                <a:lnTo>
                  <a:pt x="85" y="41"/>
                </a:lnTo>
                <a:lnTo>
                  <a:pt x="116" y="44"/>
                </a:lnTo>
                <a:lnTo>
                  <a:pt x="119" y="44"/>
                </a:lnTo>
                <a:lnTo>
                  <a:pt x="130" y="42"/>
                </a:lnTo>
                <a:lnTo>
                  <a:pt x="140" y="37"/>
                </a:lnTo>
                <a:lnTo>
                  <a:pt x="141" y="37"/>
                </a:lnTo>
                <a:lnTo>
                  <a:pt x="151" y="31"/>
                </a:lnTo>
                <a:lnTo>
                  <a:pt x="141" y="2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5" name="Freeform 753">
            <a:extLst>
              <a:ext uri="{FF2B5EF4-FFF2-40B4-BE49-F238E27FC236}">
                <a16:creationId xmlns:a16="http://schemas.microsoft.com/office/drawing/2014/main" id="{E688F62A-2C88-763A-2517-B74C3595A042}"/>
              </a:ext>
            </a:extLst>
          </p:cNvPr>
          <p:cNvSpPr>
            <a:spLocks/>
          </p:cNvSpPr>
          <p:nvPr/>
        </p:nvSpPr>
        <p:spPr bwMode="auto">
          <a:xfrm>
            <a:off x="6646999" y="1584358"/>
            <a:ext cx="238130" cy="195267"/>
          </a:xfrm>
          <a:custGeom>
            <a:avLst/>
            <a:gdLst>
              <a:gd name="T0" fmla="*/ 41 w 150"/>
              <a:gd name="T1" fmla="*/ 17 h 123"/>
              <a:gd name="T2" fmla="*/ 49 w 150"/>
              <a:gd name="T3" fmla="*/ 33 h 123"/>
              <a:gd name="T4" fmla="*/ 66 w 150"/>
              <a:gd name="T5" fmla="*/ 44 h 123"/>
              <a:gd name="T6" fmla="*/ 83 w 150"/>
              <a:gd name="T7" fmla="*/ 44 h 123"/>
              <a:gd name="T8" fmla="*/ 80 w 150"/>
              <a:gd name="T9" fmla="*/ 56 h 123"/>
              <a:gd name="T10" fmla="*/ 77 w 150"/>
              <a:gd name="T11" fmla="*/ 71 h 123"/>
              <a:gd name="T12" fmla="*/ 87 w 150"/>
              <a:gd name="T13" fmla="*/ 68 h 123"/>
              <a:gd name="T14" fmla="*/ 98 w 150"/>
              <a:gd name="T15" fmla="*/ 71 h 123"/>
              <a:gd name="T16" fmla="*/ 103 w 150"/>
              <a:gd name="T17" fmla="*/ 71 h 123"/>
              <a:gd name="T18" fmla="*/ 98 w 150"/>
              <a:gd name="T19" fmla="*/ 66 h 123"/>
              <a:gd name="T20" fmla="*/ 92 w 150"/>
              <a:gd name="T21" fmla="*/ 59 h 123"/>
              <a:gd name="T22" fmla="*/ 91 w 150"/>
              <a:gd name="T23" fmla="*/ 51 h 123"/>
              <a:gd name="T24" fmla="*/ 87 w 150"/>
              <a:gd name="T25" fmla="*/ 37 h 123"/>
              <a:gd name="T26" fmla="*/ 84 w 150"/>
              <a:gd name="T27" fmla="*/ 34 h 123"/>
              <a:gd name="T28" fmla="*/ 71 w 150"/>
              <a:gd name="T29" fmla="*/ 32 h 123"/>
              <a:gd name="T30" fmla="*/ 57 w 150"/>
              <a:gd name="T31" fmla="*/ 27 h 123"/>
              <a:gd name="T32" fmla="*/ 47 w 150"/>
              <a:gd name="T33" fmla="*/ 14 h 123"/>
              <a:gd name="T34" fmla="*/ 49 w 150"/>
              <a:gd name="T35" fmla="*/ 3 h 123"/>
              <a:gd name="T36" fmla="*/ 54 w 150"/>
              <a:gd name="T37" fmla="*/ 10 h 123"/>
              <a:gd name="T38" fmla="*/ 69 w 150"/>
              <a:gd name="T39" fmla="*/ 23 h 123"/>
              <a:gd name="T40" fmla="*/ 71 w 150"/>
              <a:gd name="T41" fmla="*/ 18 h 123"/>
              <a:gd name="T42" fmla="*/ 76 w 150"/>
              <a:gd name="T43" fmla="*/ 15 h 123"/>
              <a:gd name="T44" fmla="*/ 86 w 150"/>
              <a:gd name="T45" fmla="*/ 17 h 123"/>
              <a:gd name="T46" fmla="*/ 84 w 150"/>
              <a:gd name="T47" fmla="*/ 27 h 123"/>
              <a:gd name="T48" fmla="*/ 98 w 150"/>
              <a:gd name="T49" fmla="*/ 38 h 123"/>
              <a:gd name="T50" fmla="*/ 105 w 150"/>
              <a:gd name="T51" fmla="*/ 36 h 123"/>
              <a:gd name="T52" fmla="*/ 109 w 150"/>
              <a:gd name="T53" fmla="*/ 41 h 123"/>
              <a:gd name="T54" fmla="*/ 113 w 150"/>
              <a:gd name="T55" fmla="*/ 56 h 123"/>
              <a:gd name="T56" fmla="*/ 126 w 150"/>
              <a:gd name="T57" fmla="*/ 67 h 123"/>
              <a:gd name="T58" fmla="*/ 133 w 150"/>
              <a:gd name="T59" fmla="*/ 71 h 123"/>
              <a:gd name="T60" fmla="*/ 147 w 150"/>
              <a:gd name="T61" fmla="*/ 101 h 123"/>
              <a:gd name="T62" fmla="*/ 148 w 150"/>
              <a:gd name="T63" fmla="*/ 108 h 123"/>
              <a:gd name="T64" fmla="*/ 132 w 150"/>
              <a:gd name="T65" fmla="*/ 120 h 123"/>
              <a:gd name="T66" fmla="*/ 106 w 150"/>
              <a:gd name="T67" fmla="*/ 120 h 123"/>
              <a:gd name="T68" fmla="*/ 95 w 150"/>
              <a:gd name="T69" fmla="*/ 123 h 123"/>
              <a:gd name="T70" fmla="*/ 90 w 150"/>
              <a:gd name="T71" fmla="*/ 117 h 123"/>
              <a:gd name="T72" fmla="*/ 87 w 150"/>
              <a:gd name="T73" fmla="*/ 123 h 123"/>
              <a:gd name="T74" fmla="*/ 60 w 150"/>
              <a:gd name="T75" fmla="*/ 98 h 123"/>
              <a:gd name="T76" fmla="*/ 32 w 150"/>
              <a:gd name="T77" fmla="*/ 77 h 123"/>
              <a:gd name="T78" fmla="*/ 28 w 150"/>
              <a:gd name="T79" fmla="*/ 66 h 123"/>
              <a:gd name="T80" fmla="*/ 24 w 150"/>
              <a:gd name="T81" fmla="*/ 57 h 123"/>
              <a:gd name="T82" fmla="*/ 23 w 150"/>
              <a:gd name="T83" fmla="*/ 51 h 123"/>
              <a:gd name="T84" fmla="*/ 38 w 150"/>
              <a:gd name="T85" fmla="*/ 51 h 123"/>
              <a:gd name="T86" fmla="*/ 41 w 150"/>
              <a:gd name="T87" fmla="*/ 55 h 123"/>
              <a:gd name="T88" fmla="*/ 49 w 150"/>
              <a:gd name="T89" fmla="*/ 60 h 123"/>
              <a:gd name="T90" fmla="*/ 51 w 150"/>
              <a:gd name="T91" fmla="*/ 55 h 123"/>
              <a:gd name="T92" fmla="*/ 46 w 150"/>
              <a:gd name="T93" fmla="*/ 48 h 123"/>
              <a:gd name="T94" fmla="*/ 41 w 150"/>
              <a:gd name="T95" fmla="*/ 45 h 123"/>
              <a:gd name="T96" fmla="*/ 17 w 150"/>
              <a:gd name="T97" fmla="*/ 38 h 123"/>
              <a:gd name="T98" fmla="*/ 4 w 150"/>
              <a:gd name="T99" fmla="*/ 21 h 123"/>
              <a:gd name="T100" fmla="*/ 0 w 150"/>
              <a:gd name="T101" fmla="*/ 17 h 123"/>
              <a:gd name="T102" fmla="*/ 0 w 150"/>
              <a:gd name="T103" fmla="*/ 4 h 123"/>
              <a:gd name="T104" fmla="*/ 2 w 150"/>
              <a:gd name="T105" fmla="*/ 0 h 123"/>
              <a:gd name="T106" fmla="*/ 5 w 150"/>
              <a:gd name="T107" fmla="*/ 4 h 123"/>
              <a:gd name="T108" fmla="*/ 21 w 150"/>
              <a:gd name="T109" fmla="*/ 18 h 123"/>
              <a:gd name="T110" fmla="*/ 38 w 150"/>
              <a:gd name="T111" fmla="*/ 12 h 123"/>
              <a:gd name="T112" fmla="*/ 41 w 150"/>
              <a:gd name="T113" fmla="*/ 1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0" h="123">
                <a:moveTo>
                  <a:pt x="41" y="12"/>
                </a:moveTo>
                <a:lnTo>
                  <a:pt x="41" y="17"/>
                </a:lnTo>
                <a:lnTo>
                  <a:pt x="47" y="23"/>
                </a:lnTo>
                <a:lnTo>
                  <a:pt x="49" y="33"/>
                </a:lnTo>
                <a:lnTo>
                  <a:pt x="56" y="40"/>
                </a:lnTo>
                <a:lnTo>
                  <a:pt x="66" y="44"/>
                </a:lnTo>
                <a:lnTo>
                  <a:pt x="76" y="40"/>
                </a:lnTo>
                <a:lnTo>
                  <a:pt x="83" y="44"/>
                </a:lnTo>
                <a:lnTo>
                  <a:pt x="84" y="49"/>
                </a:lnTo>
                <a:lnTo>
                  <a:pt x="80" y="56"/>
                </a:lnTo>
                <a:lnTo>
                  <a:pt x="77" y="66"/>
                </a:lnTo>
                <a:lnTo>
                  <a:pt x="77" y="71"/>
                </a:lnTo>
                <a:lnTo>
                  <a:pt x="84" y="71"/>
                </a:lnTo>
                <a:lnTo>
                  <a:pt x="87" y="68"/>
                </a:lnTo>
                <a:lnTo>
                  <a:pt x="95" y="71"/>
                </a:lnTo>
                <a:lnTo>
                  <a:pt x="98" y="71"/>
                </a:lnTo>
                <a:lnTo>
                  <a:pt x="103" y="74"/>
                </a:lnTo>
                <a:lnTo>
                  <a:pt x="103" y="71"/>
                </a:lnTo>
                <a:lnTo>
                  <a:pt x="103" y="68"/>
                </a:lnTo>
                <a:lnTo>
                  <a:pt x="98" y="66"/>
                </a:lnTo>
                <a:lnTo>
                  <a:pt x="98" y="66"/>
                </a:lnTo>
                <a:lnTo>
                  <a:pt x="92" y="59"/>
                </a:lnTo>
                <a:lnTo>
                  <a:pt x="92" y="57"/>
                </a:lnTo>
                <a:lnTo>
                  <a:pt x="91" y="51"/>
                </a:lnTo>
                <a:lnTo>
                  <a:pt x="90" y="41"/>
                </a:lnTo>
                <a:lnTo>
                  <a:pt x="87" y="37"/>
                </a:lnTo>
                <a:lnTo>
                  <a:pt x="86" y="34"/>
                </a:lnTo>
                <a:lnTo>
                  <a:pt x="84" y="34"/>
                </a:lnTo>
                <a:lnTo>
                  <a:pt x="80" y="33"/>
                </a:lnTo>
                <a:lnTo>
                  <a:pt x="71" y="32"/>
                </a:lnTo>
                <a:lnTo>
                  <a:pt x="62" y="33"/>
                </a:lnTo>
                <a:lnTo>
                  <a:pt x="57" y="27"/>
                </a:lnTo>
                <a:lnTo>
                  <a:pt x="56" y="19"/>
                </a:lnTo>
                <a:lnTo>
                  <a:pt x="47" y="14"/>
                </a:lnTo>
                <a:lnTo>
                  <a:pt x="49" y="6"/>
                </a:lnTo>
                <a:lnTo>
                  <a:pt x="49" y="3"/>
                </a:lnTo>
                <a:lnTo>
                  <a:pt x="50" y="3"/>
                </a:lnTo>
                <a:lnTo>
                  <a:pt x="54" y="10"/>
                </a:lnTo>
                <a:lnTo>
                  <a:pt x="65" y="25"/>
                </a:lnTo>
                <a:lnTo>
                  <a:pt x="69" y="23"/>
                </a:lnTo>
                <a:lnTo>
                  <a:pt x="65" y="19"/>
                </a:lnTo>
                <a:lnTo>
                  <a:pt x="71" y="18"/>
                </a:lnTo>
                <a:lnTo>
                  <a:pt x="72" y="17"/>
                </a:lnTo>
                <a:lnTo>
                  <a:pt x="76" y="15"/>
                </a:lnTo>
                <a:lnTo>
                  <a:pt x="84" y="11"/>
                </a:lnTo>
                <a:lnTo>
                  <a:pt x="86" y="17"/>
                </a:lnTo>
                <a:lnTo>
                  <a:pt x="81" y="25"/>
                </a:lnTo>
                <a:lnTo>
                  <a:pt x="84" y="27"/>
                </a:lnTo>
                <a:lnTo>
                  <a:pt x="91" y="33"/>
                </a:lnTo>
                <a:lnTo>
                  <a:pt x="98" y="38"/>
                </a:lnTo>
                <a:lnTo>
                  <a:pt x="103" y="36"/>
                </a:lnTo>
                <a:lnTo>
                  <a:pt x="105" y="36"/>
                </a:lnTo>
                <a:lnTo>
                  <a:pt x="106" y="41"/>
                </a:lnTo>
                <a:lnTo>
                  <a:pt x="109" y="41"/>
                </a:lnTo>
                <a:lnTo>
                  <a:pt x="114" y="45"/>
                </a:lnTo>
                <a:lnTo>
                  <a:pt x="113" y="56"/>
                </a:lnTo>
                <a:lnTo>
                  <a:pt x="121" y="66"/>
                </a:lnTo>
                <a:lnTo>
                  <a:pt x="126" y="67"/>
                </a:lnTo>
                <a:lnTo>
                  <a:pt x="131" y="70"/>
                </a:lnTo>
                <a:lnTo>
                  <a:pt x="133" y="71"/>
                </a:lnTo>
                <a:lnTo>
                  <a:pt x="140" y="74"/>
                </a:lnTo>
                <a:lnTo>
                  <a:pt x="147" y="101"/>
                </a:lnTo>
                <a:lnTo>
                  <a:pt x="150" y="102"/>
                </a:lnTo>
                <a:lnTo>
                  <a:pt x="148" y="108"/>
                </a:lnTo>
                <a:lnTo>
                  <a:pt x="135" y="115"/>
                </a:lnTo>
                <a:lnTo>
                  <a:pt x="132" y="120"/>
                </a:lnTo>
                <a:lnTo>
                  <a:pt x="125" y="116"/>
                </a:lnTo>
                <a:lnTo>
                  <a:pt x="106" y="120"/>
                </a:lnTo>
                <a:lnTo>
                  <a:pt x="99" y="122"/>
                </a:lnTo>
                <a:lnTo>
                  <a:pt x="95" y="123"/>
                </a:lnTo>
                <a:lnTo>
                  <a:pt x="94" y="117"/>
                </a:lnTo>
                <a:lnTo>
                  <a:pt x="90" y="117"/>
                </a:lnTo>
                <a:lnTo>
                  <a:pt x="91" y="123"/>
                </a:lnTo>
                <a:lnTo>
                  <a:pt x="87" y="123"/>
                </a:lnTo>
                <a:lnTo>
                  <a:pt x="60" y="101"/>
                </a:lnTo>
                <a:lnTo>
                  <a:pt x="60" y="98"/>
                </a:lnTo>
                <a:lnTo>
                  <a:pt x="49" y="89"/>
                </a:lnTo>
                <a:lnTo>
                  <a:pt x="32" y="77"/>
                </a:lnTo>
                <a:lnTo>
                  <a:pt x="30" y="68"/>
                </a:lnTo>
                <a:lnTo>
                  <a:pt x="28" y="66"/>
                </a:lnTo>
                <a:lnTo>
                  <a:pt x="28" y="63"/>
                </a:lnTo>
                <a:lnTo>
                  <a:pt x="24" y="57"/>
                </a:lnTo>
                <a:lnTo>
                  <a:pt x="20" y="53"/>
                </a:lnTo>
                <a:lnTo>
                  <a:pt x="23" y="51"/>
                </a:lnTo>
                <a:lnTo>
                  <a:pt x="28" y="51"/>
                </a:lnTo>
                <a:lnTo>
                  <a:pt x="38" y="51"/>
                </a:lnTo>
                <a:lnTo>
                  <a:pt x="41" y="52"/>
                </a:lnTo>
                <a:lnTo>
                  <a:pt x="41" y="55"/>
                </a:lnTo>
                <a:lnTo>
                  <a:pt x="43" y="59"/>
                </a:lnTo>
                <a:lnTo>
                  <a:pt x="49" y="60"/>
                </a:lnTo>
                <a:lnTo>
                  <a:pt x="54" y="59"/>
                </a:lnTo>
                <a:lnTo>
                  <a:pt x="51" y="55"/>
                </a:lnTo>
                <a:lnTo>
                  <a:pt x="50" y="53"/>
                </a:lnTo>
                <a:lnTo>
                  <a:pt x="46" y="48"/>
                </a:lnTo>
                <a:lnTo>
                  <a:pt x="43" y="47"/>
                </a:lnTo>
                <a:lnTo>
                  <a:pt x="41" y="45"/>
                </a:lnTo>
                <a:lnTo>
                  <a:pt x="32" y="45"/>
                </a:lnTo>
                <a:lnTo>
                  <a:pt x="17" y="38"/>
                </a:lnTo>
                <a:lnTo>
                  <a:pt x="12" y="30"/>
                </a:lnTo>
                <a:lnTo>
                  <a:pt x="4" y="21"/>
                </a:lnTo>
                <a:lnTo>
                  <a:pt x="1" y="21"/>
                </a:lnTo>
                <a:lnTo>
                  <a:pt x="0" y="17"/>
                </a:lnTo>
                <a:lnTo>
                  <a:pt x="1" y="10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4" y="4"/>
                </a:lnTo>
                <a:lnTo>
                  <a:pt x="5" y="4"/>
                </a:lnTo>
                <a:lnTo>
                  <a:pt x="20" y="11"/>
                </a:lnTo>
                <a:lnTo>
                  <a:pt x="21" y="18"/>
                </a:lnTo>
                <a:lnTo>
                  <a:pt x="28" y="17"/>
                </a:lnTo>
                <a:lnTo>
                  <a:pt x="38" y="12"/>
                </a:lnTo>
                <a:lnTo>
                  <a:pt x="39" y="12"/>
                </a:lnTo>
                <a:lnTo>
                  <a:pt x="41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6" name="Freeform 754">
            <a:extLst>
              <a:ext uri="{FF2B5EF4-FFF2-40B4-BE49-F238E27FC236}">
                <a16:creationId xmlns:a16="http://schemas.microsoft.com/office/drawing/2014/main" id="{2AEEB518-95D9-D390-AC71-2B57467A5B30}"/>
              </a:ext>
            </a:extLst>
          </p:cNvPr>
          <p:cNvSpPr>
            <a:spLocks/>
          </p:cNvSpPr>
          <p:nvPr/>
        </p:nvSpPr>
        <p:spPr bwMode="auto">
          <a:xfrm>
            <a:off x="7416952" y="957282"/>
            <a:ext cx="292106" cy="425459"/>
          </a:xfrm>
          <a:custGeom>
            <a:avLst/>
            <a:gdLst>
              <a:gd name="T0" fmla="*/ 105 w 184"/>
              <a:gd name="T1" fmla="*/ 19 h 268"/>
              <a:gd name="T2" fmla="*/ 93 w 184"/>
              <a:gd name="T3" fmla="*/ 46 h 268"/>
              <a:gd name="T4" fmla="*/ 77 w 184"/>
              <a:gd name="T5" fmla="*/ 68 h 268"/>
              <a:gd name="T6" fmla="*/ 94 w 184"/>
              <a:gd name="T7" fmla="*/ 62 h 268"/>
              <a:gd name="T8" fmla="*/ 82 w 184"/>
              <a:gd name="T9" fmla="*/ 71 h 268"/>
              <a:gd name="T10" fmla="*/ 85 w 184"/>
              <a:gd name="T11" fmla="*/ 76 h 268"/>
              <a:gd name="T12" fmla="*/ 96 w 184"/>
              <a:gd name="T13" fmla="*/ 73 h 268"/>
              <a:gd name="T14" fmla="*/ 97 w 184"/>
              <a:gd name="T15" fmla="*/ 79 h 268"/>
              <a:gd name="T16" fmla="*/ 97 w 184"/>
              <a:gd name="T17" fmla="*/ 90 h 268"/>
              <a:gd name="T18" fmla="*/ 93 w 184"/>
              <a:gd name="T19" fmla="*/ 97 h 268"/>
              <a:gd name="T20" fmla="*/ 88 w 184"/>
              <a:gd name="T21" fmla="*/ 107 h 268"/>
              <a:gd name="T22" fmla="*/ 100 w 184"/>
              <a:gd name="T23" fmla="*/ 113 h 268"/>
              <a:gd name="T24" fmla="*/ 90 w 184"/>
              <a:gd name="T25" fmla="*/ 133 h 268"/>
              <a:gd name="T26" fmla="*/ 82 w 184"/>
              <a:gd name="T27" fmla="*/ 157 h 268"/>
              <a:gd name="T28" fmla="*/ 84 w 184"/>
              <a:gd name="T29" fmla="*/ 167 h 268"/>
              <a:gd name="T30" fmla="*/ 90 w 184"/>
              <a:gd name="T31" fmla="*/ 185 h 268"/>
              <a:gd name="T32" fmla="*/ 96 w 184"/>
              <a:gd name="T33" fmla="*/ 180 h 268"/>
              <a:gd name="T34" fmla="*/ 90 w 184"/>
              <a:gd name="T35" fmla="*/ 163 h 268"/>
              <a:gd name="T36" fmla="*/ 103 w 184"/>
              <a:gd name="T37" fmla="*/ 165 h 268"/>
              <a:gd name="T38" fmla="*/ 97 w 184"/>
              <a:gd name="T39" fmla="*/ 177 h 268"/>
              <a:gd name="T40" fmla="*/ 108 w 184"/>
              <a:gd name="T41" fmla="*/ 178 h 268"/>
              <a:gd name="T42" fmla="*/ 115 w 184"/>
              <a:gd name="T43" fmla="*/ 147 h 268"/>
              <a:gd name="T44" fmla="*/ 123 w 184"/>
              <a:gd name="T45" fmla="*/ 133 h 268"/>
              <a:gd name="T46" fmla="*/ 133 w 184"/>
              <a:gd name="T47" fmla="*/ 116 h 268"/>
              <a:gd name="T48" fmla="*/ 122 w 184"/>
              <a:gd name="T49" fmla="*/ 112 h 268"/>
              <a:gd name="T50" fmla="*/ 123 w 184"/>
              <a:gd name="T51" fmla="*/ 95 h 268"/>
              <a:gd name="T52" fmla="*/ 139 w 184"/>
              <a:gd name="T53" fmla="*/ 58 h 268"/>
              <a:gd name="T54" fmla="*/ 157 w 184"/>
              <a:gd name="T55" fmla="*/ 13 h 268"/>
              <a:gd name="T56" fmla="*/ 169 w 184"/>
              <a:gd name="T57" fmla="*/ 26 h 268"/>
              <a:gd name="T58" fmla="*/ 174 w 184"/>
              <a:gd name="T59" fmla="*/ 42 h 268"/>
              <a:gd name="T60" fmla="*/ 171 w 184"/>
              <a:gd name="T61" fmla="*/ 82 h 268"/>
              <a:gd name="T62" fmla="*/ 169 w 184"/>
              <a:gd name="T63" fmla="*/ 88 h 268"/>
              <a:gd name="T64" fmla="*/ 171 w 184"/>
              <a:gd name="T65" fmla="*/ 107 h 268"/>
              <a:gd name="T66" fmla="*/ 176 w 184"/>
              <a:gd name="T67" fmla="*/ 142 h 268"/>
              <a:gd name="T68" fmla="*/ 175 w 184"/>
              <a:gd name="T69" fmla="*/ 165 h 268"/>
              <a:gd name="T70" fmla="*/ 182 w 184"/>
              <a:gd name="T71" fmla="*/ 196 h 268"/>
              <a:gd name="T72" fmla="*/ 171 w 184"/>
              <a:gd name="T73" fmla="*/ 215 h 268"/>
              <a:gd name="T74" fmla="*/ 154 w 184"/>
              <a:gd name="T75" fmla="*/ 256 h 268"/>
              <a:gd name="T76" fmla="*/ 150 w 184"/>
              <a:gd name="T77" fmla="*/ 263 h 268"/>
              <a:gd name="T78" fmla="*/ 131 w 184"/>
              <a:gd name="T79" fmla="*/ 268 h 268"/>
              <a:gd name="T80" fmla="*/ 97 w 184"/>
              <a:gd name="T81" fmla="*/ 266 h 268"/>
              <a:gd name="T82" fmla="*/ 36 w 184"/>
              <a:gd name="T83" fmla="*/ 264 h 268"/>
              <a:gd name="T84" fmla="*/ 14 w 184"/>
              <a:gd name="T85" fmla="*/ 221 h 268"/>
              <a:gd name="T86" fmla="*/ 0 w 184"/>
              <a:gd name="T87" fmla="*/ 196 h 268"/>
              <a:gd name="T88" fmla="*/ 14 w 184"/>
              <a:gd name="T89" fmla="*/ 187 h 268"/>
              <a:gd name="T90" fmla="*/ 19 w 184"/>
              <a:gd name="T91" fmla="*/ 184 h 268"/>
              <a:gd name="T92" fmla="*/ 22 w 184"/>
              <a:gd name="T93" fmla="*/ 176 h 268"/>
              <a:gd name="T94" fmla="*/ 49 w 184"/>
              <a:gd name="T95" fmla="*/ 112 h 268"/>
              <a:gd name="T96" fmla="*/ 54 w 184"/>
              <a:gd name="T97" fmla="*/ 101 h 268"/>
              <a:gd name="T98" fmla="*/ 52 w 184"/>
              <a:gd name="T99" fmla="*/ 94 h 268"/>
              <a:gd name="T100" fmla="*/ 49 w 184"/>
              <a:gd name="T101" fmla="*/ 88 h 268"/>
              <a:gd name="T102" fmla="*/ 49 w 184"/>
              <a:gd name="T103" fmla="*/ 86 h 268"/>
              <a:gd name="T104" fmla="*/ 62 w 184"/>
              <a:gd name="T105" fmla="*/ 58 h 268"/>
              <a:gd name="T106" fmla="*/ 69 w 184"/>
              <a:gd name="T107" fmla="*/ 41 h 268"/>
              <a:gd name="T108" fmla="*/ 109 w 184"/>
              <a:gd name="T109" fmla="*/ 4 h 268"/>
              <a:gd name="T110" fmla="*/ 115 w 184"/>
              <a:gd name="T111" fmla="*/ 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4" h="268">
                <a:moveTo>
                  <a:pt x="115" y="8"/>
                </a:moveTo>
                <a:lnTo>
                  <a:pt x="105" y="19"/>
                </a:lnTo>
                <a:lnTo>
                  <a:pt x="100" y="35"/>
                </a:lnTo>
                <a:lnTo>
                  <a:pt x="93" y="46"/>
                </a:lnTo>
                <a:lnTo>
                  <a:pt x="85" y="60"/>
                </a:lnTo>
                <a:lnTo>
                  <a:pt x="77" y="68"/>
                </a:lnTo>
                <a:lnTo>
                  <a:pt x="78" y="68"/>
                </a:lnTo>
                <a:lnTo>
                  <a:pt x="94" y="62"/>
                </a:lnTo>
                <a:lnTo>
                  <a:pt x="93" y="68"/>
                </a:lnTo>
                <a:lnTo>
                  <a:pt x="82" y="71"/>
                </a:lnTo>
                <a:lnTo>
                  <a:pt x="82" y="73"/>
                </a:lnTo>
                <a:lnTo>
                  <a:pt x="85" y="76"/>
                </a:lnTo>
                <a:lnTo>
                  <a:pt x="94" y="75"/>
                </a:lnTo>
                <a:lnTo>
                  <a:pt x="96" y="73"/>
                </a:lnTo>
                <a:lnTo>
                  <a:pt x="96" y="76"/>
                </a:lnTo>
                <a:lnTo>
                  <a:pt x="97" y="79"/>
                </a:lnTo>
                <a:lnTo>
                  <a:pt x="99" y="82"/>
                </a:lnTo>
                <a:lnTo>
                  <a:pt x="97" y="90"/>
                </a:lnTo>
                <a:lnTo>
                  <a:pt x="101" y="95"/>
                </a:lnTo>
                <a:lnTo>
                  <a:pt x="93" y="97"/>
                </a:lnTo>
                <a:lnTo>
                  <a:pt x="93" y="98"/>
                </a:lnTo>
                <a:lnTo>
                  <a:pt x="88" y="107"/>
                </a:lnTo>
                <a:lnTo>
                  <a:pt x="88" y="116"/>
                </a:lnTo>
                <a:lnTo>
                  <a:pt x="100" y="113"/>
                </a:lnTo>
                <a:lnTo>
                  <a:pt x="97" y="127"/>
                </a:lnTo>
                <a:lnTo>
                  <a:pt x="90" y="133"/>
                </a:lnTo>
                <a:lnTo>
                  <a:pt x="81" y="142"/>
                </a:lnTo>
                <a:lnTo>
                  <a:pt x="82" y="157"/>
                </a:lnTo>
                <a:lnTo>
                  <a:pt x="82" y="162"/>
                </a:lnTo>
                <a:lnTo>
                  <a:pt x="84" y="167"/>
                </a:lnTo>
                <a:lnTo>
                  <a:pt x="86" y="178"/>
                </a:lnTo>
                <a:lnTo>
                  <a:pt x="90" y="185"/>
                </a:lnTo>
                <a:lnTo>
                  <a:pt x="96" y="185"/>
                </a:lnTo>
                <a:lnTo>
                  <a:pt x="96" y="180"/>
                </a:lnTo>
                <a:lnTo>
                  <a:pt x="90" y="174"/>
                </a:lnTo>
                <a:lnTo>
                  <a:pt x="90" y="163"/>
                </a:lnTo>
                <a:lnTo>
                  <a:pt x="97" y="163"/>
                </a:lnTo>
                <a:lnTo>
                  <a:pt x="103" y="165"/>
                </a:lnTo>
                <a:lnTo>
                  <a:pt x="99" y="176"/>
                </a:lnTo>
                <a:lnTo>
                  <a:pt x="97" y="177"/>
                </a:lnTo>
                <a:lnTo>
                  <a:pt x="105" y="178"/>
                </a:lnTo>
                <a:lnTo>
                  <a:pt x="108" y="178"/>
                </a:lnTo>
                <a:lnTo>
                  <a:pt x="112" y="166"/>
                </a:lnTo>
                <a:lnTo>
                  <a:pt x="115" y="147"/>
                </a:lnTo>
                <a:lnTo>
                  <a:pt x="123" y="136"/>
                </a:lnTo>
                <a:lnTo>
                  <a:pt x="123" y="133"/>
                </a:lnTo>
                <a:lnTo>
                  <a:pt x="130" y="121"/>
                </a:lnTo>
                <a:lnTo>
                  <a:pt x="133" y="116"/>
                </a:lnTo>
                <a:lnTo>
                  <a:pt x="134" y="112"/>
                </a:lnTo>
                <a:lnTo>
                  <a:pt x="122" y="112"/>
                </a:lnTo>
                <a:lnTo>
                  <a:pt x="116" y="106"/>
                </a:lnTo>
                <a:lnTo>
                  <a:pt x="123" y="95"/>
                </a:lnTo>
                <a:lnTo>
                  <a:pt x="127" y="86"/>
                </a:lnTo>
                <a:lnTo>
                  <a:pt x="139" y="58"/>
                </a:lnTo>
                <a:lnTo>
                  <a:pt x="156" y="28"/>
                </a:lnTo>
                <a:lnTo>
                  <a:pt x="157" y="13"/>
                </a:lnTo>
                <a:lnTo>
                  <a:pt x="165" y="13"/>
                </a:lnTo>
                <a:lnTo>
                  <a:pt x="169" y="26"/>
                </a:lnTo>
                <a:lnTo>
                  <a:pt x="172" y="35"/>
                </a:lnTo>
                <a:lnTo>
                  <a:pt x="174" y="42"/>
                </a:lnTo>
                <a:lnTo>
                  <a:pt x="174" y="67"/>
                </a:lnTo>
                <a:lnTo>
                  <a:pt x="171" y="82"/>
                </a:lnTo>
                <a:lnTo>
                  <a:pt x="169" y="84"/>
                </a:lnTo>
                <a:lnTo>
                  <a:pt x="169" y="88"/>
                </a:lnTo>
                <a:lnTo>
                  <a:pt x="171" y="95"/>
                </a:lnTo>
                <a:lnTo>
                  <a:pt x="171" y="107"/>
                </a:lnTo>
                <a:lnTo>
                  <a:pt x="182" y="129"/>
                </a:lnTo>
                <a:lnTo>
                  <a:pt x="176" y="142"/>
                </a:lnTo>
                <a:lnTo>
                  <a:pt x="179" y="147"/>
                </a:lnTo>
                <a:lnTo>
                  <a:pt x="175" y="165"/>
                </a:lnTo>
                <a:lnTo>
                  <a:pt x="184" y="193"/>
                </a:lnTo>
                <a:lnTo>
                  <a:pt x="182" y="196"/>
                </a:lnTo>
                <a:lnTo>
                  <a:pt x="175" y="202"/>
                </a:lnTo>
                <a:lnTo>
                  <a:pt x="171" y="215"/>
                </a:lnTo>
                <a:lnTo>
                  <a:pt x="161" y="242"/>
                </a:lnTo>
                <a:lnTo>
                  <a:pt x="154" y="256"/>
                </a:lnTo>
                <a:lnTo>
                  <a:pt x="153" y="262"/>
                </a:lnTo>
                <a:lnTo>
                  <a:pt x="150" y="263"/>
                </a:lnTo>
                <a:lnTo>
                  <a:pt x="133" y="268"/>
                </a:lnTo>
                <a:lnTo>
                  <a:pt x="131" y="268"/>
                </a:lnTo>
                <a:lnTo>
                  <a:pt x="105" y="268"/>
                </a:lnTo>
                <a:lnTo>
                  <a:pt x="97" y="266"/>
                </a:lnTo>
                <a:lnTo>
                  <a:pt x="69" y="256"/>
                </a:lnTo>
                <a:lnTo>
                  <a:pt x="36" y="264"/>
                </a:lnTo>
                <a:lnTo>
                  <a:pt x="18" y="218"/>
                </a:lnTo>
                <a:lnTo>
                  <a:pt x="14" y="221"/>
                </a:lnTo>
                <a:lnTo>
                  <a:pt x="0" y="217"/>
                </a:lnTo>
                <a:lnTo>
                  <a:pt x="0" y="196"/>
                </a:lnTo>
                <a:lnTo>
                  <a:pt x="0" y="192"/>
                </a:lnTo>
                <a:lnTo>
                  <a:pt x="14" y="187"/>
                </a:lnTo>
                <a:lnTo>
                  <a:pt x="15" y="185"/>
                </a:lnTo>
                <a:lnTo>
                  <a:pt x="19" y="184"/>
                </a:lnTo>
                <a:lnTo>
                  <a:pt x="21" y="177"/>
                </a:lnTo>
                <a:lnTo>
                  <a:pt x="22" y="176"/>
                </a:lnTo>
                <a:lnTo>
                  <a:pt x="39" y="121"/>
                </a:lnTo>
                <a:lnTo>
                  <a:pt x="49" y="112"/>
                </a:lnTo>
                <a:lnTo>
                  <a:pt x="52" y="105"/>
                </a:lnTo>
                <a:lnTo>
                  <a:pt x="54" y="101"/>
                </a:lnTo>
                <a:lnTo>
                  <a:pt x="56" y="98"/>
                </a:lnTo>
                <a:lnTo>
                  <a:pt x="52" y="94"/>
                </a:lnTo>
                <a:lnTo>
                  <a:pt x="49" y="91"/>
                </a:lnTo>
                <a:lnTo>
                  <a:pt x="49" y="88"/>
                </a:lnTo>
                <a:lnTo>
                  <a:pt x="49" y="87"/>
                </a:lnTo>
                <a:lnTo>
                  <a:pt x="49" y="86"/>
                </a:lnTo>
                <a:lnTo>
                  <a:pt x="59" y="64"/>
                </a:lnTo>
                <a:lnTo>
                  <a:pt x="62" y="58"/>
                </a:lnTo>
                <a:lnTo>
                  <a:pt x="62" y="57"/>
                </a:lnTo>
                <a:lnTo>
                  <a:pt x="69" y="41"/>
                </a:lnTo>
                <a:lnTo>
                  <a:pt x="92" y="0"/>
                </a:lnTo>
                <a:lnTo>
                  <a:pt x="109" y="4"/>
                </a:lnTo>
                <a:lnTo>
                  <a:pt x="112" y="5"/>
                </a:lnTo>
                <a:lnTo>
                  <a:pt x="115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7" name="Freeform 755">
            <a:extLst>
              <a:ext uri="{FF2B5EF4-FFF2-40B4-BE49-F238E27FC236}">
                <a16:creationId xmlns:a16="http://schemas.microsoft.com/office/drawing/2014/main" id="{F3C3A90B-3D39-30A3-3F51-FDF29096545E}"/>
              </a:ext>
            </a:extLst>
          </p:cNvPr>
          <p:cNvSpPr>
            <a:spLocks/>
          </p:cNvSpPr>
          <p:nvPr/>
        </p:nvSpPr>
        <p:spPr bwMode="auto">
          <a:xfrm>
            <a:off x="7688420" y="896956"/>
            <a:ext cx="434984" cy="428634"/>
          </a:xfrm>
          <a:custGeom>
            <a:avLst/>
            <a:gdLst>
              <a:gd name="T0" fmla="*/ 211 w 274"/>
              <a:gd name="T1" fmla="*/ 13 h 270"/>
              <a:gd name="T2" fmla="*/ 254 w 274"/>
              <a:gd name="T3" fmla="*/ 36 h 270"/>
              <a:gd name="T4" fmla="*/ 274 w 274"/>
              <a:gd name="T5" fmla="*/ 40 h 270"/>
              <a:gd name="T6" fmla="*/ 258 w 274"/>
              <a:gd name="T7" fmla="*/ 64 h 270"/>
              <a:gd name="T8" fmla="*/ 220 w 274"/>
              <a:gd name="T9" fmla="*/ 106 h 270"/>
              <a:gd name="T10" fmla="*/ 214 w 274"/>
              <a:gd name="T11" fmla="*/ 136 h 270"/>
              <a:gd name="T12" fmla="*/ 229 w 274"/>
              <a:gd name="T13" fmla="*/ 190 h 270"/>
              <a:gd name="T14" fmla="*/ 232 w 274"/>
              <a:gd name="T15" fmla="*/ 212 h 270"/>
              <a:gd name="T16" fmla="*/ 224 w 274"/>
              <a:gd name="T17" fmla="*/ 210 h 270"/>
              <a:gd name="T18" fmla="*/ 207 w 274"/>
              <a:gd name="T19" fmla="*/ 201 h 270"/>
              <a:gd name="T20" fmla="*/ 196 w 274"/>
              <a:gd name="T21" fmla="*/ 190 h 270"/>
              <a:gd name="T22" fmla="*/ 192 w 274"/>
              <a:gd name="T23" fmla="*/ 182 h 270"/>
              <a:gd name="T24" fmla="*/ 187 w 274"/>
              <a:gd name="T25" fmla="*/ 169 h 270"/>
              <a:gd name="T26" fmla="*/ 185 w 274"/>
              <a:gd name="T27" fmla="*/ 166 h 270"/>
              <a:gd name="T28" fmla="*/ 164 w 274"/>
              <a:gd name="T29" fmla="*/ 174 h 270"/>
              <a:gd name="T30" fmla="*/ 157 w 274"/>
              <a:gd name="T31" fmla="*/ 177 h 270"/>
              <a:gd name="T32" fmla="*/ 153 w 274"/>
              <a:gd name="T33" fmla="*/ 181 h 270"/>
              <a:gd name="T34" fmla="*/ 147 w 274"/>
              <a:gd name="T35" fmla="*/ 193 h 270"/>
              <a:gd name="T36" fmla="*/ 143 w 274"/>
              <a:gd name="T37" fmla="*/ 196 h 270"/>
              <a:gd name="T38" fmla="*/ 132 w 274"/>
              <a:gd name="T39" fmla="*/ 205 h 270"/>
              <a:gd name="T40" fmla="*/ 131 w 274"/>
              <a:gd name="T41" fmla="*/ 208 h 270"/>
              <a:gd name="T42" fmla="*/ 135 w 274"/>
              <a:gd name="T43" fmla="*/ 212 h 270"/>
              <a:gd name="T44" fmla="*/ 132 w 274"/>
              <a:gd name="T45" fmla="*/ 215 h 270"/>
              <a:gd name="T46" fmla="*/ 121 w 274"/>
              <a:gd name="T47" fmla="*/ 223 h 270"/>
              <a:gd name="T48" fmla="*/ 117 w 274"/>
              <a:gd name="T49" fmla="*/ 227 h 270"/>
              <a:gd name="T50" fmla="*/ 113 w 274"/>
              <a:gd name="T51" fmla="*/ 230 h 270"/>
              <a:gd name="T52" fmla="*/ 106 w 274"/>
              <a:gd name="T53" fmla="*/ 225 h 270"/>
              <a:gd name="T54" fmla="*/ 102 w 274"/>
              <a:gd name="T55" fmla="*/ 226 h 270"/>
              <a:gd name="T56" fmla="*/ 98 w 274"/>
              <a:gd name="T57" fmla="*/ 227 h 270"/>
              <a:gd name="T58" fmla="*/ 89 w 274"/>
              <a:gd name="T59" fmla="*/ 222 h 270"/>
              <a:gd name="T60" fmla="*/ 79 w 274"/>
              <a:gd name="T61" fmla="*/ 223 h 270"/>
              <a:gd name="T62" fmla="*/ 64 w 274"/>
              <a:gd name="T63" fmla="*/ 231 h 270"/>
              <a:gd name="T64" fmla="*/ 61 w 274"/>
              <a:gd name="T65" fmla="*/ 238 h 270"/>
              <a:gd name="T66" fmla="*/ 60 w 274"/>
              <a:gd name="T67" fmla="*/ 246 h 270"/>
              <a:gd name="T68" fmla="*/ 49 w 274"/>
              <a:gd name="T69" fmla="*/ 268 h 270"/>
              <a:gd name="T70" fmla="*/ 34 w 274"/>
              <a:gd name="T71" fmla="*/ 270 h 270"/>
              <a:gd name="T72" fmla="*/ 12 w 274"/>
              <a:gd name="T73" fmla="*/ 263 h 270"/>
              <a:gd name="T74" fmla="*/ 0 w 274"/>
              <a:gd name="T75" fmla="*/ 253 h 270"/>
              <a:gd name="T76" fmla="*/ 13 w 274"/>
              <a:gd name="T77" fmla="*/ 231 h 270"/>
              <a:gd name="T78" fmla="*/ 34 w 274"/>
              <a:gd name="T79" fmla="*/ 200 h 270"/>
              <a:gd name="T80" fmla="*/ 95 w 274"/>
              <a:gd name="T81" fmla="*/ 151 h 270"/>
              <a:gd name="T82" fmla="*/ 123 w 274"/>
              <a:gd name="T83" fmla="*/ 96 h 270"/>
              <a:gd name="T84" fmla="*/ 136 w 274"/>
              <a:gd name="T85" fmla="*/ 60 h 270"/>
              <a:gd name="T86" fmla="*/ 179 w 274"/>
              <a:gd name="T87" fmla="*/ 0 h 270"/>
              <a:gd name="T88" fmla="*/ 166 w 274"/>
              <a:gd name="T89" fmla="*/ 46 h 270"/>
              <a:gd name="T90" fmla="*/ 151 w 274"/>
              <a:gd name="T91" fmla="*/ 70 h 270"/>
              <a:gd name="T92" fmla="*/ 162 w 274"/>
              <a:gd name="T93" fmla="*/ 62 h 270"/>
              <a:gd name="T94" fmla="*/ 179 w 274"/>
              <a:gd name="T95" fmla="*/ 58 h 270"/>
              <a:gd name="T96" fmla="*/ 169 w 274"/>
              <a:gd name="T97" fmla="*/ 72 h 270"/>
              <a:gd name="T98" fmla="*/ 181 w 274"/>
              <a:gd name="T99" fmla="*/ 65 h 270"/>
              <a:gd name="T100" fmla="*/ 198 w 274"/>
              <a:gd name="T101" fmla="*/ 47 h 270"/>
              <a:gd name="T102" fmla="*/ 189 w 274"/>
              <a:gd name="T103" fmla="*/ 106 h 270"/>
              <a:gd name="T104" fmla="*/ 200 w 274"/>
              <a:gd name="T105" fmla="*/ 135 h 270"/>
              <a:gd name="T106" fmla="*/ 196 w 274"/>
              <a:gd name="T107" fmla="*/ 115 h 270"/>
              <a:gd name="T108" fmla="*/ 196 w 274"/>
              <a:gd name="T109" fmla="*/ 95 h 270"/>
              <a:gd name="T110" fmla="*/ 199 w 274"/>
              <a:gd name="T111" fmla="*/ 61 h 270"/>
              <a:gd name="T112" fmla="*/ 211 w 274"/>
              <a:gd name="T113" fmla="*/ 58 h 270"/>
              <a:gd name="T114" fmla="*/ 213 w 274"/>
              <a:gd name="T115" fmla="*/ 45 h 270"/>
              <a:gd name="T116" fmla="*/ 199 w 274"/>
              <a:gd name="T117" fmla="*/ 28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4" h="270">
                <a:moveTo>
                  <a:pt x="200" y="5"/>
                </a:moveTo>
                <a:lnTo>
                  <a:pt x="209" y="8"/>
                </a:lnTo>
                <a:lnTo>
                  <a:pt x="211" y="13"/>
                </a:lnTo>
                <a:lnTo>
                  <a:pt x="225" y="23"/>
                </a:lnTo>
                <a:lnTo>
                  <a:pt x="235" y="42"/>
                </a:lnTo>
                <a:lnTo>
                  <a:pt x="254" y="36"/>
                </a:lnTo>
                <a:lnTo>
                  <a:pt x="259" y="39"/>
                </a:lnTo>
                <a:lnTo>
                  <a:pt x="265" y="42"/>
                </a:lnTo>
                <a:lnTo>
                  <a:pt x="274" y="40"/>
                </a:lnTo>
                <a:lnTo>
                  <a:pt x="265" y="50"/>
                </a:lnTo>
                <a:lnTo>
                  <a:pt x="263" y="62"/>
                </a:lnTo>
                <a:lnTo>
                  <a:pt x="258" y="64"/>
                </a:lnTo>
                <a:lnTo>
                  <a:pt x="247" y="85"/>
                </a:lnTo>
                <a:lnTo>
                  <a:pt x="224" y="90"/>
                </a:lnTo>
                <a:lnTo>
                  <a:pt x="220" y="106"/>
                </a:lnTo>
                <a:lnTo>
                  <a:pt x="217" y="121"/>
                </a:lnTo>
                <a:lnTo>
                  <a:pt x="213" y="132"/>
                </a:lnTo>
                <a:lnTo>
                  <a:pt x="214" y="136"/>
                </a:lnTo>
                <a:lnTo>
                  <a:pt x="214" y="137"/>
                </a:lnTo>
                <a:lnTo>
                  <a:pt x="217" y="160"/>
                </a:lnTo>
                <a:lnTo>
                  <a:pt x="229" y="190"/>
                </a:lnTo>
                <a:lnTo>
                  <a:pt x="232" y="199"/>
                </a:lnTo>
                <a:lnTo>
                  <a:pt x="232" y="204"/>
                </a:lnTo>
                <a:lnTo>
                  <a:pt x="232" y="212"/>
                </a:lnTo>
                <a:lnTo>
                  <a:pt x="228" y="211"/>
                </a:lnTo>
                <a:lnTo>
                  <a:pt x="225" y="210"/>
                </a:lnTo>
                <a:lnTo>
                  <a:pt x="224" y="210"/>
                </a:lnTo>
                <a:lnTo>
                  <a:pt x="214" y="205"/>
                </a:lnTo>
                <a:lnTo>
                  <a:pt x="211" y="204"/>
                </a:lnTo>
                <a:lnTo>
                  <a:pt x="207" y="201"/>
                </a:lnTo>
                <a:lnTo>
                  <a:pt x="202" y="196"/>
                </a:lnTo>
                <a:lnTo>
                  <a:pt x="198" y="192"/>
                </a:lnTo>
                <a:lnTo>
                  <a:pt x="196" y="190"/>
                </a:lnTo>
                <a:lnTo>
                  <a:pt x="196" y="189"/>
                </a:lnTo>
                <a:lnTo>
                  <a:pt x="194" y="185"/>
                </a:lnTo>
                <a:lnTo>
                  <a:pt x="192" y="182"/>
                </a:lnTo>
                <a:lnTo>
                  <a:pt x="189" y="175"/>
                </a:lnTo>
                <a:lnTo>
                  <a:pt x="189" y="173"/>
                </a:lnTo>
                <a:lnTo>
                  <a:pt x="187" y="169"/>
                </a:lnTo>
                <a:lnTo>
                  <a:pt x="187" y="167"/>
                </a:lnTo>
                <a:lnTo>
                  <a:pt x="185" y="167"/>
                </a:lnTo>
                <a:lnTo>
                  <a:pt x="185" y="166"/>
                </a:lnTo>
                <a:lnTo>
                  <a:pt x="172" y="173"/>
                </a:lnTo>
                <a:lnTo>
                  <a:pt x="168" y="177"/>
                </a:lnTo>
                <a:lnTo>
                  <a:pt x="164" y="174"/>
                </a:lnTo>
                <a:lnTo>
                  <a:pt x="162" y="174"/>
                </a:lnTo>
                <a:lnTo>
                  <a:pt x="161" y="174"/>
                </a:lnTo>
                <a:lnTo>
                  <a:pt x="157" y="177"/>
                </a:lnTo>
                <a:lnTo>
                  <a:pt x="154" y="180"/>
                </a:lnTo>
                <a:lnTo>
                  <a:pt x="154" y="181"/>
                </a:lnTo>
                <a:lnTo>
                  <a:pt x="153" y="181"/>
                </a:lnTo>
                <a:lnTo>
                  <a:pt x="151" y="190"/>
                </a:lnTo>
                <a:lnTo>
                  <a:pt x="151" y="192"/>
                </a:lnTo>
                <a:lnTo>
                  <a:pt x="147" y="193"/>
                </a:lnTo>
                <a:lnTo>
                  <a:pt x="146" y="193"/>
                </a:lnTo>
                <a:lnTo>
                  <a:pt x="143" y="195"/>
                </a:lnTo>
                <a:lnTo>
                  <a:pt x="143" y="196"/>
                </a:lnTo>
                <a:lnTo>
                  <a:pt x="138" y="204"/>
                </a:lnTo>
                <a:lnTo>
                  <a:pt x="134" y="204"/>
                </a:lnTo>
                <a:lnTo>
                  <a:pt x="132" y="205"/>
                </a:lnTo>
                <a:lnTo>
                  <a:pt x="131" y="205"/>
                </a:lnTo>
                <a:lnTo>
                  <a:pt x="131" y="207"/>
                </a:lnTo>
                <a:lnTo>
                  <a:pt x="131" y="208"/>
                </a:lnTo>
                <a:lnTo>
                  <a:pt x="132" y="210"/>
                </a:lnTo>
                <a:lnTo>
                  <a:pt x="132" y="211"/>
                </a:lnTo>
                <a:lnTo>
                  <a:pt x="135" y="212"/>
                </a:lnTo>
                <a:lnTo>
                  <a:pt x="134" y="214"/>
                </a:lnTo>
                <a:lnTo>
                  <a:pt x="134" y="215"/>
                </a:lnTo>
                <a:lnTo>
                  <a:pt x="132" y="215"/>
                </a:lnTo>
                <a:lnTo>
                  <a:pt x="129" y="216"/>
                </a:lnTo>
                <a:lnTo>
                  <a:pt x="124" y="222"/>
                </a:lnTo>
                <a:lnTo>
                  <a:pt x="121" y="223"/>
                </a:lnTo>
                <a:lnTo>
                  <a:pt x="120" y="226"/>
                </a:lnTo>
                <a:lnTo>
                  <a:pt x="119" y="227"/>
                </a:lnTo>
                <a:lnTo>
                  <a:pt x="117" y="227"/>
                </a:lnTo>
                <a:lnTo>
                  <a:pt x="116" y="229"/>
                </a:lnTo>
                <a:lnTo>
                  <a:pt x="114" y="230"/>
                </a:lnTo>
                <a:lnTo>
                  <a:pt x="113" y="230"/>
                </a:lnTo>
                <a:lnTo>
                  <a:pt x="112" y="229"/>
                </a:lnTo>
                <a:lnTo>
                  <a:pt x="108" y="225"/>
                </a:lnTo>
                <a:lnTo>
                  <a:pt x="106" y="225"/>
                </a:lnTo>
                <a:lnTo>
                  <a:pt x="105" y="225"/>
                </a:lnTo>
                <a:lnTo>
                  <a:pt x="104" y="225"/>
                </a:lnTo>
                <a:lnTo>
                  <a:pt x="102" y="226"/>
                </a:lnTo>
                <a:lnTo>
                  <a:pt x="99" y="227"/>
                </a:lnTo>
                <a:lnTo>
                  <a:pt x="98" y="227"/>
                </a:lnTo>
                <a:lnTo>
                  <a:pt x="98" y="227"/>
                </a:lnTo>
                <a:lnTo>
                  <a:pt x="97" y="226"/>
                </a:lnTo>
                <a:lnTo>
                  <a:pt x="95" y="220"/>
                </a:lnTo>
                <a:lnTo>
                  <a:pt x="89" y="222"/>
                </a:lnTo>
                <a:lnTo>
                  <a:pt x="83" y="227"/>
                </a:lnTo>
                <a:lnTo>
                  <a:pt x="79" y="222"/>
                </a:lnTo>
                <a:lnTo>
                  <a:pt x="79" y="223"/>
                </a:lnTo>
                <a:lnTo>
                  <a:pt x="68" y="230"/>
                </a:lnTo>
                <a:lnTo>
                  <a:pt x="65" y="230"/>
                </a:lnTo>
                <a:lnTo>
                  <a:pt x="64" y="231"/>
                </a:lnTo>
                <a:lnTo>
                  <a:pt x="61" y="233"/>
                </a:lnTo>
                <a:lnTo>
                  <a:pt x="61" y="234"/>
                </a:lnTo>
                <a:lnTo>
                  <a:pt x="61" y="238"/>
                </a:lnTo>
                <a:lnTo>
                  <a:pt x="60" y="240"/>
                </a:lnTo>
                <a:lnTo>
                  <a:pt x="59" y="244"/>
                </a:lnTo>
                <a:lnTo>
                  <a:pt x="60" y="246"/>
                </a:lnTo>
                <a:lnTo>
                  <a:pt x="59" y="249"/>
                </a:lnTo>
                <a:lnTo>
                  <a:pt x="59" y="256"/>
                </a:lnTo>
                <a:lnTo>
                  <a:pt x="49" y="268"/>
                </a:lnTo>
                <a:lnTo>
                  <a:pt x="48" y="268"/>
                </a:lnTo>
                <a:lnTo>
                  <a:pt x="46" y="268"/>
                </a:lnTo>
                <a:lnTo>
                  <a:pt x="34" y="270"/>
                </a:lnTo>
                <a:lnTo>
                  <a:pt x="31" y="263"/>
                </a:lnTo>
                <a:lnTo>
                  <a:pt x="19" y="267"/>
                </a:lnTo>
                <a:lnTo>
                  <a:pt x="12" y="263"/>
                </a:lnTo>
                <a:lnTo>
                  <a:pt x="5" y="264"/>
                </a:lnTo>
                <a:lnTo>
                  <a:pt x="5" y="256"/>
                </a:lnTo>
                <a:lnTo>
                  <a:pt x="0" y="253"/>
                </a:lnTo>
                <a:lnTo>
                  <a:pt x="4" y="240"/>
                </a:lnTo>
                <a:lnTo>
                  <a:pt x="11" y="234"/>
                </a:lnTo>
                <a:lnTo>
                  <a:pt x="13" y="231"/>
                </a:lnTo>
                <a:lnTo>
                  <a:pt x="30" y="230"/>
                </a:lnTo>
                <a:lnTo>
                  <a:pt x="39" y="220"/>
                </a:lnTo>
                <a:lnTo>
                  <a:pt x="34" y="200"/>
                </a:lnTo>
                <a:lnTo>
                  <a:pt x="75" y="174"/>
                </a:lnTo>
                <a:lnTo>
                  <a:pt x="98" y="167"/>
                </a:lnTo>
                <a:lnTo>
                  <a:pt x="95" y="151"/>
                </a:lnTo>
                <a:lnTo>
                  <a:pt x="123" y="125"/>
                </a:lnTo>
                <a:lnTo>
                  <a:pt x="120" y="105"/>
                </a:lnTo>
                <a:lnTo>
                  <a:pt x="123" y="96"/>
                </a:lnTo>
                <a:lnTo>
                  <a:pt x="128" y="91"/>
                </a:lnTo>
                <a:lnTo>
                  <a:pt x="129" y="87"/>
                </a:lnTo>
                <a:lnTo>
                  <a:pt x="136" y="60"/>
                </a:lnTo>
                <a:lnTo>
                  <a:pt x="157" y="45"/>
                </a:lnTo>
                <a:lnTo>
                  <a:pt x="177" y="12"/>
                </a:lnTo>
                <a:lnTo>
                  <a:pt x="179" y="0"/>
                </a:lnTo>
                <a:lnTo>
                  <a:pt x="184" y="12"/>
                </a:lnTo>
                <a:lnTo>
                  <a:pt x="177" y="31"/>
                </a:lnTo>
                <a:lnTo>
                  <a:pt x="166" y="46"/>
                </a:lnTo>
                <a:lnTo>
                  <a:pt x="158" y="58"/>
                </a:lnTo>
                <a:lnTo>
                  <a:pt x="154" y="66"/>
                </a:lnTo>
                <a:lnTo>
                  <a:pt x="151" y="70"/>
                </a:lnTo>
                <a:lnTo>
                  <a:pt x="157" y="76"/>
                </a:lnTo>
                <a:lnTo>
                  <a:pt x="161" y="66"/>
                </a:lnTo>
                <a:lnTo>
                  <a:pt x="162" y="62"/>
                </a:lnTo>
                <a:lnTo>
                  <a:pt x="173" y="58"/>
                </a:lnTo>
                <a:lnTo>
                  <a:pt x="176" y="57"/>
                </a:lnTo>
                <a:lnTo>
                  <a:pt x="179" y="58"/>
                </a:lnTo>
                <a:lnTo>
                  <a:pt x="176" y="62"/>
                </a:lnTo>
                <a:lnTo>
                  <a:pt x="170" y="72"/>
                </a:lnTo>
                <a:lnTo>
                  <a:pt x="169" y="72"/>
                </a:lnTo>
                <a:lnTo>
                  <a:pt x="170" y="72"/>
                </a:lnTo>
                <a:lnTo>
                  <a:pt x="173" y="73"/>
                </a:lnTo>
                <a:lnTo>
                  <a:pt x="181" y="65"/>
                </a:lnTo>
                <a:lnTo>
                  <a:pt x="183" y="62"/>
                </a:lnTo>
                <a:lnTo>
                  <a:pt x="189" y="50"/>
                </a:lnTo>
                <a:lnTo>
                  <a:pt x="198" y="47"/>
                </a:lnTo>
                <a:lnTo>
                  <a:pt x="191" y="66"/>
                </a:lnTo>
                <a:lnTo>
                  <a:pt x="189" y="90"/>
                </a:lnTo>
                <a:lnTo>
                  <a:pt x="189" y="106"/>
                </a:lnTo>
                <a:lnTo>
                  <a:pt x="191" y="117"/>
                </a:lnTo>
                <a:lnTo>
                  <a:pt x="195" y="133"/>
                </a:lnTo>
                <a:lnTo>
                  <a:pt x="200" y="135"/>
                </a:lnTo>
                <a:lnTo>
                  <a:pt x="200" y="133"/>
                </a:lnTo>
                <a:lnTo>
                  <a:pt x="198" y="124"/>
                </a:lnTo>
                <a:lnTo>
                  <a:pt x="196" y="115"/>
                </a:lnTo>
                <a:lnTo>
                  <a:pt x="196" y="111"/>
                </a:lnTo>
                <a:lnTo>
                  <a:pt x="196" y="100"/>
                </a:lnTo>
                <a:lnTo>
                  <a:pt x="196" y="95"/>
                </a:lnTo>
                <a:lnTo>
                  <a:pt x="194" y="80"/>
                </a:lnTo>
                <a:lnTo>
                  <a:pt x="198" y="73"/>
                </a:lnTo>
                <a:lnTo>
                  <a:pt x="199" y="61"/>
                </a:lnTo>
                <a:lnTo>
                  <a:pt x="203" y="54"/>
                </a:lnTo>
                <a:lnTo>
                  <a:pt x="210" y="62"/>
                </a:lnTo>
                <a:lnTo>
                  <a:pt x="211" y="58"/>
                </a:lnTo>
                <a:lnTo>
                  <a:pt x="211" y="54"/>
                </a:lnTo>
                <a:lnTo>
                  <a:pt x="211" y="53"/>
                </a:lnTo>
                <a:lnTo>
                  <a:pt x="213" y="45"/>
                </a:lnTo>
                <a:lnTo>
                  <a:pt x="211" y="45"/>
                </a:lnTo>
                <a:lnTo>
                  <a:pt x="200" y="40"/>
                </a:lnTo>
                <a:lnTo>
                  <a:pt x="199" y="28"/>
                </a:lnTo>
                <a:lnTo>
                  <a:pt x="200" y="17"/>
                </a:lnTo>
                <a:lnTo>
                  <a:pt x="20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8" name="Freeform 756">
            <a:extLst>
              <a:ext uri="{FF2B5EF4-FFF2-40B4-BE49-F238E27FC236}">
                <a16:creationId xmlns:a16="http://schemas.microsoft.com/office/drawing/2014/main" id="{55963A26-8E16-BFF8-692B-CEB961B33135}"/>
              </a:ext>
            </a:extLst>
          </p:cNvPr>
          <p:cNvSpPr>
            <a:spLocks noEditPoints="1"/>
          </p:cNvSpPr>
          <p:nvPr/>
        </p:nvSpPr>
        <p:spPr bwMode="auto">
          <a:xfrm>
            <a:off x="4094247" y="5773859"/>
            <a:ext cx="128590" cy="160341"/>
          </a:xfrm>
          <a:custGeom>
            <a:avLst/>
            <a:gdLst>
              <a:gd name="T0" fmla="*/ 21 w 81"/>
              <a:gd name="T1" fmla="*/ 78 h 101"/>
              <a:gd name="T2" fmla="*/ 17 w 81"/>
              <a:gd name="T3" fmla="*/ 78 h 101"/>
              <a:gd name="T4" fmla="*/ 11 w 81"/>
              <a:gd name="T5" fmla="*/ 69 h 101"/>
              <a:gd name="T6" fmla="*/ 10 w 81"/>
              <a:gd name="T7" fmla="*/ 71 h 101"/>
              <a:gd name="T8" fmla="*/ 9 w 81"/>
              <a:gd name="T9" fmla="*/ 72 h 101"/>
              <a:gd name="T10" fmla="*/ 10 w 81"/>
              <a:gd name="T11" fmla="*/ 78 h 101"/>
              <a:gd name="T12" fmla="*/ 0 w 81"/>
              <a:gd name="T13" fmla="*/ 76 h 101"/>
              <a:gd name="T14" fmla="*/ 0 w 81"/>
              <a:gd name="T15" fmla="*/ 78 h 101"/>
              <a:gd name="T16" fmla="*/ 0 w 81"/>
              <a:gd name="T17" fmla="*/ 79 h 101"/>
              <a:gd name="T18" fmla="*/ 2 w 81"/>
              <a:gd name="T19" fmla="*/ 79 h 101"/>
              <a:gd name="T20" fmla="*/ 3 w 81"/>
              <a:gd name="T21" fmla="*/ 80 h 101"/>
              <a:gd name="T22" fmla="*/ 6 w 81"/>
              <a:gd name="T23" fmla="*/ 84 h 101"/>
              <a:gd name="T24" fmla="*/ 10 w 81"/>
              <a:gd name="T25" fmla="*/ 87 h 101"/>
              <a:gd name="T26" fmla="*/ 7 w 81"/>
              <a:gd name="T27" fmla="*/ 88 h 101"/>
              <a:gd name="T28" fmla="*/ 14 w 81"/>
              <a:gd name="T29" fmla="*/ 87 h 101"/>
              <a:gd name="T30" fmla="*/ 10 w 81"/>
              <a:gd name="T31" fmla="*/ 93 h 101"/>
              <a:gd name="T32" fmla="*/ 11 w 81"/>
              <a:gd name="T33" fmla="*/ 98 h 101"/>
              <a:gd name="T34" fmla="*/ 14 w 81"/>
              <a:gd name="T35" fmla="*/ 99 h 101"/>
              <a:gd name="T36" fmla="*/ 17 w 81"/>
              <a:gd name="T37" fmla="*/ 101 h 101"/>
              <a:gd name="T38" fmla="*/ 22 w 81"/>
              <a:gd name="T39" fmla="*/ 88 h 101"/>
              <a:gd name="T40" fmla="*/ 22 w 81"/>
              <a:gd name="T41" fmla="*/ 82 h 101"/>
              <a:gd name="T42" fmla="*/ 24 w 81"/>
              <a:gd name="T43" fmla="*/ 79 h 101"/>
              <a:gd name="T44" fmla="*/ 22 w 81"/>
              <a:gd name="T45" fmla="*/ 79 h 101"/>
              <a:gd name="T46" fmla="*/ 21 w 81"/>
              <a:gd name="T47" fmla="*/ 78 h 101"/>
              <a:gd name="T48" fmla="*/ 10 w 81"/>
              <a:gd name="T49" fmla="*/ 33 h 101"/>
              <a:gd name="T50" fmla="*/ 9 w 81"/>
              <a:gd name="T51" fmla="*/ 31 h 101"/>
              <a:gd name="T52" fmla="*/ 6 w 81"/>
              <a:gd name="T53" fmla="*/ 31 h 101"/>
              <a:gd name="T54" fmla="*/ 4 w 81"/>
              <a:gd name="T55" fmla="*/ 35 h 101"/>
              <a:gd name="T56" fmla="*/ 4 w 81"/>
              <a:gd name="T57" fmla="*/ 38 h 101"/>
              <a:gd name="T58" fmla="*/ 19 w 81"/>
              <a:gd name="T59" fmla="*/ 48 h 101"/>
              <a:gd name="T60" fmla="*/ 28 w 81"/>
              <a:gd name="T61" fmla="*/ 53 h 101"/>
              <a:gd name="T62" fmla="*/ 32 w 81"/>
              <a:gd name="T63" fmla="*/ 52 h 101"/>
              <a:gd name="T64" fmla="*/ 33 w 81"/>
              <a:gd name="T65" fmla="*/ 43 h 101"/>
              <a:gd name="T66" fmla="*/ 29 w 81"/>
              <a:gd name="T67" fmla="*/ 41 h 101"/>
              <a:gd name="T68" fmla="*/ 10 w 81"/>
              <a:gd name="T69" fmla="*/ 33 h 101"/>
              <a:gd name="T70" fmla="*/ 77 w 81"/>
              <a:gd name="T71" fmla="*/ 0 h 101"/>
              <a:gd name="T72" fmla="*/ 67 w 81"/>
              <a:gd name="T73" fmla="*/ 1 h 101"/>
              <a:gd name="T74" fmla="*/ 59 w 81"/>
              <a:gd name="T75" fmla="*/ 3 h 101"/>
              <a:gd name="T76" fmla="*/ 60 w 81"/>
              <a:gd name="T77" fmla="*/ 12 h 101"/>
              <a:gd name="T78" fmla="*/ 62 w 81"/>
              <a:gd name="T79" fmla="*/ 12 h 101"/>
              <a:gd name="T80" fmla="*/ 64 w 81"/>
              <a:gd name="T81" fmla="*/ 12 h 101"/>
              <a:gd name="T82" fmla="*/ 73 w 81"/>
              <a:gd name="T83" fmla="*/ 11 h 101"/>
              <a:gd name="T84" fmla="*/ 81 w 81"/>
              <a:gd name="T85" fmla="*/ 8 h 101"/>
              <a:gd name="T86" fmla="*/ 77 w 81"/>
              <a:gd name="T87" fmla="*/ 0 h 101"/>
              <a:gd name="T88" fmla="*/ 34 w 81"/>
              <a:gd name="T89" fmla="*/ 27 h 101"/>
              <a:gd name="T90" fmla="*/ 34 w 81"/>
              <a:gd name="T91" fmla="*/ 35 h 101"/>
              <a:gd name="T92" fmla="*/ 36 w 81"/>
              <a:gd name="T93" fmla="*/ 35 h 101"/>
              <a:gd name="T94" fmla="*/ 41 w 81"/>
              <a:gd name="T95" fmla="*/ 35 h 101"/>
              <a:gd name="T96" fmla="*/ 49 w 81"/>
              <a:gd name="T97" fmla="*/ 27 h 101"/>
              <a:gd name="T98" fmla="*/ 43 w 81"/>
              <a:gd name="T99" fmla="*/ 19 h 101"/>
              <a:gd name="T100" fmla="*/ 34 w 81"/>
              <a:gd name="T101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1" h="101">
                <a:moveTo>
                  <a:pt x="21" y="78"/>
                </a:moveTo>
                <a:lnTo>
                  <a:pt x="17" y="78"/>
                </a:lnTo>
                <a:lnTo>
                  <a:pt x="11" y="69"/>
                </a:lnTo>
                <a:lnTo>
                  <a:pt x="10" y="71"/>
                </a:lnTo>
                <a:lnTo>
                  <a:pt x="9" y="72"/>
                </a:lnTo>
                <a:lnTo>
                  <a:pt x="10" y="78"/>
                </a:lnTo>
                <a:lnTo>
                  <a:pt x="0" y="76"/>
                </a:lnTo>
                <a:lnTo>
                  <a:pt x="0" y="78"/>
                </a:lnTo>
                <a:lnTo>
                  <a:pt x="0" y="79"/>
                </a:lnTo>
                <a:lnTo>
                  <a:pt x="2" y="79"/>
                </a:lnTo>
                <a:lnTo>
                  <a:pt x="3" y="80"/>
                </a:lnTo>
                <a:lnTo>
                  <a:pt x="6" y="84"/>
                </a:lnTo>
                <a:lnTo>
                  <a:pt x="10" y="87"/>
                </a:lnTo>
                <a:lnTo>
                  <a:pt x="7" y="88"/>
                </a:lnTo>
                <a:lnTo>
                  <a:pt x="14" y="87"/>
                </a:lnTo>
                <a:lnTo>
                  <a:pt x="10" y="93"/>
                </a:lnTo>
                <a:lnTo>
                  <a:pt x="11" y="98"/>
                </a:lnTo>
                <a:lnTo>
                  <a:pt x="14" y="99"/>
                </a:lnTo>
                <a:lnTo>
                  <a:pt x="17" y="101"/>
                </a:lnTo>
                <a:lnTo>
                  <a:pt x="22" y="88"/>
                </a:lnTo>
                <a:lnTo>
                  <a:pt x="22" y="82"/>
                </a:lnTo>
                <a:lnTo>
                  <a:pt x="24" y="79"/>
                </a:lnTo>
                <a:lnTo>
                  <a:pt x="22" y="79"/>
                </a:lnTo>
                <a:lnTo>
                  <a:pt x="21" y="78"/>
                </a:lnTo>
                <a:close/>
                <a:moveTo>
                  <a:pt x="10" y="33"/>
                </a:moveTo>
                <a:lnTo>
                  <a:pt x="9" y="31"/>
                </a:lnTo>
                <a:lnTo>
                  <a:pt x="6" y="31"/>
                </a:lnTo>
                <a:lnTo>
                  <a:pt x="4" y="35"/>
                </a:lnTo>
                <a:lnTo>
                  <a:pt x="4" y="38"/>
                </a:lnTo>
                <a:lnTo>
                  <a:pt x="19" y="48"/>
                </a:lnTo>
                <a:lnTo>
                  <a:pt x="28" y="53"/>
                </a:lnTo>
                <a:lnTo>
                  <a:pt x="32" y="52"/>
                </a:lnTo>
                <a:lnTo>
                  <a:pt x="33" y="43"/>
                </a:lnTo>
                <a:lnTo>
                  <a:pt x="29" y="41"/>
                </a:lnTo>
                <a:lnTo>
                  <a:pt x="10" y="33"/>
                </a:lnTo>
                <a:close/>
                <a:moveTo>
                  <a:pt x="77" y="0"/>
                </a:moveTo>
                <a:lnTo>
                  <a:pt x="67" y="1"/>
                </a:lnTo>
                <a:lnTo>
                  <a:pt x="59" y="3"/>
                </a:lnTo>
                <a:lnTo>
                  <a:pt x="60" y="12"/>
                </a:lnTo>
                <a:lnTo>
                  <a:pt x="62" y="12"/>
                </a:lnTo>
                <a:lnTo>
                  <a:pt x="64" y="12"/>
                </a:lnTo>
                <a:lnTo>
                  <a:pt x="73" y="11"/>
                </a:lnTo>
                <a:lnTo>
                  <a:pt x="81" y="8"/>
                </a:lnTo>
                <a:lnTo>
                  <a:pt x="77" y="0"/>
                </a:lnTo>
                <a:close/>
                <a:moveTo>
                  <a:pt x="34" y="27"/>
                </a:moveTo>
                <a:lnTo>
                  <a:pt x="34" y="35"/>
                </a:lnTo>
                <a:lnTo>
                  <a:pt x="36" y="35"/>
                </a:lnTo>
                <a:lnTo>
                  <a:pt x="41" y="35"/>
                </a:lnTo>
                <a:lnTo>
                  <a:pt x="49" y="27"/>
                </a:lnTo>
                <a:lnTo>
                  <a:pt x="43" y="19"/>
                </a:lnTo>
                <a:lnTo>
                  <a:pt x="34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757">
            <a:extLst>
              <a:ext uri="{FF2B5EF4-FFF2-40B4-BE49-F238E27FC236}">
                <a16:creationId xmlns:a16="http://schemas.microsoft.com/office/drawing/2014/main" id="{F3FDACD7-7CE0-D908-04CC-4C0A8663AC0D}"/>
              </a:ext>
            </a:extLst>
          </p:cNvPr>
          <p:cNvSpPr>
            <a:spLocks/>
          </p:cNvSpPr>
          <p:nvPr/>
        </p:nvSpPr>
        <p:spPr bwMode="auto">
          <a:xfrm>
            <a:off x="3954544" y="5721470"/>
            <a:ext cx="20638" cy="19050"/>
          </a:xfrm>
          <a:custGeom>
            <a:avLst/>
            <a:gdLst>
              <a:gd name="T0" fmla="*/ 12 w 13"/>
              <a:gd name="T1" fmla="*/ 12 h 12"/>
              <a:gd name="T2" fmla="*/ 5 w 13"/>
              <a:gd name="T3" fmla="*/ 12 h 12"/>
              <a:gd name="T4" fmla="*/ 0 w 13"/>
              <a:gd name="T5" fmla="*/ 6 h 12"/>
              <a:gd name="T6" fmla="*/ 8 w 13"/>
              <a:gd name="T7" fmla="*/ 0 h 12"/>
              <a:gd name="T8" fmla="*/ 13 w 13"/>
              <a:gd name="T9" fmla="*/ 4 h 12"/>
              <a:gd name="T10" fmla="*/ 12 w 13"/>
              <a:gd name="T11" fmla="*/ 11 h 12"/>
              <a:gd name="T12" fmla="*/ 12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12" y="12"/>
                </a:moveTo>
                <a:lnTo>
                  <a:pt x="5" y="12"/>
                </a:lnTo>
                <a:lnTo>
                  <a:pt x="0" y="6"/>
                </a:lnTo>
                <a:lnTo>
                  <a:pt x="8" y="0"/>
                </a:lnTo>
                <a:lnTo>
                  <a:pt x="13" y="4"/>
                </a:lnTo>
                <a:lnTo>
                  <a:pt x="12" y="11"/>
                </a:lnTo>
                <a:lnTo>
                  <a:pt x="12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758">
            <a:extLst>
              <a:ext uri="{FF2B5EF4-FFF2-40B4-BE49-F238E27FC236}">
                <a16:creationId xmlns:a16="http://schemas.microsoft.com/office/drawing/2014/main" id="{66A306C8-5DAB-E0AC-F530-F95991595076}"/>
              </a:ext>
            </a:extLst>
          </p:cNvPr>
          <p:cNvSpPr>
            <a:spLocks noEditPoints="1"/>
          </p:cNvSpPr>
          <p:nvPr/>
        </p:nvSpPr>
        <p:spPr bwMode="auto">
          <a:xfrm>
            <a:off x="4051383" y="5573830"/>
            <a:ext cx="76202" cy="101602"/>
          </a:xfrm>
          <a:custGeom>
            <a:avLst/>
            <a:gdLst>
              <a:gd name="T0" fmla="*/ 29 w 48"/>
              <a:gd name="T1" fmla="*/ 60 h 64"/>
              <a:gd name="T2" fmla="*/ 29 w 48"/>
              <a:gd name="T3" fmla="*/ 60 h 64"/>
              <a:gd name="T4" fmla="*/ 41 w 48"/>
              <a:gd name="T5" fmla="*/ 32 h 64"/>
              <a:gd name="T6" fmla="*/ 41 w 48"/>
              <a:gd name="T7" fmla="*/ 43 h 64"/>
              <a:gd name="T8" fmla="*/ 36 w 48"/>
              <a:gd name="T9" fmla="*/ 49 h 64"/>
              <a:gd name="T10" fmla="*/ 31 w 48"/>
              <a:gd name="T11" fmla="*/ 51 h 64"/>
              <a:gd name="T12" fmla="*/ 29 w 48"/>
              <a:gd name="T13" fmla="*/ 52 h 64"/>
              <a:gd name="T14" fmla="*/ 27 w 48"/>
              <a:gd name="T15" fmla="*/ 60 h 64"/>
              <a:gd name="T16" fmla="*/ 27 w 48"/>
              <a:gd name="T17" fmla="*/ 60 h 64"/>
              <a:gd name="T18" fmla="*/ 25 w 48"/>
              <a:gd name="T19" fmla="*/ 59 h 64"/>
              <a:gd name="T20" fmla="*/ 21 w 48"/>
              <a:gd name="T21" fmla="*/ 63 h 64"/>
              <a:gd name="T22" fmla="*/ 18 w 48"/>
              <a:gd name="T23" fmla="*/ 59 h 64"/>
              <a:gd name="T24" fmla="*/ 10 w 48"/>
              <a:gd name="T25" fmla="*/ 64 h 64"/>
              <a:gd name="T26" fmla="*/ 8 w 48"/>
              <a:gd name="T27" fmla="*/ 63 h 64"/>
              <a:gd name="T28" fmla="*/ 3 w 48"/>
              <a:gd name="T29" fmla="*/ 58 h 64"/>
              <a:gd name="T30" fmla="*/ 6 w 48"/>
              <a:gd name="T31" fmla="*/ 51 h 64"/>
              <a:gd name="T32" fmla="*/ 0 w 48"/>
              <a:gd name="T33" fmla="*/ 47 h 64"/>
              <a:gd name="T34" fmla="*/ 4 w 48"/>
              <a:gd name="T35" fmla="*/ 43 h 64"/>
              <a:gd name="T36" fmla="*/ 10 w 48"/>
              <a:gd name="T37" fmla="*/ 36 h 64"/>
              <a:gd name="T38" fmla="*/ 15 w 48"/>
              <a:gd name="T39" fmla="*/ 28 h 64"/>
              <a:gd name="T40" fmla="*/ 19 w 48"/>
              <a:gd name="T41" fmla="*/ 25 h 64"/>
              <a:gd name="T42" fmla="*/ 23 w 48"/>
              <a:gd name="T43" fmla="*/ 22 h 64"/>
              <a:gd name="T44" fmla="*/ 26 w 48"/>
              <a:gd name="T45" fmla="*/ 21 h 64"/>
              <a:gd name="T46" fmla="*/ 27 w 48"/>
              <a:gd name="T47" fmla="*/ 22 h 64"/>
              <a:gd name="T48" fmla="*/ 27 w 48"/>
              <a:gd name="T49" fmla="*/ 30 h 64"/>
              <a:gd name="T50" fmla="*/ 30 w 48"/>
              <a:gd name="T51" fmla="*/ 33 h 64"/>
              <a:gd name="T52" fmla="*/ 36 w 48"/>
              <a:gd name="T53" fmla="*/ 30 h 64"/>
              <a:gd name="T54" fmla="*/ 34 w 48"/>
              <a:gd name="T55" fmla="*/ 24 h 64"/>
              <a:gd name="T56" fmla="*/ 31 w 48"/>
              <a:gd name="T57" fmla="*/ 18 h 64"/>
              <a:gd name="T58" fmla="*/ 36 w 48"/>
              <a:gd name="T59" fmla="*/ 11 h 64"/>
              <a:gd name="T60" fmla="*/ 40 w 48"/>
              <a:gd name="T61" fmla="*/ 9 h 64"/>
              <a:gd name="T62" fmla="*/ 44 w 48"/>
              <a:gd name="T63" fmla="*/ 4 h 64"/>
              <a:gd name="T64" fmla="*/ 46 w 48"/>
              <a:gd name="T65" fmla="*/ 3 h 64"/>
              <a:gd name="T66" fmla="*/ 48 w 48"/>
              <a:gd name="T67" fmla="*/ 0 h 64"/>
              <a:gd name="T68" fmla="*/ 48 w 48"/>
              <a:gd name="T69" fmla="*/ 3 h 64"/>
              <a:gd name="T70" fmla="*/ 46 w 48"/>
              <a:gd name="T71" fmla="*/ 13 h 64"/>
              <a:gd name="T72" fmla="*/ 44 w 48"/>
              <a:gd name="T73" fmla="*/ 21 h 64"/>
              <a:gd name="T74" fmla="*/ 41 w 48"/>
              <a:gd name="T75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" h="64">
                <a:moveTo>
                  <a:pt x="29" y="60"/>
                </a:moveTo>
                <a:lnTo>
                  <a:pt x="29" y="60"/>
                </a:lnTo>
                <a:close/>
                <a:moveTo>
                  <a:pt x="41" y="32"/>
                </a:moveTo>
                <a:lnTo>
                  <a:pt x="41" y="43"/>
                </a:lnTo>
                <a:lnTo>
                  <a:pt x="36" y="49"/>
                </a:lnTo>
                <a:lnTo>
                  <a:pt x="31" y="51"/>
                </a:lnTo>
                <a:lnTo>
                  <a:pt x="29" y="52"/>
                </a:lnTo>
                <a:lnTo>
                  <a:pt x="27" y="60"/>
                </a:lnTo>
                <a:lnTo>
                  <a:pt x="27" y="60"/>
                </a:lnTo>
                <a:lnTo>
                  <a:pt x="25" y="59"/>
                </a:lnTo>
                <a:lnTo>
                  <a:pt x="21" y="63"/>
                </a:lnTo>
                <a:lnTo>
                  <a:pt x="18" y="59"/>
                </a:lnTo>
                <a:lnTo>
                  <a:pt x="10" y="64"/>
                </a:lnTo>
                <a:lnTo>
                  <a:pt x="8" y="63"/>
                </a:lnTo>
                <a:lnTo>
                  <a:pt x="3" y="58"/>
                </a:lnTo>
                <a:lnTo>
                  <a:pt x="6" y="51"/>
                </a:lnTo>
                <a:lnTo>
                  <a:pt x="0" y="47"/>
                </a:lnTo>
                <a:lnTo>
                  <a:pt x="4" y="43"/>
                </a:lnTo>
                <a:lnTo>
                  <a:pt x="10" y="36"/>
                </a:lnTo>
                <a:lnTo>
                  <a:pt x="15" y="28"/>
                </a:lnTo>
                <a:lnTo>
                  <a:pt x="19" y="25"/>
                </a:lnTo>
                <a:lnTo>
                  <a:pt x="23" y="22"/>
                </a:lnTo>
                <a:lnTo>
                  <a:pt x="26" y="21"/>
                </a:lnTo>
                <a:lnTo>
                  <a:pt x="27" y="22"/>
                </a:lnTo>
                <a:lnTo>
                  <a:pt x="27" y="30"/>
                </a:lnTo>
                <a:lnTo>
                  <a:pt x="30" y="33"/>
                </a:lnTo>
                <a:lnTo>
                  <a:pt x="36" y="30"/>
                </a:lnTo>
                <a:lnTo>
                  <a:pt x="34" y="24"/>
                </a:lnTo>
                <a:lnTo>
                  <a:pt x="31" y="18"/>
                </a:lnTo>
                <a:lnTo>
                  <a:pt x="36" y="11"/>
                </a:lnTo>
                <a:lnTo>
                  <a:pt x="40" y="9"/>
                </a:lnTo>
                <a:lnTo>
                  <a:pt x="44" y="4"/>
                </a:lnTo>
                <a:lnTo>
                  <a:pt x="46" y="3"/>
                </a:lnTo>
                <a:lnTo>
                  <a:pt x="48" y="0"/>
                </a:lnTo>
                <a:lnTo>
                  <a:pt x="48" y="3"/>
                </a:lnTo>
                <a:lnTo>
                  <a:pt x="46" y="13"/>
                </a:lnTo>
                <a:lnTo>
                  <a:pt x="44" y="21"/>
                </a:lnTo>
                <a:lnTo>
                  <a:pt x="41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59">
            <a:extLst>
              <a:ext uri="{FF2B5EF4-FFF2-40B4-BE49-F238E27FC236}">
                <a16:creationId xmlns:a16="http://schemas.microsoft.com/office/drawing/2014/main" id="{D6B4CDAE-A0D5-64A3-0CCF-7B3E76ECB446}"/>
              </a:ext>
            </a:extLst>
          </p:cNvPr>
          <p:cNvSpPr>
            <a:spLocks noEditPoints="1"/>
          </p:cNvSpPr>
          <p:nvPr/>
        </p:nvSpPr>
        <p:spPr bwMode="auto">
          <a:xfrm>
            <a:off x="4051383" y="5573830"/>
            <a:ext cx="76202" cy="101602"/>
          </a:xfrm>
          <a:custGeom>
            <a:avLst/>
            <a:gdLst>
              <a:gd name="T0" fmla="*/ 29 w 48"/>
              <a:gd name="T1" fmla="*/ 60 h 64"/>
              <a:gd name="T2" fmla="*/ 29 w 48"/>
              <a:gd name="T3" fmla="*/ 60 h 64"/>
              <a:gd name="T4" fmla="*/ 41 w 48"/>
              <a:gd name="T5" fmla="*/ 32 h 64"/>
              <a:gd name="T6" fmla="*/ 41 w 48"/>
              <a:gd name="T7" fmla="*/ 43 h 64"/>
              <a:gd name="T8" fmla="*/ 36 w 48"/>
              <a:gd name="T9" fmla="*/ 49 h 64"/>
              <a:gd name="T10" fmla="*/ 31 w 48"/>
              <a:gd name="T11" fmla="*/ 51 h 64"/>
              <a:gd name="T12" fmla="*/ 29 w 48"/>
              <a:gd name="T13" fmla="*/ 52 h 64"/>
              <a:gd name="T14" fmla="*/ 27 w 48"/>
              <a:gd name="T15" fmla="*/ 60 h 64"/>
              <a:gd name="T16" fmla="*/ 27 w 48"/>
              <a:gd name="T17" fmla="*/ 60 h 64"/>
              <a:gd name="T18" fmla="*/ 25 w 48"/>
              <a:gd name="T19" fmla="*/ 59 h 64"/>
              <a:gd name="T20" fmla="*/ 21 w 48"/>
              <a:gd name="T21" fmla="*/ 63 h 64"/>
              <a:gd name="T22" fmla="*/ 18 w 48"/>
              <a:gd name="T23" fmla="*/ 59 h 64"/>
              <a:gd name="T24" fmla="*/ 10 w 48"/>
              <a:gd name="T25" fmla="*/ 64 h 64"/>
              <a:gd name="T26" fmla="*/ 8 w 48"/>
              <a:gd name="T27" fmla="*/ 63 h 64"/>
              <a:gd name="T28" fmla="*/ 3 w 48"/>
              <a:gd name="T29" fmla="*/ 58 h 64"/>
              <a:gd name="T30" fmla="*/ 6 w 48"/>
              <a:gd name="T31" fmla="*/ 51 h 64"/>
              <a:gd name="T32" fmla="*/ 0 w 48"/>
              <a:gd name="T33" fmla="*/ 47 h 64"/>
              <a:gd name="T34" fmla="*/ 4 w 48"/>
              <a:gd name="T35" fmla="*/ 43 h 64"/>
              <a:gd name="T36" fmla="*/ 10 w 48"/>
              <a:gd name="T37" fmla="*/ 36 h 64"/>
              <a:gd name="T38" fmla="*/ 15 w 48"/>
              <a:gd name="T39" fmla="*/ 28 h 64"/>
              <a:gd name="T40" fmla="*/ 19 w 48"/>
              <a:gd name="T41" fmla="*/ 25 h 64"/>
              <a:gd name="T42" fmla="*/ 23 w 48"/>
              <a:gd name="T43" fmla="*/ 22 h 64"/>
              <a:gd name="T44" fmla="*/ 26 w 48"/>
              <a:gd name="T45" fmla="*/ 21 h 64"/>
              <a:gd name="T46" fmla="*/ 27 w 48"/>
              <a:gd name="T47" fmla="*/ 22 h 64"/>
              <a:gd name="T48" fmla="*/ 27 w 48"/>
              <a:gd name="T49" fmla="*/ 30 h 64"/>
              <a:gd name="T50" fmla="*/ 30 w 48"/>
              <a:gd name="T51" fmla="*/ 33 h 64"/>
              <a:gd name="T52" fmla="*/ 36 w 48"/>
              <a:gd name="T53" fmla="*/ 30 h 64"/>
              <a:gd name="T54" fmla="*/ 34 w 48"/>
              <a:gd name="T55" fmla="*/ 24 h 64"/>
              <a:gd name="T56" fmla="*/ 31 w 48"/>
              <a:gd name="T57" fmla="*/ 18 h 64"/>
              <a:gd name="T58" fmla="*/ 36 w 48"/>
              <a:gd name="T59" fmla="*/ 11 h 64"/>
              <a:gd name="T60" fmla="*/ 40 w 48"/>
              <a:gd name="T61" fmla="*/ 9 h 64"/>
              <a:gd name="T62" fmla="*/ 44 w 48"/>
              <a:gd name="T63" fmla="*/ 4 h 64"/>
              <a:gd name="T64" fmla="*/ 46 w 48"/>
              <a:gd name="T65" fmla="*/ 3 h 64"/>
              <a:gd name="T66" fmla="*/ 48 w 48"/>
              <a:gd name="T67" fmla="*/ 0 h 64"/>
              <a:gd name="T68" fmla="*/ 48 w 48"/>
              <a:gd name="T69" fmla="*/ 3 h 64"/>
              <a:gd name="T70" fmla="*/ 46 w 48"/>
              <a:gd name="T71" fmla="*/ 13 h 64"/>
              <a:gd name="T72" fmla="*/ 44 w 48"/>
              <a:gd name="T73" fmla="*/ 21 h 64"/>
              <a:gd name="T74" fmla="*/ 41 w 48"/>
              <a:gd name="T75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" h="64">
                <a:moveTo>
                  <a:pt x="29" y="60"/>
                </a:moveTo>
                <a:lnTo>
                  <a:pt x="29" y="60"/>
                </a:lnTo>
                <a:moveTo>
                  <a:pt x="41" y="32"/>
                </a:moveTo>
                <a:lnTo>
                  <a:pt x="41" y="43"/>
                </a:lnTo>
                <a:lnTo>
                  <a:pt x="36" y="49"/>
                </a:lnTo>
                <a:lnTo>
                  <a:pt x="31" y="51"/>
                </a:lnTo>
                <a:lnTo>
                  <a:pt x="29" y="52"/>
                </a:lnTo>
                <a:lnTo>
                  <a:pt x="27" y="60"/>
                </a:lnTo>
                <a:lnTo>
                  <a:pt x="27" y="60"/>
                </a:lnTo>
                <a:lnTo>
                  <a:pt x="25" y="59"/>
                </a:lnTo>
                <a:lnTo>
                  <a:pt x="21" y="63"/>
                </a:lnTo>
                <a:lnTo>
                  <a:pt x="18" y="59"/>
                </a:lnTo>
                <a:lnTo>
                  <a:pt x="10" y="64"/>
                </a:lnTo>
                <a:lnTo>
                  <a:pt x="8" y="63"/>
                </a:lnTo>
                <a:lnTo>
                  <a:pt x="3" y="58"/>
                </a:lnTo>
                <a:lnTo>
                  <a:pt x="6" y="51"/>
                </a:lnTo>
                <a:lnTo>
                  <a:pt x="0" y="47"/>
                </a:lnTo>
                <a:lnTo>
                  <a:pt x="4" y="43"/>
                </a:lnTo>
                <a:lnTo>
                  <a:pt x="10" y="36"/>
                </a:lnTo>
                <a:lnTo>
                  <a:pt x="15" y="28"/>
                </a:lnTo>
                <a:lnTo>
                  <a:pt x="19" y="25"/>
                </a:lnTo>
                <a:lnTo>
                  <a:pt x="23" y="22"/>
                </a:lnTo>
                <a:lnTo>
                  <a:pt x="26" y="21"/>
                </a:lnTo>
                <a:lnTo>
                  <a:pt x="27" y="22"/>
                </a:lnTo>
                <a:lnTo>
                  <a:pt x="27" y="30"/>
                </a:lnTo>
                <a:lnTo>
                  <a:pt x="30" y="33"/>
                </a:lnTo>
                <a:lnTo>
                  <a:pt x="36" y="30"/>
                </a:lnTo>
                <a:lnTo>
                  <a:pt x="34" y="24"/>
                </a:lnTo>
                <a:lnTo>
                  <a:pt x="31" y="18"/>
                </a:lnTo>
                <a:lnTo>
                  <a:pt x="36" y="11"/>
                </a:lnTo>
                <a:lnTo>
                  <a:pt x="40" y="9"/>
                </a:lnTo>
                <a:lnTo>
                  <a:pt x="44" y="4"/>
                </a:lnTo>
                <a:lnTo>
                  <a:pt x="46" y="3"/>
                </a:lnTo>
                <a:lnTo>
                  <a:pt x="48" y="0"/>
                </a:lnTo>
                <a:lnTo>
                  <a:pt x="48" y="3"/>
                </a:lnTo>
                <a:lnTo>
                  <a:pt x="46" y="13"/>
                </a:lnTo>
                <a:lnTo>
                  <a:pt x="44" y="21"/>
                </a:lnTo>
                <a:lnTo>
                  <a:pt x="41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760">
            <a:extLst>
              <a:ext uri="{FF2B5EF4-FFF2-40B4-BE49-F238E27FC236}">
                <a16:creationId xmlns:a16="http://schemas.microsoft.com/office/drawing/2014/main" id="{BA1120D4-8E19-95E2-C5BA-5C3A6B03DBA2}"/>
              </a:ext>
            </a:extLst>
          </p:cNvPr>
          <p:cNvSpPr>
            <a:spLocks/>
          </p:cNvSpPr>
          <p:nvPr/>
        </p:nvSpPr>
        <p:spPr bwMode="auto">
          <a:xfrm>
            <a:off x="4097422" y="5596055"/>
            <a:ext cx="155578" cy="117477"/>
          </a:xfrm>
          <a:custGeom>
            <a:avLst/>
            <a:gdLst>
              <a:gd name="T0" fmla="*/ 62 w 98"/>
              <a:gd name="T1" fmla="*/ 23 h 74"/>
              <a:gd name="T2" fmla="*/ 65 w 98"/>
              <a:gd name="T3" fmla="*/ 27 h 74"/>
              <a:gd name="T4" fmla="*/ 72 w 98"/>
              <a:gd name="T5" fmla="*/ 34 h 74"/>
              <a:gd name="T6" fmla="*/ 94 w 98"/>
              <a:gd name="T7" fmla="*/ 34 h 74"/>
              <a:gd name="T8" fmla="*/ 98 w 98"/>
              <a:gd name="T9" fmla="*/ 44 h 74"/>
              <a:gd name="T10" fmla="*/ 92 w 98"/>
              <a:gd name="T11" fmla="*/ 45 h 74"/>
              <a:gd name="T12" fmla="*/ 94 w 98"/>
              <a:gd name="T13" fmla="*/ 57 h 74"/>
              <a:gd name="T14" fmla="*/ 97 w 98"/>
              <a:gd name="T15" fmla="*/ 61 h 74"/>
              <a:gd name="T16" fmla="*/ 95 w 98"/>
              <a:gd name="T17" fmla="*/ 63 h 74"/>
              <a:gd name="T18" fmla="*/ 83 w 98"/>
              <a:gd name="T19" fmla="*/ 63 h 74"/>
              <a:gd name="T20" fmla="*/ 61 w 98"/>
              <a:gd name="T21" fmla="*/ 60 h 74"/>
              <a:gd name="T22" fmla="*/ 58 w 98"/>
              <a:gd name="T23" fmla="*/ 57 h 74"/>
              <a:gd name="T24" fmla="*/ 57 w 98"/>
              <a:gd name="T25" fmla="*/ 46 h 74"/>
              <a:gd name="T26" fmla="*/ 50 w 98"/>
              <a:gd name="T27" fmla="*/ 48 h 74"/>
              <a:gd name="T28" fmla="*/ 52 w 98"/>
              <a:gd name="T29" fmla="*/ 61 h 74"/>
              <a:gd name="T30" fmla="*/ 41 w 98"/>
              <a:gd name="T31" fmla="*/ 65 h 74"/>
              <a:gd name="T32" fmla="*/ 35 w 98"/>
              <a:gd name="T33" fmla="*/ 63 h 74"/>
              <a:gd name="T34" fmla="*/ 32 w 98"/>
              <a:gd name="T35" fmla="*/ 72 h 74"/>
              <a:gd name="T36" fmla="*/ 30 w 98"/>
              <a:gd name="T37" fmla="*/ 63 h 74"/>
              <a:gd name="T38" fmla="*/ 23 w 98"/>
              <a:gd name="T39" fmla="*/ 55 h 74"/>
              <a:gd name="T40" fmla="*/ 20 w 98"/>
              <a:gd name="T41" fmla="*/ 50 h 74"/>
              <a:gd name="T42" fmla="*/ 15 w 98"/>
              <a:gd name="T43" fmla="*/ 52 h 74"/>
              <a:gd name="T44" fmla="*/ 4 w 98"/>
              <a:gd name="T45" fmla="*/ 60 h 74"/>
              <a:gd name="T46" fmla="*/ 0 w 98"/>
              <a:gd name="T47" fmla="*/ 46 h 74"/>
              <a:gd name="T48" fmla="*/ 16 w 98"/>
              <a:gd name="T49" fmla="*/ 35 h 74"/>
              <a:gd name="T50" fmla="*/ 19 w 98"/>
              <a:gd name="T51" fmla="*/ 19 h 74"/>
              <a:gd name="T52" fmla="*/ 27 w 98"/>
              <a:gd name="T53" fmla="*/ 0 h 74"/>
              <a:gd name="T54" fmla="*/ 32 w 98"/>
              <a:gd name="T55" fmla="*/ 4 h 74"/>
              <a:gd name="T56" fmla="*/ 47 w 98"/>
              <a:gd name="T57" fmla="*/ 18 h 74"/>
              <a:gd name="T58" fmla="*/ 43 w 98"/>
              <a:gd name="T59" fmla="*/ 25 h 74"/>
              <a:gd name="T60" fmla="*/ 52 w 98"/>
              <a:gd name="T61" fmla="*/ 25 h 74"/>
              <a:gd name="T62" fmla="*/ 52 w 98"/>
              <a:gd name="T63" fmla="*/ 18 h 74"/>
              <a:gd name="T64" fmla="*/ 57 w 98"/>
              <a:gd name="T65" fmla="*/ 1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74">
                <a:moveTo>
                  <a:pt x="57" y="16"/>
                </a:moveTo>
                <a:lnTo>
                  <a:pt x="62" y="23"/>
                </a:lnTo>
                <a:lnTo>
                  <a:pt x="65" y="26"/>
                </a:lnTo>
                <a:lnTo>
                  <a:pt x="65" y="27"/>
                </a:lnTo>
                <a:lnTo>
                  <a:pt x="71" y="29"/>
                </a:lnTo>
                <a:lnTo>
                  <a:pt x="72" y="34"/>
                </a:lnTo>
                <a:lnTo>
                  <a:pt x="84" y="31"/>
                </a:lnTo>
                <a:lnTo>
                  <a:pt x="94" y="34"/>
                </a:lnTo>
                <a:lnTo>
                  <a:pt x="98" y="37"/>
                </a:lnTo>
                <a:lnTo>
                  <a:pt x="98" y="44"/>
                </a:lnTo>
                <a:lnTo>
                  <a:pt x="94" y="44"/>
                </a:lnTo>
                <a:lnTo>
                  <a:pt x="92" y="45"/>
                </a:lnTo>
                <a:lnTo>
                  <a:pt x="94" y="56"/>
                </a:lnTo>
                <a:lnTo>
                  <a:pt x="94" y="57"/>
                </a:lnTo>
                <a:lnTo>
                  <a:pt x="98" y="60"/>
                </a:lnTo>
                <a:lnTo>
                  <a:pt x="97" y="61"/>
                </a:lnTo>
                <a:lnTo>
                  <a:pt x="95" y="64"/>
                </a:lnTo>
                <a:lnTo>
                  <a:pt x="95" y="63"/>
                </a:lnTo>
                <a:lnTo>
                  <a:pt x="94" y="63"/>
                </a:lnTo>
                <a:lnTo>
                  <a:pt x="83" y="63"/>
                </a:lnTo>
                <a:lnTo>
                  <a:pt x="62" y="60"/>
                </a:lnTo>
                <a:lnTo>
                  <a:pt x="61" y="60"/>
                </a:lnTo>
                <a:lnTo>
                  <a:pt x="60" y="60"/>
                </a:lnTo>
                <a:lnTo>
                  <a:pt x="58" y="57"/>
                </a:lnTo>
                <a:lnTo>
                  <a:pt x="58" y="53"/>
                </a:lnTo>
                <a:lnTo>
                  <a:pt x="57" y="46"/>
                </a:lnTo>
                <a:lnTo>
                  <a:pt x="57" y="42"/>
                </a:lnTo>
                <a:lnTo>
                  <a:pt x="50" y="48"/>
                </a:lnTo>
                <a:lnTo>
                  <a:pt x="50" y="52"/>
                </a:lnTo>
                <a:lnTo>
                  <a:pt x="52" y="61"/>
                </a:lnTo>
                <a:lnTo>
                  <a:pt x="42" y="67"/>
                </a:lnTo>
                <a:lnTo>
                  <a:pt x="41" y="65"/>
                </a:lnTo>
                <a:lnTo>
                  <a:pt x="38" y="61"/>
                </a:lnTo>
                <a:lnTo>
                  <a:pt x="35" y="63"/>
                </a:lnTo>
                <a:lnTo>
                  <a:pt x="37" y="68"/>
                </a:lnTo>
                <a:lnTo>
                  <a:pt x="32" y="72"/>
                </a:lnTo>
                <a:lnTo>
                  <a:pt x="31" y="74"/>
                </a:lnTo>
                <a:lnTo>
                  <a:pt x="30" y="63"/>
                </a:lnTo>
                <a:lnTo>
                  <a:pt x="22" y="60"/>
                </a:lnTo>
                <a:lnTo>
                  <a:pt x="23" y="55"/>
                </a:lnTo>
                <a:lnTo>
                  <a:pt x="23" y="50"/>
                </a:lnTo>
                <a:lnTo>
                  <a:pt x="20" y="50"/>
                </a:lnTo>
                <a:lnTo>
                  <a:pt x="19" y="52"/>
                </a:lnTo>
                <a:lnTo>
                  <a:pt x="15" y="52"/>
                </a:lnTo>
                <a:lnTo>
                  <a:pt x="13" y="53"/>
                </a:lnTo>
                <a:lnTo>
                  <a:pt x="4" y="60"/>
                </a:lnTo>
                <a:lnTo>
                  <a:pt x="4" y="57"/>
                </a:lnTo>
                <a:lnTo>
                  <a:pt x="0" y="46"/>
                </a:lnTo>
                <a:lnTo>
                  <a:pt x="11" y="42"/>
                </a:lnTo>
                <a:lnTo>
                  <a:pt x="16" y="35"/>
                </a:lnTo>
                <a:lnTo>
                  <a:pt x="20" y="31"/>
                </a:lnTo>
                <a:lnTo>
                  <a:pt x="19" y="19"/>
                </a:lnTo>
                <a:lnTo>
                  <a:pt x="23" y="7"/>
                </a:lnTo>
                <a:lnTo>
                  <a:pt x="27" y="0"/>
                </a:lnTo>
                <a:lnTo>
                  <a:pt x="28" y="1"/>
                </a:lnTo>
                <a:lnTo>
                  <a:pt x="32" y="4"/>
                </a:lnTo>
                <a:lnTo>
                  <a:pt x="45" y="12"/>
                </a:lnTo>
                <a:lnTo>
                  <a:pt x="47" y="18"/>
                </a:lnTo>
                <a:lnTo>
                  <a:pt x="45" y="23"/>
                </a:lnTo>
                <a:lnTo>
                  <a:pt x="43" y="25"/>
                </a:lnTo>
                <a:lnTo>
                  <a:pt x="43" y="26"/>
                </a:lnTo>
                <a:lnTo>
                  <a:pt x="52" y="25"/>
                </a:lnTo>
                <a:lnTo>
                  <a:pt x="52" y="19"/>
                </a:lnTo>
                <a:lnTo>
                  <a:pt x="52" y="18"/>
                </a:lnTo>
                <a:lnTo>
                  <a:pt x="52" y="15"/>
                </a:lnTo>
                <a:lnTo>
                  <a:pt x="57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761">
            <a:extLst>
              <a:ext uri="{FF2B5EF4-FFF2-40B4-BE49-F238E27FC236}">
                <a16:creationId xmlns:a16="http://schemas.microsoft.com/office/drawing/2014/main" id="{0F7208F6-A23A-B63F-DD23-9EB692502E6C}"/>
              </a:ext>
            </a:extLst>
          </p:cNvPr>
          <p:cNvSpPr>
            <a:spLocks noEditPoints="1"/>
          </p:cNvSpPr>
          <p:nvPr/>
        </p:nvSpPr>
        <p:spPr bwMode="auto">
          <a:xfrm>
            <a:off x="4027570" y="5156308"/>
            <a:ext cx="69851" cy="220667"/>
          </a:xfrm>
          <a:custGeom>
            <a:avLst/>
            <a:gdLst>
              <a:gd name="T0" fmla="*/ 11 w 44"/>
              <a:gd name="T1" fmla="*/ 17 h 139"/>
              <a:gd name="T2" fmla="*/ 12 w 44"/>
              <a:gd name="T3" fmla="*/ 15 h 139"/>
              <a:gd name="T4" fmla="*/ 7 w 44"/>
              <a:gd name="T5" fmla="*/ 12 h 139"/>
              <a:gd name="T6" fmla="*/ 10 w 44"/>
              <a:gd name="T7" fmla="*/ 8 h 139"/>
              <a:gd name="T8" fmla="*/ 3 w 44"/>
              <a:gd name="T9" fmla="*/ 0 h 139"/>
              <a:gd name="T10" fmla="*/ 0 w 44"/>
              <a:gd name="T11" fmla="*/ 21 h 139"/>
              <a:gd name="T12" fmla="*/ 8 w 44"/>
              <a:gd name="T13" fmla="*/ 25 h 139"/>
              <a:gd name="T14" fmla="*/ 11 w 44"/>
              <a:gd name="T15" fmla="*/ 17 h 139"/>
              <a:gd name="T16" fmla="*/ 18 w 44"/>
              <a:gd name="T17" fmla="*/ 57 h 139"/>
              <a:gd name="T18" fmla="*/ 10 w 44"/>
              <a:gd name="T19" fmla="*/ 26 h 139"/>
              <a:gd name="T20" fmla="*/ 4 w 44"/>
              <a:gd name="T21" fmla="*/ 30 h 139"/>
              <a:gd name="T22" fmla="*/ 10 w 44"/>
              <a:gd name="T23" fmla="*/ 48 h 139"/>
              <a:gd name="T24" fmla="*/ 18 w 44"/>
              <a:gd name="T25" fmla="*/ 57 h 139"/>
              <a:gd name="T26" fmla="*/ 21 w 44"/>
              <a:gd name="T27" fmla="*/ 67 h 139"/>
              <a:gd name="T28" fmla="*/ 18 w 44"/>
              <a:gd name="T29" fmla="*/ 62 h 139"/>
              <a:gd name="T30" fmla="*/ 16 w 44"/>
              <a:gd name="T31" fmla="*/ 62 h 139"/>
              <a:gd name="T32" fmla="*/ 15 w 44"/>
              <a:gd name="T33" fmla="*/ 60 h 139"/>
              <a:gd name="T34" fmla="*/ 14 w 44"/>
              <a:gd name="T35" fmla="*/ 63 h 139"/>
              <a:gd name="T36" fmla="*/ 15 w 44"/>
              <a:gd name="T37" fmla="*/ 74 h 139"/>
              <a:gd name="T38" fmla="*/ 14 w 44"/>
              <a:gd name="T39" fmla="*/ 86 h 139"/>
              <a:gd name="T40" fmla="*/ 16 w 44"/>
              <a:gd name="T41" fmla="*/ 105 h 139"/>
              <a:gd name="T42" fmla="*/ 10 w 44"/>
              <a:gd name="T43" fmla="*/ 101 h 139"/>
              <a:gd name="T44" fmla="*/ 10 w 44"/>
              <a:gd name="T45" fmla="*/ 102 h 139"/>
              <a:gd name="T46" fmla="*/ 10 w 44"/>
              <a:gd name="T47" fmla="*/ 122 h 139"/>
              <a:gd name="T48" fmla="*/ 15 w 44"/>
              <a:gd name="T49" fmla="*/ 127 h 139"/>
              <a:gd name="T50" fmla="*/ 21 w 44"/>
              <a:gd name="T51" fmla="*/ 123 h 139"/>
              <a:gd name="T52" fmla="*/ 23 w 44"/>
              <a:gd name="T53" fmla="*/ 138 h 139"/>
              <a:gd name="T54" fmla="*/ 27 w 44"/>
              <a:gd name="T55" fmla="*/ 139 h 139"/>
              <a:gd name="T56" fmla="*/ 36 w 44"/>
              <a:gd name="T57" fmla="*/ 130 h 139"/>
              <a:gd name="T58" fmla="*/ 31 w 44"/>
              <a:gd name="T59" fmla="*/ 116 h 139"/>
              <a:gd name="T60" fmla="*/ 26 w 44"/>
              <a:gd name="T61" fmla="*/ 115 h 139"/>
              <a:gd name="T62" fmla="*/ 26 w 44"/>
              <a:gd name="T63" fmla="*/ 112 h 139"/>
              <a:gd name="T64" fmla="*/ 29 w 44"/>
              <a:gd name="T65" fmla="*/ 112 h 139"/>
              <a:gd name="T66" fmla="*/ 30 w 44"/>
              <a:gd name="T67" fmla="*/ 112 h 139"/>
              <a:gd name="T68" fmla="*/ 31 w 44"/>
              <a:gd name="T69" fmla="*/ 112 h 139"/>
              <a:gd name="T70" fmla="*/ 36 w 44"/>
              <a:gd name="T71" fmla="*/ 107 h 139"/>
              <a:gd name="T72" fmla="*/ 34 w 44"/>
              <a:gd name="T73" fmla="*/ 105 h 139"/>
              <a:gd name="T74" fmla="*/ 34 w 44"/>
              <a:gd name="T75" fmla="*/ 104 h 139"/>
              <a:gd name="T76" fmla="*/ 34 w 44"/>
              <a:gd name="T77" fmla="*/ 100 h 139"/>
              <a:gd name="T78" fmla="*/ 37 w 44"/>
              <a:gd name="T79" fmla="*/ 96 h 139"/>
              <a:gd name="T80" fmla="*/ 37 w 44"/>
              <a:gd name="T81" fmla="*/ 89 h 139"/>
              <a:gd name="T82" fmla="*/ 27 w 44"/>
              <a:gd name="T83" fmla="*/ 83 h 139"/>
              <a:gd name="T84" fmla="*/ 21 w 44"/>
              <a:gd name="T85" fmla="*/ 67 h 139"/>
              <a:gd name="T86" fmla="*/ 42 w 44"/>
              <a:gd name="T87" fmla="*/ 119 h 139"/>
              <a:gd name="T88" fmla="*/ 42 w 44"/>
              <a:gd name="T89" fmla="*/ 122 h 139"/>
              <a:gd name="T90" fmla="*/ 44 w 44"/>
              <a:gd name="T91" fmla="*/ 120 h 139"/>
              <a:gd name="T92" fmla="*/ 42 w 44"/>
              <a:gd name="T93" fmla="*/ 11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4" h="139">
                <a:moveTo>
                  <a:pt x="11" y="17"/>
                </a:moveTo>
                <a:lnTo>
                  <a:pt x="12" y="15"/>
                </a:lnTo>
                <a:lnTo>
                  <a:pt x="7" y="12"/>
                </a:lnTo>
                <a:lnTo>
                  <a:pt x="10" y="8"/>
                </a:lnTo>
                <a:lnTo>
                  <a:pt x="3" y="0"/>
                </a:lnTo>
                <a:lnTo>
                  <a:pt x="0" y="21"/>
                </a:lnTo>
                <a:lnTo>
                  <a:pt x="8" y="25"/>
                </a:lnTo>
                <a:lnTo>
                  <a:pt x="11" y="17"/>
                </a:lnTo>
                <a:close/>
                <a:moveTo>
                  <a:pt x="18" y="57"/>
                </a:moveTo>
                <a:lnTo>
                  <a:pt x="10" y="26"/>
                </a:lnTo>
                <a:lnTo>
                  <a:pt x="4" y="30"/>
                </a:lnTo>
                <a:lnTo>
                  <a:pt x="10" y="48"/>
                </a:lnTo>
                <a:lnTo>
                  <a:pt x="18" y="57"/>
                </a:lnTo>
                <a:close/>
                <a:moveTo>
                  <a:pt x="21" y="67"/>
                </a:moveTo>
                <a:lnTo>
                  <a:pt x="18" y="62"/>
                </a:lnTo>
                <a:lnTo>
                  <a:pt x="16" y="62"/>
                </a:lnTo>
                <a:lnTo>
                  <a:pt x="15" y="60"/>
                </a:lnTo>
                <a:lnTo>
                  <a:pt x="14" y="63"/>
                </a:lnTo>
                <a:lnTo>
                  <a:pt x="15" y="74"/>
                </a:lnTo>
                <a:lnTo>
                  <a:pt x="14" y="86"/>
                </a:lnTo>
                <a:lnTo>
                  <a:pt x="16" y="105"/>
                </a:lnTo>
                <a:lnTo>
                  <a:pt x="10" y="101"/>
                </a:lnTo>
                <a:lnTo>
                  <a:pt x="10" y="102"/>
                </a:lnTo>
                <a:lnTo>
                  <a:pt x="10" y="122"/>
                </a:lnTo>
                <a:lnTo>
                  <a:pt x="15" y="127"/>
                </a:lnTo>
                <a:lnTo>
                  <a:pt x="21" y="123"/>
                </a:lnTo>
                <a:lnTo>
                  <a:pt x="23" y="138"/>
                </a:lnTo>
                <a:lnTo>
                  <a:pt x="27" y="139"/>
                </a:lnTo>
                <a:lnTo>
                  <a:pt x="36" y="130"/>
                </a:lnTo>
                <a:lnTo>
                  <a:pt x="31" y="116"/>
                </a:lnTo>
                <a:lnTo>
                  <a:pt x="26" y="115"/>
                </a:lnTo>
                <a:lnTo>
                  <a:pt x="26" y="112"/>
                </a:lnTo>
                <a:lnTo>
                  <a:pt x="29" y="112"/>
                </a:lnTo>
                <a:lnTo>
                  <a:pt x="30" y="112"/>
                </a:lnTo>
                <a:lnTo>
                  <a:pt x="31" y="112"/>
                </a:lnTo>
                <a:lnTo>
                  <a:pt x="36" y="107"/>
                </a:lnTo>
                <a:lnTo>
                  <a:pt x="34" y="105"/>
                </a:lnTo>
                <a:lnTo>
                  <a:pt x="34" y="104"/>
                </a:lnTo>
                <a:lnTo>
                  <a:pt x="34" y="100"/>
                </a:lnTo>
                <a:lnTo>
                  <a:pt x="37" y="96"/>
                </a:lnTo>
                <a:lnTo>
                  <a:pt x="37" y="89"/>
                </a:lnTo>
                <a:lnTo>
                  <a:pt x="27" y="83"/>
                </a:lnTo>
                <a:lnTo>
                  <a:pt x="21" y="67"/>
                </a:lnTo>
                <a:close/>
                <a:moveTo>
                  <a:pt x="42" y="119"/>
                </a:moveTo>
                <a:lnTo>
                  <a:pt x="42" y="122"/>
                </a:lnTo>
                <a:lnTo>
                  <a:pt x="44" y="120"/>
                </a:lnTo>
                <a:lnTo>
                  <a:pt x="42" y="1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762">
            <a:extLst>
              <a:ext uri="{FF2B5EF4-FFF2-40B4-BE49-F238E27FC236}">
                <a16:creationId xmlns:a16="http://schemas.microsoft.com/office/drawing/2014/main" id="{4CD48925-83E1-12EE-A121-AAF7C66C5AAA}"/>
              </a:ext>
            </a:extLst>
          </p:cNvPr>
          <p:cNvSpPr>
            <a:spLocks noEditPoints="1"/>
          </p:cNvSpPr>
          <p:nvPr/>
        </p:nvSpPr>
        <p:spPr bwMode="auto">
          <a:xfrm>
            <a:off x="4056146" y="5107095"/>
            <a:ext cx="38101" cy="28576"/>
          </a:xfrm>
          <a:custGeom>
            <a:avLst/>
            <a:gdLst>
              <a:gd name="T0" fmla="*/ 23 w 24"/>
              <a:gd name="T1" fmla="*/ 5 h 18"/>
              <a:gd name="T2" fmla="*/ 20 w 24"/>
              <a:gd name="T3" fmla="*/ 7 h 18"/>
              <a:gd name="T4" fmla="*/ 13 w 24"/>
              <a:gd name="T5" fmla="*/ 1 h 18"/>
              <a:gd name="T6" fmla="*/ 18 w 24"/>
              <a:gd name="T7" fmla="*/ 0 h 18"/>
              <a:gd name="T8" fmla="*/ 19 w 24"/>
              <a:gd name="T9" fmla="*/ 1 h 18"/>
              <a:gd name="T10" fmla="*/ 24 w 24"/>
              <a:gd name="T11" fmla="*/ 5 h 18"/>
              <a:gd name="T12" fmla="*/ 23 w 24"/>
              <a:gd name="T13" fmla="*/ 5 h 18"/>
              <a:gd name="T14" fmla="*/ 9 w 24"/>
              <a:gd name="T15" fmla="*/ 4 h 18"/>
              <a:gd name="T16" fmla="*/ 12 w 24"/>
              <a:gd name="T17" fmla="*/ 18 h 18"/>
              <a:gd name="T18" fmla="*/ 3 w 24"/>
              <a:gd name="T19" fmla="*/ 9 h 18"/>
              <a:gd name="T20" fmla="*/ 0 w 24"/>
              <a:gd name="T21" fmla="*/ 0 h 18"/>
              <a:gd name="T22" fmla="*/ 9 w 24"/>
              <a:gd name="T23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8">
                <a:moveTo>
                  <a:pt x="23" y="5"/>
                </a:moveTo>
                <a:lnTo>
                  <a:pt x="20" y="7"/>
                </a:lnTo>
                <a:lnTo>
                  <a:pt x="13" y="1"/>
                </a:lnTo>
                <a:lnTo>
                  <a:pt x="18" y="0"/>
                </a:lnTo>
                <a:lnTo>
                  <a:pt x="19" y="1"/>
                </a:lnTo>
                <a:lnTo>
                  <a:pt x="24" y="5"/>
                </a:lnTo>
                <a:lnTo>
                  <a:pt x="23" y="5"/>
                </a:lnTo>
                <a:close/>
                <a:moveTo>
                  <a:pt x="9" y="4"/>
                </a:moveTo>
                <a:lnTo>
                  <a:pt x="12" y="18"/>
                </a:lnTo>
                <a:lnTo>
                  <a:pt x="3" y="9"/>
                </a:lnTo>
                <a:lnTo>
                  <a:pt x="0" y="0"/>
                </a:lnTo>
                <a:lnTo>
                  <a:pt x="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763">
            <a:extLst>
              <a:ext uri="{FF2B5EF4-FFF2-40B4-BE49-F238E27FC236}">
                <a16:creationId xmlns:a16="http://schemas.microsoft.com/office/drawing/2014/main" id="{D30DA79E-2478-946D-91AA-88B47B4D8B3C}"/>
              </a:ext>
            </a:extLst>
          </p:cNvPr>
          <p:cNvSpPr>
            <a:spLocks noEditPoints="1"/>
          </p:cNvSpPr>
          <p:nvPr/>
        </p:nvSpPr>
        <p:spPr bwMode="auto">
          <a:xfrm>
            <a:off x="4108535" y="4649885"/>
            <a:ext cx="214317" cy="107952"/>
          </a:xfrm>
          <a:custGeom>
            <a:avLst/>
            <a:gdLst>
              <a:gd name="T0" fmla="*/ 5 w 135"/>
              <a:gd name="T1" fmla="*/ 38 h 68"/>
              <a:gd name="T2" fmla="*/ 9 w 135"/>
              <a:gd name="T3" fmla="*/ 25 h 68"/>
              <a:gd name="T4" fmla="*/ 117 w 135"/>
              <a:gd name="T5" fmla="*/ 29 h 68"/>
              <a:gd name="T6" fmla="*/ 102 w 135"/>
              <a:gd name="T7" fmla="*/ 34 h 68"/>
              <a:gd name="T8" fmla="*/ 106 w 135"/>
              <a:gd name="T9" fmla="*/ 38 h 68"/>
              <a:gd name="T10" fmla="*/ 122 w 135"/>
              <a:gd name="T11" fmla="*/ 33 h 68"/>
              <a:gd name="T12" fmla="*/ 133 w 135"/>
              <a:gd name="T13" fmla="*/ 38 h 68"/>
              <a:gd name="T14" fmla="*/ 129 w 135"/>
              <a:gd name="T15" fmla="*/ 51 h 68"/>
              <a:gd name="T16" fmla="*/ 117 w 135"/>
              <a:gd name="T17" fmla="*/ 56 h 68"/>
              <a:gd name="T18" fmla="*/ 95 w 135"/>
              <a:gd name="T19" fmla="*/ 51 h 68"/>
              <a:gd name="T20" fmla="*/ 87 w 135"/>
              <a:gd name="T21" fmla="*/ 51 h 68"/>
              <a:gd name="T22" fmla="*/ 69 w 135"/>
              <a:gd name="T23" fmla="*/ 59 h 68"/>
              <a:gd name="T24" fmla="*/ 61 w 135"/>
              <a:gd name="T25" fmla="*/ 66 h 68"/>
              <a:gd name="T26" fmla="*/ 39 w 135"/>
              <a:gd name="T27" fmla="*/ 63 h 68"/>
              <a:gd name="T28" fmla="*/ 31 w 135"/>
              <a:gd name="T29" fmla="*/ 64 h 68"/>
              <a:gd name="T30" fmla="*/ 21 w 135"/>
              <a:gd name="T31" fmla="*/ 57 h 68"/>
              <a:gd name="T32" fmla="*/ 24 w 135"/>
              <a:gd name="T33" fmla="*/ 45 h 68"/>
              <a:gd name="T34" fmla="*/ 31 w 135"/>
              <a:gd name="T35" fmla="*/ 40 h 68"/>
              <a:gd name="T36" fmla="*/ 36 w 135"/>
              <a:gd name="T37" fmla="*/ 48 h 68"/>
              <a:gd name="T38" fmla="*/ 42 w 135"/>
              <a:gd name="T39" fmla="*/ 55 h 68"/>
              <a:gd name="T40" fmla="*/ 50 w 135"/>
              <a:gd name="T41" fmla="*/ 52 h 68"/>
              <a:gd name="T42" fmla="*/ 45 w 135"/>
              <a:gd name="T43" fmla="*/ 44 h 68"/>
              <a:gd name="T44" fmla="*/ 55 w 135"/>
              <a:gd name="T45" fmla="*/ 41 h 68"/>
              <a:gd name="T46" fmla="*/ 49 w 135"/>
              <a:gd name="T47" fmla="*/ 38 h 68"/>
              <a:gd name="T48" fmla="*/ 38 w 135"/>
              <a:gd name="T49" fmla="*/ 38 h 68"/>
              <a:gd name="T50" fmla="*/ 38 w 135"/>
              <a:gd name="T51" fmla="*/ 36 h 68"/>
              <a:gd name="T52" fmla="*/ 49 w 135"/>
              <a:gd name="T53" fmla="*/ 29 h 68"/>
              <a:gd name="T54" fmla="*/ 62 w 135"/>
              <a:gd name="T55" fmla="*/ 30 h 68"/>
              <a:gd name="T56" fmla="*/ 70 w 135"/>
              <a:gd name="T57" fmla="*/ 27 h 68"/>
              <a:gd name="T58" fmla="*/ 69 w 135"/>
              <a:gd name="T59" fmla="*/ 19 h 68"/>
              <a:gd name="T60" fmla="*/ 80 w 135"/>
              <a:gd name="T61" fmla="*/ 10 h 68"/>
              <a:gd name="T62" fmla="*/ 87 w 135"/>
              <a:gd name="T63" fmla="*/ 10 h 68"/>
              <a:gd name="T64" fmla="*/ 99 w 135"/>
              <a:gd name="T65" fmla="*/ 15 h 68"/>
              <a:gd name="T66" fmla="*/ 114 w 135"/>
              <a:gd name="T67" fmla="*/ 21 h 68"/>
              <a:gd name="T68" fmla="*/ 117 w 135"/>
              <a:gd name="T69" fmla="*/ 29 h 68"/>
              <a:gd name="T70" fmla="*/ 58 w 135"/>
              <a:gd name="T71" fmla="*/ 25 h 68"/>
              <a:gd name="T72" fmla="*/ 21 w 135"/>
              <a:gd name="T73" fmla="*/ 34 h 68"/>
              <a:gd name="T74" fmla="*/ 25 w 135"/>
              <a:gd name="T75" fmla="*/ 19 h 68"/>
              <a:gd name="T76" fmla="*/ 19 w 135"/>
              <a:gd name="T77" fmla="*/ 7 h 68"/>
              <a:gd name="T78" fmla="*/ 24 w 135"/>
              <a:gd name="T79" fmla="*/ 0 h 68"/>
              <a:gd name="T80" fmla="*/ 58 w 135"/>
              <a:gd name="T81" fmla="*/ 1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5" h="68">
                <a:moveTo>
                  <a:pt x="12" y="33"/>
                </a:moveTo>
                <a:lnTo>
                  <a:pt x="5" y="38"/>
                </a:lnTo>
                <a:lnTo>
                  <a:pt x="0" y="27"/>
                </a:lnTo>
                <a:lnTo>
                  <a:pt x="9" y="25"/>
                </a:lnTo>
                <a:lnTo>
                  <a:pt x="12" y="33"/>
                </a:lnTo>
                <a:close/>
                <a:moveTo>
                  <a:pt x="117" y="29"/>
                </a:moveTo>
                <a:lnTo>
                  <a:pt x="110" y="31"/>
                </a:lnTo>
                <a:lnTo>
                  <a:pt x="102" y="34"/>
                </a:lnTo>
                <a:lnTo>
                  <a:pt x="103" y="36"/>
                </a:lnTo>
                <a:lnTo>
                  <a:pt x="106" y="38"/>
                </a:lnTo>
                <a:lnTo>
                  <a:pt x="111" y="34"/>
                </a:lnTo>
                <a:lnTo>
                  <a:pt x="122" y="33"/>
                </a:lnTo>
                <a:lnTo>
                  <a:pt x="131" y="33"/>
                </a:lnTo>
                <a:lnTo>
                  <a:pt x="133" y="38"/>
                </a:lnTo>
                <a:lnTo>
                  <a:pt x="135" y="40"/>
                </a:lnTo>
                <a:lnTo>
                  <a:pt x="129" y="51"/>
                </a:lnTo>
                <a:lnTo>
                  <a:pt x="126" y="55"/>
                </a:lnTo>
                <a:lnTo>
                  <a:pt x="117" y="56"/>
                </a:lnTo>
                <a:lnTo>
                  <a:pt x="102" y="56"/>
                </a:lnTo>
                <a:lnTo>
                  <a:pt x="95" y="51"/>
                </a:lnTo>
                <a:lnTo>
                  <a:pt x="94" y="49"/>
                </a:lnTo>
                <a:lnTo>
                  <a:pt x="87" y="51"/>
                </a:lnTo>
                <a:lnTo>
                  <a:pt x="75" y="52"/>
                </a:lnTo>
                <a:lnTo>
                  <a:pt x="69" y="59"/>
                </a:lnTo>
                <a:lnTo>
                  <a:pt x="58" y="56"/>
                </a:lnTo>
                <a:lnTo>
                  <a:pt x="61" y="66"/>
                </a:lnTo>
                <a:lnTo>
                  <a:pt x="47" y="68"/>
                </a:lnTo>
                <a:lnTo>
                  <a:pt x="39" y="63"/>
                </a:lnTo>
                <a:lnTo>
                  <a:pt x="39" y="66"/>
                </a:lnTo>
                <a:lnTo>
                  <a:pt x="31" y="64"/>
                </a:lnTo>
                <a:lnTo>
                  <a:pt x="24" y="59"/>
                </a:lnTo>
                <a:lnTo>
                  <a:pt x="21" y="57"/>
                </a:lnTo>
                <a:lnTo>
                  <a:pt x="24" y="51"/>
                </a:lnTo>
                <a:lnTo>
                  <a:pt x="24" y="45"/>
                </a:lnTo>
                <a:lnTo>
                  <a:pt x="25" y="44"/>
                </a:lnTo>
                <a:lnTo>
                  <a:pt x="31" y="40"/>
                </a:lnTo>
                <a:lnTo>
                  <a:pt x="35" y="45"/>
                </a:lnTo>
                <a:lnTo>
                  <a:pt x="36" y="48"/>
                </a:lnTo>
                <a:lnTo>
                  <a:pt x="36" y="51"/>
                </a:lnTo>
                <a:lnTo>
                  <a:pt x="42" y="55"/>
                </a:lnTo>
                <a:lnTo>
                  <a:pt x="43" y="53"/>
                </a:lnTo>
                <a:lnTo>
                  <a:pt x="50" y="52"/>
                </a:lnTo>
                <a:lnTo>
                  <a:pt x="45" y="48"/>
                </a:lnTo>
                <a:lnTo>
                  <a:pt x="45" y="44"/>
                </a:lnTo>
                <a:lnTo>
                  <a:pt x="50" y="42"/>
                </a:lnTo>
                <a:lnTo>
                  <a:pt x="55" y="41"/>
                </a:lnTo>
                <a:lnTo>
                  <a:pt x="55" y="40"/>
                </a:lnTo>
                <a:lnTo>
                  <a:pt x="49" y="38"/>
                </a:lnTo>
                <a:lnTo>
                  <a:pt x="40" y="38"/>
                </a:lnTo>
                <a:lnTo>
                  <a:pt x="38" y="38"/>
                </a:lnTo>
                <a:lnTo>
                  <a:pt x="36" y="37"/>
                </a:lnTo>
                <a:lnTo>
                  <a:pt x="38" y="36"/>
                </a:lnTo>
                <a:lnTo>
                  <a:pt x="45" y="31"/>
                </a:lnTo>
                <a:lnTo>
                  <a:pt x="49" y="29"/>
                </a:lnTo>
                <a:lnTo>
                  <a:pt x="58" y="29"/>
                </a:lnTo>
                <a:lnTo>
                  <a:pt x="62" y="30"/>
                </a:lnTo>
                <a:lnTo>
                  <a:pt x="69" y="29"/>
                </a:lnTo>
                <a:lnTo>
                  <a:pt x="70" y="27"/>
                </a:lnTo>
                <a:lnTo>
                  <a:pt x="72" y="23"/>
                </a:lnTo>
                <a:lnTo>
                  <a:pt x="69" y="19"/>
                </a:lnTo>
                <a:lnTo>
                  <a:pt x="72" y="14"/>
                </a:lnTo>
                <a:lnTo>
                  <a:pt x="80" y="10"/>
                </a:lnTo>
                <a:lnTo>
                  <a:pt x="85" y="8"/>
                </a:lnTo>
                <a:lnTo>
                  <a:pt x="87" y="10"/>
                </a:lnTo>
                <a:lnTo>
                  <a:pt x="91" y="12"/>
                </a:lnTo>
                <a:lnTo>
                  <a:pt x="99" y="15"/>
                </a:lnTo>
                <a:lnTo>
                  <a:pt x="109" y="19"/>
                </a:lnTo>
                <a:lnTo>
                  <a:pt x="114" y="21"/>
                </a:lnTo>
                <a:lnTo>
                  <a:pt x="116" y="26"/>
                </a:lnTo>
                <a:lnTo>
                  <a:pt x="117" y="29"/>
                </a:lnTo>
                <a:close/>
                <a:moveTo>
                  <a:pt x="58" y="16"/>
                </a:moveTo>
                <a:lnTo>
                  <a:pt x="58" y="25"/>
                </a:lnTo>
                <a:lnTo>
                  <a:pt x="42" y="25"/>
                </a:lnTo>
                <a:lnTo>
                  <a:pt x="21" y="34"/>
                </a:lnTo>
                <a:lnTo>
                  <a:pt x="16" y="25"/>
                </a:lnTo>
                <a:lnTo>
                  <a:pt x="25" y="19"/>
                </a:lnTo>
                <a:lnTo>
                  <a:pt x="8" y="11"/>
                </a:lnTo>
                <a:lnTo>
                  <a:pt x="19" y="7"/>
                </a:lnTo>
                <a:lnTo>
                  <a:pt x="16" y="1"/>
                </a:lnTo>
                <a:lnTo>
                  <a:pt x="24" y="0"/>
                </a:lnTo>
                <a:lnTo>
                  <a:pt x="39" y="12"/>
                </a:lnTo>
                <a:lnTo>
                  <a:pt x="5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764">
            <a:extLst>
              <a:ext uri="{FF2B5EF4-FFF2-40B4-BE49-F238E27FC236}">
                <a16:creationId xmlns:a16="http://schemas.microsoft.com/office/drawing/2014/main" id="{79B81AD5-012F-0EB3-970B-766390DC7B0B}"/>
              </a:ext>
            </a:extLst>
          </p:cNvPr>
          <p:cNvSpPr>
            <a:spLocks/>
          </p:cNvSpPr>
          <p:nvPr/>
        </p:nvSpPr>
        <p:spPr bwMode="auto">
          <a:xfrm>
            <a:off x="4356190" y="6156454"/>
            <a:ext cx="166691" cy="195267"/>
          </a:xfrm>
          <a:custGeom>
            <a:avLst/>
            <a:gdLst>
              <a:gd name="T0" fmla="*/ 85 w 105"/>
              <a:gd name="T1" fmla="*/ 40 h 123"/>
              <a:gd name="T2" fmla="*/ 93 w 105"/>
              <a:gd name="T3" fmla="*/ 32 h 123"/>
              <a:gd name="T4" fmla="*/ 105 w 105"/>
              <a:gd name="T5" fmla="*/ 10 h 123"/>
              <a:gd name="T6" fmla="*/ 90 w 105"/>
              <a:gd name="T7" fmla="*/ 7 h 123"/>
              <a:gd name="T8" fmla="*/ 75 w 105"/>
              <a:gd name="T9" fmla="*/ 3 h 123"/>
              <a:gd name="T10" fmla="*/ 78 w 105"/>
              <a:gd name="T11" fmla="*/ 14 h 123"/>
              <a:gd name="T12" fmla="*/ 67 w 105"/>
              <a:gd name="T13" fmla="*/ 32 h 123"/>
              <a:gd name="T14" fmla="*/ 59 w 105"/>
              <a:gd name="T15" fmla="*/ 47 h 123"/>
              <a:gd name="T16" fmla="*/ 65 w 105"/>
              <a:gd name="T17" fmla="*/ 52 h 123"/>
              <a:gd name="T18" fmla="*/ 51 w 105"/>
              <a:gd name="T19" fmla="*/ 60 h 123"/>
              <a:gd name="T20" fmla="*/ 40 w 105"/>
              <a:gd name="T21" fmla="*/ 59 h 123"/>
              <a:gd name="T22" fmla="*/ 33 w 105"/>
              <a:gd name="T23" fmla="*/ 83 h 123"/>
              <a:gd name="T24" fmla="*/ 26 w 105"/>
              <a:gd name="T25" fmla="*/ 87 h 123"/>
              <a:gd name="T26" fmla="*/ 25 w 105"/>
              <a:gd name="T27" fmla="*/ 92 h 123"/>
              <a:gd name="T28" fmla="*/ 13 w 105"/>
              <a:gd name="T29" fmla="*/ 104 h 123"/>
              <a:gd name="T30" fmla="*/ 6 w 105"/>
              <a:gd name="T31" fmla="*/ 107 h 123"/>
              <a:gd name="T32" fmla="*/ 0 w 105"/>
              <a:gd name="T33" fmla="*/ 119 h 123"/>
              <a:gd name="T34" fmla="*/ 11 w 105"/>
              <a:gd name="T35" fmla="*/ 115 h 123"/>
              <a:gd name="T36" fmla="*/ 25 w 105"/>
              <a:gd name="T37" fmla="*/ 108 h 123"/>
              <a:gd name="T38" fmla="*/ 43 w 105"/>
              <a:gd name="T39" fmla="*/ 113 h 123"/>
              <a:gd name="T40" fmla="*/ 52 w 105"/>
              <a:gd name="T41" fmla="*/ 117 h 123"/>
              <a:gd name="T42" fmla="*/ 60 w 105"/>
              <a:gd name="T43" fmla="*/ 116 h 123"/>
              <a:gd name="T44" fmla="*/ 63 w 105"/>
              <a:gd name="T45" fmla="*/ 119 h 123"/>
              <a:gd name="T46" fmla="*/ 70 w 105"/>
              <a:gd name="T47" fmla="*/ 122 h 123"/>
              <a:gd name="T48" fmla="*/ 85 w 105"/>
              <a:gd name="T49" fmla="*/ 116 h 123"/>
              <a:gd name="T50" fmla="*/ 90 w 105"/>
              <a:gd name="T51" fmla="*/ 119 h 123"/>
              <a:gd name="T52" fmla="*/ 89 w 105"/>
              <a:gd name="T53" fmla="*/ 117 h 123"/>
              <a:gd name="T54" fmla="*/ 85 w 105"/>
              <a:gd name="T55" fmla="*/ 109 h 123"/>
              <a:gd name="T56" fmla="*/ 89 w 105"/>
              <a:gd name="T57" fmla="*/ 100 h 123"/>
              <a:gd name="T58" fmla="*/ 81 w 105"/>
              <a:gd name="T59" fmla="*/ 90 h 123"/>
              <a:gd name="T60" fmla="*/ 99 w 105"/>
              <a:gd name="T61" fmla="*/ 90 h 123"/>
              <a:gd name="T62" fmla="*/ 104 w 105"/>
              <a:gd name="T63" fmla="*/ 74 h 123"/>
              <a:gd name="T64" fmla="*/ 80 w 105"/>
              <a:gd name="T65" fmla="*/ 5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23">
                <a:moveTo>
                  <a:pt x="80" y="44"/>
                </a:moveTo>
                <a:lnTo>
                  <a:pt x="85" y="40"/>
                </a:lnTo>
                <a:lnTo>
                  <a:pt x="86" y="30"/>
                </a:lnTo>
                <a:lnTo>
                  <a:pt x="93" y="32"/>
                </a:lnTo>
                <a:lnTo>
                  <a:pt x="96" y="29"/>
                </a:lnTo>
                <a:lnTo>
                  <a:pt x="105" y="10"/>
                </a:lnTo>
                <a:lnTo>
                  <a:pt x="97" y="4"/>
                </a:lnTo>
                <a:lnTo>
                  <a:pt x="90" y="7"/>
                </a:lnTo>
                <a:lnTo>
                  <a:pt x="85" y="0"/>
                </a:lnTo>
                <a:lnTo>
                  <a:pt x="75" y="3"/>
                </a:lnTo>
                <a:lnTo>
                  <a:pt x="75" y="4"/>
                </a:lnTo>
                <a:lnTo>
                  <a:pt x="78" y="14"/>
                </a:lnTo>
                <a:lnTo>
                  <a:pt x="66" y="22"/>
                </a:lnTo>
                <a:lnTo>
                  <a:pt x="67" y="32"/>
                </a:lnTo>
                <a:lnTo>
                  <a:pt x="66" y="41"/>
                </a:lnTo>
                <a:lnTo>
                  <a:pt x="59" y="47"/>
                </a:lnTo>
                <a:lnTo>
                  <a:pt x="65" y="49"/>
                </a:lnTo>
                <a:lnTo>
                  <a:pt x="65" y="52"/>
                </a:lnTo>
                <a:lnTo>
                  <a:pt x="60" y="63"/>
                </a:lnTo>
                <a:lnTo>
                  <a:pt x="51" y="60"/>
                </a:lnTo>
                <a:lnTo>
                  <a:pt x="51" y="55"/>
                </a:lnTo>
                <a:lnTo>
                  <a:pt x="40" y="59"/>
                </a:lnTo>
                <a:lnTo>
                  <a:pt x="36" y="63"/>
                </a:lnTo>
                <a:lnTo>
                  <a:pt x="33" y="83"/>
                </a:lnTo>
                <a:lnTo>
                  <a:pt x="28" y="87"/>
                </a:lnTo>
                <a:lnTo>
                  <a:pt x="26" y="87"/>
                </a:lnTo>
                <a:lnTo>
                  <a:pt x="25" y="90"/>
                </a:lnTo>
                <a:lnTo>
                  <a:pt x="25" y="92"/>
                </a:lnTo>
                <a:lnTo>
                  <a:pt x="21" y="102"/>
                </a:lnTo>
                <a:lnTo>
                  <a:pt x="13" y="104"/>
                </a:lnTo>
                <a:lnTo>
                  <a:pt x="10" y="104"/>
                </a:lnTo>
                <a:lnTo>
                  <a:pt x="6" y="107"/>
                </a:lnTo>
                <a:lnTo>
                  <a:pt x="2" y="112"/>
                </a:lnTo>
                <a:lnTo>
                  <a:pt x="0" y="119"/>
                </a:lnTo>
                <a:lnTo>
                  <a:pt x="3" y="122"/>
                </a:lnTo>
                <a:lnTo>
                  <a:pt x="11" y="115"/>
                </a:lnTo>
                <a:lnTo>
                  <a:pt x="17" y="109"/>
                </a:lnTo>
                <a:lnTo>
                  <a:pt x="25" y="108"/>
                </a:lnTo>
                <a:lnTo>
                  <a:pt x="33" y="108"/>
                </a:lnTo>
                <a:lnTo>
                  <a:pt x="43" y="113"/>
                </a:lnTo>
                <a:lnTo>
                  <a:pt x="44" y="115"/>
                </a:lnTo>
                <a:lnTo>
                  <a:pt x="52" y="117"/>
                </a:lnTo>
                <a:lnTo>
                  <a:pt x="55" y="117"/>
                </a:lnTo>
                <a:lnTo>
                  <a:pt x="60" y="116"/>
                </a:lnTo>
                <a:lnTo>
                  <a:pt x="62" y="117"/>
                </a:lnTo>
                <a:lnTo>
                  <a:pt x="63" y="119"/>
                </a:lnTo>
                <a:lnTo>
                  <a:pt x="66" y="119"/>
                </a:lnTo>
                <a:lnTo>
                  <a:pt x="70" y="122"/>
                </a:lnTo>
                <a:lnTo>
                  <a:pt x="81" y="123"/>
                </a:lnTo>
                <a:lnTo>
                  <a:pt x="85" y="116"/>
                </a:lnTo>
                <a:lnTo>
                  <a:pt x="88" y="123"/>
                </a:lnTo>
                <a:lnTo>
                  <a:pt x="90" y="119"/>
                </a:lnTo>
                <a:lnTo>
                  <a:pt x="92" y="117"/>
                </a:lnTo>
                <a:lnTo>
                  <a:pt x="89" y="117"/>
                </a:lnTo>
                <a:lnTo>
                  <a:pt x="89" y="111"/>
                </a:lnTo>
                <a:lnTo>
                  <a:pt x="85" y="109"/>
                </a:lnTo>
                <a:lnTo>
                  <a:pt x="90" y="101"/>
                </a:lnTo>
                <a:lnTo>
                  <a:pt x="89" y="100"/>
                </a:lnTo>
                <a:lnTo>
                  <a:pt x="81" y="96"/>
                </a:lnTo>
                <a:lnTo>
                  <a:pt x="81" y="90"/>
                </a:lnTo>
                <a:lnTo>
                  <a:pt x="90" y="86"/>
                </a:lnTo>
                <a:lnTo>
                  <a:pt x="99" y="90"/>
                </a:lnTo>
                <a:lnTo>
                  <a:pt x="100" y="83"/>
                </a:lnTo>
                <a:lnTo>
                  <a:pt x="104" y="74"/>
                </a:lnTo>
                <a:lnTo>
                  <a:pt x="105" y="72"/>
                </a:lnTo>
                <a:lnTo>
                  <a:pt x="80" y="55"/>
                </a:lnTo>
                <a:lnTo>
                  <a:pt x="80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765">
            <a:extLst>
              <a:ext uri="{FF2B5EF4-FFF2-40B4-BE49-F238E27FC236}">
                <a16:creationId xmlns:a16="http://schemas.microsoft.com/office/drawing/2014/main" id="{3974359B-2906-C182-4FD7-CD29303F2C97}"/>
              </a:ext>
            </a:extLst>
          </p:cNvPr>
          <p:cNvSpPr>
            <a:spLocks/>
          </p:cNvSpPr>
          <p:nvPr/>
        </p:nvSpPr>
        <p:spPr bwMode="auto">
          <a:xfrm>
            <a:off x="4179974" y="5478578"/>
            <a:ext cx="163516" cy="176216"/>
          </a:xfrm>
          <a:custGeom>
            <a:avLst/>
            <a:gdLst>
              <a:gd name="T0" fmla="*/ 88 w 103"/>
              <a:gd name="T1" fmla="*/ 62 h 111"/>
              <a:gd name="T2" fmla="*/ 66 w 103"/>
              <a:gd name="T3" fmla="*/ 71 h 111"/>
              <a:gd name="T4" fmla="*/ 58 w 103"/>
              <a:gd name="T5" fmla="*/ 85 h 111"/>
              <a:gd name="T6" fmla="*/ 49 w 103"/>
              <a:gd name="T7" fmla="*/ 111 h 111"/>
              <a:gd name="T8" fmla="*/ 42 w 103"/>
              <a:gd name="T9" fmla="*/ 108 h 111"/>
              <a:gd name="T10" fmla="*/ 20 w 103"/>
              <a:gd name="T11" fmla="*/ 108 h 111"/>
              <a:gd name="T12" fmla="*/ 13 w 103"/>
              <a:gd name="T13" fmla="*/ 101 h 111"/>
              <a:gd name="T14" fmla="*/ 10 w 103"/>
              <a:gd name="T15" fmla="*/ 97 h 111"/>
              <a:gd name="T16" fmla="*/ 13 w 103"/>
              <a:gd name="T17" fmla="*/ 90 h 111"/>
              <a:gd name="T18" fmla="*/ 17 w 103"/>
              <a:gd name="T19" fmla="*/ 82 h 111"/>
              <a:gd name="T20" fmla="*/ 0 w 103"/>
              <a:gd name="T21" fmla="*/ 86 h 111"/>
              <a:gd name="T22" fmla="*/ 6 w 103"/>
              <a:gd name="T23" fmla="*/ 74 h 111"/>
              <a:gd name="T24" fmla="*/ 19 w 103"/>
              <a:gd name="T25" fmla="*/ 67 h 111"/>
              <a:gd name="T26" fmla="*/ 21 w 103"/>
              <a:gd name="T27" fmla="*/ 62 h 111"/>
              <a:gd name="T28" fmla="*/ 25 w 103"/>
              <a:gd name="T29" fmla="*/ 64 h 111"/>
              <a:gd name="T30" fmla="*/ 42 w 103"/>
              <a:gd name="T31" fmla="*/ 69 h 111"/>
              <a:gd name="T32" fmla="*/ 46 w 103"/>
              <a:gd name="T33" fmla="*/ 69 h 111"/>
              <a:gd name="T34" fmla="*/ 50 w 103"/>
              <a:gd name="T35" fmla="*/ 59 h 111"/>
              <a:gd name="T36" fmla="*/ 66 w 103"/>
              <a:gd name="T37" fmla="*/ 49 h 111"/>
              <a:gd name="T38" fmla="*/ 76 w 103"/>
              <a:gd name="T39" fmla="*/ 47 h 111"/>
              <a:gd name="T40" fmla="*/ 80 w 103"/>
              <a:gd name="T41" fmla="*/ 44 h 111"/>
              <a:gd name="T42" fmla="*/ 79 w 103"/>
              <a:gd name="T43" fmla="*/ 40 h 111"/>
              <a:gd name="T44" fmla="*/ 75 w 103"/>
              <a:gd name="T45" fmla="*/ 44 h 111"/>
              <a:gd name="T46" fmla="*/ 64 w 103"/>
              <a:gd name="T47" fmla="*/ 47 h 111"/>
              <a:gd name="T48" fmla="*/ 51 w 103"/>
              <a:gd name="T49" fmla="*/ 54 h 111"/>
              <a:gd name="T50" fmla="*/ 49 w 103"/>
              <a:gd name="T51" fmla="*/ 48 h 111"/>
              <a:gd name="T52" fmla="*/ 61 w 103"/>
              <a:gd name="T53" fmla="*/ 34 h 111"/>
              <a:gd name="T54" fmla="*/ 65 w 103"/>
              <a:gd name="T55" fmla="*/ 24 h 111"/>
              <a:gd name="T56" fmla="*/ 73 w 103"/>
              <a:gd name="T57" fmla="*/ 22 h 111"/>
              <a:gd name="T58" fmla="*/ 83 w 103"/>
              <a:gd name="T59" fmla="*/ 0 h 111"/>
              <a:gd name="T60" fmla="*/ 102 w 103"/>
              <a:gd name="T61" fmla="*/ 24 h 111"/>
              <a:gd name="T62" fmla="*/ 102 w 103"/>
              <a:gd name="T63" fmla="*/ 32 h 111"/>
              <a:gd name="T64" fmla="*/ 102 w 103"/>
              <a:gd name="T65" fmla="*/ 3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3" h="111">
                <a:moveTo>
                  <a:pt x="103" y="51"/>
                </a:moveTo>
                <a:lnTo>
                  <a:pt x="88" y="62"/>
                </a:lnTo>
                <a:lnTo>
                  <a:pt x="75" y="62"/>
                </a:lnTo>
                <a:lnTo>
                  <a:pt x="66" y="71"/>
                </a:lnTo>
                <a:lnTo>
                  <a:pt x="64" y="81"/>
                </a:lnTo>
                <a:lnTo>
                  <a:pt x="58" y="85"/>
                </a:lnTo>
                <a:lnTo>
                  <a:pt x="50" y="97"/>
                </a:lnTo>
                <a:lnTo>
                  <a:pt x="49" y="111"/>
                </a:lnTo>
                <a:lnTo>
                  <a:pt x="46" y="111"/>
                </a:lnTo>
                <a:lnTo>
                  <a:pt x="42" y="108"/>
                </a:lnTo>
                <a:lnTo>
                  <a:pt x="32" y="105"/>
                </a:lnTo>
                <a:lnTo>
                  <a:pt x="20" y="108"/>
                </a:lnTo>
                <a:lnTo>
                  <a:pt x="19" y="103"/>
                </a:lnTo>
                <a:lnTo>
                  <a:pt x="13" y="101"/>
                </a:lnTo>
                <a:lnTo>
                  <a:pt x="13" y="100"/>
                </a:lnTo>
                <a:lnTo>
                  <a:pt x="10" y="97"/>
                </a:lnTo>
                <a:lnTo>
                  <a:pt x="5" y="90"/>
                </a:lnTo>
                <a:lnTo>
                  <a:pt x="13" y="90"/>
                </a:lnTo>
                <a:lnTo>
                  <a:pt x="17" y="86"/>
                </a:lnTo>
                <a:lnTo>
                  <a:pt x="17" y="82"/>
                </a:lnTo>
                <a:lnTo>
                  <a:pt x="8" y="85"/>
                </a:lnTo>
                <a:lnTo>
                  <a:pt x="0" y="86"/>
                </a:lnTo>
                <a:lnTo>
                  <a:pt x="1" y="79"/>
                </a:lnTo>
                <a:lnTo>
                  <a:pt x="6" y="74"/>
                </a:lnTo>
                <a:lnTo>
                  <a:pt x="12" y="70"/>
                </a:lnTo>
                <a:lnTo>
                  <a:pt x="19" y="67"/>
                </a:lnTo>
                <a:lnTo>
                  <a:pt x="20" y="64"/>
                </a:lnTo>
                <a:lnTo>
                  <a:pt x="21" y="62"/>
                </a:lnTo>
                <a:lnTo>
                  <a:pt x="23" y="59"/>
                </a:lnTo>
                <a:lnTo>
                  <a:pt x="25" y="64"/>
                </a:lnTo>
                <a:lnTo>
                  <a:pt x="28" y="67"/>
                </a:lnTo>
                <a:lnTo>
                  <a:pt x="42" y="69"/>
                </a:lnTo>
                <a:lnTo>
                  <a:pt x="43" y="69"/>
                </a:lnTo>
                <a:lnTo>
                  <a:pt x="46" y="69"/>
                </a:lnTo>
                <a:lnTo>
                  <a:pt x="46" y="67"/>
                </a:lnTo>
                <a:lnTo>
                  <a:pt x="50" y="59"/>
                </a:lnTo>
                <a:lnTo>
                  <a:pt x="61" y="54"/>
                </a:lnTo>
                <a:lnTo>
                  <a:pt x="66" y="49"/>
                </a:lnTo>
                <a:lnTo>
                  <a:pt x="73" y="48"/>
                </a:lnTo>
                <a:lnTo>
                  <a:pt x="76" y="47"/>
                </a:lnTo>
                <a:lnTo>
                  <a:pt x="79" y="44"/>
                </a:lnTo>
                <a:lnTo>
                  <a:pt x="80" y="44"/>
                </a:lnTo>
                <a:lnTo>
                  <a:pt x="81" y="39"/>
                </a:lnTo>
                <a:lnTo>
                  <a:pt x="79" y="40"/>
                </a:lnTo>
                <a:lnTo>
                  <a:pt x="79" y="41"/>
                </a:lnTo>
                <a:lnTo>
                  <a:pt x="75" y="44"/>
                </a:lnTo>
                <a:lnTo>
                  <a:pt x="65" y="47"/>
                </a:lnTo>
                <a:lnTo>
                  <a:pt x="64" y="47"/>
                </a:lnTo>
                <a:lnTo>
                  <a:pt x="57" y="51"/>
                </a:lnTo>
                <a:lnTo>
                  <a:pt x="51" y="54"/>
                </a:lnTo>
                <a:lnTo>
                  <a:pt x="50" y="52"/>
                </a:lnTo>
                <a:lnTo>
                  <a:pt x="49" y="48"/>
                </a:lnTo>
                <a:lnTo>
                  <a:pt x="50" y="39"/>
                </a:lnTo>
                <a:lnTo>
                  <a:pt x="61" y="34"/>
                </a:lnTo>
                <a:lnTo>
                  <a:pt x="66" y="28"/>
                </a:lnTo>
                <a:lnTo>
                  <a:pt x="65" y="24"/>
                </a:lnTo>
                <a:lnTo>
                  <a:pt x="71" y="26"/>
                </a:lnTo>
                <a:lnTo>
                  <a:pt x="73" y="22"/>
                </a:lnTo>
                <a:lnTo>
                  <a:pt x="76" y="17"/>
                </a:lnTo>
                <a:lnTo>
                  <a:pt x="83" y="0"/>
                </a:lnTo>
                <a:lnTo>
                  <a:pt x="94" y="13"/>
                </a:lnTo>
                <a:lnTo>
                  <a:pt x="102" y="24"/>
                </a:lnTo>
                <a:lnTo>
                  <a:pt x="102" y="28"/>
                </a:lnTo>
                <a:lnTo>
                  <a:pt x="102" y="32"/>
                </a:lnTo>
                <a:lnTo>
                  <a:pt x="102" y="33"/>
                </a:lnTo>
                <a:lnTo>
                  <a:pt x="102" y="34"/>
                </a:lnTo>
                <a:lnTo>
                  <a:pt x="103" y="5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766">
            <a:extLst>
              <a:ext uri="{FF2B5EF4-FFF2-40B4-BE49-F238E27FC236}">
                <a16:creationId xmlns:a16="http://schemas.microsoft.com/office/drawing/2014/main" id="{EBE1170E-754E-07F0-BA7F-128AF750A7B9}"/>
              </a:ext>
            </a:extLst>
          </p:cNvPr>
          <p:cNvSpPr>
            <a:spLocks/>
          </p:cNvSpPr>
          <p:nvPr/>
        </p:nvSpPr>
        <p:spPr bwMode="auto">
          <a:xfrm>
            <a:off x="4257763" y="5559542"/>
            <a:ext cx="119065" cy="107952"/>
          </a:xfrm>
          <a:custGeom>
            <a:avLst/>
            <a:gdLst>
              <a:gd name="T0" fmla="*/ 71 w 75"/>
              <a:gd name="T1" fmla="*/ 39 h 68"/>
              <a:gd name="T2" fmla="*/ 50 w 75"/>
              <a:gd name="T3" fmla="*/ 57 h 68"/>
              <a:gd name="T4" fmla="*/ 30 w 75"/>
              <a:gd name="T5" fmla="*/ 63 h 68"/>
              <a:gd name="T6" fmla="*/ 23 w 75"/>
              <a:gd name="T7" fmla="*/ 68 h 68"/>
              <a:gd name="T8" fmla="*/ 17 w 75"/>
              <a:gd name="T9" fmla="*/ 68 h 68"/>
              <a:gd name="T10" fmla="*/ 20 w 75"/>
              <a:gd name="T11" fmla="*/ 64 h 68"/>
              <a:gd name="T12" fmla="*/ 23 w 75"/>
              <a:gd name="T13" fmla="*/ 52 h 68"/>
              <a:gd name="T14" fmla="*/ 24 w 75"/>
              <a:gd name="T15" fmla="*/ 50 h 68"/>
              <a:gd name="T16" fmla="*/ 28 w 75"/>
              <a:gd name="T17" fmla="*/ 49 h 68"/>
              <a:gd name="T18" fmla="*/ 22 w 75"/>
              <a:gd name="T19" fmla="*/ 49 h 68"/>
              <a:gd name="T20" fmla="*/ 15 w 75"/>
              <a:gd name="T21" fmla="*/ 57 h 68"/>
              <a:gd name="T22" fmla="*/ 12 w 75"/>
              <a:gd name="T23" fmla="*/ 67 h 68"/>
              <a:gd name="T24" fmla="*/ 5 w 75"/>
              <a:gd name="T25" fmla="*/ 64 h 68"/>
              <a:gd name="T26" fmla="*/ 0 w 75"/>
              <a:gd name="T27" fmla="*/ 60 h 68"/>
              <a:gd name="T28" fmla="*/ 1 w 75"/>
              <a:gd name="T29" fmla="*/ 46 h 68"/>
              <a:gd name="T30" fmla="*/ 9 w 75"/>
              <a:gd name="T31" fmla="*/ 34 h 68"/>
              <a:gd name="T32" fmla="*/ 15 w 75"/>
              <a:gd name="T33" fmla="*/ 30 h 68"/>
              <a:gd name="T34" fmla="*/ 17 w 75"/>
              <a:gd name="T35" fmla="*/ 20 h 68"/>
              <a:gd name="T36" fmla="*/ 26 w 75"/>
              <a:gd name="T37" fmla="*/ 11 h 68"/>
              <a:gd name="T38" fmla="*/ 39 w 75"/>
              <a:gd name="T39" fmla="*/ 11 h 68"/>
              <a:gd name="T40" fmla="*/ 54 w 75"/>
              <a:gd name="T41" fmla="*/ 0 h 68"/>
              <a:gd name="T42" fmla="*/ 71 w 75"/>
              <a:gd name="T43" fmla="*/ 0 h 68"/>
              <a:gd name="T44" fmla="*/ 75 w 75"/>
              <a:gd name="T45" fmla="*/ 4 h 68"/>
              <a:gd name="T46" fmla="*/ 73 w 75"/>
              <a:gd name="T47" fmla="*/ 20 h 68"/>
              <a:gd name="T48" fmla="*/ 67 w 75"/>
              <a:gd name="T49" fmla="*/ 35 h 68"/>
              <a:gd name="T50" fmla="*/ 71 w 75"/>
              <a:gd name="T51" fmla="*/ 39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68">
                <a:moveTo>
                  <a:pt x="71" y="39"/>
                </a:moveTo>
                <a:lnTo>
                  <a:pt x="50" y="57"/>
                </a:lnTo>
                <a:lnTo>
                  <a:pt x="30" y="63"/>
                </a:lnTo>
                <a:lnTo>
                  <a:pt x="23" y="68"/>
                </a:lnTo>
                <a:lnTo>
                  <a:pt x="17" y="68"/>
                </a:lnTo>
                <a:lnTo>
                  <a:pt x="20" y="64"/>
                </a:lnTo>
                <a:lnTo>
                  <a:pt x="23" y="52"/>
                </a:lnTo>
                <a:lnTo>
                  <a:pt x="24" y="50"/>
                </a:lnTo>
                <a:lnTo>
                  <a:pt x="28" y="49"/>
                </a:lnTo>
                <a:lnTo>
                  <a:pt x="22" y="49"/>
                </a:lnTo>
                <a:lnTo>
                  <a:pt x="15" y="57"/>
                </a:lnTo>
                <a:lnTo>
                  <a:pt x="12" y="67"/>
                </a:ln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9" y="34"/>
                </a:lnTo>
                <a:lnTo>
                  <a:pt x="15" y="30"/>
                </a:lnTo>
                <a:lnTo>
                  <a:pt x="17" y="20"/>
                </a:lnTo>
                <a:lnTo>
                  <a:pt x="26" y="11"/>
                </a:lnTo>
                <a:lnTo>
                  <a:pt x="39" y="11"/>
                </a:lnTo>
                <a:lnTo>
                  <a:pt x="54" y="0"/>
                </a:lnTo>
                <a:lnTo>
                  <a:pt x="71" y="0"/>
                </a:lnTo>
                <a:lnTo>
                  <a:pt x="75" y="4"/>
                </a:lnTo>
                <a:lnTo>
                  <a:pt x="73" y="20"/>
                </a:lnTo>
                <a:lnTo>
                  <a:pt x="67" y="35"/>
                </a:lnTo>
                <a:lnTo>
                  <a:pt x="71" y="3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767">
            <a:extLst>
              <a:ext uri="{FF2B5EF4-FFF2-40B4-BE49-F238E27FC236}">
                <a16:creationId xmlns:a16="http://schemas.microsoft.com/office/drawing/2014/main" id="{515505AA-272D-059F-D65C-732BFEAC44DE}"/>
              </a:ext>
            </a:extLst>
          </p:cNvPr>
          <p:cNvSpPr>
            <a:spLocks/>
          </p:cNvSpPr>
          <p:nvPr/>
        </p:nvSpPr>
        <p:spPr bwMode="auto">
          <a:xfrm>
            <a:off x="4168861" y="5254735"/>
            <a:ext cx="98427" cy="87314"/>
          </a:xfrm>
          <a:custGeom>
            <a:avLst/>
            <a:gdLst>
              <a:gd name="T0" fmla="*/ 62 w 62"/>
              <a:gd name="T1" fmla="*/ 8 h 55"/>
              <a:gd name="T2" fmla="*/ 50 w 62"/>
              <a:gd name="T3" fmla="*/ 31 h 55"/>
              <a:gd name="T4" fmla="*/ 50 w 62"/>
              <a:gd name="T5" fmla="*/ 35 h 55"/>
              <a:gd name="T6" fmla="*/ 49 w 62"/>
              <a:gd name="T7" fmla="*/ 43 h 55"/>
              <a:gd name="T8" fmla="*/ 47 w 62"/>
              <a:gd name="T9" fmla="*/ 51 h 55"/>
              <a:gd name="T10" fmla="*/ 27 w 62"/>
              <a:gd name="T11" fmla="*/ 50 h 55"/>
              <a:gd name="T12" fmla="*/ 26 w 62"/>
              <a:gd name="T13" fmla="*/ 45 h 55"/>
              <a:gd name="T14" fmla="*/ 24 w 62"/>
              <a:gd name="T15" fmla="*/ 42 h 55"/>
              <a:gd name="T16" fmla="*/ 22 w 62"/>
              <a:gd name="T17" fmla="*/ 49 h 55"/>
              <a:gd name="T18" fmla="*/ 17 w 62"/>
              <a:gd name="T19" fmla="*/ 49 h 55"/>
              <a:gd name="T20" fmla="*/ 13 w 62"/>
              <a:gd name="T21" fmla="*/ 49 h 55"/>
              <a:gd name="T22" fmla="*/ 15 w 62"/>
              <a:gd name="T23" fmla="*/ 46 h 55"/>
              <a:gd name="T24" fmla="*/ 20 w 62"/>
              <a:gd name="T25" fmla="*/ 40 h 55"/>
              <a:gd name="T26" fmla="*/ 20 w 62"/>
              <a:gd name="T27" fmla="*/ 39 h 55"/>
              <a:gd name="T28" fmla="*/ 20 w 62"/>
              <a:gd name="T29" fmla="*/ 39 h 55"/>
              <a:gd name="T30" fmla="*/ 26 w 62"/>
              <a:gd name="T31" fmla="*/ 36 h 55"/>
              <a:gd name="T32" fmla="*/ 30 w 62"/>
              <a:gd name="T33" fmla="*/ 32 h 55"/>
              <a:gd name="T34" fmla="*/ 27 w 62"/>
              <a:gd name="T35" fmla="*/ 30 h 55"/>
              <a:gd name="T36" fmla="*/ 26 w 62"/>
              <a:gd name="T37" fmla="*/ 27 h 55"/>
              <a:gd name="T38" fmla="*/ 24 w 62"/>
              <a:gd name="T39" fmla="*/ 28 h 55"/>
              <a:gd name="T40" fmla="*/ 22 w 62"/>
              <a:gd name="T41" fmla="*/ 34 h 55"/>
              <a:gd name="T42" fmla="*/ 16 w 62"/>
              <a:gd name="T43" fmla="*/ 34 h 55"/>
              <a:gd name="T44" fmla="*/ 9 w 62"/>
              <a:gd name="T45" fmla="*/ 45 h 55"/>
              <a:gd name="T46" fmla="*/ 4 w 62"/>
              <a:gd name="T47" fmla="*/ 55 h 55"/>
              <a:gd name="T48" fmla="*/ 0 w 62"/>
              <a:gd name="T49" fmla="*/ 55 h 55"/>
              <a:gd name="T50" fmla="*/ 2 w 62"/>
              <a:gd name="T51" fmla="*/ 45 h 55"/>
              <a:gd name="T52" fmla="*/ 4 w 62"/>
              <a:gd name="T53" fmla="*/ 40 h 55"/>
              <a:gd name="T54" fmla="*/ 5 w 62"/>
              <a:gd name="T55" fmla="*/ 32 h 55"/>
              <a:gd name="T56" fmla="*/ 15 w 62"/>
              <a:gd name="T57" fmla="*/ 25 h 55"/>
              <a:gd name="T58" fmla="*/ 20 w 62"/>
              <a:gd name="T59" fmla="*/ 19 h 55"/>
              <a:gd name="T60" fmla="*/ 24 w 62"/>
              <a:gd name="T61" fmla="*/ 19 h 55"/>
              <a:gd name="T62" fmla="*/ 35 w 62"/>
              <a:gd name="T63" fmla="*/ 17 h 55"/>
              <a:gd name="T64" fmla="*/ 49 w 62"/>
              <a:gd name="T65" fmla="*/ 10 h 55"/>
              <a:gd name="T66" fmla="*/ 54 w 62"/>
              <a:gd name="T67" fmla="*/ 0 h 55"/>
              <a:gd name="T68" fmla="*/ 62 w 62"/>
              <a:gd name="T69" fmla="*/ 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2" h="55">
                <a:moveTo>
                  <a:pt x="62" y="8"/>
                </a:moveTo>
                <a:lnTo>
                  <a:pt x="50" y="31"/>
                </a:lnTo>
                <a:lnTo>
                  <a:pt x="50" y="35"/>
                </a:lnTo>
                <a:lnTo>
                  <a:pt x="49" y="43"/>
                </a:lnTo>
                <a:lnTo>
                  <a:pt x="47" y="51"/>
                </a:lnTo>
                <a:lnTo>
                  <a:pt x="27" y="50"/>
                </a:lnTo>
                <a:lnTo>
                  <a:pt x="26" y="45"/>
                </a:lnTo>
                <a:lnTo>
                  <a:pt x="24" y="42"/>
                </a:lnTo>
                <a:lnTo>
                  <a:pt x="22" y="49"/>
                </a:lnTo>
                <a:lnTo>
                  <a:pt x="17" y="49"/>
                </a:lnTo>
                <a:lnTo>
                  <a:pt x="13" y="49"/>
                </a:lnTo>
                <a:lnTo>
                  <a:pt x="15" y="46"/>
                </a:lnTo>
                <a:lnTo>
                  <a:pt x="20" y="40"/>
                </a:lnTo>
                <a:lnTo>
                  <a:pt x="20" y="39"/>
                </a:lnTo>
                <a:lnTo>
                  <a:pt x="20" y="39"/>
                </a:lnTo>
                <a:lnTo>
                  <a:pt x="26" y="36"/>
                </a:lnTo>
                <a:lnTo>
                  <a:pt x="30" y="32"/>
                </a:lnTo>
                <a:lnTo>
                  <a:pt x="27" y="30"/>
                </a:lnTo>
                <a:lnTo>
                  <a:pt x="26" y="27"/>
                </a:lnTo>
                <a:lnTo>
                  <a:pt x="24" y="28"/>
                </a:lnTo>
                <a:lnTo>
                  <a:pt x="22" y="34"/>
                </a:lnTo>
                <a:lnTo>
                  <a:pt x="16" y="34"/>
                </a:lnTo>
                <a:lnTo>
                  <a:pt x="9" y="45"/>
                </a:lnTo>
                <a:lnTo>
                  <a:pt x="4" y="55"/>
                </a:lnTo>
                <a:lnTo>
                  <a:pt x="0" y="55"/>
                </a:lnTo>
                <a:lnTo>
                  <a:pt x="2" y="45"/>
                </a:lnTo>
                <a:lnTo>
                  <a:pt x="4" y="40"/>
                </a:lnTo>
                <a:lnTo>
                  <a:pt x="5" y="32"/>
                </a:lnTo>
                <a:lnTo>
                  <a:pt x="15" y="25"/>
                </a:lnTo>
                <a:lnTo>
                  <a:pt x="20" y="19"/>
                </a:lnTo>
                <a:lnTo>
                  <a:pt x="24" y="19"/>
                </a:lnTo>
                <a:lnTo>
                  <a:pt x="35" y="17"/>
                </a:lnTo>
                <a:lnTo>
                  <a:pt x="49" y="10"/>
                </a:lnTo>
                <a:lnTo>
                  <a:pt x="54" y="0"/>
                </a:lnTo>
                <a:lnTo>
                  <a:pt x="6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768">
            <a:extLst>
              <a:ext uri="{FF2B5EF4-FFF2-40B4-BE49-F238E27FC236}">
                <a16:creationId xmlns:a16="http://schemas.microsoft.com/office/drawing/2014/main" id="{D9AE10C2-8BB7-EF8B-0AC9-140003BC8CA9}"/>
              </a:ext>
            </a:extLst>
          </p:cNvPr>
          <p:cNvSpPr>
            <a:spLocks/>
          </p:cNvSpPr>
          <p:nvPr/>
        </p:nvSpPr>
        <p:spPr bwMode="auto">
          <a:xfrm>
            <a:off x="4181561" y="4784825"/>
            <a:ext cx="325444" cy="168279"/>
          </a:xfrm>
          <a:custGeom>
            <a:avLst/>
            <a:gdLst>
              <a:gd name="T0" fmla="*/ 195 w 205"/>
              <a:gd name="T1" fmla="*/ 16 h 106"/>
              <a:gd name="T2" fmla="*/ 192 w 205"/>
              <a:gd name="T3" fmla="*/ 9 h 106"/>
              <a:gd name="T4" fmla="*/ 190 w 205"/>
              <a:gd name="T5" fmla="*/ 0 h 106"/>
              <a:gd name="T6" fmla="*/ 180 w 205"/>
              <a:gd name="T7" fmla="*/ 6 h 106"/>
              <a:gd name="T8" fmla="*/ 166 w 205"/>
              <a:gd name="T9" fmla="*/ 11 h 106"/>
              <a:gd name="T10" fmla="*/ 157 w 205"/>
              <a:gd name="T11" fmla="*/ 11 h 106"/>
              <a:gd name="T12" fmla="*/ 149 w 205"/>
              <a:gd name="T13" fmla="*/ 11 h 106"/>
              <a:gd name="T14" fmla="*/ 136 w 205"/>
              <a:gd name="T15" fmla="*/ 16 h 106"/>
              <a:gd name="T16" fmla="*/ 131 w 205"/>
              <a:gd name="T17" fmla="*/ 9 h 106"/>
              <a:gd name="T18" fmla="*/ 108 w 205"/>
              <a:gd name="T19" fmla="*/ 8 h 106"/>
              <a:gd name="T20" fmla="*/ 60 w 205"/>
              <a:gd name="T21" fmla="*/ 13 h 106"/>
              <a:gd name="T22" fmla="*/ 61 w 205"/>
              <a:gd name="T23" fmla="*/ 19 h 106"/>
              <a:gd name="T24" fmla="*/ 53 w 205"/>
              <a:gd name="T25" fmla="*/ 20 h 106"/>
              <a:gd name="T26" fmla="*/ 44 w 205"/>
              <a:gd name="T27" fmla="*/ 21 h 106"/>
              <a:gd name="T28" fmla="*/ 41 w 205"/>
              <a:gd name="T29" fmla="*/ 30 h 106"/>
              <a:gd name="T30" fmla="*/ 34 w 205"/>
              <a:gd name="T31" fmla="*/ 30 h 106"/>
              <a:gd name="T32" fmla="*/ 0 w 205"/>
              <a:gd name="T33" fmla="*/ 26 h 106"/>
              <a:gd name="T34" fmla="*/ 15 w 205"/>
              <a:gd name="T35" fmla="*/ 31 h 106"/>
              <a:gd name="T36" fmla="*/ 31 w 205"/>
              <a:gd name="T37" fmla="*/ 34 h 106"/>
              <a:gd name="T38" fmla="*/ 24 w 205"/>
              <a:gd name="T39" fmla="*/ 39 h 106"/>
              <a:gd name="T40" fmla="*/ 33 w 205"/>
              <a:gd name="T41" fmla="*/ 42 h 106"/>
              <a:gd name="T42" fmla="*/ 44 w 205"/>
              <a:gd name="T43" fmla="*/ 43 h 106"/>
              <a:gd name="T44" fmla="*/ 46 w 205"/>
              <a:gd name="T45" fmla="*/ 36 h 106"/>
              <a:gd name="T46" fmla="*/ 61 w 205"/>
              <a:gd name="T47" fmla="*/ 34 h 106"/>
              <a:gd name="T48" fmla="*/ 65 w 205"/>
              <a:gd name="T49" fmla="*/ 35 h 106"/>
              <a:gd name="T50" fmla="*/ 70 w 205"/>
              <a:gd name="T51" fmla="*/ 45 h 106"/>
              <a:gd name="T52" fmla="*/ 72 w 205"/>
              <a:gd name="T53" fmla="*/ 46 h 106"/>
              <a:gd name="T54" fmla="*/ 71 w 205"/>
              <a:gd name="T55" fmla="*/ 49 h 106"/>
              <a:gd name="T56" fmla="*/ 54 w 205"/>
              <a:gd name="T57" fmla="*/ 42 h 106"/>
              <a:gd name="T58" fmla="*/ 45 w 205"/>
              <a:gd name="T59" fmla="*/ 46 h 106"/>
              <a:gd name="T60" fmla="*/ 33 w 205"/>
              <a:gd name="T61" fmla="*/ 49 h 106"/>
              <a:gd name="T62" fmla="*/ 34 w 205"/>
              <a:gd name="T63" fmla="*/ 51 h 106"/>
              <a:gd name="T64" fmla="*/ 16 w 205"/>
              <a:gd name="T65" fmla="*/ 54 h 106"/>
              <a:gd name="T66" fmla="*/ 19 w 205"/>
              <a:gd name="T67" fmla="*/ 60 h 106"/>
              <a:gd name="T68" fmla="*/ 41 w 205"/>
              <a:gd name="T69" fmla="*/ 65 h 106"/>
              <a:gd name="T70" fmla="*/ 45 w 205"/>
              <a:gd name="T71" fmla="*/ 71 h 106"/>
              <a:gd name="T72" fmla="*/ 34 w 205"/>
              <a:gd name="T73" fmla="*/ 71 h 106"/>
              <a:gd name="T74" fmla="*/ 30 w 205"/>
              <a:gd name="T75" fmla="*/ 69 h 106"/>
              <a:gd name="T76" fmla="*/ 31 w 205"/>
              <a:gd name="T77" fmla="*/ 79 h 106"/>
              <a:gd name="T78" fmla="*/ 38 w 205"/>
              <a:gd name="T79" fmla="*/ 81 h 106"/>
              <a:gd name="T80" fmla="*/ 41 w 205"/>
              <a:gd name="T81" fmla="*/ 90 h 106"/>
              <a:gd name="T82" fmla="*/ 46 w 205"/>
              <a:gd name="T83" fmla="*/ 90 h 106"/>
              <a:gd name="T84" fmla="*/ 45 w 205"/>
              <a:gd name="T85" fmla="*/ 98 h 106"/>
              <a:gd name="T86" fmla="*/ 59 w 205"/>
              <a:gd name="T87" fmla="*/ 106 h 106"/>
              <a:gd name="T88" fmla="*/ 70 w 205"/>
              <a:gd name="T89" fmla="*/ 101 h 106"/>
              <a:gd name="T90" fmla="*/ 104 w 205"/>
              <a:gd name="T91" fmla="*/ 98 h 106"/>
              <a:gd name="T92" fmla="*/ 115 w 205"/>
              <a:gd name="T93" fmla="*/ 101 h 106"/>
              <a:gd name="T94" fmla="*/ 138 w 205"/>
              <a:gd name="T95" fmla="*/ 95 h 106"/>
              <a:gd name="T96" fmla="*/ 139 w 205"/>
              <a:gd name="T97" fmla="*/ 90 h 106"/>
              <a:gd name="T98" fmla="*/ 154 w 205"/>
              <a:gd name="T99" fmla="*/ 76 h 106"/>
              <a:gd name="T100" fmla="*/ 161 w 205"/>
              <a:gd name="T101" fmla="*/ 69 h 106"/>
              <a:gd name="T102" fmla="*/ 176 w 205"/>
              <a:gd name="T103" fmla="*/ 57 h 106"/>
              <a:gd name="T104" fmla="*/ 179 w 205"/>
              <a:gd name="T105" fmla="*/ 54 h 106"/>
              <a:gd name="T106" fmla="*/ 205 w 205"/>
              <a:gd name="T107" fmla="*/ 2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5" h="106">
                <a:moveTo>
                  <a:pt x="196" y="17"/>
                </a:moveTo>
                <a:lnTo>
                  <a:pt x="195" y="16"/>
                </a:lnTo>
                <a:lnTo>
                  <a:pt x="196" y="12"/>
                </a:lnTo>
                <a:lnTo>
                  <a:pt x="192" y="9"/>
                </a:lnTo>
                <a:lnTo>
                  <a:pt x="191" y="9"/>
                </a:lnTo>
                <a:lnTo>
                  <a:pt x="190" y="0"/>
                </a:lnTo>
                <a:lnTo>
                  <a:pt x="181" y="6"/>
                </a:lnTo>
                <a:lnTo>
                  <a:pt x="180" y="6"/>
                </a:lnTo>
                <a:lnTo>
                  <a:pt x="170" y="15"/>
                </a:lnTo>
                <a:lnTo>
                  <a:pt x="166" y="11"/>
                </a:lnTo>
                <a:lnTo>
                  <a:pt x="164" y="11"/>
                </a:lnTo>
                <a:lnTo>
                  <a:pt x="157" y="11"/>
                </a:lnTo>
                <a:lnTo>
                  <a:pt x="151" y="11"/>
                </a:lnTo>
                <a:lnTo>
                  <a:pt x="149" y="11"/>
                </a:lnTo>
                <a:lnTo>
                  <a:pt x="143" y="20"/>
                </a:lnTo>
                <a:lnTo>
                  <a:pt x="136" y="16"/>
                </a:lnTo>
                <a:lnTo>
                  <a:pt x="138" y="8"/>
                </a:lnTo>
                <a:lnTo>
                  <a:pt x="131" y="9"/>
                </a:lnTo>
                <a:lnTo>
                  <a:pt x="124" y="5"/>
                </a:lnTo>
                <a:lnTo>
                  <a:pt x="108" y="8"/>
                </a:lnTo>
                <a:lnTo>
                  <a:pt x="94" y="4"/>
                </a:lnTo>
                <a:lnTo>
                  <a:pt x="60" y="13"/>
                </a:lnTo>
                <a:lnTo>
                  <a:pt x="61" y="17"/>
                </a:lnTo>
                <a:lnTo>
                  <a:pt x="61" y="19"/>
                </a:lnTo>
                <a:lnTo>
                  <a:pt x="54" y="20"/>
                </a:lnTo>
                <a:lnTo>
                  <a:pt x="53" y="20"/>
                </a:lnTo>
                <a:lnTo>
                  <a:pt x="45" y="21"/>
                </a:lnTo>
                <a:lnTo>
                  <a:pt x="44" y="21"/>
                </a:lnTo>
                <a:lnTo>
                  <a:pt x="44" y="28"/>
                </a:lnTo>
                <a:lnTo>
                  <a:pt x="41" y="30"/>
                </a:lnTo>
                <a:lnTo>
                  <a:pt x="39" y="30"/>
                </a:lnTo>
                <a:lnTo>
                  <a:pt x="34" y="30"/>
                </a:lnTo>
                <a:lnTo>
                  <a:pt x="1" y="26"/>
                </a:lnTo>
                <a:lnTo>
                  <a:pt x="0" y="26"/>
                </a:lnTo>
                <a:lnTo>
                  <a:pt x="5" y="28"/>
                </a:lnTo>
                <a:lnTo>
                  <a:pt x="15" y="31"/>
                </a:lnTo>
                <a:lnTo>
                  <a:pt x="24" y="32"/>
                </a:lnTo>
                <a:lnTo>
                  <a:pt x="31" y="34"/>
                </a:lnTo>
                <a:lnTo>
                  <a:pt x="30" y="34"/>
                </a:lnTo>
                <a:lnTo>
                  <a:pt x="24" y="39"/>
                </a:lnTo>
                <a:lnTo>
                  <a:pt x="29" y="42"/>
                </a:lnTo>
                <a:lnTo>
                  <a:pt x="33" y="42"/>
                </a:lnTo>
                <a:lnTo>
                  <a:pt x="41" y="42"/>
                </a:lnTo>
                <a:lnTo>
                  <a:pt x="44" y="43"/>
                </a:lnTo>
                <a:lnTo>
                  <a:pt x="45" y="38"/>
                </a:lnTo>
                <a:lnTo>
                  <a:pt x="46" y="36"/>
                </a:lnTo>
                <a:lnTo>
                  <a:pt x="57" y="32"/>
                </a:lnTo>
                <a:lnTo>
                  <a:pt x="61" y="34"/>
                </a:lnTo>
                <a:lnTo>
                  <a:pt x="64" y="34"/>
                </a:lnTo>
                <a:lnTo>
                  <a:pt x="65" y="35"/>
                </a:lnTo>
                <a:lnTo>
                  <a:pt x="70" y="39"/>
                </a:lnTo>
                <a:lnTo>
                  <a:pt x="70" y="45"/>
                </a:lnTo>
                <a:lnTo>
                  <a:pt x="72" y="46"/>
                </a:lnTo>
                <a:lnTo>
                  <a:pt x="72" y="46"/>
                </a:lnTo>
                <a:lnTo>
                  <a:pt x="72" y="47"/>
                </a:lnTo>
                <a:lnTo>
                  <a:pt x="71" y="49"/>
                </a:lnTo>
                <a:lnTo>
                  <a:pt x="63" y="45"/>
                </a:lnTo>
                <a:lnTo>
                  <a:pt x="54" y="42"/>
                </a:lnTo>
                <a:lnTo>
                  <a:pt x="46" y="46"/>
                </a:lnTo>
                <a:lnTo>
                  <a:pt x="45" y="46"/>
                </a:lnTo>
                <a:lnTo>
                  <a:pt x="41" y="49"/>
                </a:lnTo>
                <a:lnTo>
                  <a:pt x="33" y="49"/>
                </a:lnTo>
                <a:lnTo>
                  <a:pt x="30" y="47"/>
                </a:lnTo>
                <a:lnTo>
                  <a:pt x="34" y="51"/>
                </a:lnTo>
                <a:lnTo>
                  <a:pt x="16" y="51"/>
                </a:lnTo>
                <a:lnTo>
                  <a:pt x="16" y="54"/>
                </a:lnTo>
                <a:lnTo>
                  <a:pt x="15" y="58"/>
                </a:lnTo>
                <a:lnTo>
                  <a:pt x="19" y="60"/>
                </a:lnTo>
                <a:lnTo>
                  <a:pt x="37" y="64"/>
                </a:lnTo>
                <a:lnTo>
                  <a:pt x="41" y="65"/>
                </a:lnTo>
                <a:lnTo>
                  <a:pt x="45" y="68"/>
                </a:lnTo>
                <a:lnTo>
                  <a:pt x="45" y="71"/>
                </a:lnTo>
                <a:lnTo>
                  <a:pt x="41" y="71"/>
                </a:lnTo>
                <a:lnTo>
                  <a:pt x="34" y="71"/>
                </a:lnTo>
                <a:lnTo>
                  <a:pt x="31" y="69"/>
                </a:lnTo>
                <a:lnTo>
                  <a:pt x="30" y="69"/>
                </a:lnTo>
                <a:lnTo>
                  <a:pt x="30" y="71"/>
                </a:lnTo>
                <a:lnTo>
                  <a:pt x="31" y="79"/>
                </a:lnTo>
                <a:lnTo>
                  <a:pt x="38" y="80"/>
                </a:lnTo>
                <a:lnTo>
                  <a:pt x="38" y="81"/>
                </a:lnTo>
                <a:lnTo>
                  <a:pt x="41" y="88"/>
                </a:lnTo>
                <a:lnTo>
                  <a:pt x="41" y="90"/>
                </a:lnTo>
                <a:lnTo>
                  <a:pt x="42" y="90"/>
                </a:lnTo>
                <a:lnTo>
                  <a:pt x="46" y="90"/>
                </a:lnTo>
                <a:lnTo>
                  <a:pt x="45" y="95"/>
                </a:lnTo>
                <a:lnTo>
                  <a:pt x="45" y="98"/>
                </a:lnTo>
                <a:lnTo>
                  <a:pt x="49" y="103"/>
                </a:lnTo>
                <a:lnTo>
                  <a:pt x="59" y="106"/>
                </a:lnTo>
                <a:lnTo>
                  <a:pt x="61" y="106"/>
                </a:lnTo>
                <a:lnTo>
                  <a:pt x="70" y="101"/>
                </a:lnTo>
                <a:lnTo>
                  <a:pt x="75" y="95"/>
                </a:lnTo>
                <a:lnTo>
                  <a:pt x="104" y="98"/>
                </a:lnTo>
                <a:lnTo>
                  <a:pt x="106" y="106"/>
                </a:lnTo>
                <a:lnTo>
                  <a:pt x="115" y="101"/>
                </a:lnTo>
                <a:lnTo>
                  <a:pt x="128" y="101"/>
                </a:lnTo>
                <a:lnTo>
                  <a:pt x="138" y="95"/>
                </a:lnTo>
                <a:lnTo>
                  <a:pt x="139" y="91"/>
                </a:lnTo>
                <a:lnTo>
                  <a:pt x="139" y="90"/>
                </a:lnTo>
                <a:lnTo>
                  <a:pt x="140" y="90"/>
                </a:lnTo>
                <a:lnTo>
                  <a:pt x="154" y="76"/>
                </a:lnTo>
                <a:lnTo>
                  <a:pt x="155" y="75"/>
                </a:lnTo>
                <a:lnTo>
                  <a:pt x="161" y="69"/>
                </a:lnTo>
                <a:lnTo>
                  <a:pt x="173" y="62"/>
                </a:lnTo>
                <a:lnTo>
                  <a:pt x="176" y="57"/>
                </a:lnTo>
                <a:lnTo>
                  <a:pt x="177" y="56"/>
                </a:lnTo>
                <a:lnTo>
                  <a:pt x="179" y="54"/>
                </a:lnTo>
                <a:lnTo>
                  <a:pt x="196" y="36"/>
                </a:lnTo>
                <a:lnTo>
                  <a:pt x="205" y="26"/>
                </a:lnTo>
                <a:lnTo>
                  <a:pt x="196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769">
            <a:extLst>
              <a:ext uri="{FF2B5EF4-FFF2-40B4-BE49-F238E27FC236}">
                <a16:creationId xmlns:a16="http://schemas.microsoft.com/office/drawing/2014/main" id="{3800FB46-60E5-9D41-2D0C-9DC0697FEB5F}"/>
              </a:ext>
            </a:extLst>
          </p:cNvPr>
          <p:cNvSpPr>
            <a:spLocks noEditPoints="1"/>
          </p:cNvSpPr>
          <p:nvPr/>
        </p:nvSpPr>
        <p:spPr bwMode="auto">
          <a:xfrm>
            <a:off x="4254588" y="4507007"/>
            <a:ext cx="68264" cy="41276"/>
          </a:xfrm>
          <a:custGeom>
            <a:avLst/>
            <a:gdLst>
              <a:gd name="T0" fmla="*/ 43 w 43"/>
              <a:gd name="T1" fmla="*/ 25 h 26"/>
              <a:gd name="T2" fmla="*/ 43 w 43"/>
              <a:gd name="T3" fmla="*/ 26 h 26"/>
              <a:gd name="T4" fmla="*/ 26 w 43"/>
              <a:gd name="T5" fmla="*/ 26 h 26"/>
              <a:gd name="T6" fmla="*/ 18 w 43"/>
              <a:gd name="T7" fmla="*/ 26 h 26"/>
              <a:gd name="T8" fmla="*/ 17 w 43"/>
              <a:gd name="T9" fmla="*/ 21 h 26"/>
              <a:gd name="T10" fmla="*/ 29 w 43"/>
              <a:gd name="T11" fmla="*/ 19 h 26"/>
              <a:gd name="T12" fmla="*/ 19 w 43"/>
              <a:gd name="T13" fmla="*/ 14 h 26"/>
              <a:gd name="T14" fmla="*/ 24 w 43"/>
              <a:gd name="T15" fmla="*/ 0 h 26"/>
              <a:gd name="T16" fmla="*/ 25 w 43"/>
              <a:gd name="T17" fmla="*/ 0 h 26"/>
              <a:gd name="T18" fmla="*/ 29 w 43"/>
              <a:gd name="T19" fmla="*/ 10 h 26"/>
              <a:gd name="T20" fmla="*/ 41 w 43"/>
              <a:gd name="T21" fmla="*/ 18 h 26"/>
              <a:gd name="T22" fmla="*/ 43 w 43"/>
              <a:gd name="T23" fmla="*/ 18 h 26"/>
              <a:gd name="T24" fmla="*/ 39 w 43"/>
              <a:gd name="T25" fmla="*/ 25 h 26"/>
              <a:gd name="T26" fmla="*/ 43 w 43"/>
              <a:gd name="T27" fmla="*/ 25 h 26"/>
              <a:gd name="T28" fmla="*/ 10 w 43"/>
              <a:gd name="T29" fmla="*/ 12 h 26"/>
              <a:gd name="T30" fmla="*/ 2 w 43"/>
              <a:gd name="T31" fmla="*/ 14 h 26"/>
              <a:gd name="T32" fmla="*/ 0 w 43"/>
              <a:gd name="T33" fmla="*/ 12 h 26"/>
              <a:gd name="T34" fmla="*/ 0 w 43"/>
              <a:gd name="T35" fmla="*/ 1 h 26"/>
              <a:gd name="T36" fmla="*/ 4 w 43"/>
              <a:gd name="T37" fmla="*/ 0 h 26"/>
              <a:gd name="T38" fmla="*/ 6 w 43"/>
              <a:gd name="T39" fmla="*/ 0 h 26"/>
              <a:gd name="T40" fmla="*/ 11 w 43"/>
              <a:gd name="T41" fmla="*/ 4 h 26"/>
              <a:gd name="T42" fmla="*/ 10 w 43"/>
              <a:gd name="T43" fmla="*/ 1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3" h="26">
                <a:moveTo>
                  <a:pt x="43" y="25"/>
                </a:moveTo>
                <a:lnTo>
                  <a:pt x="43" y="26"/>
                </a:lnTo>
                <a:lnTo>
                  <a:pt x="26" y="26"/>
                </a:lnTo>
                <a:lnTo>
                  <a:pt x="18" y="26"/>
                </a:lnTo>
                <a:lnTo>
                  <a:pt x="17" y="21"/>
                </a:lnTo>
                <a:lnTo>
                  <a:pt x="29" y="19"/>
                </a:lnTo>
                <a:lnTo>
                  <a:pt x="19" y="14"/>
                </a:lnTo>
                <a:lnTo>
                  <a:pt x="24" y="0"/>
                </a:lnTo>
                <a:lnTo>
                  <a:pt x="25" y="0"/>
                </a:lnTo>
                <a:lnTo>
                  <a:pt x="29" y="10"/>
                </a:lnTo>
                <a:lnTo>
                  <a:pt x="41" y="18"/>
                </a:lnTo>
                <a:lnTo>
                  <a:pt x="43" y="18"/>
                </a:lnTo>
                <a:lnTo>
                  <a:pt x="39" y="25"/>
                </a:lnTo>
                <a:lnTo>
                  <a:pt x="43" y="25"/>
                </a:lnTo>
                <a:close/>
                <a:moveTo>
                  <a:pt x="10" y="12"/>
                </a:moveTo>
                <a:lnTo>
                  <a:pt x="2" y="14"/>
                </a:lnTo>
                <a:lnTo>
                  <a:pt x="0" y="12"/>
                </a:lnTo>
                <a:lnTo>
                  <a:pt x="0" y="1"/>
                </a:lnTo>
                <a:lnTo>
                  <a:pt x="4" y="0"/>
                </a:lnTo>
                <a:lnTo>
                  <a:pt x="6" y="0"/>
                </a:lnTo>
                <a:lnTo>
                  <a:pt x="11" y="4"/>
                </a:lnTo>
                <a:lnTo>
                  <a:pt x="10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770">
            <a:extLst>
              <a:ext uri="{FF2B5EF4-FFF2-40B4-BE49-F238E27FC236}">
                <a16:creationId xmlns:a16="http://schemas.microsoft.com/office/drawing/2014/main" id="{3E84BEA9-7903-54CF-7176-D6D0A21C7650}"/>
              </a:ext>
            </a:extLst>
          </p:cNvPr>
          <p:cNvSpPr>
            <a:spLocks/>
          </p:cNvSpPr>
          <p:nvPr/>
        </p:nvSpPr>
        <p:spPr bwMode="auto">
          <a:xfrm>
            <a:off x="4443504" y="5262673"/>
            <a:ext cx="185741" cy="212729"/>
          </a:xfrm>
          <a:custGeom>
            <a:avLst/>
            <a:gdLst>
              <a:gd name="T0" fmla="*/ 117 w 117"/>
              <a:gd name="T1" fmla="*/ 26 h 134"/>
              <a:gd name="T2" fmla="*/ 109 w 117"/>
              <a:gd name="T3" fmla="*/ 52 h 134"/>
              <a:gd name="T4" fmla="*/ 109 w 117"/>
              <a:gd name="T5" fmla="*/ 53 h 134"/>
              <a:gd name="T6" fmla="*/ 104 w 117"/>
              <a:gd name="T7" fmla="*/ 79 h 134"/>
              <a:gd name="T8" fmla="*/ 104 w 117"/>
              <a:gd name="T9" fmla="*/ 85 h 134"/>
              <a:gd name="T10" fmla="*/ 93 w 117"/>
              <a:gd name="T11" fmla="*/ 97 h 134"/>
              <a:gd name="T12" fmla="*/ 87 w 117"/>
              <a:gd name="T13" fmla="*/ 115 h 134"/>
              <a:gd name="T14" fmla="*/ 74 w 117"/>
              <a:gd name="T15" fmla="*/ 134 h 134"/>
              <a:gd name="T16" fmla="*/ 57 w 117"/>
              <a:gd name="T17" fmla="*/ 124 h 134"/>
              <a:gd name="T18" fmla="*/ 40 w 117"/>
              <a:gd name="T19" fmla="*/ 120 h 134"/>
              <a:gd name="T20" fmla="*/ 41 w 117"/>
              <a:gd name="T21" fmla="*/ 105 h 134"/>
              <a:gd name="T22" fmla="*/ 34 w 117"/>
              <a:gd name="T23" fmla="*/ 97 h 134"/>
              <a:gd name="T24" fmla="*/ 35 w 117"/>
              <a:gd name="T25" fmla="*/ 86 h 134"/>
              <a:gd name="T26" fmla="*/ 45 w 117"/>
              <a:gd name="T27" fmla="*/ 89 h 134"/>
              <a:gd name="T28" fmla="*/ 45 w 117"/>
              <a:gd name="T29" fmla="*/ 85 h 134"/>
              <a:gd name="T30" fmla="*/ 33 w 117"/>
              <a:gd name="T31" fmla="*/ 76 h 134"/>
              <a:gd name="T32" fmla="*/ 30 w 117"/>
              <a:gd name="T33" fmla="*/ 68 h 134"/>
              <a:gd name="T34" fmla="*/ 31 w 117"/>
              <a:gd name="T35" fmla="*/ 63 h 134"/>
              <a:gd name="T36" fmla="*/ 31 w 117"/>
              <a:gd name="T37" fmla="*/ 60 h 134"/>
              <a:gd name="T38" fmla="*/ 25 w 117"/>
              <a:gd name="T39" fmla="*/ 60 h 134"/>
              <a:gd name="T40" fmla="*/ 14 w 117"/>
              <a:gd name="T41" fmla="*/ 60 h 134"/>
              <a:gd name="T42" fmla="*/ 16 w 117"/>
              <a:gd name="T43" fmla="*/ 56 h 134"/>
              <a:gd name="T44" fmla="*/ 23 w 117"/>
              <a:gd name="T45" fmla="*/ 44 h 134"/>
              <a:gd name="T46" fmla="*/ 8 w 117"/>
              <a:gd name="T47" fmla="*/ 40 h 134"/>
              <a:gd name="T48" fmla="*/ 5 w 117"/>
              <a:gd name="T49" fmla="*/ 33 h 134"/>
              <a:gd name="T50" fmla="*/ 0 w 117"/>
              <a:gd name="T51" fmla="*/ 30 h 134"/>
              <a:gd name="T52" fmla="*/ 0 w 117"/>
              <a:gd name="T53" fmla="*/ 29 h 134"/>
              <a:gd name="T54" fmla="*/ 1 w 117"/>
              <a:gd name="T55" fmla="*/ 25 h 134"/>
              <a:gd name="T56" fmla="*/ 7 w 117"/>
              <a:gd name="T57" fmla="*/ 26 h 134"/>
              <a:gd name="T58" fmla="*/ 8 w 117"/>
              <a:gd name="T59" fmla="*/ 25 h 134"/>
              <a:gd name="T60" fmla="*/ 19 w 117"/>
              <a:gd name="T61" fmla="*/ 25 h 134"/>
              <a:gd name="T62" fmla="*/ 25 w 117"/>
              <a:gd name="T63" fmla="*/ 26 h 134"/>
              <a:gd name="T64" fmla="*/ 27 w 117"/>
              <a:gd name="T65" fmla="*/ 30 h 134"/>
              <a:gd name="T66" fmla="*/ 34 w 117"/>
              <a:gd name="T67" fmla="*/ 27 h 134"/>
              <a:gd name="T68" fmla="*/ 38 w 117"/>
              <a:gd name="T69" fmla="*/ 25 h 134"/>
              <a:gd name="T70" fmla="*/ 37 w 117"/>
              <a:gd name="T71" fmla="*/ 22 h 134"/>
              <a:gd name="T72" fmla="*/ 34 w 117"/>
              <a:gd name="T73" fmla="*/ 22 h 134"/>
              <a:gd name="T74" fmla="*/ 30 w 117"/>
              <a:gd name="T75" fmla="*/ 20 h 134"/>
              <a:gd name="T76" fmla="*/ 22 w 117"/>
              <a:gd name="T77" fmla="*/ 18 h 134"/>
              <a:gd name="T78" fmla="*/ 16 w 117"/>
              <a:gd name="T79" fmla="*/ 19 h 134"/>
              <a:gd name="T80" fmla="*/ 25 w 117"/>
              <a:gd name="T81" fmla="*/ 12 h 134"/>
              <a:gd name="T82" fmla="*/ 27 w 117"/>
              <a:gd name="T83" fmla="*/ 12 h 134"/>
              <a:gd name="T84" fmla="*/ 49 w 117"/>
              <a:gd name="T85" fmla="*/ 14 h 134"/>
              <a:gd name="T86" fmla="*/ 53 w 117"/>
              <a:gd name="T87" fmla="*/ 1 h 134"/>
              <a:gd name="T88" fmla="*/ 60 w 117"/>
              <a:gd name="T89" fmla="*/ 0 h 134"/>
              <a:gd name="T90" fmla="*/ 64 w 117"/>
              <a:gd name="T91" fmla="*/ 3 h 134"/>
              <a:gd name="T92" fmla="*/ 81 w 117"/>
              <a:gd name="T93" fmla="*/ 14 h 134"/>
              <a:gd name="T94" fmla="*/ 90 w 117"/>
              <a:gd name="T95" fmla="*/ 16 h 134"/>
              <a:gd name="T96" fmla="*/ 117 w 117"/>
              <a:gd name="T97" fmla="*/ 26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7" h="134">
                <a:moveTo>
                  <a:pt x="117" y="26"/>
                </a:moveTo>
                <a:lnTo>
                  <a:pt x="109" y="52"/>
                </a:lnTo>
                <a:lnTo>
                  <a:pt x="109" y="53"/>
                </a:lnTo>
                <a:lnTo>
                  <a:pt x="104" y="79"/>
                </a:lnTo>
                <a:lnTo>
                  <a:pt x="104" y="85"/>
                </a:lnTo>
                <a:lnTo>
                  <a:pt x="93" y="97"/>
                </a:lnTo>
                <a:lnTo>
                  <a:pt x="87" y="115"/>
                </a:lnTo>
                <a:lnTo>
                  <a:pt x="74" y="134"/>
                </a:lnTo>
                <a:lnTo>
                  <a:pt x="57" y="124"/>
                </a:lnTo>
                <a:lnTo>
                  <a:pt x="40" y="120"/>
                </a:lnTo>
                <a:lnTo>
                  <a:pt x="41" y="105"/>
                </a:lnTo>
                <a:lnTo>
                  <a:pt x="34" y="97"/>
                </a:lnTo>
                <a:lnTo>
                  <a:pt x="35" y="86"/>
                </a:lnTo>
                <a:lnTo>
                  <a:pt x="45" y="89"/>
                </a:lnTo>
                <a:lnTo>
                  <a:pt x="45" y="85"/>
                </a:lnTo>
                <a:lnTo>
                  <a:pt x="33" y="76"/>
                </a:lnTo>
                <a:lnTo>
                  <a:pt x="30" y="68"/>
                </a:lnTo>
                <a:lnTo>
                  <a:pt x="31" y="63"/>
                </a:lnTo>
                <a:lnTo>
                  <a:pt x="31" y="60"/>
                </a:lnTo>
                <a:lnTo>
                  <a:pt x="25" y="60"/>
                </a:lnTo>
                <a:lnTo>
                  <a:pt x="14" y="60"/>
                </a:lnTo>
                <a:lnTo>
                  <a:pt x="16" y="56"/>
                </a:lnTo>
                <a:lnTo>
                  <a:pt x="23" y="44"/>
                </a:lnTo>
                <a:lnTo>
                  <a:pt x="8" y="40"/>
                </a:lnTo>
                <a:lnTo>
                  <a:pt x="5" y="33"/>
                </a:lnTo>
                <a:lnTo>
                  <a:pt x="0" y="30"/>
                </a:lnTo>
                <a:lnTo>
                  <a:pt x="0" y="29"/>
                </a:lnTo>
                <a:lnTo>
                  <a:pt x="1" y="25"/>
                </a:lnTo>
                <a:lnTo>
                  <a:pt x="7" y="26"/>
                </a:lnTo>
                <a:lnTo>
                  <a:pt x="8" y="25"/>
                </a:lnTo>
                <a:lnTo>
                  <a:pt x="19" y="25"/>
                </a:lnTo>
                <a:lnTo>
                  <a:pt x="25" y="26"/>
                </a:lnTo>
                <a:lnTo>
                  <a:pt x="27" y="30"/>
                </a:lnTo>
                <a:lnTo>
                  <a:pt x="34" y="27"/>
                </a:lnTo>
                <a:lnTo>
                  <a:pt x="38" y="25"/>
                </a:lnTo>
                <a:lnTo>
                  <a:pt x="37" y="22"/>
                </a:lnTo>
                <a:lnTo>
                  <a:pt x="34" y="22"/>
                </a:lnTo>
                <a:lnTo>
                  <a:pt x="30" y="20"/>
                </a:lnTo>
                <a:lnTo>
                  <a:pt x="22" y="18"/>
                </a:lnTo>
                <a:lnTo>
                  <a:pt x="16" y="19"/>
                </a:lnTo>
                <a:lnTo>
                  <a:pt x="25" y="12"/>
                </a:lnTo>
                <a:lnTo>
                  <a:pt x="27" y="12"/>
                </a:lnTo>
                <a:lnTo>
                  <a:pt x="49" y="14"/>
                </a:lnTo>
                <a:lnTo>
                  <a:pt x="53" y="1"/>
                </a:lnTo>
                <a:lnTo>
                  <a:pt x="60" y="0"/>
                </a:lnTo>
                <a:lnTo>
                  <a:pt x="64" y="3"/>
                </a:lnTo>
                <a:lnTo>
                  <a:pt x="81" y="14"/>
                </a:lnTo>
                <a:lnTo>
                  <a:pt x="90" y="16"/>
                </a:lnTo>
                <a:lnTo>
                  <a:pt x="11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771">
            <a:extLst>
              <a:ext uri="{FF2B5EF4-FFF2-40B4-BE49-F238E27FC236}">
                <a16:creationId xmlns:a16="http://schemas.microsoft.com/office/drawing/2014/main" id="{F3902708-079C-6E34-85C7-4220974AF63B}"/>
              </a:ext>
            </a:extLst>
          </p:cNvPr>
          <p:cNvSpPr>
            <a:spLocks/>
          </p:cNvSpPr>
          <p:nvPr/>
        </p:nvSpPr>
        <p:spPr bwMode="auto">
          <a:xfrm>
            <a:off x="4513355" y="5011843"/>
            <a:ext cx="252418" cy="157166"/>
          </a:xfrm>
          <a:custGeom>
            <a:avLst/>
            <a:gdLst>
              <a:gd name="T0" fmla="*/ 151 w 159"/>
              <a:gd name="T1" fmla="*/ 49 h 99"/>
              <a:gd name="T2" fmla="*/ 155 w 159"/>
              <a:gd name="T3" fmla="*/ 63 h 99"/>
              <a:gd name="T4" fmla="*/ 150 w 159"/>
              <a:gd name="T5" fmla="*/ 72 h 99"/>
              <a:gd name="T6" fmla="*/ 140 w 159"/>
              <a:gd name="T7" fmla="*/ 68 h 99"/>
              <a:gd name="T8" fmla="*/ 110 w 159"/>
              <a:gd name="T9" fmla="*/ 87 h 99"/>
              <a:gd name="T10" fmla="*/ 94 w 159"/>
              <a:gd name="T11" fmla="*/ 86 h 99"/>
              <a:gd name="T12" fmla="*/ 86 w 159"/>
              <a:gd name="T13" fmla="*/ 99 h 99"/>
              <a:gd name="T14" fmla="*/ 57 w 159"/>
              <a:gd name="T15" fmla="*/ 65 h 99"/>
              <a:gd name="T16" fmla="*/ 45 w 159"/>
              <a:gd name="T17" fmla="*/ 57 h 99"/>
              <a:gd name="T18" fmla="*/ 38 w 159"/>
              <a:gd name="T19" fmla="*/ 39 h 99"/>
              <a:gd name="T20" fmla="*/ 31 w 159"/>
              <a:gd name="T21" fmla="*/ 42 h 99"/>
              <a:gd name="T22" fmla="*/ 17 w 159"/>
              <a:gd name="T23" fmla="*/ 31 h 99"/>
              <a:gd name="T24" fmla="*/ 5 w 159"/>
              <a:gd name="T25" fmla="*/ 34 h 99"/>
              <a:gd name="T26" fmla="*/ 4 w 159"/>
              <a:gd name="T27" fmla="*/ 31 h 99"/>
              <a:gd name="T28" fmla="*/ 1 w 159"/>
              <a:gd name="T29" fmla="*/ 30 h 99"/>
              <a:gd name="T30" fmla="*/ 2 w 159"/>
              <a:gd name="T31" fmla="*/ 20 h 99"/>
              <a:gd name="T32" fmla="*/ 20 w 159"/>
              <a:gd name="T33" fmla="*/ 20 h 99"/>
              <a:gd name="T34" fmla="*/ 30 w 159"/>
              <a:gd name="T35" fmla="*/ 13 h 99"/>
              <a:gd name="T36" fmla="*/ 37 w 159"/>
              <a:gd name="T37" fmla="*/ 16 h 99"/>
              <a:gd name="T38" fmla="*/ 42 w 159"/>
              <a:gd name="T39" fmla="*/ 18 h 99"/>
              <a:gd name="T40" fmla="*/ 45 w 159"/>
              <a:gd name="T41" fmla="*/ 20 h 99"/>
              <a:gd name="T42" fmla="*/ 49 w 159"/>
              <a:gd name="T43" fmla="*/ 26 h 99"/>
              <a:gd name="T44" fmla="*/ 54 w 159"/>
              <a:gd name="T45" fmla="*/ 20 h 99"/>
              <a:gd name="T46" fmla="*/ 46 w 159"/>
              <a:gd name="T47" fmla="*/ 12 h 99"/>
              <a:gd name="T48" fmla="*/ 60 w 159"/>
              <a:gd name="T49" fmla="*/ 7 h 99"/>
              <a:gd name="T50" fmla="*/ 62 w 159"/>
              <a:gd name="T51" fmla="*/ 8 h 99"/>
              <a:gd name="T52" fmla="*/ 58 w 159"/>
              <a:gd name="T53" fmla="*/ 15 h 99"/>
              <a:gd name="T54" fmla="*/ 75 w 159"/>
              <a:gd name="T55" fmla="*/ 20 h 99"/>
              <a:gd name="T56" fmla="*/ 101 w 159"/>
              <a:gd name="T57" fmla="*/ 27 h 99"/>
              <a:gd name="T58" fmla="*/ 99 w 159"/>
              <a:gd name="T59" fmla="*/ 20 h 99"/>
              <a:gd name="T60" fmla="*/ 113 w 159"/>
              <a:gd name="T61" fmla="*/ 13 h 99"/>
              <a:gd name="T62" fmla="*/ 122 w 159"/>
              <a:gd name="T63" fmla="*/ 4 h 99"/>
              <a:gd name="T64" fmla="*/ 129 w 159"/>
              <a:gd name="T65" fmla="*/ 0 h 99"/>
              <a:gd name="T66" fmla="*/ 132 w 159"/>
              <a:gd name="T67" fmla="*/ 11 h 99"/>
              <a:gd name="T68" fmla="*/ 136 w 159"/>
              <a:gd name="T69" fmla="*/ 15 h 99"/>
              <a:gd name="T70" fmla="*/ 137 w 159"/>
              <a:gd name="T71" fmla="*/ 20 h 99"/>
              <a:gd name="T72" fmla="*/ 157 w 159"/>
              <a:gd name="T73" fmla="*/ 4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9" h="99">
                <a:moveTo>
                  <a:pt x="157" y="45"/>
                </a:moveTo>
                <a:lnTo>
                  <a:pt x="151" y="49"/>
                </a:lnTo>
                <a:lnTo>
                  <a:pt x="159" y="56"/>
                </a:lnTo>
                <a:lnTo>
                  <a:pt x="155" y="63"/>
                </a:lnTo>
                <a:lnTo>
                  <a:pt x="150" y="63"/>
                </a:lnTo>
                <a:lnTo>
                  <a:pt x="150" y="72"/>
                </a:lnTo>
                <a:lnTo>
                  <a:pt x="140" y="67"/>
                </a:lnTo>
                <a:lnTo>
                  <a:pt x="140" y="68"/>
                </a:lnTo>
                <a:lnTo>
                  <a:pt x="124" y="90"/>
                </a:lnTo>
                <a:lnTo>
                  <a:pt x="110" y="87"/>
                </a:lnTo>
                <a:lnTo>
                  <a:pt x="103" y="79"/>
                </a:lnTo>
                <a:lnTo>
                  <a:pt x="94" y="86"/>
                </a:lnTo>
                <a:lnTo>
                  <a:pt x="90" y="93"/>
                </a:lnTo>
                <a:lnTo>
                  <a:pt x="86" y="99"/>
                </a:lnTo>
                <a:lnTo>
                  <a:pt x="77" y="94"/>
                </a:lnTo>
                <a:lnTo>
                  <a:pt x="57" y="65"/>
                </a:lnTo>
                <a:lnTo>
                  <a:pt x="46" y="57"/>
                </a:lnTo>
                <a:lnTo>
                  <a:pt x="45" y="57"/>
                </a:lnTo>
                <a:lnTo>
                  <a:pt x="38" y="57"/>
                </a:lnTo>
                <a:lnTo>
                  <a:pt x="38" y="39"/>
                </a:lnTo>
                <a:lnTo>
                  <a:pt x="37" y="39"/>
                </a:lnTo>
                <a:lnTo>
                  <a:pt x="31" y="42"/>
                </a:lnTo>
                <a:lnTo>
                  <a:pt x="22" y="38"/>
                </a:lnTo>
                <a:lnTo>
                  <a:pt x="17" y="31"/>
                </a:lnTo>
                <a:lnTo>
                  <a:pt x="5" y="35"/>
                </a:lnTo>
                <a:lnTo>
                  <a:pt x="5" y="34"/>
                </a:lnTo>
                <a:lnTo>
                  <a:pt x="5" y="33"/>
                </a:lnTo>
                <a:lnTo>
                  <a:pt x="4" y="31"/>
                </a:lnTo>
                <a:lnTo>
                  <a:pt x="1" y="31"/>
                </a:lnTo>
                <a:lnTo>
                  <a:pt x="1" y="30"/>
                </a:lnTo>
                <a:lnTo>
                  <a:pt x="0" y="23"/>
                </a:lnTo>
                <a:lnTo>
                  <a:pt x="2" y="20"/>
                </a:lnTo>
                <a:lnTo>
                  <a:pt x="4" y="19"/>
                </a:lnTo>
                <a:lnTo>
                  <a:pt x="20" y="20"/>
                </a:lnTo>
                <a:lnTo>
                  <a:pt x="23" y="20"/>
                </a:lnTo>
                <a:lnTo>
                  <a:pt x="30" y="13"/>
                </a:lnTo>
                <a:lnTo>
                  <a:pt x="34" y="15"/>
                </a:lnTo>
                <a:lnTo>
                  <a:pt x="37" y="16"/>
                </a:lnTo>
                <a:lnTo>
                  <a:pt x="38" y="16"/>
                </a:lnTo>
                <a:lnTo>
                  <a:pt x="42" y="18"/>
                </a:lnTo>
                <a:lnTo>
                  <a:pt x="43" y="19"/>
                </a:lnTo>
                <a:lnTo>
                  <a:pt x="45" y="20"/>
                </a:lnTo>
                <a:lnTo>
                  <a:pt x="47" y="24"/>
                </a:lnTo>
                <a:lnTo>
                  <a:pt x="49" y="26"/>
                </a:lnTo>
                <a:lnTo>
                  <a:pt x="57" y="27"/>
                </a:lnTo>
                <a:lnTo>
                  <a:pt x="54" y="20"/>
                </a:lnTo>
                <a:lnTo>
                  <a:pt x="49" y="15"/>
                </a:lnTo>
                <a:lnTo>
                  <a:pt x="46" y="12"/>
                </a:lnTo>
                <a:lnTo>
                  <a:pt x="50" y="11"/>
                </a:lnTo>
                <a:lnTo>
                  <a:pt x="60" y="7"/>
                </a:lnTo>
                <a:lnTo>
                  <a:pt x="62" y="7"/>
                </a:lnTo>
                <a:lnTo>
                  <a:pt x="62" y="8"/>
                </a:lnTo>
                <a:lnTo>
                  <a:pt x="61" y="9"/>
                </a:lnTo>
                <a:lnTo>
                  <a:pt x="58" y="15"/>
                </a:lnTo>
                <a:lnTo>
                  <a:pt x="72" y="18"/>
                </a:lnTo>
                <a:lnTo>
                  <a:pt x="75" y="20"/>
                </a:lnTo>
                <a:lnTo>
                  <a:pt x="80" y="27"/>
                </a:lnTo>
                <a:lnTo>
                  <a:pt x="101" y="27"/>
                </a:lnTo>
                <a:lnTo>
                  <a:pt x="103" y="26"/>
                </a:lnTo>
                <a:lnTo>
                  <a:pt x="99" y="20"/>
                </a:lnTo>
                <a:lnTo>
                  <a:pt x="98" y="18"/>
                </a:lnTo>
                <a:lnTo>
                  <a:pt x="113" y="13"/>
                </a:lnTo>
                <a:lnTo>
                  <a:pt x="117" y="5"/>
                </a:lnTo>
                <a:lnTo>
                  <a:pt x="122" y="4"/>
                </a:lnTo>
                <a:lnTo>
                  <a:pt x="121" y="0"/>
                </a:lnTo>
                <a:lnTo>
                  <a:pt x="129" y="0"/>
                </a:lnTo>
                <a:lnTo>
                  <a:pt x="133" y="3"/>
                </a:lnTo>
                <a:lnTo>
                  <a:pt x="132" y="11"/>
                </a:lnTo>
                <a:lnTo>
                  <a:pt x="132" y="13"/>
                </a:lnTo>
                <a:lnTo>
                  <a:pt x="136" y="15"/>
                </a:lnTo>
                <a:lnTo>
                  <a:pt x="137" y="18"/>
                </a:lnTo>
                <a:lnTo>
                  <a:pt x="137" y="20"/>
                </a:lnTo>
                <a:lnTo>
                  <a:pt x="142" y="34"/>
                </a:lnTo>
                <a:lnTo>
                  <a:pt x="157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772">
            <a:extLst>
              <a:ext uri="{FF2B5EF4-FFF2-40B4-BE49-F238E27FC236}">
                <a16:creationId xmlns:a16="http://schemas.microsoft.com/office/drawing/2014/main" id="{CC301CD0-2AB0-961B-9B52-841B8F607893}"/>
              </a:ext>
            </a:extLst>
          </p:cNvPr>
          <p:cNvSpPr>
            <a:spLocks noEditPoints="1"/>
          </p:cNvSpPr>
          <p:nvPr/>
        </p:nvSpPr>
        <p:spPr bwMode="auto">
          <a:xfrm>
            <a:off x="4491130" y="4507007"/>
            <a:ext cx="149228" cy="171454"/>
          </a:xfrm>
          <a:custGeom>
            <a:avLst/>
            <a:gdLst>
              <a:gd name="T0" fmla="*/ 68 w 94"/>
              <a:gd name="T1" fmla="*/ 25 h 108"/>
              <a:gd name="T2" fmla="*/ 51 w 94"/>
              <a:gd name="T3" fmla="*/ 18 h 108"/>
              <a:gd name="T4" fmla="*/ 48 w 94"/>
              <a:gd name="T5" fmla="*/ 8 h 108"/>
              <a:gd name="T6" fmla="*/ 59 w 94"/>
              <a:gd name="T7" fmla="*/ 10 h 108"/>
              <a:gd name="T8" fmla="*/ 66 w 94"/>
              <a:gd name="T9" fmla="*/ 18 h 108"/>
              <a:gd name="T10" fmla="*/ 70 w 94"/>
              <a:gd name="T11" fmla="*/ 22 h 108"/>
              <a:gd name="T12" fmla="*/ 30 w 94"/>
              <a:gd name="T13" fmla="*/ 76 h 108"/>
              <a:gd name="T14" fmla="*/ 42 w 94"/>
              <a:gd name="T15" fmla="*/ 75 h 108"/>
              <a:gd name="T16" fmla="*/ 49 w 94"/>
              <a:gd name="T17" fmla="*/ 82 h 108"/>
              <a:gd name="T18" fmla="*/ 55 w 94"/>
              <a:gd name="T19" fmla="*/ 78 h 108"/>
              <a:gd name="T20" fmla="*/ 64 w 94"/>
              <a:gd name="T21" fmla="*/ 78 h 108"/>
              <a:gd name="T22" fmla="*/ 68 w 94"/>
              <a:gd name="T23" fmla="*/ 79 h 108"/>
              <a:gd name="T24" fmla="*/ 71 w 94"/>
              <a:gd name="T25" fmla="*/ 75 h 108"/>
              <a:gd name="T26" fmla="*/ 56 w 94"/>
              <a:gd name="T27" fmla="*/ 68 h 108"/>
              <a:gd name="T28" fmla="*/ 46 w 94"/>
              <a:gd name="T29" fmla="*/ 72 h 108"/>
              <a:gd name="T30" fmla="*/ 46 w 94"/>
              <a:gd name="T31" fmla="*/ 63 h 108"/>
              <a:gd name="T32" fmla="*/ 53 w 94"/>
              <a:gd name="T33" fmla="*/ 53 h 108"/>
              <a:gd name="T34" fmla="*/ 56 w 94"/>
              <a:gd name="T35" fmla="*/ 57 h 108"/>
              <a:gd name="T36" fmla="*/ 68 w 94"/>
              <a:gd name="T37" fmla="*/ 63 h 108"/>
              <a:gd name="T38" fmla="*/ 74 w 94"/>
              <a:gd name="T39" fmla="*/ 61 h 108"/>
              <a:gd name="T40" fmla="*/ 82 w 94"/>
              <a:gd name="T41" fmla="*/ 67 h 108"/>
              <a:gd name="T42" fmla="*/ 94 w 94"/>
              <a:gd name="T43" fmla="*/ 83 h 108"/>
              <a:gd name="T44" fmla="*/ 83 w 94"/>
              <a:gd name="T45" fmla="*/ 96 h 108"/>
              <a:gd name="T46" fmla="*/ 83 w 94"/>
              <a:gd name="T47" fmla="*/ 104 h 108"/>
              <a:gd name="T48" fmla="*/ 70 w 94"/>
              <a:gd name="T49" fmla="*/ 94 h 108"/>
              <a:gd name="T50" fmla="*/ 49 w 94"/>
              <a:gd name="T51" fmla="*/ 98 h 108"/>
              <a:gd name="T52" fmla="*/ 34 w 94"/>
              <a:gd name="T53" fmla="*/ 102 h 108"/>
              <a:gd name="T54" fmla="*/ 14 w 94"/>
              <a:gd name="T55" fmla="*/ 105 h 108"/>
              <a:gd name="T56" fmla="*/ 7 w 94"/>
              <a:gd name="T57" fmla="*/ 90 h 108"/>
              <a:gd name="T58" fmla="*/ 0 w 94"/>
              <a:gd name="T59" fmla="*/ 76 h 108"/>
              <a:gd name="T60" fmla="*/ 3 w 94"/>
              <a:gd name="T61" fmla="*/ 64 h 108"/>
              <a:gd name="T62" fmla="*/ 19 w 94"/>
              <a:gd name="T63" fmla="*/ 49 h 108"/>
              <a:gd name="T64" fmla="*/ 16 w 94"/>
              <a:gd name="T65" fmla="*/ 34 h 108"/>
              <a:gd name="T66" fmla="*/ 20 w 94"/>
              <a:gd name="T67" fmla="*/ 21 h 108"/>
              <a:gd name="T68" fmla="*/ 26 w 94"/>
              <a:gd name="T69" fmla="*/ 18 h 108"/>
              <a:gd name="T70" fmla="*/ 29 w 94"/>
              <a:gd name="T71" fmla="*/ 7 h 108"/>
              <a:gd name="T72" fmla="*/ 34 w 94"/>
              <a:gd name="T73" fmla="*/ 0 h 108"/>
              <a:gd name="T74" fmla="*/ 41 w 94"/>
              <a:gd name="T75" fmla="*/ 8 h 108"/>
              <a:gd name="T76" fmla="*/ 45 w 94"/>
              <a:gd name="T77" fmla="*/ 22 h 108"/>
              <a:gd name="T78" fmla="*/ 46 w 94"/>
              <a:gd name="T79" fmla="*/ 41 h 108"/>
              <a:gd name="T80" fmla="*/ 37 w 94"/>
              <a:gd name="T81" fmla="*/ 63 h 108"/>
              <a:gd name="T82" fmla="*/ 26 w 94"/>
              <a:gd name="T83" fmla="*/ 74 h 108"/>
              <a:gd name="T84" fmla="*/ 27 w 94"/>
              <a:gd name="T85" fmla="*/ 7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4" h="108">
                <a:moveTo>
                  <a:pt x="70" y="22"/>
                </a:moveTo>
                <a:lnTo>
                  <a:pt x="68" y="25"/>
                </a:lnTo>
                <a:lnTo>
                  <a:pt x="63" y="23"/>
                </a:lnTo>
                <a:lnTo>
                  <a:pt x="51" y="18"/>
                </a:lnTo>
                <a:lnTo>
                  <a:pt x="49" y="15"/>
                </a:lnTo>
                <a:lnTo>
                  <a:pt x="48" y="8"/>
                </a:lnTo>
                <a:lnTo>
                  <a:pt x="56" y="6"/>
                </a:lnTo>
                <a:lnTo>
                  <a:pt x="59" y="10"/>
                </a:lnTo>
                <a:lnTo>
                  <a:pt x="61" y="15"/>
                </a:lnTo>
                <a:lnTo>
                  <a:pt x="66" y="18"/>
                </a:lnTo>
                <a:lnTo>
                  <a:pt x="71" y="19"/>
                </a:lnTo>
                <a:lnTo>
                  <a:pt x="70" y="22"/>
                </a:lnTo>
                <a:close/>
                <a:moveTo>
                  <a:pt x="27" y="75"/>
                </a:moveTo>
                <a:lnTo>
                  <a:pt x="30" y="76"/>
                </a:lnTo>
                <a:lnTo>
                  <a:pt x="33" y="75"/>
                </a:lnTo>
                <a:lnTo>
                  <a:pt x="42" y="75"/>
                </a:lnTo>
                <a:lnTo>
                  <a:pt x="45" y="79"/>
                </a:lnTo>
                <a:lnTo>
                  <a:pt x="49" y="82"/>
                </a:lnTo>
                <a:lnTo>
                  <a:pt x="53" y="79"/>
                </a:lnTo>
                <a:lnTo>
                  <a:pt x="55" y="78"/>
                </a:lnTo>
                <a:lnTo>
                  <a:pt x="60" y="74"/>
                </a:lnTo>
                <a:lnTo>
                  <a:pt x="64" y="78"/>
                </a:lnTo>
                <a:lnTo>
                  <a:pt x="67" y="81"/>
                </a:lnTo>
                <a:lnTo>
                  <a:pt x="68" y="79"/>
                </a:lnTo>
                <a:lnTo>
                  <a:pt x="70" y="78"/>
                </a:lnTo>
                <a:lnTo>
                  <a:pt x="71" y="75"/>
                </a:lnTo>
                <a:lnTo>
                  <a:pt x="64" y="68"/>
                </a:lnTo>
                <a:lnTo>
                  <a:pt x="56" y="68"/>
                </a:lnTo>
                <a:lnTo>
                  <a:pt x="52" y="72"/>
                </a:lnTo>
                <a:lnTo>
                  <a:pt x="46" y="72"/>
                </a:lnTo>
                <a:lnTo>
                  <a:pt x="40" y="67"/>
                </a:lnTo>
                <a:lnTo>
                  <a:pt x="46" y="63"/>
                </a:lnTo>
                <a:lnTo>
                  <a:pt x="51" y="57"/>
                </a:lnTo>
                <a:lnTo>
                  <a:pt x="53" y="53"/>
                </a:lnTo>
                <a:lnTo>
                  <a:pt x="53" y="52"/>
                </a:ln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1"/>
                </a:lnTo>
                <a:lnTo>
                  <a:pt x="79" y="61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1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1" y="100"/>
                </a:lnTo>
                <a:lnTo>
                  <a:pt x="49" y="98"/>
                </a:lnTo>
                <a:lnTo>
                  <a:pt x="46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6"/>
                </a:lnTo>
                <a:lnTo>
                  <a:pt x="7" y="72"/>
                </a:lnTo>
                <a:lnTo>
                  <a:pt x="3" y="64"/>
                </a:lnTo>
                <a:lnTo>
                  <a:pt x="14" y="61"/>
                </a:lnTo>
                <a:lnTo>
                  <a:pt x="19" y="49"/>
                </a:lnTo>
                <a:lnTo>
                  <a:pt x="11" y="37"/>
                </a:lnTo>
                <a:lnTo>
                  <a:pt x="16" y="34"/>
                </a:lnTo>
                <a:lnTo>
                  <a:pt x="15" y="27"/>
                </a:lnTo>
                <a:lnTo>
                  <a:pt x="20" y="21"/>
                </a:lnTo>
                <a:lnTo>
                  <a:pt x="22" y="18"/>
                </a:lnTo>
                <a:lnTo>
                  <a:pt x="26" y="18"/>
                </a:lnTo>
                <a:lnTo>
                  <a:pt x="30" y="16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1"/>
                </a:lnTo>
                <a:lnTo>
                  <a:pt x="41" y="8"/>
                </a:lnTo>
                <a:lnTo>
                  <a:pt x="42" y="15"/>
                </a:lnTo>
                <a:lnTo>
                  <a:pt x="45" y="22"/>
                </a:lnTo>
                <a:lnTo>
                  <a:pt x="49" y="25"/>
                </a:lnTo>
                <a:lnTo>
                  <a:pt x="46" y="41"/>
                </a:lnTo>
                <a:lnTo>
                  <a:pt x="45" y="55"/>
                </a:lnTo>
                <a:lnTo>
                  <a:pt x="37" y="63"/>
                </a:lnTo>
                <a:lnTo>
                  <a:pt x="33" y="68"/>
                </a:lnTo>
                <a:lnTo>
                  <a:pt x="26" y="74"/>
                </a:lnTo>
                <a:lnTo>
                  <a:pt x="25" y="74"/>
                </a:lnTo>
                <a:lnTo>
                  <a:pt x="27" y="7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773">
            <a:extLst>
              <a:ext uri="{FF2B5EF4-FFF2-40B4-BE49-F238E27FC236}">
                <a16:creationId xmlns:a16="http://schemas.microsoft.com/office/drawing/2014/main" id="{1D036E40-80D4-9A56-D34C-A4BE60F7A970}"/>
              </a:ext>
            </a:extLst>
          </p:cNvPr>
          <p:cNvSpPr>
            <a:spLocks/>
          </p:cNvSpPr>
          <p:nvPr/>
        </p:nvSpPr>
        <p:spPr bwMode="auto">
          <a:xfrm>
            <a:off x="4676871" y="4214901"/>
            <a:ext cx="58739" cy="66676"/>
          </a:xfrm>
          <a:custGeom>
            <a:avLst/>
            <a:gdLst>
              <a:gd name="T0" fmla="*/ 37 w 37"/>
              <a:gd name="T1" fmla="*/ 11 h 42"/>
              <a:gd name="T2" fmla="*/ 37 w 37"/>
              <a:gd name="T3" fmla="*/ 31 h 42"/>
              <a:gd name="T4" fmla="*/ 25 w 37"/>
              <a:gd name="T5" fmla="*/ 40 h 42"/>
              <a:gd name="T6" fmla="*/ 17 w 37"/>
              <a:gd name="T7" fmla="*/ 42 h 42"/>
              <a:gd name="T8" fmla="*/ 11 w 37"/>
              <a:gd name="T9" fmla="*/ 38 h 42"/>
              <a:gd name="T10" fmla="*/ 0 w 37"/>
              <a:gd name="T11" fmla="*/ 29 h 42"/>
              <a:gd name="T12" fmla="*/ 0 w 37"/>
              <a:gd name="T13" fmla="*/ 27 h 42"/>
              <a:gd name="T14" fmla="*/ 0 w 37"/>
              <a:gd name="T15" fmla="*/ 26 h 42"/>
              <a:gd name="T16" fmla="*/ 4 w 37"/>
              <a:gd name="T17" fmla="*/ 23 h 42"/>
              <a:gd name="T18" fmla="*/ 6 w 37"/>
              <a:gd name="T19" fmla="*/ 23 h 42"/>
              <a:gd name="T20" fmla="*/ 9 w 37"/>
              <a:gd name="T21" fmla="*/ 14 h 42"/>
              <a:gd name="T22" fmla="*/ 17 w 37"/>
              <a:gd name="T23" fmla="*/ 10 h 42"/>
              <a:gd name="T24" fmla="*/ 21 w 37"/>
              <a:gd name="T25" fmla="*/ 14 h 42"/>
              <a:gd name="T26" fmla="*/ 28 w 37"/>
              <a:gd name="T27" fmla="*/ 12 h 42"/>
              <a:gd name="T28" fmla="*/ 29 w 37"/>
              <a:gd name="T29" fmla="*/ 0 h 42"/>
              <a:gd name="T30" fmla="*/ 36 w 37"/>
              <a:gd name="T31" fmla="*/ 0 h 42"/>
              <a:gd name="T32" fmla="*/ 37 w 37"/>
              <a:gd name="T33" fmla="*/ 7 h 42"/>
              <a:gd name="T34" fmla="*/ 37 w 37"/>
              <a:gd name="T35" fmla="*/ 8 h 42"/>
              <a:gd name="T36" fmla="*/ 37 w 37"/>
              <a:gd name="T37" fmla="*/ 10 h 42"/>
              <a:gd name="T38" fmla="*/ 37 w 37"/>
              <a:gd name="T39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2">
                <a:moveTo>
                  <a:pt x="37" y="11"/>
                </a:moveTo>
                <a:lnTo>
                  <a:pt x="37" y="31"/>
                </a:lnTo>
                <a:lnTo>
                  <a:pt x="25" y="40"/>
                </a:lnTo>
                <a:lnTo>
                  <a:pt x="17" y="42"/>
                </a:lnTo>
                <a:lnTo>
                  <a:pt x="11" y="38"/>
                </a:lnTo>
                <a:lnTo>
                  <a:pt x="0" y="29"/>
                </a:lnTo>
                <a:lnTo>
                  <a:pt x="0" y="27"/>
                </a:lnTo>
                <a:lnTo>
                  <a:pt x="0" y="26"/>
                </a:lnTo>
                <a:lnTo>
                  <a:pt x="4" y="23"/>
                </a:lnTo>
                <a:lnTo>
                  <a:pt x="6" y="23"/>
                </a:lnTo>
                <a:lnTo>
                  <a:pt x="9" y="14"/>
                </a:lnTo>
                <a:lnTo>
                  <a:pt x="17" y="10"/>
                </a:lnTo>
                <a:lnTo>
                  <a:pt x="21" y="14"/>
                </a:lnTo>
                <a:lnTo>
                  <a:pt x="28" y="12"/>
                </a:lnTo>
                <a:lnTo>
                  <a:pt x="29" y="0"/>
                </a:lnTo>
                <a:lnTo>
                  <a:pt x="36" y="0"/>
                </a:lnTo>
                <a:lnTo>
                  <a:pt x="37" y="7"/>
                </a:lnTo>
                <a:lnTo>
                  <a:pt x="37" y="8"/>
                </a:lnTo>
                <a:lnTo>
                  <a:pt x="37" y="10"/>
                </a:lnTo>
                <a:lnTo>
                  <a:pt x="37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774">
            <a:extLst>
              <a:ext uri="{FF2B5EF4-FFF2-40B4-BE49-F238E27FC236}">
                <a16:creationId xmlns:a16="http://schemas.microsoft.com/office/drawing/2014/main" id="{FDE793F4-A1FF-9CC3-6AEC-42D851C9D196}"/>
              </a:ext>
            </a:extLst>
          </p:cNvPr>
          <p:cNvSpPr>
            <a:spLocks/>
          </p:cNvSpPr>
          <p:nvPr/>
        </p:nvSpPr>
        <p:spPr bwMode="auto">
          <a:xfrm>
            <a:off x="4888013" y="5773859"/>
            <a:ext cx="120652" cy="180979"/>
          </a:xfrm>
          <a:custGeom>
            <a:avLst/>
            <a:gdLst>
              <a:gd name="T0" fmla="*/ 60 w 76"/>
              <a:gd name="T1" fmla="*/ 16 h 114"/>
              <a:gd name="T2" fmla="*/ 58 w 76"/>
              <a:gd name="T3" fmla="*/ 20 h 114"/>
              <a:gd name="T4" fmla="*/ 61 w 76"/>
              <a:gd name="T5" fmla="*/ 30 h 114"/>
              <a:gd name="T6" fmla="*/ 60 w 76"/>
              <a:gd name="T7" fmla="*/ 37 h 114"/>
              <a:gd name="T8" fmla="*/ 53 w 76"/>
              <a:gd name="T9" fmla="*/ 37 h 114"/>
              <a:gd name="T10" fmla="*/ 53 w 76"/>
              <a:gd name="T11" fmla="*/ 42 h 114"/>
              <a:gd name="T12" fmla="*/ 58 w 76"/>
              <a:gd name="T13" fmla="*/ 56 h 114"/>
              <a:gd name="T14" fmla="*/ 61 w 76"/>
              <a:gd name="T15" fmla="*/ 58 h 114"/>
              <a:gd name="T16" fmla="*/ 65 w 76"/>
              <a:gd name="T17" fmla="*/ 61 h 114"/>
              <a:gd name="T18" fmla="*/ 68 w 76"/>
              <a:gd name="T19" fmla="*/ 64 h 114"/>
              <a:gd name="T20" fmla="*/ 71 w 76"/>
              <a:gd name="T21" fmla="*/ 69 h 114"/>
              <a:gd name="T22" fmla="*/ 76 w 76"/>
              <a:gd name="T23" fmla="*/ 78 h 114"/>
              <a:gd name="T24" fmla="*/ 71 w 76"/>
              <a:gd name="T25" fmla="*/ 83 h 114"/>
              <a:gd name="T26" fmla="*/ 65 w 76"/>
              <a:gd name="T27" fmla="*/ 91 h 114"/>
              <a:gd name="T28" fmla="*/ 65 w 76"/>
              <a:gd name="T29" fmla="*/ 90 h 114"/>
              <a:gd name="T30" fmla="*/ 58 w 76"/>
              <a:gd name="T31" fmla="*/ 87 h 114"/>
              <a:gd name="T32" fmla="*/ 58 w 76"/>
              <a:gd name="T33" fmla="*/ 88 h 114"/>
              <a:gd name="T34" fmla="*/ 57 w 76"/>
              <a:gd name="T35" fmla="*/ 90 h 114"/>
              <a:gd name="T36" fmla="*/ 53 w 76"/>
              <a:gd name="T37" fmla="*/ 93 h 114"/>
              <a:gd name="T38" fmla="*/ 53 w 76"/>
              <a:gd name="T39" fmla="*/ 95 h 114"/>
              <a:gd name="T40" fmla="*/ 52 w 76"/>
              <a:gd name="T41" fmla="*/ 95 h 114"/>
              <a:gd name="T42" fmla="*/ 50 w 76"/>
              <a:gd name="T43" fmla="*/ 95 h 114"/>
              <a:gd name="T44" fmla="*/ 41 w 76"/>
              <a:gd name="T45" fmla="*/ 95 h 114"/>
              <a:gd name="T46" fmla="*/ 39 w 76"/>
              <a:gd name="T47" fmla="*/ 95 h 114"/>
              <a:gd name="T48" fmla="*/ 32 w 76"/>
              <a:gd name="T49" fmla="*/ 102 h 114"/>
              <a:gd name="T50" fmla="*/ 34 w 76"/>
              <a:gd name="T51" fmla="*/ 108 h 114"/>
              <a:gd name="T52" fmla="*/ 24 w 76"/>
              <a:gd name="T53" fmla="*/ 114 h 114"/>
              <a:gd name="T54" fmla="*/ 22 w 76"/>
              <a:gd name="T55" fmla="*/ 113 h 114"/>
              <a:gd name="T56" fmla="*/ 2 w 76"/>
              <a:gd name="T57" fmla="*/ 98 h 114"/>
              <a:gd name="T58" fmla="*/ 0 w 76"/>
              <a:gd name="T59" fmla="*/ 86 h 114"/>
              <a:gd name="T60" fmla="*/ 2 w 76"/>
              <a:gd name="T61" fmla="*/ 84 h 114"/>
              <a:gd name="T62" fmla="*/ 4 w 76"/>
              <a:gd name="T63" fmla="*/ 79 h 114"/>
              <a:gd name="T64" fmla="*/ 12 w 76"/>
              <a:gd name="T65" fmla="*/ 73 h 114"/>
              <a:gd name="T66" fmla="*/ 7 w 76"/>
              <a:gd name="T67" fmla="*/ 68 h 114"/>
              <a:gd name="T68" fmla="*/ 16 w 76"/>
              <a:gd name="T69" fmla="*/ 68 h 114"/>
              <a:gd name="T70" fmla="*/ 24 w 76"/>
              <a:gd name="T71" fmla="*/ 67 h 114"/>
              <a:gd name="T72" fmla="*/ 26 w 76"/>
              <a:gd name="T73" fmla="*/ 67 h 114"/>
              <a:gd name="T74" fmla="*/ 26 w 76"/>
              <a:gd name="T75" fmla="*/ 67 h 114"/>
              <a:gd name="T76" fmla="*/ 30 w 76"/>
              <a:gd name="T77" fmla="*/ 64 h 114"/>
              <a:gd name="T78" fmla="*/ 22 w 76"/>
              <a:gd name="T79" fmla="*/ 50 h 114"/>
              <a:gd name="T80" fmla="*/ 15 w 76"/>
              <a:gd name="T81" fmla="*/ 49 h 114"/>
              <a:gd name="T82" fmla="*/ 9 w 76"/>
              <a:gd name="T83" fmla="*/ 37 h 114"/>
              <a:gd name="T84" fmla="*/ 11 w 76"/>
              <a:gd name="T85" fmla="*/ 37 h 114"/>
              <a:gd name="T86" fmla="*/ 19 w 76"/>
              <a:gd name="T87" fmla="*/ 33 h 114"/>
              <a:gd name="T88" fmla="*/ 22 w 76"/>
              <a:gd name="T89" fmla="*/ 33 h 114"/>
              <a:gd name="T90" fmla="*/ 28 w 76"/>
              <a:gd name="T91" fmla="*/ 33 h 114"/>
              <a:gd name="T92" fmla="*/ 26 w 76"/>
              <a:gd name="T93" fmla="*/ 30 h 114"/>
              <a:gd name="T94" fmla="*/ 27 w 76"/>
              <a:gd name="T95" fmla="*/ 16 h 114"/>
              <a:gd name="T96" fmla="*/ 30 w 76"/>
              <a:gd name="T97" fmla="*/ 5 h 114"/>
              <a:gd name="T98" fmla="*/ 31 w 76"/>
              <a:gd name="T99" fmla="*/ 5 h 114"/>
              <a:gd name="T100" fmla="*/ 37 w 76"/>
              <a:gd name="T101" fmla="*/ 5 h 114"/>
              <a:gd name="T102" fmla="*/ 41 w 76"/>
              <a:gd name="T103" fmla="*/ 0 h 114"/>
              <a:gd name="T104" fmla="*/ 45 w 76"/>
              <a:gd name="T105" fmla="*/ 0 h 114"/>
              <a:gd name="T106" fmla="*/ 52 w 76"/>
              <a:gd name="T107" fmla="*/ 0 h 114"/>
              <a:gd name="T108" fmla="*/ 58 w 76"/>
              <a:gd name="T109" fmla="*/ 16 h 114"/>
              <a:gd name="T110" fmla="*/ 60 w 76"/>
              <a:gd name="T111" fmla="*/ 1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" h="114">
                <a:moveTo>
                  <a:pt x="60" y="16"/>
                </a:moveTo>
                <a:lnTo>
                  <a:pt x="58" y="20"/>
                </a:lnTo>
                <a:lnTo>
                  <a:pt x="61" y="30"/>
                </a:lnTo>
                <a:lnTo>
                  <a:pt x="60" y="37"/>
                </a:lnTo>
                <a:lnTo>
                  <a:pt x="53" y="37"/>
                </a:lnTo>
                <a:lnTo>
                  <a:pt x="53" y="42"/>
                </a:lnTo>
                <a:lnTo>
                  <a:pt x="58" y="56"/>
                </a:lnTo>
                <a:lnTo>
                  <a:pt x="61" y="58"/>
                </a:lnTo>
                <a:lnTo>
                  <a:pt x="65" y="61"/>
                </a:lnTo>
                <a:lnTo>
                  <a:pt x="68" y="64"/>
                </a:lnTo>
                <a:lnTo>
                  <a:pt x="71" y="69"/>
                </a:lnTo>
                <a:lnTo>
                  <a:pt x="76" y="78"/>
                </a:lnTo>
                <a:lnTo>
                  <a:pt x="71" y="83"/>
                </a:lnTo>
                <a:lnTo>
                  <a:pt x="65" y="91"/>
                </a:lnTo>
                <a:lnTo>
                  <a:pt x="65" y="90"/>
                </a:lnTo>
                <a:lnTo>
                  <a:pt x="58" y="87"/>
                </a:lnTo>
                <a:lnTo>
                  <a:pt x="58" y="88"/>
                </a:lnTo>
                <a:lnTo>
                  <a:pt x="57" y="90"/>
                </a:lnTo>
                <a:lnTo>
                  <a:pt x="53" y="93"/>
                </a:lnTo>
                <a:lnTo>
                  <a:pt x="53" y="95"/>
                </a:lnTo>
                <a:lnTo>
                  <a:pt x="52" y="95"/>
                </a:lnTo>
                <a:lnTo>
                  <a:pt x="50" y="95"/>
                </a:lnTo>
                <a:lnTo>
                  <a:pt x="41" y="95"/>
                </a:lnTo>
                <a:lnTo>
                  <a:pt x="39" y="95"/>
                </a:ln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2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3"/>
                </a:lnTo>
                <a:lnTo>
                  <a:pt x="7" y="68"/>
                </a:lnTo>
                <a:lnTo>
                  <a:pt x="16" y="68"/>
                </a:lnTo>
                <a:lnTo>
                  <a:pt x="24" y="67"/>
                </a:lnTo>
                <a:lnTo>
                  <a:pt x="26" y="67"/>
                </a:lnTo>
                <a:lnTo>
                  <a:pt x="26" y="67"/>
                </a:lnTo>
                <a:lnTo>
                  <a:pt x="30" y="64"/>
                </a:lnTo>
                <a:lnTo>
                  <a:pt x="22" y="50"/>
                </a:lnTo>
                <a:lnTo>
                  <a:pt x="15" y="49"/>
                </a:lnTo>
                <a:lnTo>
                  <a:pt x="9" y="37"/>
                </a:lnTo>
                <a:lnTo>
                  <a:pt x="11" y="37"/>
                </a:lnTo>
                <a:lnTo>
                  <a:pt x="19" y="33"/>
                </a:lnTo>
                <a:lnTo>
                  <a:pt x="22" y="33"/>
                </a:lnTo>
                <a:lnTo>
                  <a:pt x="28" y="33"/>
                </a:lnTo>
                <a:lnTo>
                  <a:pt x="26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7" y="5"/>
                </a:lnTo>
                <a:lnTo>
                  <a:pt x="41" y="0"/>
                </a:lnTo>
                <a:lnTo>
                  <a:pt x="45" y="0"/>
                </a:lnTo>
                <a:lnTo>
                  <a:pt x="52" y="0"/>
                </a:lnTo>
                <a:lnTo>
                  <a:pt x="58" y="16"/>
                </a:lnTo>
                <a:lnTo>
                  <a:pt x="60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775">
            <a:extLst>
              <a:ext uri="{FF2B5EF4-FFF2-40B4-BE49-F238E27FC236}">
                <a16:creationId xmlns:a16="http://schemas.microsoft.com/office/drawing/2014/main" id="{F029D077-17C2-BD96-C759-C54AA2135D28}"/>
              </a:ext>
            </a:extLst>
          </p:cNvPr>
          <p:cNvSpPr>
            <a:spLocks/>
          </p:cNvSpPr>
          <p:nvPr/>
        </p:nvSpPr>
        <p:spPr bwMode="auto">
          <a:xfrm>
            <a:off x="4953102" y="4102186"/>
            <a:ext cx="136528" cy="138115"/>
          </a:xfrm>
          <a:custGeom>
            <a:avLst/>
            <a:gdLst>
              <a:gd name="T0" fmla="*/ 69 w 86"/>
              <a:gd name="T1" fmla="*/ 29 h 87"/>
              <a:gd name="T2" fmla="*/ 86 w 86"/>
              <a:gd name="T3" fmla="*/ 25 h 87"/>
              <a:gd name="T4" fmla="*/ 80 w 86"/>
              <a:gd name="T5" fmla="*/ 29 h 87"/>
              <a:gd name="T6" fmla="*/ 80 w 86"/>
              <a:gd name="T7" fmla="*/ 49 h 87"/>
              <a:gd name="T8" fmla="*/ 69 w 86"/>
              <a:gd name="T9" fmla="*/ 52 h 87"/>
              <a:gd name="T10" fmla="*/ 71 w 86"/>
              <a:gd name="T11" fmla="*/ 66 h 87"/>
              <a:gd name="T12" fmla="*/ 56 w 86"/>
              <a:gd name="T13" fmla="*/ 67 h 87"/>
              <a:gd name="T14" fmla="*/ 53 w 86"/>
              <a:gd name="T15" fmla="*/ 67 h 87"/>
              <a:gd name="T16" fmla="*/ 47 w 86"/>
              <a:gd name="T17" fmla="*/ 83 h 87"/>
              <a:gd name="T18" fmla="*/ 38 w 86"/>
              <a:gd name="T19" fmla="*/ 83 h 87"/>
              <a:gd name="T20" fmla="*/ 31 w 86"/>
              <a:gd name="T21" fmla="*/ 83 h 87"/>
              <a:gd name="T22" fmla="*/ 30 w 86"/>
              <a:gd name="T23" fmla="*/ 86 h 87"/>
              <a:gd name="T24" fmla="*/ 23 w 86"/>
              <a:gd name="T25" fmla="*/ 87 h 87"/>
              <a:gd name="T26" fmla="*/ 16 w 86"/>
              <a:gd name="T27" fmla="*/ 86 h 87"/>
              <a:gd name="T28" fmla="*/ 4 w 86"/>
              <a:gd name="T29" fmla="*/ 76 h 87"/>
              <a:gd name="T30" fmla="*/ 1 w 86"/>
              <a:gd name="T31" fmla="*/ 70 h 87"/>
              <a:gd name="T32" fmla="*/ 8 w 86"/>
              <a:gd name="T33" fmla="*/ 67 h 87"/>
              <a:gd name="T34" fmla="*/ 24 w 86"/>
              <a:gd name="T35" fmla="*/ 61 h 87"/>
              <a:gd name="T36" fmla="*/ 19 w 86"/>
              <a:gd name="T37" fmla="*/ 59 h 87"/>
              <a:gd name="T38" fmla="*/ 11 w 86"/>
              <a:gd name="T39" fmla="*/ 59 h 87"/>
              <a:gd name="T40" fmla="*/ 13 w 86"/>
              <a:gd name="T41" fmla="*/ 40 h 87"/>
              <a:gd name="T42" fmla="*/ 17 w 86"/>
              <a:gd name="T43" fmla="*/ 25 h 87"/>
              <a:gd name="T44" fmla="*/ 16 w 86"/>
              <a:gd name="T45" fmla="*/ 18 h 87"/>
              <a:gd name="T46" fmla="*/ 8 w 86"/>
              <a:gd name="T47" fmla="*/ 18 h 87"/>
              <a:gd name="T48" fmla="*/ 4 w 86"/>
              <a:gd name="T49" fmla="*/ 3 h 87"/>
              <a:gd name="T50" fmla="*/ 17 w 86"/>
              <a:gd name="T51" fmla="*/ 10 h 87"/>
              <a:gd name="T52" fmla="*/ 26 w 86"/>
              <a:gd name="T53" fmla="*/ 8 h 87"/>
              <a:gd name="T54" fmla="*/ 35 w 86"/>
              <a:gd name="T55" fmla="*/ 10 h 87"/>
              <a:gd name="T56" fmla="*/ 36 w 86"/>
              <a:gd name="T57" fmla="*/ 0 h 87"/>
              <a:gd name="T58" fmla="*/ 41 w 86"/>
              <a:gd name="T59" fmla="*/ 1 h 87"/>
              <a:gd name="T60" fmla="*/ 47 w 86"/>
              <a:gd name="T61" fmla="*/ 11 h 87"/>
              <a:gd name="T62" fmla="*/ 45 w 86"/>
              <a:gd name="T63" fmla="*/ 26 h 87"/>
              <a:gd name="T64" fmla="*/ 42 w 86"/>
              <a:gd name="T65" fmla="*/ 31 h 87"/>
              <a:gd name="T66" fmla="*/ 41 w 86"/>
              <a:gd name="T67" fmla="*/ 45 h 87"/>
              <a:gd name="T68" fmla="*/ 49 w 86"/>
              <a:gd name="T69" fmla="*/ 3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" h="87">
                <a:moveTo>
                  <a:pt x="56" y="31"/>
                </a:moveTo>
                <a:lnTo>
                  <a:pt x="69" y="29"/>
                </a:lnTo>
                <a:lnTo>
                  <a:pt x="80" y="25"/>
                </a:lnTo>
                <a:lnTo>
                  <a:pt x="86" y="25"/>
                </a:lnTo>
                <a:lnTo>
                  <a:pt x="86" y="27"/>
                </a:lnTo>
                <a:lnTo>
                  <a:pt x="80" y="29"/>
                </a:lnTo>
                <a:lnTo>
                  <a:pt x="73" y="42"/>
                </a:lnTo>
                <a:lnTo>
                  <a:pt x="80" y="49"/>
                </a:lnTo>
                <a:lnTo>
                  <a:pt x="73" y="51"/>
                </a:lnTo>
                <a:lnTo>
                  <a:pt x="69" y="52"/>
                </a:lnTo>
                <a:lnTo>
                  <a:pt x="71" y="60"/>
                </a:lnTo>
                <a:lnTo>
                  <a:pt x="71" y="66"/>
                </a:lnTo>
                <a:lnTo>
                  <a:pt x="62" y="70"/>
                </a:lnTo>
                <a:lnTo>
                  <a:pt x="56" y="67"/>
                </a:lnTo>
                <a:lnTo>
                  <a:pt x="54" y="67"/>
                </a:lnTo>
                <a:lnTo>
                  <a:pt x="53" y="67"/>
                </a:lnTo>
                <a:lnTo>
                  <a:pt x="45" y="74"/>
                </a:lnTo>
                <a:lnTo>
                  <a:pt x="47" y="83"/>
                </a:lnTo>
                <a:lnTo>
                  <a:pt x="41" y="85"/>
                </a:lnTo>
                <a:lnTo>
                  <a:pt x="38" y="83"/>
                </a:lnTo>
                <a:lnTo>
                  <a:pt x="32" y="83"/>
                </a:lnTo>
                <a:lnTo>
                  <a:pt x="31" y="83"/>
                </a:lnTo>
                <a:lnTo>
                  <a:pt x="31" y="85"/>
                </a:lnTo>
                <a:lnTo>
                  <a:pt x="30" y="86"/>
                </a:lnTo>
                <a:lnTo>
                  <a:pt x="27" y="83"/>
                </a:lnTo>
                <a:lnTo>
                  <a:pt x="23" y="87"/>
                </a:lnTo>
                <a:lnTo>
                  <a:pt x="20" y="83"/>
                </a:lnTo>
                <a:lnTo>
                  <a:pt x="16" y="86"/>
                </a:lnTo>
                <a:lnTo>
                  <a:pt x="2" y="83"/>
                </a:lnTo>
                <a:lnTo>
                  <a:pt x="4" y="76"/>
                </a:lnTo>
                <a:lnTo>
                  <a:pt x="2" y="72"/>
                </a:lnTo>
                <a:lnTo>
                  <a:pt x="1" y="70"/>
                </a:lnTo>
                <a:lnTo>
                  <a:pt x="0" y="67"/>
                </a:lnTo>
                <a:lnTo>
                  <a:pt x="8" y="67"/>
                </a:lnTo>
                <a:lnTo>
                  <a:pt x="20" y="64"/>
                </a:lnTo>
                <a:lnTo>
                  <a:pt x="24" y="61"/>
                </a:lnTo>
                <a:lnTo>
                  <a:pt x="21" y="60"/>
                </a:lnTo>
                <a:lnTo>
                  <a:pt x="19" y="59"/>
                </a:lnTo>
                <a:lnTo>
                  <a:pt x="11" y="60"/>
                </a:lnTo>
                <a:lnTo>
                  <a:pt x="11" y="59"/>
                </a:lnTo>
                <a:lnTo>
                  <a:pt x="6" y="46"/>
                </a:lnTo>
                <a:lnTo>
                  <a:pt x="13" y="40"/>
                </a:lnTo>
                <a:lnTo>
                  <a:pt x="13" y="38"/>
                </a:lnTo>
                <a:lnTo>
                  <a:pt x="17" y="25"/>
                </a:lnTo>
                <a:lnTo>
                  <a:pt x="17" y="23"/>
                </a:lnTo>
                <a:lnTo>
                  <a:pt x="16" y="18"/>
                </a:lnTo>
                <a:lnTo>
                  <a:pt x="11" y="18"/>
                </a:lnTo>
                <a:lnTo>
                  <a:pt x="8" y="18"/>
                </a:lnTo>
                <a:lnTo>
                  <a:pt x="8" y="15"/>
                </a:lnTo>
                <a:lnTo>
                  <a:pt x="4" y="3"/>
                </a:lnTo>
                <a:lnTo>
                  <a:pt x="6" y="3"/>
                </a:lnTo>
                <a:lnTo>
                  <a:pt x="17" y="10"/>
                </a:lnTo>
                <a:lnTo>
                  <a:pt x="23" y="12"/>
                </a:lnTo>
                <a:lnTo>
                  <a:pt x="26" y="8"/>
                </a:lnTo>
                <a:lnTo>
                  <a:pt x="30" y="8"/>
                </a:lnTo>
                <a:lnTo>
                  <a:pt x="35" y="10"/>
                </a:lnTo>
                <a:lnTo>
                  <a:pt x="34" y="0"/>
                </a:lnTo>
                <a:lnTo>
                  <a:pt x="36" y="0"/>
                </a:lnTo>
                <a:lnTo>
                  <a:pt x="41" y="0"/>
                </a:lnTo>
                <a:lnTo>
                  <a:pt x="41" y="1"/>
                </a:lnTo>
                <a:lnTo>
                  <a:pt x="46" y="10"/>
                </a:lnTo>
                <a:lnTo>
                  <a:pt x="47" y="11"/>
                </a:lnTo>
                <a:lnTo>
                  <a:pt x="49" y="18"/>
                </a:lnTo>
                <a:lnTo>
                  <a:pt x="45" y="26"/>
                </a:lnTo>
                <a:lnTo>
                  <a:pt x="45" y="29"/>
                </a:lnTo>
                <a:lnTo>
                  <a:pt x="42" y="31"/>
                </a:lnTo>
                <a:lnTo>
                  <a:pt x="39" y="38"/>
                </a:lnTo>
                <a:lnTo>
                  <a:pt x="41" y="45"/>
                </a:lnTo>
                <a:lnTo>
                  <a:pt x="41" y="46"/>
                </a:lnTo>
                <a:lnTo>
                  <a:pt x="49" y="37"/>
                </a:lnTo>
                <a:lnTo>
                  <a:pt x="56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776">
            <a:extLst>
              <a:ext uri="{FF2B5EF4-FFF2-40B4-BE49-F238E27FC236}">
                <a16:creationId xmlns:a16="http://schemas.microsoft.com/office/drawing/2014/main" id="{367A1296-E2DD-F0C8-DD7D-00F548374FAF}"/>
              </a:ext>
            </a:extLst>
          </p:cNvPr>
          <p:cNvSpPr>
            <a:spLocks/>
          </p:cNvSpPr>
          <p:nvPr/>
        </p:nvSpPr>
        <p:spPr bwMode="auto">
          <a:xfrm>
            <a:off x="5072167" y="5786559"/>
            <a:ext cx="98427" cy="103190"/>
          </a:xfrm>
          <a:custGeom>
            <a:avLst/>
            <a:gdLst>
              <a:gd name="T0" fmla="*/ 61 w 62"/>
              <a:gd name="T1" fmla="*/ 46 h 65"/>
              <a:gd name="T2" fmla="*/ 58 w 62"/>
              <a:gd name="T3" fmla="*/ 42 h 65"/>
              <a:gd name="T4" fmla="*/ 57 w 62"/>
              <a:gd name="T5" fmla="*/ 41 h 65"/>
              <a:gd name="T6" fmla="*/ 57 w 62"/>
              <a:gd name="T7" fmla="*/ 38 h 65"/>
              <a:gd name="T8" fmla="*/ 54 w 62"/>
              <a:gd name="T9" fmla="*/ 38 h 65"/>
              <a:gd name="T10" fmla="*/ 52 w 62"/>
              <a:gd name="T11" fmla="*/ 37 h 65"/>
              <a:gd name="T12" fmla="*/ 50 w 62"/>
              <a:gd name="T13" fmla="*/ 35 h 65"/>
              <a:gd name="T14" fmla="*/ 49 w 62"/>
              <a:gd name="T15" fmla="*/ 35 h 65"/>
              <a:gd name="T16" fmla="*/ 47 w 62"/>
              <a:gd name="T17" fmla="*/ 35 h 65"/>
              <a:gd name="T18" fmla="*/ 45 w 62"/>
              <a:gd name="T19" fmla="*/ 37 h 65"/>
              <a:gd name="T20" fmla="*/ 46 w 62"/>
              <a:gd name="T21" fmla="*/ 30 h 65"/>
              <a:gd name="T22" fmla="*/ 43 w 62"/>
              <a:gd name="T23" fmla="*/ 29 h 65"/>
              <a:gd name="T24" fmla="*/ 45 w 62"/>
              <a:gd name="T25" fmla="*/ 23 h 65"/>
              <a:gd name="T26" fmla="*/ 42 w 62"/>
              <a:gd name="T27" fmla="*/ 23 h 65"/>
              <a:gd name="T28" fmla="*/ 39 w 62"/>
              <a:gd name="T29" fmla="*/ 19 h 65"/>
              <a:gd name="T30" fmla="*/ 41 w 62"/>
              <a:gd name="T31" fmla="*/ 15 h 65"/>
              <a:gd name="T32" fmla="*/ 41 w 62"/>
              <a:gd name="T33" fmla="*/ 14 h 65"/>
              <a:gd name="T34" fmla="*/ 42 w 62"/>
              <a:gd name="T35" fmla="*/ 11 h 65"/>
              <a:gd name="T36" fmla="*/ 43 w 62"/>
              <a:gd name="T37" fmla="*/ 10 h 65"/>
              <a:gd name="T38" fmla="*/ 42 w 62"/>
              <a:gd name="T39" fmla="*/ 8 h 65"/>
              <a:gd name="T40" fmla="*/ 42 w 62"/>
              <a:gd name="T41" fmla="*/ 5 h 65"/>
              <a:gd name="T42" fmla="*/ 41 w 62"/>
              <a:gd name="T43" fmla="*/ 5 h 65"/>
              <a:gd name="T44" fmla="*/ 41 w 62"/>
              <a:gd name="T45" fmla="*/ 4 h 65"/>
              <a:gd name="T46" fmla="*/ 41 w 62"/>
              <a:gd name="T47" fmla="*/ 5 h 65"/>
              <a:gd name="T48" fmla="*/ 39 w 62"/>
              <a:gd name="T49" fmla="*/ 7 h 65"/>
              <a:gd name="T50" fmla="*/ 39 w 62"/>
              <a:gd name="T51" fmla="*/ 8 h 65"/>
              <a:gd name="T52" fmla="*/ 38 w 62"/>
              <a:gd name="T53" fmla="*/ 8 h 65"/>
              <a:gd name="T54" fmla="*/ 35 w 62"/>
              <a:gd name="T55" fmla="*/ 7 h 65"/>
              <a:gd name="T56" fmla="*/ 32 w 62"/>
              <a:gd name="T57" fmla="*/ 5 h 65"/>
              <a:gd name="T58" fmla="*/ 28 w 62"/>
              <a:gd name="T59" fmla="*/ 8 h 65"/>
              <a:gd name="T60" fmla="*/ 26 w 62"/>
              <a:gd name="T61" fmla="*/ 8 h 65"/>
              <a:gd name="T62" fmla="*/ 24 w 62"/>
              <a:gd name="T63" fmla="*/ 0 h 65"/>
              <a:gd name="T64" fmla="*/ 20 w 62"/>
              <a:gd name="T65" fmla="*/ 1 h 65"/>
              <a:gd name="T66" fmla="*/ 16 w 62"/>
              <a:gd name="T67" fmla="*/ 4 h 65"/>
              <a:gd name="T68" fmla="*/ 15 w 62"/>
              <a:gd name="T69" fmla="*/ 5 h 65"/>
              <a:gd name="T70" fmla="*/ 15 w 62"/>
              <a:gd name="T71" fmla="*/ 8 h 65"/>
              <a:gd name="T72" fmla="*/ 13 w 62"/>
              <a:gd name="T73" fmla="*/ 8 h 65"/>
              <a:gd name="T74" fmla="*/ 4 w 62"/>
              <a:gd name="T75" fmla="*/ 5 h 65"/>
              <a:gd name="T76" fmla="*/ 4 w 62"/>
              <a:gd name="T77" fmla="*/ 8 h 65"/>
              <a:gd name="T78" fmla="*/ 0 w 62"/>
              <a:gd name="T79" fmla="*/ 25 h 65"/>
              <a:gd name="T80" fmla="*/ 11 w 62"/>
              <a:gd name="T81" fmla="*/ 26 h 65"/>
              <a:gd name="T82" fmla="*/ 15 w 62"/>
              <a:gd name="T83" fmla="*/ 25 h 65"/>
              <a:gd name="T84" fmla="*/ 22 w 62"/>
              <a:gd name="T85" fmla="*/ 40 h 65"/>
              <a:gd name="T86" fmla="*/ 23 w 62"/>
              <a:gd name="T87" fmla="*/ 44 h 65"/>
              <a:gd name="T88" fmla="*/ 27 w 62"/>
              <a:gd name="T89" fmla="*/ 42 h 65"/>
              <a:gd name="T90" fmla="*/ 30 w 62"/>
              <a:gd name="T91" fmla="*/ 48 h 65"/>
              <a:gd name="T92" fmla="*/ 31 w 62"/>
              <a:gd name="T93" fmla="*/ 49 h 65"/>
              <a:gd name="T94" fmla="*/ 31 w 62"/>
              <a:gd name="T95" fmla="*/ 50 h 65"/>
              <a:gd name="T96" fmla="*/ 30 w 62"/>
              <a:gd name="T97" fmla="*/ 50 h 65"/>
              <a:gd name="T98" fmla="*/ 32 w 62"/>
              <a:gd name="T99" fmla="*/ 55 h 65"/>
              <a:gd name="T100" fmla="*/ 34 w 62"/>
              <a:gd name="T101" fmla="*/ 56 h 65"/>
              <a:gd name="T102" fmla="*/ 35 w 62"/>
              <a:gd name="T103" fmla="*/ 60 h 65"/>
              <a:gd name="T104" fmla="*/ 37 w 62"/>
              <a:gd name="T105" fmla="*/ 61 h 65"/>
              <a:gd name="T106" fmla="*/ 41 w 62"/>
              <a:gd name="T107" fmla="*/ 59 h 65"/>
              <a:gd name="T108" fmla="*/ 41 w 62"/>
              <a:gd name="T109" fmla="*/ 60 h 65"/>
              <a:gd name="T110" fmla="*/ 42 w 62"/>
              <a:gd name="T111" fmla="*/ 55 h 65"/>
              <a:gd name="T112" fmla="*/ 43 w 62"/>
              <a:gd name="T113" fmla="*/ 55 h 65"/>
              <a:gd name="T114" fmla="*/ 47 w 62"/>
              <a:gd name="T115" fmla="*/ 60 h 65"/>
              <a:gd name="T116" fmla="*/ 54 w 62"/>
              <a:gd name="T117" fmla="*/ 65 h 65"/>
              <a:gd name="T118" fmla="*/ 58 w 62"/>
              <a:gd name="T119" fmla="*/ 57 h 65"/>
              <a:gd name="T120" fmla="*/ 58 w 62"/>
              <a:gd name="T121" fmla="*/ 56 h 65"/>
              <a:gd name="T122" fmla="*/ 62 w 62"/>
              <a:gd name="T123" fmla="*/ 49 h 65"/>
              <a:gd name="T124" fmla="*/ 61 w 62"/>
              <a:gd name="T125" fmla="*/ 46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2" h="65">
                <a:moveTo>
                  <a:pt x="61" y="46"/>
                </a:moveTo>
                <a:lnTo>
                  <a:pt x="58" y="42"/>
                </a:lnTo>
                <a:lnTo>
                  <a:pt x="57" y="41"/>
                </a:lnTo>
                <a:lnTo>
                  <a:pt x="57" y="38"/>
                </a:lnTo>
                <a:lnTo>
                  <a:pt x="54" y="38"/>
                </a:lnTo>
                <a:lnTo>
                  <a:pt x="52" y="37"/>
                </a:lnTo>
                <a:lnTo>
                  <a:pt x="50" y="35"/>
                </a:lnTo>
                <a:lnTo>
                  <a:pt x="49" y="35"/>
                </a:lnTo>
                <a:lnTo>
                  <a:pt x="47" y="35"/>
                </a:lnTo>
                <a:lnTo>
                  <a:pt x="45" y="37"/>
                </a:lnTo>
                <a:lnTo>
                  <a:pt x="46" y="30"/>
                </a:lnTo>
                <a:lnTo>
                  <a:pt x="43" y="29"/>
                </a:lnTo>
                <a:lnTo>
                  <a:pt x="45" y="23"/>
                </a:lnTo>
                <a:lnTo>
                  <a:pt x="42" y="23"/>
                </a:lnTo>
                <a:lnTo>
                  <a:pt x="39" y="19"/>
                </a:lnTo>
                <a:lnTo>
                  <a:pt x="41" y="15"/>
                </a:lnTo>
                <a:lnTo>
                  <a:pt x="41" y="14"/>
                </a:lnTo>
                <a:lnTo>
                  <a:pt x="42" y="11"/>
                </a:lnTo>
                <a:lnTo>
                  <a:pt x="43" y="10"/>
                </a:lnTo>
                <a:lnTo>
                  <a:pt x="42" y="8"/>
                </a:lnTo>
                <a:lnTo>
                  <a:pt x="42" y="5"/>
                </a:lnTo>
                <a:lnTo>
                  <a:pt x="41" y="5"/>
                </a:lnTo>
                <a:lnTo>
                  <a:pt x="41" y="4"/>
                </a:lnTo>
                <a:lnTo>
                  <a:pt x="41" y="5"/>
                </a:lnTo>
                <a:lnTo>
                  <a:pt x="39" y="7"/>
                </a:lnTo>
                <a:lnTo>
                  <a:pt x="39" y="8"/>
                </a:lnTo>
                <a:lnTo>
                  <a:pt x="38" y="8"/>
                </a:lnTo>
                <a:lnTo>
                  <a:pt x="35" y="7"/>
                </a:lnTo>
                <a:lnTo>
                  <a:pt x="32" y="5"/>
                </a:lnTo>
                <a:lnTo>
                  <a:pt x="28" y="8"/>
                </a:lnTo>
                <a:lnTo>
                  <a:pt x="26" y="8"/>
                </a:lnTo>
                <a:lnTo>
                  <a:pt x="24" y="0"/>
                </a:lnTo>
                <a:lnTo>
                  <a:pt x="20" y="1"/>
                </a:lnTo>
                <a:lnTo>
                  <a:pt x="16" y="4"/>
                </a:lnTo>
                <a:lnTo>
                  <a:pt x="15" y="5"/>
                </a:lnTo>
                <a:lnTo>
                  <a:pt x="15" y="8"/>
                </a:lnTo>
                <a:lnTo>
                  <a:pt x="13" y="8"/>
                </a:lnTo>
                <a:lnTo>
                  <a:pt x="4" y="5"/>
                </a:lnTo>
                <a:lnTo>
                  <a:pt x="4" y="8"/>
                </a:lnTo>
                <a:lnTo>
                  <a:pt x="0" y="25"/>
                </a:lnTo>
                <a:lnTo>
                  <a:pt x="11" y="26"/>
                </a:lnTo>
                <a:lnTo>
                  <a:pt x="15" y="25"/>
                </a:lnTo>
                <a:lnTo>
                  <a:pt x="22" y="40"/>
                </a:lnTo>
                <a:lnTo>
                  <a:pt x="23" y="44"/>
                </a:lnTo>
                <a:lnTo>
                  <a:pt x="27" y="42"/>
                </a:lnTo>
                <a:lnTo>
                  <a:pt x="30" y="48"/>
                </a:lnTo>
                <a:lnTo>
                  <a:pt x="31" y="49"/>
                </a:lnTo>
                <a:lnTo>
                  <a:pt x="31" y="50"/>
                </a:lnTo>
                <a:lnTo>
                  <a:pt x="30" y="50"/>
                </a:lnTo>
                <a:lnTo>
                  <a:pt x="32" y="55"/>
                </a:lnTo>
                <a:lnTo>
                  <a:pt x="34" y="56"/>
                </a:lnTo>
                <a:lnTo>
                  <a:pt x="35" y="60"/>
                </a:lnTo>
                <a:lnTo>
                  <a:pt x="37" y="61"/>
                </a:lnTo>
                <a:lnTo>
                  <a:pt x="41" y="59"/>
                </a:lnTo>
                <a:lnTo>
                  <a:pt x="41" y="60"/>
                </a:lnTo>
                <a:lnTo>
                  <a:pt x="42" y="55"/>
                </a:lnTo>
                <a:lnTo>
                  <a:pt x="43" y="55"/>
                </a:lnTo>
                <a:lnTo>
                  <a:pt x="47" y="60"/>
                </a:lnTo>
                <a:lnTo>
                  <a:pt x="54" y="65"/>
                </a:lnTo>
                <a:lnTo>
                  <a:pt x="58" y="57"/>
                </a:lnTo>
                <a:lnTo>
                  <a:pt x="58" y="56"/>
                </a:lnTo>
                <a:lnTo>
                  <a:pt x="62" y="49"/>
                </a:lnTo>
                <a:lnTo>
                  <a:pt x="61" y="4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777">
            <a:extLst>
              <a:ext uri="{FF2B5EF4-FFF2-40B4-BE49-F238E27FC236}">
                <a16:creationId xmlns:a16="http://schemas.microsoft.com/office/drawing/2014/main" id="{5B29A6DD-AE71-2B7E-B711-C3EC1ADCE755}"/>
              </a:ext>
            </a:extLst>
          </p:cNvPr>
          <p:cNvSpPr>
            <a:spLocks/>
          </p:cNvSpPr>
          <p:nvPr/>
        </p:nvSpPr>
        <p:spPr bwMode="auto">
          <a:xfrm>
            <a:off x="5134081" y="5802434"/>
            <a:ext cx="34926" cy="44451"/>
          </a:xfrm>
          <a:custGeom>
            <a:avLst/>
            <a:gdLst>
              <a:gd name="T0" fmla="*/ 18 w 22"/>
              <a:gd name="T1" fmla="*/ 28 h 28"/>
              <a:gd name="T2" fmla="*/ 15 w 22"/>
              <a:gd name="T3" fmla="*/ 28 h 28"/>
              <a:gd name="T4" fmla="*/ 13 w 22"/>
              <a:gd name="T5" fmla="*/ 27 h 28"/>
              <a:gd name="T6" fmla="*/ 11 w 22"/>
              <a:gd name="T7" fmla="*/ 25 h 28"/>
              <a:gd name="T8" fmla="*/ 10 w 22"/>
              <a:gd name="T9" fmla="*/ 25 h 28"/>
              <a:gd name="T10" fmla="*/ 8 w 22"/>
              <a:gd name="T11" fmla="*/ 25 h 28"/>
              <a:gd name="T12" fmla="*/ 6 w 22"/>
              <a:gd name="T13" fmla="*/ 27 h 28"/>
              <a:gd name="T14" fmla="*/ 7 w 22"/>
              <a:gd name="T15" fmla="*/ 20 h 28"/>
              <a:gd name="T16" fmla="*/ 4 w 22"/>
              <a:gd name="T17" fmla="*/ 19 h 28"/>
              <a:gd name="T18" fmla="*/ 6 w 22"/>
              <a:gd name="T19" fmla="*/ 13 h 28"/>
              <a:gd name="T20" fmla="*/ 3 w 22"/>
              <a:gd name="T21" fmla="*/ 13 h 28"/>
              <a:gd name="T22" fmla="*/ 0 w 22"/>
              <a:gd name="T23" fmla="*/ 9 h 28"/>
              <a:gd name="T24" fmla="*/ 2 w 22"/>
              <a:gd name="T25" fmla="*/ 5 h 28"/>
              <a:gd name="T26" fmla="*/ 2 w 22"/>
              <a:gd name="T27" fmla="*/ 4 h 28"/>
              <a:gd name="T28" fmla="*/ 3 w 22"/>
              <a:gd name="T29" fmla="*/ 1 h 28"/>
              <a:gd name="T30" fmla="*/ 4 w 22"/>
              <a:gd name="T31" fmla="*/ 0 h 28"/>
              <a:gd name="T32" fmla="*/ 6 w 22"/>
              <a:gd name="T33" fmla="*/ 1 h 28"/>
              <a:gd name="T34" fmla="*/ 10 w 22"/>
              <a:gd name="T35" fmla="*/ 2 h 28"/>
              <a:gd name="T36" fmla="*/ 15 w 22"/>
              <a:gd name="T37" fmla="*/ 4 h 28"/>
              <a:gd name="T38" fmla="*/ 21 w 22"/>
              <a:gd name="T39" fmla="*/ 6 h 28"/>
              <a:gd name="T40" fmla="*/ 22 w 22"/>
              <a:gd name="T41" fmla="*/ 9 h 28"/>
              <a:gd name="T42" fmla="*/ 22 w 22"/>
              <a:gd name="T43" fmla="*/ 10 h 28"/>
              <a:gd name="T44" fmla="*/ 19 w 22"/>
              <a:gd name="T45" fmla="*/ 16 h 28"/>
              <a:gd name="T46" fmla="*/ 18 w 22"/>
              <a:gd name="T47" fmla="*/ 20 h 28"/>
              <a:gd name="T48" fmla="*/ 18 w 22"/>
              <a:gd name="T49" fmla="*/ 23 h 28"/>
              <a:gd name="T50" fmla="*/ 18 w 22"/>
              <a:gd name="T51" fmla="*/ 27 h 28"/>
              <a:gd name="T52" fmla="*/ 18 w 22"/>
              <a:gd name="T5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" h="28">
                <a:moveTo>
                  <a:pt x="18" y="28"/>
                </a:moveTo>
                <a:lnTo>
                  <a:pt x="15" y="28"/>
                </a:lnTo>
                <a:lnTo>
                  <a:pt x="13" y="27"/>
                </a:lnTo>
                <a:lnTo>
                  <a:pt x="11" y="25"/>
                </a:lnTo>
                <a:lnTo>
                  <a:pt x="10" y="25"/>
                </a:lnTo>
                <a:lnTo>
                  <a:pt x="8" y="25"/>
                </a:lnTo>
                <a:lnTo>
                  <a:pt x="6" y="27"/>
                </a:lnTo>
                <a:lnTo>
                  <a:pt x="7" y="20"/>
                </a:lnTo>
                <a:lnTo>
                  <a:pt x="4" y="19"/>
                </a:lnTo>
                <a:lnTo>
                  <a:pt x="6" y="13"/>
                </a:lnTo>
                <a:lnTo>
                  <a:pt x="3" y="13"/>
                </a:lnTo>
                <a:lnTo>
                  <a:pt x="0" y="9"/>
                </a:lnTo>
                <a:lnTo>
                  <a:pt x="2" y="5"/>
                </a:lnTo>
                <a:lnTo>
                  <a:pt x="2" y="4"/>
                </a:lnTo>
                <a:lnTo>
                  <a:pt x="3" y="1"/>
                </a:lnTo>
                <a:lnTo>
                  <a:pt x="4" y="0"/>
                </a:lnTo>
                <a:lnTo>
                  <a:pt x="6" y="1"/>
                </a:lnTo>
                <a:lnTo>
                  <a:pt x="10" y="2"/>
                </a:lnTo>
                <a:lnTo>
                  <a:pt x="15" y="4"/>
                </a:lnTo>
                <a:lnTo>
                  <a:pt x="21" y="6"/>
                </a:lnTo>
                <a:lnTo>
                  <a:pt x="22" y="9"/>
                </a:lnTo>
                <a:lnTo>
                  <a:pt x="22" y="10"/>
                </a:lnTo>
                <a:lnTo>
                  <a:pt x="19" y="16"/>
                </a:lnTo>
                <a:lnTo>
                  <a:pt x="18" y="20"/>
                </a:lnTo>
                <a:lnTo>
                  <a:pt x="18" y="23"/>
                </a:lnTo>
                <a:lnTo>
                  <a:pt x="18" y="27"/>
                </a:lnTo>
                <a:lnTo>
                  <a:pt x="18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778">
            <a:extLst>
              <a:ext uri="{FF2B5EF4-FFF2-40B4-BE49-F238E27FC236}">
                <a16:creationId xmlns:a16="http://schemas.microsoft.com/office/drawing/2014/main" id="{A3A01BC4-7D51-6007-611B-890D15133079}"/>
              </a:ext>
            </a:extLst>
          </p:cNvPr>
          <p:cNvSpPr>
            <a:spLocks noEditPoints="1"/>
          </p:cNvSpPr>
          <p:nvPr/>
        </p:nvSpPr>
        <p:spPr bwMode="auto">
          <a:xfrm>
            <a:off x="5188057" y="5784972"/>
            <a:ext cx="50801" cy="80964"/>
          </a:xfrm>
          <a:custGeom>
            <a:avLst/>
            <a:gdLst>
              <a:gd name="T0" fmla="*/ 11 w 32"/>
              <a:gd name="T1" fmla="*/ 9 h 51"/>
              <a:gd name="T2" fmla="*/ 13 w 32"/>
              <a:gd name="T3" fmla="*/ 4 h 51"/>
              <a:gd name="T4" fmla="*/ 9 w 32"/>
              <a:gd name="T5" fmla="*/ 0 h 51"/>
              <a:gd name="T6" fmla="*/ 4 w 32"/>
              <a:gd name="T7" fmla="*/ 9 h 51"/>
              <a:gd name="T8" fmla="*/ 0 w 32"/>
              <a:gd name="T9" fmla="*/ 21 h 51"/>
              <a:gd name="T10" fmla="*/ 9 w 32"/>
              <a:gd name="T11" fmla="*/ 19 h 51"/>
              <a:gd name="T12" fmla="*/ 11 w 32"/>
              <a:gd name="T13" fmla="*/ 9 h 51"/>
              <a:gd name="T14" fmla="*/ 26 w 32"/>
              <a:gd name="T15" fmla="*/ 23 h 51"/>
              <a:gd name="T16" fmla="*/ 28 w 32"/>
              <a:gd name="T17" fmla="*/ 11 h 51"/>
              <a:gd name="T18" fmla="*/ 28 w 32"/>
              <a:gd name="T19" fmla="*/ 2 h 51"/>
              <a:gd name="T20" fmla="*/ 22 w 32"/>
              <a:gd name="T21" fmla="*/ 6 h 51"/>
              <a:gd name="T22" fmla="*/ 21 w 32"/>
              <a:gd name="T23" fmla="*/ 8 h 51"/>
              <a:gd name="T24" fmla="*/ 18 w 32"/>
              <a:gd name="T25" fmla="*/ 4 h 51"/>
              <a:gd name="T26" fmla="*/ 15 w 32"/>
              <a:gd name="T27" fmla="*/ 4 h 51"/>
              <a:gd name="T28" fmla="*/ 17 w 32"/>
              <a:gd name="T29" fmla="*/ 6 h 51"/>
              <a:gd name="T30" fmla="*/ 17 w 32"/>
              <a:gd name="T31" fmla="*/ 6 h 51"/>
              <a:gd name="T32" fmla="*/ 15 w 32"/>
              <a:gd name="T33" fmla="*/ 9 h 51"/>
              <a:gd name="T34" fmla="*/ 13 w 32"/>
              <a:gd name="T35" fmla="*/ 17 h 51"/>
              <a:gd name="T36" fmla="*/ 11 w 32"/>
              <a:gd name="T37" fmla="*/ 19 h 51"/>
              <a:gd name="T38" fmla="*/ 10 w 32"/>
              <a:gd name="T39" fmla="*/ 21 h 51"/>
              <a:gd name="T40" fmla="*/ 10 w 32"/>
              <a:gd name="T41" fmla="*/ 23 h 51"/>
              <a:gd name="T42" fmla="*/ 9 w 32"/>
              <a:gd name="T43" fmla="*/ 28 h 51"/>
              <a:gd name="T44" fmla="*/ 7 w 32"/>
              <a:gd name="T45" fmla="*/ 31 h 51"/>
              <a:gd name="T46" fmla="*/ 7 w 32"/>
              <a:gd name="T47" fmla="*/ 42 h 51"/>
              <a:gd name="T48" fmla="*/ 10 w 32"/>
              <a:gd name="T49" fmla="*/ 50 h 51"/>
              <a:gd name="T50" fmla="*/ 11 w 32"/>
              <a:gd name="T51" fmla="*/ 51 h 51"/>
              <a:gd name="T52" fmla="*/ 18 w 32"/>
              <a:gd name="T53" fmla="*/ 45 h 51"/>
              <a:gd name="T54" fmla="*/ 18 w 32"/>
              <a:gd name="T55" fmla="*/ 43 h 51"/>
              <a:gd name="T56" fmla="*/ 19 w 32"/>
              <a:gd name="T57" fmla="*/ 46 h 51"/>
              <a:gd name="T58" fmla="*/ 26 w 32"/>
              <a:gd name="T59" fmla="*/ 39 h 51"/>
              <a:gd name="T60" fmla="*/ 28 w 32"/>
              <a:gd name="T61" fmla="*/ 35 h 51"/>
              <a:gd name="T62" fmla="*/ 29 w 32"/>
              <a:gd name="T63" fmla="*/ 34 h 51"/>
              <a:gd name="T64" fmla="*/ 32 w 32"/>
              <a:gd name="T65" fmla="*/ 30 h 51"/>
              <a:gd name="T66" fmla="*/ 26 w 32"/>
              <a:gd name="T67" fmla="*/ 2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" h="51">
                <a:moveTo>
                  <a:pt x="11" y="9"/>
                </a:moveTo>
                <a:lnTo>
                  <a:pt x="13" y="4"/>
                </a:lnTo>
                <a:lnTo>
                  <a:pt x="9" y="0"/>
                </a:lnTo>
                <a:lnTo>
                  <a:pt x="4" y="9"/>
                </a:lnTo>
                <a:lnTo>
                  <a:pt x="0" y="21"/>
                </a:lnTo>
                <a:lnTo>
                  <a:pt x="9" y="19"/>
                </a:lnTo>
                <a:lnTo>
                  <a:pt x="11" y="9"/>
                </a:lnTo>
                <a:close/>
                <a:moveTo>
                  <a:pt x="26" y="23"/>
                </a:moveTo>
                <a:lnTo>
                  <a:pt x="28" y="11"/>
                </a:lnTo>
                <a:lnTo>
                  <a:pt x="28" y="2"/>
                </a:lnTo>
                <a:lnTo>
                  <a:pt x="22" y="6"/>
                </a:lnTo>
                <a:lnTo>
                  <a:pt x="21" y="8"/>
                </a:lnTo>
                <a:lnTo>
                  <a:pt x="18" y="4"/>
                </a:lnTo>
                <a:lnTo>
                  <a:pt x="15" y="4"/>
                </a:lnTo>
                <a:lnTo>
                  <a:pt x="17" y="6"/>
                </a:lnTo>
                <a:lnTo>
                  <a:pt x="17" y="6"/>
                </a:lnTo>
                <a:lnTo>
                  <a:pt x="15" y="9"/>
                </a:lnTo>
                <a:lnTo>
                  <a:pt x="13" y="17"/>
                </a:lnTo>
                <a:lnTo>
                  <a:pt x="11" y="19"/>
                </a:lnTo>
                <a:lnTo>
                  <a:pt x="10" y="21"/>
                </a:lnTo>
                <a:lnTo>
                  <a:pt x="10" y="23"/>
                </a:lnTo>
                <a:lnTo>
                  <a:pt x="9" y="28"/>
                </a:lnTo>
                <a:lnTo>
                  <a:pt x="7" y="31"/>
                </a:lnTo>
                <a:lnTo>
                  <a:pt x="7" y="42"/>
                </a:lnTo>
                <a:lnTo>
                  <a:pt x="10" y="50"/>
                </a:lnTo>
                <a:lnTo>
                  <a:pt x="11" y="51"/>
                </a:lnTo>
                <a:lnTo>
                  <a:pt x="18" y="45"/>
                </a:lnTo>
                <a:lnTo>
                  <a:pt x="18" y="43"/>
                </a:lnTo>
                <a:lnTo>
                  <a:pt x="19" y="46"/>
                </a:lnTo>
                <a:lnTo>
                  <a:pt x="26" y="39"/>
                </a:lnTo>
                <a:lnTo>
                  <a:pt x="28" y="35"/>
                </a:lnTo>
                <a:lnTo>
                  <a:pt x="29" y="34"/>
                </a:lnTo>
                <a:lnTo>
                  <a:pt x="32" y="30"/>
                </a:lnTo>
                <a:lnTo>
                  <a:pt x="26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779">
            <a:extLst>
              <a:ext uri="{FF2B5EF4-FFF2-40B4-BE49-F238E27FC236}">
                <a16:creationId xmlns:a16="http://schemas.microsoft.com/office/drawing/2014/main" id="{44524E1B-7103-ED5B-A45E-84035595DE62}"/>
              </a:ext>
            </a:extLst>
          </p:cNvPr>
          <p:cNvSpPr>
            <a:spLocks/>
          </p:cNvSpPr>
          <p:nvPr/>
        </p:nvSpPr>
        <p:spPr bwMode="auto">
          <a:xfrm>
            <a:off x="5049941" y="5704007"/>
            <a:ext cx="100015" cy="95252"/>
          </a:xfrm>
          <a:custGeom>
            <a:avLst/>
            <a:gdLst>
              <a:gd name="T0" fmla="*/ 60 w 63"/>
              <a:gd name="T1" fmla="*/ 36 h 60"/>
              <a:gd name="T2" fmla="*/ 59 w 63"/>
              <a:gd name="T3" fmla="*/ 34 h 60"/>
              <a:gd name="T4" fmla="*/ 56 w 63"/>
              <a:gd name="T5" fmla="*/ 21 h 60"/>
              <a:gd name="T6" fmla="*/ 57 w 63"/>
              <a:gd name="T7" fmla="*/ 14 h 60"/>
              <a:gd name="T8" fmla="*/ 55 w 63"/>
              <a:gd name="T9" fmla="*/ 3 h 60"/>
              <a:gd name="T10" fmla="*/ 51 w 63"/>
              <a:gd name="T11" fmla="*/ 2 h 60"/>
              <a:gd name="T12" fmla="*/ 49 w 63"/>
              <a:gd name="T13" fmla="*/ 2 h 60"/>
              <a:gd name="T14" fmla="*/ 44 w 63"/>
              <a:gd name="T15" fmla="*/ 3 h 60"/>
              <a:gd name="T16" fmla="*/ 41 w 63"/>
              <a:gd name="T17" fmla="*/ 3 h 60"/>
              <a:gd name="T18" fmla="*/ 34 w 63"/>
              <a:gd name="T19" fmla="*/ 2 h 60"/>
              <a:gd name="T20" fmla="*/ 29 w 63"/>
              <a:gd name="T21" fmla="*/ 0 h 60"/>
              <a:gd name="T22" fmla="*/ 25 w 63"/>
              <a:gd name="T23" fmla="*/ 8 h 60"/>
              <a:gd name="T24" fmla="*/ 18 w 63"/>
              <a:gd name="T25" fmla="*/ 8 h 60"/>
              <a:gd name="T26" fmla="*/ 15 w 63"/>
              <a:gd name="T27" fmla="*/ 2 h 60"/>
              <a:gd name="T28" fmla="*/ 14 w 63"/>
              <a:gd name="T29" fmla="*/ 2 h 60"/>
              <a:gd name="T30" fmla="*/ 12 w 63"/>
              <a:gd name="T31" fmla="*/ 7 h 60"/>
              <a:gd name="T32" fmla="*/ 10 w 63"/>
              <a:gd name="T33" fmla="*/ 14 h 60"/>
              <a:gd name="T34" fmla="*/ 0 w 63"/>
              <a:gd name="T35" fmla="*/ 23 h 60"/>
              <a:gd name="T36" fmla="*/ 15 w 63"/>
              <a:gd name="T37" fmla="*/ 48 h 60"/>
              <a:gd name="T38" fmla="*/ 18 w 63"/>
              <a:gd name="T39" fmla="*/ 53 h 60"/>
              <a:gd name="T40" fmla="*/ 18 w 63"/>
              <a:gd name="T41" fmla="*/ 57 h 60"/>
              <a:gd name="T42" fmla="*/ 27 w 63"/>
              <a:gd name="T43" fmla="*/ 60 h 60"/>
              <a:gd name="T44" fmla="*/ 29 w 63"/>
              <a:gd name="T45" fmla="*/ 60 h 60"/>
              <a:gd name="T46" fmla="*/ 29 w 63"/>
              <a:gd name="T47" fmla="*/ 57 h 60"/>
              <a:gd name="T48" fmla="*/ 30 w 63"/>
              <a:gd name="T49" fmla="*/ 56 h 60"/>
              <a:gd name="T50" fmla="*/ 34 w 63"/>
              <a:gd name="T51" fmla="*/ 53 h 60"/>
              <a:gd name="T52" fmla="*/ 38 w 63"/>
              <a:gd name="T53" fmla="*/ 52 h 60"/>
              <a:gd name="T54" fmla="*/ 40 w 63"/>
              <a:gd name="T55" fmla="*/ 60 h 60"/>
              <a:gd name="T56" fmla="*/ 42 w 63"/>
              <a:gd name="T57" fmla="*/ 60 h 60"/>
              <a:gd name="T58" fmla="*/ 46 w 63"/>
              <a:gd name="T59" fmla="*/ 57 h 60"/>
              <a:gd name="T60" fmla="*/ 49 w 63"/>
              <a:gd name="T61" fmla="*/ 59 h 60"/>
              <a:gd name="T62" fmla="*/ 52 w 63"/>
              <a:gd name="T63" fmla="*/ 60 h 60"/>
              <a:gd name="T64" fmla="*/ 53 w 63"/>
              <a:gd name="T65" fmla="*/ 60 h 60"/>
              <a:gd name="T66" fmla="*/ 53 w 63"/>
              <a:gd name="T67" fmla="*/ 59 h 60"/>
              <a:gd name="T68" fmla="*/ 55 w 63"/>
              <a:gd name="T69" fmla="*/ 57 h 60"/>
              <a:gd name="T70" fmla="*/ 55 w 63"/>
              <a:gd name="T71" fmla="*/ 56 h 60"/>
              <a:gd name="T72" fmla="*/ 53 w 63"/>
              <a:gd name="T73" fmla="*/ 49 h 60"/>
              <a:gd name="T74" fmla="*/ 51 w 63"/>
              <a:gd name="T75" fmla="*/ 45 h 60"/>
              <a:gd name="T76" fmla="*/ 48 w 63"/>
              <a:gd name="T77" fmla="*/ 41 h 60"/>
              <a:gd name="T78" fmla="*/ 45 w 63"/>
              <a:gd name="T79" fmla="*/ 37 h 60"/>
              <a:gd name="T80" fmla="*/ 44 w 63"/>
              <a:gd name="T81" fmla="*/ 36 h 60"/>
              <a:gd name="T82" fmla="*/ 41 w 63"/>
              <a:gd name="T83" fmla="*/ 29 h 60"/>
              <a:gd name="T84" fmla="*/ 44 w 63"/>
              <a:gd name="T85" fmla="*/ 27 h 60"/>
              <a:gd name="T86" fmla="*/ 48 w 63"/>
              <a:gd name="T87" fmla="*/ 33 h 60"/>
              <a:gd name="T88" fmla="*/ 56 w 63"/>
              <a:gd name="T89" fmla="*/ 40 h 60"/>
              <a:gd name="T90" fmla="*/ 60 w 63"/>
              <a:gd name="T91" fmla="*/ 41 h 60"/>
              <a:gd name="T92" fmla="*/ 63 w 63"/>
              <a:gd name="T93" fmla="*/ 38 h 60"/>
              <a:gd name="T94" fmla="*/ 60 w 63"/>
              <a:gd name="T95" fmla="*/ 3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" h="60">
                <a:moveTo>
                  <a:pt x="60" y="36"/>
                </a:moveTo>
                <a:lnTo>
                  <a:pt x="59" y="34"/>
                </a:lnTo>
                <a:lnTo>
                  <a:pt x="56" y="21"/>
                </a:lnTo>
                <a:lnTo>
                  <a:pt x="57" y="14"/>
                </a:lnTo>
                <a:lnTo>
                  <a:pt x="55" y="3"/>
                </a:lnTo>
                <a:lnTo>
                  <a:pt x="51" y="2"/>
                </a:lnTo>
                <a:lnTo>
                  <a:pt x="49" y="2"/>
                </a:lnTo>
                <a:lnTo>
                  <a:pt x="44" y="3"/>
                </a:lnTo>
                <a:lnTo>
                  <a:pt x="41" y="3"/>
                </a:lnTo>
                <a:lnTo>
                  <a:pt x="34" y="2"/>
                </a:lnTo>
                <a:lnTo>
                  <a:pt x="29" y="0"/>
                </a:lnTo>
                <a:lnTo>
                  <a:pt x="25" y="8"/>
                </a:lnTo>
                <a:lnTo>
                  <a:pt x="18" y="8"/>
                </a:lnTo>
                <a:lnTo>
                  <a:pt x="15" y="2"/>
                </a:lnTo>
                <a:lnTo>
                  <a:pt x="14" y="2"/>
                </a:lnTo>
                <a:lnTo>
                  <a:pt x="12" y="7"/>
                </a:lnTo>
                <a:lnTo>
                  <a:pt x="10" y="14"/>
                </a:lnTo>
                <a:lnTo>
                  <a:pt x="0" y="23"/>
                </a:lnTo>
                <a:lnTo>
                  <a:pt x="15" y="48"/>
                </a:lnTo>
                <a:lnTo>
                  <a:pt x="18" y="53"/>
                </a:lnTo>
                <a:lnTo>
                  <a:pt x="18" y="57"/>
                </a:lnTo>
                <a:lnTo>
                  <a:pt x="27" y="60"/>
                </a:lnTo>
                <a:lnTo>
                  <a:pt x="29" y="60"/>
                </a:lnTo>
                <a:lnTo>
                  <a:pt x="29" y="57"/>
                </a:lnTo>
                <a:lnTo>
                  <a:pt x="30" y="56"/>
                </a:lnTo>
                <a:lnTo>
                  <a:pt x="34" y="53"/>
                </a:lnTo>
                <a:lnTo>
                  <a:pt x="38" y="52"/>
                </a:lnTo>
                <a:lnTo>
                  <a:pt x="40" y="60"/>
                </a:lnTo>
                <a:lnTo>
                  <a:pt x="42" y="60"/>
                </a:lnTo>
                <a:lnTo>
                  <a:pt x="46" y="57"/>
                </a:lnTo>
                <a:lnTo>
                  <a:pt x="49" y="59"/>
                </a:lnTo>
                <a:lnTo>
                  <a:pt x="52" y="60"/>
                </a:lnTo>
                <a:lnTo>
                  <a:pt x="53" y="60"/>
                </a:lnTo>
                <a:lnTo>
                  <a:pt x="53" y="59"/>
                </a:lnTo>
                <a:lnTo>
                  <a:pt x="55" y="57"/>
                </a:lnTo>
                <a:lnTo>
                  <a:pt x="55" y="56"/>
                </a:lnTo>
                <a:lnTo>
                  <a:pt x="53" y="49"/>
                </a:lnTo>
                <a:lnTo>
                  <a:pt x="51" y="45"/>
                </a:lnTo>
                <a:lnTo>
                  <a:pt x="48" y="41"/>
                </a:lnTo>
                <a:lnTo>
                  <a:pt x="45" y="37"/>
                </a:lnTo>
                <a:lnTo>
                  <a:pt x="44" y="36"/>
                </a:lnTo>
                <a:lnTo>
                  <a:pt x="41" y="29"/>
                </a:lnTo>
                <a:lnTo>
                  <a:pt x="44" y="27"/>
                </a:lnTo>
                <a:lnTo>
                  <a:pt x="48" y="33"/>
                </a:lnTo>
                <a:lnTo>
                  <a:pt x="56" y="40"/>
                </a:lnTo>
                <a:lnTo>
                  <a:pt x="60" y="41"/>
                </a:lnTo>
                <a:lnTo>
                  <a:pt x="63" y="38"/>
                </a:lnTo>
                <a:lnTo>
                  <a:pt x="60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780">
            <a:extLst>
              <a:ext uri="{FF2B5EF4-FFF2-40B4-BE49-F238E27FC236}">
                <a16:creationId xmlns:a16="http://schemas.microsoft.com/office/drawing/2014/main" id="{BD2B74D7-75C2-4F83-9BE4-5ED611958C72}"/>
              </a:ext>
            </a:extLst>
          </p:cNvPr>
          <p:cNvSpPr>
            <a:spLocks/>
          </p:cNvSpPr>
          <p:nvPr/>
        </p:nvSpPr>
        <p:spPr bwMode="auto">
          <a:xfrm>
            <a:off x="5089630" y="5580180"/>
            <a:ext cx="65089" cy="106365"/>
          </a:xfrm>
          <a:custGeom>
            <a:avLst/>
            <a:gdLst>
              <a:gd name="T0" fmla="*/ 41 w 41"/>
              <a:gd name="T1" fmla="*/ 5 h 67"/>
              <a:gd name="T2" fmla="*/ 41 w 41"/>
              <a:gd name="T3" fmla="*/ 20 h 67"/>
              <a:gd name="T4" fmla="*/ 41 w 41"/>
              <a:gd name="T5" fmla="*/ 22 h 67"/>
              <a:gd name="T6" fmla="*/ 41 w 41"/>
              <a:gd name="T7" fmla="*/ 24 h 67"/>
              <a:gd name="T8" fmla="*/ 39 w 41"/>
              <a:gd name="T9" fmla="*/ 25 h 67"/>
              <a:gd name="T10" fmla="*/ 39 w 41"/>
              <a:gd name="T11" fmla="*/ 26 h 67"/>
              <a:gd name="T12" fmla="*/ 36 w 41"/>
              <a:gd name="T13" fmla="*/ 29 h 67"/>
              <a:gd name="T14" fmla="*/ 36 w 41"/>
              <a:gd name="T15" fmla="*/ 32 h 67"/>
              <a:gd name="T16" fmla="*/ 36 w 41"/>
              <a:gd name="T17" fmla="*/ 33 h 67"/>
              <a:gd name="T18" fmla="*/ 36 w 41"/>
              <a:gd name="T19" fmla="*/ 35 h 67"/>
              <a:gd name="T20" fmla="*/ 38 w 41"/>
              <a:gd name="T21" fmla="*/ 36 h 67"/>
              <a:gd name="T22" fmla="*/ 38 w 41"/>
              <a:gd name="T23" fmla="*/ 37 h 67"/>
              <a:gd name="T24" fmla="*/ 38 w 41"/>
              <a:gd name="T25" fmla="*/ 37 h 67"/>
              <a:gd name="T26" fmla="*/ 38 w 41"/>
              <a:gd name="T27" fmla="*/ 41 h 67"/>
              <a:gd name="T28" fmla="*/ 36 w 41"/>
              <a:gd name="T29" fmla="*/ 48 h 67"/>
              <a:gd name="T30" fmla="*/ 34 w 41"/>
              <a:gd name="T31" fmla="*/ 52 h 67"/>
              <a:gd name="T32" fmla="*/ 34 w 41"/>
              <a:gd name="T33" fmla="*/ 54 h 67"/>
              <a:gd name="T34" fmla="*/ 31 w 41"/>
              <a:gd name="T35" fmla="*/ 63 h 67"/>
              <a:gd name="T36" fmla="*/ 31 w 41"/>
              <a:gd name="T37" fmla="*/ 66 h 67"/>
              <a:gd name="T38" fmla="*/ 31 w 41"/>
              <a:gd name="T39" fmla="*/ 67 h 67"/>
              <a:gd name="T40" fmla="*/ 31 w 41"/>
              <a:gd name="T41" fmla="*/ 65 h 67"/>
              <a:gd name="T42" fmla="*/ 30 w 41"/>
              <a:gd name="T43" fmla="*/ 63 h 67"/>
              <a:gd name="T44" fmla="*/ 30 w 41"/>
              <a:gd name="T45" fmla="*/ 62 h 67"/>
              <a:gd name="T46" fmla="*/ 24 w 41"/>
              <a:gd name="T47" fmla="*/ 60 h 67"/>
              <a:gd name="T48" fmla="*/ 23 w 41"/>
              <a:gd name="T49" fmla="*/ 59 h 67"/>
              <a:gd name="T50" fmla="*/ 21 w 41"/>
              <a:gd name="T51" fmla="*/ 60 h 67"/>
              <a:gd name="T52" fmla="*/ 17 w 41"/>
              <a:gd name="T53" fmla="*/ 55 h 67"/>
              <a:gd name="T54" fmla="*/ 4 w 41"/>
              <a:gd name="T55" fmla="*/ 40 h 67"/>
              <a:gd name="T56" fmla="*/ 1 w 41"/>
              <a:gd name="T57" fmla="*/ 29 h 67"/>
              <a:gd name="T58" fmla="*/ 0 w 41"/>
              <a:gd name="T59" fmla="*/ 28 h 67"/>
              <a:gd name="T60" fmla="*/ 9 w 41"/>
              <a:gd name="T61" fmla="*/ 18 h 67"/>
              <a:gd name="T62" fmla="*/ 8 w 41"/>
              <a:gd name="T63" fmla="*/ 7 h 67"/>
              <a:gd name="T64" fmla="*/ 19 w 41"/>
              <a:gd name="T65" fmla="*/ 5 h 67"/>
              <a:gd name="T66" fmla="*/ 30 w 41"/>
              <a:gd name="T67" fmla="*/ 2 h 67"/>
              <a:gd name="T68" fmla="*/ 32 w 41"/>
              <a:gd name="T69" fmla="*/ 0 h 67"/>
              <a:gd name="T70" fmla="*/ 35 w 41"/>
              <a:gd name="T71" fmla="*/ 3 h 67"/>
              <a:gd name="T72" fmla="*/ 41 w 41"/>
              <a:gd name="T73" fmla="*/ 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" h="67">
                <a:moveTo>
                  <a:pt x="41" y="5"/>
                </a:moveTo>
                <a:lnTo>
                  <a:pt x="41" y="20"/>
                </a:lnTo>
                <a:lnTo>
                  <a:pt x="41" y="22"/>
                </a:lnTo>
                <a:lnTo>
                  <a:pt x="41" y="24"/>
                </a:lnTo>
                <a:lnTo>
                  <a:pt x="39" y="25"/>
                </a:lnTo>
                <a:lnTo>
                  <a:pt x="39" y="26"/>
                </a:lnTo>
                <a:lnTo>
                  <a:pt x="36" y="29"/>
                </a:lnTo>
                <a:lnTo>
                  <a:pt x="36" y="32"/>
                </a:lnTo>
                <a:lnTo>
                  <a:pt x="36" y="33"/>
                </a:lnTo>
                <a:lnTo>
                  <a:pt x="36" y="35"/>
                </a:lnTo>
                <a:lnTo>
                  <a:pt x="38" y="36"/>
                </a:lnTo>
                <a:lnTo>
                  <a:pt x="38" y="37"/>
                </a:lnTo>
                <a:lnTo>
                  <a:pt x="38" y="37"/>
                </a:lnTo>
                <a:lnTo>
                  <a:pt x="38" y="41"/>
                </a:lnTo>
                <a:lnTo>
                  <a:pt x="36" y="48"/>
                </a:lnTo>
                <a:lnTo>
                  <a:pt x="34" y="52"/>
                </a:lnTo>
                <a:lnTo>
                  <a:pt x="34" y="54"/>
                </a:lnTo>
                <a:lnTo>
                  <a:pt x="31" y="63"/>
                </a:lnTo>
                <a:lnTo>
                  <a:pt x="31" y="66"/>
                </a:lnTo>
                <a:lnTo>
                  <a:pt x="31" y="67"/>
                </a:lnTo>
                <a:lnTo>
                  <a:pt x="31" y="65"/>
                </a:lnTo>
                <a:lnTo>
                  <a:pt x="30" y="63"/>
                </a:lnTo>
                <a:lnTo>
                  <a:pt x="30" y="62"/>
                </a:lnTo>
                <a:lnTo>
                  <a:pt x="24" y="60"/>
                </a:lnTo>
                <a:lnTo>
                  <a:pt x="23" y="59"/>
                </a:lnTo>
                <a:lnTo>
                  <a:pt x="21" y="60"/>
                </a:lnTo>
                <a:lnTo>
                  <a:pt x="17" y="55"/>
                </a:lnTo>
                <a:lnTo>
                  <a:pt x="4" y="40"/>
                </a:lnTo>
                <a:lnTo>
                  <a:pt x="1" y="29"/>
                </a:lnTo>
                <a:lnTo>
                  <a:pt x="0" y="28"/>
                </a:lnTo>
                <a:lnTo>
                  <a:pt x="9" y="18"/>
                </a:lnTo>
                <a:lnTo>
                  <a:pt x="8" y="7"/>
                </a:lnTo>
                <a:lnTo>
                  <a:pt x="19" y="5"/>
                </a:lnTo>
                <a:lnTo>
                  <a:pt x="30" y="2"/>
                </a:lnTo>
                <a:lnTo>
                  <a:pt x="32" y="0"/>
                </a:lnTo>
                <a:lnTo>
                  <a:pt x="35" y="3"/>
                </a:lnTo>
                <a:lnTo>
                  <a:pt x="41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781">
            <a:extLst>
              <a:ext uri="{FF2B5EF4-FFF2-40B4-BE49-F238E27FC236}">
                <a16:creationId xmlns:a16="http://schemas.microsoft.com/office/drawing/2014/main" id="{E00CA824-AB7A-03DC-99EB-5E13A9634159}"/>
              </a:ext>
            </a:extLst>
          </p:cNvPr>
          <p:cNvSpPr>
            <a:spLocks/>
          </p:cNvSpPr>
          <p:nvPr/>
        </p:nvSpPr>
        <p:spPr bwMode="auto">
          <a:xfrm>
            <a:off x="5138843" y="5611930"/>
            <a:ext cx="60326" cy="163516"/>
          </a:xfrm>
          <a:custGeom>
            <a:avLst/>
            <a:gdLst>
              <a:gd name="T0" fmla="*/ 37 w 38"/>
              <a:gd name="T1" fmla="*/ 68 h 103"/>
              <a:gd name="T2" fmla="*/ 35 w 38"/>
              <a:gd name="T3" fmla="*/ 66 h 103"/>
              <a:gd name="T4" fmla="*/ 33 w 38"/>
              <a:gd name="T5" fmla="*/ 62 h 103"/>
              <a:gd name="T6" fmla="*/ 29 w 38"/>
              <a:gd name="T7" fmla="*/ 60 h 103"/>
              <a:gd name="T8" fmla="*/ 27 w 38"/>
              <a:gd name="T9" fmla="*/ 54 h 103"/>
              <a:gd name="T10" fmla="*/ 29 w 38"/>
              <a:gd name="T11" fmla="*/ 50 h 103"/>
              <a:gd name="T12" fmla="*/ 29 w 38"/>
              <a:gd name="T13" fmla="*/ 46 h 103"/>
              <a:gd name="T14" fmla="*/ 30 w 38"/>
              <a:gd name="T15" fmla="*/ 38 h 103"/>
              <a:gd name="T16" fmla="*/ 27 w 38"/>
              <a:gd name="T17" fmla="*/ 36 h 103"/>
              <a:gd name="T18" fmla="*/ 26 w 38"/>
              <a:gd name="T19" fmla="*/ 34 h 103"/>
              <a:gd name="T20" fmla="*/ 25 w 38"/>
              <a:gd name="T21" fmla="*/ 25 h 103"/>
              <a:gd name="T22" fmla="*/ 26 w 38"/>
              <a:gd name="T23" fmla="*/ 19 h 103"/>
              <a:gd name="T24" fmla="*/ 27 w 38"/>
              <a:gd name="T25" fmla="*/ 13 h 103"/>
              <a:gd name="T26" fmla="*/ 30 w 38"/>
              <a:gd name="T27" fmla="*/ 9 h 103"/>
              <a:gd name="T28" fmla="*/ 31 w 38"/>
              <a:gd name="T29" fmla="*/ 9 h 103"/>
              <a:gd name="T30" fmla="*/ 30 w 38"/>
              <a:gd name="T31" fmla="*/ 8 h 103"/>
              <a:gd name="T32" fmla="*/ 27 w 38"/>
              <a:gd name="T33" fmla="*/ 8 h 103"/>
              <a:gd name="T34" fmla="*/ 23 w 38"/>
              <a:gd name="T35" fmla="*/ 6 h 103"/>
              <a:gd name="T36" fmla="*/ 20 w 38"/>
              <a:gd name="T37" fmla="*/ 5 h 103"/>
              <a:gd name="T38" fmla="*/ 16 w 38"/>
              <a:gd name="T39" fmla="*/ 9 h 103"/>
              <a:gd name="T40" fmla="*/ 14 w 38"/>
              <a:gd name="T41" fmla="*/ 5 h 103"/>
              <a:gd name="T42" fmla="*/ 10 w 38"/>
              <a:gd name="T43" fmla="*/ 0 h 103"/>
              <a:gd name="T44" fmla="*/ 10 w 38"/>
              <a:gd name="T45" fmla="*/ 2 h 103"/>
              <a:gd name="T46" fmla="*/ 10 w 38"/>
              <a:gd name="T47" fmla="*/ 4 h 103"/>
              <a:gd name="T48" fmla="*/ 8 w 38"/>
              <a:gd name="T49" fmla="*/ 5 h 103"/>
              <a:gd name="T50" fmla="*/ 8 w 38"/>
              <a:gd name="T51" fmla="*/ 6 h 103"/>
              <a:gd name="T52" fmla="*/ 5 w 38"/>
              <a:gd name="T53" fmla="*/ 9 h 103"/>
              <a:gd name="T54" fmla="*/ 5 w 38"/>
              <a:gd name="T55" fmla="*/ 12 h 103"/>
              <a:gd name="T56" fmla="*/ 5 w 38"/>
              <a:gd name="T57" fmla="*/ 13 h 103"/>
              <a:gd name="T58" fmla="*/ 5 w 38"/>
              <a:gd name="T59" fmla="*/ 15 h 103"/>
              <a:gd name="T60" fmla="*/ 7 w 38"/>
              <a:gd name="T61" fmla="*/ 16 h 103"/>
              <a:gd name="T62" fmla="*/ 7 w 38"/>
              <a:gd name="T63" fmla="*/ 17 h 103"/>
              <a:gd name="T64" fmla="*/ 7 w 38"/>
              <a:gd name="T65" fmla="*/ 17 h 103"/>
              <a:gd name="T66" fmla="*/ 7 w 38"/>
              <a:gd name="T67" fmla="*/ 21 h 103"/>
              <a:gd name="T68" fmla="*/ 5 w 38"/>
              <a:gd name="T69" fmla="*/ 28 h 103"/>
              <a:gd name="T70" fmla="*/ 3 w 38"/>
              <a:gd name="T71" fmla="*/ 32 h 103"/>
              <a:gd name="T72" fmla="*/ 3 w 38"/>
              <a:gd name="T73" fmla="*/ 34 h 103"/>
              <a:gd name="T74" fmla="*/ 0 w 38"/>
              <a:gd name="T75" fmla="*/ 43 h 103"/>
              <a:gd name="T76" fmla="*/ 0 w 38"/>
              <a:gd name="T77" fmla="*/ 46 h 103"/>
              <a:gd name="T78" fmla="*/ 0 w 38"/>
              <a:gd name="T79" fmla="*/ 47 h 103"/>
              <a:gd name="T80" fmla="*/ 3 w 38"/>
              <a:gd name="T81" fmla="*/ 50 h 103"/>
              <a:gd name="T82" fmla="*/ 4 w 38"/>
              <a:gd name="T83" fmla="*/ 50 h 103"/>
              <a:gd name="T84" fmla="*/ 11 w 38"/>
              <a:gd name="T85" fmla="*/ 54 h 103"/>
              <a:gd name="T86" fmla="*/ 14 w 38"/>
              <a:gd name="T87" fmla="*/ 61 h 103"/>
              <a:gd name="T88" fmla="*/ 15 w 38"/>
              <a:gd name="T89" fmla="*/ 65 h 103"/>
              <a:gd name="T90" fmla="*/ 15 w 38"/>
              <a:gd name="T91" fmla="*/ 70 h 103"/>
              <a:gd name="T92" fmla="*/ 15 w 38"/>
              <a:gd name="T93" fmla="*/ 77 h 103"/>
              <a:gd name="T94" fmla="*/ 15 w 38"/>
              <a:gd name="T95" fmla="*/ 79 h 103"/>
              <a:gd name="T96" fmla="*/ 15 w 38"/>
              <a:gd name="T97" fmla="*/ 83 h 103"/>
              <a:gd name="T98" fmla="*/ 14 w 38"/>
              <a:gd name="T99" fmla="*/ 85 h 103"/>
              <a:gd name="T100" fmla="*/ 11 w 38"/>
              <a:gd name="T101" fmla="*/ 91 h 103"/>
              <a:gd name="T102" fmla="*/ 11 w 38"/>
              <a:gd name="T103" fmla="*/ 100 h 103"/>
              <a:gd name="T104" fmla="*/ 18 w 38"/>
              <a:gd name="T105" fmla="*/ 103 h 103"/>
              <a:gd name="T106" fmla="*/ 22 w 38"/>
              <a:gd name="T107" fmla="*/ 103 h 103"/>
              <a:gd name="T108" fmla="*/ 31 w 38"/>
              <a:gd name="T109" fmla="*/ 98 h 103"/>
              <a:gd name="T110" fmla="*/ 38 w 38"/>
              <a:gd name="T111" fmla="*/ 90 h 103"/>
              <a:gd name="T112" fmla="*/ 38 w 38"/>
              <a:gd name="T113" fmla="*/ 80 h 103"/>
              <a:gd name="T114" fmla="*/ 37 w 38"/>
              <a:gd name="T115" fmla="*/ 68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" h="103">
                <a:moveTo>
                  <a:pt x="37" y="68"/>
                </a:moveTo>
                <a:lnTo>
                  <a:pt x="35" y="66"/>
                </a:lnTo>
                <a:lnTo>
                  <a:pt x="33" y="62"/>
                </a:lnTo>
                <a:lnTo>
                  <a:pt x="29" y="60"/>
                </a:lnTo>
                <a:lnTo>
                  <a:pt x="27" y="54"/>
                </a:lnTo>
                <a:lnTo>
                  <a:pt x="29" y="50"/>
                </a:lnTo>
                <a:lnTo>
                  <a:pt x="29" y="46"/>
                </a:lnTo>
                <a:lnTo>
                  <a:pt x="30" y="38"/>
                </a:lnTo>
                <a:lnTo>
                  <a:pt x="27" y="36"/>
                </a:lnTo>
                <a:lnTo>
                  <a:pt x="26" y="34"/>
                </a:lnTo>
                <a:lnTo>
                  <a:pt x="25" y="25"/>
                </a:lnTo>
                <a:lnTo>
                  <a:pt x="26" y="19"/>
                </a:lnTo>
                <a:lnTo>
                  <a:pt x="27" y="13"/>
                </a:lnTo>
                <a:lnTo>
                  <a:pt x="30" y="9"/>
                </a:lnTo>
                <a:lnTo>
                  <a:pt x="31" y="9"/>
                </a:lnTo>
                <a:lnTo>
                  <a:pt x="30" y="8"/>
                </a:lnTo>
                <a:lnTo>
                  <a:pt x="27" y="8"/>
                </a:lnTo>
                <a:lnTo>
                  <a:pt x="23" y="6"/>
                </a:lnTo>
                <a:lnTo>
                  <a:pt x="20" y="5"/>
                </a:lnTo>
                <a:lnTo>
                  <a:pt x="16" y="9"/>
                </a:lnTo>
                <a:lnTo>
                  <a:pt x="14" y="5"/>
                </a:lnTo>
                <a:lnTo>
                  <a:pt x="10" y="0"/>
                </a:lnTo>
                <a:lnTo>
                  <a:pt x="10" y="2"/>
                </a:lnTo>
                <a:lnTo>
                  <a:pt x="10" y="4"/>
                </a:lnTo>
                <a:lnTo>
                  <a:pt x="8" y="5"/>
                </a:lnTo>
                <a:lnTo>
                  <a:pt x="8" y="6"/>
                </a:lnTo>
                <a:lnTo>
                  <a:pt x="5" y="9"/>
                </a:lnTo>
                <a:lnTo>
                  <a:pt x="5" y="12"/>
                </a:lnTo>
                <a:lnTo>
                  <a:pt x="5" y="13"/>
                </a:lnTo>
                <a:lnTo>
                  <a:pt x="5" y="15"/>
                </a:lnTo>
                <a:lnTo>
                  <a:pt x="7" y="16"/>
                </a:lnTo>
                <a:lnTo>
                  <a:pt x="7" y="17"/>
                </a:lnTo>
                <a:lnTo>
                  <a:pt x="7" y="17"/>
                </a:lnTo>
                <a:lnTo>
                  <a:pt x="7" y="21"/>
                </a:lnTo>
                <a:lnTo>
                  <a:pt x="5" y="28"/>
                </a:lnTo>
                <a:lnTo>
                  <a:pt x="3" y="32"/>
                </a:lnTo>
                <a:lnTo>
                  <a:pt x="3" y="34"/>
                </a:lnTo>
                <a:lnTo>
                  <a:pt x="0" y="43"/>
                </a:lnTo>
                <a:lnTo>
                  <a:pt x="0" y="46"/>
                </a:lnTo>
                <a:lnTo>
                  <a:pt x="0" y="47"/>
                </a:lnTo>
                <a:lnTo>
                  <a:pt x="3" y="50"/>
                </a:lnTo>
                <a:lnTo>
                  <a:pt x="4" y="50"/>
                </a:lnTo>
                <a:lnTo>
                  <a:pt x="11" y="54"/>
                </a:lnTo>
                <a:lnTo>
                  <a:pt x="14" y="61"/>
                </a:lnTo>
                <a:lnTo>
                  <a:pt x="15" y="65"/>
                </a:lnTo>
                <a:lnTo>
                  <a:pt x="15" y="70"/>
                </a:lnTo>
                <a:lnTo>
                  <a:pt x="15" y="77"/>
                </a:lnTo>
                <a:lnTo>
                  <a:pt x="15" y="79"/>
                </a:lnTo>
                <a:lnTo>
                  <a:pt x="15" y="83"/>
                </a:lnTo>
                <a:lnTo>
                  <a:pt x="14" y="85"/>
                </a:lnTo>
                <a:lnTo>
                  <a:pt x="11" y="91"/>
                </a:lnTo>
                <a:lnTo>
                  <a:pt x="11" y="100"/>
                </a:lnTo>
                <a:lnTo>
                  <a:pt x="18" y="103"/>
                </a:lnTo>
                <a:lnTo>
                  <a:pt x="22" y="103"/>
                </a:lnTo>
                <a:lnTo>
                  <a:pt x="31" y="98"/>
                </a:lnTo>
                <a:lnTo>
                  <a:pt x="38" y="90"/>
                </a:lnTo>
                <a:lnTo>
                  <a:pt x="38" y="80"/>
                </a:lnTo>
                <a:lnTo>
                  <a:pt x="37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782">
            <a:extLst>
              <a:ext uri="{FF2B5EF4-FFF2-40B4-BE49-F238E27FC236}">
                <a16:creationId xmlns:a16="http://schemas.microsoft.com/office/drawing/2014/main" id="{E2E77ACA-6A74-3AD5-03C1-8E9665C8B818}"/>
              </a:ext>
            </a:extLst>
          </p:cNvPr>
          <p:cNvSpPr>
            <a:spLocks/>
          </p:cNvSpPr>
          <p:nvPr/>
        </p:nvSpPr>
        <p:spPr bwMode="auto">
          <a:xfrm>
            <a:off x="5229333" y="5645269"/>
            <a:ext cx="53976" cy="93664"/>
          </a:xfrm>
          <a:custGeom>
            <a:avLst/>
            <a:gdLst>
              <a:gd name="T0" fmla="*/ 33 w 34"/>
              <a:gd name="T1" fmla="*/ 21 h 59"/>
              <a:gd name="T2" fmla="*/ 34 w 34"/>
              <a:gd name="T3" fmla="*/ 11 h 59"/>
              <a:gd name="T4" fmla="*/ 29 w 34"/>
              <a:gd name="T5" fmla="*/ 2 h 59"/>
              <a:gd name="T6" fmla="*/ 22 w 34"/>
              <a:gd name="T7" fmla="*/ 6 h 59"/>
              <a:gd name="T8" fmla="*/ 15 w 34"/>
              <a:gd name="T9" fmla="*/ 6 h 59"/>
              <a:gd name="T10" fmla="*/ 14 w 34"/>
              <a:gd name="T11" fmla="*/ 6 h 59"/>
              <a:gd name="T12" fmla="*/ 10 w 34"/>
              <a:gd name="T13" fmla="*/ 3 h 59"/>
              <a:gd name="T14" fmla="*/ 7 w 34"/>
              <a:gd name="T15" fmla="*/ 2 h 59"/>
              <a:gd name="T16" fmla="*/ 6 w 34"/>
              <a:gd name="T17" fmla="*/ 0 h 59"/>
              <a:gd name="T18" fmla="*/ 4 w 34"/>
              <a:gd name="T19" fmla="*/ 2 h 59"/>
              <a:gd name="T20" fmla="*/ 2 w 34"/>
              <a:gd name="T21" fmla="*/ 9 h 59"/>
              <a:gd name="T22" fmla="*/ 0 w 34"/>
              <a:gd name="T23" fmla="*/ 14 h 59"/>
              <a:gd name="T24" fmla="*/ 0 w 34"/>
              <a:gd name="T25" fmla="*/ 19 h 59"/>
              <a:gd name="T26" fmla="*/ 7 w 34"/>
              <a:gd name="T27" fmla="*/ 19 h 59"/>
              <a:gd name="T28" fmla="*/ 8 w 34"/>
              <a:gd name="T29" fmla="*/ 21 h 59"/>
              <a:gd name="T30" fmla="*/ 10 w 34"/>
              <a:gd name="T31" fmla="*/ 21 h 59"/>
              <a:gd name="T32" fmla="*/ 10 w 34"/>
              <a:gd name="T33" fmla="*/ 29 h 59"/>
              <a:gd name="T34" fmla="*/ 10 w 34"/>
              <a:gd name="T35" fmla="*/ 30 h 59"/>
              <a:gd name="T36" fmla="*/ 10 w 34"/>
              <a:gd name="T37" fmla="*/ 34 h 59"/>
              <a:gd name="T38" fmla="*/ 11 w 34"/>
              <a:gd name="T39" fmla="*/ 36 h 59"/>
              <a:gd name="T40" fmla="*/ 15 w 34"/>
              <a:gd name="T41" fmla="*/ 36 h 59"/>
              <a:gd name="T42" fmla="*/ 14 w 34"/>
              <a:gd name="T43" fmla="*/ 40 h 59"/>
              <a:gd name="T44" fmla="*/ 14 w 34"/>
              <a:gd name="T45" fmla="*/ 41 h 59"/>
              <a:gd name="T46" fmla="*/ 13 w 34"/>
              <a:gd name="T47" fmla="*/ 41 h 59"/>
              <a:gd name="T48" fmla="*/ 11 w 34"/>
              <a:gd name="T49" fmla="*/ 41 h 59"/>
              <a:gd name="T50" fmla="*/ 11 w 34"/>
              <a:gd name="T51" fmla="*/ 43 h 59"/>
              <a:gd name="T52" fmla="*/ 11 w 34"/>
              <a:gd name="T53" fmla="*/ 44 h 59"/>
              <a:gd name="T54" fmla="*/ 13 w 34"/>
              <a:gd name="T55" fmla="*/ 48 h 59"/>
              <a:gd name="T56" fmla="*/ 17 w 34"/>
              <a:gd name="T57" fmla="*/ 59 h 59"/>
              <a:gd name="T58" fmla="*/ 23 w 34"/>
              <a:gd name="T59" fmla="*/ 58 h 59"/>
              <a:gd name="T60" fmla="*/ 25 w 34"/>
              <a:gd name="T61" fmla="*/ 56 h 59"/>
              <a:gd name="T62" fmla="*/ 25 w 34"/>
              <a:gd name="T63" fmla="*/ 55 h 59"/>
              <a:gd name="T64" fmla="*/ 28 w 34"/>
              <a:gd name="T65" fmla="*/ 51 h 59"/>
              <a:gd name="T66" fmla="*/ 29 w 34"/>
              <a:gd name="T67" fmla="*/ 55 h 59"/>
              <a:gd name="T68" fmla="*/ 30 w 34"/>
              <a:gd name="T69" fmla="*/ 52 h 59"/>
              <a:gd name="T70" fmla="*/ 32 w 34"/>
              <a:gd name="T71" fmla="*/ 48 h 59"/>
              <a:gd name="T72" fmla="*/ 30 w 34"/>
              <a:gd name="T73" fmla="*/ 47 h 59"/>
              <a:gd name="T74" fmla="*/ 29 w 34"/>
              <a:gd name="T75" fmla="*/ 43 h 59"/>
              <a:gd name="T76" fmla="*/ 34 w 34"/>
              <a:gd name="T77" fmla="*/ 36 h 59"/>
              <a:gd name="T78" fmla="*/ 34 w 34"/>
              <a:gd name="T79" fmla="*/ 29 h 59"/>
              <a:gd name="T80" fmla="*/ 30 w 34"/>
              <a:gd name="T81" fmla="*/ 22 h 59"/>
              <a:gd name="T82" fmla="*/ 33 w 34"/>
              <a:gd name="T83" fmla="*/ 2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4" h="59">
                <a:moveTo>
                  <a:pt x="33" y="21"/>
                </a:moveTo>
                <a:lnTo>
                  <a:pt x="34" y="11"/>
                </a:lnTo>
                <a:lnTo>
                  <a:pt x="29" y="2"/>
                </a:lnTo>
                <a:lnTo>
                  <a:pt x="22" y="6"/>
                </a:lnTo>
                <a:lnTo>
                  <a:pt x="15" y="6"/>
                </a:lnTo>
                <a:lnTo>
                  <a:pt x="14" y="6"/>
                </a:lnTo>
                <a:lnTo>
                  <a:pt x="10" y="3"/>
                </a:lnTo>
                <a:lnTo>
                  <a:pt x="7" y="2"/>
                </a:lnTo>
                <a:lnTo>
                  <a:pt x="6" y="0"/>
                </a:lnTo>
                <a:lnTo>
                  <a:pt x="4" y="2"/>
                </a:lnTo>
                <a:lnTo>
                  <a:pt x="2" y="9"/>
                </a:lnTo>
                <a:lnTo>
                  <a:pt x="0" y="14"/>
                </a:lnTo>
                <a:lnTo>
                  <a:pt x="0" y="19"/>
                </a:lnTo>
                <a:lnTo>
                  <a:pt x="7" y="19"/>
                </a:lnTo>
                <a:lnTo>
                  <a:pt x="8" y="21"/>
                </a:lnTo>
                <a:lnTo>
                  <a:pt x="10" y="21"/>
                </a:lnTo>
                <a:lnTo>
                  <a:pt x="10" y="29"/>
                </a:lnTo>
                <a:lnTo>
                  <a:pt x="10" y="30"/>
                </a:lnTo>
                <a:lnTo>
                  <a:pt x="10" y="34"/>
                </a:lnTo>
                <a:lnTo>
                  <a:pt x="11" y="36"/>
                </a:lnTo>
                <a:lnTo>
                  <a:pt x="15" y="36"/>
                </a:lnTo>
                <a:lnTo>
                  <a:pt x="14" y="40"/>
                </a:lnTo>
                <a:lnTo>
                  <a:pt x="14" y="41"/>
                </a:lnTo>
                <a:lnTo>
                  <a:pt x="13" y="41"/>
                </a:lnTo>
                <a:lnTo>
                  <a:pt x="11" y="41"/>
                </a:lnTo>
                <a:lnTo>
                  <a:pt x="11" y="43"/>
                </a:lnTo>
                <a:lnTo>
                  <a:pt x="11" y="44"/>
                </a:lnTo>
                <a:lnTo>
                  <a:pt x="13" y="48"/>
                </a:lnTo>
                <a:lnTo>
                  <a:pt x="17" y="59"/>
                </a:lnTo>
                <a:lnTo>
                  <a:pt x="23" y="58"/>
                </a:lnTo>
                <a:lnTo>
                  <a:pt x="25" y="56"/>
                </a:lnTo>
                <a:lnTo>
                  <a:pt x="25" y="55"/>
                </a:lnTo>
                <a:lnTo>
                  <a:pt x="28" y="51"/>
                </a:lnTo>
                <a:lnTo>
                  <a:pt x="29" y="55"/>
                </a:lnTo>
                <a:lnTo>
                  <a:pt x="30" y="52"/>
                </a:lnTo>
                <a:lnTo>
                  <a:pt x="32" y="48"/>
                </a:lnTo>
                <a:lnTo>
                  <a:pt x="30" y="47"/>
                </a:lnTo>
                <a:lnTo>
                  <a:pt x="29" y="43"/>
                </a:lnTo>
                <a:lnTo>
                  <a:pt x="34" y="36"/>
                </a:lnTo>
                <a:lnTo>
                  <a:pt x="34" y="29"/>
                </a:lnTo>
                <a:lnTo>
                  <a:pt x="30" y="22"/>
                </a:lnTo>
                <a:lnTo>
                  <a:pt x="33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783">
            <a:extLst>
              <a:ext uri="{FF2B5EF4-FFF2-40B4-BE49-F238E27FC236}">
                <a16:creationId xmlns:a16="http://schemas.microsoft.com/office/drawing/2014/main" id="{5BA809BF-B013-0D01-28D5-7C9F1834CBB6}"/>
              </a:ext>
            </a:extLst>
          </p:cNvPr>
          <p:cNvSpPr>
            <a:spLocks/>
          </p:cNvSpPr>
          <p:nvPr/>
        </p:nvSpPr>
        <p:spPr bwMode="auto">
          <a:xfrm>
            <a:off x="5215045" y="5675432"/>
            <a:ext cx="42863" cy="71439"/>
          </a:xfrm>
          <a:custGeom>
            <a:avLst/>
            <a:gdLst>
              <a:gd name="T0" fmla="*/ 19 w 27"/>
              <a:gd name="T1" fmla="*/ 2 h 45"/>
              <a:gd name="T2" fmla="*/ 19 w 27"/>
              <a:gd name="T3" fmla="*/ 10 h 45"/>
              <a:gd name="T4" fmla="*/ 19 w 27"/>
              <a:gd name="T5" fmla="*/ 11 h 45"/>
              <a:gd name="T6" fmla="*/ 19 w 27"/>
              <a:gd name="T7" fmla="*/ 15 h 45"/>
              <a:gd name="T8" fmla="*/ 20 w 27"/>
              <a:gd name="T9" fmla="*/ 17 h 45"/>
              <a:gd name="T10" fmla="*/ 24 w 27"/>
              <a:gd name="T11" fmla="*/ 17 h 45"/>
              <a:gd name="T12" fmla="*/ 23 w 27"/>
              <a:gd name="T13" fmla="*/ 21 h 45"/>
              <a:gd name="T14" fmla="*/ 23 w 27"/>
              <a:gd name="T15" fmla="*/ 22 h 45"/>
              <a:gd name="T16" fmla="*/ 22 w 27"/>
              <a:gd name="T17" fmla="*/ 22 h 45"/>
              <a:gd name="T18" fmla="*/ 20 w 27"/>
              <a:gd name="T19" fmla="*/ 22 h 45"/>
              <a:gd name="T20" fmla="*/ 20 w 27"/>
              <a:gd name="T21" fmla="*/ 24 h 45"/>
              <a:gd name="T22" fmla="*/ 20 w 27"/>
              <a:gd name="T23" fmla="*/ 25 h 45"/>
              <a:gd name="T24" fmla="*/ 22 w 27"/>
              <a:gd name="T25" fmla="*/ 29 h 45"/>
              <a:gd name="T26" fmla="*/ 26 w 27"/>
              <a:gd name="T27" fmla="*/ 40 h 45"/>
              <a:gd name="T28" fmla="*/ 26 w 27"/>
              <a:gd name="T29" fmla="*/ 41 h 45"/>
              <a:gd name="T30" fmla="*/ 27 w 27"/>
              <a:gd name="T31" fmla="*/ 41 h 45"/>
              <a:gd name="T32" fmla="*/ 27 w 27"/>
              <a:gd name="T33" fmla="*/ 43 h 45"/>
              <a:gd name="T34" fmla="*/ 24 w 27"/>
              <a:gd name="T35" fmla="*/ 43 h 45"/>
              <a:gd name="T36" fmla="*/ 24 w 27"/>
              <a:gd name="T37" fmla="*/ 44 h 45"/>
              <a:gd name="T38" fmla="*/ 24 w 27"/>
              <a:gd name="T39" fmla="*/ 45 h 45"/>
              <a:gd name="T40" fmla="*/ 23 w 27"/>
              <a:gd name="T41" fmla="*/ 45 h 45"/>
              <a:gd name="T42" fmla="*/ 20 w 27"/>
              <a:gd name="T43" fmla="*/ 44 h 45"/>
              <a:gd name="T44" fmla="*/ 17 w 27"/>
              <a:gd name="T45" fmla="*/ 41 h 45"/>
              <a:gd name="T46" fmla="*/ 16 w 27"/>
              <a:gd name="T47" fmla="*/ 37 h 45"/>
              <a:gd name="T48" fmla="*/ 15 w 27"/>
              <a:gd name="T49" fmla="*/ 36 h 45"/>
              <a:gd name="T50" fmla="*/ 13 w 27"/>
              <a:gd name="T51" fmla="*/ 36 h 45"/>
              <a:gd name="T52" fmla="*/ 9 w 27"/>
              <a:gd name="T53" fmla="*/ 37 h 45"/>
              <a:gd name="T54" fmla="*/ 8 w 27"/>
              <a:gd name="T55" fmla="*/ 36 h 45"/>
              <a:gd name="T56" fmla="*/ 7 w 27"/>
              <a:gd name="T57" fmla="*/ 35 h 45"/>
              <a:gd name="T58" fmla="*/ 1 w 27"/>
              <a:gd name="T59" fmla="*/ 30 h 45"/>
              <a:gd name="T60" fmla="*/ 1 w 27"/>
              <a:gd name="T61" fmla="*/ 29 h 45"/>
              <a:gd name="T62" fmla="*/ 0 w 27"/>
              <a:gd name="T63" fmla="*/ 25 h 45"/>
              <a:gd name="T64" fmla="*/ 5 w 27"/>
              <a:gd name="T65" fmla="*/ 24 h 45"/>
              <a:gd name="T66" fmla="*/ 9 w 27"/>
              <a:gd name="T67" fmla="*/ 18 h 45"/>
              <a:gd name="T68" fmla="*/ 9 w 27"/>
              <a:gd name="T69" fmla="*/ 17 h 45"/>
              <a:gd name="T70" fmla="*/ 11 w 27"/>
              <a:gd name="T71" fmla="*/ 14 h 45"/>
              <a:gd name="T72" fmla="*/ 8 w 27"/>
              <a:gd name="T73" fmla="*/ 11 h 45"/>
              <a:gd name="T74" fmla="*/ 8 w 27"/>
              <a:gd name="T75" fmla="*/ 10 h 45"/>
              <a:gd name="T76" fmla="*/ 9 w 27"/>
              <a:gd name="T77" fmla="*/ 10 h 45"/>
              <a:gd name="T78" fmla="*/ 11 w 27"/>
              <a:gd name="T79" fmla="*/ 6 h 45"/>
              <a:gd name="T80" fmla="*/ 9 w 27"/>
              <a:gd name="T81" fmla="*/ 2 h 45"/>
              <a:gd name="T82" fmla="*/ 9 w 27"/>
              <a:gd name="T83" fmla="*/ 0 h 45"/>
              <a:gd name="T84" fmla="*/ 16 w 27"/>
              <a:gd name="T85" fmla="*/ 0 h 45"/>
              <a:gd name="T86" fmla="*/ 17 w 27"/>
              <a:gd name="T87" fmla="*/ 2 h 45"/>
              <a:gd name="T88" fmla="*/ 19 w 27"/>
              <a:gd name="T89" fmla="*/ 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" h="45">
                <a:moveTo>
                  <a:pt x="19" y="2"/>
                </a:moveTo>
                <a:lnTo>
                  <a:pt x="19" y="10"/>
                </a:lnTo>
                <a:lnTo>
                  <a:pt x="19" y="11"/>
                </a:lnTo>
                <a:lnTo>
                  <a:pt x="19" y="15"/>
                </a:lnTo>
                <a:lnTo>
                  <a:pt x="20" y="17"/>
                </a:lnTo>
                <a:lnTo>
                  <a:pt x="24" y="17"/>
                </a:lnTo>
                <a:lnTo>
                  <a:pt x="23" y="21"/>
                </a:lnTo>
                <a:lnTo>
                  <a:pt x="23" y="22"/>
                </a:lnTo>
                <a:lnTo>
                  <a:pt x="22" y="22"/>
                </a:lnTo>
                <a:lnTo>
                  <a:pt x="20" y="22"/>
                </a:lnTo>
                <a:lnTo>
                  <a:pt x="20" y="24"/>
                </a:lnTo>
                <a:lnTo>
                  <a:pt x="20" y="25"/>
                </a:lnTo>
                <a:lnTo>
                  <a:pt x="22" y="29"/>
                </a:lnTo>
                <a:lnTo>
                  <a:pt x="26" y="40"/>
                </a:lnTo>
                <a:lnTo>
                  <a:pt x="26" y="41"/>
                </a:lnTo>
                <a:lnTo>
                  <a:pt x="27" y="41"/>
                </a:lnTo>
                <a:lnTo>
                  <a:pt x="27" y="43"/>
                </a:lnTo>
                <a:lnTo>
                  <a:pt x="24" y="43"/>
                </a:lnTo>
                <a:lnTo>
                  <a:pt x="24" y="44"/>
                </a:lnTo>
                <a:lnTo>
                  <a:pt x="24" y="45"/>
                </a:lnTo>
                <a:lnTo>
                  <a:pt x="23" y="45"/>
                </a:lnTo>
                <a:lnTo>
                  <a:pt x="20" y="44"/>
                </a:lnTo>
                <a:lnTo>
                  <a:pt x="17" y="41"/>
                </a:lnTo>
                <a:lnTo>
                  <a:pt x="16" y="37"/>
                </a:lnTo>
                <a:lnTo>
                  <a:pt x="15" y="36"/>
                </a:lnTo>
                <a:lnTo>
                  <a:pt x="13" y="36"/>
                </a:lnTo>
                <a:lnTo>
                  <a:pt x="9" y="37"/>
                </a:lnTo>
                <a:lnTo>
                  <a:pt x="8" y="36"/>
                </a:lnTo>
                <a:lnTo>
                  <a:pt x="7" y="35"/>
                </a:lnTo>
                <a:lnTo>
                  <a:pt x="1" y="30"/>
                </a:lnTo>
                <a:lnTo>
                  <a:pt x="1" y="29"/>
                </a:lnTo>
                <a:lnTo>
                  <a:pt x="0" y="25"/>
                </a:lnTo>
                <a:lnTo>
                  <a:pt x="5" y="24"/>
                </a:lnTo>
                <a:lnTo>
                  <a:pt x="9" y="18"/>
                </a:lnTo>
                <a:lnTo>
                  <a:pt x="9" y="17"/>
                </a:lnTo>
                <a:lnTo>
                  <a:pt x="11" y="14"/>
                </a:lnTo>
                <a:lnTo>
                  <a:pt x="8" y="11"/>
                </a:lnTo>
                <a:lnTo>
                  <a:pt x="8" y="10"/>
                </a:lnTo>
                <a:lnTo>
                  <a:pt x="9" y="10"/>
                </a:lnTo>
                <a:lnTo>
                  <a:pt x="11" y="6"/>
                </a:lnTo>
                <a:lnTo>
                  <a:pt x="9" y="2"/>
                </a:lnTo>
                <a:lnTo>
                  <a:pt x="9" y="0"/>
                </a:lnTo>
                <a:lnTo>
                  <a:pt x="16" y="0"/>
                </a:lnTo>
                <a:lnTo>
                  <a:pt x="17" y="2"/>
                </a:lnTo>
                <a:lnTo>
                  <a:pt x="1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784">
            <a:extLst>
              <a:ext uri="{FF2B5EF4-FFF2-40B4-BE49-F238E27FC236}">
                <a16:creationId xmlns:a16="http://schemas.microsoft.com/office/drawing/2014/main" id="{318B97C2-0D6B-A7F1-AD88-5FF7E214BD2B}"/>
              </a:ext>
            </a:extLst>
          </p:cNvPr>
          <p:cNvSpPr>
            <a:spLocks/>
          </p:cNvSpPr>
          <p:nvPr/>
        </p:nvSpPr>
        <p:spPr bwMode="auto">
          <a:xfrm>
            <a:off x="5364273" y="3994234"/>
            <a:ext cx="157166" cy="90489"/>
          </a:xfrm>
          <a:custGeom>
            <a:avLst/>
            <a:gdLst>
              <a:gd name="T0" fmla="*/ 99 w 99"/>
              <a:gd name="T1" fmla="*/ 53 h 57"/>
              <a:gd name="T2" fmla="*/ 98 w 99"/>
              <a:gd name="T3" fmla="*/ 53 h 57"/>
              <a:gd name="T4" fmla="*/ 95 w 99"/>
              <a:gd name="T5" fmla="*/ 53 h 57"/>
              <a:gd name="T6" fmla="*/ 89 w 99"/>
              <a:gd name="T7" fmla="*/ 52 h 57"/>
              <a:gd name="T8" fmla="*/ 87 w 99"/>
              <a:gd name="T9" fmla="*/ 52 h 57"/>
              <a:gd name="T10" fmla="*/ 84 w 99"/>
              <a:gd name="T11" fmla="*/ 53 h 57"/>
              <a:gd name="T12" fmla="*/ 82 w 99"/>
              <a:gd name="T13" fmla="*/ 53 h 57"/>
              <a:gd name="T14" fmla="*/ 79 w 99"/>
              <a:gd name="T15" fmla="*/ 50 h 57"/>
              <a:gd name="T16" fmla="*/ 76 w 99"/>
              <a:gd name="T17" fmla="*/ 52 h 57"/>
              <a:gd name="T18" fmla="*/ 75 w 99"/>
              <a:gd name="T19" fmla="*/ 52 h 57"/>
              <a:gd name="T20" fmla="*/ 63 w 99"/>
              <a:gd name="T21" fmla="*/ 57 h 57"/>
              <a:gd name="T22" fmla="*/ 56 w 99"/>
              <a:gd name="T23" fmla="*/ 53 h 57"/>
              <a:gd name="T24" fmla="*/ 12 w 99"/>
              <a:gd name="T25" fmla="*/ 54 h 57"/>
              <a:gd name="T26" fmla="*/ 4 w 99"/>
              <a:gd name="T27" fmla="*/ 54 h 57"/>
              <a:gd name="T28" fmla="*/ 0 w 99"/>
              <a:gd name="T29" fmla="*/ 54 h 57"/>
              <a:gd name="T30" fmla="*/ 3 w 99"/>
              <a:gd name="T31" fmla="*/ 53 h 57"/>
              <a:gd name="T32" fmla="*/ 5 w 99"/>
              <a:gd name="T33" fmla="*/ 48 h 57"/>
              <a:gd name="T34" fmla="*/ 4 w 99"/>
              <a:gd name="T35" fmla="*/ 42 h 57"/>
              <a:gd name="T36" fmla="*/ 3 w 99"/>
              <a:gd name="T37" fmla="*/ 42 h 57"/>
              <a:gd name="T38" fmla="*/ 8 w 99"/>
              <a:gd name="T39" fmla="*/ 35 h 57"/>
              <a:gd name="T40" fmla="*/ 1 w 99"/>
              <a:gd name="T41" fmla="*/ 26 h 57"/>
              <a:gd name="T42" fmla="*/ 8 w 99"/>
              <a:gd name="T43" fmla="*/ 20 h 57"/>
              <a:gd name="T44" fmla="*/ 14 w 99"/>
              <a:gd name="T45" fmla="*/ 18 h 57"/>
              <a:gd name="T46" fmla="*/ 15 w 99"/>
              <a:gd name="T47" fmla="*/ 16 h 57"/>
              <a:gd name="T48" fmla="*/ 23 w 99"/>
              <a:gd name="T49" fmla="*/ 18 h 57"/>
              <a:gd name="T50" fmla="*/ 33 w 99"/>
              <a:gd name="T51" fmla="*/ 18 h 57"/>
              <a:gd name="T52" fmla="*/ 34 w 99"/>
              <a:gd name="T53" fmla="*/ 19 h 57"/>
              <a:gd name="T54" fmla="*/ 41 w 99"/>
              <a:gd name="T55" fmla="*/ 11 h 57"/>
              <a:gd name="T56" fmla="*/ 45 w 99"/>
              <a:gd name="T57" fmla="*/ 5 h 57"/>
              <a:gd name="T58" fmla="*/ 53 w 99"/>
              <a:gd name="T59" fmla="*/ 4 h 57"/>
              <a:gd name="T60" fmla="*/ 65 w 99"/>
              <a:gd name="T61" fmla="*/ 0 h 57"/>
              <a:gd name="T62" fmla="*/ 68 w 99"/>
              <a:gd name="T63" fmla="*/ 4 h 57"/>
              <a:gd name="T64" fmla="*/ 69 w 99"/>
              <a:gd name="T65" fmla="*/ 5 h 57"/>
              <a:gd name="T66" fmla="*/ 69 w 99"/>
              <a:gd name="T67" fmla="*/ 7 h 57"/>
              <a:gd name="T68" fmla="*/ 69 w 99"/>
              <a:gd name="T69" fmla="*/ 11 h 57"/>
              <a:gd name="T70" fmla="*/ 69 w 99"/>
              <a:gd name="T71" fmla="*/ 12 h 57"/>
              <a:gd name="T72" fmla="*/ 72 w 99"/>
              <a:gd name="T73" fmla="*/ 12 h 57"/>
              <a:gd name="T74" fmla="*/ 78 w 99"/>
              <a:gd name="T75" fmla="*/ 15 h 57"/>
              <a:gd name="T76" fmla="*/ 82 w 99"/>
              <a:gd name="T77" fmla="*/ 16 h 57"/>
              <a:gd name="T78" fmla="*/ 84 w 99"/>
              <a:gd name="T79" fmla="*/ 35 h 57"/>
              <a:gd name="T80" fmla="*/ 95 w 99"/>
              <a:gd name="T81" fmla="*/ 49 h 57"/>
              <a:gd name="T82" fmla="*/ 99 w 99"/>
              <a:gd name="T83" fmla="*/ 5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9" h="57">
                <a:moveTo>
                  <a:pt x="99" y="53"/>
                </a:moveTo>
                <a:lnTo>
                  <a:pt x="98" y="53"/>
                </a:lnTo>
                <a:lnTo>
                  <a:pt x="95" y="53"/>
                </a:lnTo>
                <a:lnTo>
                  <a:pt x="89" y="52"/>
                </a:lnTo>
                <a:lnTo>
                  <a:pt x="87" y="52"/>
                </a:lnTo>
                <a:lnTo>
                  <a:pt x="84" y="53"/>
                </a:lnTo>
                <a:lnTo>
                  <a:pt x="82" y="53"/>
                </a:lnTo>
                <a:lnTo>
                  <a:pt x="79" y="50"/>
                </a:lnTo>
                <a:lnTo>
                  <a:pt x="76" y="52"/>
                </a:lnTo>
                <a:lnTo>
                  <a:pt x="75" y="52"/>
                </a:lnTo>
                <a:lnTo>
                  <a:pt x="63" y="57"/>
                </a:lnTo>
                <a:lnTo>
                  <a:pt x="56" y="53"/>
                </a:lnTo>
                <a:lnTo>
                  <a:pt x="12" y="54"/>
                </a:lnTo>
                <a:lnTo>
                  <a:pt x="4" y="54"/>
                </a:lnTo>
                <a:lnTo>
                  <a:pt x="0" y="54"/>
                </a:lnTo>
                <a:lnTo>
                  <a:pt x="3" y="53"/>
                </a:lnTo>
                <a:lnTo>
                  <a:pt x="5" y="48"/>
                </a:lnTo>
                <a:lnTo>
                  <a:pt x="4" y="42"/>
                </a:lnTo>
                <a:lnTo>
                  <a:pt x="3" y="42"/>
                </a:lnTo>
                <a:lnTo>
                  <a:pt x="8" y="35"/>
                </a:lnTo>
                <a:lnTo>
                  <a:pt x="1" y="26"/>
                </a:lnTo>
                <a:lnTo>
                  <a:pt x="8" y="20"/>
                </a:lnTo>
                <a:lnTo>
                  <a:pt x="14" y="18"/>
                </a:lnTo>
                <a:lnTo>
                  <a:pt x="15" y="16"/>
                </a:lnTo>
                <a:lnTo>
                  <a:pt x="23" y="18"/>
                </a:lnTo>
                <a:lnTo>
                  <a:pt x="33" y="18"/>
                </a:lnTo>
                <a:lnTo>
                  <a:pt x="34" y="19"/>
                </a:lnTo>
                <a:lnTo>
                  <a:pt x="41" y="11"/>
                </a:lnTo>
                <a:lnTo>
                  <a:pt x="45" y="5"/>
                </a:lnTo>
                <a:lnTo>
                  <a:pt x="53" y="4"/>
                </a:lnTo>
                <a:lnTo>
                  <a:pt x="65" y="0"/>
                </a:lnTo>
                <a:lnTo>
                  <a:pt x="68" y="4"/>
                </a:lnTo>
                <a:lnTo>
                  <a:pt x="69" y="5"/>
                </a:lnTo>
                <a:lnTo>
                  <a:pt x="69" y="7"/>
                </a:lnTo>
                <a:lnTo>
                  <a:pt x="69" y="11"/>
                </a:lnTo>
                <a:lnTo>
                  <a:pt x="69" y="12"/>
                </a:lnTo>
                <a:lnTo>
                  <a:pt x="72" y="12"/>
                </a:lnTo>
                <a:lnTo>
                  <a:pt x="78" y="15"/>
                </a:lnTo>
                <a:lnTo>
                  <a:pt x="82" y="16"/>
                </a:lnTo>
                <a:lnTo>
                  <a:pt x="84" y="35"/>
                </a:lnTo>
                <a:lnTo>
                  <a:pt x="95" y="49"/>
                </a:lnTo>
                <a:lnTo>
                  <a:pt x="99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785">
            <a:extLst>
              <a:ext uri="{FF2B5EF4-FFF2-40B4-BE49-F238E27FC236}">
                <a16:creationId xmlns:a16="http://schemas.microsoft.com/office/drawing/2014/main" id="{ABF5B0D3-390F-4031-00E9-79BA188CF7B6}"/>
              </a:ext>
            </a:extLst>
          </p:cNvPr>
          <p:cNvSpPr>
            <a:spLocks noEditPoints="1"/>
          </p:cNvSpPr>
          <p:nvPr/>
        </p:nvSpPr>
        <p:spPr bwMode="auto">
          <a:xfrm>
            <a:off x="5508738" y="3424309"/>
            <a:ext cx="87314" cy="46038"/>
          </a:xfrm>
          <a:custGeom>
            <a:avLst/>
            <a:gdLst>
              <a:gd name="T0" fmla="*/ 30 w 55"/>
              <a:gd name="T1" fmla="*/ 13 h 29"/>
              <a:gd name="T2" fmla="*/ 6 w 55"/>
              <a:gd name="T3" fmla="*/ 28 h 29"/>
              <a:gd name="T4" fmla="*/ 0 w 55"/>
              <a:gd name="T5" fmla="*/ 22 h 29"/>
              <a:gd name="T6" fmla="*/ 4 w 55"/>
              <a:gd name="T7" fmla="*/ 13 h 29"/>
              <a:gd name="T8" fmla="*/ 18 w 55"/>
              <a:gd name="T9" fmla="*/ 7 h 29"/>
              <a:gd name="T10" fmla="*/ 30 w 55"/>
              <a:gd name="T11" fmla="*/ 13 h 29"/>
              <a:gd name="T12" fmla="*/ 30 w 55"/>
              <a:gd name="T13" fmla="*/ 29 h 29"/>
              <a:gd name="T14" fmla="*/ 29 w 55"/>
              <a:gd name="T15" fmla="*/ 29 h 29"/>
              <a:gd name="T16" fmla="*/ 32 w 55"/>
              <a:gd name="T17" fmla="*/ 25 h 29"/>
              <a:gd name="T18" fmla="*/ 37 w 55"/>
              <a:gd name="T19" fmla="*/ 17 h 29"/>
              <a:gd name="T20" fmla="*/ 47 w 55"/>
              <a:gd name="T21" fmla="*/ 4 h 29"/>
              <a:gd name="T22" fmla="*/ 51 w 55"/>
              <a:gd name="T23" fmla="*/ 2 h 29"/>
              <a:gd name="T24" fmla="*/ 52 w 55"/>
              <a:gd name="T25" fmla="*/ 0 h 29"/>
              <a:gd name="T26" fmla="*/ 53 w 55"/>
              <a:gd name="T27" fmla="*/ 0 h 29"/>
              <a:gd name="T28" fmla="*/ 53 w 55"/>
              <a:gd name="T29" fmla="*/ 2 h 29"/>
              <a:gd name="T30" fmla="*/ 55 w 55"/>
              <a:gd name="T31" fmla="*/ 10 h 29"/>
              <a:gd name="T32" fmla="*/ 45 w 55"/>
              <a:gd name="T33" fmla="*/ 21 h 29"/>
              <a:gd name="T34" fmla="*/ 34 w 55"/>
              <a:gd name="T35" fmla="*/ 28 h 29"/>
              <a:gd name="T36" fmla="*/ 30 w 55"/>
              <a:gd name="T3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29">
                <a:moveTo>
                  <a:pt x="30" y="13"/>
                </a:moveTo>
                <a:lnTo>
                  <a:pt x="6" y="28"/>
                </a:lnTo>
                <a:lnTo>
                  <a:pt x="0" y="22"/>
                </a:lnTo>
                <a:lnTo>
                  <a:pt x="4" y="13"/>
                </a:lnTo>
                <a:lnTo>
                  <a:pt x="18" y="7"/>
                </a:lnTo>
                <a:lnTo>
                  <a:pt x="30" y="13"/>
                </a:lnTo>
                <a:close/>
                <a:moveTo>
                  <a:pt x="30" y="29"/>
                </a:moveTo>
                <a:lnTo>
                  <a:pt x="29" y="29"/>
                </a:lnTo>
                <a:lnTo>
                  <a:pt x="32" y="25"/>
                </a:lnTo>
                <a:lnTo>
                  <a:pt x="37" y="17"/>
                </a:lnTo>
                <a:lnTo>
                  <a:pt x="47" y="4"/>
                </a:lnTo>
                <a:lnTo>
                  <a:pt x="51" y="2"/>
                </a:lnTo>
                <a:lnTo>
                  <a:pt x="52" y="0"/>
                </a:lnTo>
                <a:lnTo>
                  <a:pt x="53" y="0"/>
                </a:lnTo>
                <a:lnTo>
                  <a:pt x="53" y="2"/>
                </a:lnTo>
                <a:lnTo>
                  <a:pt x="55" y="10"/>
                </a:lnTo>
                <a:lnTo>
                  <a:pt x="45" y="21"/>
                </a:lnTo>
                <a:lnTo>
                  <a:pt x="34" y="28"/>
                </a:lnTo>
                <a:lnTo>
                  <a:pt x="30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786">
            <a:extLst>
              <a:ext uri="{FF2B5EF4-FFF2-40B4-BE49-F238E27FC236}">
                <a16:creationId xmlns:a16="http://schemas.microsoft.com/office/drawing/2014/main" id="{C093AD7C-D53D-B110-BFFF-0E6488D80E39}"/>
              </a:ext>
            </a:extLst>
          </p:cNvPr>
          <p:cNvSpPr>
            <a:spLocks noEditPoints="1"/>
          </p:cNvSpPr>
          <p:nvPr/>
        </p:nvSpPr>
        <p:spPr bwMode="auto">
          <a:xfrm>
            <a:off x="5353160" y="3559250"/>
            <a:ext cx="280993" cy="298456"/>
          </a:xfrm>
          <a:custGeom>
            <a:avLst/>
            <a:gdLst>
              <a:gd name="T0" fmla="*/ 57 w 177"/>
              <a:gd name="T1" fmla="*/ 64 h 188"/>
              <a:gd name="T2" fmla="*/ 55 w 177"/>
              <a:gd name="T3" fmla="*/ 76 h 188"/>
              <a:gd name="T4" fmla="*/ 68 w 177"/>
              <a:gd name="T5" fmla="*/ 80 h 188"/>
              <a:gd name="T6" fmla="*/ 81 w 177"/>
              <a:gd name="T7" fmla="*/ 87 h 188"/>
              <a:gd name="T8" fmla="*/ 70 w 177"/>
              <a:gd name="T9" fmla="*/ 69 h 188"/>
              <a:gd name="T10" fmla="*/ 59 w 177"/>
              <a:gd name="T11" fmla="*/ 50 h 188"/>
              <a:gd name="T12" fmla="*/ 51 w 177"/>
              <a:gd name="T13" fmla="*/ 41 h 188"/>
              <a:gd name="T14" fmla="*/ 44 w 177"/>
              <a:gd name="T15" fmla="*/ 53 h 188"/>
              <a:gd name="T16" fmla="*/ 74 w 177"/>
              <a:gd name="T17" fmla="*/ 54 h 188"/>
              <a:gd name="T18" fmla="*/ 56 w 177"/>
              <a:gd name="T19" fmla="*/ 39 h 188"/>
              <a:gd name="T20" fmla="*/ 172 w 177"/>
              <a:gd name="T21" fmla="*/ 9 h 188"/>
              <a:gd name="T22" fmla="*/ 169 w 177"/>
              <a:gd name="T23" fmla="*/ 3 h 188"/>
              <a:gd name="T24" fmla="*/ 154 w 177"/>
              <a:gd name="T25" fmla="*/ 4 h 188"/>
              <a:gd name="T26" fmla="*/ 149 w 177"/>
              <a:gd name="T27" fmla="*/ 13 h 188"/>
              <a:gd name="T28" fmla="*/ 126 w 177"/>
              <a:gd name="T29" fmla="*/ 19 h 188"/>
              <a:gd name="T30" fmla="*/ 109 w 177"/>
              <a:gd name="T31" fmla="*/ 15 h 188"/>
              <a:gd name="T32" fmla="*/ 105 w 177"/>
              <a:gd name="T33" fmla="*/ 20 h 188"/>
              <a:gd name="T34" fmla="*/ 89 w 177"/>
              <a:gd name="T35" fmla="*/ 27 h 188"/>
              <a:gd name="T36" fmla="*/ 83 w 177"/>
              <a:gd name="T37" fmla="*/ 41 h 188"/>
              <a:gd name="T38" fmla="*/ 76 w 177"/>
              <a:gd name="T39" fmla="*/ 65 h 188"/>
              <a:gd name="T40" fmla="*/ 100 w 177"/>
              <a:gd name="T41" fmla="*/ 63 h 188"/>
              <a:gd name="T42" fmla="*/ 115 w 177"/>
              <a:gd name="T43" fmla="*/ 60 h 188"/>
              <a:gd name="T44" fmla="*/ 120 w 177"/>
              <a:gd name="T45" fmla="*/ 64 h 188"/>
              <a:gd name="T46" fmla="*/ 96 w 177"/>
              <a:gd name="T47" fmla="*/ 79 h 188"/>
              <a:gd name="T48" fmla="*/ 94 w 177"/>
              <a:gd name="T49" fmla="*/ 91 h 188"/>
              <a:gd name="T50" fmla="*/ 105 w 177"/>
              <a:gd name="T51" fmla="*/ 94 h 188"/>
              <a:gd name="T52" fmla="*/ 89 w 177"/>
              <a:gd name="T53" fmla="*/ 101 h 188"/>
              <a:gd name="T54" fmla="*/ 75 w 177"/>
              <a:gd name="T55" fmla="*/ 113 h 188"/>
              <a:gd name="T56" fmla="*/ 63 w 177"/>
              <a:gd name="T57" fmla="*/ 129 h 188"/>
              <a:gd name="T58" fmla="*/ 66 w 177"/>
              <a:gd name="T59" fmla="*/ 112 h 188"/>
              <a:gd name="T60" fmla="*/ 70 w 177"/>
              <a:gd name="T61" fmla="*/ 99 h 188"/>
              <a:gd name="T62" fmla="*/ 56 w 177"/>
              <a:gd name="T63" fmla="*/ 88 h 188"/>
              <a:gd name="T64" fmla="*/ 40 w 177"/>
              <a:gd name="T65" fmla="*/ 71 h 188"/>
              <a:gd name="T66" fmla="*/ 37 w 177"/>
              <a:gd name="T67" fmla="*/ 87 h 188"/>
              <a:gd name="T68" fmla="*/ 37 w 177"/>
              <a:gd name="T69" fmla="*/ 105 h 188"/>
              <a:gd name="T70" fmla="*/ 45 w 177"/>
              <a:gd name="T71" fmla="*/ 117 h 188"/>
              <a:gd name="T72" fmla="*/ 36 w 177"/>
              <a:gd name="T73" fmla="*/ 118 h 188"/>
              <a:gd name="T74" fmla="*/ 23 w 177"/>
              <a:gd name="T75" fmla="*/ 139 h 188"/>
              <a:gd name="T76" fmla="*/ 18 w 177"/>
              <a:gd name="T77" fmla="*/ 159 h 188"/>
              <a:gd name="T78" fmla="*/ 14 w 177"/>
              <a:gd name="T79" fmla="*/ 184 h 188"/>
              <a:gd name="T80" fmla="*/ 30 w 177"/>
              <a:gd name="T81" fmla="*/ 178 h 188"/>
              <a:gd name="T82" fmla="*/ 56 w 177"/>
              <a:gd name="T83" fmla="*/ 178 h 188"/>
              <a:gd name="T84" fmla="*/ 59 w 177"/>
              <a:gd name="T85" fmla="*/ 176 h 188"/>
              <a:gd name="T86" fmla="*/ 71 w 177"/>
              <a:gd name="T87" fmla="*/ 173 h 188"/>
              <a:gd name="T88" fmla="*/ 108 w 177"/>
              <a:gd name="T89" fmla="*/ 153 h 188"/>
              <a:gd name="T90" fmla="*/ 108 w 177"/>
              <a:gd name="T91" fmla="*/ 133 h 188"/>
              <a:gd name="T92" fmla="*/ 111 w 177"/>
              <a:gd name="T93" fmla="*/ 113 h 188"/>
              <a:gd name="T94" fmla="*/ 106 w 177"/>
              <a:gd name="T95" fmla="*/ 93 h 188"/>
              <a:gd name="T96" fmla="*/ 104 w 177"/>
              <a:gd name="T97" fmla="*/ 84 h 188"/>
              <a:gd name="T98" fmla="*/ 121 w 177"/>
              <a:gd name="T99" fmla="*/ 75 h 188"/>
              <a:gd name="T100" fmla="*/ 138 w 177"/>
              <a:gd name="T101" fmla="*/ 52 h 188"/>
              <a:gd name="T102" fmla="*/ 177 w 177"/>
              <a:gd name="T103" fmla="*/ 1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7" h="188">
                <a:moveTo>
                  <a:pt x="55" y="57"/>
                </a:moveTo>
                <a:lnTo>
                  <a:pt x="56" y="63"/>
                </a:lnTo>
                <a:lnTo>
                  <a:pt x="57" y="64"/>
                </a:lnTo>
                <a:lnTo>
                  <a:pt x="55" y="65"/>
                </a:lnTo>
                <a:lnTo>
                  <a:pt x="53" y="65"/>
                </a:lnTo>
                <a:lnTo>
                  <a:pt x="55" y="76"/>
                </a:lnTo>
                <a:lnTo>
                  <a:pt x="60" y="76"/>
                </a:lnTo>
                <a:lnTo>
                  <a:pt x="66" y="73"/>
                </a:lnTo>
                <a:lnTo>
                  <a:pt x="68" y="80"/>
                </a:lnTo>
                <a:lnTo>
                  <a:pt x="70" y="83"/>
                </a:lnTo>
                <a:lnTo>
                  <a:pt x="72" y="87"/>
                </a:lnTo>
                <a:lnTo>
                  <a:pt x="81" y="87"/>
                </a:lnTo>
                <a:lnTo>
                  <a:pt x="85" y="76"/>
                </a:lnTo>
                <a:lnTo>
                  <a:pt x="79" y="73"/>
                </a:lnTo>
                <a:lnTo>
                  <a:pt x="70" y="69"/>
                </a:lnTo>
                <a:lnTo>
                  <a:pt x="71" y="63"/>
                </a:lnTo>
                <a:lnTo>
                  <a:pt x="61" y="52"/>
                </a:lnTo>
                <a:lnTo>
                  <a:pt x="59" y="50"/>
                </a:lnTo>
                <a:lnTo>
                  <a:pt x="57" y="49"/>
                </a:lnTo>
                <a:lnTo>
                  <a:pt x="56" y="46"/>
                </a:lnTo>
                <a:lnTo>
                  <a:pt x="51" y="41"/>
                </a:lnTo>
                <a:lnTo>
                  <a:pt x="46" y="42"/>
                </a:lnTo>
                <a:lnTo>
                  <a:pt x="44" y="50"/>
                </a:lnTo>
                <a:lnTo>
                  <a:pt x="44" y="53"/>
                </a:lnTo>
                <a:lnTo>
                  <a:pt x="52" y="56"/>
                </a:lnTo>
                <a:lnTo>
                  <a:pt x="55" y="57"/>
                </a:lnTo>
                <a:close/>
                <a:moveTo>
                  <a:pt x="74" y="54"/>
                </a:moveTo>
                <a:lnTo>
                  <a:pt x="72" y="38"/>
                </a:lnTo>
                <a:lnTo>
                  <a:pt x="72" y="35"/>
                </a:lnTo>
                <a:lnTo>
                  <a:pt x="56" y="39"/>
                </a:lnTo>
                <a:lnTo>
                  <a:pt x="63" y="45"/>
                </a:lnTo>
                <a:lnTo>
                  <a:pt x="74" y="54"/>
                </a:lnTo>
                <a:close/>
                <a:moveTo>
                  <a:pt x="172" y="9"/>
                </a:moveTo>
                <a:lnTo>
                  <a:pt x="176" y="8"/>
                </a:lnTo>
                <a:lnTo>
                  <a:pt x="173" y="5"/>
                </a:lnTo>
                <a:lnTo>
                  <a:pt x="169" y="3"/>
                </a:lnTo>
                <a:lnTo>
                  <a:pt x="167" y="0"/>
                </a:lnTo>
                <a:lnTo>
                  <a:pt x="156" y="4"/>
                </a:lnTo>
                <a:lnTo>
                  <a:pt x="154" y="4"/>
                </a:lnTo>
                <a:lnTo>
                  <a:pt x="151" y="11"/>
                </a:lnTo>
                <a:lnTo>
                  <a:pt x="150" y="13"/>
                </a:lnTo>
                <a:lnTo>
                  <a:pt x="149" y="13"/>
                </a:lnTo>
                <a:lnTo>
                  <a:pt x="143" y="15"/>
                </a:lnTo>
                <a:lnTo>
                  <a:pt x="142" y="15"/>
                </a:lnTo>
                <a:lnTo>
                  <a:pt x="126" y="19"/>
                </a:lnTo>
                <a:lnTo>
                  <a:pt x="124" y="13"/>
                </a:lnTo>
                <a:lnTo>
                  <a:pt x="113" y="15"/>
                </a:lnTo>
                <a:lnTo>
                  <a:pt x="109" y="15"/>
                </a:lnTo>
                <a:lnTo>
                  <a:pt x="108" y="19"/>
                </a:lnTo>
                <a:lnTo>
                  <a:pt x="108" y="22"/>
                </a:lnTo>
                <a:lnTo>
                  <a:pt x="105" y="20"/>
                </a:lnTo>
                <a:lnTo>
                  <a:pt x="101" y="19"/>
                </a:lnTo>
                <a:lnTo>
                  <a:pt x="96" y="22"/>
                </a:lnTo>
                <a:lnTo>
                  <a:pt x="89" y="27"/>
                </a:lnTo>
                <a:lnTo>
                  <a:pt x="87" y="31"/>
                </a:lnTo>
                <a:lnTo>
                  <a:pt x="86" y="33"/>
                </a:lnTo>
                <a:lnTo>
                  <a:pt x="83" y="41"/>
                </a:lnTo>
                <a:lnTo>
                  <a:pt x="82" y="46"/>
                </a:lnTo>
                <a:lnTo>
                  <a:pt x="78" y="60"/>
                </a:lnTo>
                <a:lnTo>
                  <a:pt x="76" y="65"/>
                </a:lnTo>
                <a:lnTo>
                  <a:pt x="85" y="72"/>
                </a:lnTo>
                <a:lnTo>
                  <a:pt x="89" y="69"/>
                </a:lnTo>
                <a:lnTo>
                  <a:pt x="100" y="63"/>
                </a:lnTo>
                <a:lnTo>
                  <a:pt x="106" y="56"/>
                </a:lnTo>
                <a:lnTo>
                  <a:pt x="111" y="63"/>
                </a:lnTo>
                <a:lnTo>
                  <a:pt x="115" y="60"/>
                </a:lnTo>
                <a:lnTo>
                  <a:pt x="119" y="58"/>
                </a:lnTo>
                <a:lnTo>
                  <a:pt x="119" y="61"/>
                </a:lnTo>
                <a:lnTo>
                  <a:pt x="120" y="64"/>
                </a:lnTo>
                <a:lnTo>
                  <a:pt x="116" y="65"/>
                </a:lnTo>
                <a:lnTo>
                  <a:pt x="102" y="73"/>
                </a:lnTo>
                <a:lnTo>
                  <a:pt x="96" y="79"/>
                </a:lnTo>
                <a:lnTo>
                  <a:pt x="90" y="82"/>
                </a:lnTo>
                <a:lnTo>
                  <a:pt x="90" y="93"/>
                </a:lnTo>
                <a:lnTo>
                  <a:pt x="94" y="91"/>
                </a:lnTo>
                <a:lnTo>
                  <a:pt x="101" y="88"/>
                </a:lnTo>
                <a:lnTo>
                  <a:pt x="104" y="91"/>
                </a:lnTo>
                <a:lnTo>
                  <a:pt x="105" y="94"/>
                </a:lnTo>
                <a:lnTo>
                  <a:pt x="98" y="98"/>
                </a:lnTo>
                <a:lnTo>
                  <a:pt x="96" y="98"/>
                </a:lnTo>
                <a:lnTo>
                  <a:pt x="89" y="101"/>
                </a:lnTo>
                <a:lnTo>
                  <a:pt x="83" y="101"/>
                </a:lnTo>
                <a:lnTo>
                  <a:pt x="79" y="110"/>
                </a:lnTo>
                <a:lnTo>
                  <a:pt x="75" y="113"/>
                </a:lnTo>
                <a:lnTo>
                  <a:pt x="71" y="118"/>
                </a:lnTo>
                <a:lnTo>
                  <a:pt x="66" y="125"/>
                </a:lnTo>
                <a:lnTo>
                  <a:pt x="63" y="129"/>
                </a:lnTo>
                <a:lnTo>
                  <a:pt x="60" y="129"/>
                </a:lnTo>
                <a:lnTo>
                  <a:pt x="57" y="129"/>
                </a:lnTo>
                <a:lnTo>
                  <a:pt x="66" y="112"/>
                </a:lnTo>
                <a:lnTo>
                  <a:pt x="70" y="105"/>
                </a:lnTo>
                <a:lnTo>
                  <a:pt x="70" y="102"/>
                </a:lnTo>
                <a:lnTo>
                  <a:pt x="70" y="99"/>
                </a:lnTo>
                <a:lnTo>
                  <a:pt x="68" y="97"/>
                </a:lnTo>
                <a:lnTo>
                  <a:pt x="55" y="98"/>
                </a:lnTo>
                <a:lnTo>
                  <a:pt x="56" y="88"/>
                </a:lnTo>
                <a:lnTo>
                  <a:pt x="44" y="78"/>
                </a:lnTo>
                <a:lnTo>
                  <a:pt x="44" y="69"/>
                </a:lnTo>
                <a:lnTo>
                  <a:pt x="40" y="71"/>
                </a:lnTo>
                <a:lnTo>
                  <a:pt x="38" y="78"/>
                </a:lnTo>
                <a:lnTo>
                  <a:pt x="37" y="86"/>
                </a:lnTo>
                <a:lnTo>
                  <a:pt x="37" y="87"/>
                </a:lnTo>
                <a:lnTo>
                  <a:pt x="42" y="95"/>
                </a:lnTo>
                <a:lnTo>
                  <a:pt x="37" y="99"/>
                </a:lnTo>
                <a:lnTo>
                  <a:pt x="37" y="105"/>
                </a:lnTo>
                <a:lnTo>
                  <a:pt x="40" y="105"/>
                </a:lnTo>
                <a:lnTo>
                  <a:pt x="45" y="105"/>
                </a:lnTo>
                <a:lnTo>
                  <a:pt x="45" y="117"/>
                </a:lnTo>
                <a:lnTo>
                  <a:pt x="45" y="118"/>
                </a:lnTo>
                <a:lnTo>
                  <a:pt x="40" y="118"/>
                </a:lnTo>
                <a:lnTo>
                  <a:pt x="36" y="118"/>
                </a:lnTo>
                <a:lnTo>
                  <a:pt x="27" y="131"/>
                </a:lnTo>
                <a:lnTo>
                  <a:pt x="26" y="135"/>
                </a:lnTo>
                <a:lnTo>
                  <a:pt x="23" y="139"/>
                </a:lnTo>
                <a:lnTo>
                  <a:pt x="22" y="144"/>
                </a:lnTo>
                <a:lnTo>
                  <a:pt x="19" y="153"/>
                </a:lnTo>
                <a:lnTo>
                  <a:pt x="18" y="159"/>
                </a:lnTo>
                <a:lnTo>
                  <a:pt x="0" y="165"/>
                </a:lnTo>
                <a:lnTo>
                  <a:pt x="4" y="183"/>
                </a:lnTo>
                <a:lnTo>
                  <a:pt x="14" y="184"/>
                </a:lnTo>
                <a:lnTo>
                  <a:pt x="15" y="188"/>
                </a:lnTo>
                <a:lnTo>
                  <a:pt x="25" y="183"/>
                </a:lnTo>
                <a:lnTo>
                  <a:pt x="30" y="178"/>
                </a:lnTo>
                <a:lnTo>
                  <a:pt x="37" y="176"/>
                </a:lnTo>
                <a:lnTo>
                  <a:pt x="49" y="180"/>
                </a:lnTo>
                <a:lnTo>
                  <a:pt x="56" y="178"/>
                </a:lnTo>
                <a:lnTo>
                  <a:pt x="59" y="173"/>
                </a:lnTo>
                <a:lnTo>
                  <a:pt x="59" y="174"/>
                </a:lnTo>
                <a:lnTo>
                  <a:pt x="59" y="176"/>
                </a:lnTo>
                <a:lnTo>
                  <a:pt x="60" y="174"/>
                </a:lnTo>
                <a:lnTo>
                  <a:pt x="64" y="173"/>
                </a:lnTo>
                <a:lnTo>
                  <a:pt x="71" y="173"/>
                </a:lnTo>
                <a:lnTo>
                  <a:pt x="72" y="166"/>
                </a:lnTo>
                <a:lnTo>
                  <a:pt x="93" y="157"/>
                </a:lnTo>
                <a:lnTo>
                  <a:pt x="108" y="153"/>
                </a:lnTo>
                <a:lnTo>
                  <a:pt x="120" y="144"/>
                </a:lnTo>
                <a:lnTo>
                  <a:pt x="116" y="140"/>
                </a:lnTo>
                <a:lnTo>
                  <a:pt x="108" y="133"/>
                </a:lnTo>
                <a:lnTo>
                  <a:pt x="108" y="132"/>
                </a:lnTo>
                <a:lnTo>
                  <a:pt x="108" y="127"/>
                </a:lnTo>
                <a:lnTo>
                  <a:pt x="111" y="113"/>
                </a:lnTo>
                <a:lnTo>
                  <a:pt x="106" y="108"/>
                </a:lnTo>
                <a:lnTo>
                  <a:pt x="106" y="97"/>
                </a:lnTo>
                <a:lnTo>
                  <a:pt x="106" y="93"/>
                </a:lnTo>
                <a:lnTo>
                  <a:pt x="108" y="88"/>
                </a:lnTo>
                <a:lnTo>
                  <a:pt x="108" y="87"/>
                </a:lnTo>
                <a:lnTo>
                  <a:pt x="104" y="84"/>
                </a:lnTo>
                <a:lnTo>
                  <a:pt x="111" y="78"/>
                </a:lnTo>
                <a:lnTo>
                  <a:pt x="117" y="72"/>
                </a:lnTo>
                <a:lnTo>
                  <a:pt x="121" y="75"/>
                </a:lnTo>
                <a:lnTo>
                  <a:pt x="138" y="69"/>
                </a:lnTo>
                <a:lnTo>
                  <a:pt x="141" y="65"/>
                </a:lnTo>
                <a:lnTo>
                  <a:pt x="138" y="52"/>
                </a:lnTo>
                <a:lnTo>
                  <a:pt x="156" y="41"/>
                </a:lnTo>
                <a:lnTo>
                  <a:pt x="171" y="31"/>
                </a:lnTo>
                <a:lnTo>
                  <a:pt x="177" y="15"/>
                </a:lnTo>
                <a:lnTo>
                  <a:pt x="172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787">
            <a:extLst>
              <a:ext uri="{FF2B5EF4-FFF2-40B4-BE49-F238E27FC236}">
                <a16:creationId xmlns:a16="http://schemas.microsoft.com/office/drawing/2014/main" id="{184132E7-A171-4D71-371A-71BA36E5E239}"/>
              </a:ext>
            </a:extLst>
          </p:cNvPr>
          <p:cNvSpPr>
            <a:spLocks noEditPoints="1"/>
          </p:cNvSpPr>
          <p:nvPr/>
        </p:nvSpPr>
        <p:spPr bwMode="auto">
          <a:xfrm>
            <a:off x="5613515" y="3232218"/>
            <a:ext cx="198442" cy="171454"/>
          </a:xfrm>
          <a:custGeom>
            <a:avLst/>
            <a:gdLst>
              <a:gd name="T0" fmla="*/ 15 w 125"/>
              <a:gd name="T1" fmla="*/ 30 h 108"/>
              <a:gd name="T2" fmla="*/ 68 w 125"/>
              <a:gd name="T3" fmla="*/ 8 h 108"/>
              <a:gd name="T4" fmla="*/ 76 w 125"/>
              <a:gd name="T5" fmla="*/ 29 h 108"/>
              <a:gd name="T6" fmla="*/ 91 w 125"/>
              <a:gd name="T7" fmla="*/ 26 h 108"/>
              <a:gd name="T8" fmla="*/ 99 w 125"/>
              <a:gd name="T9" fmla="*/ 61 h 108"/>
              <a:gd name="T10" fmla="*/ 112 w 125"/>
              <a:gd name="T11" fmla="*/ 75 h 108"/>
              <a:gd name="T12" fmla="*/ 118 w 125"/>
              <a:gd name="T13" fmla="*/ 90 h 108"/>
              <a:gd name="T14" fmla="*/ 103 w 125"/>
              <a:gd name="T15" fmla="*/ 98 h 108"/>
              <a:gd name="T16" fmla="*/ 93 w 125"/>
              <a:gd name="T17" fmla="*/ 99 h 108"/>
              <a:gd name="T18" fmla="*/ 91 w 125"/>
              <a:gd name="T19" fmla="*/ 98 h 108"/>
              <a:gd name="T20" fmla="*/ 103 w 125"/>
              <a:gd name="T21" fmla="*/ 82 h 108"/>
              <a:gd name="T22" fmla="*/ 91 w 125"/>
              <a:gd name="T23" fmla="*/ 89 h 108"/>
              <a:gd name="T24" fmla="*/ 73 w 125"/>
              <a:gd name="T25" fmla="*/ 108 h 108"/>
              <a:gd name="T26" fmla="*/ 72 w 125"/>
              <a:gd name="T27" fmla="*/ 99 h 108"/>
              <a:gd name="T28" fmla="*/ 57 w 125"/>
              <a:gd name="T29" fmla="*/ 86 h 108"/>
              <a:gd name="T30" fmla="*/ 46 w 125"/>
              <a:gd name="T31" fmla="*/ 86 h 108"/>
              <a:gd name="T32" fmla="*/ 46 w 125"/>
              <a:gd name="T33" fmla="*/ 79 h 108"/>
              <a:gd name="T34" fmla="*/ 49 w 125"/>
              <a:gd name="T35" fmla="*/ 68 h 108"/>
              <a:gd name="T36" fmla="*/ 39 w 125"/>
              <a:gd name="T37" fmla="*/ 60 h 108"/>
              <a:gd name="T38" fmla="*/ 24 w 125"/>
              <a:gd name="T39" fmla="*/ 63 h 108"/>
              <a:gd name="T40" fmla="*/ 19 w 125"/>
              <a:gd name="T41" fmla="*/ 63 h 108"/>
              <a:gd name="T42" fmla="*/ 27 w 125"/>
              <a:gd name="T43" fmla="*/ 46 h 108"/>
              <a:gd name="T44" fmla="*/ 35 w 125"/>
              <a:gd name="T45" fmla="*/ 37 h 108"/>
              <a:gd name="T46" fmla="*/ 20 w 125"/>
              <a:gd name="T47" fmla="*/ 45 h 108"/>
              <a:gd name="T48" fmla="*/ 24 w 125"/>
              <a:gd name="T49" fmla="*/ 31 h 108"/>
              <a:gd name="T50" fmla="*/ 27 w 125"/>
              <a:gd name="T51" fmla="*/ 15 h 108"/>
              <a:gd name="T52" fmla="*/ 35 w 125"/>
              <a:gd name="T53" fmla="*/ 12 h 108"/>
              <a:gd name="T54" fmla="*/ 42 w 125"/>
              <a:gd name="T55" fmla="*/ 29 h 108"/>
              <a:gd name="T56" fmla="*/ 49 w 125"/>
              <a:gd name="T57" fmla="*/ 56 h 108"/>
              <a:gd name="T58" fmla="*/ 56 w 125"/>
              <a:gd name="T59" fmla="*/ 65 h 108"/>
              <a:gd name="T60" fmla="*/ 50 w 125"/>
              <a:gd name="T61" fmla="*/ 49 h 108"/>
              <a:gd name="T62" fmla="*/ 58 w 125"/>
              <a:gd name="T63" fmla="*/ 46 h 108"/>
              <a:gd name="T64" fmla="*/ 67 w 125"/>
              <a:gd name="T65" fmla="*/ 61 h 108"/>
              <a:gd name="T66" fmla="*/ 72 w 125"/>
              <a:gd name="T67" fmla="*/ 57 h 108"/>
              <a:gd name="T68" fmla="*/ 79 w 125"/>
              <a:gd name="T69" fmla="*/ 45 h 108"/>
              <a:gd name="T70" fmla="*/ 79 w 125"/>
              <a:gd name="T71" fmla="*/ 42 h 108"/>
              <a:gd name="T72" fmla="*/ 65 w 125"/>
              <a:gd name="T73" fmla="*/ 38 h 108"/>
              <a:gd name="T74" fmla="*/ 60 w 125"/>
              <a:gd name="T75" fmla="*/ 31 h 108"/>
              <a:gd name="T76" fmla="*/ 67 w 125"/>
              <a:gd name="T77" fmla="*/ 24 h 108"/>
              <a:gd name="T78" fmla="*/ 61 w 125"/>
              <a:gd name="T79" fmla="*/ 19 h 108"/>
              <a:gd name="T80" fmla="*/ 58 w 125"/>
              <a:gd name="T81" fmla="*/ 20 h 108"/>
              <a:gd name="T82" fmla="*/ 53 w 125"/>
              <a:gd name="T83" fmla="*/ 29 h 108"/>
              <a:gd name="T84" fmla="*/ 54 w 125"/>
              <a:gd name="T85" fmla="*/ 19 h 108"/>
              <a:gd name="T86" fmla="*/ 43 w 125"/>
              <a:gd name="T87" fmla="*/ 18 h 108"/>
              <a:gd name="T88" fmla="*/ 48 w 125"/>
              <a:gd name="T89" fmla="*/ 4 h 108"/>
              <a:gd name="T90" fmla="*/ 64 w 125"/>
              <a:gd name="T91" fmla="*/ 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08">
                <a:moveTo>
                  <a:pt x="12" y="50"/>
                </a:moveTo>
                <a:lnTo>
                  <a:pt x="0" y="53"/>
                </a:lnTo>
                <a:lnTo>
                  <a:pt x="15" y="30"/>
                </a:lnTo>
                <a:lnTo>
                  <a:pt x="12" y="50"/>
                </a:lnTo>
                <a:close/>
                <a:moveTo>
                  <a:pt x="64" y="5"/>
                </a:moveTo>
                <a:lnTo>
                  <a:pt x="68" y="8"/>
                </a:lnTo>
                <a:lnTo>
                  <a:pt x="76" y="8"/>
                </a:lnTo>
                <a:lnTo>
                  <a:pt x="71" y="12"/>
                </a:lnTo>
                <a:lnTo>
                  <a:pt x="76" y="29"/>
                </a:lnTo>
                <a:lnTo>
                  <a:pt x="79" y="27"/>
                </a:lnTo>
                <a:lnTo>
                  <a:pt x="86" y="27"/>
                </a:lnTo>
                <a:lnTo>
                  <a:pt x="91" y="26"/>
                </a:lnTo>
                <a:lnTo>
                  <a:pt x="113" y="23"/>
                </a:lnTo>
                <a:lnTo>
                  <a:pt x="110" y="42"/>
                </a:lnTo>
                <a:lnTo>
                  <a:pt x="99" y="61"/>
                </a:lnTo>
                <a:lnTo>
                  <a:pt x="112" y="60"/>
                </a:lnTo>
                <a:lnTo>
                  <a:pt x="116" y="68"/>
                </a:lnTo>
                <a:lnTo>
                  <a:pt x="112" y="75"/>
                </a:lnTo>
                <a:lnTo>
                  <a:pt x="118" y="80"/>
                </a:lnTo>
                <a:lnTo>
                  <a:pt x="118" y="84"/>
                </a:lnTo>
                <a:lnTo>
                  <a:pt x="118" y="90"/>
                </a:lnTo>
                <a:lnTo>
                  <a:pt x="125" y="94"/>
                </a:lnTo>
                <a:lnTo>
                  <a:pt x="113" y="102"/>
                </a:lnTo>
                <a:lnTo>
                  <a:pt x="103" y="98"/>
                </a:lnTo>
                <a:lnTo>
                  <a:pt x="105" y="105"/>
                </a:lnTo>
                <a:lnTo>
                  <a:pt x="98" y="108"/>
                </a:lnTo>
                <a:lnTo>
                  <a:pt x="93" y="99"/>
                </a:lnTo>
                <a:lnTo>
                  <a:pt x="91" y="99"/>
                </a:lnTo>
                <a:lnTo>
                  <a:pt x="90" y="99"/>
                </a:lnTo>
                <a:lnTo>
                  <a:pt x="91" y="98"/>
                </a:lnTo>
                <a:lnTo>
                  <a:pt x="95" y="90"/>
                </a:lnTo>
                <a:lnTo>
                  <a:pt x="101" y="84"/>
                </a:lnTo>
                <a:lnTo>
                  <a:pt x="103" y="82"/>
                </a:lnTo>
                <a:lnTo>
                  <a:pt x="101" y="78"/>
                </a:lnTo>
                <a:lnTo>
                  <a:pt x="91" y="87"/>
                </a:lnTo>
                <a:lnTo>
                  <a:pt x="91" y="89"/>
                </a:lnTo>
                <a:lnTo>
                  <a:pt x="86" y="94"/>
                </a:lnTo>
                <a:lnTo>
                  <a:pt x="80" y="101"/>
                </a:lnTo>
                <a:lnTo>
                  <a:pt x="73" y="108"/>
                </a:lnTo>
                <a:lnTo>
                  <a:pt x="71" y="108"/>
                </a:lnTo>
                <a:lnTo>
                  <a:pt x="75" y="104"/>
                </a:lnTo>
                <a:lnTo>
                  <a:pt x="72" y="99"/>
                </a:lnTo>
                <a:lnTo>
                  <a:pt x="61" y="95"/>
                </a:lnTo>
                <a:lnTo>
                  <a:pt x="60" y="90"/>
                </a:lnTo>
                <a:lnTo>
                  <a:pt x="57" y="86"/>
                </a:lnTo>
                <a:lnTo>
                  <a:pt x="57" y="89"/>
                </a:lnTo>
                <a:lnTo>
                  <a:pt x="52" y="90"/>
                </a:lnTo>
                <a:lnTo>
                  <a:pt x="46" y="86"/>
                </a:lnTo>
                <a:lnTo>
                  <a:pt x="45" y="83"/>
                </a:lnTo>
                <a:lnTo>
                  <a:pt x="45" y="80"/>
                </a:lnTo>
                <a:lnTo>
                  <a:pt x="46" y="79"/>
                </a:lnTo>
                <a:lnTo>
                  <a:pt x="45" y="78"/>
                </a:lnTo>
                <a:lnTo>
                  <a:pt x="46" y="71"/>
                </a:lnTo>
                <a:lnTo>
                  <a:pt x="49" y="68"/>
                </a:lnTo>
                <a:lnTo>
                  <a:pt x="46" y="67"/>
                </a:lnTo>
                <a:lnTo>
                  <a:pt x="45" y="65"/>
                </a:lnTo>
                <a:lnTo>
                  <a:pt x="39" y="60"/>
                </a:lnTo>
                <a:lnTo>
                  <a:pt x="38" y="56"/>
                </a:lnTo>
                <a:lnTo>
                  <a:pt x="35" y="46"/>
                </a:lnTo>
                <a:lnTo>
                  <a:pt x="24" y="63"/>
                </a:lnTo>
                <a:lnTo>
                  <a:pt x="23" y="63"/>
                </a:lnTo>
                <a:lnTo>
                  <a:pt x="22" y="63"/>
                </a:lnTo>
                <a:lnTo>
                  <a:pt x="19" y="63"/>
                </a:lnTo>
                <a:lnTo>
                  <a:pt x="16" y="63"/>
                </a:lnTo>
                <a:lnTo>
                  <a:pt x="19" y="54"/>
                </a:lnTo>
                <a:lnTo>
                  <a:pt x="27" y="46"/>
                </a:lnTo>
                <a:lnTo>
                  <a:pt x="37" y="42"/>
                </a:lnTo>
                <a:lnTo>
                  <a:pt x="37" y="41"/>
                </a:lnTo>
                <a:lnTo>
                  <a:pt x="35" y="37"/>
                </a:lnTo>
                <a:lnTo>
                  <a:pt x="31" y="35"/>
                </a:lnTo>
                <a:lnTo>
                  <a:pt x="26" y="42"/>
                </a:lnTo>
                <a:lnTo>
                  <a:pt x="20" y="45"/>
                </a:lnTo>
                <a:lnTo>
                  <a:pt x="18" y="48"/>
                </a:lnTo>
                <a:lnTo>
                  <a:pt x="19" y="39"/>
                </a:lnTo>
                <a:lnTo>
                  <a:pt x="24" y="31"/>
                </a:lnTo>
                <a:lnTo>
                  <a:pt x="27" y="26"/>
                </a:lnTo>
                <a:lnTo>
                  <a:pt x="27" y="18"/>
                </a:lnTo>
                <a:lnTo>
                  <a:pt x="27" y="15"/>
                </a:lnTo>
                <a:lnTo>
                  <a:pt x="28" y="9"/>
                </a:lnTo>
                <a:lnTo>
                  <a:pt x="33" y="9"/>
                </a:lnTo>
                <a:lnTo>
                  <a:pt x="35" y="12"/>
                </a:lnTo>
                <a:lnTo>
                  <a:pt x="35" y="14"/>
                </a:lnTo>
                <a:lnTo>
                  <a:pt x="34" y="22"/>
                </a:lnTo>
                <a:lnTo>
                  <a:pt x="42" y="29"/>
                </a:lnTo>
                <a:lnTo>
                  <a:pt x="49" y="39"/>
                </a:lnTo>
                <a:lnTo>
                  <a:pt x="46" y="46"/>
                </a:lnTo>
                <a:lnTo>
                  <a:pt x="49" y="56"/>
                </a:lnTo>
                <a:lnTo>
                  <a:pt x="50" y="59"/>
                </a:lnTo>
                <a:lnTo>
                  <a:pt x="52" y="63"/>
                </a:lnTo>
                <a:lnTo>
                  <a:pt x="56" y="65"/>
                </a:lnTo>
                <a:lnTo>
                  <a:pt x="56" y="60"/>
                </a:lnTo>
                <a:lnTo>
                  <a:pt x="54" y="56"/>
                </a:lnTo>
                <a:lnTo>
                  <a:pt x="50" y="49"/>
                </a:lnTo>
                <a:lnTo>
                  <a:pt x="50" y="48"/>
                </a:lnTo>
                <a:lnTo>
                  <a:pt x="53" y="45"/>
                </a:lnTo>
                <a:lnTo>
                  <a:pt x="58" y="46"/>
                </a:lnTo>
                <a:lnTo>
                  <a:pt x="60" y="56"/>
                </a:lnTo>
                <a:lnTo>
                  <a:pt x="63" y="52"/>
                </a:lnTo>
                <a:lnTo>
                  <a:pt x="67" y="61"/>
                </a:lnTo>
                <a:lnTo>
                  <a:pt x="72" y="61"/>
                </a:lnTo>
                <a:lnTo>
                  <a:pt x="72" y="60"/>
                </a:lnTo>
                <a:lnTo>
                  <a:pt x="72" y="57"/>
                </a:lnTo>
                <a:lnTo>
                  <a:pt x="67" y="49"/>
                </a:lnTo>
                <a:lnTo>
                  <a:pt x="69" y="46"/>
                </a:lnTo>
                <a:lnTo>
                  <a:pt x="79" y="45"/>
                </a:lnTo>
                <a:lnTo>
                  <a:pt x="82" y="44"/>
                </a:lnTo>
                <a:lnTo>
                  <a:pt x="83" y="42"/>
                </a:lnTo>
                <a:lnTo>
                  <a:pt x="79" y="42"/>
                </a:lnTo>
                <a:lnTo>
                  <a:pt x="68" y="42"/>
                </a:lnTo>
                <a:lnTo>
                  <a:pt x="65" y="39"/>
                </a:lnTo>
                <a:lnTo>
                  <a:pt x="65" y="38"/>
                </a:lnTo>
                <a:lnTo>
                  <a:pt x="64" y="38"/>
                </a:lnTo>
                <a:lnTo>
                  <a:pt x="61" y="34"/>
                </a:lnTo>
                <a:lnTo>
                  <a:pt x="60" y="31"/>
                </a:lnTo>
                <a:lnTo>
                  <a:pt x="65" y="30"/>
                </a:lnTo>
                <a:lnTo>
                  <a:pt x="68" y="24"/>
                </a:lnTo>
                <a:lnTo>
                  <a:pt x="67" y="24"/>
                </a:lnTo>
                <a:lnTo>
                  <a:pt x="64" y="23"/>
                </a:lnTo>
                <a:lnTo>
                  <a:pt x="61" y="22"/>
                </a:lnTo>
                <a:lnTo>
                  <a:pt x="61" y="19"/>
                </a:lnTo>
                <a:lnTo>
                  <a:pt x="61" y="9"/>
                </a:lnTo>
                <a:lnTo>
                  <a:pt x="60" y="18"/>
                </a:lnTo>
                <a:lnTo>
                  <a:pt x="58" y="20"/>
                </a:lnTo>
                <a:lnTo>
                  <a:pt x="58" y="27"/>
                </a:lnTo>
                <a:lnTo>
                  <a:pt x="54" y="29"/>
                </a:lnTo>
                <a:lnTo>
                  <a:pt x="53" y="29"/>
                </a:lnTo>
                <a:lnTo>
                  <a:pt x="49" y="27"/>
                </a:lnTo>
                <a:lnTo>
                  <a:pt x="49" y="26"/>
                </a:lnTo>
                <a:lnTo>
                  <a:pt x="54" y="19"/>
                </a:lnTo>
                <a:lnTo>
                  <a:pt x="52" y="22"/>
                </a:lnTo>
                <a:lnTo>
                  <a:pt x="46" y="23"/>
                </a:lnTo>
                <a:lnTo>
                  <a:pt x="43" y="18"/>
                </a:lnTo>
                <a:lnTo>
                  <a:pt x="50" y="14"/>
                </a:lnTo>
                <a:lnTo>
                  <a:pt x="53" y="7"/>
                </a:lnTo>
                <a:lnTo>
                  <a:pt x="48" y="4"/>
                </a:lnTo>
                <a:lnTo>
                  <a:pt x="57" y="0"/>
                </a:lnTo>
                <a:lnTo>
                  <a:pt x="60" y="0"/>
                </a:lnTo>
                <a:lnTo>
                  <a:pt x="64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788">
            <a:extLst>
              <a:ext uri="{FF2B5EF4-FFF2-40B4-BE49-F238E27FC236}">
                <a16:creationId xmlns:a16="http://schemas.microsoft.com/office/drawing/2014/main" id="{1571F9B7-3B13-299F-D909-A4377F31136F}"/>
              </a:ext>
            </a:extLst>
          </p:cNvPr>
          <p:cNvSpPr>
            <a:spLocks noEditPoints="1"/>
          </p:cNvSpPr>
          <p:nvPr/>
        </p:nvSpPr>
        <p:spPr bwMode="auto">
          <a:xfrm>
            <a:off x="5567477" y="3192529"/>
            <a:ext cx="80964" cy="52389"/>
          </a:xfrm>
          <a:custGeom>
            <a:avLst/>
            <a:gdLst>
              <a:gd name="T0" fmla="*/ 44 w 51"/>
              <a:gd name="T1" fmla="*/ 33 h 33"/>
              <a:gd name="T2" fmla="*/ 41 w 51"/>
              <a:gd name="T3" fmla="*/ 33 h 33"/>
              <a:gd name="T4" fmla="*/ 42 w 51"/>
              <a:gd name="T5" fmla="*/ 29 h 33"/>
              <a:gd name="T6" fmla="*/ 42 w 51"/>
              <a:gd name="T7" fmla="*/ 25 h 33"/>
              <a:gd name="T8" fmla="*/ 45 w 51"/>
              <a:gd name="T9" fmla="*/ 19 h 33"/>
              <a:gd name="T10" fmla="*/ 45 w 51"/>
              <a:gd name="T11" fmla="*/ 18 h 33"/>
              <a:gd name="T12" fmla="*/ 48 w 51"/>
              <a:gd name="T13" fmla="*/ 17 h 33"/>
              <a:gd name="T14" fmla="*/ 51 w 51"/>
              <a:gd name="T15" fmla="*/ 19 h 33"/>
              <a:gd name="T16" fmla="*/ 49 w 51"/>
              <a:gd name="T17" fmla="*/ 25 h 33"/>
              <a:gd name="T18" fmla="*/ 48 w 51"/>
              <a:gd name="T19" fmla="*/ 28 h 33"/>
              <a:gd name="T20" fmla="*/ 44 w 51"/>
              <a:gd name="T21" fmla="*/ 33 h 33"/>
              <a:gd name="T22" fmla="*/ 27 w 51"/>
              <a:gd name="T23" fmla="*/ 15 h 33"/>
              <a:gd name="T24" fmla="*/ 19 w 51"/>
              <a:gd name="T25" fmla="*/ 32 h 33"/>
              <a:gd name="T26" fmla="*/ 18 w 51"/>
              <a:gd name="T27" fmla="*/ 30 h 33"/>
              <a:gd name="T28" fmla="*/ 7 w 51"/>
              <a:gd name="T29" fmla="*/ 25 h 33"/>
              <a:gd name="T30" fmla="*/ 0 w 51"/>
              <a:gd name="T31" fmla="*/ 22 h 33"/>
              <a:gd name="T32" fmla="*/ 3 w 51"/>
              <a:gd name="T33" fmla="*/ 14 h 33"/>
              <a:gd name="T34" fmla="*/ 10 w 51"/>
              <a:gd name="T35" fmla="*/ 2 h 33"/>
              <a:gd name="T36" fmla="*/ 14 w 51"/>
              <a:gd name="T37" fmla="*/ 0 h 33"/>
              <a:gd name="T38" fmla="*/ 29 w 51"/>
              <a:gd name="T39" fmla="*/ 2 h 33"/>
              <a:gd name="T40" fmla="*/ 45 w 51"/>
              <a:gd name="T41" fmla="*/ 4 h 33"/>
              <a:gd name="T42" fmla="*/ 42 w 51"/>
              <a:gd name="T43" fmla="*/ 13 h 33"/>
              <a:gd name="T44" fmla="*/ 27 w 51"/>
              <a:gd name="T45" fmla="*/ 1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1" h="33">
                <a:moveTo>
                  <a:pt x="44" y="33"/>
                </a:moveTo>
                <a:lnTo>
                  <a:pt x="41" y="33"/>
                </a:lnTo>
                <a:lnTo>
                  <a:pt x="42" y="29"/>
                </a:lnTo>
                <a:lnTo>
                  <a:pt x="42" y="25"/>
                </a:lnTo>
                <a:lnTo>
                  <a:pt x="45" y="19"/>
                </a:lnTo>
                <a:lnTo>
                  <a:pt x="45" y="18"/>
                </a:lnTo>
                <a:lnTo>
                  <a:pt x="48" y="17"/>
                </a:lnTo>
                <a:lnTo>
                  <a:pt x="51" y="19"/>
                </a:lnTo>
                <a:lnTo>
                  <a:pt x="49" y="25"/>
                </a:lnTo>
                <a:lnTo>
                  <a:pt x="48" y="28"/>
                </a:lnTo>
                <a:lnTo>
                  <a:pt x="44" y="33"/>
                </a:lnTo>
                <a:close/>
                <a:moveTo>
                  <a:pt x="27" y="15"/>
                </a:moveTo>
                <a:lnTo>
                  <a:pt x="19" y="32"/>
                </a:lnTo>
                <a:lnTo>
                  <a:pt x="18" y="30"/>
                </a:lnTo>
                <a:lnTo>
                  <a:pt x="7" y="25"/>
                </a:lnTo>
                <a:lnTo>
                  <a:pt x="0" y="22"/>
                </a:lnTo>
                <a:lnTo>
                  <a:pt x="3" y="14"/>
                </a:lnTo>
                <a:lnTo>
                  <a:pt x="10" y="2"/>
                </a:lnTo>
                <a:lnTo>
                  <a:pt x="14" y="0"/>
                </a:lnTo>
                <a:lnTo>
                  <a:pt x="29" y="2"/>
                </a:lnTo>
                <a:lnTo>
                  <a:pt x="45" y="4"/>
                </a:lnTo>
                <a:lnTo>
                  <a:pt x="42" y="13"/>
                </a:lnTo>
                <a:lnTo>
                  <a:pt x="27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789">
            <a:extLst>
              <a:ext uri="{FF2B5EF4-FFF2-40B4-BE49-F238E27FC236}">
                <a16:creationId xmlns:a16="http://schemas.microsoft.com/office/drawing/2014/main" id="{2DD70826-0360-0775-0735-D403F5A01E6D}"/>
              </a:ext>
            </a:extLst>
          </p:cNvPr>
          <p:cNvSpPr>
            <a:spLocks/>
          </p:cNvSpPr>
          <p:nvPr/>
        </p:nvSpPr>
        <p:spPr bwMode="auto">
          <a:xfrm>
            <a:off x="5627803" y="2849622"/>
            <a:ext cx="26988" cy="19050"/>
          </a:xfrm>
          <a:custGeom>
            <a:avLst/>
            <a:gdLst>
              <a:gd name="T0" fmla="*/ 17 w 17"/>
              <a:gd name="T1" fmla="*/ 8 h 12"/>
              <a:gd name="T2" fmla="*/ 14 w 17"/>
              <a:gd name="T3" fmla="*/ 12 h 12"/>
              <a:gd name="T4" fmla="*/ 9 w 17"/>
              <a:gd name="T5" fmla="*/ 10 h 12"/>
              <a:gd name="T6" fmla="*/ 6 w 17"/>
              <a:gd name="T7" fmla="*/ 8 h 12"/>
              <a:gd name="T8" fmla="*/ 0 w 17"/>
              <a:gd name="T9" fmla="*/ 6 h 12"/>
              <a:gd name="T10" fmla="*/ 2 w 17"/>
              <a:gd name="T11" fmla="*/ 2 h 12"/>
              <a:gd name="T12" fmla="*/ 7 w 17"/>
              <a:gd name="T13" fmla="*/ 0 h 12"/>
              <a:gd name="T14" fmla="*/ 15 w 17"/>
              <a:gd name="T15" fmla="*/ 2 h 12"/>
              <a:gd name="T16" fmla="*/ 17 w 17"/>
              <a:gd name="T17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2">
                <a:moveTo>
                  <a:pt x="17" y="8"/>
                </a:moveTo>
                <a:lnTo>
                  <a:pt x="14" y="12"/>
                </a:lnTo>
                <a:lnTo>
                  <a:pt x="9" y="10"/>
                </a:lnTo>
                <a:lnTo>
                  <a:pt x="6" y="8"/>
                </a:lnTo>
                <a:lnTo>
                  <a:pt x="0" y="6"/>
                </a:lnTo>
                <a:lnTo>
                  <a:pt x="2" y="2"/>
                </a:lnTo>
                <a:lnTo>
                  <a:pt x="7" y="0"/>
                </a:lnTo>
                <a:lnTo>
                  <a:pt x="15" y="2"/>
                </a:lnTo>
                <a:lnTo>
                  <a:pt x="17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790">
            <a:extLst>
              <a:ext uri="{FF2B5EF4-FFF2-40B4-BE49-F238E27FC236}">
                <a16:creationId xmlns:a16="http://schemas.microsoft.com/office/drawing/2014/main" id="{73676DA5-6DBD-C855-E8E0-0F477E03A0D2}"/>
              </a:ext>
            </a:extLst>
          </p:cNvPr>
          <p:cNvSpPr>
            <a:spLocks noEditPoints="1"/>
          </p:cNvSpPr>
          <p:nvPr/>
        </p:nvSpPr>
        <p:spPr bwMode="auto">
          <a:xfrm>
            <a:off x="5715117" y="2828984"/>
            <a:ext cx="125415" cy="119065"/>
          </a:xfrm>
          <a:custGeom>
            <a:avLst/>
            <a:gdLst>
              <a:gd name="T0" fmla="*/ 0 w 79"/>
              <a:gd name="T1" fmla="*/ 56 h 75"/>
              <a:gd name="T2" fmla="*/ 5 w 79"/>
              <a:gd name="T3" fmla="*/ 53 h 75"/>
              <a:gd name="T4" fmla="*/ 53 w 79"/>
              <a:gd name="T5" fmla="*/ 56 h 75"/>
              <a:gd name="T6" fmla="*/ 52 w 79"/>
              <a:gd name="T7" fmla="*/ 45 h 75"/>
              <a:gd name="T8" fmla="*/ 61 w 79"/>
              <a:gd name="T9" fmla="*/ 40 h 75"/>
              <a:gd name="T10" fmla="*/ 63 w 79"/>
              <a:gd name="T11" fmla="*/ 52 h 75"/>
              <a:gd name="T12" fmla="*/ 45 w 79"/>
              <a:gd name="T13" fmla="*/ 52 h 75"/>
              <a:gd name="T14" fmla="*/ 39 w 79"/>
              <a:gd name="T15" fmla="*/ 49 h 75"/>
              <a:gd name="T16" fmla="*/ 34 w 79"/>
              <a:gd name="T17" fmla="*/ 58 h 75"/>
              <a:gd name="T18" fmla="*/ 35 w 79"/>
              <a:gd name="T19" fmla="*/ 44 h 75"/>
              <a:gd name="T20" fmla="*/ 42 w 79"/>
              <a:gd name="T21" fmla="*/ 34 h 75"/>
              <a:gd name="T22" fmla="*/ 50 w 79"/>
              <a:gd name="T23" fmla="*/ 33 h 75"/>
              <a:gd name="T24" fmla="*/ 46 w 79"/>
              <a:gd name="T25" fmla="*/ 45 h 75"/>
              <a:gd name="T26" fmla="*/ 72 w 79"/>
              <a:gd name="T27" fmla="*/ 70 h 75"/>
              <a:gd name="T28" fmla="*/ 67 w 79"/>
              <a:gd name="T29" fmla="*/ 75 h 75"/>
              <a:gd name="T30" fmla="*/ 61 w 79"/>
              <a:gd name="T31" fmla="*/ 71 h 75"/>
              <a:gd name="T32" fmla="*/ 53 w 79"/>
              <a:gd name="T33" fmla="*/ 60 h 75"/>
              <a:gd name="T34" fmla="*/ 69 w 79"/>
              <a:gd name="T35" fmla="*/ 45 h 75"/>
              <a:gd name="T36" fmla="*/ 63 w 79"/>
              <a:gd name="T37" fmla="*/ 34 h 75"/>
              <a:gd name="T38" fmla="*/ 63 w 79"/>
              <a:gd name="T39" fmla="*/ 26 h 75"/>
              <a:gd name="T40" fmla="*/ 50 w 79"/>
              <a:gd name="T41" fmla="*/ 17 h 75"/>
              <a:gd name="T42" fmla="*/ 68 w 79"/>
              <a:gd name="T43" fmla="*/ 17 h 75"/>
              <a:gd name="T44" fmla="*/ 74 w 79"/>
              <a:gd name="T45" fmla="*/ 30 h 75"/>
              <a:gd name="T46" fmla="*/ 71 w 79"/>
              <a:gd name="T47" fmla="*/ 41 h 75"/>
              <a:gd name="T48" fmla="*/ 78 w 79"/>
              <a:gd name="T49" fmla="*/ 51 h 75"/>
              <a:gd name="T50" fmla="*/ 75 w 79"/>
              <a:gd name="T51" fmla="*/ 56 h 75"/>
              <a:gd name="T52" fmla="*/ 74 w 79"/>
              <a:gd name="T53" fmla="*/ 66 h 75"/>
              <a:gd name="T54" fmla="*/ 33 w 79"/>
              <a:gd name="T55" fmla="*/ 18 h 75"/>
              <a:gd name="T56" fmla="*/ 41 w 79"/>
              <a:gd name="T57" fmla="*/ 13 h 75"/>
              <a:gd name="T58" fmla="*/ 20 w 79"/>
              <a:gd name="T59" fmla="*/ 2 h 75"/>
              <a:gd name="T60" fmla="*/ 11 w 79"/>
              <a:gd name="T61" fmla="*/ 7 h 75"/>
              <a:gd name="T62" fmla="*/ 14 w 79"/>
              <a:gd name="T63" fmla="*/ 3 h 75"/>
              <a:gd name="T64" fmla="*/ 12 w 79"/>
              <a:gd name="T65" fmla="*/ 0 h 75"/>
              <a:gd name="T66" fmla="*/ 20 w 79"/>
              <a:gd name="T67" fmla="*/ 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75">
                <a:moveTo>
                  <a:pt x="5" y="53"/>
                </a:moveTo>
                <a:lnTo>
                  <a:pt x="0" y="56"/>
                </a:lnTo>
                <a:lnTo>
                  <a:pt x="0" y="49"/>
                </a:lnTo>
                <a:lnTo>
                  <a:pt x="5" y="53"/>
                </a:lnTo>
                <a:close/>
                <a:moveTo>
                  <a:pt x="63" y="52"/>
                </a:moveTo>
                <a:lnTo>
                  <a:pt x="53" y="56"/>
                </a:lnTo>
                <a:lnTo>
                  <a:pt x="49" y="51"/>
                </a:lnTo>
                <a:lnTo>
                  <a:pt x="52" y="45"/>
                </a:lnTo>
                <a:lnTo>
                  <a:pt x="57" y="40"/>
                </a:lnTo>
                <a:lnTo>
                  <a:pt x="61" y="40"/>
                </a:lnTo>
                <a:lnTo>
                  <a:pt x="64" y="45"/>
                </a:lnTo>
                <a:lnTo>
                  <a:pt x="63" y="52"/>
                </a:lnTo>
                <a:close/>
                <a:moveTo>
                  <a:pt x="46" y="45"/>
                </a:moveTo>
                <a:lnTo>
                  <a:pt x="45" y="52"/>
                </a:lnTo>
                <a:lnTo>
                  <a:pt x="41" y="51"/>
                </a:lnTo>
                <a:lnTo>
                  <a:pt x="39" y="49"/>
                </a:lnTo>
                <a:lnTo>
                  <a:pt x="39" y="55"/>
                </a:lnTo>
                <a:lnTo>
                  <a:pt x="34" y="58"/>
                </a:lnTo>
                <a:lnTo>
                  <a:pt x="29" y="52"/>
                </a:lnTo>
                <a:lnTo>
                  <a:pt x="35" y="44"/>
                </a:lnTo>
                <a:lnTo>
                  <a:pt x="34" y="37"/>
                </a:lnTo>
                <a:lnTo>
                  <a:pt x="42" y="34"/>
                </a:lnTo>
                <a:lnTo>
                  <a:pt x="46" y="34"/>
                </a:lnTo>
                <a:lnTo>
                  <a:pt x="50" y="33"/>
                </a:lnTo>
                <a:lnTo>
                  <a:pt x="48" y="38"/>
                </a:lnTo>
                <a:lnTo>
                  <a:pt x="46" y="45"/>
                </a:lnTo>
                <a:close/>
                <a:moveTo>
                  <a:pt x="74" y="66"/>
                </a:moveTo>
                <a:lnTo>
                  <a:pt x="72" y="70"/>
                </a:lnTo>
                <a:lnTo>
                  <a:pt x="72" y="74"/>
                </a:lnTo>
                <a:lnTo>
                  <a:pt x="67" y="75"/>
                </a:lnTo>
                <a:lnTo>
                  <a:pt x="67" y="68"/>
                </a:lnTo>
                <a:lnTo>
                  <a:pt x="61" y="71"/>
                </a:lnTo>
                <a:lnTo>
                  <a:pt x="52" y="67"/>
                </a:lnTo>
                <a:lnTo>
                  <a:pt x="53" y="60"/>
                </a:lnTo>
                <a:lnTo>
                  <a:pt x="68" y="52"/>
                </a:lnTo>
                <a:lnTo>
                  <a:pt x="69" y="45"/>
                </a:lnTo>
                <a:lnTo>
                  <a:pt x="67" y="40"/>
                </a:lnTo>
                <a:lnTo>
                  <a:pt x="63" y="34"/>
                </a:lnTo>
                <a:lnTo>
                  <a:pt x="69" y="34"/>
                </a:lnTo>
                <a:lnTo>
                  <a:pt x="63" y="26"/>
                </a:lnTo>
                <a:lnTo>
                  <a:pt x="57" y="22"/>
                </a:lnTo>
                <a:lnTo>
                  <a:pt x="50" y="17"/>
                </a:lnTo>
                <a:lnTo>
                  <a:pt x="54" y="15"/>
                </a:lnTo>
                <a:lnTo>
                  <a:pt x="68" y="17"/>
                </a:lnTo>
                <a:lnTo>
                  <a:pt x="68" y="18"/>
                </a:lnTo>
                <a:lnTo>
                  <a:pt x="74" y="30"/>
                </a:lnTo>
                <a:lnTo>
                  <a:pt x="72" y="34"/>
                </a:lnTo>
                <a:lnTo>
                  <a:pt x="71" y="41"/>
                </a:lnTo>
                <a:lnTo>
                  <a:pt x="72" y="43"/>
                </a:lnTo>
                <a:lnTo>
                  <a:pt x="78" y="51"/>
                </a:lnTo>
                <a:lnTo>
                  <a:pt x="79" y="53"/>
                </a:lnTo>
                <a:lnTo>
                  <a:pt x="75" y="56"/>
                </a:lnTo>
                <a:lnTo>
                  <a:pt x="79" y="66"/>
                </a:lnTo>
                <a:lnTo>
                  <a:pt x="74" y="66"/>
                </a:lnTo>
                <a:close/>
                <a:moveTo>
                  <a:pt x="39" y="15"/>
                </a:moveTo>
                <a:lnTo>
                  <a:pt x="33" y="18"/>
                </a:lnTo>
                <a:lnTo>
                  <a:pt x="30" y="15"/>
                </a:lnTo>
                <a:lnTo>
                  <a:pt x="41" y="13"/>
                </a:lnTo>
                <a:lnTo>
                  <a:pt x="39" y="15"/>
                </a:lnTo>
                <a:close/>
                <a:moveTo>
                  <a:pt x="20" y="2"/>
                </a:moveTo>
                <a:lnTo>
                  <a:pt x="15" y="10"/>
                </a:lnTo>
                <a:lnTo>
                  <a:pt x="11" y="7"/>
                </a:lnTo>
                <a:lnTo>
                  <a:pt x="9" y="4"/>
                </a:lnTo>
                <a:lnTo>
                  <a:pt x="14" y="3"/>
                </a:lnTo>
                <a:lnTo>
                  <a:pt x="11" y="2"/>
                </a:lnTo>
                <a:lnTo>
                  <a:pt x="12" y="0"/>
                </a:lnTo>
                <a:lnTo>
                  <a:pt x="20" y="0"/>
                </a:lnTo>
                <a:lnTo>
                  <a:pt x="20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791">
            <a:extLst>
              <a:ext uri="{FF2B5EF4-FFF2-40B4-BE49-F238E27FC236}">
                <a16:creationId xmlns:a16="http://schemas.microsoft.com/office/drawing/2014/main" id="{4F467586-EE17-29C8-0288-42D56EA3AAC4}"/>
              </a:ext>
            </a:extLst>
          </p:cNvPr>
          <p:cNvSpPr>
            <a:spLocks noEditPoints="1"/>
          </p:cNvSpPr>
          <p:nvPr/>
        </p:nvSpPr>
        <p:spPr bwMode="auto">
          <a:xfrm>
            <a:off x="5892921" y="2095544"/>
            <a:ext cx="115890" cy="117477"/>
          </a:xfrm>
          <a:custGeom>
            <a:avLst/>
            <a:gdLst>
              <a:gd name="T0" fmla="*/ 73 w 73"/>
              <a:gd name="T1" fmla="*/ 25 h 74"/>
              <a:gd name="T2" fmla="*/ 73 w 73"/>
              <a:gd name="T3" fmla="*/ 25 h 74"/>
              <a:gd name="T4" fmla="*/ 54 w 73"/>
              <a:gd name="T5" fmla="*/ 14 h 74"/>
              <a:gd name="T6" fmla="*/ 54 w 73"/>
              <a:gd name="T7" fmla="*/ 20 h 74"/>
              <a:gd name="T8" fmla="*/ 61 w 73"/>
              <a:gd name="T9" fmla="*/ 16 h 74"/>
              <a:gd name="T10" fmla="*/ 63 w 73"/>
              <a:gd name="T11" fmla="*/ 18 h 74"/>
              <a:gd name="T12" fmla="*/ 67 w 73"/>
              <a:gd name="T13" fmla="*/ 25 h 74"/>
              <a:gd name="T14" fmla="*/ 64 w 73"/>
              <a:gd name="T15" fmla="*/ 31 h 74"/>
              <a:gd name="T16" fmla="*/ 38 w 73"/>
              <a:gd name="T17" fmla="*/ 44 h 74"/>
              <a:gd name="T18" fmla="*/ 42 w 73"/>
              <a:gd name="T19" fmla="*/ 55 h 74"/>
              <a:gd name="T20" fmla="*/ 41 w 73"/>
              <a:gd name="T21" fmla="*/ 56 h 74"/>
              <a:gd name="T22" fmla="*/ 34 w 73"/>
              <a:gd name="T23" fmla="*/ 60 h 74"/>
              <a:gd name="T24" fmla="*/ 23 w 73"/>
              <a:gd name="T25" fmla="*/ 59 h 74"/>
              <a:gd name="T26" fmla="*/ 23 w 73"/>
              <a:gd name="T27" fmla="*/ 68 h 74"/>
              <a:gd name="T28" fmla="*/ 22 w 73"/>
              <a:gd name="T29" fmla="*/ 68 h 74"/>
              <a:gd name="T30" fmla="*/ 16 w 73"/>
              <a:gd name="T31" fmla="*/ 64 h 74"/>
              <a:gd name="T32" fmla="*/ 15 w 73"/>
              <a:gd name="T33" fmla="*/ 57 h 74"/>
              <a:gd name="T34" fmla="*/ 9 w 73"/>
              <a:gd name="T35" fmla="*/ 57 h 74"/>
              <a:gd name="T36" fmla="*/ 12 w 73"/>
              <a:gd name="T37" fmla="*/ 64 h 74"/>
              <a:gd name="T38" fmla="*/ 11 w 73"/>
              <a:gd name="T39" fmla="*/ 68 h 74"/>
              <a:gd name="T40" fmla="*/ 9 w 73"/>
              <a:gd name="T41" fmla="*/ 71 h 74"/>
              <a:gd name="T42" fmla="*/ 5 w 73"/>
              <a:gd name="T43" fmla="*/ 74 h 74"/>
              <a:gd name="T44" fmla="*/ 3 w 73"/>
              <a:gd name="T45" fmla="*/ 71 h 74"/>
              <a:gd name="T46" fmla="*/ 0 w 73"/>
              <a:gd name="T47" fmla="*/ 67 h 74"/>
              <a:gd name="T48" fmla="*/ 0 w 73"/>
              <a:gd name="T49" fmla="*/ 56 h 74"/>
              <a:gd name="T50" fmla="*/ 11 w 73"/>
              <a:gd name="T51" fmla="*/ 48 h 74"/>
              <a:gd name="T52" fmla="*/ 8 w 73"/>
              <a:gd name="T53" fmla="*/ 45 h 74"/>
              <a:gd name="T54" fmla="*/ 1 w 73"/>
              <a:gd name="T55" fmla="*/ 49 h 74"/>
              <a:gd name="T56" fmla="*/ 0 w 73"/>
              <a:gd name="T57" fmla="*/ 49 h 74"/>
              <a:gd name="T58" fmla="*/ 5 w 73"/>
              <a:gd name="T59" fmla="*/ 31 h 74"/>
              <a:gd name="T60" fmla="*/ 18 w 73"/>
              <a:gd name="T61" fmla="*/ 27 h 74"/>
              <a:gd name="T62" fmla="*/ 16 w 73"/>
              <a:gd name="T63" fmla="*/ 23 h 74"/>
              <a:gd name="T64" fmla="*/ 9 w 73"/>
              <a:gd name="T65" fmla="*/ 23 h 74"/>
              <a:gd name="T66" fmla="*/ 5 w 73"/>
              <a:gd name="T67" fmla="*/ 18 h 74"/>
              <a:gd name="T68" fmla="*/ 22 w 73"/>
              <a:gd name="T69" fmla="*/ 8 h 74"/>
              <a:gd name="T70" fmla="*/ 30 w 73"/>
              <a:gd name="T71" fmla="*/ 25 h 74"/>
              <a:gd name="T72" fmla="*/ 31 w 73"/>
              <a:gd name="T73" fmla="*/ 25 h 74"/>
              <a:gd name="T74" fmla="*/ 38 w 73"/>
              <a:gd name="T75" fmla="*/ 23 h 74"/>
              <a:gd name="T76" fmla="*/ 35 w 73"/>
              <a:gd name="T77" fmla="*/ 19 h 74"/>
              <a:gd name="T78" fmla="*/ 31 w 73"/>
              <a:gd name="T79" fmla="*/ 12 h 74"/>
              <a:gd name="T80" fmla="*/ 48 w 73"/>
              <a:gd name="T81" fmla="*/ 0 h 74"/>
              <a:gd name="T82" fmla="*/ 52 w 73"/>
              <a:gd name="T83" fmla="*/ 3 h 74"/>
              <a:gd name="T84" fmla="*/ 54 w 73"/>
              <a:gd name="T8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4">
                <a:moveTo>
                  <a:pt x="73" y="25"/>
                </a:moveTo>
                <a:lnTo>
                  <a:pt x="73" y="25"/>
                </a:lnTo>
                <a:close/>
                <a:moveTo>
                  <a:pt x="54" y="14"/>
                </a:moveTo>
                <a:lnTo>
                  <a:pt x="54" y="20"/>
                </a:lnTo>
                <a:lnTo>
                  <a:pt x="61" y="16"/>
                </a:lnTo>
                <a:lnTo>
                  <a:pt x="63" y="18"/>
                </a:lnTo>
                <a:lnTo>
                  <a:pt x="67" y="25"/>
                </a:lnTo>
                <a:lnTo>
                  <a:pt x="64" y="31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3" y="59"/>
                </a:lnTo>
                <a:lnTo>
                  <a:pt x="23" y="68"/>
                </a:lnTo>
                <a:lnTo>
                  <a:pt x="22" y="68"/>
                </a:lnTo>
                <a:lnTo>
                  <a:pt x="16" y="64"/>
                </a:lnTo>
                <a:lnTo>
                  <a:pt x="15" y="57"/>
                </a:lnTo>
                <a:lnTo>
                  <a:pt x="9" y="57"/>
                </a:lnTo>
                <a:lnTo>
                  <a:pt x="12" y="64"/>
                </a:lnTo>
                <a:lnTo>
                  <a:pt x="11" y="68"/>
                </a:lnTo>
                <a:lnTo>
                  <a:pt x="9" y="71"/>
                </a:lnTo>
                <a:lnTo>
                  <a:pt x="5" y="74"/>
                </a:lnTo>
                <a:lnTo>
                  <a:pt x="3" y="71"/>
                </a:lnTo>
                <a:lnTo>
                  <a:pt x="0" y="67"/>
                </a:lnTo>
                <a:lnTo>
                  <a:pt x="0" y="56"/>
                </a:lnTo>
                <a:lnTo>
                  <a:pt x="11" y="48"/>
                </a:lnTo>
                <a:lnTo>
                  <a:pt x="8" y="45"/>
                </a:lnTo>
                <a:lnTo>
                  <a:pt x="1" y="49"/>
                </a:lnTo>
                <a:lnTo>
                  <a:pt x="0" y="49"/>
                </a:lnTo>
                <a:lnTo>
                  <a:pt x="5" y="31"/>
                </a:lnTo>
                <a:lnTo>
                  <a:pt x="18" y="27"/>
                </a:lnTo>
                <a:lnTo>
                  <a:pt x="16" y="23"/>
                </a:lnTo>
                <a:lnTo>
                  <a:pt x="9" y="23"/>
                </a:lnTo>
                <a:lnTo>
                  <a:pt x="5" y="18"/>
                </a:lnTo>
                <a:lnTo>
                  <a:pt x="22" y="8"/>
                </a:lnTo>
                <a:lnTo>
                  <a:pt x="30" y="25"/>
                </a:lnTo>
                <a:lnTo>
                  <a:pt x="31" y="25"/>
                </a:lnTo>
                <a:lnTo>
                  <a:pt x="38" y="23"/>
                </a:lnTo>
                <a:lnTo>
                  <a:pt x="35" y="19"/>
                </a:lnTo>
                <a:lnTo>
                  <a:pt x="31" y="12"/>
                </a:lnTo>
                <a:lnTo>
                  <a:pt x="48" y="0"/>
                </a:lnTo>
                <a:lnTo>
                  <a:pt x="52" y="3"/>
                </a:lnTo>
                <a:lnTo>
                  <a:pt x="54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792">
            <a:extLst>
              <a:ext uri="{FF2B5EF4-FFF2-40B4-BE49-F238E27FC236}">
                <a16:creationId xmlns:a16="http://schemas.microsoft.com/office/drawing/2014/main" id="{11C58C13-D8EF-A830-2285-C55571CA1CFA}"/>
              </a:ext>
            </a:extLst>
          </p:cNvPr>
          <p:cNvSpPr>
            <a:spLocks noEditPoints="1"/>
          </p:cNvSpPr>
          <p:nvPr/>
        </p:nvSpPr>
        <p:spPr bwMode="auto">
          <a:xfrm>
            <a:off x="5892921" y="2095544"/>
            <a:ext cx="115890" cy="117477"/>
          </a:xfrm>
          <a:custGeom>
            <a:avLst/>
            <a:gdLst>
              <a:gd name="T0" fmla="*/ 73 w 73"/>
              <a:gd name="T1" fmla="*/ 25 h 74"/>
              <a:gd name="T2" fmla="*/ 73 w 73"/>
              <a:gd name="T3" fmla="*/ 25 h 74"/>
              <a:gd name="T4" fmla="*/ 54 w 73"/>
              <a:gd name="T5" fmla="*/ 14 h 74"/>
              <a:gd name="T6" fmla="*/ 54 w 73"/>
              <a:gd name="T7" fmla="*/ 20 h 74"/>
              <a:gd name="T8" fmla="*/ 61 w 73"/>
              <a:gd name="T9" fmla="*/ 16 h 74"/>
              <a:gd name="T10" fmla="*/ 63 w 73"/>
              <a:gd name="T11" fmla="*/ 18 h 74"/>
              <a:gd name="T12" fmla="*/ 67 w 73"/>
              <a:gd name="T13" fmla="*/ 25 h 74"/>
              <a:gd name="T14" fmla="*/ 64 w 73"/>
              <a:gd name="T15" fmla="*/ 31 h 74"/>
              <a:gd name="T16" fmla="*/ 38 w 73"/>
              <a:gd name="T17" fmla="*/ 44 h 74"/>
              <a:gd name="T18" fmla="*/ 42 w 73"/>
              <a:gd name="T19" fmla="*/ 55 h 74"/>
              <a:gd name="T20" fmla="*/ 41 w 73"/>
              <a:gd name="T21" fmla="*/ 56 h 74"/>
              <a:gd name="T22" fmla="*/ 34 w 73"/>
              <a:gd name="T23" fmla="*/ 60 h 74"/>
              <a:gd name="T24" fmla="*/ 23 w 73"/>
              <a:gd name="T25" fmla="*/ 59 h 74"/>
              <a:gd name="T26" fmla="*/ 23 w 73"/>
              <a:gd name="T27" fmla="*/ 68 h 74"/>
              <a:gd name="T28" fmla="*/ 22 w 73"/>
              <a:gd name="T29" fmla="*/ 68 h 74"/>
              <a:gd name="T30" fmla="*/ 16 w 73"/>
              <a:gd name="T31" fmla="*/ 64 h 74"/>
              <a:gd name="T32" fmla="*/ 15 w 73"/>
              <a:gd name="T33" fmla="*/ 57 h 74"/>
              <a:gd name="T34" fmla="*/ 9 w 73"/>
              <a:gd name="T35" fmla="*/ 57 h 74"/>
              <a:gd name="T36" fmla="*/ 12 w 73"/>
              <a:gd name="T37" fmla="*/ 64 h 74"/>
              <a:gd name="T38" fmla="*/ 11 w 73"/>
              <a:gd name="T39" fmla="*/ 68 h 74"/>
              <a:gd name="T40" fmla="*/ 9 w 73"/>
              <a:gd name="T41" fmla="*/ 71 h 74"/>
              <a:gd name="T42" fmla="*/ 5 w 73"/>
              <a:gd name="T43" fmla="*/ 74 h 74"/>
              <a:gd name="T44" fmla="*/ 3 w 73"/>
              <a:gd name="T45" fmla="*/ 71 h 74"/>
              <a:gd name="T46" fmla="*/ 0 w 73"/>
              <a:gd name="T47" fmla="*/ 67 h 74"/>
              <a:gd name="T48" fmla="*/ 0 w 73"/>
              <a:gd name="T49" fmla="*/ 56 h 74"/>
              <a:gd name="T50" fmla="*/ 11 w 73"/>
              <a:gd name="T51" fmla="*/ 48 h 74"/>
              <a:gd name="T52" fmla="*/ 8 w 73"/>
              <a:gd name="T53" fmla="*/ 45 h 74"/>
              <a:gd name="T54" fmla="*/ 1 w 73"/>
              <a:gd name="T55" fmla="*/ 49 h 74"/>
              <a:gd name="T56" fmla="*/ 0 w 73"/>
              <a:gd name="T57" fmla="*/ 49 h 74"/>
              <a:gd name="T58" fmla="*/ 5 w 73"/>
              <a:gd name="T59" fmla="*/ 31 h 74"/>
              <a:gd name="T60" fmla="*/ 18 w 73"/>
              <a:gd name="T61" fmla="*/ 27 h 74"/>
              <a:gd name="T62" fmla="*/ 16 w 73"/>
              <a:gd name="T63" fmla="*/ 23 h 74"/>
              <a:gd name="T64" fmla="*/ 9 w 73"/>
              <a:gd name="T65" fmla="*/ 23 h 74"/>
              <a:gd name="T66" fmla="*/ 5 w 73"/>
              <a:gd name="T67" fmla="*/ 18 h 74"/>
              <a:gd name="T68" fmla="*/ 22 w 73"/>
              <a:gd name="T69" fmla="*/ 8 h 74"/>
              <a:gd name="T70" fmla="*/ 30 w 73"/>
              <a:gd name="T71" fmla="*/ 25 h 74"/>
              <a:gd name="T72" fmla="*/ 31 w 73"/>
              <a:gd name="T73" fmla="*/ 25 h 74"/>
              <a:gd name="T74" fmla="*/ 38 w 73"/>
              <a:gd name="T75" fmla="*/ 23 h 74"/>
              <a:gd name="T76" fmla="*/ 35 w 73"/>
              <a:gd name="T77" fmla="*/ 19 h 74"/>
              <a:gd name="T78" fmla="*/ 31 w 73"/>
              <a:gd name="T79" fmla="*/ 12 h 74"/>
              <a:gd name="T80" fmla="*/ 48 w 73"/>
              <a:gd name="T81" fmla="*/ 0 h 74"/>
              <a:gd name="T82" fmla="*/ 52 w 73"/>
              <a:gd name="T83" fmla="*/ 3 h 74"/>
              <a:gd name="T84" fmla="*/ 54 w 73"/>
              <a:gd name="T8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4">
                <a:moveTo>
                  <a:pt x="73" y="25"/>
                </a:moveTo>
                <a:lnTo>
                  <a:pt x="73" y="25"/>
                </a:lnTo>
                <a:moveTo>
                  <a:pt x="54" y="14"/>
                </a:moveTo>
                <a:lnTo>
                  <a:pt x="54" y="20"/>
                </a:lnTo>
                <a:lnTo>
                  <a:pt x="61" y="16"/>
                </a:lnTo>
                <a:lnTo>
                  <a:pt x="63" y="18"/>
                </a:lnTo>
                <a:lnTo>
                  <a:pt x="67" y="25"/>
                </a:lnTo>
                <a:lnTo>
                  <a:pt x="64" y="31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3" y="59"/>
                </a:lnTo>
                <a:lnTo>
                  <a:pt x="23" y="68"/>
                </a:lnTo>
                <a:lnTo>
                  <a:pt x="22" y="68"/>
                </a:lnTo>
                <a:lnTo>
                  <a:pt x="16" y="64"/>
                </a:lnTo>
                <a:lnTo>
                  <a:pt x="15" y="57"/>
                </a:lnTo>
                <a:lnTo>
                  <a:pt x="9" y="57"/>
                </a:lnTo>
                <a:lnTo>
                  <a:pt x="12" y="64"/>
                </a:lnTo>
                <a:lnTo>
                  <a:pt x="11" y="68"/>
                </a:lnTo>
                <a:lnTo>
                  <a:pt x="9" y="71"/>
                </a:lnTo>
                <a:lnTo>
                  <a:pt x="5" y="74"/>
                </a:lnTo>
                <a:lnTo>
                  <a:pt x="3" y="71"/>
                </a:lnTo>
                <a:lnTo>
                  <a:pt x="0" y="67"/>
                </a:lnTo>
                <a:lnTo>
                  <a:pt x="0" y="56"/>
                </a:lnTo>
                <a:lnTo>
                  <a:pt x="11" y="48"/>
                </a:lnTo>
                <a:lnTo>
                  <a:pt x="8" y="45"/>
                </a:lnTo>
                <a:lnTo>
                  <a:pt x="1" y="49"/>
                </a:lnTo>
                <a:lnTo>
                  <a:pt x="0" y="49"/>
                </a:lnTo>
                <a:lnTo>
                  <a:pt x="5" y="31"/>
                </a:lnTo>
                <a:lnTo>
                  <a:pt x="18" y="27"/>
                </a:lnTo>
                <a:lnTo>
                  <a:pt x="16" y="23"/>
                </a:lnTo>
                <a:lnTo>
                  <a:pt x="9" y="23"/>
                </a:lnTo>
                <a:lnTo>
                  <a:pt x="5" y="18"/>
                </a:lnTo>
                <a:lnTo>
                  <a:pt x="22" y="8"/>
                </a:lnTo>
                <a:lnTo>
                  <a:pt x="30" y="25"/>
                </a:lnTo>
                <a:lnTo>
                  <a:pt x="31" y="25"/>
                </a:lnTo>
                <a:lnTo>
                  <a:pt x="38" y="23"/>
                </a:lnTo>
                <a:lnTo>
                  <a:pt x="35" y="19"/>
                </a:lnTo>
                <a:lnTo>
                  <a:pt x="31" y="12"/>
                </a:lnTo>
                <a:lnTo>
                  <a:pt x="48" y="0"/>
                </a:lnTo>
                <a:lnTo>
                  <a:pt x="52" y="3"/>
                </a:lnTo>
                <a:lnTo>
                  <a:pt x="54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793">
            <a:extLst>
              <a:ext uri="{FF2B5EF4-FFF2-40B4-BE49-F238E27FC236}">
                <a16:creationId xmlns:a16="http://schemas.microsoft.com/office/drawing/2014/main" id="{AC84BCE6-C260-AA3D-EC47-60773A85F415}"/>
              </a:ext>
            </a:extLst>
          </p:cNvPr>
          <p:cNvSpPr>
            <a:spLocks noEditPoints="1"/>
          </p:cNvSpPr>
          <p:nvPr/>
        </p:nvSpPr>
        <p:spPr bwMode="auto">
          <a:xfrm>
            <a:off x="6489833" y="1749461"/>
            <a:ext cx="104777" cy="96840"/>
          </a:xfrm>
          <a:custGeom>
            <a:avLst/>
            <a:gdLst>
              <a:gd name="T0" fmla="*/ 14 w 66"/>
              <a:gd name="T1" fmla="*/ 24 h 61"/>
              <a:gd name="T2" fmla="*/ 4 w 66"/>
              <a:gd name="T3" fmla="*/ 42 h 61"/>
              <a:gd name="T4" fmla="*/ 2 w 66"/>
              <a:gd name="T5" fmla="*/ 42 h 61"/>
              <a:gd name="T6" fmla="*/ 0 w 66"/>
              <a:gd name="T7" fmla="*/ 41 h 61"/>
              <a:gd name="T8" fmla="*/ 0 w 66"/>
              <a:gd name="T9" fmla="*/ 20 h 61"/>
              <a:gd name="T10" fmla="*/ 14 w 66"/>
              <a:gd name="T11" fmla="*/ 13 h 61"/>
              <a:gd name="T12" fmla="*/ 15 w 66"/>
              <a:gd name="T13" fmla="*/ 13 h 61"/>
              <a:gd name="T14" fmla="*/ 18 w 66"/>
              <a:gd name="T15" fmla="*/ 16 h 61"/>
              <a:gd name="T16" fmla="*/ 14 w 66"/>
              <a:gd name="T17" fmla="*/ 24 h 61"/>
              <a:gd name="T18" fmla="*/ 60 w 66"/>
              <a:gd name="T19" fmla="*/ 31 h 61"/>
              <a:gd name="T20" fmla="*/ 66 w 66"/>
              <a:gd name="T21" fmla="*/ 41 h 61"/>
              <a:gd name="T22" fmla="*/ 59 w 66"/>
              <a:gd name="T23" fmla="*/ 46 h 61"/>
              <a:gd name="T24" fmla="*/ 48 w 66"/>
              <a:gd name="T25" fmla="*/ 38 h 61"/>
              <a:gd name="T26" fmla="*/ 44 w 66"/>
              <a:gd name="T27" fmla="*/ 34 h 61"/>
              <a:gd name="T28" fmla="*/ 36 w 66"/>
              <a:gd name="T29" fmla="*/ 34 h 61"/>
              <a:gd name="T30" fmla="*/ 33 w 66"/>
              <a:gd name="T31" fmla="*/ 34 h 61"/>
              <a:gd name="T32" fmla="*/ 30 w 66"/>
              <a:gd name="T33" fmla="*/ 37 h 61"/>
              <a:gd name="T34" fmla="*/ 28 w 66"/>
              <a:gd name="T35" fmla="*/ 41 h 61"/>
              <a:gd name="T36" fmla="*/ 28 w 66"/>
              <a:gd name="T37" fmla="*/ 43 h 61"/>
              <a:gd name="T38" fmla="*/ 29 w 66"/>
              <a:gd name="T39" fmla="*/ 46 h 61"/>
              <a:gd name="T40" fmla="*/ 30 w 66"/>
              <a:gd name="T41" fmla="*/ 50 h 61"/>
              <a:gd name="T42" fmla="*/ 22 w 66"/>
              <a:gd name="T43" fmla="*/ 56 h 61"/>
              <a:gd name="T44" fmla="*/ 17 w 66"/>
              <a:gd name="T45" fmla="*/ 58 h 61"/>
              <a:gd name="T46" fmla="*/ 14 w 66"/>
              <a:gd name="T47" fmla="*/ 60 h 61"/>
              <a:gd name="T48" fmla="*/ 11 w 66"/>
              <a:gd name="T49" fmla="*/ 61 h 61"/>
              <a:gd name="T50" fmla="*/ 11 w 66"/>
              <a:gd name="T51" fmla="*/ 58 h 61"/>
              <a:gd name="T52" fmla="*/ 11 w 66"/>
              <a:gd name="T53" fmla="*/ 56 h 61"/>
              <a:gd name="T54" fmla="*/ 13 w 66"/>
              <a:gd name="T55" fmla="*/ 50 h 61"/>
              <a:gd name="T56" fmla="*/ 14 w 66"/>
              <a:gd name="T57" fmla="*/ 50 h 61"/>
              <a:gd name="T58" fmla="*/ 17 w 66"/>
              <a:gd name="T59" fmla="*/ 49 h 61"/>
              <a:gd name="T60" fmla="*/ 21 w 66"/>
              <a:gd name="T61" fmla="*/ 48 h 61"/>
              <a:gd name="T62" fmla="*/ 18 w 66"/>
              <a:gd name="T63" fmla="*/ 42 h 61"/>
              <a:gd name="T64" fmla="*/ 14 w 66"/>
              <a:gd name="T65" fmla="*/ 42 h 61"/>
              <a:gd name="T66" fmla="*/ 13 w 66"/>
              <a:gd name="T67" fmla="*/ 43 h 61"/>
              <a:gd name="T68" fmla="*/ 13 w 66"/>
              <a:gd name="T69" fmla="*/ 38 h 61"/>
              <a:gd name="T70" fmla="*/ 14 w 66"/>
              <a:gd name="T71" fmla="*/ 37 h 61"/>
              <a:gd name="T72" fmla="*/ 14 w 66"/>
              <a:gd name="T73" fmla="*/ 35 h 61"/>
              <a:gd name="T74" fmla="*/ 18 w 66"/>
              <a:gd name="T75" fmla="*/ 30 h 61"/>
              <a:gd name="T76" fmla="*/ 24 w 66"/>
              <a:gd name="T77" fmla="*/ 26 h 61"/>
              <a:gd name="T78" fmla="*/ 25 w 66"/>
              <a:gd name="T79" fmla="*/ 26 h 61"/>
              <a:gd name="T80" fmla="*/ 26 w 66"/>
              <a:gd name="T81" fmla="*/ 20 h 61"/>
              <a:gd name="T82" fmla="*/ 32 w 66"/>
              <a:gd name="T83" fmla="*/ 13 h 61"/>
              <a:gd name="T84" fmla="*/ 28 w 66"/>
              <a:gd name="T85" fmla="*/ 13 h 61"/>
              <a:gd name="T86" fmla="*/ 25 w 66"/>
              <a:gd name="T87" fmla="*/ 13 h 61"/>
              <a:gd name="T88" fmla="*/ 26 w 66"/>
              <a:gd name="T89" fmla="*/ 12 h 61"/>
              <a:gd name="T90" fmla="*/ 32 w 66"/>
              <a:gd name="T91" fmla="*/ 7 h 61"/>
              <a:gd name="T92" fmla="*/ 33 w 66"/>
              <a:gd name="T93" fmla="*/ 7 h 61"/>
              <a:gd name="T94" fmla="*/ 39 w 66"/>
              <a:gd name="T95" fmla="*/ 5 h 61"/>
              <a:gd name="T96" fmla="*/ 41 w 66"/>
              <a:gd name="T97" fmla="*/ 4 h 61"/>
              <a:gd name="T98" fmla="*/ 49 w 66"/>
              <a:gd name="T99" fmla="*/ 0 h 61"/>
              <a:gd name="T100" fmla="*/ 51 w 66"/>
              <a:gd name="T101" fmla="*/ 0 h 61"/>
              <a:gd name="T102" fmla="*/ 52 w 66"/>
              <a:gd name="T103" fmla="*/ 3 h 61"/>
              <a:gd name="T104" fmla="*/ 55 w 66"/>
              <a:gd name="T105" fmla="*/ 7 h 61"/>
              <a:gd name="T106" fmla="*/ 52 w 66"/>
              <a:gd name="T107" fmla="*/ 20 h 61"/>
              <a:gd name="T108" fmla="*/ 52 w 66"/>
              <a:gd name="T109" fmla="*/ 23 h 61"/>
              <a:gd name="T110" fmla="*/ 54 w 66"/>
              <a:gd name="T111" fmla="*/ 26 h 61"/>
              <a:gd name="T112" fmla="*/ 60 w 66"/>
              <a:gd name="T113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" h="61">
                <a:moveTo>
                  <a:pt x="14" y="24"/>
                </a:moveTo>
                <a:lnTo>
                  <a:pt x="4" y="42"/>
                </a:lnTo>
                <a:lnTo>
                  <a:pt x="2" y="42"/>
                </a:lnTo>
                <a:lnTo>
                  <a:pt x="0" y="41"/>
                </a:lnTo>
                <a:lnTo>
                  <a:pt x="0" y="20"/>
                </a:lnTo>
                <a:lnTo>
                  <a:pt x="14" y="13"/>
                </a:lnTo>
                <a:lnTo>
                  <a:pt x="15" y="13"/>
                </a:lnTo>
                <a:lnTo>
                  <a:pt x="18" y="16"/>
                </a:lnTo>
                <a:lnTo>
                  <a:pt x="14" y="24"/>
                </a:lnTo>
                <a:close/>
                <a:moveTo>
                  <a:pt x="60" y="31"/>
                </a:moveTo>
                <a:lnTo>
                  <a:pt x="66" y="41"/>
                </a:lnTo>
                <a:lnTo>
                  <a:pt x="59" y="46"/>
                </a:lnTo>
                <a:lnTo>
                  <a:pt x="48" y="38"/>
                </a:lnTo>
                <a:lnTo>
                  <a:pt x="44" y="34"/>
                </a:lnTo>
                <a:lnTo>
                  <a:pt x="36" y="34"/>
                </a:lnTo>
                <a:lnTo>
                  <a:pt x="33" y="34"/>
                </a:lnTo>
                <a:lnTo>
                  <a:pt x="30" y="37"/>
                </a:lnTo>
                <a:lnTo>
                  <a:pt x="28" y="41"/>
                </a:lnTo>
                <a:lnTo>
                  <a:pt x="28" y="43"/>
                </a:lnTo>
                <a:lnTo>
                  <a:pt x="29" y="46"/>
                </a:lnTo>
                <a:lnTo>
                  <a:pt x="30" y="50"/>
                </a:lnTo>
                <a:lnTo>
                  <a:pt x="22" y="56"/>
                </a:lnTo>
                <a:lnTo>
                  <a:pt x="17" y="58"/>
                </a:lnTo>
                <a:lnTo>
                  <a:pt x="14" y="60"/>
                </a:lnTo>
                <a:lnTo>
                  <a:pt x="11" y="61"/>
                </a:lnTo>
                <a:lnTo>
                  <a:pt x="11" y="58"/>
                </a:lnTo>
                <a:lnTo>
                  <a:pt x="11" y="56"/>
                </a:lnTo>
                <a:lnTo>
                  <a:pt x="13" y="50"/>
                </a:lnTo>
                <a:lnTo>
                  <a:pt x="14" y="50"/>
                </a:lnTo>
                <a:lnTo>
                  <a:pt x="17" y="49"/>
                </a:lnTo>
                <a:lnTo>
                  <a:pt x="21" y="48"/>
                </a:lnTo>
                <a:lnTo>
                  <a:pt x="18" y="42"/>
                </a:lnTo>
                <a:lnTo>
                  <a:pt x="14" y="42"/>
                </a:lnTo>
                <a:lnTo>
                  <a:pt x="13" y="43"/>
                </a:lnTo>
                <a:lnTo>
                  <a:pt x="13" y="38"/>
                </a:lnTo>
                <a:lnTo>
                  <a:pt x="14" y="37"/>
                </a:lnTo>
                <a:lnTo>
                  <a:pt x="14" y="35"/>
                </a:lnTo>
                <a:lnTo>
                  <a:pt x="18" y="30"/>
                </a:lnTo>
                <a:lnTo>
                  <a:pt x="24" y="26"/>
                </a:lnTo>
                <a:lnTo>
                  <a:pt x="25" y="26"/>
                </a:lnTo>
                <a:lnTo>
                  <a:pt x="26" y="20"/>
                </a:lnTo>
                <a:lnTo>
                  <a:pt x="32" y="13"/>
                </a:lnTo>
                <a:lnTo>
                  <a:pt x="28" y="13"/>
                </a:lnTo>
                <a:lnTo>
                  <a:pt x="25" y="13"/>
                </a:lnTo>
                <a:lnTo>
                  <a:pt x="26" y="12"/>
                </a:lnTo>
                <a:lnTo>
                  <a:pt x="32" y="7"/>
                </a:lnTo>
                <a:lnTo>
                  <a:pt x="33" y="7"/>
                </a:lnTo>
                <a:lnTo>
                  <a:pt x="39" y="5"/>
                </a:lnTo>
                <a:lnTo>
                  <a:pt x="41" y="4"/>
                </a:lnTo>
                <a:lnTo>
                  <a:pt x="49" y="0"/>
                </a:lnTo>
                <a:lnTo>
                  <a:pt x="51" y="0"/>
                </a:lnTo>
                <a:lnTo>
                  <a:pt x="52" y="3"/>
                </a:lnTo>
                <a:lnTo>
                  <a:pt x="55" y="7"/>
                </a:lnTo>
                <a:lnTo>
                  <a:pt x="52" y="20"/>
                </a:lnTo>
                <a:lnTo>
                  <a:pt x="52" y="23"/>
                </a:lnTo>
                <a:lnTo>
                  <a:pt x="54" y="26"/>
                </a:lnTo>
                <a:lnTo>
                  <a:pt x="60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794">
            <a:extLst>
              <a:ext uri="{FF2B5EF4-FFF2-40B4-BE49-F238E27FC236}">
                <a16:creationId xmlns:a16="http://schemas.microsoft.com/office/drawing/2014/main" id="{260C9921-F257-11B2-1BF2-0A600544C414}"/>
              </a:ext>
            </a:extLst>
          </p:cNvPr>
          <p:cNvSpPr>
            <a:spLocks noEditPoints="1"/>
          </p:cNvSpPr>
          <p:nvPr/>
        </p:nvSpPr>
        <p:spPr bwMode="auto">
          <a:xfrm>
            <a:off x="6404107" y="1558957"/>
            <a:ext cx="249243" cy="250830"/>
          </a:xfrm>
          <a:custGeom>
            <a:avLst/>
            <a:gdLst>
              <a:gd name="T0" fmla="*/ 106 w 157"/>
              <a:gd name="T1" fmla="*/ 84 h 158"/>
              <a:gd name="T2" fmla="*/ 106 w 157"/>
              <a:gd name="T3" fmla="*/ 67 h 158"/>
              <a:gd name="T4" fmla="*/ 120 w 157"/>
              <a:gd name="T5" fmla="*/ 60 h 158"/>
              <a:gd name="T6" fmla="*/ 116 w 157"/>
              <a:gd name="T7" fmla="*/ 43 h 158"/>
              <a:gd name="T8" fmla="*/ 103 w 157"/>
              <a:gd name="T9" fmla="*/ 45 h 158"/>
              <a:gd name="T10" fmla="*/ 113 w 157"/>
              <a:gd name="T11" fmla="*/ 28 h 158"/>
              <a:gd name="T12" fmla="*/ 91 w 157"/>
              <a:gd name="T13" fmla="*/ 35 h 158"/>
              <a:gd name="T14" fmla="*/ 99 w 157"/>
              <a:gd name="T15" fmla="*/ 12 h 158"/>
              <a:gd name="T16" fmla="*/ 75 w 157"/>
              <a:gd name="T17" fmla="*/ 0 h 158"/>
              <a:gd name="T18" fmla="*/ 69 w 157"/>
              <a:gd name="T19" fmla="*/ 9 h 158"/>
              <a:gd name="T20" fmla="*/ 61 w 157"/>
              <a:gd name="T21" fmla="*/ 4 h 158"/>
              <a:gd name="T22" fmla="*/ 69 w 157"/>
              <a:gd name="T23" fmla="*/ 30 h 158"/>
              <a:gd name="T24" fmla="*/ 63 w 157"/>
              <a:gd name="T25" fmla="*/ 24 h 158"/>
              <a:gd name="T26" fmla="*/ 46 w 157"/>
              <a:gd name="T27" fmla="*/ 19 h 158"/>
              <a:gd name="T28" fmla="*/ 39 w 157"/>
              <a:gd name="T29" fmla="*/ 28 h 158"/>
              <a:gd name="T30" fmla="*/ 38 w 157"/>
              <a:gd name="T31" fmla="*/ 33 h 158"/>
              <a:gd name="T32" fmla="*/ 50 w 157"/>
              <a:gd name="T33" fmla="*/ 43 h 158"/>
              <a:gd name="T34" fmla="*/ 58 w 157"/>
              <a:gd name="T35" fmla="*/ 41 h 158"/>
              <a:gd name="T36" fmla="*/ 61 w 157"/>
              <a:gd name="T37" fmla="*/ 46 h 158"/>
              <a:gd name="T38" fmla="*/ 46 w 157"/>
              <a:gd name="T39" fmla="*/ 50 h 158"/>
              <a:gd name="T40" fmla="*/ 54 w 157"/>
              <a:gd name="T41" fmla="*/ 61 h 158"/>
              <a:gd name="T42" fmla="*/ 43 w 157"/>
              <a:gd name="T43" fmla="*/ 53 h 158"/>
              <a:gd name="T44" fmla="*/ 37 w 157"/>
              <a:gd name="T45" fmla="*/ 49 h 158"/>
              <a:gd name="T46" fmla="*/ 26 w 157"/>
              <a:gd name="T47" fmla="*/ 56 h 158"/>
              <a:gd name="T48" fmla="*/ 5 w 157"/>
              <a:gd name="T49" fmla="*/ 65 h 158"/>
              <a:gd name="T50" fmla="*/ 20 w 157"/>
              <a:gd name="T51" fmla="*/ 60 h 158"/>
              <a:gd name="T52" fmla="*/ 28 w 157"/>
              <a:gd name="T53" fmla="*/ 65 h 158"/>
              <a:gd name="T54" fmla="*/ 22 w 157"/>
              <a:gd name="T55" fmla="*/ 67 h 158"/>
              <a:gd name="T56" fmla="*/ 27 w 157"/>
              <a:gd name="T57" fmla="*/ 71 h 158"/>
              <a:gd name="T58" fmla="*/ 23 w 157"/>
              <a:gd name="T59" fmla="*/ 73 h 158"/>
              <a:gd name="T60" fmla="*/ 15 w 157"/>
              <a:gd name="T61" fmla="*/ 86 h 158"/>
              <a:gd name="T62" fmla="*/ 24 w 157"/>
              <a:gd name="T63" fmla="*/ 90 h 158"/>
              <a:gd name="T64" fmla="*/ 34 w 157"/>
              <a:gd name="T65" fmla="*/ 82 h 158"/>
              <a:gd name="T66" fmla="*/ 31 w 157"/>
              <a:gd name="T67" fmla="*/ 97 h 158"/>
              <a:gd name="T68" fmla="*/ 27 w 157"/>
              <a:gd name="T69" fmla="*/ 101 h 158"/>
              <a:gd name="T70" fmla="*/ 9 w 157"/>
              <a:gd name="T71" fmla="*/ 103 h 158"/>
              <a:gd name="T72" fmla="*/ 23 w 157"/>
              <a:gd name="T73" fmla="*/ 110 h 158"/>
              <a:gd name="T74" fmla="*/ 19 w 157"/>
              <a:gd name="T75" fmla="*/ 121 h 158"/>
              <a:gd name="T76" fmla="*/ 15 w 157"/>
              <a:gd name="T77" fmla="*/ 142 h 158"/>
              <a:gd name="T78" fmla="*/ 34 w 157"/>
              <a:gd name="T79" fmla="*/ 154 h 158"/>
              <a:gd name="T80" fmla="*/ 38 w 157"/>
              <a:gd name="T81" fmla="*/ 136 h 158"/>
              <a:gd name="T82" fmla="*/ 57 w 157"/>
              <a:gd name="T83" fmla="*/ 108 h 158"/>
              <a:gd name="T84" fmla="*/ 69 w 157"/>
              <a:gd name="T85" fmla="*/ 103 h 158"/>
              <a:gd name="T86" fmla="*/ 68 w 157"/>
              <a:gd name="T87" fmla="*/ 117 h 158"/>
              <a:gd name="T88" fmla="*/ 98 w 157"/>
              <a:gd name="T89" fmla="*/ 114 h 158"/>
              <a:gd name="T90" fmla="*/ 108 w 157"/>
              <a:gd name="T91" fmla="*/ 91 h 158"/>
              <a:gd name="T92" fmla="*/ 153 w 157"/>
              <a:gd name="T93" fmla="*/ 53 h 158"/>
              <a:gd name="T94" fmla="*/ 142 w 157"/>
              <a:gd name="T95" fmla="*/ 61 h 158"/>
              <a:gd name="T96" fmla="*/ 135 w 157"/>
              <a:gd name="T97" fmla="*/ 78 h 158"/>
              <a:gd name="T98" fmla="*/ 136 w 157"/>
              <a:gd name="T99" fmla="*/ 58 h 158"/>
              <a:gd name="T100" fmla="*/ 144 w 157"/>
              <a:gd name="T101" fmla="*/ 33 h 158"/>
              <a:gd name="T102" fmla="*/ 123 w 157"/>
              <a:gd name="T103" fmla="*/ 34 h 158"/>
              <a:gd name="T104" fmla="*/ 123 w 157"/>
              <a:gd name="T105" fmla="*/ 53 h 158"/>
              <a:gd name="T106" fmla="*/ 110 w 157"/>
              <a:gd name="T107" fmla="*/ 91 h 158"/>
              <a:gd name="T108" fmla="*/ 114 w 157"/>
              <a:gd name="T109" fmla="*/ 94 h 158"/>
              <a:gd name="T110" fmla="*/ 123 w 157"/>
              <a:gd name="T111" fmla="*/ 99 h 158"/>
              <a:gd name="T112" fmla="*/ 138 w 157"/>
              <a:gd name="T113" fmla="*/ 88 h 158"/>
              <a:gd name="T114" fmla="*/ 154 w 157"/>
              <a:gd name="T115" fmla="*/ 75 h 158"/>
              <a:gd name="T116" fmla="*/ 155 w 157"/>
              <a:gd name="T117" fmla="*/ 64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7" h="158">
                <a:moveTo>
                  <a:pt x="108" y="91"/>
                </a:moveTo>
                <a:lnTo>
                  <a:pt x="106" y="91"/>
                </a:lnTo>
                <a:lnTo>
                  <a:pt x="106" y="84"/>
                </a:lnTo>
                <a:lnTo>
                  <a:pt x="101" y="75"/>
                </a:lnTo>
                <a:lnTo>
                  <a:pt x="99" y="72"/>
                </a:lnTo>
                <a:lnTo>
                  <a:pt x="106" y="67"/>
                </a:lnTo>
                <a:lnTo>
                  <a:pt x="114" y="64"/>
                </a:lnTo>
                <a:lnTo>
                  <a:pt x="118" y="61"/>
                </a:lnTo>
                <a:lnTo>
                  <a:pt x="120" y="60"/>
                </a:lnTo>
                <a:lnTo>
                  <a:pt x="118" y="57"/>
                </a:lnTo>
                <a:lnTo>
                  <a:pt x="117" y="56"/>
                </a:lnTo>
                <a:lnTo>
                  <a:pt x="116" y="43"/>
                </a:lnTo>
                <a:lnTo>
                  <a:pt x="113" y="39"/>
                </a:lnTo>
                <a:lnTo>
                  <a:pt x="108" y="48"/>
                </a:lnTo>
                <a:lnTo>
                  <a:pt x="103" y="45"/>
                </a:lnTo>
                <a:lnTo>
                  <a:pt x="109" y="35"/>
                </a:lnTo>
                <a:lnTo>
                  <a:pt x="110" y="33"/>
                </a:lnTo>
                <a:lnTo>
                  <a:pt x="113" y="28"/>
                </a:lnTo>
                <a:lnTo>
                  <a:pt x="106" y="23"/>
                </a:lnTo>
                <a:lnTo>
                  <a:pt x="97" y="37"/>
                </a:lnTo>
                <a:lnTo>
                  <a:pt x="91" y="35"/>
                </a:lnTo>
                <a:lnTo>
                  <a:pt x="95" y="23"/>
                </a:lnTo>
                <a:lnTo>
                  <a:pt x="95" y="22"/>
                </a:lnTo>
                <a:lnTo>
                  <a:pt x="99" y="12"/>
                </a:lnTo>
                <a:lnTo>
                  <a:pt x="95" y="11"/>
                </a:lnTo>
                <a:lnTo>
                  <a:pt x="91" y="9"/>
                </a:lnTo>
                <a:lnTo>
                  <a:pt x="75" y="0"/>
                </a:lnTo>
                <a:lnTo>
                  <a:pt x="78" y="23"/>
                </a:lnTo>
                <a:lnTo>
                  <a:pt x="73" y="19"/>
                </a:lnTo>
                <a:lnTo>
                  <a:pt x="69" y="9"/>
                </a:lnTo>
                <a:lnTo>
                  <a:pt x="68" y="8"/>
                </a:lnTo>
                <a:lnTo>
                  <a:pt x="63" y="4"/>
                </a:lnTo>
                <a:lnTo>
                  <a:pt x="61" y="4"/>
                </a:lnTo>
                <a:lnTo>
                  <a:pt x="56" y="12"/>
                </a:lnTo>
                <a:lnTo>
                  <a:pt x="68" y="28"/>
                </a:lnTo>
                <a:lnTo>
                  <a:pt x="69" y="30"/>
                </a:lnTo>
                <a:lnTo>
                  <a:pt x="68" y="30"/>
                </a:lnTo>
                <a:lnTo>
                  <a:pt x="65" y="30"/>
                </a:lnTo>
                <a:lnTo>
                  <a:pt x="63" y="24"/>
                </a:lnTo>
                <a:lnTo>
                  <a:pt x="56" y="19"/>
                </a:lnTo>
                <a:lnTo>
                  <a:pt x="48" y="16"/>
                </a:lnTo>
                <a:lnTo>
                  <a:pt x="46" y="19"/>
                </a:lnTo>
                <a:lnTo>
                  <a:pt x="52" y="30"/>
                </a:lnTo>
                <a:lnTo>
                  <a:pt x="48" y="33"/>
                </a:lnTo>
                <a:lnTo>
                  <a:pt x="39" y="28"/>
                </a:lnTo>
                <a:lnTo>
                  <a:pt x="38" y="28"/>
                </a:lnTo>
                <a:lnTo>
                  <a:pt x="35" y="26"/>
                </a:lnTo>
                <a:lnTo>
                  <a:pt x="38" y="33"/>
                </a:lnTo>
                <a:lnTo>
                  <a:pt x="39" y="39"/>
                </a:lnTo>
                <a:lnTo>
                  <a:pt x="43" y="42"/>
                </a:lnTo>
                <a:lnTo>
                  <a:pt x="50" y="43"/>
                </a:lnTo>
                <a:lnTo>
                  <a:pt x="54" y="43"/>
                </a:lnTo>
                <a:lnTo>
                  <a:pt x="57" y="41"/>
                </a:lnTo>
                <a:lnTo>
                  <a:pt x="58" y="41"/>
                </a:lnTo>
                <a:lnTo>
                  <a:pt x="63" y="43"/>
                </a:lnTo>
                <a:lnTo>
                  <a:pt x="63" y="48"/>
                </a:lnTo>
                <a:lnTo>
                  <a:pt x="61" y="46"/>
                </a:lnTo>
                <a:lnTo>
                  <a:pt x="60" y="46"/>
                </a:lnTo>
                <a:lnTo>
                  <a:pt x="50" y="49"/>
                </a:lnTo>
                <a:lnTo>
                  <a:pt x="46" y="50"/>
                </a:lnTo>
                <a:lnTo>
                  <a:pt x="46" y="52"/>
                </a:lnTo>
                <a:lnTo>
                  <a:pt x="56" y="54"/>
                </a:lnTo>
                <a:lnTo>
                  <a:pt x="54" y="61"/>
                </a:lnTo>
                <a:lnTo>
                  <a:pt x="48" y="54"/>
                </a:lnTo>
                <a:lnTo>
                  <a:pt x="46" y="54"/>
                </a:lnTo>
                <a:lnTo>
                  <a:pt x="43" y="53"/>
                </a:lnTo>
                <a:lnTo>
                  <a:pt x="43" y="50"/>
                </a:lnTo>
                <a:lnTo>
                  <a:pt x="42" y="49"/>
                </a:lnTo>
                <a:lnTo>
                  <a:pt x="37" y="49"/>
                </a:lnTo>
                <a:lnTo>
                  <a:pt x="31" y="49"/>
                </a:lnTo>
                <a:lnTo>
                  <a:pt x="28" y="53"/>
                </a:lnTo>
                <a:lnTo>
                  <a:pt x="26" y="56"/>
                </a:lnTo>
                <a:lnTo>
                  <a:pt x="18" y="54"/>
                </a:lnTo>
                <a:lnTo>
                  <a:pt x="12" y="53"/>
                </a:lnTo>
                <a:lnTo>
                  <a:pt x="5" y="65"/>
                </a:lnTo>
                <a:lnTo>
                  <a:pt x="15" y="64"/>
                </a:lnTo>
                <a:lnTo>
                  <a:pt x="18" y="64"/>
                </a:lnTo>
                <a:lnTo>
                  <a:pt x="20" y="60"/>
                </a:lnTo>
                <a:lnTo>
                  <a:pt x="26" y="61"/>
                </a:lnTo>
                <a:lnTo>
                  <a:pt x="30" y="63"/>
                </a:lnTo>
                <a:lnTo>
                  <a:pt x="28" y="65"/>
                </a:lnTo>
                <a:lnTo>
                  <a:pt x="26" y="65"/>
                </a:lnTo>
                <a:lnTo>
                  <a:pt x="22" y="64"/>
                </a:lnTo>
                <a:lnTo>
                  <a:pt x="22" y="67"/>
                </a:lnTo>
                <a:lnTo>
                  <a:pt x="22" y="67"/>
                </a:lnTo>
                <a:lnTo>
                  <a:pt x="24" y="69"/>
                </a:lnTo>
                <a:lnTo>
                  <a:pt x="27" y="71"/>
                </a:lnTo>
                <a:lnTo>
                  <a:pt x="28" y="73"/>
                </a:lnTo>
                <a:lnTo>
                  <a:pt x="28" y="78"/>
                </a:lnTo>
                <a:lnTo>
                  <a:pt x="23" y="73"/>
                </a:lnTo>
                <a:lnTo>
                  <a:pt x="20" y="73"/>
                </a:lnTo>
                <a:lnTo>
                  <a:pt x="9" y="78"/>
                </a:lnTo>
                <a:lnTo>
                  <a:pt x="15" y="86"/>
                </a:lnTo>
                <a:lnTo>
                  <a:pt x="19" y="87"/>
                </a:lnTo>
                <a:lnTo>
                  <a:pt x="22" y="88"/>
                </a:lnTo>
                <a:lnTo>
                  <a:pt x="24" y="90"/>
                </a:lnTo>
                <a:lnTo>
                  <a:pt x="27" y="84"/>
                </a:lnTo>
                <a:lnTo>
                  <a:pt x="27" y="83"/>
                </a:lnTo>
                <a:lnTo>
                  <a:pt x="34" y="82"/>
                </a:lnTo>
                <a:lnTo>
                  <a:pt x="37" y="84"/>
                </a:lnTo>
                <a:lnTo>
                  <a:pt x="28" y="91"/>
                </a:lnTo>
                <a:lnTo>
                  <a:pt x="31" y="97"/>
                </a:lnTo>
                <a:lnTo>
                  <a:pt x="31" y="98"/>
                </a:lnTo>
                <a:lnTo>
                  <a:pt x="28" y="99"/>
                </a:lnTo>
                <a:lnTo>
                  <a:pt x="27" y="101"/>
                </a:lnTo>
                <a:lnTo>
                  <a:pt x="19" y="97"/>
                </a:lnTo>
                <a:lnTo>
                  <a:pt x="9" y="99"/>
                </a:lnTo>
                <a:lnTo>
                  <a:pt x="9" y="103"/>
                </a:lnTo>
                <a:lnTo>
                  <a:pt x="9" y="105"/>
                </a:lnTo>
                <a:lnTo>
                  <a:pt x="15" y="108"/>
                </a:lnTo>
                <a:lnTo>
                  <a:pt x="23" y="110"/>
                </a:lnTo>
                <a:lnTo>
                  <a:pt x="23" y="114"/>
                </a:lnTo>
                <a:lnTo>
                  <a:pt x="23" y="120"/>
                </a:lnTo>
                <a:lnTo>
                  <a:pt x="19" y="121"/>
                </a:lnTo>
                <a:lnTo>
                  <a:pt x="0" y="128"/>
                </a:lnTo>
                <a:lnTo>
                  <a:pt x="1" y="144"/>
                </a:lnTo>
                <a:lnTo>
                  <a:pt x="15" y="142"/>
                </a:lnTo>
                <a:lnTo>
                  <a:pt x="23" y="139"/>
                </a:lnTo>
                <a:lnTo>
                  <a:pt x="24" y="158"/>
                </a:lnTo>
                <a:lnTo>
                  <a:pt x="34" y="154"/>
                </a:lnTo>
                <a:lnTo>
                  <a:pt x="41" y="151"/>
                </a:lnTo>
                <a:lnTo>
                  <a:pt x="38" y="138"/>
                </a:lnTo>
                <a:lnTo>
                  <a:pt x="38" y="136"/>
                </a:lnTo>
                <a:lnTo>
                  <a:pt x="57" y="116"/>
                </a:lnTo>
                <a:lnTo>
                  <a:pt x="57" y="112"/>
                </a:lnTo>
                <a:lnTo>
                  <a:pt x="57" y="108"/>
                </a:lnTo>
                <a:lnTo>
                  <a:pt x="58" y="106"/>
                </a:lnTo>
                <a:lnTo>
                  <a:pt x="68" y="103"/>
                </a:lnTo>
                <a:lnTo>
                  <a:pt x="69" y="103"/>
                </a:lnTo>
                <a:lnTo>
                  <a:pt x="68" y="108"/>
                </a:lnTo>
                <a:lnTo>
                  <a:pt x="65" y="118"/>
                </a:lnTo>
                <a:lnTo>
                  <a:pt x="68" y="117"/>
                </a:lnTo>
                <a:lnTo>
                  <a:pt x="87" y="114"/>
                </a:lnTo>
                <a:lnTo>
                  <a:pt x="95" y="116"/>
                </a:lnTo>
                <a:lnTo>
                  <a:pt x="98" y="114"/>
                </a:lnTo>
                <a:lnTo>
                  <a:pt x="113" y="106"/>
                </a:lnTo>
                <a:lnTo>
                  <a:pt x="101" y="98"/>
                </a:lnTo>
                <a:lnTo>
                  <a:pt x="108" y="91"/>
                </a:lnTo>
                <a:close/>
                <a:moveTo>
                  <a:pt x="155" y="64"/>
                </a:moveTo>
                <a:lnTo>
                  <a:pt x="153" y="54"/>
                </a:lnTo>
                <a:lnTo>
                  <a:pt x="153" y="53"/>
                </a:lnTo>
                <a:lnTo>
                  <a:pt x="151" y="53"/>
                </a:lnTo>
                <a:lnTo>
                  <a:pt x="147" y="52"/>
                </a:lnTo>
                <a:lnTo>
                  <a:pt x="142" y="61"/>
                </a:lnTo>
                <a:lnTo>
                  <a:pt x="140" y="69"/>
                </a:lnTo>
                <a:lnTo>
                  <a:pt x="136" y="79"/>
                </a:lnTo>
                <a:lnTo>
                  <a:pt x="135" y="78"/>
                </a:lnTo>
                <a:lnTo>
                  <a:pt x="133" y="72"/>
                </a:lnTo>
                <a:lnTo>
                  <a:pt x="133" y="64"/>
                </a:lnTo>
                <a:lnTo>
                  <a:pt x="136" y="58"/>
                </a:lnTo>
                <a:lnTo>
                  <a:pt x="139" y="50"/>
                </a:lnTo>
                <a:lnTo>
                  <a:pt x="143" y="43"/>
                </a:lnTo>
                <a:lnTo>
                  <a:pt x="144" y="33"/>
                </a:lnTo>
                <a:lnTo>
                  <a:pt x="138" y="27"/>
                </a:lnTo>
                <a:lnTo>
                  <a:pt x="128" y="33"/>
                </a:lnTo>
                <a:lnTo>
                  <a:pt x="123" y="34"/>
                </a:lnTo>
                <a:lnTo>
                  <a:pt x="124" y="45"/>
                </a:lnTo>
                <a:lnTo>
                  <a:pt x="128" y="52"/>
                </a:lnTo>
                <a:lnTo>
                  <a:pt x="123" y="53"/>
                </a:lnTo>
                <a:lnTo>
                  <a:pt x="120" y="63"/>
                </a:lnTo>
                <a:lnTo>
                  <a:pt x="113" y="78"/>
                </a:lnTo>
                <a:lnTo>
                  <a:pt x="110" y="91"/>
                </a:lnTo>
                <a:lnTo>
                  <a:pt x="110" y="94"/>
                </a:lnTo>
                <a:lnTo>
                  <a:pt x="112" y="95"/>
                </a:lnTo>
                <a:lnTo>
                  <a:pt x="114" y="94"/>
                </a:lnTo>
                <a:lnTo>
                  <a:pt x="121" y="94"/>
                </a:lnTo>
                <a:lnTo>
                  <a:pt x="120" y="101"/>
                </a:lnTo>
                <a:lnTo>
                  <a:pt x="123" y="99"/>
                </a:lnTo>
                <a:lnTo>
                  <a:pt x="139" y="97"/>
                </a:lnTo>
                <a:lnTo>
                  <a:pt x="138" y="93"/>
                </a:lnTo>
                <a:lnTo>
                  <a:pt x="138" y="88"/>
                </a:lnTo>
                <a:lnTo>
                  <a:pt x="143" y="84"/>
                </a:lnTo>
                <a:lnTo>
                  <a:pt x="151" y="79"/>
                </a:lnTo>
                <a:lnTo>
                  <a:pt x="154" y="75"/>
                </a:lnTo>
                <a:lnTo>
                  <a:pt x="155" y="75"/>
                </a:lnTo>
                <a:lnTo>
                  <a:pt x="157" y="69"/>
                </a:lnTo>
                <a:lnTo>
                  <a:pt x="155" y="6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795">
            <a:extLst>
              <a:ext uri="{FF2B5EF4-FFF2-40B4-BE49-F238E27FC236}">
                <a16:creationId xmlns:a16="http://schemas.microsoft.com/office/drawing/2014/main" id="{573C60D6-C269-ED7E-5777-40BD36032997}"/>
              </a:ext>
            </a:extLst>
          </p:cNvPr>
          <p:cNvSpPr>
            <a:spLocks noEditPoints="1"/>
          </p:cNvSpPr>
          <p:nvPr/>
        </p:nvSpPr>
        <p:spPr bwMode="auto">
          <a:xfrm>
            <a:off x="6929580" y="1357341"/>
            <a:ext cx="333382" cy="369895"/>
          </a:xfrm>
          <a:custGeom>
            <a:avLst/>
            <a:gdLst>
              <a:gd name="T0" fmla="*/ 15 w 210"/>
              <a:gd name="T1" fmla="*/ 49 h 233"/>
              <a:gd name="T2" fmla="*/ 19 w 210"/>
              <a:gd name="T3" fmla="*/ 48 h 233"/>
              <a:gd name="T4" fmla="*/ 3 w 210"/>
              <a:gd name="T5" fmla="*/ 46 h 233"/>
              <a:gd name="T6" fmla="*/ 10 w 210"/>
              <a:gd name="T7" fmla="*/ 40 h 233"/>
              <a:gd name="T8" fmla="*/ 101 w 210"/>
              <a:gd name="T9" fmla="*/ 22 h 233"/>
              <a:gd name="T10" fmla="*/ 118 w 210"/>
              <a:gd name="T11" fmla="*/ 41 h 233"/>
              <a:gd name="T12" fmla="*/ 116 w 210"/>
              <a:gd name="T13" fmla="*/ 49 h 233"/>
              <a:gd name="T14" fmla="*/ 115 w 210"/>
              <a:gd name="T15" fmla="*/ 78 h 233"/>
              <a:gd name="T16" fmla="*/ 115 w 210"/>
              <a:gd name="T17" fmla="*/ 104 h 233"/>
              <a:gd name="T18" fmla="*/ 130 w 210"/>
              <a:gd name="T19" fmla="*/ 110 h 233"/>
              <a:gd name="T20" fmla="*/ 160 w 210"/>
              <a:gd name="T21" fmla="*/ 104 h 233"/>
              <a:gd name="T22" fmla="*/ 171 w 210"/>
              <a:gd name="T23" fmla="*/ 116 h 233"/>
              <a:gd name="T24" fmla="*/ 183 w 210"/>
              <a:gd name="T25" fmla="*/ 151 h 233"/>
              <a:gd name="T26" fmla="*/ 208 w 210"/>
              <a:gd name="T27" fmla="*/ 183 h 233"/>
              <a:gd name="T28" fmla="*/ 210 w 210"/>
              <a:gd name="T29" fmla="*/ 205 h 233"/>
              <a:gd name="T30" fmla="*/ 206 w 210"/>
              <a:gd name="T31" fmla="*/ 217 h 233"/>
              <a:gd name="T32" fmla="*/ 160 w 210"/>
              <a:gd name="T33" fmla="*/ 233 h 233"/>
              <a:gd name="T34" fmla="*/ 159 w 210"/>
              <a:gd name="T35" fmla="*/ 232 h 233"/>
              <a:gd name="T36" fmla="*/ 153 w 210"/>
              <a:gd name="T37" fmla="*/ 225 h 233"/>
              <a:gd name="T38" fmla="*/ 146 w 210"/>
              <a:gd name="T39" fmla="*/ 215 h 233"/>
              <a:gd name="T40" fmla="*/ 139 w 210"/>
              <a:gd name="T41" fmla="*/ 209 h 233"/>
              <a:gd name="T42" fmla="*/ 133 w 210"/>
              <a:gd name="T43" fmla="*/ 199 h 233"/>
              <a:gd name="T44" fmla="*/ 127 w 210"/>
              <a:gd name="T45" fmla="*/ 192 h 233"/>
              <a:gd name="T46" fmla="*/ 120 w 210"/>
              <a:gd name="T47" fmla="*/ 183 h 233"/>
              <a:gd name="T48" fmla="*/ 115 w 210"/>
              <a:gd name="T49" fmla="*/ 181 h 233"/>
              <a:gd name="T50" fmla="*/ 104 w 210"/>
              <a:gd name="T51" fmla="*/ 180 h 233"/>
              <a:gd name="T52" fmla="*/ 88 w 210"/>
              <a:gd name="T53" fmla="*/ 176 h 233"/>
              <a:gd name="T54" fmla="*/ 60 w 210"/>
              <a:gd name="T55" fmla="*/ 149 h 233"/>
              <a:gd name="T56" fmla="*/ 70 w 210"/>
              <a:gd name="T57" fmla="*/ 124 h 233"/>
              <a:gd name="T58" fmla="*/ 54 w 210"/>
              <a:gd name="T59" fmla="*/ 123 h 233"/>
              <a:gd name="T60" fmla="*/ 44 w 210"/>
              <a:gd name="T61" fmla="*/ 106 h 233"/>
              <a:gd name="T62" fmla="*/ 19 w 210"/>
              <a:gd name="T63" fmla="*/ 83 h 233"/>
              <a:gd name="T64" fmla="*/ 9 w 210"/>
              <a:gd name="T65" fmla="*/ 68 h 233"/>
              <a:gd name="T66" fmla="*/ 4 w 210"/>
              <a:gd name="T67" fmla="*/ 65 h 233"/>
              <a:gd name="T68" fmla="*/ 0 w 210"/>
              <a:gd name="T69" fmla="*/ 65 h 233"/>
              <a:gd name="T70" fmla="*/ 7 w 210"/>
              <a:gd name="T71" fmla="*/ 63 h 233"/>
              <a:gd name="T72" fmla="*/ 22 w 210"/>
              <a:gd name="T73" fmla="*/ 55 h 233"/>
              <a:gd name="T74" fmla="*/ 29 w 210"/>
              <a:gd name="T75" fmla="*/ 45 h 233"/>
              <a:gd name="T76" fmla="*/ 29 w 210"/>
              <a:gd name="T77" fmla="*/ 34 h 233"/>
              <a:gd name="T78" fmla="*/ 33 w 210"/>
              <a:gd name="T79" fmla="*/ 23 h 233"/>
              <a:gd name="T80" fmla="*/ 39 w 210"/>
              <a:gd name="T81" fmla="*/ 18 h 233"/>
              <a:gd name="T82" fmla="*/ 51 w 210"/>
              <a:gd name="T83" fmla="*/ 11 h 233"/>
              <a:gd name="T84" fmla="*/ 47 w 210"/>
              <a:gd name="T85" fmla="*/ 22 h 233"/>
              <a:gd name="T86" fmla="*/ 40 w 210"/>
              <a:gd name="T87" fmla="*/ 29 h 233"/>
              <a:gd name="T88" fmla="*/ 37 w 210"/>
              <a:gd name="T89" fmla="*/ 40 h 233"/>
              <a:gd name="T90" fmla="*/ 40 w 210"/>
              <a:gd name="T91" fmla="*/ 45 h 233"/>
              <a:gd name="T92" fmla="*/ 43 w 210"/>
              <a:gd name="T93" fmla="*/ 50 h 233"/>
              <a:gd name="T94" fmla="*/ 49 w 210"/>
              <a:gd name="T95" fmla="*/ 55 h 233"/>
              <a:gd name="T96" fmla="*/ 48 w 210"/>
              <a:gd name="T97" fmla="*/ 46 h 233"/>
              <a:gd name="T98" fmla="*/ 51 w 210"/>
              <a:gd name="T99" fmla="*/ 33 h 233"/>
              <a:gd name="T100" fmla="*/ 63 w 210"/>
              <a:gd name="T101" fmla="*/ 31 h 233"/>
              <a:gd name="T102" fmla="*/ 60 w 210"/>
              <a:gd name="T103" fmla="*/ 46 h 233"/>
              <a:gd name="T104" fmla="*/ 67 w 210"/>
              <a:gd name="T105" fmla="*/ 35 h 233"/>
              <a:gd name="T106" fmla="*/ 64 w 210"/>
              <a:gd name="T107" fmla="*/ 25 h 233"/>
              <a:gd name="T108" fmla="*/ 74 w 210"/>
              <a:gd name="T109" fmla="*/ 22 h 233"/>
              <a:gd name="T110" fmla="*/ 63 w 210"/>
              <a:gd name="T111" fmla="*/ 12 h 233"/>
              <a:gd name="T112" fmla="*/ 67 w 210"/>
              <a:gd name="T113" fmla="*/ 0 h 233"/>
              <a:gd name="T114" fmla="*/ 84 w 210"/>
              <a:gd name="T115" fmla="*/ 3 h 233"/>
              <a:gd name="T116" fmla="*/ 97 w 210"/>
              <a:gd name="T117" fmla="*/ 19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0" h="233">
                <a:moveTo>
                  <a:pt x="10" y="40"/>
                </a:moveTo>
                <a:lnTo>
                  <a:pt x="15" y="49"/>
                </a:lnTo>
                <a:lnTo>
                  <a:pt x="19" y="45"/>
                </a:lnTo>
                <a:lnTo>
                  <a:pt x="19" y="48"/>
                </a:lnTo>
                <a:lnTo>
                  <a:pt x="4" y="56"/>
                </a:lnTo>
                <a:lnTo>
                  <a:pt x="3" y="46"/>
                </a:lnTo>
                <a:lnTo>
                  <a:pt x="4" y="38"/>
                </a:lnTo>
                <a:lnTo>
                  <a:pt x="10" y="40"/>
                </a:lnTo>
                <a:close/>
                <a:moveTo>
                  <a:pt x="97" y="19"/>
                </a:moveTo>
                <a:lnTo>
                  <a:pt x="101" y="22"/>
                </a:lnTo>
                <a:lnTo>
                  <a:pt x="100" y="34"/>
                </a:lnTo>
                <a:lnTo>
                  <a:pt x="118" y="41"/>
                </a:lnTo>
                <a:lnTo>
                  <a:pt x="119" y="48"/>
                </a:lnTo>
                <a:lnTo>
                  <a:pt x="116" y="49"/>
                </a:lnTo>
                <a:lnTo>
                  <a:pt x="118" y="63"/>
                </a:lnTo>
                <a:lnTo>
                  <a:pt x="115" y="78"/>
                </a:lnTo>
                <a:lnTo>
                  <a:pt x="108" y="83"/>
                </a:lnTo>
                <a:lnTo>
                  <a:pt x="115" y="104"/>
                </a:lnTo>
                <a:lnTo>
                  <a:pt x="124" y="112"/>
                </a:lnTo>
                <a:lnTo>
                  <a:pt x="130" y="110"/>
                </a:lnTo>
                <a:lnTo>
                  <a:pt x="141" y="113"/>
                </a:lnTo>
                <a:lnTo>
                  <a:pt x="160" y="104"/>
                </a:lnTo>
                <a:lnTo>
                  <a:pt x="168" y="105"/>
                </a:lnTo>
                <a:lnTo>
                  <a:pt x="171" y="116"/>
                </a:lnTo>
                <a:lnTo>
                  <a:pt x="176" y="121"/>
                </a:lnTo>
                <a:lnTo>
                  <a:pt x="183" y="151"/>
                </a:lnTo>
                <a:lnTo>
                  <a:pt x="187" y="151"/>
                </a:lnTo>
                <a:lnTo>
                  <a:pt x="208" y="183"/>
                </a:lnTo>
                <a:lnTo>
                  <a:pt x="209" y="196"/>
                </a:lnTo>
                <a:lnTo>
                  <a:pt x="210" y="205"/>
                </a:lnTo>
                <a:lnTo>
                  <a:pt x="209" y="206"/>
                </a:lnTo>
                <a:lnTo>
                  <a:pt x="206" y="217"/>
                </a:lnTo>
                <a:lnTo>
                  <a:pt x="191" y="228"/>
                </a:lnTo>
                <a:lnTo>
                  <a:pt x="160" y="233"/>
                </a:lnTo>
                <a:lnTo>
                  <a:pt x="160" y="232"/>
                </a:lnTo>
                <a:lnTo>
                  <a:pt x="159" y="232"/>
                </a:lnTo>
                <a:lnTo>
                  <a:pt x="156" y="228"/>
                </a:lnTo>
                <a:lnTo>
                  <a:pt x="153" y="225"/>
                </a:lnTo>
                <a:lnTo>
                  <a:pt x="152" y="222"/>
                </a:lnTo>
                <a:lnTo>
                  <a:pt x="146" y="215"/>
                </a:lnTo>
                <a:lnTo>
                  <a:pt x="142" y="210"/>
                </a:lnTo>
                <a:lnTo>
                  <a:pt x="139" y="209"/>
                </a:lnTo>
                <a:lnTo>
                  <a:pt x="137" y="206"/>
                </a:lnTo>
                <a:lnTo>
                  <a:pt x="133" y="199"/>
                </a:lnTo>
                <a:lnTo>
                  <a:pt x="129" y="194"/>
                </a:lnTo>
                <a:lnTo>
                  <a:pt x="127" y="192"/>
                </a:lnTo>
                <a:lnTo>
                  <a:pt x="124" y="188"/>
                </a:lnTo>
                <a:lnTo>
                  <a:pt x="120" y="183"/>
                </a:lnTo>
                <a:lnTo>
                  <a:pt x="116" y="181"/>
                </a:lnTo>
                <a:lnTo>
                  <a:pt x="115" y="181"/>
                </a:lnTo>
                <a:lnTo>
                  <a:pt x="111" y="180"/>
                </a:lnTo>
                <a:lnTo>
                  <a:pt x="104" y="180"/>
                </a:lnTo>
                <a:lnTo>
                  <a:pt x="96" y="179"/>
                </a:lnTo>
                <a:lnTo>
                  <a:pt x="88" y="176"/>
                </a:lnTo>
                <a:lnTo>
                  <a:pt x="71" y="153"/>
                </a:lnTo>
                <a:lnTo>
                  <a:pt x="60" y="149"/>
                </a:lnTo>
                <a:lnTo>
                  <a:pt x="74" y="135"/>
                </a:lnTo>
                <a:lnTo>
                  <a:pt x="70" y="124"/>
                </a:lnTo>
                <a:lnTo>
                  <a:pt x="51" y="130"/>
                </a:lnTo>
                <a:lnTo>
                  <a:pt x="54" y="123"/>
                </a:lnTo>
                <a:lnTo>
                  <a:pt x="41" y="112"/>
                </a:lnTo>
                <a:lnTo>
                  <a:pt x="44" y="106"/>
                </a:lnTo>
                <a:lnTo>
                  <a:pt x="39" y="97"/>
                </a:lnTo>
                <a:lnTo>
                  <a:pt x="19" y="83"/>
                </a:lnTo>
                <a:lnTo>
                  <a:pt x="15" y="71"/>
                </a:lnTo>
                <a:lnTo>
                  <a:pt x="9" y="68"/>
                </a:lnTo>
                <a:lnTo>
                  <a:pt x="7" y="67"/>
                </a:lnTo>
                <a:lnTo>
                  <a:pt x="4" y="65"/>
                </a:lnTo>
                <a:lnTo>
                  <a:pt x="2" y="67"/>
                </a:lnTo>
                <a:lnTo>
                  <a:pt x="0" y="65"/>
                </a:lnTo>
                <a:lnTo>
                  <a:pt x="3" y="64"/>
                </a:lnTo>
                <a:lnTo>
                  <a:pt x="7" y="63"/>
                </a:lnTo>
                <a:lnTo>
                  <a:pt x="18" y="57"/>
                </a:lnTo>
                <a:lnTo>
                  <a:pt x="22" y="55"/>
                </a:lnTo>
                <a:lnTo>
                  <a:pt x="26" y="50"/>
                </a:lnTo>
                <a:lnTo>
                  <a:pt x="29" y="45"/>
                </a:lnTo>
                <a:lnTo>
                  <a:pt x="29" y="44"/>
                </a:lnTo>
                <a:lnTo>
                  <a:pt x="29" y="34"/>
                </a:lnTo>
                <a:lnTo>
                  <a:pt x="29" y="29"/>
                </a:lnTo>
                <a:lnTo>
                  <a:pt x="33" y="23"/>
                </a:lnTo>
                <a:lnTo>
                  <a:pt x="36" y="22"/>
                </a:lnTo>
                <a:lnTo>
                  <a:pt x="39" y="18"/>
                </a:lnTo>
                <a:lnTo>
                  <a:pt x="48" y="12"/>
                </a:lnTo>
                <a:lnTo>
                  <a:pt x="51" y="11"/>
                </a:lnTo>
                <a:lnTo>
                  <a:pt x="51" y="15"/>
                </a:lnTo>
                <a:lnTo>
                  <a:pt x="47" y="22"/>
                </a:lnTo>
                <a:lnTo>
                  <a:pt x="45" y="23"/>
                </a:lnTo>
                <a:lnTo>
                  <a:pt x="40" y="29"/>
                </a:lnTo>
                <a:lnTo>
                  <a:pt x="34" y="37"/>
                </a:lnTo>
                <a:lnTo>
                  <a:pt x="37" y="40"/>
                </a:lnTo>
                <a:lnTo>
                  <a:pt x="43" y="40"/>
                </a:lnTo>
                <a:lnTo>
                  <a:pt x="40" y="45"/>
                </a:lnTo>
                <a:lnTo>
                  <a:pt x="41" y="45"/>
                </a:lnTo>
                <a:lnTo>
                  <a:pt x="43" y="50"/>
                </a:lnTo>
                <a:lnTo>
                  <a:pt x="48" y="57"/>
                </a:lnTo>
                <a:lnTo>
                  <a:pt x="49" y="55"/>
                </a:lnTo>
                <a:lnTo>
                  <a:pt x="52" y="50"/>
                </a:lnTo>
                <a:lnTo>
                  <a:pt x="48" y="46"/>
                </a:lnTo>
                <a:lnTo>
                  <a:pt x="52" y="41"/>
                </a:lnTo>
                <a:lnTo>
                  <a:pt x="51" y="33"/>
                </a:lnTo>
                <a:lnTo>
                  <a:pt x="55" y="29"/>
                </a:lnTo>
                <a:lnTo>
                  <a:pt x="63" y="31"/>
                </a:lnTo>
                <a:lnTo>
                  <a:pt x="60" y="41"/>
                </a:lnTo>
                <a:lnTo>
                  <a:pt x="60" y="46"/>
                </a:lnTo>
                <a:lnTo>
                  <a:pt x="64" y="45"/>
                </a:lnTo>
                <a:lnTo>
                  <a:pt x="67" y="35"/>
                </a:lnTo>
                <a:lnTo>
                  <a:pt x="69" y="30"/>
                </a:lnTo>
                <a:lnTo>
                  <a:pt x="64" y="25"/>
                </a:lnTo>
                <a:lnTo>
                  <a:pt x="64" y="20"/>
                </a:lnTo>
                <a:lnTo>
                  <a:pt x="74" y="22"/>
                </a:lnTo>
                <a:lnTo>
                  <a:pt x="74" y="16"/>
                </a:lnTo>
                <a:lnTo>
                  <a:pt x="63" y="12"/>
                </a:lnTo>
                <a:lnTo>
                  <a:pt x="64" y="1"/>
                </a:lnTo>
                <a:lnTo>
                  <a:pt x="67" y="0"/>
                </a:lnTo>
                <a:lnTo>
                  <a:pt x="73" y="1"/>
                </a:lnTo>
                <a:lnTo>
                  <a:pt x="84" y="3"/>
                </a:lnTo>
                <a:lnTo>
                  <a:pt x="89" y="14"/>
                </a:lnTo>
                <a:lnTo>
                  <a:pt x="9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796">
            <a:extLst>
              <a:ext uri="{FF2B5EF4-FFF2-40B4-BE49-F238E27FC236}">
                <a16:creationId xmlns:a16="http://schemas.microsoft.com/office/drawing/2014/main" id="{C19056B3-8237-D636-92ED-6A1D74919E51}"/>
              </a:ext>
            </a:extLst>
          </p:cNvPr>
          <p:cNvSpPr>
            <a:spLocks noEditPoints="1"/>
          </p:cNvSpPr>
          <p:nvPr/>
        </p:nvSpPr>
        <p:spPr bwMode="auto">
          <a:xfrm>
            <a:off x="7348688" y="820754"/>
            <a:ext cx="225430" cy="201617"/>
          </a:xfrm>
          <a:custGeom>
            <a:avLst/>
            <a:gdLst>
              <a:gd name="T0" fmla="*/ 16 w 142"/>
              <a:gd name="T1" fmla="*/ 50 h 127"/>
              <a:gd name="T2" fmla="*/ 28 w 142"/>
              <a:gd name="T3" fmla="*/ 54 h 127"/>
              <a:gd name="T4" fmla="*/ 16 w 142"/>
              <a:gd name="T5" fmla="*/ 64 h 127"/>
              <a:gd name="T6" fmla="*/ 8 w 142"/>
              <a:gd name="T7" fmla="*/ 50 h 127"/>
              <a:gd name="T8" fmla="*/ 4 w 142"/>
              <a:gd name="T9" fmla="*/ 35 h 127"/>
              <a:gd name="T10" fmla="*/ 23 w 142"/>
              <a:gd name="T11" fmla="*/ 39 h 127"/>
              <a:gd name="T12" fmla="*/ 82 w 142"/>
              <a:gd name="T13" fmla="*/ 43 h 127"/>
              <a:gd name="T14" fmla="*/ 94 w 142"/>
              <a:gd name="T15" fmla="*/ 49 h 127"/>
              <a:gd name="T16" fmla="*/ 101 w 142"/>
              <a:gd name="T17" fmla="*/ 41 h 127"/>
              <a:gd name="T18" fmla="*/ 102 w 142"/>
              <a:gd name="T19" fmla="*/ 60 h 127"/>
              <a:gd name="T20" fmla="*/ 114 w 142"/>
              <a:gd name="T21" fmla="*/ 49 h 127"/>
              <a:gd name="T22" fmla="*/ 125 w 142"/>
              <a:gd name="T23" fmla="*/ 75 h 127"/>
              <a:gd name="T24" fmla="*/ 136 w 142"/>
              <a:gd name="T25" fmla="*/ 60 h 127"/>
              <a:gd name="T26" fmla="*/ 127 w 142"/>
              <a:gd name="T27" fmla="*/ 37 h 127"/>
              <a:gd name="T28" fmla="*/ 132 w 142"/>
              <a:gd name="T29" fmla="*/ 30 h 127"/>
              <a:gd name="T30" fmla="*/ 142 w 142"/>
              <a:gd name="T31" fmla="*/ 41 h 127"/>
              <a:gd name="T32" fmla="*/ 135 w 142"/>
              <a:gd name="T33" fmla="*/ 57 h 127"/>
              <a:gd name="T34" fmla="*/ 135 w 142"/>
              <a:gd name="T35" fmla="*/ 86 h 127"/>
              <a:gd name="T36" fmla="*/ 91 w 142"/>
              <a:gd name="T37" fmla="*/ 121 h 127"/>
              <a:gd name="T38" fmla="*/ 83 w 142"/>
              <a:gd name="T39" fmla="*/ 121 h 127"/>
              <a:gd name="T40" fmla="*/ 77 w 142"/>
              <a:gd name="T41" fmla="*/ 110 h 127"/>
              <a:gd name="T42" fmla="*/ 62 w 142"/>
              <a:gd name="T43" fmla="*/ 98 h 127"/>
              <a:gd name="T44" fmla="*/ 45 w 142"/>
              <a:gd name="T45" fmla="*/ 95 h 127"/>
              <a:gd name="T46" fmla="*/ 41 w 142"/>
              <a:gd name="T47" fmla="*/ 76 h 127"/>
              <a:gd name="T48" fmla="*/ 56 w 142"/>
              <a:gd name="T49" fmla="*/ 76 h 127"/>
              <a:gd name="T50" fmla="*/ 72 w 142"/>
              <a:gd name="T51" fmla="*/ 88 h 127"/>
              <a:gd name="T52" fmla="*/ 75 w 142"/>
              <a:gd name="T53" fmla="*/ 80 h 127"/>
              <a:gd name="T54" fmla="*/ 65 w 142"/>
              <a:gd name="T55" fmla="*/ 67 h 127"/>
              <a:gd name="T56" fmla="*/ 77 w 142"/>
              <a:gd name="T57" fmla="*/ 63 h 127"/>
              <a:gd name="T58" fmla="*/ 62 w 142"/>
              <a:gd name="T59" fmla="*/ 42 h 127"/>
              <a:gd name="T60" fmla="*/ 60 w 142"/>
              <a:gd name="T61" fmla="*/ 30 h 127"/>
              <a:gd name="T62" fmla="*/ 68 w 142"/>
              <a:gd name="T63" fmla="*/ 27 h 127"/>
              <a:gd name="T64" fmla="*/ 71 w 142"/>
              <a:gd name="T65" fmla="*/ 33 h 127"/>
              <a:gd name="T66" fmla="*/ 79 w 142"/>
              <a:gd name="T67" fmla="*/ 34 h 127"/>
              <a:gd name="T68" fmla="*/ 77 w 142"/>
              <a:gd name="T69" fmla="*/ 4 h 127"/>
              <a:gd name="T70" fmla="*/ 61 w 142"/>
              <a:gd name="T71" fmla="*/ 16 h 127"/>
              <a:gd name="T72" fmla="*/ 77 w 142"/>
              <a:gd name="T73" fmla="*/ 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2" h="127">
                <a:moveTo>
                  <a:pt x="16" y="45"/>
                </a:moveTo>
                <a:lnTo>
                  <a:pt x="16" y="50"/>
                </a:lnTo>
                <a:lnTo>
                  <a:pt x="26" y="48"/>
                </a:lnTo>
                <a:lnTo>
                  <a:pt x="28" y="54"/>
                </a:lnTo>
                <a:lnTo>
                  <a:pt x="19" y="57"/>
                </a:lnTo>
                <a:lnTo>
                  <a:pt x="16" y="64"/>
                </a:lnTo>
                <a:lnTo>
                  <a:pt x="2" y="56"/>
                </a:lnTo>
                <a:lnTo>
                  <a:pt x="8" y="50"/>
                </a:lnTo>
                <a:lnTo>
                  <a:pt x="0" y="43"/>
                </a:lnTo>
                <a:lnTo>
                  <a:pt x="4" y="35"/>
                </a:lnTo>
                <a:lnTo>
                  <a:pt x="12" y="34"/>
                </a:lnTo>
                <a:lnTo>
                  <a:pt x="23" y="39"/>
                </a:lnTo>
                <a:lnTo>
                  <a:pt x="16" y="45"/>
                </a:lnTo>
                <a:close/>
                <a:moveTo>
                  <a:pt x="82" y="43"/>
                </a:moveTo>
                <a:lnTo>
                  <a:pt x="86" y="52"/>
                </a:lnTo>
                <a:lnTo>
                  <a:pt x="94" y="49"/>
                </a:lnTo>
                <a:lnTo>
                  <a:pt x="97" y="35"/>
                </a:lnTo>
                <a:lnTo>
                  <a:pt x="101" y="41"/>
                </a:lnTo>
                <a:lnTo>
                  <a:pt x="97" y="58"/>
                </a:lnTo>
                <a:lnTo>
                  <a:pt x="102" y="60"/>
                </a:lnTo>
                <a:lnTo>
                  <a:pt x="106" y="45"/>
                </a:lnTo>
                <a:lnTo>
                  <a:pt x="114" y="49"/>
                </a:lnTo>
                <a:lnTo>
                  <a:pt x="121" y="61"/>
                </a:lnTo>
                <a:lnTo>
                  <a:pt x="125" y="75"/>
                </a:lnTo>
                <a:lnTo>
                  <a:pt x="131" y="68"/>
                </a:lnTo>
                <a:lnTo>
                  <a:pt x="136" y="60"/>
                </a:lnTo>
                <a:lnTo>
                  <a:pt x="132" y="52"/>
                </a:lnTo>
                <a:lnTo>
                  <a:pt x="127" y="37"/>
                </a:lnTo>
                <a:lnTo>
                  <a:pt x="124" y="28"/>
                </a:lnTo>
                <a:lnTo>
                  <a:pt x="132" y="30"/>
                </a:lnTo>
                <a:lnTo>
                  <a:pt x="139" y="37"/>
                </a:lnTo>
                <a:lnTo>
                  <a:pt x="142" y="41"/>
                </a:lnTo>
                <a:lnTo>
                  <a:pt x="142" y="52"/>
                </a:lnTo>
                <a:lnTo>
                  <a:pt x="135" y="57"/>
                </a:lnTo>
                <a:lnTo>
                  <a:pt x="140" y="67"/>
                </a:lnTo>
                <a:lnTo>
                  <a:pt x="135" y="86"/>
                </a:lnTo>
                <a:lnTo>
                  <a:pt x="112" y="127"/>
                </a:lnTo>
                <a:lnTo>
                  <a:pt x="91" y="121"/>
                </a:lnTo>
                <a:lnTo>
                  <a:pt x="86" y="121"/>
                </a:lnTo>
                <a:lnTo>
                  <a:pt x="83" y="121"/>
                </a:lnTo>
                <a:lnTo>
                  <a:pt x="79" y="116"/>
                </a:lnTo>
                <a:lnTo>
                  <a:pt x="77" y="110"/>
                </a:lnTo>
                <a:lnTo>
                  <a:pt x="68" y="102"/>
                </a:lnTo>
                <a:lnTo>
                  <a:pt x="62" y="98"/>
                </a:lnTo>
                <a:lnTo>
                  <a:pt x="51" y="98"/>
                </a:lnTo>
                <a:lnTo>
                  <a:pt x="45" y="95"/>
                </a:lnTo>
                <a:lnTo>
                  <a:pt x="42" y="83"/>
                </a:lnTo>
                <a:lnTo>
                  <a:pt x="41" y="76"/>
                </a:lnTo>
                <a:lnTo>
                  <a:pt x="49" y="69"/>
                </a:lnTo>
                <a:lnTo>
                  <a:pt x="56" y="76"/>
                </a:lnTo>
                <a:lnTo>
                  <a:pt x="62" y="83"/>
                </a:lnTo>
                <a:lnTo>
                  <a:pt x="72" y="88"/>
                </a:lnTo>
                <a:lnTo>
                  <a:pt x="73" y="88"/>
                </a:lnTo>
                <a:lnTo>
                  <a:pt x="75" y="80"/>
                </a:lnTo>
                <a:lnTo>
                  <a:pt x="65" y="73"/>
                </a:lnTo>
                <a:lnTo>
                  <a:pt x="65" y="67"/>
                </a:lnTo>
                <a:lnTo>
                  <a:pt x="76" y="67"/>
                </a:lnTo>
                <a:lnTo>
                  <a:pt x="77" y="63"/>
                </a:lnTo>
                <a:lnTo>
                  <a:pt x="62" y="57"/>
                </a:lnTo>
                <a:lnTo>
                  <a:pt x="62" y="42"/>
                </a:lnTo>
                <a:lnTo>
                  <a:pt x="64" y="37"/>
                </a:lnTo>
                <a:lnTo>
                  <a:pt x="60" y="30"/>
                </a:lnTo>
                <a:lnTo>
                  <a:pt x="62" y="26"/>
                </a:lnTo>
                <a:lnTo>
                  <a:pt x="68" y="27"/>
                </a:lnTo>
                <a:lnTo>
                  <a:pt x="71" y="31"/>
                </a:lnTo>
                <a:lnTo>
                  <a:pt x="71" y="33"/>
                </a:lnTo>
                <a:lnTo>
                  <a:pt x="71" y="34"/>
                </a:lnTo>
                <a:lnTo>
                  <a:pt x="79" y="34"/>
                </a:lnTo>
                <a:lnTo>
                  <a:pt x="82" y="43"/>
                </a:lnTo>
                <a:close/>
                <a:moveTo>
                  <a:pt x="77" y="4"/>
                </a:moveTo>
                <a:lnTo>
                  <a:pt x="76" y="23"/>
                </a:lnTo>
                <a:lnTo>
                  <a:pt x="61" y="16"/>
                </a:lnTo>
                <a:lnTo>
                  <a:pt x="69" y="0"/>
                </a:lnTo>
                <a:lnTo>
                  <a:pt x="77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797">
            <a:extLst>
              <a:ext uri="{FF2B5EF4-FFF2-40B4-BE49-F238E27FC236}">
                <a16:creationId xmlns:a16="http://schemas.microsoft.com/office/drawing/2014/main" id="{36D35B1D-1659-7C9B-911E-50245A3C2C38}"/>
              </a:ext>
            </a:extLst>
          </p:cNvPr>
          <p:cNvSpPr>
            <a:spLocks/>
          </p:cNvSpPr>
          <p:nvPr/>
        </p:nvSpPr>
        <p:spPr bwMode="auto">
          <a:xfrm>
            <a:off x="7678895" y="742965"/>
            <a:ext cx="211142" cy="520711"/>
          </a:xfrm>
          <a:custGeom>
            <a:avLst/>
            <a:gdLst>
              <a:gd name="T0" fmla="*/ 112 w 133"/>
              <a:gd name="T1" fmla="*/ 9 h 328"/>
              <a:gd name="T2" fmla="*/ 118 w 133"/>
              <a:gd name="T3" fmla="*/ 35 h 328"/>
              <a:gd name="T4" fmla="*/ 133 w 133"/>
              <a:gd name="T5" fmla="*/ 86 h 328"/>
              <a:gd name="T6" fmla="*/ 112 w 133"/>
              <a:gd name="T7" fmla="*/ 144 h 328"/>
              <a:gd name="T8" fmla="*/ 122 w 133"/>
              <a:gd name="T9" fmla="*/ 177 h 328"/>
              <a:gd name="T10" fmla="*/ 129 w 133"/>
              <a:gd name="T11" fmla="*/ 193 h 328"/>
              <a:gd name="T12" fmla="*/ 129 w 133"/>
              <a:gd name="T13" fmla="*/ 222 h 328"/>
              <a:gd name="T14" fmla="*/ 104 w 133"/>
              <a:gd name="T15" fmla="*/ 264 h 328"/>
              <a:gd name="T16" fmla="*/ 40 w 133"/>
              <a:gd name="T17" fmla="*/ 297 h 328"/>
              <a:gd name="T18" fmla="*/ 36 w 133"/>
              <a:gd name="T19" fmla="*/ 327 h 328"/>
              <a:gd name="T20" fmla="*/ 10 w 133"/>
              <a:gd name="T21" fmla="*/ 300 h 328"/>
              <a:gd name="T22" fmla="*/ 11 w 133"/>
              <a:gd name="T23" fmla="*/ 277 h 328"/>
              <a:gd name="T24" fmla="*/ 6 w 133"/>
              <a:gd name="T25" fmla="*/ 242 h 328"/>
              <a:gd name="T26" fmla="*/ 4 w 133"/>
              <a:gd name="T27" fmla="*/ 223 h 328"/>
              <a:gd name="T28" fmla="*/ 6 w 133"/>
              <a:gd name="T29" fmla="*/ 217 h 328"/>
              <a:gd name="T30" fmla="*/ 9 w 133"/>
              <a:gd name="T31" fmla="*/ 177 h 328"/>
              <a:gd name="T32" fmla="*/ 4 w 133"/>
              <a:gd name="T33" fmla="*/ 161 h 328"/>
              <a:gd name="T34" fmla="*/ 9 w 133"/>
              <a:gd name="T35" fmla="*/ 140 h 328"/>
              <a:gd name="T36" fmla="*/ 21 w 133"/>
              <a:gd name="T37" fmla="*/ 101 h 328"/>
              <a:gd name="T38" fmla="*/ 35 w 133"/>
              <a:gd name="T39" fmla="*/ 60 h 328"/>
              <a:gd name="T40" fmla="*/ 37 w 133"/>
              <a:gd name="T41" fmla="*/ 90 h 328"/>
              <a:gd name="T42" fmla="*/ 45 w 133"/>
              <a:gd name="T43" fmla="*/ 114 h 328"/>
              <a:gd name="T44" fmla="*/ 19 w 133"/>
              <a:gd name="T45" fmla="*/ 140 h 328"/>
              <a:gd name="T46" fmla="*/ 18 w 133"/>
              <a:gd name="T47" fmla="*/ 144 h 328"/>
              <a:gd name="T48" fmla="*/ 47 w 133"/>
              <a:gd name="T49" fmla="*/ 140 h 328"/>
              <a:gd name="T50" fmla="*/ 47 w 133"/>
              <a:gd name="T51" fmla="*/ 159 h 328"/>
              <a:gd name="T52" fmla="*/ 48 w 133"/>
              <a:gd name="T53" fmla="*/ 189 h 328"/>
              <a:gd name="T54" fmla="*/ 47 w 133"/>
              <a:gd name="T55" fmla="*/ 219 h 328"/>
              <a:gd name="T56" fmla="*/ 56 w 133"/>
              <a:gd name="T57" fmla="*/ 200 h 328"/>
              <a:gd name="T58" fmla="*/ 66 w 133"/>
              <a:gd name="T59" fmla="*/ 199 h 328"/>
              <a:gd name="T60" fmla="*/ 75 w 133"/>
              <a:gd name="T61" fmla="*/ 182 h 328"/>
              <a:gd name="T62" fmla="*/ 92 w 133"/>
              <a:gd name="T63" fmla="*/ 176 h 328"/>
              <a:gd name="T64" fmla="*/ 81 w 133"/>
              <a:gd name="T65" fmla="*/ 155 h 328"/>
              <a:gd name="T66" fmla="*/ 84 w 133"/>
              <a:gd name="T67" fmla="*/ 142 h 328"/>
              <a:gd name="T68" fmla="*/ 99 w 133"/>
              <a:gd name="T69" fmla="*/ 146 h 328"/>
              <a:gd name="T70" fmla="*/ 101 w 133"/>
              <a:gd name="T71" fmla="*/ 143 h 328"/>
              <a:gd name="T72" fmla="*/ 85 w 133"/>
              <a:gd name="T73" fmla="*/ 135 h 328"/>
              <a:gd name="T74" fmla="*/ 89 w 133"/>
              <a:gd name="T75" fmla="*/ 124 h 328"/>
              <a:gd name="T76" fmla="*/ 80 w 133"/>
              <a:gd name="T77" fmla="*/ 118 h 328"/>
              <a:gd name="T78" fmla="*/ 100 w 133"/>
              <a:gd name="T79" fmla="*/ 106 h 328"/>
              <a:gd name="T80" fmla="*/ 95 w 133"/>
              <a:gd name="T81" fmla="*/ 98 h 328"/>
              <a:gd name="T82" fmla="*/ 110 w 133"/>
              <a:gd name="T83" fmla="*/ 84 h 328"/>
              <a:gd name="T84" fmla="*/ 119 w 133"/>
              <a:gd name="T85" fmla="*/ 79 h 328"/>
              <a:gd name="T86" fmla="*/ 105 w 133"/>
              <a:gd name="T87" fmla="*/ 69 h 328"/>
              <a:gd name="T88" fmla="*/ 86 w 133"/>
              <a:gd name="T89" fmla="*/ 67 h 328"/>
              <a:gd name="T90" fmla="*/ 74 w 133"/>
              <a:gd name="T91" fmla="*/ 46 h 328"/>
              <a:gd name="T92" fmla="*/ 86 w 133"/>
              <a:gd name="T93" fmla="*/ 41 h 328"/>
              <a:gd name="T94" fmla="*/ 80 w 133"/>
              <a:gd name="T95" fmla="*/ 28 h 328"/>
              <a:gd name="T96" fmla="*/ 107 w 133"/>
              <a:gd name="T97" fmla="*/ 46 h 328"/>
              <a:gd name="T98" fmla="*/ 100 w 133"/>
              <a:gd name="T99" fmla="*/ 19 h 328"/>
              <a:gd name="T100" fmla="*/ 104 w 133"/>
              <a:gd name="T101" fmla="*/ 5 h 328"/>
              <a:gd name="T102" fmla="*/ 108 w 133"/>
              <a:gd name="T103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328">
                <a:moveTo>
                  <a:pt x="108" y="0"/>
                </a:moveTo>
                <a:lnTo>
                  <a:pt x="112" y="9"/>
                </a:lnTo>
                <a:lnTo>
                  <a:pt x="110" y="22"/>
                </a:lnTo>
                <a:lnTo>
                  <a:pt x="118" y="35"/>
                </a:lnTo>
                <a:lnTo>
                  <a:pt x="133" y="82"/>
                </a:lnTo>
                <a:lnTo>
                  <a:pt x="133" y="86"/>
                </a:lnTo>
                <a:lnTo>
                  <a:pt x="112" y="135"/>
                </a:lnTo>
                <a:lnTo>
                  <a:pt x="112" y="144"/>
                </a:lnTo>
                <a:lnTo>
                  <a:pt x="112" y="154"/>
                </a:lnTo>
                <a:lnTo>
                  <a:pt x="122" y="177"/>
                </a:lnTo>
                <a:lnTo>
                  <a:pt x="123" y="180"/>
                </a:lnTo>
                <a:lnTo>
                  <a:pt x="129" y="193"/>
                </a:lnTo>
                <a:lnTo>
                  <a:pt x="126" y="202"/>
                </a:lnTo>
                <a:lnTo>
                  <a:pt x="129" y="222"/>
                </a:lnTo>
                <a:lnTo>
                  <a:pt x="101" y="248"/>
                </a:lnTo>
                <a:lnTo>
                  <a:pt x="104" y="264"/>
                </a:lnTo>
                <a:lnTo>
                  <a:pt x="81" y="271"/>
                </a:lnTo>
                <a:lnTo>
                  <a:pt x="40" y="297"/>
                </a:lnTo>
                <a:lnTo>
                  <a:pt x="45" y="317"/>
                </a:lnTo>
                <a:lnTo>
                  <a:pt x="36" y="327"/>
                </a:lnTo>
                <a:lnTo>
                  <a:pt x="19" y="328"/>
                </a:lnTo>
                <a:lnTo>
                  <a:pt x="10" y="300"/>
                </a:lnTo>
                <a:lnTo>
                  <a:pt x="14" y="282"/>
                </a:lnTo>
                <a:lnTo>
                  <a:pt x="11" y="277"/>
                </a:lnTo>
                <a:lnTo>
                  <a:pt x="17" y="264"/>
                </a:lnTo>
                <a:lnTo>
                  <a:pt x="6" y="242"/>
                </a:lnTo>
                <a:lnTo>
                  <a:pt x="6" y="230"/>
                </a:lnTo>
                <a:lnTo>
                  <a:pt x="4" y="223"/>
                </a:lnTo>
                <a:lnTo>
                  <a:pt x="4" y="219"/>
                </a:lnTo>
                <a:lnTo>
                  <a:pt x="6" y="217"/>
                </a:lnTo>
                <a:lnTo>
                  <a:pt x="9" y="202"/>
                </a:lnTo>
                <a:lnTo>
                  <a:pt x="9" y="177"/>
                </a:lnTo>
                <a:lnTo>
                  <a:pt x="7" y="170"/>
                </a:lnTo>
                <a:lnTo>
                  <a:pt x="4" y="161"/>
                </a:lnTo>
                <a:lnTo>
                  <a:pt x="0" y="148"/>
                </a:lnTo>
                <a:lnTo>
                  <a:pt x="9" y="140"/>
                </a:lnTo>
                <a:lnTo>
                  <a:pt x="7" y="133"/>
                </a:lnTo>
                <a:lnTo>
                  <a:pt x="21" y="101"/>
                </a:lnTo>
                <a:lnTo>
                  <a:pt x="30" y="86"/>
                </a:lnTo>
                <a:lnTo>
                  <a:pt x="35" y="60"/>
                </a:lnTo>
                <a:lnTo>
                  <a:pt x="39" y="62"/>
                </a:lnTo>
                <a:lnTo>
                  <a:pt x="37" y="90"/>
                </a:lnTo>
                <a:lnTo>
                  <a:pt x="44" y="90"/>
                </a:lnTo>
                <a:lnTo>
                  <a:pt x="45" y="114"/>
                </a:lnTo>
                <a:lnTo>
                  <a:pt x="39" y="125"/>
                </a:lnTo>
                <a:lnTo>
                  <a:pt x="19" y="140"/>
                </a:lnTo>
                <a:lnTo>
                  <a:pt x="18" y="146"/>
                </a:lnTo>
                <a:lnTo>
                  <a:pt x="18" y="144"/>
                </a:lnTo>
                <a:lnTo>
                  <a:pt x="33" y="139"/>
                </a:lnTo>
                <a:lnTo>
                  <a:pt x="47" y="140"/>
                </a:lnTo>
                <a:lnTo>
                  <a:pt x="47" y="158"/>
                </a:lnTo>
                <a:lnTo>
                  <a:pt x="47" y="159"/>
                </a:lnTo>
                <a:lnTo>
                  <a:pt x="47" y="170"/>
                </a:lnTo>
                <a:lnTo>
                  <a:pt x="48" y="189"/>
                </a:lnTo>
                <a:lnTo>
                  <a:pt x="47" y="211"/>
                </a:lnTo>
                <a:lnTo>
                  <a:pt x="47" y="219"/>
                </a:lnTo>
                <a:lnTo>
                  <a:pt x="54" y="210"/>
                </a:lnTo>
                <a:lnTo>
                  <a:pt x="56" y="200"/>
                </a:lnTo>
                <a:lnTo>
                  <a:pt x="59" y="200"/>
                </a:lnTo>
                <a:lnTo>
                  <a:pt x="66" y="199"/>
                </a:lnTo>
                <a:lnTo>
                  <a:pt x="69" y="182"/>
                </a:lnTo>
                <a:lnTo>
                  <a:pt x="75" y="182"/>
                </a:lnTo>
                <a:lnTo>
                  <a:pt x="84" y="182"/>
                </a:lnTo>
                <a:lnTo>
                  <a:pt x="92" y="176"/>
                </a:lnTo>
                <a:lnTo>
                  <a:pt x="78" y="162"/>
                </a:lnTo>
                <a:lnTo>
                  <a:pt x="81" y="155"/>
                </a:lnTo>
                <a:lnTo>
                  <a:pt x="77" y="154"/>
                </a:lnTo>
                <a:lnTo>
                  <a:pt x="84" y="142"/>
                </a:lnTo>
                <a:lnTo>
                  <a:pt x="86" y="142"/>
                </a:lnTo>
                <a:lnTo>
                  <a:pt x="99" y="146"/>
                </a:lnTo>
                <a:lnTo>
                  <a:pt x="103" y="146"/>
                </a:lnTo>
                <a:lnTo>
                  <a:pt x="101" y="143"/>
                </a:lnTo>
                <a:lnTo>
                  <a:pt x="101" y="140"/>
                </a:lnTo>
                <a:lnTo>
                  <a:pt x="85" y="135"/>
                </a:lnTo>
                <a:lnTo>
                  <a:pt x="86" y="131"/>
                </a:lnTo>
                <a:lnTo>
                  <a:pt x="89" y="124"/>
                </a:lnTo>
                <a:lnTo>
                  <a:pt x="89" y="122"/>
                </a:lnTo>
                <a:lnTo>
                  <a:pt x="80" y="118"/>
                </a:lnTo>
                <a:lnTo>
                  <a:pt x="82" y="105"/>
                </a:lnTo>
                <a:lnTo>
                  <a:pt x="100" y="106"/>
                </a:lnTo>
                <a:lnTo>
                  <a:pt x="103" y="101"/>
                </a:lnTo>
                <a:lnTo>
                  <a:pt x="95" y="98"/>
                </a:lnTo>
                <a:lnTo>
                  <a:pt x="93" y="84"/>
                </a:lnTo>
                <a:lnTo>
                  <a:pt x="110" y="84"/>
                </a:lnTo>
                <a:lnTo>
                  <a:pt x="129" y="84"/>
                </a:lnTo>
                <a:lnTo>
                  <a:pt x="119" y="79"/>
                </a:lnTo>
                <a:lnTo>
                  <a:pt x="108" y="75"/>
                </a:lnTo>
                <a:lnTo>
                  <a:pt x="105" y="69"/>
                </a:lnTo>
                <a:lnTo>
                  <a:pt x="100" y="56"/>
                </a:lnTo>
                <a:lnTo>
                  <a:pt x="86" y="67"/>
                </a:lnTo>
                <a:lnTo>
                  <a:pt x="75" y="57"/>
                </a:lnTo>
                <a:lnTo>
                  <a:pt x="74" y="46"/>
                </a:lnTo>
                <a:lnTo>
                  <a:pt x="90" y="50"/>
                </a:lnTo>
                <a:lnTo>
                  <a:pt x="86" y="41"/>
                </a:lnTo>
                <a:lnTo>
                  <a:pt x="78" y="37"/>
                </a:lnTo>
                <a:lnTo>
                  <a:pt x="80" y="28"/>
                </a:lnTo>
                <a:lnTo>
                  <a:pt x="100" y="31"/>
                </a:lnTo>
                <a:lnTo>
                  <a:pt x="107" y="46"/>
                </a:lnTo>
                <a:lnTo>
                  <a:pt x="110" y="27"/>
                </a:lnTo>
                <a:lnTo>
                  <a:pt x="100" y="19"/>
                </a:lnTo>
                <a:lnTo>
                  <a:pt x="101" y="7"/>
                </a:lnTo>
                <a:lnTo>
                  <a:pt x="104" y="5"/>
                </a:lnTo>
                <a:lnTo>
                  <a:pt x="107" y="0"/>
                </a:lnTo>
                <a:lnTo>
                  <a:pt x="10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798">
            <a:extLst>
              <a:ext uri="{FF2B5EF4-FFF2-40B4-BE49-F238E27FC236}">
                <a16:creationId xmlns:a16="http://schemas.microsoft.com/office/drawing/2014/main" id="{A39862F3-8C53-ECE8-6640-D84185F4F726}"/>
              </a:ext>
            </a:extLst>
          </p:cNvPr>
          <p:cNvSpPr>
            <a:spLocks/>
          </p:cNvSpPr>
          <p:nvPr/>
        </p:nvSpPr>
        <p:spPr bwMode="auto">
          <a:xfrm>
            <a:off x="8098004" y="960457"/>
            <a:ext cx="225430" cy="157166"/>
          </a:xfrm>
          <a:custGeom>
            <a:avLst/>
            <a:gdLst>
              <a:gd name="T0" fmla="*/ 102 w 142"/>
              <a:gd name="T1" fmla="*/ 29 h 99"/>
              <a:gd name="T2" fmla="*/ 124 w 142"/>
              <a:gd name="T3" fmla="*/ 36 h 99"/>
              <a:gd name="T4" fmla="*/ 139 w 142"/>
              <a:gd name="T5" fmla="*/ 43 h 99"/>
              <a:gd name="T6" fmla="*/ 140 w 142"/>
              <a:gd name="T7" fmla="*/ 43 h 99"/>
              <a:gd name="T8" fmla="*/ 142 w 142"/>
              <a:gd name="T9" fmla="*/ 47 h 99"/>
              <a:gd name="T10" fmla="*/ 133 w 142"/>
              <a:gd name="T11" fmla="*/ 52 h 99"/>
              <a:gd name="T12" fmla="*/ 135 w 142"/>
              <a:gd name="T13" fmla="*/ 62 h 99"/>
              <a:gd name="T14" fmla="*/ 129 w 142"/>
              <a:gd name="T15" fmla="*/ 70 h 99"/>
              <a:gd name="T16" fmla="*/ 123 w 142"/>
              <a:gd name="T17" fmla="*/ 75 h 99"/>
              <a:gd name="T18" fmla="*/ 116 w 142"/>
              <a:gd name="T19" fmla="*/ 81 h 99"/>
              <a:gd name="T20" fmla="*/ 123 w 142"/>
              <a:gd name="T21" fmla="*/ 85 h 99"/>
              <a:gd name="T22" fmla="*/ 109 w 142"/>
              <a:gd name="T23" fmla="*/ 90 h 99"/>
              <a:gd name="T24" fmla="*/ 91 w 142"/>
              <a:gd name="T25" fmla="*/ 99 h 99"/>
              <a:gd name="T26" fmla="*/ 86 w 142"/>
              <a:gd name="T27" fmla="*/ 97 h 99"/>
              <a:gd name="T28" fmla="*/ 69 w 142"/>
              <a:gd name="T29" fmla="*/ 96 h 99"/>
              <a:gd name="T30" fmla="*/ 54 w 142"/>
              <a:gd name="T31" fmla="*/ 96 h 99"/>
              <a:gd name="T32" fmla="*/ 52 w 142"/>
              <a:gd name="T33" fmla="*/ 96 h 99"/>
              <a:gd name="T34" fmla="*/ 39 w 142"/>
              <a:gd name="T35" fmla="*/ 95 h 99"/>
              <a:gd name="T36" fmla="*/ 35 w 142"/>
              <a:gd name="T37" fmla="*/ 95 h 99"/>
              <a:gd name="T38" fmla="*/ 35 w 142"/>
              <a:gd name="T39" fmla="*/ 92 h 99"/>
              <a:gd name="T40" fmla="*/ 37 w 142"/>
              <a:gd name="T41" fmla="*/ 86 h 99"/>
              <a:gd name="T42" fmla="*/ 30 w 142"/>
              <a:gd name="T43" fmla="*/ 70 h 99"/>
              <a:gd name="T44" fmla="*/ 28 w 142"/>
              <a:gd name="T45" fmla="*/ 67 h 99"/>
              <a:gd name="T46" fmla="*/ 28 w 142"/>
              <a:gd name="T47" fmla="*/ 66 h 99"/>
              <a:gd name="T48" fmla="*/ 31 w 142"/>
              <a:gd name="T49" fmla="*/ 44 h 99"/>
              <a:gd name="T50" fmla="*/ 27 w 142"/>
              <a:gd name="T51" fmla="*/ 26 h 99"/>
              <a:gd name="T52" fmla="*/ 16 w 142"/>
              <a:gd name="T53" fmla="*/ 29 h 99"/>
              <a:gd name="T54" fmla="*/ 11 w 142"/>
              <a:gd name="T55" fmla="*/ 29 h 99"/>
              <a:gd name="T56" fmla="*/ 0 w 142"/>
              <a:gd name="T57" fmla="*/ 24 h 99"/>
              <a:gd name="T58" fmla="*/ 5 w 142"/>
              <a:gd name="T59" fmla="*/ 22 h 99"/>
              <a:gd name="T60" fmla="*/ 7 w 142"/>
              <a:gd name="T61" fmla="*/ 10 h 99"/>
              <a:gd name="T62" fmla="*/ 16 w 142"/>
              <a:gd name="T63" fmla="*/ 0 h 99"/>
              <a:gd name="T64" fmla="*/ 17 w 142"/>
              <a:gd name="T65" fmla="*/ 0 h 99"/>
              <a:gd name="T66" fmla="*/ 38 w 142"/>
              <a:gd name="T67" fmla="*/ 9 h 99"/>
              <a:gd name="T68" fmla="*/ 53 w 142"/>
              <a:gd name="T69" fmla="*/ 20 h 99"/>
              <a:gd name="T70" fmla="*/ 62 w 142"/>
              <a:gd name="T71" fmla="*/ 21 h 99"/>
              <a:gd name="T72" fmla="*/ 57 w 142"/>
              <a:gd name="T73" fmla="*/ 29 h 99"/>
              <a:gd name="T74" fmla="*/ 80 w 142"/>
              <a:gd name="T75" fmla="*/ 26 h 99"/>
              <a:gd name="T76" fmla="*/ 102 w 142"/>
              <a:gd name="T77" fmla="*/ 2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99">
                <a:moveTo>
                  <a:pt x="102" y="29"/>
                </a:moveTo>
                <a:lnTo>
                  <a:pt x="124" y="36"/>
                </a:lnTo>
                <a:lnTo>
                  <a:pt x="139" y="43"/>
                </a:lnTo>
                <a:lnTo>
                  <a:pt x="140" y="43"/>
                </a:lnTo>
                <a:lnTo>
                  <a:pt x="142" y="47"/>
                </a:lnTo>
                <a:lnTo>
                  <a:pt x="133" y="52"/>
                </a:lnTo>
                <a:lnTo>
                  <a:pt x="135" y="62"/>
                </a:lnTo>
                <a:lnTo>
                  <a:pt x="129" y="70"/>
                </a:lnTo>
                <a:lnTo>
                  <a:pt x="123" y="75"/>
                </a:lnTo>
                <a:lnTo>
                  <a:pt x="116" y="81"/>
                </a:lnTo>
                <a:lnTo>
                  <a:pt x="123" y="85"/>
                </a:lnTo>
                <a:lnTo>
                  <a:pt x="109" y="90"/>
                </a:lnTo>
                <a:lnTo>
                  <a:pt x="91" y="99"/>
                </a:lnTo>
                <a:lnTo>
                  <a:pt x="86" y="97"/>
                </a:lnTo>
                <a:lnTo>
                  <a:pt x="69" y="96"/>
                </a:lnTo>
                <a:lnTo>
                  <a:pt x="54" y="96"/>
                </a:lnTo>
                <a:lnTo>
                  <a:pt x="52" y="96"/>
                </a:lnTo>
                <a:lnTo>
                  <a:pt x="39" y="95"/>
                </a:lnTo>
                <a:lnTo>
                  <a:pt x="35" y="95"/>
                </a:lnTo>
                <a:lnTo>
                  <a:pt x="35" y="92"/>
                </a:lnTo>
                <a:lnTo>
                  <a:pt x="37" y="86"/>
                </a:lnTo>
                <a:lnTo>
                  <a:pt x="30" y="70"/>
                </a:lnTo>
                <a:lnTo>
                  <a:pt x="28" y="67"/>
                </a:lnTo>
                <a:lnTo>
                  <a:pt x="28" y="66"/>
                </a:lnTo>
                <a:lnTo>
                  <a:pt x="31" y="44"/>
                </a:lnTo>
                <a:lnTo>
                  <a:pt x="27" y="26"/>
                </a:lnTo>
                <a:lnTo>
                  <a:pt x="16" y="29"/>
                </a:lnTo>
                <a:lnTo>
                  <a:pt x="11" y="29"/>
                </a:lnTo>
                <a:lnTo>
                  <a:pt x="0" y="24"/>
                </a:lnTo>
                <a:lnTo>
                  <a:pt x="5" y="22"/>
                </a:lnTo>
                <a:lnTo>
                  <a:pt x="7" y="10"/>
                </a:lnTo>
                <a:lnTo>
                  <a:pt x="16" y="0"/>
                </a:lnTo>
                <a:lnTo>
                  <a:pt x="17" y="0"/>
                </a:lnTo>
                <a:lnTo>
                  <a:pt x="38" y="9"/>
                </a:lnTo>
                <a:lnTo>
                  <a:pt x="53" y="20"/>
                </a:lnTo>
                <a:lnTo>
                  <a:pt x="62" y="21"/>
                </a:lnTo>
                <a:lnTo>
                  <a:pt x="57" y="29"/>
                </a:lnTo>
                <a:lnTo>
                  <a:pt x="80" y="26"/>
                </a:lnTo>
                <a:lnTo>
                  <a:pt x="102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799">
            <a:extLst>
              <a:ext uri="{FF2B5EF4-FFF2-40B4-BE49-F238E27FC236}">
                <a16:creationId xmlns:a16="http://schemas.microsoft.com/office/drawing/2014/main" id="{976FEE07-158E-5646-D89A-7C45825E4889}"/>
              </a:ext>
            </a:extLst>
          </p:cNvPr>
          <p:cNvSpPr>
            <a:spLocks/>
          </p:cNvSpPr>
          <p:nvPr/>
        </p:nvSpPr>
        <p:spPr bwMode="auto">
          <a:xfrm>
            <a:off x="6351718" y="1797087"/>
            <a:ext cx="22225" cy="23813"/>
          </a:xfrm>
          <a:custGeom>
            <a:avLst/>
            <a:gdLst>
              <a:gd name="T0" fmla="*/ 14 w 14"/>
              <a:gd name="T1" fmla="*/ 15 h 15"/>
              <a:gd name="T2" fmla="*/ 12 w 14"/>
              <a:gd name="T3" fmla="*/ 13 h 15"/>
              <a:gd name="T4" fmla="*/ 12 w 14"/>
              <a:gd name="T5" fmla="*/ 11 h 15"/>
              <a:gd name="T6" fmla="*/ 12 w 14"/>
              <a:gd name="T7" fmla="*/ 11 h 15"/>
              <a:gd name="T8" fmla="*/ 10 w 14"/>
              <a:gd name="T9" fmla="*/ 9 h 15"/>
              <a:gd name="T10" fmla="*/ 11 w 14"/>
              <a:gd name="T11" fmla="*/ 8 h 15"/>
              <a:gd name="T12" fmla="*/ 12 w 14"/>
              <a:gd name="T13" fmla="*/ 4 h 15"/>
              <a:gd name="T14" fmla="*/ 11 w 14"/>
              <a:gd name="T15" fmla="*/ 0 h 15"/>
              <a:gd name="T16" fmla="*/ 3 w 14"/>
              <a:gd name="T17" fmla="*/ 5 h 15"/>
              <a:gd name="T18" fmla="*/ 0 w 14"/>
              <a:gd name="T19" fmla="*/ 13 h 15"/>
              <a:gd name="T20" fmla="*/ 1 w 14"/>
              <a:gd name="T21" fmla="*/ 13 h 15"/>
              <a:gd name="T22" fmla="*/ 12 w 14"/>
              <a:gd name="T23" fmla="*/ 15 h 15"/>
              <a:gd name="T24" fmla="*/ 14 w 14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15">
                <a:moveTo>
                  <a:pt x="14" y="15"/>
                </a:moveTo>
                <a:lnTo>
                  <a:pt x="12" y="13"/>
                </a:lnTo>
                <a:lnTo>
                  <a:pt x="12" y="11"/>
                </a:lnTo>
                <a:lnTo>
                  <a:pt x="12" y="11"/>
                </a:lnTo>
                <a:lnTo>
                  <a:pt x="10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3"/>
                </a:lnTo>
                <a:lnTo>
                  <a:pt x="1" y="13"/>
                </a:lnTo>
                <a:lnTo>
                  <a:pt x="12" y="15"/>
                </a:lnTo>
                <a:lnTo>
                  <a:pt x="1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800">
            <a:extLst>
              <a:ext uri="{FF2B5EF4-FFF2-40B4-BE49-F238E27FC236}">
                <a16:creationId xmlns:a16="http://schemas.microsoft.com/office/drawing/2014/main" id="{3653F7FB-2F69-6565-5257-AFBD02CDF650}"/>
              </a:ext>
            </a:extLst>
          </p:cNvPr>
          <p:cNvSpPr>
            <a:spLocks/>
          </p:cNvSpPr>
          <p:nvPr/>
        </p:nvSpPr>
        <p:spPr bwMode="auto">
          <a:xfrm>
            <a:off x="6351718" y="1797087"/>
            <a:ext cx="22225" cy="23813"/>
          </a:xfrm>
          <a:custGeom>
            <a:avLst/>
            <a:gdLst>
              <a:gd name="T0" fmla="*/ 14 w 14"/>
              <a:gd name="T1" fmla="*/ 15 h 15"/>
              <a:gd name="T2" fmla="*/ 12 w 14"/>
              <a:gd name="T3" fmla="*/ 13 h 15"/>
              <a:gd name="T4" fmla="*/ 12 w 14"/>
              <a:gd name="T5" fmla="*/ 11 h 15"/>
              <a:gd name="T6" fmla="*/ 12 w 14"/>
              <a:gd name="T7" fmla="*/ 11 h 15"/>
              <a:gd name="T8" fmla="*/ 10 w 14"/>
              <a:gd name="T9" fmla="*/ 9 h 15"/>
              <a:gd name="T10" fmla="*/ 11 w 14"/>
              <a:gd name="T11" fmla="*/ 8 h 15"/>
              <a:gd name="T12" fmla="*/ 12 w 14"/>
              <a:gd name="T13" fmla="*/ 4 h 15"/>
              <a:gd name="T14" fmla="*/ 11 w 14"/>
              <a:gd name="T15" fmla="*/ 0 h 15"/>
              <a:gd name="T16" fmla="*/ 3 w 14"/>
              <a:gd name="T17" fmla="*/ 5 h 15"/>
              <a:gd name="T18" fmla="*/ 0 w 14"/>
              <a:gd name="T19" fmla="*/ 13 h 15"/>
              <a:gd name="T20" fmla="*/ 1 w 14"/>
              <a:gd name="T21" fmla="*/ 13 h 15"/>
              <a:gd name="T22" fmla="*/ 12 w 14"/>
              <a:gd name="T23" fmla="*/ 15 h 15"/>
              <a:gd name="T24" fmla="*/ 14 w 14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15">
                <a:moveTo>
                  <a:pt x="14" y="15"/>
                </a:moveTo>
                <a:lnTo>
                  <a:pt x="12" y="13"/>
                </a:lnTo>
                <a:lnTo>
                  <a:pt x="12" y="11"/>
                </a:lnTo>
                <a:lnTo>
                  <a:pt x="12" y="11"/>
                </a:lnTo>
                <a:lnTo>
                  <a:pt x="10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3"/>
                </a:lnTo>
                <a:lnTo>
                  <a:pt x="1" y="13"/>
                </a:lnTo>
                <a:lnTo>
                  <a:pt x="12" y="15"/>
                </a:lnTo>
                <a:lnTo>
                  <a:pt x="14" y="1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801">
            <a:extLst>
              <a:ext uri="{FF2B5EF4-FFF2-40B4-BE49-F238E27FC236}">
                <a16:creationId xmlns:a16="http://schemas.microsoft.com/office/drawing/2014/main" id="{EFB13896-6AC7-0F54-FDB3-83887C9B0D71}"/>
              </a:ext>
            </a:extLst>
          </p:cNvPr>
          <p:cNvSpPr>
            <a:spLocks/>
          </p:cNvSpPr>
          <p:nvPr/>
        </p:nvSpPr>
        <p:spPr bwMode="auto">
          <a:xfrm>
            <a:off x="6383469" y="1827250"/>
            <a:ext cx="17463" cy="17463"/>
          </a:xfrm>
          <a:custGeom>
            <a:avLst/>
            <a:gdLst>
              <a:gd name="T0" fmla="*/ 3 w 11"/>
              <a:gd name="T1" fmla="*/ 11 h 11"/>
              <a:gd name="T2" fmla="*/ 11 w 11"/>
              <a:gd name="T3" fmla="*/ 7 h 11"/>
              <a:gd name="T4" fmla="*/ 7 w 11"/>
              <a:gd name="T5" fmla="*/ 0 h 11"/>
              <a:gd name="T6" fmla="*/ 0 w 11"/>
              <a:gd name="T7" fmla="*/ 4 h 11"/>
              <a:gd name="T8" fmla="*/ 3 w 11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1">
                <a:moveTo>
                  <a:pt x="3" y="11"/>
                </a:moveTo>
                <a:lnTo>
                  <a:pt x="11" y="7"/>
                </a:lnTo>
                <a:lnTo>
                  <a:pt x="7" y="0"/>
                </a:lnTo>
                <a:lnTo>
                  <a:pt x="0" y="4"/>
                </a:lnTo>
                <a:lnTo>
                  <a:pt x="3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802">
            <a:extLst>
              <a:ext uri="{FF2B5EF4-FFF2-40B4-BE49-F238E27FC236}">
                <a16:creationId xmlns:a16="http://schemas.microsoft.com/office/drawing/2014/main" id="{2E5F3084-D82A-DC4C-6A2C-7C3BD05833C2}"/>
              </a:ext>
            </a:extLst>
          </p:cNvPr>
          <p:cNvSpPr>
            <a:spLocks/>
          </p:cNvSpPr>
          <p:nvPr/>
        </p:nvSpPr>
        <p:spPr bwMode="auto">
          <a:xfrm>
            <a:off x="6383469" y="1827250"/>
            <a:ext cx="17463" cy="17463"/>
          </a:xfrm>
          <a:custGeom>
            <a:avLst/>
            <a:gdLst>
              <a:gd name="T0" fmla="*/ 3 w 11"/>
              <a:gd name="T1" fmla="*/ 11 h 11"/>
              <a:gd name="T2" fmla="*/ 11 w 11"/>
              <a:gd name="T3" fmla="*/ 7 h 11"/>
              <a:gd name="T4" fmla="*/ 7 w 11"/>
              <a:gd name="T5" fmla="*/ 0 h 11"/>
              <a:gd name="T6" fmla="*/ 0 w 11"/>
              <a:gd name="T7" fmla="*/ 4 h 11"/>
              <a:gd name="T8" fmla="*/ 3 w 11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1">
                <a:moveTo>
                  <a:pt x="3" y="11"/>
                </a:moveTo>
                <a:lnTo>
                  <a:pt x="11" y="7"/>
                </a:lnTo>
                <a:lnTo>
                  <a:pt x="7" y="0"/>
                </a:lnTo>
                <a:lnTo>
                  <a:pt x="0" y="4"/>
                </a:lnTo>
                <a:lnTo>
                  <a:pt x="3" y="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803">
            <a:extLst>
              <a:ext uri="{FF2B5EF4-FFF2-40B4-BE49-F238E27FC236}">
                <a16:creationId xmlns:a16="http://schemas.microsoft.com/office/drawing/2014/main" id="{18E5F0C3-80AD-B940-F0D4-F30C05EB8208}"/>
              </a:ext>
            </a:extLst>
          </p:cNvPr>
          <p:cNvSpPr>
            <a:spLocks/>
          </p:cNvSpPr>
          <p:nvPr/>
        </p:nvSpPr>
        <p:spPr bwMode="auto">
          <a:xfrm>
            <a:off x="6326317" y="1817725"/>
            <a:ext cx="57151" cy="47626"/>
          </a:xfrm>
          <a:custGeom>
            <a:avLst/>
            <a:gdLst>
              <a:gd name="T0" fmla="*/ 13 w 36"/>
              <a:gd name="T1" fmla="*/ 24 h 30"/>
              <a:gd name="T2" fmla="*/ 19 w 36"/>
              <a:gd name="T3" fmla="*/ 28 h 30"/>
              <a:gd name="T4" fmla="*/ 19 w 36"/>
              <a:gd name="T5" fmla="*/ 29 h 30"/>
              <a:gd name="T6" fmla="*/ 20 w 36"/>
              <a:gd name="T7" fmla="*/ 29 h 30"/>
              <a:gd name="T8" fmla="*/ 30 w 36"/>
              <a:gd name="T9" fmla="*/ 30 h 30"/>
              <a:gd name="T10" fmla="*/ 36 w 36"/>
              <a:gd name="T11" fmla="*/ 25 h 30"/>
              <a:gd name="T12" fmla="*/ 36 w 36"/>
              <a:gd name="T13" fmla="*/ 22 h 30"/>
              <a:gd name="T14" fmla="*/ 36 w 36"/>
              <a:gd name="T15" fmla="*/ 17 h 30"/>
              <a:gd name="T16" fmla="*/ 35 w 36"/>
              <a:gd name="T17" fmla="*/ 15 h 30"/>
              <a:gd name="T18" fmla="*/ 32 w 36"/>
              <a:gd name="T19" fmla="*/ 7 h 30"/>
              <a:gd name="T20" fmla="*/ 28 w 36"/>
              <a:gd name="T21" fmla="*/ 11 h 30"/>
              <a:gd name="T22" fmla="*/ 16 w 36"/>
              <a:gd name="T23" fmla="*/ 7 h 30"/>
              <a:gd name="T24" fmla="*/ 12 w 36"/>
              <a:gd name="T25" fmla="*/ 3 h 30"/>
              <a:gd name="T26" fmla="*/ 6 w 36"/>
              <a:gd name="T27" fmla="*/ 2 h 30"/>
              <a:gd name="T28" fmla="*/ 2 w 36"/>
              <a:gd name="T29" fmla="*/ 0 h 30"/>
              <a:gd name="T30" fmla="*/ 0 w 36"/>
              <a:gd name="T31" fmla="*/ 10 h 30"/>
              <a:gd name="T32" fmla="*/ 6 w 36"/>
              <a:gd name="T33" fmla="*/ 15 h 30"/>
              <a:gd name="T34" fmla="*/ 8 w 36"/>
              <a:gd name="T35" fmla="*/ 17 h 30"/>
              <a:gd name="T36" fmla="*/ 11 w 36"/>
              <a:gd name="T37" fmla="*/ 18 h 30"/>
              <a:gd name="T38" fmla="*/ 11 w 36"/>
              <a:gd name="T39" fmla="*/ 20 h 30"/>
              <a:gd name="T40" fmla="*/ 13 w 36"/>
              <a:gd name="T41" fmla="*/ 21 h 30"/>
              <a:gd name="T42" fmla="*/ 13 w 36"/>
              <a:gd name="T43" fmla="*/ 2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" h="30">
                <a:moveTo>
                  <a:pt x="13" y="24"/>
                </a:moveTo>
                <a:lnTo>
                  <a:pt x="19" y="28"/>
                </a:lnTo>
                <a:lnTo>
                  <a:pt x="19" y="29"/>
                </a:lnTo>
                <a:lnTo>
                  <a:pt x="20" y="29"/>
                </a:lnTo>
                <a:lnTo>
                  <a:pt x="30" y="30"/>
                </a:lnTo>
                <a:lnTo>
                  <a:pt x="36" y="25"/>
                </a:lnTo>
                <a:lnTo>
                  <a:pt x="36" y="22"/>
                </a:lnTo>
                <a:lnTo>
                  <a:pt x="36" y="17"/>
                </a:lnTo>
                <a:lnTo>
                  <a:pt x="35" y="15"/>
                </a:lnTo>
                <a:lnTo>
                  <a:pt x="32" y="7"/>
                </a:lnTo>
                <a:lnTo>
                  <a:pt x="28" y="11"/>
                </a:lnTo>
                <a:lnTo>
                  <a:pt x="16" y="7"/>
                </a:lnTo>
                <a:lnTo>
                  <a:pt x="12" y="3"/>
                </a:lnTo>
                <a:lnTo>
                  <a:pt x="6" y="2"/>
                </a:lnTo>
                <a:lnTo>
                  <a:pt x="2" y="0"/>
                </a:lnTo>
                <a:lnTo>
                  <a:pt x="0" y="10"/>
                </a:lnTo>
                <a:lnTo>
                  <a:pt x="6" y="15"/>
                </a:lnTo>
                <a:lnTo>
                  <a:pt x="8" y="17"/>
                </a:lnTo>
                <a:lnTo>
                  <a:pt x="11" y="18"/>
                </a:lnTo>
                <a:lnTo>
                  <a:pt x="11" y="20"/>
                </a:lnTo>
                <a:lnTo>
                  <a:pt x="13" y="21"/>
                </a:lnTo>
                <a:lnTo>
                  <a:pt x="13" y="2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804">
            <a:extLst>
              <a:ext uri="{FF2B5EF4-FFF2-40B4-BE49-F238E27FC236}">
                <a16:creationId xmlns:a16="http://schemas.microsoft.com/office/drawing/2014/main" id="{9D2BF3F2-A070-A9CB-7153-50B07DACE139}"/>
              </a:ext>
            </a:extLst>
          </p:cNvPr>
          <p:cNvSpPr>
            <a:spLocks/>
          </p:cNvSpPr>
          <p:nvPr/>
        </p:nvSpPr>
        <p:spPr bwMode="auto">
          <a:xfrm>
            <a:off x="6326317" y="1817725"/>
            <a:ext cx="57151" cy="47626"/>
          </a:xfrm>
          <a:custGeom>
            <a:avLst/>
            <a:gdLst>
              <a:gd name="T0" fmla="*/ 13 w 36"/>
              <a:gd name="T1" fmla="*/ 24 h 30"/>
              <a:gd name="T2" fmla="*/ 19 w 36"/>
              <a:gd name="T3" fmla="*/ 28 h 30"/>
              <a:gd name="T4" fmla="*/ 19 w 36"/>
              <a:gd name="T5" fmla="*/ 29 h 30"/>
              <a:gd name="T6" fmla="*/ 20 w 36"/>
              <a:gd name="T7" fmla="*/ 29 h 30"/>
              <a:gd name="T8" fmla="*/ 30 w 36"/>
              <a:gd name="T9" fmla="*/ 30 h 30"/>
              <a:gd name="T10" fmla="*/ 36 w 36"/>
              <a:gd name="T11" fmla="*/ 25 h 30"/>
              <a:gd name="T12" fmla="*/ 36 w 36"/>
              <a:gd name="T13" fmla="*/ 22 h 30"/>
              <a:gd name="T14" fmla="*/ 36 w 36"/>
              <a:gd name="T15" fmla="*/ 17 h 30"/>
              <a:gd name="T16" fmla="*/ 35 w 36"/>
              <a:gd name="T17" fmla="*/ 15 h 30"/>
              <a:gd name="T18" fmla="*/ 32 w 36"/>
              <a:gd name="T19" fmla="*/ 7 h 30"/>
              <a:gd name="T20" fmla="*/ 28 w 36"/>
              <a:gd name="T21" fmla="*/ 11 h 30"/>
              <a:gd name="T22" fmla="*/ 16 w 36"/>
              <a:gd name="T23" fmla="*/ 7 h 30"/>
              <a:gd name="T24" fmla="*/ 12 w 36"/>
              <a:gd name="T25" fmla="*/ 3 h 30"/>
              <a:gd name="T26" fmla="*/ 6 w 36"/>
              <a:gd name="T27" fmla="*/ 2 h 30"/>
              <a:gd name="T28" fmla="*/ 2 w 36"/>
              <a:gd name="T29" fmla="*/ 0 h 30"/>
              <a:gd name="T30" fmla="*/ 0 w 36"/>
              <a:gd name="T31" fmla="*/ 10 h 30"/>
              <a:gd name="T32" fmla="*/ 6 w 36"/>
              <a:gd name="T33" fmla="*/ 15 h 30"/>
              <a:gd name="T34" fmla="*/ 8 w 36"/>
              <a:gd name="T35" fmla="*/ 17 h 30"/>
              <a:gd name="T36" fmla="*/ 11 w 36"/>
              <a:gd name="T37" fmla="*/ 18 h 30"/>
              <a:gd name="T38" fmla="*/ 11 w 36"/>
              <a:gd name="T39" fmla="*/ 20 h 30"/>
              <a:gd name="T40" fmla="*/ 13 w 36"/>
              <a:gd name="T41" fmla="*/ 21 h 30"/>
              <a:gd name="T42" fmla="*/ 13 w 36"/>
              <a:gd name="T43" fmla="*/ 2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" h="30">
                <a:moveTo>
                  <a:pt x="13" y="24"/>
                </a:moveTo>
                <a:lnTo>
                  <a:pt x="19" y="28"/>
                </a:lnTo>
                <a:lnTo>
                  <a:pt x="19" y="29"/>
                </a:lnTo>
                <a:lnTo>
                  <a:pt x="20" y="29"/>
                </a:lnTo>
                <a:lnTo>
                  <a:pt x="30" y="30"/>
                </a:lnTo>
                <a:lnTo>
                  <a:pt x="36" y="25"/>
                </a:lnTo>
                <a:lnTo>
                  <a:pt x="36" y="22"/>
                </a:lnTo>
                <a:lnTo>
                  <a:pt x="36" y="17"/>
                </a:lnTo>
                <a:lnTo>
                  <a:pt x="35" y="15"/>
                </a:lnTo>
                <a:lnTo>
                  <a:pt x="32" y="7"/>
                </a:lnTo>
                <a:lnTo>
                  <a:pt x="28" y="11"/>
                </a:lnTo>
                <a:lnTo>
                  <a:pt x="16" y="7"/>
                </a:lnTo>
                <a:lnTo>
                  <a:pt x="12" y="3"/>
                </a:lnTo>
                <a:lnTo>
                  <a:pt x="6" y="2"/>
                </a:lnTo>
                <a:lnTo>
                  <a:pt x="2" y="0"/>
                </a:lnTo>
                <a:lnTo>
                  <a:pt x="0" y="10"/>
                </a:lnTo>
                <a:lnTo>
                  <a:pt x="6" y="15"/>
                </a:lnTo>
                <a:lnTo>
                  <a:pt x="8" y="17"/>
                </a:lnTo>
                <a:lnTo>
                  <a:pt x="11" y="18"/>
                </a:lnTo>
                <a:lnTo>
                  <a:pt x="11" y="20"/>
                </a:lnTo>
                <a:lnTo>
                  <a:pt x="13" y="21"/>
                </a:lnTo>
                <a:lnTo>
                  <a:pt x="13" y="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805">
            <a:extLst>
              <a:ext uri="{FF2B5EF4-FFF2-40B4-BE49-F238E27FC236}">
                <a16:creationId xmlns:a16="http://schemas.microsoft.com/office/drawing/2014/main" id="{DBC65772-AFC4-E34E-2FD1-41C690A99956}"/>
              </a:ext>
            </a:extLst>
          </p:cNvPr>
          <p:cNvSpPr>
            <a:spLocks/>
          </p:cNvSpPr>
          <p:nvPr/>
        </p:nvSpPr>
        <p:spPr bwMode="auto">
          <a:xfrm>
            <a:off x="6323142" y="1849476"/>
            <a:ext cx="57151" cy="150816"/>
          </a:xfrm>
          <a:custGeom>
            <a:avLst/>
            <a:gdLst>
              <a:gd name="T0" fmla="*/ 0 w 36"/>
              <a:gd name="T1" fmla="*/ 0 h 95"/>
              <a:gd name="T2" fmla="*/ 2 w 36"/>
              <a:gd name="T3" fmla="*/ 0 h 95"/>
              <a:gd name="T4" fmla="*/ 6 w 36"/>
              <a:gd name="T5" fmla="*/ 8 h 95"/>
              <a:gd name="T6" fmla="*/ 15 w 36"/>
              <a:gd name="T7" fmla="*/ 15 h 95"/>
              <a:gd name="T8" fmla="*/ 18 w 36"/>
              <a:gd name="T9" fmla="*/ 17 h 95"/>
              <a:gd name="T10" fmla="*/ 21 w 36"/>
              <a:gd name="T11" fmla="*/ 16 h 95"/>
              <a:gd name="T12" fmla="*/ 25 w 36"/>
              <a:gd name="T13" fmla="*/ 17 h 95"/>
              <a:gd name="T14" fmla="*/ 25 w 36"/>
              <a:gd name="T15" fmla="*/ 24 h 95"/>
              <a:gd name="T16" fmla="*/ 28 w 36"/>
              <a:gd name="T17" fmla="*/ 25 h 95"/>
              <a:gd name="T18" fmla="*/ 32 w 36"/>
              <a:gd name="T19" fmla="*/ 21 h 95"/>
              <a:gd name="T20" fmla="*/ 34 w 36"/>
              <a:gd name="T21" fmla="*/ 24 h 95"/>
              <a:gd name="T22" fmla="*/ 30 w 36"/>
              <a:gd name="T23" fmla="*/ 30 h 95"/>
              <a:gd name="T24" fmla="*/ 32 w 36"/>
              <a:gd name="T25" fmla="*/ 32 h 95"/>
              <a:gd name="T26" fmla="*/ 34 w 36"/>
              <a:gd name="T27" fmla="*/ 46 h 95"/>
              <a:gd name="T28" fmla="*/ 36 w 36"/>
              <a:gd name="T29" fmla="*/ 50 h 95"/>
              <a:gd name="T30" fmla="*/ 36 w 36"/>
              <a:gd name="T31" fmla="*/ 69 h 95"/>
              <a:gd name="T32" fmla="*/ 33 w 36"/>
              <a:gd name="T33" fmla="*/ 75 h 95"/>
              <a:gd name="T34" fmla="*/ 30 w 36"/>
              <a:gd name="T35" fmla="*/ 81 h 95"/>
              <a:gd name="T36" fmla="*/ 26 w 36"/>
              <a:gd name="T37" fmla="*/ 81 h 95"/>
              <a:gd name="T38" fmla="*/ 29 w 36"/>
              <a:gd name="T39" fmla="*/ 92 h 95"/>
              <a:gd name="T40" fmla="*/ 23 w 36"/>
              <a:gd name="T41" fmla="*/ 95 h 95"/>
              <a:gd name="T42" fmla="*/ 22 w 36"/>
              <a:gd name="T43" fmla="*/ 94 h 95"/>
              <a:gd name="T44" fmla="*/ 21 w 36"/>
              <a:gd name="T45" fmla="*/ 94 h 95"/>
              <a:gd name="T46" fmla="*/ 19 w 36"/>
              <a:gd name="T47" fmla="*/ 90 h 95"/>
              <a:gd name="T48" fmla="*/ 7 w 36"/>
              <a:gd name="T49" fmla="*/ 84 h 95"/>
              <a:gd name="T50" fmla="*/ 7 w 36"/>
              <a:gd name="T51" fmla="*/ 83 h 95"/>
              <a:gd name="T52" fmla="*/ 4 w 36"/>
              <a:gd name="T53" fmla="*/ 76 h 95"/>
              <a:gd name="T54" fmla="*/ 18 w 36"/>
              <a:gd name="T55" fmla="*/ 65 h 95"/>
              <a:gd name="T56" fmla="*/ 15 w 36"/>
              <a:gd name="T57" fmla="*/ 61 h 95"/>
              <a:gd name="T58" fmla="*/ 17 w 36"/>
              <a:gd name="T59" fmla="*/ 58 h 95"/>
              <a:gd name="T60" fmla="*/ 13 w 36"/>
              <a:gd name="T61" fmla="*/ 55 h 95"/>
              <a:gd name="T62" fmla="*/ 13 w 36"/>
              <a:gd name="T63" fmla="*/ 43 h 95"/>
              <a:gd name="T64" fmla="*/ 8 w 36"/>
              <a:gd name="T65" fmla="*/ 42 h 95"/>
              <a:gd name="T66" fmla="*/ 13 w 36"/>
              <a:gd name="T67" fmla="*/ 38 h 95"/>
              <a:gd name="T68" fmla="*/ 11 w 36"/>
              <a:gd name="T69" fmla="*/ 36 h 95"/>
              <a:gd name="T70" fmla="*/ 10 w 36"/>
              <a:gd name="T71" fmla="*/ 34 h 95"/>
              <a:gd name="T72" fmla="*/ 2 w 36"/>
              <a:gd name="T73" fmla="*/ 28 h 95"/>
              <a:gd name="T74" fmla="*/ 0 w 36"/>
              <a:gd name="T75" fmla="*/ 24 h 95"/>
              <a:gd name="T76" fmla="*/ 0 w 36"/>
              <a:gd name="T77" fmla="*/ 16 h 95"/>
              <a:gd name="T78" fmla="*/ 2 w 36"/>
              <a:gd name="T79" fmla="*/ 16 h 95"/>
              <a:gd name="T80" fmla="*/ 7 w 36"/>
              <a:gd name="T81" fmla="*/ 24 h 95"/>
              <a:gd name="T82" fmla="*/ 10 w 36"/>
              <a:gd name="T83" fmla="*/ 23 h 95"/>
              <a:gd name="T84" fmla="*/ 6 w 36"/>
              <a:gd name="T85" fmla="*/ 12 h 95"/>
              <a:gd name="T86" fmla="*/ 2 w 36"/>
              <a:gd name="T87" fmla="*/ 8 h 95"/>
              <a:gd name="T88" fmla="*/ 0 w 36"/>
              <a:gd name="T8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" h="95">
                <a:moveTo>
                  <a:pt x="0" y="0"/>
                </a:moveTo>
                <a:lnTo>
                  <a:pt x="2" y="0"/>
                </a:lnTo>
                <a:lnTo>
                  <a:pt x="6" y="8"/>
                </a:lnTo>
                <a:lnTo>
                  <a:pt x="15" y="15"/>
                </a:lnTo>
                <a:lnTo>
                  <a:pt x="18" y="17"/>
                </a:lnTo>
                <a:lnTo>
                  <a:pt x="21" y="16"/>
                </a:lnTo>
                <a:lnTo>
                  <a:pt x="25" y="17"/>
                </a:lnTo>
                <a:lnTo>
                  <a:pt x="25" y="24"/>
                </a:lnTo>
                <a:lnTo>
                  <a:pt x="28" y="25"/>
                </a:lnTo>
                <a:lnTo>
                  <a:pt x="32" y="21"/>
                </a:lnTo>
                <a:lnTo>
                  <a:pt x="34" y="24"/>
                </a:lnTo>
                <a:lnTo>
                  <a:pt x="30" y="30"/>
                </a:lnTo>
                <a:lnTo>
                  <a:pt x="32" y="32"/>
                </a:lnTo>
                <a:lnTo>
                  <a:pt x="34" y="46"/>
                </a:lnTo>
                <a:lnTo>
                  <a:pt x="36" y="50"/>
                </a:lnTo>
                <a:lnTo>
                  <a:pt x="36" y="69"/>
                </a:lnTo>
                <a:lnTo>
                  <a:pt x="33" y="75"/>
                </a:lnTo>
                <a:lnTo>
                  <a:pt x="30" y="81"/>
                </a:lnTo>
                <a:lnTo>
                  <a:pt x="26" y="81"/>
                </a:lnTo>
                <a:lnTo>
                  <a:pt x="29" y="92"/>
                </a:lnTo>
                <a:lnTo>
                  <a:pt x="23" y="95"/>
                </a:lnTo>
                <a:lnTo>
                  <a:pt x="22" y="94"/>
                </a:lnTo>
                <a:lnTo>
                  <a:pt x="21" y="94"/>
                </a:lnTo>
                <a:lnTo>
                  <a:pt x="19" y="90"/>
                </a:lnTo>
                <a:lnTo>
                  <a:pt x="7" y="84"/>
                </a:lnTo>
                <a:lnTo>
                  <a:pt x="7" y="83"/>
                </a:lnTo>
                <a:lnTo>
                  <a:pt x="4" y="76"/>
                </a:lnTo>
                <a:lnTo>
                  <a:pt x="18" y="65"/>
                </a:lnTo>
                <a:lnTo>
                  <a:pt x="15" y="61"/>
                </a:lnTo>
                <a:lnTo>
                  <a:pt x="17" y="58"/>
                </a:lnTo>
                <a:lnTo>
                  <a:pt x="13" y="55"/>
                </a:lnTo>
                <a:lnTo>
                  <a:pt x="13" y="43"/>
                </a:lnTo>
                <a:lnTo>
                  <a:pt x="8" y="42"/>
                </a:lnTo>
                <a:lnTo>
                  <a:pt x="13" y="38"/>
                </a:lnTo>
                <a:lnTo>
                  <a:pt x="11" y="36"/>
                </a:lnTo>
                <a:lnTo>
                  <a:pt x="10" y="34"/>
                </a:lnTo>
                <a:lnTo>
                  <a:pt x="2" y="28"/>
                </a:lnTo>
                <a:lnTo>
                  <a:pt x="0" y="24"/>
                </a:lnTo>
                <a:lnTo>
                  <a:pt x="0" y="16"/>
                </a:lnTo>
                <a:lnTo>
                  <a:pt x="2" y="16"/>
                </a:lnTo>
                <a:lnTo>
                  <a:pt x="7" y="24"/>
                </a:lnTo>
                <a:lnTo>
                  <a:pt x="10" y="23"/>
                </a:lnTo>
                <a:lnTo>
                  <a:pt x="6" y="12"/>
                </a:lnTo>
                <a:lnTo>
                  <a:pt x="2" y="8"/>
                </a:lnTo>
                <a:lnTo>
                  <a:pt x="0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806">
            <a:extLst>
              <a:ext uri="{FF2B5EF4-FFF2-40B4-BE49-F238E27FC236}">
                <a16:creationId xmlns:a16="http://schemas.microsoft.com/office/drawing/2014/main" id="{3EA22186-B37F-0986-4152-0BCE67FEE131}"/>
              </a:ext>
            </a:extLst>
          </p:cNvPr>
          <p:cNvSpPr>
            <a:spLocks noEditPoints="1"/>
          </p:cNvSpPr>
          <p:nvPr/>
        </p:nvSpPr>
        <p:spPr bwMode="auto">
          <a:xfrm>
            <a:off x="4875313" y="4018047"/>
            <a:ext cx="211142" cy="84139"/>
          </a:xfrm>
          <a:custGeom>
            <a:avLst/>
            <a:gdLst>
              <a:gd name="T0" fmla="*/ 102 w 133"/>
              <a:gd name="T1" fmla="*/ 18 h 53"/>
              <a:gd name="T2" fmla="*/ 85 w 133"/>
              <a:gd name="T3" fmla="*/ 11 h 53"/>
              <a:gd name="T4" fmla="*/ 83 w 133"/>
              <a:gd name="T5" fmla="*/ 3 h 53"/>
              <a:gd name="T6" fmla="*/ 79 w 133"/>
              <a:gd name="T7" fmla="*/ 1 h 53"/>
              <a:gd name="T8" fmla="*/ 76 w 133"/>
              <a:gd name="T9" fmla="*/ 0 h 53"/>
              <a:gd name="T10" fmla="*/ 72 w 133"/>
              <a:gd name="T11" fmla="*/ 9 h 53"/>
              <a:gd name="T12" fmla="*/ 66 w 133"/>
              <a:gd name="T13" fmla="*/ 9 h 53"/>
              <a:gd name="T14" fmla="*/ 65 w 133"/>
              <a:gd name="T15" fmla="*/ 4 h 53"/>
              <a:gd name="T16" fmla="*/ 35 w 133"/>
              <a:gd name="T17" fmla="*/ 5 h 53"/>
              <a:gd name="T18" fmla="*/ 45 w 133"/>
              <a:gd name="T19" fmla="*/ 16 h 53"/>
              <a:gd name="T20" fmla="*/ 47 w 133"/>
              <a:gd name="T21" fmla="*/ 19 h 53"/>
              <a:gd name="T22" fmla="*/ 39 w 133"/>
              <a:gd name="T23" fmla="*/ 20 h 53"/>
              <a:gd name="T24" fmla="*/ 32 w 133"/>
              <a:gd name="T25" fmla="*/ 22 h 53"/>
              <a:gd name="T26" fmla="*/ 20 w 133"/>
              <a:gd name="T27" fmla="*/ 19 h 53"/>
              <a:gd name="T28" fmla="*/ 0 w 133"/>
              <a:gd name="T29" fmla="*/ 38 h 53"/>
              <a:gd name="T30" fmla="*/ 16 w 133"/>
              <a:gd name="T31" fmla="*/ 53 h 53"/>
              <a:gd name="T32" fmla="*/ 17 w 133"/>
              <a:gd name="T33" fmla="*/ 53 h 53"/>
              <a:gd name="T34" fmla="*/ 43 w 133"/>
              <a:gd name="T35" fmla="*/ 44 h 53"/>
              <a:gd name="T36" fmla="*/ 47 w 133"/>
              <a:gd name="T37" fmla="*/ 42 h 53"/>
              <a:gd name="T38" fmla="*/ 66 w 133"/>
              <a:gd name="T39" fmla="*/ 44 h 53"/>
              <a:gd name="T40" fmla="*/ 79 w 133"/>
              <a:gd name="T41" fmla="*/ 38 h 53"/>
              <a:gd name="T42" fmla="*/ 95 w 133"/>
              <a:gd name="T43" fmla="*/ 33 h 53"/>
              <a:gd name="T44" fmla="*/ 110 w 133"/>
              <a:gd name="T45" fmla="*/ 26 h 53"/>
              <a:gd name="T46" fmla="*/ 102 w 133"/>
              <a:gd name="T47" fmla="*/ 18 h 53"/>
              <a:gd name="T48" fmla="*/ 133 w 133"/>
              <a:gd name="T49" fmla="*/ 34 h 53"/>
              <a:gd name="T50" fmla="*/ 131 w 133"/>
              <a:gd name="T51" fmla="*/ 27 h 53"/>
              <a:gd name="T52" fmla="*/ 121 w 133"/>
              <a:gd name="T53" fmla="*/ 33 h 53"/>
              <a:gd name="T54" fmla="*/ 118 w 133"/>
              <a:gd name="T55" fmla="*/ 37 h 53"/>
              <a:gd name="T56" fmla="*/ 113 w 133"/>
              <a:gd name="T57" fmla="*/ 39 h 53"/>
              <a:gd name="T58" fmla="*/ 107 w 133"/>
              <a:gd name="T59" fmla="*/ 38 h 53"/>
              <a:gd name="T60" fmla="*/ 100 w 133"/>
              <a:gd name="T61" fmla="*/ 42 h 53"/>
              <a:gd name="T62" fmla="*/ 102 w 133"/>
              <a:gd name="T63" fmla="*/ 48 h 53"/>
              <a:gd name="T64" fmla="*/ 105 w 133"/>
              <a:gd name="T65" fmla="*/ 53 h 53"/>
              <a:gd name="T66" fmla="*/ 107 w 133"/>
              <a:gd name="T67" fmla="*/ 53 h 53"/>
              <a:gd name="T68" fmla="*/ 117 w 133"/>
              <a:gd name="T69" fmla="*/ 52 h 53"/>
              <a:gd name="T70" fmla="*/ 118 w 133"/>
              <a:gd name="T71" fmla="*/ 46 h 53"/>
              <a:gd name="T72" fmla="*/ 120 w 133"/>
              <a:gd name="T73" fmla="*/ 46 h 53"/>
              <a:gd name="T74" fmla="*/ 124 w 133"/>
              <a:gd name="T75" fmla="*/ 44 h 53"/>
              <a:gd name="T76" fmla="*/ 128 w 133"/>
              <a:gd name="T77" fmla="*/ 38 h 53"/>
              <a:gd name="T78" fmla="*/ 133 w 133"/>
              <a:gd name="T79" fmla="*/ 3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3" h="53">
                <a:moveTo>
                  <a:pt x="102" y="18"/>
                </a:moveTo>
                <a:lnTo>
                  <a:pt x="85" y="11"/>
                </a:lnTo>
                <a:lnTo>
                  <a:pt x="83" y="3"/>
                </a:lnTo>
                <a:lnTo>
                  <a:pt x="79" y="1"/>
                </a:lnTo>
                <a:lnTo>
                  <a:pt x="76" y="0"/>
                </a:lnTo>
                <a:lnTo>
                  <a:pt x="72" y="9"/>
                </a:lnTo>
                <a:lnTo>
                  <a:pt x="66" y="9"/>
                </a:lnTo>
                <a:lnTo>
                  <a:pt x="65" y="4"/>
                </a:lnTo>
                <a:lnTo>
                  <a:pt x="35" y="5"/>
                </a:lnTo>
                <a:lnTo>
                  <a:pt x="45" y="16"/>
                </a:lnTo>
                <a:lnTo>
                  <a:pt x="47" y="19"/>
                </a:lnTo>
                <a:lnTo>
                  <a:pt x="39" y="20"/>
                </a:lnTo>
                <a:lnTo>
                  <a:pt x="32" y="22"/>
                </a:lnTo>
                <a:lnTo>
                  <a:pt x="20" y="19"/>
                </a:lnTo>
                <a:lnTo>
                  <a:pt x="0" y="38"/>
                </a:lnTo>
                <a:lnTo>
                  <a:pt x="16" y="53"/>
                </a:lnTo>
                <a:lnTo>
                  <a:pt x="17" y="53"/>
                </a:lnTo>
                <a:lnTo>
                  <a:pt x="43" y="44"/>
                </a:lnTo>
                <a:lnTo>
                  <a:pt x="47" y="42"/>
                </a:lnTo>
                <a:lnTo>
                  <a:pt x="66" y="44"/>
                </a:lnTo>
                <a:lnTo>
                  <a:pt x="79" y="38"/>
                </a:lnTo>
                <a:lnTo>
                  <a:pt x="95" y="33"/>
                </a:lnTo>
                <a:lnTo>
                  <a:pt x="110" y="26"/>
                </a:lnTo>
                <a:lnTo>
                  <a:pt x="102" y="18"/>
                </a:lnTo>
                <a:close/>
                <a:moveTo>
                  <a:pt x="133" y="34"/>
                </a:moveTo>
                <a:lnTo>
                  <a:pt x="131" y="27"/>
                </a:lnTo>
                <a:lnTo>
                  <a:pt x="121" y="33"/>
                </a:lnTo>
                <a:lnTo>
                  <a:pt x="118" y="37"/>
                </a:lnTo>
                <a:lnTo>
                  <a:pt x="113" y="39"/>
                </a:lnTo>
                <a:lnTo>
                  <a:pt x="107" y="38"/>
                </a:lnTo>
                <a:lnTo>
                  <a:pt x="100" y="42"/>
                </a:lnTo>
                <a:lnTo>
                  <a:pt x="102" y="48"/>
                </a:lnTo>
                <a:lnTo>
                  <a:pt x="105" y="53"/>
                </a:lnTo>
                <a:lnTo>
                  <a:pt x="107" y="53"/>
                </a:lnTo>
                <a:lnTo>
                  <a:pt x="117" y="52"/>
                </a:lnTo>
                <a:lnTo>
                  <a:pt x="118" y="46"/>
                </a:lnTo>
                <a:lnTo>
                  <a:pt x="120" y="46"/>
                </a:lnTo>
                <a:lnTo>
                  <a:pt x="124" y="44"/>
                </a:lnTo>
                <a:lnTo>
                  <a:pt x="128" y="38"/>
                </a:lnTo>
                <a:lnTo>
                  <a:pt x="133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807">
            <a:extLst>
              <a:ext uri="{FF2B5EF4-FFF2-40B4-BE49-F238E27FC236}">
                <a16:creationId xmlns:a16="http://schemas.microsoft.com/office/drawing/2014/main" id="{CE3BB0C2-085F-5841-41EA-428BD37316B9}"/>
              </a:ext>
            </a:extLst>
          </p:cNvPr>
          <p:cNvSpPr>
            <a:spLocks/>
          </p:cNvSpPr>
          <p:nvPr/>
        </p:nvSpPr>
        <p:spPr bwMode="auto">
          <a:xfrm>
            <a:off x="4257763" y="6226306"/>
            <a:ext cx="23813" cy="23813"/>
          </a:xfrm>
          <a:custGeom>
            <a:avLst/>
            <a:gdLst>
              <a:gd name="T0" fmla="*/ 13 w 15"/>
              <a:gd name="T1" fmla="*/ 15 h 15"/>
              <a:gd name="T2" fmla="*/ 6 w 15"/>
              <a:gd name="T3" fmla="*/ 11 h 15"/>
              <a:gd name="T4" fmla="*/ 5 w 15"/>
              <a:gd name="T5" fmla="*/ 7 h 15"/>
              <a:gd name="T6" fmla="*/ 4 w 15"/>
              <a:gd name="T7" fmla="*/ 8 h 15"/>
              <a:gd name="T8" fmla="*/ 0 w 15"/>
              <a:gd name="T9" fmla="*/ 8 h 15"/>
              <a:gd name="T10" fmla="*/ 0 w 15"/>
              <a:gd name="T11" fmla="*/ 1 h 15"/>
              <a:gd name="T12" fmla="*/ 0 w 15"/>
              <a:gd name="T13" fmla="*/ 0 h 15"/>
              <a:gd name="T14" fmla="*/ 12 w 15"/>
              <a:gd name="T15" fmla="*/ 4 h 15"/>
              <a:gd name="T16" fmla="*/ 15 w 15"/>
              <a:gd name="T17" fmla="*/ 8 h 15"/>
              <a:gd name="T18" fmla="*/ 13 w 15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5">
                <a:moveTo>
                  <a:pt x="13" y="15"/>
                </a:moveTo>
                <a:lnTo>
                  <a:pt x="6" y="11"/>
                </a:lnTo>
                <a:lnTo>
                  <a:pt x="5" y="7"/>
                </a:lnTo>
                <a:lnTo>
                  <a:pt x="4" y="8"/>
                </a:lnTo>
                <a:lnTo>
                  <a:pt x="0" y="8"/>
                </a:lnTo>
                <a:lnTo>
                  <a:pt x="0" y="1"/>
                </a:lnTo>
                <a:lnTo>
                  <a:pt x="0" y="0"/>
                </a:lnTo>
                <a:lnTo>
                  <a:pt x="12" y="4"/>
                </a:lnTo>
                <a:lnTo>
                  <a:pt x="15" y="8"/>
                </a:lnTo>
                <a:lnTo>
                  <a:pt x="1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809">
            <a:extLst>
              <a:ext uri="{FF2B5EF4-FFF2-40B4-BE49-F238E27FC236}">
                <a16:creationId xmlns:a16="http://schemas.microsoft.com/office/drawing/2014/main" id="{F527A0B0-A506-8A07-2021-AE3C40B705F9}"/>
              </a:ext>
            </a:extLst>
          </p:cNvPr>
          <p:cNvSpPr>
            <a:spLocks/>
          </p:cNvSpPr>
          <p:nvPr/>
        </p:nvSpPr>
        <p:spPr bwMode="auto">
          <a:xfrm>
            <a:off x="4753040" y="6156472"/>
            <a:ext cx="58738" cy="52389"/>
          </a:xfrm>
          <a:custGeom>
            <a:avLst/>
            <a:gdLst>
              <a:gd name="T0" fmla="*/ 8 w 37"/>
              <a:gd name="T1" fmla="*/ 30 h 33"/>
              <a:gd name="T2" fmla="*/ 3 w 37"/>
              <a:gd name="T3" fmla="*/ 33 h 33"/>
              <a:gd name="T4" fmla="*/ 0 w 37"/>
              <a:gd name="T5" fmla="*/ 27 h 33"/>
              <a:gd name="T6" fmla="*/ 4 w 37"/>
              <a:gd name="T7" fmla="*/ 26 h 33"/>
              <a:gd name="T8" fmla="*/ 16 w 37"/>
              <a:gd name="T9" fmla="*/ 18 h 33"/>
              <a:gd name="T10" fmla="*/ 19 w 37"/>
              <a:gd name="T11" fmla="*/ 14 h 33"/>
              <a:gd name="T12" fmla="*/ 27 w 37"/>
              <a:gd name="T13" fmla="*/ 8 h 33"/>
              <a:gd name="T14" fmla="*/ 27 w 37"/>
              <a:gd name="T15" fmla="*/ 6 h 33"/>
              <a:gd name="T16" fmla="*/ 37 w 37"/>
              <a:gd name="T17" fmla="*/ 0 h 33"/>
              <a:gd name="T18" fmla="*/ 36 w 37"/>
              <a:gd name="T19" fmla="*/ 7 h 33"/>
              <a:gd name="T20" fmla="*/ 22 w 37"/>
              <a:gd name="T21" fmla="*/ 22 h 33"/>
              <a:gd name="T22" fmla="*/ 12 w 37"/>
              <a:gd name="T23" fmla="*/ 29 h 33"/>
              <a:gd name="T24" fmla="*/ 8 w 37"/>
              <a:gd name="T25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33">
                <a:moveTo>
                  <a:pt x="8" y="30"/>
                </a:moveTo>
                <a:lnTo>
                  <a:pt x="3" y="33"/>
                </a:lnTo>
                <a:lnTo>
                  <a:pt x="0" y="27"/>
                </a:lnTo>
                <a:lnTo>
                  <a:pt x="4" y="26"/>
                </a:lnTo>
                <a:lnTo>
                  <a:pt x="16" y="18"/>
                </a:lnTo>
                <a:lnTo>
                  <a:pt x="19" y="14"/>
                </a:lnTo>
                <a:lnTo>
                  <a:pt x="27" y="8"/>
                </a:lnTo>
                <a:lnTo>
                  <a:pt x="27" y="6"/>
                </a:lnTo>
                <a:lnTo>
                  <a:pt x="37" y="0"/>
                </a:lnTo>
                <a:lnTo>
                  <a:pt x="36" y="7"/>
                </a:lnTo>
                <a:lnTo>
                  <a:pt x="22" y="22"/>
                </a:lnTo>
                <a:lnTo>
                  <a:pt x="12" y="29"/>
                </a:lnTo>
                <a:lnTo>
                  <a:pt x="8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810">
            <a:extLst>
              <a:ext uri="{FF2B5EF4-FFF2-40B4-BE49-F238E27FC236}">
                <a16:creationId xmlns:a16="http://schemas.microsoft.com/office/drawing/2014/main" id="{17961A54-5DE4-D11F-E11D-58010FC3389D}"/>
              </a:ext>
            </a:extLst>
          </p:cNvPr>
          <p:cNvSpPr>
            <a:spLocks/>
          </p:cNvSpPr>
          <p:nvPr/>
        </p:nvSpPr>
        <p:spPr bwMode="auto">
          <a:xfrm>
            <a:off x="4124381" y="6118371"/>
            <a:ext cx="23813" cy="20638"/>
          </a:xfrm>
          <a:custGeom>
            <a:avLst/>
            <a:gdLst>
              <a:gd name="T0" fmla="*/ 15 w 15"/>
              <a:gd name="T1" fmla="*/ 13 h 13"/>
              <a:gd name="T2" fmla="*/ 10 w 15"/>
              <a:gd name="T3" fmla="*/ 12 h 13"/>
              <a:gd name="T4" fmla="*/ 9 w 15"/>
              <a:gd name="T5" fmla="*/ 5 h 13"/>
              <a:gd name="T6" fmla="*/ 3 w 15"/>
              <a:gd name="T7" fmla="*/ 6 h 13"/>
              <a:gd name="T8" fmla="*/ 2 w 15"/>
              <a:gd name="T9" fmla="*/ 6 h 13"/>
              <a:gd name="T10" fmla="*/ 0 w 15"/>
              <a:gd name="T11" fmla="*/ 1 h 13"/>
              <a:gd name="T12" fmla="*/ 14 w 15"/>
              <a:gd name="T13" fmla="*/ 0 h 13"/>
              <a:gd name="T14" fmla="*/ 15 w 15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3">
                <a:moveTo>
                  <a:pt x="15" y="13"/>
                </a:moveTo>
                <a:lnTo>
                  <a:pt x="10" y="12"/>
                </a:lnTo>
                <a:lnTo>
                  <a:pt x="9" y="5"/>
                </a:lnTo>
                <a:lnTo>
                  <a:pt x="3" y="6"/>
                </a:lnTo>
                <a:lnTo>
                  <a:pt x="2" y="6"/>
                </a:lnTo>
                <a:lnTo>
                  <a:pt x="0" y="1"/>
                </a:lnTo>
                <a:lnTo>
                  <a:pt x="14" y="0"/>
                </a:lnTo>
                <a:lnTo>
                  <a:pt x="1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Freeform 811">
            <a:extLst>
              <a:ext uri="{FF2B5EF4-FFF2-40B4-BE49-F238E27FC236}">
                <a16:creationId xmlns:a16="http://schemas.microsoft.com/office/drawing/2014/main" id="{0090278C-2A27-450D-3A11-11D448D995B2}"/>
              </a:ext>
            </a:extLst>
          </p:cNvPr>
          <p:cNvSpPr>
            <a:spLocks/>
          </p:cNvSpPr>
          <p:nvPr/>
        </p:nvSpPr>
        <p:spPr bwMode="auto">
          <a:xfrm>
            <a:off x="4046593" y="5261100"/>
            <a:ext cx="1323993" cy="1090639"/>
          </a:xfrm>
          <a:custGeom>
            <a:avLst/>
            <a:gdLst>
              <a:gd name="T0" fmla="*/ 809 w 834"/>
              <a:gd name="T1" fmla="*/ 439 h 687"/>
              <a:gd name="T2" fmla="*/ 786 w 834"/>
              <a:gd name="T3" fmla="*/ 428 h 687"/>
              <a:gd name="T4" fmla="*/ 752 w 834"/>
              <a:gd name="T5" fmla="*/ 420 h 687"/>
              <a:gd name="T6" fmla="*/ 737 w 834"/>
              <a:gd name="T7" fmla="*/ 375 h 687"/>
              <a:gd name="T8" fmla="*/ 729 w 834"/>
              <a:gd name="T9" fmla="*/ 317 h 687"/>
              <a:gd name="T10" fmla="*/ 736 w 834"/>
              <a:gd name="T11" fmla="*/ 233 h 687"/>
              <a:gd name="T12" fmla="*/ 747 w 834"/>
              <a:gd name="T13" fmla="*/ 251 h 687"/>
              <a:gd name="T14" fmla="*/ 715 w 834"/>
              <a:gd name="T15" fmla="*/ 234 h 687"/>
              <a:gd name="T16" fmla="*/ 706 w 834"/>
              <a:gd name="T17" fmla="*/ 324 h 687"/>
              <a:gd name="T18" fmla="*/ 687 w 834"/>
              <a:gd name="T19" fmla="*/ 264 h 687"/>
              <a:gd name="T20" fmla="*/ 692 w 834"/>
              <a:gd name="T21" fmla="*/ 320 h 687"/>
              <a:gd name="T22" fmla="*/ 700 w 834"/>
              <a:gd name="T23" fmla="*/ 345 h 687"/>
              <a:gd name="T24" fmla="*/ 689 w 834"/>
              <a:gd name="T25" fmla="*/ 386 h 687"/>
              <a:gd name="T26" fmla="*/ 666 w 834"/>
              <a:gd name="T27" fmla="*/ 429 h 687"/>
              <a:gd name="T28" fmla="*/ 642 w 834"/>
              <a:gd name="T29" fmla="*/ 446 h 687"/>
              <a:gd name="T30" fmla="*/ 591 w 834"/>
              <a:gd name="T31" fmla="*/ 425 h 687"/>
              <a:gd name="T32" fmla="*/ 590 w 834"/>
              <a:gd name="T33" fmla="*/ 441 h 687"/>
              <a:gd name="T34" fmla="*/ 542 w 834"/>
              <a:gd name="T35" fmla="*/ 486 h 687"/>
              <a:gd name="T36" fmla="*/ 508 w 834"/>
              <a:gd name="T37" fmla="*/ 522 h 687"/>
              <a:gd name="T38" fmla="*/ 467 w 834"/>
              <a:gd name="T39" fmla="*/ 571 h 687"/>
              <a:gd name="T40" fmla="*/ 407 w 834"/>
              <a:gd name="T41" fmla="*/ 635 h 687"/>
              <a:gd name="T42" fmla="*/ 359 w 834"/>
              <a:gd name="T43" fmla="*/ 661 h 687"/>
              <a:gd name="T44" fmla="*/ 332 w 834"/>
              <a:gd name="T45" fmla="*/ 672 h 687"/>
              <a:gd name="T46" fmla="*/ 255 w 834"/>
              <a:gd name="T47" fmla="*/ 680 h 687"/>
              <a:gd name="T48" fmla="*/ 220 w 834"/>
              <a:gd name="T49" fmla="*/ 654 h 687"/>
              <a:gd name="T50" fmla="*/ 180 w 834"/>
              <a:gd name="T51" fmla="*/ 657 h 687"/>
              <a:gd name="T52" fmla="*/ 176 w 834"/>
              <a:gd name="T53" fmla="*/ 642 h 687"/>
              <a:gd name="T54" fmla="*/ 165 w 834"/>
              <a:gd name="T55" fmla="*/ 617 h 687"/>
              <a:gd name="T56" fmla="*/ 142 w 834"/>
              <a:gd name="T57" fmla="*/ 608 h 687"/>
              <a:gd name="T58" fmla="*/ 64 w 834"/>
              <a:gd name="T59" fmla="*/ 537 h 687"/>
              <a:gd name="T60" fmla="*/ 13 w 834"/>
              <a:gd name="T61" fmla="*/ 471 h 687"/>
              <a:gd name="T62" fmla="*/ 30 w 834"/>
              <a:gd name="T63" fmla="*/ 401 h 687"/>
              <a:gd name="T64" fmla="*/ 56 w 834"/>
              <a:gd name="T65" fmla="*/ 413 h 687"/>
              <a:gd name="T66" fmla="*/ 114 w 834"/>
              <a:gd name="T67" fmla="*/ 441 h 687"/>
              <a:gd name="T68" fmla="*/ 139 w 834"/>
              <a:gd name="T69" fmla="*/ 401 h 687"/>
              <a:gd name="T70" fmla="*/ 78 w 834"/>
              <a:gd name="T71" fmla="*/ 381 h 687"/>
              <a:gd name="T72" fmla="*/ 123 w 834"/>
              <a:gd name="T73" fmla="*/ 336 h 687"/>
              <a:gd name="T74" fmla="*/ 127 w 834"/>
              <a:gd name="T75" fmla="*/ 330 h 687"/>
              <a:gd name="T76" fmla="*/ 122 w 834"/>
              <a:gd name="T77" fmla="*/ 316 h 687"/>
              <a:gd name="T78" fmla="*/ 156 w 834"/>
              <a:gd name="T79" fmla="*/ 270 h 687"/>
              <a:gd name="T80" fmla="*/ 139 w 834"/>
              <a:gd name="T81" fmla="*/ 263 h 687"/>
              <a:gd name="T82" fmla="*/ 127 w 834"/>
              <a:gd name="T83" fmla="*/ 275 h 687"/>
              <a:gd name="T84" fmla="*/ 67 w 834"/>
              <a:gd name="T85" fmla="*/ 274 h 687"/>
              <a:gd name="T86" fmla="*/ 51 w 834"/>
              <a:gd name="T87" fmla="*/ 311 h 687"/>
              <a:gd name="T88" fmla="*/ 48 w 834"/>
              <a:gd name="T89" fmla="*/ 268 h 687"/>
              <a:gd name="T90" fmla="*/ 17 w 834"/>
              <a:gd name="T91" fmla="*/ 285 h 687"/>
              <a:gd name="T92" fmla="*/ 13 w 834"/>
              <a:gd name="T93" fmla="*/ 233 h 687"/>
              <a:gd name="T94" fmla="*/ 49 w 834"/>
              <a:gd name="T95" fmla="*/ 210 h 687"/>
              <a:gd name="T96" fmla="*/ 77 w 834"/>
              <a:gd name="T97" fmla="*/ 223 h 687"/>
              <a:gd name="T98" fmla="*/ 96 w 834"/>
              <a:gd name="T99" fmla="*/ 207 h 687"/>
              <a:gd name="T100" fmla="*/ 164 w 834"/>
              <a:gd name="T101" fmla="*/ 181 h 687"/>
              <a:gd name="T102" fmla="*/ 116 w 834"/>
              <a:gd name="T103" fmla="*/ 181 h 687"/>
              <a:gd name="T104" fmla="*/ 88 w 834"/>
              <a:gd name="T105" fmla="*/ 162 h 687"/>
              <a:gd name="T106" fmla="*/ 122 w 834"/>
              <a:gd name="T107" fmla="*/ 137 h 687"/>
              <a:gd name="T108" fmla="*/ 161 w 834"/>
              <a:gd name="T109" fmla="*/ 103 h 687"/>
              <a:gd name="T110" fmla="*/ 183 w 834"/>
              <a:gd name="T111" fmla="*/ 45 h 687"/>
              <a:gd name="T112" fmla="*/ 201 w 834"/>
              <a:gd name="T113" fmla="*/ 99 h 687"/>
              <a:gd name="T114" fmla="*/ 230 w 834"/>
              <a:gd name="T115" fmla="*/ 45 h 687"/>
              <a:gd name="T116" fmla="*/ 266 w 834"/>
              <a:gd name="T117" fmla="*/ 20 h 687"/>
              <a:gd name="T118" fmla="*/ 238 w 834"/>
              <a:gd name="T119" fmla="*/ 24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4" h="687">
                <a:moveTo>
                  <a:pt x="831" y="471"/>
                </a:moveTo>
                <a:lnTo>
                  <a:pt x="833" y="473"/>
                </a:lnTo>
                <a:lnTo>
                  <a:pt x="834" y="473"/>
                </a:lnTo>
                <a:lnTo>
                  <a:pt x="834" y="471"/>
                </a:lnTo>
                <a:lnTo>
                  <a:pt x="834" y="470"/>
                </a:lnTo>
                <a:lnTo>
                  <a:pt x="834" y="469"/>
                </a:lnTo>
                <a:lnTo>
                  <a:pt x="831" y="465"/>
                </a:lnTo>
                <a:lnTo>
                  <a:pt x="829" y="458"/>
                </a:lnTo>
                <a:lnTo>
                  <a:pt x="827" y="456"/>
                </a:lnTo>
                <a:lnTo>
                  <a:pt x="827" y="455"/>
                </a:lnTo>
                <a:lnTo>
                  <a:pt x="824" y="450"/>
                </a:lnTo>
                <a:lnTo>
                  <a:pt x="823" y="441"/>
                </a:lnTo>
                <a:lnTo>
                  <a:pt x="823" y="439"/>
                </a:lnTo>
                <a:lnTo>
                  <a:pt x="822" y="436"/>
                </a:lnTo>
                <a:lnTo>
                  <a:pt x="818" y="436"/>
                </a:lnTo>
                <a:lnTo>
                  <a:pt x="812" y="437"/>
                </a:lnTo>
                <a:lnTo>
                  <a:pt x="809" y="439"/>
                </a:lnTo>
                <a:lnTo>
                  <a:pt x="805" y="440"/>
                </a:lnTo>
                <a:lnTo>
                  <a:pt x="804" y="440"/>
                </a:lnTo>
                <a:lnTo>
                  <a:pt x="803" y="443"/>
                </a:lnTo>
                <a:lnTo>
                  <a:pt x="801" y="443"/>
                </a:lnTo>
                <a:lnTo>
                  <a:pt x="800" y="443"/>
                </a:lnTo>
                <a:lnTo>
                  <a:pt x="798" y="441"/>
                </a:lnTo>
                <a:lnTo>
                  <a:pt x="798" y="435"/>
                </a:lnTo>
                <a:lnTo>
                  <a:pt x="793" y="433"/>
                </a:lnTo>
                <a:lnTo>
                  <a:pt x="796" y="424"/>
                </a:lnTo>
                <a:lnTo>
                  <a:pt x="796" y="421"/>
                </a:lnTo>
                <a:lnTo>
                  <a:pt x="797" y="417"/>
                </a:lnTo>
                <a:lnTo>
                  <a:pt x="797" y="416"/>
                </a:lnTo>
                <a:lnTo>
                  <a:pt x="792" y="416"/>
                </a:lnTo>
                <a:lnTo>
                  <a:pt x="792" y="424"/>
                </a:lnTo>
                <a:lnTo>
                  <a:pt x="790" y="425"/>
                </a:lnTo>
                <a:lnTo>
                  <a:pt x="786" y="426"/>
                </a:lnTo>
                <a:lnTo>
                  <a:pt x="786" y="428"/>
                </a:lnTo>
                <a:lnTo>
                  <a:pt x="781" y="435"/>
                </a:lnTo>
                <a:lnTo>
                  <a:pt x="779" y="433"/>
                </a:lnTo>
                <a:lnTo>
                  <a:pt x="777" y="429"/>
                </a:lnTo>
                <a:lnTo>
                  <a:pt x="775" y="428"/>
                </a:lnTo>
                <a:lnTo>
                  <a:pt x="773" y="421"/>
                </a:lnTo>
                <a:lnTo>
                  <a:pt x="771" y="418"/>
                </a:lnTo>
                <a:lnTo>
                  <a:pt x="766" y="418"/>
                </a:lnTo>
                <a:lnTo>
                  <a:pt x="762" y="426"/>
                </a:lnTo>
                <a:lnTo>
                  <a:pt x="760" y="429"/>
                </a:lnTo>
                <a:lnTo>
                  <a:pt x="758" y="428"/>
                </a:lnTo>
                <a:lnTo>
                  <a:pt x="758" y="422"/>
                </a:lnTo>
                <a:lnTo>
                  <a:pt x="758" y="417"/>
                </a:lnTo>
                <a:lnTo>
                  <a:pt x="758" y="413"/>
                </a:lnTo>
                <a:lnTo>
                  <a:pt x="755" y="413"/>
                </a:lnTo>
                <a:lnTo>
                  <a:pt x="755" y="414"/>
                </a:lnTo>
                <a:lnTo>
                  <a:pt x="753" y="416"/>
                </a:lnTo>
                <a:lnTo>
                  <a:pt x="752" y="420"/>
                </a:lnTo>
                <a:lnTo>
                  <a:pt x="749" y="421"/>
                </a:lnTo>
                <a:lnTo>
                  <a:pt x="747" y="418"/>
                </a:lnTo>
                <a:lnTo>
                  <a:pt x="745" y="417"/>
                </a:lnTo>
                <a:lnTo>
                  <a:pt x="745" y="413"/>
                </a:lnTo>
                <a:lnTo>
                  <a:pt x="745" y="411"/>
                </a:lnTo>
                <a:lnTo>
                  <a:pt x="743" y="405"/>
                </a:lnTo>
                <a:lnTo>
                  <a:pt x="736" y="402"/>
                </a:lnTo>
                <a:lnTo>
                  <a:pt x="736" y="395"/>
                </a:lnTo>
                <a:lnTo>
                  <a:pt x="737" y="391"/>
                </a:lnTo>
                <a:lnTo>
                  <a:pt x="740" y="387"/>
                </a:lnTo>
                <a:lnTo>
                  <a:pt x="741" y="384"/>
                </a:lnTo>
                <a:lnTo>
                  <a:pt x="747" y="379"/>
                </a:lnTo>
                <a:lnTo>
                  <a:pt x="743" y="379"/>
                </a:lnTo>
                <a:lnTo>
                  <a:pt x="741" y="379"/>
                </a:lnTo>
                <a:lnTo>
                  <a:pt x="738" y="376"/>
                </a:lnTo>
                <a:lnTo>
                  <a:pt x="737" y="373"/>
                </a:lnTo>
                <a:lnTo>
                  <a:pt x="737" y="375"/>
                </a:lnTo>
                <a:lnTo>
                  <a:pt x="730" y="381"/>
                </a:lnTo>
                <a:lnTo>
                  <a:pt x="729" y="383"/>
                </a:lnTo>
                <a:lnTo>
                  <a:pt x="729" y="380"/>
                </a:lnTo>
                <a:lnTo>
                  <a:pt x="726" y="372"/>
                </a:lnTo>
                <a:lnTo>
                  <a:pt x="726" y="361"/>
                </a:lnTo>
                <a:lnTo>
                  <a:pt x="728" y="358"/>
                </a:lnTo>
                <a:lnTo>
                  <a:pt x="729" y="353"/>
                </a:lnTo>
                <a:lnTo>
                  <a:pt x="729" y="351"/>
                </a:lnTo>
                <a:lnTo>
                  <a:pt x="730" y="349"/>
                </a:lnTo>
                <a:lnTo>
                  <a:pt x="732" y="347"/>
                </a:lnTo>
                <a:lnTo>
                  <a:pt x="734" y="339"/>
                </a:lnTo>
                <a:lnTo>
                  <a:pt x="736" y="336"/>
                </a:lnTo>
                <a:lnTo>
                  <a:pt x="736" y="336"/>
                </a:lnTo>
                <a:lnTo>
                  <a:pt x="734" y="334"/>
                </a:lnTo>
                <a:lnTo>
                  <a:pt x="734" y="328"/>
                </a:lnTo>
                <a:lnTo>
                  <a:pt x="733" y="326"/>
                </a:lnTo>
                <a:lnTo>
                  <a:pt x="729" y="317"/>
                </a:lnTo>
                <a:lnTo>
                  <a:pt x="730" y="311"/>
                </a:lnTo>
                <a:lnTo>
                  <a:pt x="732" y="305"/>
                </a:lnTo>
                <a:lnTo>
                  <a:pt x="732" y="300"/>
                </a:lnTo>
                <a:lnTo>
                  <a:pt x="730" y="294"/>
                </a:lnTo>
                <a:lnTo>
                  <a:pt x="729" y="290"/>
                </a:lnTo>
                <a:lnTo>
                  <a:pt x="729" y="285"/>
                </a:lnTo>
                <a:lnTo>
                  <a:pt x="726" y="276"/>
                </a:lnTo>
                <a:lnTo>
                  <a:pt x="725" y="271"/>
                </a:lnTo>
                <a:lnTo>
                  <a:pt x="725" y="270"/>
                </a:lnTo>
                <a:lnTo>
                  <a:pt x="725" y="267"/>
                </a:lnTo>
                <a:lnTo>
                  <a:pt x="723" y="264"/>
                </a:lnTo>
                <a:lnTo>
                  <a:pt x="726" y="257"/>
                </a:lnTo>
                <a:lnTo>
                  <a:pt x="729" y="248"/>
                </a:lnTo>
                <a:lnTo>
                  <a:pt x="730" y="246"/>
                </a:lnTo>
                <a:lnTo>
                  <a:pt x="732" y="241"/>
                </a:lnTo>
                <a:lnTo>
                  <a:pt x="734" y="238"/>
                </a:lnTo>
                <a:lnTo>
                  <a:pt x="736" y="233"/>
                </a:lnTo>
                <a:lnTo>
                  <a:pt x="740" y="233"/>
                </a:lnTo>
                <a:lnTo>
                  <a:pt x="740" y="236"/>
                </a:lnTo>
                <a:lnTo>
                  <a:pt x="741" y="241"/>
                </a:lnTo>
                <a:lnTo>
                  <a:pt x="741" y="246"/>
                </a:lnTo>
                <a:lnTo>
                  <a:pt x="741" y="248"/>
                </a:lnTo>
                <a:lnTo>
                  <a:pt x="740" y="257"/>
                </a:lnTo>
                <a:lnTo>
                  <a:pt x="740" y="259"/>
                </a:lnTo>
                <a:lnTo>
                  <a:pt x="740" y="266"/>
                </a:lnTo>
                <a:lnTo>
                  <a:pt x="741" y="271"/>
                </a:lnTo>
                <a:lnTo>
                  <a:pt x="743" y="272"/>
                </a:lnTo>
                <a:lnTo>
                  <a:pt x="744" y="271"/>
                </a:lnTo>
                <a:lnTo>
                  <a:pt x="745" y="271"/>
                </a:lnTo>
                <a:lnTo>
                  <a:pt x="747" y="267"/>
                </a:lnTo>
                <a:lnTo>
                  <a:pt x="745" y="263"/>
                </a:lnTo>
                <a:lnTo>
                  <a:pt x="745" y="261"/>
                </a:lnTo>
                <a:lnTo>
                  <a:pt x="745" y="256"/>
                </a:lnTo>
                <a:lnTo>
                  <a:pt x="747" y="251"/>
                </a:lnTo>
                <a:lnTo>
                  <a:pt x="749" y="244"/>
                </a:lnTo>
                <a:lnTo>
                  <a:pt x="751" y="242"/>
                </a:lnTo>
                <a:lnTo>
                  <a:pt x="752" y="240"/>
                </a:lnTo>
                <a:lnTo>
                  <a:pt x="752" y="237"/>
                </a:lnTo>
                <a:lnTo>
                  <a:pt x="751" y="230"/>
                </a:lnTo>
                <a:lnTo>
                  <a:pt x="749" y="226"/>
                </a:lnTo>
                <a:lnTo>
                  <a:pt x="744" y="223"/>
                </a:lnTo>
                <a:lnTo>
                  <a:pt x="740" y="222"/>
                </a:lnTo>
                <a:lnTo>
                  <a:pt x="738" y="221"/>
                </a:lnTo>
                <a:lnTo>
                  <a:pt x="736" y="225"/>
                </a:lnTo>
                <a:lnTo>
                  <a:pt x="732" y="230"/>
                </a:lnTo>
                <a:lnTo>
                  <a:pt x="728" y="227"/>
                </a:lnTo>
                <a:lnTo>
                  <a:pt x="726" y="226"/>
                </a:lnTo>
                <a:lnTo>
                  <a:pt x="719" y="229"/>
                </a:lnTo>
                <a:lnTo>
                  <a:pt x="719" y="230"/>
                </a:lnTo>
                <a:lnTo>
                  <a:pt x="718" y="230"/>
                </a:lnTo>
                <a:lnTo>
                  <a:pt x="715" y="234"/>
                </a:lnTo>
                <a:lnTo>
                  <a:pt x="714" y="240"/>
                </a:lnTo>
                <a:lnTo>
                  <a:pt x="713" y="246"/>
                </a:lnTo>
                <a:lnTo>
                  <a:pt x="714" y="255"/>
                </a:lnTo>
                <a:lnTo>
                  <a:pt x="715" y="257"/>
                </a:lnTo>
                <a:lnTo>
                  <a:pt x="718" y="259"/>
                </a:lnTo>
                <a:lnTo>
                  <a:pt x="717" y="267"/>
                </a:lnTo>
                <a:lnTo>
                  <a:pt x="717" y="271"/>
                </a:lnTo>
                <a:lnTo>
                  <a:pt x="715" y="275"/>
                </a:lnTo>
                <a:lnTo>
                  <a:pt x="717" y="281"/>
                </a:lnTo>
                <a:lnTo>
                  <a:pt x="721" y="283"/>
                </a:lnTo>
                <a:lnTo>
                  <a:pt x="723" y="287"/>
                </a:lnTo>
                <a:lnTo>
                  <a:pt x="725" y="289"/>
                </a:lnTo>
                <a:lnTo>
                  <a:pt x="726" y="301"/>
                </a:lnTo>
                <a:lnTo>
                  <a:pt x="726" y="311"/>
                </a:lnTo>
                <a:lnTo>
                  <a:pt x="719" y="319"/>
                </a:lnTo>
                <a:lnTo>
                  <a:pt x="710" y="324"/>
                </a:lnTo>
                <a:lnTo>
                  <a:pt x="706" y="324"/>
                </a:lnTo>
                <a:lnTo>
                  <a:pt x="699" y="321"/>
                </a:lnTo>
                <a:lnTo>
                  <a:pt x="698" y="321"/>
                </a:lnTo>
                <a:lnTo>
                  <a:pt x="699" y="321"/>
                </a:lnTo>
                <a:lnTo>
                  <a:pt x="699" y="312"/>
                </a:lnTo>
                <a:lnTo>
                  <a:pt x="702" y="306"/>
                </a:lnTo>
                <a:lnTo>
                  <a:pt x="703" y="304"/>
                </a:lnTo>
                <a:lnTo>
                  <a:pt x="703" y="300"/>
                </a:lnTo>
                <a:lnTo>
                  <a:pt x="703" y="298"/>
                </a:lnTo>
                <a:lnTo>
                  <a:pt x="703" y="291"/>
                </a:lnTo>
                <a:lnTo>
                  <a:pt x="703" y="286"/>
                </a:lnTo>
                <a:lnTo>
                  <a:pt x="702" y="282"/>
                </a:lnTo>
                <a:lnTo>
                  <a:pt x="699" y="275"/>
                </a:lnTo>
                <a:lnTo>
                  <a:pt x="692" y="271"/>
                </a:lnTo>
                <a:lnTo>
                  <a:pt x="691" y="271"/>
                </a:lnTo>
                <a:lnTo>
                  <a:pt x="688" y="268"/>
                </a:lnTo>
                <a:lnTo>
                  <a:pt x="688" y="266"/>
                </a:lnTo>
                <a:lnTo>
                  <a:pt x="687" y="264"/>
                </a:lnTo>
                <a:lnTo>
                  <a:pt x="687" y="263"/>
                </a:lnTo>
                <a:lnTo>
                  <a:pt x="681" y="261"/>
                </a:lnTo>
                <a:lnTo>
                  <a:pt x="680" y="260"/>
                </a:lnTo>
                <a:lnTo>
                  <a:pt x="678" y="261"/>
                </a:lnTo>
                <a:lnTo>
                  <a:pt x="674" y="263"/>
                </a:lnTo>
                <a:lnTo>
                  <a:pt x="674" y="264"/>
                </a:lnTo>
                <a:lnTo>
                  <a:pt x="676" y="266"/>
                </a:lnTo>
                <a:lnTo>
                  <a:pt x="678" y="268"/>
                </a:lnTo>
                <a:lnTo>
                  <a:pt x="688" y="276"/>
                </a:lnTo>
                <a:lnTo>
                  <a:pt x="691" y="278"/>
                </a:lnTo>
                <a:lnTo>
                  <a:pt x="695" y="281"/>
                </a:lnTo>
                <a:lnTo>
                  <a:pt x="698" y="287"/>
                </a:lnTo>
                <a:lnTo>
                  <a:pt x="699" y="296"/>
                </a:lnTo>
                <a:lnTo>
                  <a:pt x="695" y="309"/>
                </a:lnTo>
                <a:lnTo>
                  <a:pt x="696" y="316"/>
                </a:lnTo>
                <a:lnTo>
                  <a:pt x="695" y="317"/>
                </a:lnTo>
                <a:lnTo>
                  <a:pt x="692" y="320"/>
                </a:lnTo>
                <a:lnTo>
                  <a:pt x="688" y="319"/>
                </a:lnTo>
                <a:lnTo>
                  <a:pt x="680" y="312"/>
                </a:lnTo>
                <a:lnTo>
                  <a:pt x="676" y="306"/>
                </a:lnTo>
                <a:lnTo>
                  <a:pt x="673" y="308"/>
                </a:lnTo>
                <a:lnTo>
                  <a:pt x="676" y="315"/>
                </a:lnTo>
                <a:lnTo>
                  <a:pt x="677" y="316"/>
                </a:lnTo>
                <a:lnTo>
                  <a:pt x="680" y="320"/>
                </a:lnTo>
                <a:lnTo>
                  <a:pt x="683" y="324"/>
                </a:lnTo>
                <a:lnTo>
                  <a:pt x="685" y="328"/>
                </a:lnTo>
                <a:lnTo>
                  <a:pt x="687" y="335"/>
                </a:lnTo>
                <a:lnTo>
                  <a:pt x="687" y="336"/>
                </a:lnTo>
                <a:lnTo>
                  <a:pt x="688" y="336"/>
                </a:lnTo>
                <a:lnTo>
                  <a:pt x="688" y="339"/>
                </a:lnTo>
                <a:lnTo>
                  <a:pt x="689" y="341"/>
                </a:lnTo>
                <a:lnTo>
                  <a:pt x="691" y="342"/>
                </a:lnTo>
                <a:lnTo>
                  <a:pt x="695" y="343"/>
                </a:lnTo>
                <a:lnTo>
                  <a:pt x="700" y="345"/>
                </a:lnTo>
                <a:lnTo>
                  <a:pt x="706" y="347"/>
                </a:lnTo>
                <a:lnTo>
                  <a:pt x="707" y="350"/>
                </a:lnTo>
                <a:lnTo>
                  <a:pt x="707" y="351"/>
                </a:lnTo>
                <a:lnTo>
                  <a:pt x="704" y="357"/>
                </a:lnTo>
                <a:lnTo>
                  <a:pt x="703" y="361"/>
                </a:lnTo>
                <a:lnTo>
                  <a:pt x="703" y="364"/>
                </a:lnTo>
                <a:lnTo>
                  <a:pt x="703" y="368"/>
                </a:lnTo>
                <a:lnTo>
                  <a:pt x="703" y="369"/>
                </a:lnTo>
                <a:lnTo>
                  <a:pt x="703" y="372"/>
                </a:lnTo>
                <a:lnTo>
                  <a:pt x="704" y="373"/>
                </a:lnTo>
                <a:lnTo>
                  <a:pt x="707" y="377"/>
                </a:lnTo>
                <a:lnTo>
                  <a:pt x="708" y="380"/>
                </a:lnTo>
                <a:lnTo>
                  <a:pt x="704" y="387"/>
                </a:lnTo>
                <a:lnTo>
                  <a:pt x="704" y="388"/>
                </a:lnTo>
                <a:lnTo>
                  <a:pt x="700" y="396"/>
                </a:lnTo>
                <a:lnTo>
                  <a:pt x="693" y="391"/>
                </a:lnTo>
                <a:lnTo>
                  <a:pt x="689" y="386"/>
                </a:lnTo>
                <a:lnTo>
                  <a:pt x="688" y="386"/>
                </a:lnTo>
                <a:lnTo>
                  <a:pt x="687" y="391"/>
                </a:lnTo>
                <a:lnTo>
                  <a:pt x="687" y="395"/>
                </a:lnTo>
                <a:lnTo>
                  <a:pt x="685" y="402"/>
                </a:lnTo>
                <a:lnTo>
                  <a:pt x="683" y="405"/>
                </a:lnTo>
                <a:lnTo>
                  <a:pt x="680" y="414"/>
                </a:lnTo>
                <a:lnTo>
                  <a:pt x="678" y="422"/>
                </a:lnTo>
                <a:lnTo>
                  <a:pt x="676" y="426"/>
                </a:lnTo>
                <a:lnTo>
                  <a:pt x="677" y="435"/>
                </a:lnTo>
                <a:lnTo>
                  <a:pt x="676" y="444"/>
                </a:lnTo>
                <a:lnTo>
                  <a:pt x="674" y="440"/>
                </a:lnTo>
                <a:lnTo>
                  <a:pt x="672" y="433"/>
                </a:lnTo>
                <a:lnTo>
                  <a:pt x="672" y="435"/>
                </a:lnTo>
                <a:lnTo>
                  <a:pt x="673" y="446"/>
                </a:lnTo>
                <a:lnTo>
                  <a:pt x="670" y="447"/>
                </a:lnTo>
                <a:lnTo>
                  <a:pt x="669" y="443"/>
                </a:lnTo>
                <a:lnTo>
                  <a:pt x="666" y="429"/>
                </a:lnTo>
                <a:lnTo>
                  <a:pt x="666" y="426"/>
                </a:lnTo>
                <a:lnTo>
                  <a:pt x="666" y="425"/>
                </a:lnTo>
                <a:lnTo>
                  <a:pt x="661" y="435"/>
                </a:lnTo>
                <a:lnTo>
                  <a:pt x="661" y="435"/>
                </a:lnTo>
                <a:lnTo>
                  <a:pt x="661" y="439"/>
                </a:lnTo>
                <a:lnTo>
                  <a:pt x="662" y="441"/>
                </a:lnTo>
                <a:lnTo>
                  <a:pt x="662" y="444"/>
                </a:lnTo>
                <a:lnTo>
                  <a:pt x="663" y="448"/>
                </a:lnTo>
                <a:lnTo>
                  <a:pt x="659" y="452"/>
                </a:lnTo>
                <a:lnTo>
                  <a:pt x="654" y="455"/>
                </a:lnTo>
                <a:lnTo>
                  <a:pt x="651" y="452"/>
                </a:lnTo>
                <a:lnTo>
                  <a:pt x="653" y="451"/>
                </a:lnTo>
                <a:lnTo>
                  <a:pt x="654" y="450"/>
                </a:lnTo>
                <a:lnTo>
                  <a:pt x="653" y="447"/>
                </a:lnTo>
                <a:lnTo>
                  <a:pt x="648" y="448"/>
                </a:lnTo>
                <a:lnTo>
                  <a:pt x="643" y="452"/>
                </a:lnTo>
                <a:lnTo>
                  <a:pt x="642" y="446"/>
                </a:lnTo>
                <a:lnTo>
                  <a:pt x="640" y="446"/>
                </a:lnTo>
                <a:lnTo>
                  <a:pt x="635" y="444"/>
                </a:lnTo>
                <a:lnTo>
                  <a:pt x="639" y="455"/>
                </a:lnTo>
                <a:lnTo>
                  <a:pt x="639" y="458"/>
                </a:lnTo>
                <a:lnTo>
                  <a:pt x="636" y="462"/>
                </a:lnTo>
                <a:lnTo>
                  <a:pt x="613" y="466"/>
                </a:lnTo>
                <a:lnTo>
                  <a:pt x="607" y="462"/>
                </a:lnTo>
                <a:lnTo>
                  <a:pt x="613" y="454"/>
                </a:lnTo>
                <a:lnTo>
                  <a:pt x="609" y="444"/>
                </a:lnTo>
                <a:lnTo>
                  <a:pt x="607" y="443"/>
                </a:lnTo>
                <a:lnTo>
                  <a:pt x="606" y="436"/>
                </a:lnTo>
                <a:lnTo>
                  <a:pt x="603" y="436"/>
                </a:lnTo>
                <a:lnTo>
                  <a:pt x="601" y="436"/>
                </a:lnTo>
                <a:lnTo>
                  <a:pt x="599" y="436"/>
                </a:lnTo>
                <a:lnTo>
                  <a:pt x="597" y="431"/>
                </a:lnTo>
                <a:lnTo>
                  <a:pt x="597" y="425"/>
                </a:lnTo>
                <a:lnTo>
                  <a:pt x="591" y="425"/>
                </a:lnTo>
                <a:lnTo>
                  <a:pt x="592" y="439"/>
                </a:lnTo>
                <a:lnTo>
                  <a:pt x="588" y="436"/>
                </a:lnTo>
                <a:lnTo>
                  <a:pt x="587" y="436"/>
                </a:lnTo>
                <a:lnTo>
                  <a:pt x="587" y="435"/>
                </a:lnTo>
                <a:lnTo>
                  <a:pt x="587" y="425"/>
                </a:lnTo>
                <a:lnTo>
                  <a:pt x="586" y="425"/>
                </a:lnTo>
                <a:lnTo>
                  <a:pt x="583" y="418"/>
                </a:lnTo>
                <a:lnTo>
                  <a:pt x="582" y="418"/>
                </a:lnTo>
                <a:lnTo>
                  <a:pt x="580" y="418"/>
                </a:lnTo>
                <a:lnTo>
                  <a:pt x="571" y="418"/>
                </a:lnTo>
                <a:lnTo>
                  <a:pt x="569" y="418"/>
                </a:lnTo>
                <a:lnTo>
                  <a:pt x="576" y="425"/>
                </a:lnTo>
                <a:lnTo>
                  <a:pt x="580" y="429"/>
                </a:lnTo>
                <a:lnTo>
                  <a:pt x="580" y="435"/>
                </a:lnTo>
                <a:lnTo>
                  <a:pt x="586" y="440"/>
                </a:lnTo>
                <a:lnTo>
                  <a:pt x="588" y="441"/>
                </a:lnTo>
                <a:lnTo>
                  <a:pt x="590" y="441"/>
                </a:lnTo>
                <a:lnTo>
                  <a:pt x="595" y="448"/>
                </a:lnTo>
                <a:lnTo>
                  <a:pt x="598" y="455"/>
                </a:lnTo>
                <a:lnTo>
                  <a:pt x="590" y="454"/>
                </a:lnTo>
                <a:lnTo>
                  <a:pt x="588" y="458"/>
                </a:lnTo>
                <a:lnTo>
                  <a:pt x="586" y="462"/>
                </a:lnTo>
                <a:lnTo>
                  <a:pt x="580" y="466"/>
                </a:lnTo>
                <a:lnTo>
                  <a:pt x="576" y="467"/>
                </a:lnTo>
                <a:lnTo>
                  <a:pt x="568" y="470"/>
                </a:lnTo>
                <a:lnTo>
                  <a:pt x="562" y="467"/>
                </a:lnTo>
                <a:lnTo>
                  <a:pt x="561" y="467"/>
                </a:lnTo>
                <a:lnTo>
                  <a:pt x="560" y="470"/>
                </a:lnTo>
                <a:lnTo>
                  <a:pt x="556" y="477"/>
                </a:lnTo>
                <a:lnTo>
                  <a:pt x="552" y="474"/>
                </a:lnTo>
                <a:lnTo>
                  <a:pt x="552" y="478"/>
                </a:lnTo>
                <a:lnTo>
                  <a:pt x="552" y="484"/>
                </a:lnTo>
                <a:lnTo>
                  <a:pt x="549" y="486"/>
                </a:lnTo>
                <a:lnTo>
                  <a:pt x="542" y="486"/>
                </a:lnTo>
                <a:lnTo>
                  <a:pt x="539" y="484"/>
                </a:lnTo>
                <a:lnTo>
                  <a:pt x="534" y="480"/>
                </a:lnTo>
                <a:lnTo>
                  <a:pt x="530" y="492"/>
                </a:lnTo>
                <a:lnTo>
                  <a:pt x="541" y="492"/>
                </a:lnTo>
                <a:lnTo>
                  <a:pt x="550" y="491"/>
                </a:lnTo>
                <a:lnTo>
                  <a:pt x="552" y="491"/>
                </a:lnTo>
                <a:lnTo>
                  <a:pt x="552" y="492"/>
                </a:lnTo>
                <a:lnTo>
                  <a:pt x="552" y="497"/>
                </a:lnTo>
                <a:lnTo>
                  <a:pt x="541" y="507"/>
                </a:lnTo>
                <a:lnTo>
                  <a:pt x="539" y="510"/>
                </a:lnTo>
                <a:lnTo>
                  <a:pt x="532" y="514"/>
                </a:lnTo>
                <a:lnTo>
                  <a:pt x="524" y="515"/>
                </a:lnTo>
                <a:lnTo>
                  <a:pt x="515" y="514"/>
                </a:lnTo>
                <a:lnTo>
                  <a:pt x="504" y="512"/>
                </a:lnTo>
                <a:lnTo>
                  <a:pt x="500" y="512"/>
                </a:lnTo>
                <a:lnTo>
                  <a:pt x="497" y="518"/>
                </a:lnTo>
                <a:lnTo>
                  <a:pt x="508" y="522"/>
                </a:lnTo>
                <a:lnTo>
                  <a:pt x="508" y="519"/>
                </a:lnTo>
                <a:lnTo>
                  <a:pt x="516" y="519"/>
                </a:lnTo>
                <a:lnTo>
                  <a:pt x="523" y="521"/>
                </a:lnTo>
                <a:lnTo>
                  <a:pt x="522" y="526"/>
                </a:lnTo>
                <a:lnTo>
                  <a:pt x="513" y="527"/>
                </a:lnTo>
                <a:lnTo>
                  <a:pt x="517" y="531"/>
                </a:lnTo>
                <a:lnTo>
                  <a:pt x="511" y="537"/>
                </a:lnTo>
                <a:lnTo>
                  <a:pt x="509" y="537"/>
                </a:lnTo>
                <a:lnTo>
                  <a:pt x="497" y="542"/>
                </a:lnTo>
                <a:lnTo>
                  <a:pt x="490" y="548"/>
                </a:lnTo>
                <a:lnTo>
                  <a:pt x="485" y="549"/>
                </a:lnTo>
                <a:lnTo>
                  <a:pt x="479" y="544"/>
                </a:lnTo>
                <a:lnTo>
                  <a:pt x="479" y="555"/>
                </a:lnTo>
                <a:lnTo>
                  <a:pt x="479" y="560"/>
                </a:lnTo>
                <a:lnTo>
                  <a:pt x="474" y="564"/>
                </a:lnTo>
                <a:lnTo>
                  <a:pt x="468" y="568"/>
                </a:lnTo>
                <a:lnTo>
                  <a:pt x="467" y="571"/>
                </a:lnTo>
                <a:lnTo>
                  <a:pt x="460" y="578"/>
                </a:lnTo>
                <a:lnTo>
                  <a:pt x="456" y="581"/>
                </a:lnTo>
                <a:lnTo>
                  <a:pt x="452" y="585"/>
                </a:lnTo>
                <a:lnTo>
                  <a:pt x="444" y="587"/>
                </a:lnTo>
                <a:lnTo>
                  <a:pt x="441" y="591"/>
                </a:lnTo>
                <a:lnTo>
                  <a:pt x="442" y="598"/>
                </a:lnTo>
                <a:lnTo>
                  <a:pt x="442" y="601"/>
                </a:lnTo>
                <a:lnTo>
                  <a:pt x="442" y="604"/>
                </a:lnTo>
                <a:lnTo>
                  <a:pt x="438" y="606"/>
                </a:lnTo>
                <a:lnTo>
                  <a:pt x="429" y="613"/>
                </a:lnTo>
                <a:lnTo>
                  <a:pt x="423" y="616"/>
                </a:lnTo>
                <a:lnTo>
                  <a:pt x="421" y="619"/>
                </a:lnTo>
                <a:lnTo>
                  <a:pt x="419" y="621"/>
                </a:lnTo>
                <a:lnTo>
                  <a:pt x="418" y="624"/>
                </a:lnTo>
                <a:lnTo>
                  <a:pt x="411" y="627"/>
                </a:lnTo>
                <a:lnTo>
                  <a:pt x="414" y="631"/>
                </a:lnTo>
                <a:lnTo>
                  <a:pt x="407" y="635"/>
                </a:lnTo>
                <a:lnTo>
                  <a:pt x="400" y="635"/>
                </a:lnTo>
                <a:lnTo>
                  <a:pt x="399" y="635"/>
                </a:lnTo>
                <a:lnTo>
                  <a:pt x="393" y="634"/>
                </a:lnTo>
                <a:lnTo>
                  <a:pt x="391" y="638"/>
                </a:lnTo>
                <a:lnTo>
                  <a:pt x="386" y="639"/>
                </a:lnTo>
                <a:lnTo>
                  <a:pt x="385" y="641"/>
                </a:lnTo>
                <a:lnTo>
                  <a:pt x="381" y="642"/>
                </a:lnTo>
                <a:lnTo>
                  <a:pt x="373" y="645"/>
                </a:lnTo>
                <a:lnTo>
                  <a:pt x="380" y="650"/>
                </a:lnTo>
                <a:lnTo>
                  <a:pt x="371" y="657"/>
                </a:lnTo>
                <a:lnTo>
                  <a:pt x="367" y="654"/>
                </a:lnTo>
                <a:lnTo>
                  <a:pt x="371" y="664"/>
                </a:lnTo>
                <a:lnTo>
                  <a:pt x="363" y="665"/>
                </a:lnTo>
                <a:lnTo>
                  <a:pt x="363" y="664"/>
                </a:lnTo>
                <a:lnTo>
                  <a:pt x="363" y="657"/>
                </a:lnTo>
                <a:lnTo>
                  <a:pt x="359" y="658"/>
                </a:lnTo>
                <a:lnTo>
                  <a:pt x="359" y="661"/>
                </a:lnTo>
                <a:lnTo>
                  <a:pt x="356" y="669"/>
                </a:lnTo>
                <a:lnTo>
                  <a:pt x="344" y="662"/>
                </a:lnTo>
                <a:lnTo>
                  <a:pt x="343" y="658"/>
                </a:lnTo>
                <a:lnTo>
                  <a:pt x="347" y="654"/>
                </a:lnTo>
                <a:lnTo>
                  <a:pt x="350" y="650"/>
                </a:lnTo>
                <a:lnTo>
                  <a:pt x="350" y="647"/>
                </a:lnTo>
                <a:lnTo>
                  <a:pt x="350" y="646"/>
                </a:lnTo>
                <a:lnTo>
                  <a:pt x="348" y="641"/>
                </a:lnTo>
                <a:lnTo>
                  <a:pt x="348" y="639"/>
                </a:lnTo>
                <a:lnTo>
                  <a:pt x="343" y="632"/>
                </a:lnTo>
                <a:lnTo>
                  <a:pt x="341" y="639"/>
                </a:lnTo>
                <a:lnTo>
                  <a:pt x="343" y="649"/>
                </a:lnTo>
                <a:lnTo>
                  <a:pt x="340" y="653"/>
                </a:lnTo>
                <a:lnTo>
                  <a:pt x="335" y="660"/>
                </a:lnTo>
                <a:lnTo>
                  <a:pt x="331" y="661"/>
                </a:lnTo>
                <a:lnTo>
                  <a:pt x="331" y="669"/>
                </a:lnTo>
                <a:lnTo>
                  <a:pt x="332" y="672"/>
                </a:lnTo>
                <a:lnTo>
                  <a:pt x="329" y="675"/>
                </a:lnTo>
                <a:lnTo>
                  <a:pt x="326" y="675"/>
                </a:lnTo>
                <a:lnTo>
                  <a:pt x="325" y="675"/>
                </a:lnTo>
                <a:lnTo>
                  <a:pt x="314" y="672"/>
                </a:lnTo>
                <a:lnTo>
                  <a:pt x="303" y="672"/>
                </a:lnTo>
                <a:lnTo>
                  <a:pt x="299" y="672"/>
                </a:lnTo>
                <a:lnTo>
                  <a:pt x="291" y="675"/>
                </a:lnTo>
                <a:lnTo>
                  <a:pt x="287" y="681"/>
                </a:lnTo>
                <a:lnTo>
                  <a:pt x="285" y="683"/>
                </a:lnTo>
                <a:lnTo>
                  <a:pt x="283" y="687"/>
                </a:lnTo>
                <a:lnTo>
                  <a:pt x="280" y="680"/>
                </a:lnTo>
                <a:lnTo>
                  <a:pt x="276" y="687"/>
                </a:lnTo>
                <a:lnTo>
                  <a:pt x="265" y="686"/>
                </a:lnTo>
                <a:lnTo>
                  <a:pt x="261" y="683"/>
                </a:lnTo>
                <a:lnTo>
                  <a:pt x="258" y="683"/>
                </a:lnTo>
                <a:lnTo>
                  <a:pt x="257" y="681"/>
                </a:lnTo>
                <a:lnTo>
                  <a:pt x="255" y="680"/>
                </a:lnTo>
                <a:lnTo>
                  <a:pt x="250" y="681"/>
                </a:lnTo>
                <a:lnTo>
                  <a:pt x="247" y="681"/>
                </a:lnTo>
                <a:lnTo>
                  <a:pt x="239" y="679"/>
                </a:lnTo>
                <a:lnTo>
                  <a:pt x="238" y="677"/>
                </a:lnTo>
                <a:lnTo>
                  <a:pt x="228" y="672"/>
                </a:lnTo>
                <a:lnTo>
                  <a:pt x="220" y="672"/>
                </a:lnTo>
                <a:lnTo>
                  <a:pt x="212" y="673"/>
                </a:lnTo>
                <a:lnTo>
                  <a:pt x="206" y="679"/>
                </a:lnTo>
                <a:lnTo>
                  <a:pt x="198" y="686"/>
                </a:lnTo>
                <a:lnTo>
                  <a:pt x="195" y="683"/>
                </a:lnTo>
                <a:lnTo>
                  <a:pt x="197" y="676"/>
                </a:lnTo>
                <a:lnTo>
                  <a:pt x="201" y="671"/>
                </a:lnTo>
                <a:lnTo>
                  <a:pt x="205" y="668"/>
                </a:lnTo>
                <a:lnTo>
                  <a:pt x="208" y="668"/>
                </a:lnTo>
                <a:lnTo>
                  <a:pt x="216" y="666"/>
                </a:lnTo>
                <a:lnTo>
                  <a:pt x="220" y="656"/>
                </a:lnTo>
                <a:lnTo>
                  <a:pt x="220" y="654"/>
                </a:lnTo>
                <a:lnTo>
                  <a:pt x="220" y="651"/>
                </a:lnTo>
                <a:lnTo>
                  <a:pt x="215" y="657"/>
                </a:lnTo>
                <a:lnTo>
                  <a:pt x="213" y="662"/>
                </a:lnTo>
                <a:lnTo>
                  <a:pt x="206" y="664"/>
                </a:lnTo>
                <a:lnTo>
                  <a:pt x="201" y="665"/>
                </a:lnTo>
                <a:lnTo>
                  <a:pt x="197" y="669"/>
                </a:lnTo>
                <a:lnTo>
                  <a:pt x="191" y="671"/>
                </a:lnTo>
                <a:lnTo>
                  <a:pt x="193" y="666"/>
                </a:lnTo>
                <a:lnTo>
                  <a:pt x="194" y="665"/>
                </a:lnTo>
                <a:lnTo>
                  <a:pt x="200" y="657"/>
                </a:lnTo>
                <a:lnTo>
                  <a:pt x="193" y="661"/>
                </a:lnTo>
                <a:lnTo>
                  <a:pt x="191" y="662"/>
                </a:lnTo>
                <a:lnTo>
                  <a:pt x="187" y="664"/>
                </a:lnTo>
                <a:lnTo>
                  <a:pt x="183" y="664"/>
                </a:lnTo>
                <a:lnTo>
                  <a:pt x="187" y="654"/>
                </a:lnTo>
                <a:lnTo>
                  <a:pt x="185" y="653"/>
                </a:lnTo>
                <a:lnTo>
                  <a:pt x="180" y="657"/>
                </a:lnTo>
                <a:lnTo>
                  <a:pt x="172" y="653"/>
                </a:lnTo>
                <a:lnTo>
                  <a:pt x="171" y="653"/>
                </a:lnTo>
                <a:lnTo>
                  <a:pt x="182" y="646"/>
                </a:lnTo>
                <a:lnTo>
                  <a:pt x="187" y="647"/>
                </a:lnTo>
                <a:lnTo>
                  <a:pt x="189" y="649"/>
                </a:lnTo>
                <a:lnTo>
                  <a:pt x="201" y="647"/>
                </a:lnTo>
                <a:lnTo>
                  <a:pt x="200" y="642"/>
                </a:lnTo>
                <a:lnTo>
                  <a:pt x="190" y="645"/>
                </a:lnTo>
                <a:lnTo>
                  <a:pt x="186" y="642"/>
                </a:lnTo>
                <a:lnTo>
                  <a:pt x="178" y="639"/>
                </a:lnTo>
                <a:lnTo>
                  <a:pt x="178" y="638"/>
                </a:lnTo>
                <a:lnTo>
                  <a:pt x="175" y="634"/>
                </a:lnTo>
                <a:lnTo>
                  <a:pt x="172" y="627"/>
                </a:lnTo>
                <a:lnTo>
                  <a:pt x="168" y="631"/>
                </a:lnTo>
                <a:lnTo>
                  <a:pt x="170" y="635"/>
                </a:lnTo>
                <a:lnTo>
                  <a:pt x="172" y="638"/>
                </a:lnTo>
                <a:lnTo>
                  <a:pt x="176" y="642"/>
                </a:lnTo>
                <a:lnTo>
                  <a:pt x="174" y="646"/>
                </a:lnTo>
                <a:lnTo>
                  <a:pt x="164" y="647"/>
                </a:lnTo>
                <a:lnTo>
                  <a:pt x="161" y="647"/>
                </a:lnTo>
                <a:lnTo>
                  <a:pt x="165" y="651"/>
                </a:lnTo>
                <a:lnTo>
                  <a:pt x="167" y="653"/>
                </a:lnTo>
                <a:lnTo>
                  <a:pt x="167" y="660"/>
                </a:lnTo>
                <a:lnTo>
                  <a:pt x="150" y="657"/>
                </a:lnTo>
                <a:lnTo>
                  <a:pt x="139" y="651"/>
                </a:lnTo>
                <a:lnTo>
                  <a:pt x="135" y="651"/>
                </a:lnTo>
                <a:lnTo>
                  <a:pt x="133" y="641"/>
                </a:lnTo>
                <a:lnTo>
                  <a:pt x="139" y="638"/>
                </a:lnTo>
                <a:lnTo>
                  <a:pt x="141" y="634"/>
                </a:lnTo>
                <a:lnTo>
                  <a:pt x="144" y="627"/>
                </a:lnTo>
                <a:lnTo>
                  <a:pt x="153" y="628"/>
                </a:lnTo>
                <a:lnTo>
                  <a:pt x="153" y="624"/>
                </a:lnTo>
                <a:lnTo>
                  <a:pt x="163" y="620"/>
                </a:lnTo>
                <a:lnTo>
                  <a:pt x="165" y="617"/>
                </a:lnTo>
                <a:lnTo>
                  <a:pt x="168" y="617"/>
                </a:lnTo>
                <a:lnTo>
                  <a:pt x="170" y="616"/>
                </a:lnTo>
                <a:lnTo>
                  <a:pt x="179" y="611"/>
                </a:lnTo>
                <a:lnTo>
                  <a:pt x="180" y="609"/>
                </a:lnTo>
                <a:lnTo>
                  <a:pt x="185" y="608"/>
                </a:lnTo>
                <a:lnTo>
                  <a:pt x="183" y="605"/>
                </a:lnTo>
                <a:lnTo>
                  <a:pt x="176" y="606"/>
                </a:lnTo>
                <a:lnTo>
                  <a:pt x="172" y="608"/>
                </a:lnTo>
                <a:lnTo>
                  <a:pt x="161" y="616"/>
                </a:lnTo>
                <a:lnTo>
                  <a:pt x="160" y="616"/>
                </a:lnTo>
                <a:lnTo>
                  <a:pt x="156" y="605"/>
                </a:lnTo>
                <a:lnTo>
                  <a:pt x="153" y="598"/>
                </a:lnTo>
                <a:lnTo>
                  <a:pt x="152" y="601"/>
                </a:lnTo>
                <a:lnTo>
                  <a:pt x="150" y="602"/>
                </a:lnTo>
                <a:lnTo>
                  <a:pt x="152" y="609"/>
                </a:lnTo>
                <a:lnTo>
                  <a:pt x="145" y="608"/>
                </a:lnTo>
                <a:lnTo>
                  <a:pt x="142" y="608"/>
                </a:lnTo>
                <a:lnTo>
                  <a:pt x="135" y="605"/>
                </a:lnTo>
                <a:lnTo>
                  <a:pt x="130" y="602"/>
                </a:lnTo>
                <a:lnTo>
                  <a:pt x="126" y="601"/>
                </a:lnTo>
                <a:lnTo>
                  <a:pt x="119" y="598"/>
                </a:lnTo>
                <a:lnTo>
                  <a:pt x="115" y="597"/>
                </a:lnTo>
                <a:lnTo>
                  <a:pt x="114" y="596"/>
                </a:lnTo>
                <a:lnTo>
                  <a:pt x="107" y="589"/>
                </a:lnTo>
                <a:lnTo>
                  <a:pt x="104" y="586"/>
                </a:lnTo>
                <a:lnTo>
                  <a:pt x="94" y="578"/>
                </a:lnTo>
                <a:lnTo>
                  <a:pt x="86" y="574"/>
                </a:lnTo>
                <a:lnTo>
                  <a:pt x="81" y="570"/>
                </a:lnTo>
                <a:lnTo>
                  <a:pt x="73" y="566"/>
                </a:lnTo>
                <a:lnTo>
                  <a:pt x="70" y="561"/>
                </a:lnTo>
                <a:lnTo>
                  <a:pt x="67" y="553"/>
                </a:lnTo>
                <a:lnTo>
                  <a:pt x="66" y="542"/>
                </a:lnTo>
                <a:lnTo>
                  <a:pt x="66" y="540"/>
                </a:lnTo>
                <a:lnTo>
                  <a:pt x="64" y="537"/>
                </a:lnTo>
                <a:lnTo>
                  <a:pt x="63" y="537"/>
                </a:lnTo>
                <a:lnTo>
                  <a:pt x="60" y="536"/>
                </a:lnTo>
                <a:lnTo>
                  <a:pt x="58" y="536"/>
                </a:lnTo>
                <a:lnTo>
                  <a:pt x="51" y="534"/>
                </a:lnTo>
                <a:lnTo>
                  <a:pt x="47" y="533"/>
                </a:lnTo>
                <a:lnTo>
                  <a:pt x="44" y="533"/>
                </a:lnTo>
                <a:lnTo>
                  <a:pt x="40" y="529"/>
                </a:lnTo>
                <a:lnTo>
                  <a:pt x="40" y="521"/>
                </a:lnTo>
                <a:lnTo>
                  <a:pt x="33" y="516"/>
                </a:lnTo>
                <a:lnTo>
                  <a:pt x="29" y="514"/>
                </a:lnTo>
                <a:lnTo>
                  <a:pt x="24" y="511"/>
                </a:lnTo>
                <a:lnTo>
                  <a:pt x="22" y="508"/>
                </a:lnTo>
                <a:lnTo>
                  <a:pt x="21" y="499"/>
                </a:lnTo>
                <a:lnTo>
                  <a:pt x="19" y="493"/>
                </a:lnTo>
                <a:lnTo>
                  <a:pt x="15" y="481"/>
                </a:lnTo>
                <a:lnTo>
                  <a:pt x="13" y="473"/>
                </a:lnTo>
                <a:lnTo>
                  <a:pt x="13" y="471"/>
                </a:lnTo>
                <a:lnTo>
                  <a:pt x="10" y="462"/>
                </a:lnTo>
                <a:lnTo>
                  <a:pt x="9" y="455"/>
                </a:lnTo>
                <a:lnTo>
                  <a:pt x="17" y="443"/>
                </a:lnTo>
                <a:lnTo>
                  <a:pt x="19" y="435"/>
                </a:lnTo>
                <a:lnTo>
                  <a:pt x="19" y="435"/>
                </a:lnTo>
                <a:lnTo>
                  <a:pt x="25" y="424"/>
                </a:lnTo>
                <a:lnTo>
                  <a:pt x="25" y="418"/>
                </a:lnTo>
                <a:lnTo>
                  <a:pt x="25" y="410"/>
                </a:lnTo>
                <a:lnTo>
                  <a:pt x="26" y="403"/>
                </a:lnTo>
                <a:lnTo>
                  <a:pt x="29" y="406"/>
                </a:lnTo>
                <a:lnTo>
                  <a:pt x="33" y="414"/>
                </a:lnTo>
                <a:lnTo>
                  <a:pt x="37" y="411"/>
                </a:lnTo>
                <a:lnTo>
                  <a:pt x="40" y="410"/>
                </a:lnTo>
                <a:lnTo>
                  <a:pt x="36" y="407"/>
                </a:lnTo>
                <a:lnTo>
                  <a:pt x="33" y="403"/>
                </a:lnTo>
                <a:lnTo>
                  <a:pt x="30" y="402"/>
                </a:lnTo>
                <a:lnTo>
                  <a:pt x="30" y="401"/>
                </a:lnTo>
                <a:lnTo>
                  <a:pt x="30" y="399"/>
                </a:lnTo>
                <a:lnTo>
                  <a:pt x="30" y="395"/>
                </a:lnTo>
                <a:lnTo>
                  <a:pt x="30" y="383"/>
                </a:lnTo>
                <a:lnTo>
                  <a:pt x="34" y="386"/>
                </a:lnTo>
                <a:lnTo>
                  <a:pt x="37" y="387"/>
                </a:lnTo>
                <a:lnTo>
                  <a:pt x="39" y="387"/>
                </a:lnTo>
                <a:lnTo>
                  <a:pt x="41" y="391"/>
                </a:lnTo>
                <a:lnTo>
                  <a:pt x="41" y="392"/>
                </a:lnTo>
                <a:lnTo>
                  <a:pt x="47" y="401"/>
                </a:lnTo>
                <a:lnTo>
                  <a:pt x="51" y="401"/>
                </a:lnTo>
                <a:lnTo>
                  <a:pt x="52" y="402"/>
                </a:lnTo>
                <a:lnTo>
                  <a:pt x="54" y="402"/>
                </a:lnTo>
                <a:lnTo>
                  <a:pt x="52" y="405"/>
                </a:lnTo>
                <a:lnTo>
                  <a:pt x="52" y="411"/>
                </a:lnTo>
                <a:lnTo>
                  <a:pt x="47" y="424"/>
                </a:lnTo>
                <a:lnTo>
                  <a:pt x="51" y="426"/>
                </a:lnTo>
                <a:lnTo>
                  <a:pt x="56" y="413"/>
                </a:lnTo>
                <a:lnTo>
                  <a:pt x="63" y="414"/>
                </a:lnTo>
                <a:lnTo>
                  <a:pt x="67" y="409"/>
                </a:lnTo>
                <a:lnTo>
                  <a:pt x="69" y="407"/>
                </a:lnTo>
                <a:lnTo>
                  <a:pt x="74" y="407"/>
                </a:lnTo>
                <a:lnTo>
                  <a:pt x="79" y="413"/>
                </a:lnTo>
                <a:lnTo>
                  <a:pt x="82" y="416"/>
                </a:lnTo>
                <a:lnTo>
                  <a:pt x="84" y="418"/>
                </a:lnTo>
                <a:lnTo>
                  <a:pt x="90" y="428"/>
                </a:lnTo>
                <a:lnTo>
                  <a:pt x="92" y="429"/>
                </a:lnTo>
                <a:lnTo>
                  <a:pt x="96" y="435"/>
                </a:lnTo>
                <a:lnTo>
                  <a:pt x="96" y="436"/>
                </a:lnTo>
                <a:lnTo>
                  <a:pt x="97" y="441"/>
                </a:lnTo>
                <a:lnTo>
                  <a:pt x="107" y="446"/>
                </a:lnTo>
                <a:lnTo>
                  <a:pt x="112" y="447"/>
                </a:lnTo>
                <a:lnTo>
                  <a:pt x="119" y="446"/>
                </a:lnTo>
                <a:lnTo>
                  <a:pt x="118" y="443"/>
                </a:lnTo>
                <a:lnTo>
                  <a:pt x="114" y="441"/>
                </a:lnTo>
                <a:lnTo>
                  <a:pt x="109" y="440"/>
                </a:lnTo>
                <a:lnTo>
                  <a:pt x="105" y="440"/>
                </a:lnTo>
                <a:lnTo>
                  <a:pt x="99" y="435"/>
                </a:lnTo>
                <a:lnTo>
                  <a:pt x="97" y="429"/>
                </a:lnTo>
                <a:lnTo>
                  <a:pt x="101" y="418"/>
                </a:lnTo>
                <a:lnTo>
                  <a:pt x="111" y="413"/>
                </a:lnTo>
                <a:lnTo>
                  <a:pt x="122" y="407"/>
                </a:lnTo>
                <a:lnTo>
                  <a:pt x="124" y="407"/>
                </a:lnTo>
                <a:lnTo>
                  <a:pt x="126" y="406"/>
                </a:lnTo>
                <a:lnTo>
                  <a:pt x="131" y="406"/>
                </a:lnTo>
                <a:lnTo>
                  <a:pt x="145" y="405"/>
                </a:lnTo>
                <a:lnTo>
                  <a:pt x="152" y="402"/>
                </a:lnTo>
                <a:lnTo>
                  <a:pt x="156" y="402"/>
                </a:lnTo>
                <a:lnTo>
                  <a:pt x="163" y="401"/>
                </a:lnTo>
                <a:lnTo>
                  <a:pt x="159" y="398"/>
                </a:lnTo>
                <a:lnTo>
                  <a:pt x="145" y="399"/>
                </a:lnTo>
                <a:lnTo>
                  <a:pt x="139" y="401"/>
                </a:lnTo>
                <a:lnTo>
                  <a:pt x="135" y="402"/>
                </a:lnTo>
                <a:lnTo>
                  <a:pt x="126" y="402"/>
                </a:lnTo>
                <a:lnTo>
                  <a:pt x="122" y="402"/>
                </a:lnTo>
                <a:lnTo>
                  <a:pt x="118" y="403"/>
                </a:lnTo>
                <a:lnTo>
                  <a:pt x="112" y="406"/>
                </a:lnTo>
                <a:lnTo>
                  <a:pt x="99" y="413"/>
                </a:lnTo>
                <a:lnTo>
                  <a:pt x="96" y="418"/>
                </a:lnTo>
                <a:lnTo>
                  <a:pt x="93" y="422"/>
                </a:lnTo>
                <a:lnTo>
                  <a:pt x="89" y="414"/>
                </a:lnTo>
                <a:lnTo>
                  <a:pt x="86" y="407"/>
                </a:lnTo>
                <a:lnTo>
                  <a:pt x="86" y="406"/>
                </a:lnTo>
                <a:lnTo>
                  <a:pt x="97" y="402"/>
                </a:lnTo>
                <a:lnTo>
                  <a:pt x="96" y="399"/>
                </a:lnTo>
                <a:lnTo>
                  <a:pt x="93" y="395"/>
                </a:lnTo>
                <a:lnTo>
                  <a:pt x="82" y="391"/>
                </a:lnTo>
                <a:lnTo>
                  <a:pt x="78" y="386"/>
                </a:lnTo>
                <a:lnTo>
                  <a:pt x="78" y="381"/>
                </a:lnTo>
                <a:lnTo>
                  <a:pt x="77" y="380"/>
                </a:lnTo>
                <a:lnTo>
                  <a:pt x="75" y="379"/>
                </a:lnTo>
                <a:lnTo>
                  <a:pt x="78" y="373"/>
                </a:lnTo>
                <a:lnTo>
                  <a:pt x="90" y="366"/>
                </a:lnTo>
                <a:lnTo>
                  <a:pt x="96" y="369"/>
                </a:lnTo>
                <a:lnTo>
                  <a:pt x="104" y="366"/>
                </a:lnTo>
                <a:lnTo>
                  <a:pt x="108" y="365"/>
                </a:lnTo>
                <a:lnTo>
                  <a:pt x="105" y="361"/>
                </a:lnTo>
                <a:lnTo>
                  <a:pt x="100" y="361"/>
                </a:lnTo>
                <a:lnTo>
                  <a:pt x="99" y="360"/>
                </a:lnTo>
                <a:lnTo>
                  <a:pt x="97" y="358"/>
                </a:lnTo>
                <a:lnTo>
                  <a:pt x="103" y="353"/>
                </a:lnTo>
                <a:lnTo>
                  <a:pt x="104" y="353"/>
                </a:lnTo>
                <a:lnTo>
                  <a:pt x="105" y="351"/>
                </a:lnTo>
                <a:lnTo>
                  <a:pt x="109" y="343"/>
                </a:lnTo>
                <a:lnTo>
                  <a:pt x="118" y="339"/>
                </a:lnTo>
                <a:lnTo>
                  <a:pt x="123" y="336"/>
                </a:lnTo>
                <a:lnTo>
                  <a:pt x="126" y="336"/>
                </a:lnTo>
                <a:lnTo>
                  <a:pt x="127" y="335"/>
                </a:lnTo>
                <a:lnTo>
                  <a:pt x="130" y="335"/>
                </a:lnTo>
                <a:lnTo>
                  <a:pt x="134" y="335"/>
                </a:lnTo>
                <a:lnTo>
                  <a:pt x="137" y="334"/>
                </a:lnTo>
                <a:lnTo>
                  <a:pt x="144" y="331"/>
                </a:lnTo>
                <a:lnTo>
                  <a:pt x="160" y="327"/>
                </a:lnTo>
                <a:lnTo>
                  <a:pt x="163" y="326"/>
                </a:lnTo>
                <a:lnTo>
                  <a:pt x="159" y="323"/>
                </a:lnTo>
                <a:lnTo>
                  <a:pt x="155" y="323"/>
                </a:lnTo>
                <a:lnTo>
                  <a:pt x="148" y="323"/>
                </a:lnTo>
                <a:lnTo>
                  <a:pt x="145" y="324"/>
                </a:lnTo>
                <a:lnTo>
                  <a:pt x="141" y="327"/>
                </a:lnTo>
                <a:lnTo>
                  <a:pt x="135" y="328"/>
                </a:lnTo>
                <a:lnTo>
                  <a:pt x="133" y="328"/>
                </a:lnTo>
                <a:lnTo>
                  <a:pt x="129" y="330"/>
                </a:lnTo>
                <a:lnTo>
                  <a:pt x="127" y="330"/>
                </a:lnTo>
                <a:lnTo>
                  <a:pt x="126" y="331"/>
                </a:lnTo>
                <a:lnTo>
                  <a:pt x="120" y="332"/>
                </a:lnTo>
                <a:lnTo>
                  <a:pt x="115" y="323"/>
                </a:lnTo>
                <a:lnTo>
                  <a:pt x="118" y="321"/>
                </a:lnTo>
                <a:lnTo>
                  <a:pt x="119" y="321"/>
                </a:lnTo>
                <a:lnTo>
                  <a:pt x="122" y="321"/>
                </a:lnTo>
                <a:lnTo>
                  <a:pt x="124" y="323"/>
                </a:lnTo>
                <a:lnTo>
                  <a:pt x="126" y="323"/>
                </a:lnTo>
                <a:lnTo>
                  <a:pt x="130" y="323"/>
                </a:lnTo>
                <a:lnTo>
                  <a:pt x="131" y="323"/>
                </a:lnTo>
                <a:lnTo>
                  <a:pt x="135" y="324"/>
                </a:lnTo>
                <a:lnTo>
                  <a:pt x="133" y="316"/>
                </a:lnTo>
                <a:lnTo>
                  <a:pt x="131" y="311"/>
                </a:lnTo>
                <a:lnTo>
                  <a:pt x="130" y="309"/>
                </a:lnTo>
                <a:lnTo>
                  <a:pt x="129" y="313"/>
                </a:lnTo>
                <a:lnTo>
                  <a:pt x="126" y="313"/>
                </a:lnTo>
                <a:lnTo>
                  <a:pt x="122" y="316"/>
                </a:lnTo>
                <a:lnTo>
                  <a:pt x="114" y="313"/>
                </a:lnTo>
                <a:lnTo>
                  <a:pt x="114" y="306"/>
                </a:lnTo>
                <a:lnTo>
                  <a:pt x="109" y="312"/>
                </a:lnTo>
                <a:lnTo>
                  <a:pt x="103" y="309"/>
                </a:lnTo>
                <a:lnTo>
                  <a:pt x="101" y="309"/>
                </a:lnTo>
                <a:lnTo>
                  <a:pt x="108" y="302"/>
                </a:lnTo>
                <a:lnTo>
                  <a:pt x="109" y="300"/>
                </a:lnTo>
                <a:lnTo>
                  <a:pt x="119" y="298"/>
                </a:lnTo>
                <a:lnTo>
                  <a:pt x="126" y="293"/>
                </a:lnTo>
                <a:lnTo>
                  <a:pt x="131" y="287"/>
                </a:lnTo>
                <a:lnTo>
                  <a:pt x="135" y="285"/>
                </a:lnTo>
                <a:lnTo>
                  <a:pt x="137" y="283"/>
                </a:lnTo>
                <a:lnTo>
                  <a:pt x="137" y="279"/>
                </a:lnTo>
                <a:lnTo>
                  <a:pt x="138" y="278"/>
                </a:lnTo>
                <a:lnTo>
                  <a:pt x="137" y="275"/>
                </a:lnTo>
                <a:lnTo>
                  <a:pt x="141" y="271"/>
                </a:lnTo>
                <a:lnTo>
                  <a:pt x="156" y="270"/>
                </a:lnTo>
                <a:lnTo>
                  <a:pt x="163" y="267"/>
                </a:lnTo>
                <a:lnTo>
                  <a:pt x="171" y="264"/>
                </a:lnTo>
                <a:lnTo>
                  <a:pt x="176" y="263"/>
                </a:lnTo>
                <a:lnTo>
                  <a:pt x="168" y="260"/>
                </a:lnTo>
                <a:lnTo>
                  <a:pt x="156" y="264"/>
                </a:lnTo>
                <a:lnTo>
                  <a:pt x="144" y="267"/>
                </a:lnTo>
                <a:lnTo>
                  <a:pt x="150" y="257"/>
                </a:lnTo>
                <a:lnTo>
                  <a:pt x="150" y="256"/>
                </a:lnTo>
                <a:lnTo>
                  <a:pt x="153" y="252"/>
                </a:lnTo>
                <a:lnTo>
                  <a:pt x="156" y="240"/>
                </a:lnTo>
                <a:lnTo>
                  <a:pt x="157" y="238"/>
                </a:lnTo>
                <a:lnTo>
                  <a:pt x="161" y="237"/>
                </a:lnTo>
                <a:lnTo>
                  <a:pt x="155" y="237"/>
                </a:lnTo>
                <a:lnTo>
                  <a:pt x="148" y="245"/>
                </a:lnTo>
                <a:lnTo>
                  <a:pt x="145" y="255"/>
                </a:lnTo>
                <a:lnTo>
                  <a:pt x="145" y="256"/>
                </a:lnTo>
                <a:lnTo>
                  <a:pt x="139" y="263"/>
                </a:lnTo>
                <a:lnTo>
                  <a:pt x="133" y="270"/>
                </a:lnTo>
                <a:lnTo>
                  <a:pt x="131" y="274"/>
                </a:lnTo>
                <a:lnTo>
                  <a:pt x="131" y="275"/>
                </a:lnTo>
                <a:lnTo>
                  <a:pt x="131" y="279"/>
                </a:lnTo>
                <a:lnTo>
                  <a:pt x="129" y="285"/>
                </a:lnTo>
                <a:lnTo>
                  <a:pt x="126" y="286"/>
                </a:lnTo>
                <a:lnTo>
                  <a:pt x="120" y="291"/>
                </a:lnTo>
                <a:lnTo>
                  <a:pt x="112" y="291"/>
                </a:lnTo>
                <a:lnTo>
                  <a:pt x="104" y="293"/>
                </a:lnTo>
                <a:lnTo>
                  <a:pt x="100" y="298"/>
                </a:lnTo>
                <a:lnTo>
                  <a:pt x="97" y="305"/>
                </a:lnTo>
                <a:lnTo>
                  <a:pt x="93" y="304"/>
                </a:lnTo>
                <a:lnTo>
                  <a:pt x="93" y="301"/>
                </a:lnTo>
                <a:lnTo>
                  <a:pt x="92" y="282"/>
                </a:lnTo>
                <a:lnTo>
                  <a:pt x="105" y="281"/>
                </a:lnTo>
                <a:lnTo>
                  <a:pt x="126" y="278"/>
                </a:lnTo>
                <a:lnTo>
                  <a:pt x="127" y="275"/>
                </a:lnTo>
                <a:lnTo>
                  <a:pt x="127" y="274"/>
                </a:lnTo>
                <a:lnTo>
                  <a:pt x="126" y="274"/>
                </a:lnTo>
                <a:lnTo>
                  <a:pt x="115" y="274"/>
                </a:lnTo>
                <a:lnTo>
                  <a:pt x="94" y="271"/>
                </a:lnTo>
                <a:lnTo>
                  <a:pt x="93" y="271"/>
                </a:lnTo>
                <a:lnTo>
                  <a:pt x="92" y="271"/>
                </a:lnTo>
                <a:lnTo>
                  <a:pt x="90" y="268"/>
                </a:lnTo>
                <a:lnTo>
                  <a:pt x="90" y="264"/>
                </a:lnTo>
                <a:lnTo>
                  <a:pt x="89" y="257"/>
                </a:lnTo>
                <a:lnTo>
                  <a:pt x="89" y="253"/>
                </a:lnTo>
                <a:lnTo>
                  <a:pt x="82" y="259"/>
                </a:lnTo>
                <a:lnTo>
                  <a:pt x="82" y="263"/>
                </a:lnTo>
                <a:lnTo>
                  <a:pt x="84" y="272"/>
                </a:lnTo>
                <a:lnTo>
                  <a:pt x="74" y="278"/>
                </a:lnTo>
                <a:lnTo>
                  <a:pt x="73" y="276"/>
                </a:lnTo>
                <a:lnTo>
                  <a:pt x="70" y="272"/>
                </a:lnTo>
                <a:lnTo>
                  <a:pt x="67" y="274"/>
                </a:lnTo>
                <a:lnTo>
                  <a:pt x="69" y="279"/>
                </a:lnTo>
                <a:lnTo>
                  <a:pt x="64" y="283"/>
                </a:lnTo>
                <a:lnTo>
                  <a:pt x="63" y="285"/>
                </a:lnTo>
                <a:lnTo>
                  <a:pt x="62" y="285"/>
                </a:lnTo>
                <a:lnTo>
                  <a:pt x="63" y="289"/>
                </a:lnTo>
                <a:lnTo>
                  <a:pt x="64" y="287"/>
                </a:lnTo>
                <a:lnTo>
                  <a:pt x="74" y="283"/>
                </a:lnTo>
                <a:lnTo>
                  <a:pt x="81" y="282"/>
                </a:lnTo>
                <a:lnTo>
                  <a:pt x="85" y="302"/>
                </a:lnTo>
                <a:lnTo>
                  <a:pt x="86" y="304"/>
                </a:lnTo>
                <a:lnTo>
                  <a:pt x="85" y="304"/>
                </a:lnTo>
                <a:lnTo>
                  <a:pt x="74" y="306"/>
                </a:lnTo>
                <a:lnTo>
                  <a:pt x="69" y="309"/>
                </a:lnTo>
                <a:lnTo>
                  <a:pt x="64" y="304"/>
                </a:lnTo>
                <a:lnTo>
                  <a:pt x="62" y="309"/>
                </a:lnTo>
                <a:lnTo>
                  <a:pt x="49" y="320"/>
                </a:lnTo>
                <a:lnTo>
                  <a:pt x="51" y="311"/>
                </a:lnTo>
                <a:lnTo>
                  <a:pt x="52" y="308"/>
                </a:lnTo>
                <a:lnTo>
                  <a:pt x="55" y="304"/>
                </a:lnTo>
                <a:lnTo>
                  <a:pt x="55" y="302"/>
                </a:lnTo>
                <a:lnTo>
                  <a:pt x="54" y="289"/>
                </a:lnTo>
                <a:lnTo>
                  <a:pt x="54" y="281"/>
                </a:lnTo>
                <a:lnTo>
                  <a:pt x="54" y="271"/>
                </a:lnTo>
                <a:lnTo>
                  <a:pt x="55" y="266"/>
                </a:lnTo>
                <a:lnTo>
                  <a:pt x="55" y="261"/>
                </a:lnTo>
                <a:lnTo>
                  <a:pt x="52" y="261"/>
                </a:lnTo>
                <a:lnTo>
                  <a:pt x="51" y="263"/>
                </a:lnTo>
                <a:lnTo>
                  <a:pt x="47" y="263"/>
                </a:lnTo>
                <a:lnTo>
                  <a:pt x="45" y="264"/>
                </a:lnTo>
                <a:lnTo>
                  <a:pt x="36" y="271"/>
                </a:lnTo>
                <a:lnTo>
                  <a:pt x="32" y="268"/>
                </a:lnTo>
                <a:lnTo>
                  <a:pt x="33" y="274"/>
                </a:lnTo>
                <a:lnTo>
                  <a:pt x="40" y="276"/>
                </a:lnTo>
                <a:lnTo>
                  <a:pt x="48" y="268"/>
                </a:lnTo>
                <a:lnTo>
                  <a:pt x="48" y="281"/>
                </a:lnTo>
                <a:lnTo>
                  <a:pt x="48" y="290"/>
                </a:lnTo>
                <a:lnTo>
                  <a:pt x="48" y="291"/>
                </a:lnTo>
                <a:lnTo>
                  <a:pt x="47" y="301"/>
                </a:lnTo>
                <a:lnTo>
                  <a:pt x="47" y="304"/>
                </a:lnTo>
                <a:lnTo>
                  <a:pt x="41" y="312"/>
                </a:lnTo>
                <a:lnTo>
                  <a:pt x="36" y="317"/>
                </a:lnTo>
                <a:lnTo>
                  <a:pt x="28" y="316"/>
                </a:lnTo>
                <a:lnTo>
                  <a:pt x="28" y="313"/>
                </a:lnTo>
                <a:lnTo>
                  <a:pt x="28" y="305"/>
                </a:lnTo>
                <a:lnTo>
                  <a:pt x="22" y="308"/>
                </a:lnTo>
                <a:lnTo>
                  <a:pt x="18" y="305"/>
                </a:lnTo>
                <a:lnTo>
                  <a:pt x="19" y="289"/>
                </a:lnTo>
                <a:lnTo>
                  <a:pt x="21" y="281"/>
                </a:lnTo>
                <a:lnTo>
                  <a:pt x="17" y="278"/>
                </a:lnTo>
                <a:lnTo>
                  <a:pt x="17" y="281"/>
                </a:lnTo>
                <a:lnTo>
                  <a:pt x="17" y="285"/>
                </a:lnTo>
                <a:lnTo>
                  <a:pt x="14" y="287"/>
                </a:lnTo>
                <a:lnTo>
                  <a:pt x="14" y="294"/>
                </a:lnTo>
                <a:lnTo>
                  <a:pt x="13" y="296"/>
                </a:lnTo>
                <a:lnTo>
                  <a:pt x="10" y="297"/>
                </a:lnTo>
                <a:lnTo>
                  <a:pt x="9" y="293"/>
                </a:lnTo>
                <a:lnTo>
                  <a:pt x="7" y="289"/>
                </a:lnTo>
                <a:lnTo>
                  <a:pt x="7" y="286"/>
                </a:lnTo>
                <a:lnTo>
                  <a:pt x="6" y="285"/>
                </a:lnTo>
                <a:lnTo>
                  <a:pt x="4" y="281"/>
                </a:lnTo>
                <a:lnTo>
                  <a:pt x="4" y="276"/>
                </a:lnTo>
                <a:lnTo>
                  <a:pt x="2" y="271"/>
                </a:lnTo>
                <a:lnTo>
                  <a:pt x="0" y="255"/>
                </a:lnTo>
                <a:lnTo>
                  <a:pt x="6" y="255"/>
                </a:lnTo>
                <a:lnTo>
                  <a:pt x="9" y="248"/>
                </a:lnTo>
                <a:lnTo>
                  <a:pt x="3" y="244"/>
                </a:lnTo>
                <a:lnTo>
                  <a:pt x="7" y="240"/>
                </a:lnTo>
                <a:lnTo>
                  <a:pt x="13" y="233"/>
                </a:lnTo>
                <a:lnTo>
                  <a:pt x="18" y="225"/>
                </a:lnTo>
                <a:lnTo>
                  <a:pt x="22" y="222"/>
                </a:lnTo>
                <a:lnTo>
                  <a:pt x="26" y="219"/>
                </a:lnTo>
                <a:lnTo>
                  <a:pt x="29" y="218"/>
                </a:lnTo>
                <a:lnTo>
                  <a:pt x="30" y="219"/>
                </a:lnTo>
                <a:lnTo>
                  <a:pt x="30" y="227"/>
                </a:lnTo>
                <a:lnTo>
                  <a:pt x="33" y="230"/>
                </a:lnTo>
                <a:lnTo>
                  <a:pt x="39" y="227"/>
                </a:lnTo>
                <a:lnTo>
                  <a:pt x="37" y="221"/>
                </a:lnTo>
                <a:lnTo>
                  <a:pt x="34" y="215"/>
                </a:lnTo>
                <a:lnTo>
                  <a:pt x="39" y="208"/>
                </a:lnTo>
                <a:lnTo>
                  <a:pt x="43" y="206"/>
                </a:lnTo>
                <a:lnTo>
                  <a:pt x="47" y="201"/>
                </a:lnTo>
                <a:lnTo>
                  <a:pt x="49" y="200"/>
                </a:lnTo>
                <a:lnTo>
                  <a:pt x="51" y="197"/>
                </a:lnTo>
                <a:lnTo>
                  <a:pt x="51" y="200"/>
                </a:lnTo>
                <a:lnTo>
                  <a:pt x="49" y="210"/>
                </a:lnTo>
                <a:lnTo>
                  <a:pt x="47" y="218"/>
                </a:lnTo>
                <a:lnTo>
                  <a:pt x="44" y="229"/>
                </a:lnTo>
                <a:lnTo>
                  <a:pt x="44" y="240"/>
                </a:lnTo>
                <a:lnTo>
                  <a:pt x="39" y="246"/>
                </a:lnTo>
                <a:lnTo>
                  <a:pt x="34" y="248"/>
                </a:lnTo>
                <a:lnTo>
                  <a:pt x="32" y="249"/>
                </a:lnTo>
                <a:lnTo>
                  <a:pt x="30" y="257"/>
                </a:lnTo>
                <a:lnTo>
                  <a:pt x="32" y="257"/>
                </a:lnTo>
                <a:lnTo>
                  <a:pt x="43" y="253"/>
                </a:lnTo>
                <a:lnTo>
                  <a:pt x="48" y="246"/>
                </a:lnTo>
                <a:lnTo>
                  <a:pt x="52" y="242"/>
                </a:lnTo>
                <a:lnTo>
                  <a:pt x="51" y="230"/>
                </a:lnTo>
                <a:lnTo>
                  <a:pt x="55" y="218"/>
                </a:lnTo>
                <a:lnTo>
                  <a:pt x="59" y="211"/>
                </a:lnTo>
                <a:lnTo>
                  <a:pt x="60" y="212"/>
                </a:lnTo>
                <a:lnTo>
                  <a:pt x="64" y="215"/>
                </a:lnTo>
                <a:lnTo>
                  <a:pt x="77" y="223"/>
                </a:lnTo>
                <a:lnTo>
                  <a:pt x="79" y="229"/>
                </a:lnTo>
                <a:lnTo>
                  <a:pt x="77" y="234"/>
                </a:lnTo>
                <a:lnTo>
                  <a:pt x="75" y="236"/>
                </a:lnTo>
                <a:lnTo>
                  <a:pt x="75" y="237"/>
                </a:lnTo>
                <a:lnTo>
                  <a:pt x="84" y="236"/>
                </a:lnTo>
                <a:lnTo>
                  <a:pt x="84" y="230"/>
                </a:lnTo>
                <a:lnTo>
                  <a:pt x="84" y="229"/>
                </a:lnTo>
                <a:lnTo>
                  <a:pt x="84" y="226"/>
                </a:lnTo>
                <a:lnTo>
                  <a:pt x="89" y="227"/>
                </a:lnTo>
                <a:lnTo>
                  <a:pt x="97" y="227"/>
                </a:lnTo>
                <a:lnTo>
                  <a:pt x="101" y="223"/>
                </a:lnTo>
                <a:lnTo>
                  <a:pt x="101" y="219"/>
                </a:lnTo>
                <a:lnTo>
                  <a:pt x="92" y="222"/>
                </a:lnTo>
                <a:lnTo>
                  <a:pt x="84" y="223"/>
                </a:lnTo>
                <a:lnTo>
                  <a:pt x="85" y="216"/>
                </a:lnTo>
                <a:lnTo>
                  <a:pt x="90" y="211"/>
                </a:lnTo>
                <a:lnTo>
                  <a:pt x="96" y="207"/>
                </a:lnTo>
                <a:lnTo>
                  <a:pt x="103" y="204"/>
                </a:lnTo>
                <a:lnTo>
                  <a:pt x="104" y="201"/>
                </a:lnTo>
                <a:lnTo>
                  <a:pt x="105" y="199"/>
                </a:lnTo>
                <a:lnTo>
                  <a:pt x="107" y="196"/>
                </a:lnTo>
                <a:lnTo>
                  <a:pt x="109" y="201"/>
                </a:lnTo>
                <a:lnTo>
                  <a:pt x="112" y="204"/>
                </a:lnTo>
                <a:lnTo>
                  <a:pt x="126" y="206"/>
                </a:lnTo>
                <a:lnTo>
                  <a:pt x="127" y="206"/>
                </a:lnTo>
                <a:lnTo>
                  <a:pt x="130" y="206"/>
                </a:lnTo>
                <a:lnTo>
                  <a:pt x="130" y="204"/>
                </a:lnTo>
                <a:lnTo>
                  <a:pt x="134" y="196"/>
                </a:lnTo>
                <a:lnTo>
                  <a:pt x="145" y="191"/>
                </a:lnTo>
                <a:lnTo>
                  <a:pt x="150" y="186"/>
                </a:lnTo>
                <a:lnTo>
                  <a:pt x="157" y="185"/>
                </a:lnTo>
                <a:lnTo>
                  <a:pt x="160" y="184"/>
                </a:lnTo>
                <a:lnTo>
                  <a:pt x="163" y="181"/>
                </a:lnTo>
                <a:lnTo>
                  <a:pt x="164" y="181"/>
                </a:lnTo>
                <a:lnTo>
                  <a:pt x="165" y="176"/>
                </a:lnTo>
                <a:lnTo>
                  <a:pt x="163" y="177"/>
                </a:lnTo>
                <a:lnTo>
                  <a:pt x="163" y="178"/>
                </a:lnTo>
                <a:lnTo>
                  <a:pt x="159" y="181"/>
                </a:lnTo>
                <a:lnTo>
                  <a:pt x="149" y="184"/>
                </a:lnTo>
                <a:lnTo>
                  <a:pt x="148" y="184"/>
                </a:lnTo>
                <a:lnTo>
                  <a:pt x="141" y="188"/>
                </a:lnTo>
                <a:lnTo>
                  <a:pt x="135" y="191"/>
                </a:lnTo>
                <a:lnTo>
                  <a:pt x="135" y="192"/>
                </a:lnTo>
                <a:lnTo>
                  <a:pt x="129" y="193"/>
                </a:lnTo>
                <a:lnTo>
                  <a:pt x="126" y="199"/>
                </a:lnTo>
                <a:lnTo>
                  <a:pt x="118" y="200"/>
                </a:lnTo>
                <a:lnTo>
                  <a:pt x="115" y="199"/>
                </a:lnTo>
                <a:lnTo>
                  <a:pt x="109" y="193"/>
                </a:lnTo>
                <a:lnTo>
                  <a:pt x="114" y="188"/>
                </a:lnTo>
                <a:lnTo>
                  <a:pt x="116" y="182"/>
                </a:lnTo>
                <a:lnTo>
                  <a:pt x="116" y="181"/>
                </a:lnTo>
                <a:lnTo>
                  <a:pt x="116" y="176"/>
                </a:lnTo>
                <a:lnTo>
                  <a:pt x="116" y="173"/>
                </a:lnTo>
                <a:lnTo>
                  <a:pt x="112" y="173"/>
                </a:lnTo>
                <a:lnTo>
                  <a:pt x="109" y="181"/>
                </a:lnTo>
                <a:lnTo>
                  <a:pt x="107" y="188"/>
                </a:lnTo>
                <a:lnTo>
                  <a:pt x="103" y="192"/>
                </a:lnTo>
                <a:lnTo>
                  <a:pt x="99" y="195"/>
                </a:lnTo>
                <a:lnTo>
                  <a:pt x="97" y="191"/>
                </a:lnTo>
                <a:lnTo>
                  <a:pt x="93" y="186"/>
                </a:lnTo>
                <a:lnTo>
                  <a:pt x="93" y="182"/>
                </a:lnTo>
                <a:lnTo>
                  <a:pt x="92" y="177"/>
                </a:lnTo>
                <a:lnTo>
                  <a:pt x="86" y="173"/>
                </a:lnTo>
                <a:lnTo>
                  <a:pt x="79" y="174"/>
                </a:lnTo>
                <a:lnTo>
                  <a:pt x="77" y="173"/>
                </a:lnTo>
                <a:lnTo>
                  <a:pt x="78" y="167"/>
                </a:lnTo>
                <a:lnTo>
                  <a:pt x="85" y="166"/>
                </a:lnTo>
                <a:lnTo>
                  <a:pt x="88" y="162"/>
                </a:lnTo>
                <a:lnTo>
                  <a:pt x="89" y="156"/>
                </a:lnTo>
                <a:lnTo>
                  <a:pt x="92" y="152"/>
                </a:lnTo>
                <a:lnTo>
                  <a:pt x="93" y="152"/>
                </a:lnTo>
                <a:lnTo>
                  <a:pt x="97" y="151"/>
                </a:lnTo>
                <a:lnTo>
                  <a:pt x="99" y="151"/>
                </a:lnTo>
                <a:lnTo>
                  <a:pt x="103" y="150"/>
                </a:lnTo>
                <a:lnTo>
                  <a:pt x="105" y="150"/>
                </a:lnTo>
                <a:lnTo>
                  <a:pt x="107" y="150"/>
                </a:lnTo>
                <a:lnTo>
                  <a:pt x="111" y="148"/>
                </a:lnTo>
                <a:lnTo>
                  <a:pt x="112" y="147"/>
                </a:lnTo>
                <a:lnTo>
                  <a:pt x="114" y="147"/>
                </a:lnTo>
                <a:lnTo>
                  <a:pt x="118" y="146"/>
                </a:lnTo>
                <a:lnTo>
                  <a:pt x="120" y="146"/>
                </a:lnTo>
                <a:lnTo>
                  <a:pt x="122" y="144"/>
                </a:lnTo>
                <a:lnTo>
                  <a:pt x="126" y="140"/>
                </a:lnTo>
                <a:lnTo>
                  <a:pt x="124" y="140"/>
                </a:lnTo>
                <a:lnTo>
                  <a:pt x="122" y="137"/>
                </a:lnTo>
                <a:lnTo>
                  <a:pt x="123" y="137"/>
                </a:lnTo>
                <a:lnTo>
                  <a:pt x="123" y="132"/>
                </a:lnTo>
                <a:lnTo>
                  <a:pt x="124" y="132"/>
                </a:lnTo>
                <a:lnTo>
                  <a:pt x="126" y="128"/>
                </a:lnTo>
                <a:lnTo>
                  <a:pt x="130" y="121"/>
                </a:lnTo>
                <a:lnTo>
                  <a:pt x="135" y="116"/>
                </a:lnTo>
                <a:lnTo>
                  <a:pt x="137" y="114"/>
                </a:lnTo>
                <a:lnTo>
                  <a:pt x="145" y="113"/>
                </a:lnTo>
                <a:lnTo>
                  <a:pt x="153" y="113"/>
                </a:lnTo>
                <a:lnTo>
                  <a:pt x="159" y="111"/>
                </a:lnTo>
                <a:lnTo>
                  <a:pt x="163" y="109"/>
                </a:lnTo>
                <a:lnTo>
                  <a:pt x="165" y="106"/>
                </a:lnTo>
                <a:lnTo>
                  <a:pt x="167" y="105"/>
                </a:lnTo>
                <a:lnTo>
                  <a:pt x="167" y="98"/>
                </a:lnTo>
                <a:lnTo>
                  <a:pt x="163" y="96"/>
                </a:lnTo>
                <a:lnTo>
                  <a:pt x="163" y="99"/>
                </a:lnTo>
                <a:lnTo>
                  <a:pt x="161" y="103"/>
                </a:lnTo>
                <a:lnTo>
                  <a:pt x="149" y="109"/>
                </a:lnTo>
                <a:lnTo>
                  <a:pt x="149" y="107"/>
                </a:lnTo>
                <a:lnTo>
                  <a:pt x="149" y="106"/>
                </a:lnTo>
                <a:lnTo>
                  <a:pt x="145" y="99"/>
                </a:lnTo>
                <a:lnTo>
                  <a:pt x="142" y="88"/>
                </a:lnTo>
                <a:lnTo>
                  <a:pt x="141" y="87"/>
                </a:lnTo>
                <a:lnTo>
                  <a:pt x="145" y="81"/>
                </a:lnTo>
                <a:lnTo>
                  <a:pt x="149" y="81"/>
                </a:lnTo>
                <a:lnTo>
                  <a:pt x="152" y="80"/>
                </a:lnTo>
                <a:lnTo>
                  <a:pt x="159" y="77"/>
                </a:lnTo>
                <a:lnTo>
                  <a:pt x="160" y="73"/>
                </a:lnTo>
                <a:lnTo>
                  <a:pt x="163" y="69"/>
                </a:lnTo>
                <a:lnTo>
                  <a:pt x="165" y="61"/>
                </a:lnTo>
                <a:lnTo>
                  <a:pt x="175" y="58"/>
                </a:lnTo>
                <a:lnTo>
                  <a:pt x="182" y="54"/>
                </a:lnTo>
                <a:lnTo>
                  <a:pt x="182" y="51"/>
                </a:lnTo>
                <a:lnTo>
                  <a:pt x="183" y="45"/>
                </a:lnTo>
                <a:lnTo>
                  <a:pt x="186" y="45"/>
                </a:lnTo>
                <a:lnTo>
                  <a:pt x="187" y="45"/>
                </a:lnTo>
                <a:lnTo>
                  <a:pt x="194" y="45"/>
                </a:lnTo>
                <a:lnTo>
                  <a:pt x="200" y="42"/>
                </a:lnTo>
                <a:lnTo>
                  <a:pt x="204" y="39"/>
                </a:lnTo>
                <a:lnTo>
                  <a:pt x="210" y="32"/>
                </a:lnTo>
                <a:lnTo>
                  <a:pt x="213" y="31"/>
                </a:lnTo>
                <a:lnTo>
                  <a:pt x="219" y="34"/>
                </a:lnTo>
                <a:lnTo>
                  <a:pt x="225" y="41"/>
                </a:lnTo>
                <a:lnTo>
                  <a:pt x="224" y="41"/>
                </a:lnTo>
                <a:lnTo>
                  <a:pt x="217" y="53"/>
                </a:lnTo>
                <a:lnTo>
                  <a:pt x="213" y="66"/>
                </a:lnTo>
                <a:lnTo>
                  <a:pt x="209" y="73"/>
                </a:lnTo>
                <a:lnTo>
                  <a:pt x="205" y="83"/>
                </a:lnTo>
                <a:lnTo>
                  <a:pt x="204" y="91"/>
                </a:lnTo>
                <a:lnTo>
                  <a:pt x="201" y="98"/>
                </a:lnTo>
                <a:lnTo>
                  <a:pt x="201" y="99"/>
                </a:lnTo>
                <a:lnTo>
                  <a:pt x="198" y="106"/>
                </a:lnTo>
                <a:lnTo>
                  <a:pt x="195" y="110"/>
                </a:lnTo>
                <a:lnTo>
                  <a:pt x="195" y="116"/>
                </a:lnTo>
                <a:lnTo>
                  <a:pt x="195" y="117"/>
                </a:lnTo>
                <a:lnTo>
                  <a:pt x="195" y="121"/>
                </a:lnTo>
                <a:lnTo>
                  <a:pt x="197" y="122"/>
                </a:lnTo>
                <a:lnTo>
                  <a:pt x="201" y="111"/>
                </a:lnTo>
                <a:lnTo>
                  <a:pt x="204" y="107"/>
                </a:lnTo>
                <a:lnTo>
                  <a:pt x="204" y="102"/>
                </a:lnTo>
                <a:lnTo>
                  <a:pt x="204" y="101"/>
                </a:lnTo>
                <a:lnTo>
                  <a:pt x="213" y="81"/>
                </a:lnTo>
                <a:lnTo>
                  <a:pt x="216" y="72"/>
                </a:lnTo>
                <a:lnTo>
                  <a:pt x="221" y="57"/>
                </a:lnTo>
                <a:lnTo>
                  <a:pt x="225" y="49"/>
                </a:lnTo>
                <a:lnTo>
                  <a:pt x="227" y="45"/>
                </a:lnTo>
                <a:lnTo>
                  <a:pt x="231" y="50"/>
                </a:lnTo>
                <a:lnTo>
                  <a:pt x="230" y="45"/>
                </a:lnTo>
                <a:lnTo>
                  <a:pt x="230" y="42"/>
                </a:lnTo>
                <a:lnTo>
                  <a:pt x="234" y="39"/>
                </a:lnTo>
                <a:lnTo>
                  <a:pt x="236" y="35"/>
                </a:lnTo>
                <a:lnTo>
                  <a:pt x="250" y="26"/>
                </a:lnTo>
                <a:lnTo>
                  <a:pt x="251" y="26"/>
                </a:lnTo>
                <a:lnTo>
                  <a:pt x="257" y="27"/>
                </a:lnTo>
                <a:lnTo>
                  <a:pt x="258" y="26"/>
                </a:lnTo>
                <a:lnTo>
                  <a:pt x="269" y="26"/>
                </a:lnTo>
                <a:lnTo>
                  <a:pt x="275" y="27"/>
                </a:lnTo>
                <a:lnTo>
                  <a:pt x="277" y="31"/>
                </a:lnTo>
                <a:lnTo>
                  <a:pt x="284" y="28"/>
                </a:lnTo>
                <a:lnTo>
                  <a:pt x="288" y="26"/>
                </a:lnTo>
                <a:lnTo>
                  <a:pt x="287" y="23"/>
                </a:lnTo>
                <a:lnTo>
                  <a:pt x="284" y="23"/>
                </a:lnTo>
                <a:lnTo>
                  <a:pt x="280" y="21"/>
                </a:lnTo>
                <a:lnTo>
                  <a:pt x="272" y="19"/>
                </a:lnTo>
                <a:lnTo>
                  <a:pt x="266" y="20"/>
                </a:lnTo>
                <a:lnTo>
                  <a:pt x="265" y="20"/>
                </a:lnTo>
                <a:lnTo>
                  <a:pt x="261" y="20"/>
                </a:lnTo>
                <a:lnTo>
                  <a:pt x="266" y="11"/>
                </a:lnTo>
                <a:lnTo>
                  <a:pt x="273" y="5"/>
                </a:lnTo>
                <a:lnTo>
                  <a:pt x="276" y="2"/>
                </a:lnTo>
                <a:lnTo>
                  <a:pt x="273" y="0"/>
                </a:lnTo>
                <a:lnTo>
                  <a:pt x="268" y="4"/>
                </a:lnTo>
                <a:lnTo>
                  <a:pt x="262" y="9"/>
                </a:lnTo>
                <a:lnTo>
                  <a:pt x="264" y="4"/>
                </a:lnTo>
                <a:lnTo>
                  <a:pt x="261" y="5"/>
                </a:lnTo>
                <a:lnTo>
                  <a:pt x="260" y="11"/>
                </a:lnTo>
                <a:lnTo>
                  <a:pt x="261" y="13"/>
                </a:lnTo>
                <a:lnTo>
                  <a:pt x="255" y="21"/>
                </a:lnTo>
                <a:lnTo>
                  <a:pt x="255" y="23"/>
                </a:lnTo>
                <a:lnTo>
                  <a:pt x="250" y="20"/>
                </a:lnTo>
                <a:lnTo>
                  <a:pt x="243" y="23"/>
                </a:lnTo>
                <a:lnTo>
                  <a:pt x="238" y="24"/>
                </a:lnTo>
                <a:lnTo>
                  <a:pt x="230" y="34"/>
                </a:lnTo>
                <a:lnTo>
                  <a:pt x="225" y="31"/>
                </a:lnTo>
                <a:lnTo>
                  <a:pt x="221" y="26"/>
                </a:lnTo>
                <a:lnTo>
                  <a:pt x="22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812">
            <a:extLst>
              <a:ext uri="{FF2B5EF4-FFF2-40B4-BE49-F238E27FC236}">
                <a16:creationId xmlns:a16="http://schemas.microsoft.com/office/drawing/2014/main" id="{E686B23A-FBC7-3577-4D11-35A9795111BE}"/>
              </a:ext>
            </a:extLst>
          </p:cNvPr>
          <p:cNvSpPr>
            <a:spLocks/>
          </p:cNvSpPr>
          <p:nvPr/>
        </p:nvSpPr>
        <p:spPr bwMode="auto">
          <a:xfrm>
            <a:off x="4076756" y="4494319"/>
            <a:ext cx="581033" cy="982686"/>
          </a:xfrm>
          <a:custGeom>
            <a:avLst/>
            <a:gdLst>
              <a:gd name="T0" fmla="*/ 155 w 366"/>
              <a:gd name="T1" fmla="*/ 519 h 619"/>
              <a:gd name="T2" fmla="*/ 133 w 366"/>
              <a:gd name="T3" fmla="*/ 556 h 619"/>
              <a:gd name="T4" fmla="*/ 86 w 366"/>
              <a:gd name="T5" fmla="*/ 615 h 619"/>
              <a:gd name="T6" fmla="*/ 75 w 366"/>
              <a:gd name="T7" fmla="*/ 590 h 619"/>
              <a:gd name="T8" fmla="*/ 67 w 366"/>
              <a:gd name="T9" fmla="*/ 547 h 619"/>
              <a:gd name="T10" fmla="*/ 67 w 366"/>
              <a:gd name="T11" fmla="*/ 524 h 619"/>
              <a:gd name="T12" fmla="*/ 29 w 366"/>
              <a:gd name="T13" fmla="*/ 552 h 619"/>
              <a:gd name="T14" fmla="*/ 11 w 366"/>
              <a:gd name="T15" fmla="*/ 525 h 619"/>
              <a:gd name="T16" fmla="*/ 20 w 366"/>
              <a:gd name="T17" fmla="*/ 502 h 619"/>
              <a:gd name="T18" fmla="*/ 58 w 366"/>
              <a:gd name="T19" fmla="*/ 499 h 619"/>
              <a:gd name="T20" fmla="*/ 99 w 366"/>
              <a:gd name="T21" fmla="*/ 431 h 619"/>
              <a:gd name="T22" fmla="*/ 78 w 366"/>
              <a:gd name="T23" fmla="*/ 425 h 619"/>
              <a:gd name="T24" fmla="*/ 18 w 366"/>
              <a:gd name="T25" fmla="*/ 429 h 619"/>
              <a:gd name="T26" fmla="*/ 5 w 366"/>
              <a:gd name="T27" fmla="*/ 386 h 619"/>
              <a:gd name="T28" fmla="*/ 48 w 366"/>
              <a:gd name="T29" fmla="*/ 406 h 619"/>
              <a:gd name="T30" fmla="*/ 84 w 366"/>
              <a:gd name="T31" fmla="*/ 380 h 619"/>
              <a:gd name="T32" fmla="*/ 21 w 366"/>
              <a:gd name="T33" fmla="*/ 383 h 619"/>
              <a:gd name="T34" fmla="*/ 40 w 366"/>
              <a:gd name="T35" fmla="*/ 346 h 619"/>
              <a:gd name="T36" fmla="*/ 48 w 366"/>
              <a:gd name="T37" fmla="*/ 324 h 619"/>
              <a:gd name="T38" fmla="*/ 92 w 366"/>
              <a:gd name="T39" fmla="*/ 327 h 619"/>
              <a:gd name="T40" fmla="*/ 127 w 366"/>
              <a:gd name="T41" fmla="*/ 327 h 619"/>
              <a:gd name="T42" fmla="*/ 176 w 366"/>
              <a:gd name="T43" fmla="*/ 348 h 619"/>
              <a:gd name="T44" fmla="*/ 220 w 366"/>
              <a:gd name="T45" fmla="*/ 338 h 619"/>
              <a:gd name="T46" fmla="*/ 269 w 366"/>
              <a:gd name="T47" fmla="*/ 364 h 619"/>
              <a:gd name="T48" fmla="*/ 280 w 366"/>
              <a:gd name="T49" fmla="*/ 409 h 619"/>
              <a:gd name="T50" fmla="*/ 295 w 366"/>
              <a:gd name="T51" fmla="*/ 346 h 619"/>
              <a:gd name="T52" fmla="*/ 337 w 366"/>
              <a:gd name="T53" fmla="*/ 333 h 619"/>
              <a:gd name="T54" fmla="*/ 329 w 366"/>
              <a:gd name="T55" fmla="*/ 290 h 619"/>
              <a:gd name="T56" fmla="*/ 328 w 366"/>
              <a:gd name="T57" fmla="*/ 274 h 619"/>
              <a:gd name="T58" fmla="*/ 318 w 366"/>
              <a:gd name="T59" fmla="*/ 323 h 619"/>
              <a:gd name="T60" fmla="*/ 276 w 366"/>
              <a:gd name="T61" fmla="*/ 337 h 619"/>
              <a:gd name="T62" fmla="*/ 299 w 366"/>
              <a:gd name="T63" fmla="*/ 305 h 619"/>
              <a:gd name="T64" fmla="*/ 236 w 366"/>
              <a:gd name="T65" fmla="*/ 315 h 619"/>
              <a:gd name="T66" fmla="*/ 243 w 366"/>
              <a:gd name="T67" fmla="*/ 274 h 619"/>
              <a:gd name="T68" fmla="*/ 219 w 366"/>
              <a:gd name="T69" fmla="*/ 307 h 619"/>
              <a:gd name="T70" fmla="*/ 155 w 366"/>
              <a:gd name="T71" fmla="*/ 316 h 619"/>
              <a:gd name="T72" fmla="*/ 110 w 366"/>
              <a:gd name="T73" fmla="*/ 312 h 619"/>
              <a:gd name="T74" fmla="*/ 48 w 366"/>
              <a:gd name="T75" fmla="*/ 305 h 619"/>
              <a:gd name="T76" fmla="*/ 50 w 366"/>
              <a:gd name="T77" fmla="*/ 284 h 619"/>
              <a:gd name="T78" fmla="*/ 67 w 366"/>
              <a:gd name="T79" fmla="*/ 259 h 619"/>
              <a:gd name="T80" fmla="*/ 73 w 366"/>
              <a:gd name="T81" fmla="*/ 244 h 619"/>
              <a:gd name="T82" fmla="*/ 30 w 366"/>
              <a:gd name="T83" fmla="*/ 225 h 619"/>
              <a:gd name="T84" fmla="*/ 112 w 366"/>
              <a:gd name="T85" fmla="*/ 229 h 619"/>
              <a:gd name="T86" fmla="*/ 99 w 366"/>
              <a:gd name="T87" fmla="*/ 225 h 619"/>
              <a:gd name="T88" fmla="*/ 77 w 366"/>
              <a:gd name="T89" fmla="*/ 196 h 619"/>
              <a:gd name="T90" fmla="*/ 86 w 366"/>
              <a:gd name="T91" fmla="*/ 176 h 619"/>
              <a:gd name="T92" fmla="*/ 62 w 366"/>
              <a:gd name="T93" fmla="*/ 153 h 619"/>
              <a:gd name="T94" fmla="*/ 89 w 366"/>
              <a:gd name="T95" fmla="*/ 127 h 619"/>
              <a:gd name="T96" fmla="*/ 126 w 366"/>
              <a:gd name="T97" fmla="*/ 136 h 619"/>
              <a:gd name="T98" fmla="*/ 183 w 366"/>
              <a:gd name="T99" fmla="*/ 154 h 619"/>
              <a:gd name="T100" fmla="*/ 249 w 366"/>
              <a:gd name="T101" fmla="*/ 142 h 619"/>
              <a:gd name="T102" fmla="*/ 236 w 366"/>
              <a:gd name="T103" fmla="*/ 142 h 619"/>
              <a:gd name="T104" fmla="*/ 172 w 366"/>
              <a:gd name="T105" fmla="*/ 116 h 619"/>
              <a:gd name="T106" fmla="*/ 85 w 366"/>
              <a:gd name="T107" fmla="*/ 86 h 619"/>
              <a:gd name="T108" fmla="*/ 97 w 366"/>
              <a:gd name="T109" fmla="*/ 45 h 619"/>
              <a:gd name="T110" fmla="*/ 131 w 366"/>
              <a:gd name="T111" fmla="*/ 42 h 619"/>
              <a:gd name="T112" fmla="*/ 156 w 366"/>
              <a:gd name="T113" fmla="*/ 84 h 619"/>
              <a:gd name="T114" fmla="*/ 209 w 366"/>
              <a:gd name="T115" fmla="*/ 72 h 619"/>
              <a:gd name="T116" fmla="*/ 198 w 366"/>
              <a:gd name="T117" fmla="*/ 39 h 619"/>
              <a:gd name="T118" fmla="*/ 247 w 366"/>
              <a:gd name="T119" fmla="*/ 53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6" h="619">
                <a:moveTo>
                  <a:pt x="205" y="506"/>
                </a:moveTo>
                <a:lnTo>
                  <a:pt x="212" y="500"/>
                </a:lnTo>
                <a:lnTo>
                  <a:pt x="216" y="494"/>
                </a:lnTo>
                <a:lnTo>
                  <a:pt x="213" y="492"/>
                </a:lnTo>
                <a:lnTo>
                  <a:pt x="209" y="498"/>
                </a:lnTo>
                <a:lnTo>
                  <a:pt x="205" y="503"/>
                </a:lnTo>
                <a:lnTo>
                  <a:pt x="201" y="504"/>
                </a:lnTo>
                <a:lnTo>
                  <a:pt x="198" y="507"/>
                </a:lnTo>
                <a:lnTo>
                  <a:pt x="193" y="509"/>
                </a:lnTo>
                <a:lnTo>
                  <a:pt x="187" y="509"/>
                </a:lnTo>
                <a:lnTo>
                  <a:pt x="185" y="510"/>
                </a:lnTo>
                <a:lnTo>
                  <a:pt x="176" y="513"/>
                </a:lnTo>
                <a:lnTo>
                  <a:pt x="174" y="513"/>
                </a:lnTo>
                <a:lnTo>
                  <a:pt x="172" y="517"/>
                </a:lnTo>
                <a:lnTo>
                  <a:pt x="164" y="517"/>
                </a:lnTo>
                <a:lnTo>
                  <a:pt x="155" y="521"/>
                </a:lnTo>
                <a:lnTo>
                  <a:pt x="155" y="519"/>
                </a:lnTo>
                <a:lnTo>
                  <a:pt x="152" y="511"/>
                </a:lnTo>
                <a:lnTo>
                  <a:pt x="151" y="509"/>
                </a:lnTo>
                <a:lnTo>
                  <a:pt x="151" y="498"/>
                </a:lnTo>
                <a:lnTo>
                  <a:pt x="146" y="500"/>
                </a:lnTo>
                <a:lnTo>
                  <a:pt x="148" y="513"/>
                </a:lnTo>
                <a:lnTo>
                  <a:pt x="151" y="518"/>
                </a:lnTo>
                <a:lnTo>
                  <a:pt x="152" y="521"/>
                </a:lnTo>
                <a:lnTo>
                  <a:pt x="153" y="524"/>
                </a:lnTo>
                <a:lnTo>
                  <a:pt x="142" y="524"/>
                </a:lnTo>
                <a:lnTo>
                  <a:pt x="138" y="524"/>
                </a:lnTo>
                <a:lnTo>
                  <a:pt x="144" y="532"/>
                </a:lnTo>
                <a:lnTo>
                  <a:pt x="144" y="536"/>
                </a:lnTo>
                <a:lnTo>
                  <a:pt x="141" y="537"/>
                </a:lnTo>
                <a:lnTo>
                  <a:pt x="138" y="539"/>
                </a:lnTo>
                <a:lnTo>
                  <a:pt x="138" y="541"/>
                </a:lnTo>
                <a:lnTo>
                  <a:pt x="140" y="548"/>
                </a:lnTo>
                <a:lnTo>
                  <a:pt x="133" y="556"/>
                </a:lnTo>
                <a:lnTo>
                  <a:pt x="131" y="556"/>
                </a:lnTo>
                <a:lnTo>
                  <a:pt x="118" y="547"/>
                </a:lnTo>
                <a:lnTo>
                  <a:pt x="116" y="549"/>
                </a:lnTo>
                <a:lnTo>
                  <a:pt x="115" y="551"/>
                </a:lnTo>
                <a:lnTo>
                  <a:pt x="112" y="556"/>
                </a:lnTo>
                <a:lnTo>
                  <a:pt x="107" y="564"/>
                </a:lnTo>
                <a:lnTo>
                  <a:pt x="105" y="564"/>
                </a:lnTo>
                <a:lnTo>
                  <a:pt x="104" y="571"/>
                </a:lnTo>
                <a:lnTo>
                  <a:pt x="104" y="575"/>
                </a:lnTo>
                <a:lnTo>
                  <a:pt x="96" y="575"/>
                </a:lnTo>
                <a:lnTo>
                  <a:pt x="95" y="582"/>
                </a:lnTo>
                <a:lnTo>
                  <a:pt x="96" y="588"/>
                </a:lnTo>
                <a:lnTo>
                  <a:pt x="96" y="590"/>
                </a:lnTo>
                <a:lnTo>
                  <a:pt x="95" y="600"/>
                </a:lnTo>
                <a:lnTo>
                  <a:pt x="95" y="604"/>
                </a:lnTo>
                <a:lnTo>
                  <a:pt x="92" y="608"/>
                </a:lnTo>
                <a:lnTo>
                  <a:pt x="86" y="615"/>
                </a:lnTo>
                <a:lnTo>
                  <a:pt x="84" y="618"/>
                </a:lnTo>
                <a:lnTo>
                  <a:pt x="80" y="619"/>
                </a:lnTo>
                <a:lnTo>
                  <a:pt x="80" y="612"/>
                </a:lnTo>
                <a:lnTo>
                  <a:pt x="75" y="618"/>
                </a:lnTo>
                <a:lnTo>
                  <a:pt x="74" y="619"/>
                </a:lnTo>
                <a:lnTo>
                  <a:pt x="71" y="619"/>
                </a:lnTo>
                <a:lnTo>
                  <a:pt x="71" y="616"/>
                </a:lnTo>
                <a:lnTo>
                  <a:pt x="71" y="612"/>
                </a:lnTo>
                <a:lnTo>
                  <a:pt x="73" y="607"/>
                </a:lnTo>
                <a:lnTo>
                  <a:pt x="71" y="600"/>
                </a:lnTo>
                <a:lnTo>
                  <a:pt x="71" y="596"/>
                </a:lnTo>
                <a:lnTo>
                  <a:pt x="77" y="597"/>
                </a:lnTo>
                <a:lnTo>
                  <a:pt x="80" y="599"/>
                </a:lnTo>
                <a:lnTo>
                  <a:pt x="82" y="590"/>
                </a:lnTo>
                <a:lnTo>
                  <a:pt x="80" y="590"/>
                </a:lnTo>
                <a:lnTo>
                  <a:pt x="78" y="592"/>
                </a:lnTo>
                <a:lnTo>
                  <a:pt x="75" y="590"/>
                </a:lnTo>
                <a:lnTo>
                  <a:pt x="75" y="584"/>
                </a:lnTo>
                <a:lnTo>
                  <a:pt x="77" y="571"/>
                </a:lnTo>
                <a:lnTo>
                  <a:pt x="82" y="567"/>
                </a:lnTo>
                <a:lnTo>
                  <a:pt x="89" y="563"/>
                </a:lnTo>
                <a:lnTo>
                  <a:pt x="90" y="562"/>
                </a:lnTo>
                <a:lnTo>
                  <a:pt x="89" y="559"/>
                </a:lnTo>
                <a:lnTo>
                  <a:pt x="75" y="563"/>
                </a:lnTo>
                <a:lnTo>
                  <a:pt x="69" y="567"/>
                </a:lnTo>
                <a:lnTo>
                  <a:pt x="66" y="571"/>
                </a:lnTo>
                <a:lnTo>
                  <a:pt x="58" y="571"/>
                </a:lnTo>
                <a:lnTo>
                  <a:pt x="56" y="566"/>
                </a:lnTo>
                <a:lnTo>
                  <a:pt x="59" y="556"/>
                </a:lnTo>
                <a:lnTo>
                  <a:pt x="66" y="554"/>
                </a:lnTo>
                <a:lnTo>
                  <a:pt x="67" y="552"/>
                </a:lnTo>
                <a:lnTo>
                  <a:pt x="78" y="552"/>
                </a:lnTo>
                <a:lnTo>
                  <a:pt x="78" y="549"/>
                </a:lnTo>
                <a:lnTo>
                  <a:pt x="67" y="547"/>
                </a:lnTo>
                <a:lnTo>
                  <a:pt x="71" y="539"/>
                </a:lnTo>
                <a:lnTo>
                  <a:pt x="65" y="541"/>
                </a:lnTo>
                <a:lnTo>
                  <a:pt x="69" y="534"/>
                </a:lnTo>
                <a:lnTo>
                  <a:pt x="70" y="532"/>
                </a:lnTo>
                <a:lnTo>
                  <a:pt x="71" y="528"/>
                </a:lnTo>
                <a:lnTo>
                  <a:pt x="73" y="525"/>
                </a:lnTo>
                <a:lnTo>
                  <a:pt x="78" y="519"/>
                </a:lnTo>
                <a:lnTo>
                  <a:pt x="78" y="518"/>
                </a:lnTo>
                <a:lnTo>
                  <a:pt x="78" y="518"/>
                </a:lnTo>
                <a:lnTo>
                  <a:pt x="84" y="515"/>
                </a:lnTo>
                <a:lnTo>
                  <a:pt x="88" y="511"/>
                </a:lnTo>
                <a:lnTo>
                  <a:pt x="85" y="509"/>
                </a:lnTo>
                <a:lnTo>
                  <a:pt x="84" y="506"/>
                </a:lnTo>
                <a:lnTo>
                  <a:pt x="82" y="507"/>
                </a:lnTo>
                <a:lnTo>
                  <a:pt x="80" y="513"/>
                </a:lnTo>
                <a:lnTo>
                  <a:pt x="74" y="513"/>
                </a:lnTo>
                <a:lnTo>
                  <a:pt x="67" y="524"/>
                </a:lnTo>
                <a:lnTo>
                  <a:pt x="62" y="534"/>
                </a:lnTo>
                <a:lnTo>
                  <a:pt x="59" y="539"/>
                </a:lnTo>
                <a:lnTo>
                  <a:pt x="56" y="541"/>
                </a:lnTo>
                <a:lnTo>
                  <a:pt x="55" y="543"/>
                </a:lnTo>
                <a:lnTo>
                  <a:pt x="54" y="549"/>
                </a:lnTo>
                <a:lnTo>
                  <a:pt x="51" y="556"/>
                </a:lnTo>
                <a:lnTo>
                  <a:pt x="50" y="556"/>
                </a:lnTo>
                <a:lnTo>
                  <a:pt x="48" y="558"/>
                </a:lnTo>
                <a:lnTo>
                  <a:pt x="44" y="560"/>
                </a:lnTo>
                <a:lnTo>
                  <a:pt x="41" y="562"/>
                </a:lnTo>
                <a:lnTo>
                  <a:pt x="40" y="562"/>
                </a:lnTo>
                <a:lnTo>
                  <a:pt x="37" y="573"/>
                </a:lnTo>
                <a:lnTo>
                  <a:pt x="35" y="567"/>
                </a:lnTo>
                <a:lnTo>
                  <a:pt x="35" y="566"/>
                </a:lnTo>
                <a:lnTo>
                  <a:pt x="30" y="559"/>
                </a:lnTo>
                <a:lnTo>
                  <a:pt x="24" y="556"/>
                </a:lnTo>
                <a:lnTo>
                  <a:pt x="29" y="552"/>
                </a:lnTo>
                <a:lnTo>
                  <a:pt x="28" y="548"/>
                </a:lnTo>
                <a:lnTo>
                  <a:pt x="28" y="547"/>
                </a:lnTo>
                <a:lnTo>
                  <a:pt x="18" y="549"/>
                </a:lnTo>
                <a:lnTo>
                  <a:pt x="17" y="548"/>
                </a:lnTo>
                <a:lnTo>
                  <a:pt x="14" y="547"/>
                </a:lnTo>
                <a:lnTo>
                  <a:pt x="15" y="543"/>
                </a:lnTo>
                <a:lnTo>
                  <a:pt x="18" y="543"/>
                </a:lnTo>
                <a:lnTo>
                  <a:pt x="22" y="540"/>
                </a:lnTo>
                <a:lnTo>
                  <a:pt x="26" y="537"/>
                </a:lnTo>
                <a:lnTo>
                  <a:pt x="26" y="533"/>
                </a:lnTo>
                <a:lnTo>
                  <a:pt x="21" y="533"/>
                </a:lnTo>
                <a:lnTo>
                  <a:pt x="15" y="540"/>
                </a:lnTo>
                <a:lnTo>
                  <a:pt x="13" y="540"/>
                </a:lnTo>
                <a:lnTo>
                  <a:pt x="11" y="539"/>
                </a:lnTo>
                <a:lnTo>
                  <a:pt x="11" y="536"/>
                </a:lnTo>
                <a:lnTo>
                  <a:pt x="11" y="530"/>
                </a:lnTo>
                <a:lnTo>
                  <a:pt x="11" y="525"/>
                </a:lnTo>
                <a:lnTo>
                  <a:pt x="13" y="519"/>
                </a:lnTo>
                <a:lnTo>
                  <a:pt x="17" y="521"/>
                </a:lnTo>
                <a:lnTo>
                  <a:pt x="20" y="521"/>
                </a:lnTo>
                <a:lnTo>
                  <a:pt x="22" y="522"/>
                </a:lnTo>
                <a:lnTo>
                  <a:pt x="25" y="524"/>
                </a:lnTo>
                <a:lnTo>
                  <a:pt x="28" y="525"/>
                </a:lnTo>
                <a:lnTo>
                  <a:pt x="29" y="525"/>
                </a:lnTo>
                <a:lnTo>
                  <a:pt x="30" y="522"/>
                </a:lnTo>
                <a:lnTo>
                  <a:pt x="32" y="517"/>
                </a:lnTo>
                <a:lnTo>
                  <a:pt x="26" y="518"/>
                </a:lnTo>
                <a:lnTo>
                  <a:pt x="20" y="517"/>
                </a:lnTo>
                <a:lnTo>
                  <a:pt x="15" y="513"/>
                </a:lnTo>
                <a:lnTo>
                  <a:pt x="11" y="511"/>
                </a:lnTo>
                <a:lnTo>
                  <a:pt x="11" y="507"/>
                </a:lnTo>
                <a:lnTo>
                  <a:pt x="13" y="506"/>
                </a:lnTo>
                <a:lnTo>
                  <a:pt x="14" y="502"/>
                </a:lnTo>
                <a:lnTo>
                  <a:pt x="20" y="502"/>
                </a:lnTo>
                <a:lnTo>
                  <a:pt x="26" y="503"/>
                </a:lnTo>
                <a:lnTo>
                  <a:pt x="30" y="500"/>
                </a:lnTo>
                <a:lnTo>
                  <a:pt x="32" y="500"/>
                </a:lnTo>
                <a:lnTo>
                  <a:pt x="30" y="495"/>
                </a:lnTo>
                <a:lnTo>
                  <a:pt x="30" y="494"/>
                </a:lnTo>
                <a:lnTo>
                  <a:pt x="29" y="494"/>
                </a:lnTo>
                <a:lnTo>
                  <a:pt x="28" y="489"/>
                </a:lnTo>
                <a:lnTo>
                  <a:pt x="28" y="483"/>
                </a:lnTo>
                <a:lnTo>
                  <a:pt x="26" y="477"/>
                </a:lnTo>
                <a:lnTo>
                  <a:pt x="28" y="472"/>
                </a:lnTo>
                <a:lnTo>
                  <a:pt x="32" y="469"/>
                </a:lnTo>
                <a:lnTo>
                  <a:pt x="32" y="468"/>
                </a:lnTo>
                <a:lnTo>
                  <a:pt x="40" y="472"/>
                </a:lnTo>
                <a:lnTo>
                  <a:pt x="44" y="480"/>
                </a:lnTo>
                <a:lnTo>
                  <a:pt x="48" y="488"/>
                </a:lnTo>
                <a:lnTo>
                  <a:pt x="52" y="496"/>
                </a:lnTo>
                <a:lnTo>
                  <a:pt x="58" y="499"/>
                </a:lnTo>
                <a:lnTo>
                  <a:pt x="60" y="499"/>
                </a:lnTo>
                <a:lnTo>
                  <a:pt x="66" y="499"/>
                </a:lnTo>
                <a:lnTo>
                  <a:pt x="70" y="498"/>
                </a:lnTo>
                <a:lnTo>
                  <a:pt x="71" y="498"/>
                </a:lnTo>
                <a:lnTo>
                  <a:pt x="73" y="496"/>
                </a:lnTo>
                <a:lnTo>
                  <a:pt x="74" y="494"/>
                </a:lnTo>
                <a:lnTo>
                  <a:pt x="78" y="491"/>
                </a:lnTo>
                <a:lnTo>
                  <a:pt x="84" y="492"/>
                </a:lnTo>
                <a:lnTo>
                  <a:pt x="85" y="489"/>
                </a:lnTo>
                <a:lnTo>
                  <a:pt x="86" y="485"/>
                </a:lnTo>
                <a:lnTo>
                  <a:pt x="88" y="469"/>
                </a:lnTo>
                <a:lnTo>
                  <a:pt x="89" y="466"/>
                </a:lnTo>
                <a:lnTo>
                  <a:pt x="95" y="458"/>
                </a:lnTo>
                <a:lnTo>
                  <a:pt x="95" y="450"/>
                </a:lnTo>
                <a:lnTo>
                  <a:pt x="96" y="443"/>
                </a:lnTo>
                <a:lnTo>
                  <a:pt x="97" y="436"/>
                </a:lnTo>
                <a:lnTo>
                  <a:pt x="99" y="431"/>
                </a:lnTo>
                <a:lnTo>
                  <a:pt x="101" y="428"/>
                </a:lnTo>
                <a:lnTo>
                  <a:pt x="88" y="425"/>
                </a:lnTo>
                <a:lnTo>
                  <a:pt x="89" y="423"/>
                </a:lnTo>
                <a:lnTo>
                  <a:pt x="90" y="420"/>
                </a:lnTo>
                <a:lnTo>
                  <a:pt x="95" y="417"/>
                </a:lnTo>
                <a:lnTo>
                  <a:pt x="99" y="413"/>
                </a:lnTo>
                <a:lnTo>
                  <a:pt x="105" y="405"/>
                </a:lnTo>
                <a:lnTo>
                  <a:pt x="107" y="402"/>
                </a:lnTo>
                <a:lnTo>
                  <a:pt x="107" y="401"/>
                </a:lnTo>
                <a:lnTo>
                  <a:pt x="107" y="398"/>
                </a:lnTo>
                <a:lnTo>
                  <a:pt x="107" y="399"/>
                </a:lnTo>
                <a:lnTo>
                  <a:pt x="100" y="405"/>
                </a:lnTo>
                <a:lnTo>
                  <a:pt x="93" y="412"/>
                </a:lnTo>
                <a:lnTo>
                  <a:pt x="89" y="419"/>
                </a:lnTo>
                <a:lnTo>
                  <a:pt x="86" y="420"/>
                </a:lnTo>
                <a:lnTo>
                  <a:pt x="85" y="420"/>
                </a:lnTo>
                <a:lnTo>
                  <a:pt x="78" y="425"/>
                </a:lnTo>
                <a:lnTo>
                  <a:pt x="75" y="427"/>
                </a:lnTo>
                <a:lnTo>
                  <a:pt x="73" y="425"/>
                </a:lnTo>
                <a:lnTo>
                  <a:pt x="71" y="425"/>
                </a:lnTo>
                <a:lnTo>
                  <a:pt x="71" y="427"/>
                </a:lnTo>
                <a:lnTo>
                  <a:pt x="73" y="435"/>
                </a:lnTo>
                <a:lnTo>
                  <a:pt x="70" y="440"/>
                </a:lnTo>
                <a:lnTo>
                  <a:pt x="65" y="443"/>
                </a:lnTo>
                <a:lnTo>
                  <a:pt x="54" y="447"/>
                </a:lnTo>
                <a:lnTo>
                  <a:pt x="47" y="449"/>
                </a:lnTo>
                <a:lnTo>
                  <a:pt x="45" y="449"/>
                </a:lnTo>
                <a:lnTo>
                  <a:pt x="45" y="457"/>
                </a:lnTo>
                <a:lnTo>
                  <a:pt x="33" y="459"/>
                </a:lnTo>
                <a:lnTo>
                  <a:pt x="32" y="458"/>
                </a:lnTo>
                <a:lnTo>
                  <a:pt x="28" y="457"/>
                </a:lnTo>
                <a:lnTo>
                  <a:pt x="28" y="443"/>
                </a:lnTo>
                <a:lnTo>
                  <a:pt x="22" y="434"/>
                </a:lnTo>
                <a:lnTo>
                  <a:pt x="18" y="429"/>
                </a:lnTo>
                <a:lnTo>
                  <a:pt x="20" y="427"/>
                </a:lnTo>
                <a:lnTo>
                  <a:pt x="21" y="427"/>
                </a:lnTo>
                <a:lnTo>
                  <a:pt x="25" y="431"/>
                </a:lnTo>
                <a:lnTo>
                  <a:pt x="29" y="436"/>
                </a:lnTo>
                <a:lnTo>
                  <a:pt x="30" y="429"/>
                </a:lnTo>
                <a:lnTo>
                  <a:pt x="29" y="427"/>
                </a:lnTo>
                <a:lnTo>
                  <a:pt x="21" y="414"/>
                </a:lnTo>
                <a:lnTo>
                  <a:pt x="28" y="414"/>
                </a:lnTo>
                <a:lnTo>
                  <a:pt x="28" y="413"/>
                </a:lnTo>
                <a:lnTo>
                  <a:pt x="26" y="413"/>
                </a:lnTo>
                <a:lnTo>
                  <a:pt x="22" y="410"/>
                </a:lnTo>
                <a:lnTo>
                  <a:pt x="15" y="409"/>
                </a:lnTo>
                <a:lnTo>
                  <a:pt x="11" y="404"/>
                </a:lnTo>
                <a:lnTo>
                  <a:pt x="10" y="395"/>
                </a:lnTo>
                <a:lnTo>
                  <a:pt x="7" y="393"/>
                </a:lnTo>
                <a:lnTo>
                  <a:pt x="0" y="387"/>
                </a:lnTo>
                <a:lnTo>
                  <a:pt x="5" y="386"/>
                </a:lnTo>
                <a:lnTo>
                  <a:pt x="6" y="386"/>
                </a:lnTo>
                <a:lnTo>
                  <a:pt x="11" y="384"/>
                </a:lnTo>
                <a:lnTo>
                  <a:pt x="17" y="397"/>
                </a:lnTo>
                <a:lnTo>
                  <a:pt x="25" y="398"/>
                </a:lnTo>
                <a:lnTo>
                  <a:pt x="29" y="404"/>
                </a:lnTo>
                <a:lnTo>
                  <a:pt x="35" y="409"/>
                </a:lnTo>
                <a:lnTo>
                  <a:pt x="45" y="414"/>
                </a:lnTo>
                <a:lnTo>
                  <a:pt x="45" y="428"/>
                </a:lnTo>
                <a:lnTo>
                  <a:pt x="52" y="434"/>
                </a:lnTo>
                <a:lnTo>
                  <a:pt x="50" y="424"/>
                </a:lnTo>
                <a:lnTo>
                  <a:pt x="52" y="424"/>
                </a:lnTo>
                <a:lnTo>
                  <a:pt x="58" y="429"/>
                </a:lnTo>
                <a:lnTo>
                  <a:pt x="60" y="429"/>
                </a:lnTo>
                <a:lnTo>
                  <a:pt x="59" y="421"/>
                </a:lnTo>
                <a:lnTo>
                  <a:pt x="55" y="419"/>
                </a:lnTo>
                <a:lnTo>
                  <a:pt x="54" y="416"/>
                </a:lnTo>
                <a:lnTo>
                  <a:pt x="48" y="406"/>
                </a:lnTo>
                <a:lnTo>
                  <a:pt x="45" y="406"/>
                </a:lnTo>
                <a:lnTo>
                  <a:pt x="39" y="401"/>
                </a:lnTo>
                <a:lnTo>
                  <a:pt x="44" y="394"/>
                </a:lnTo>
                <a:lnTo>
                  <a:pt x="45" y="393"/>
                </a:lnTo>
                <a:lnTo>
                  <a:pt x="51" y="391"/>
                </a:lnTo>
                <a:lnTo>
                  <a:pt x="55" y="391"/>
                </a:lnTo>
                <a:lnTo>
                  <a:pt x="54" y="384"/>
                </a:lnTo>
                <a:lnTo>
                  <a:pt x="56" y="380"/>
                </a:lnTo>
                <a:lnTo>
                  <a:pt x="59" y="380"/>
                </a:lnTo>
                <a:lnTo>
                  <a:pt x="67" y="380"/>
                </a:lnTo>
                <a:lnTo>
                  <a:pt x="69" y="380"/>
                </a:lnTo>
                <a:lnTo>
                  <a:pt x="71" y="384"/>
                </a:lnTo>
                <a:lnTo>
                  <a:pt x="77" y="383"/>
                </a:lnTo>
                <a:lnTo>
                  <a:pt x="81" y="383"/>
                </a:lnTo>
                <a:lnTo>
                  <a:pt x="82" y="383"/>
                </a:lnTo>
                <a:lnTo>
                  <a:pt x="82" y="382"/>
                </a:lnTo>
                <a:lnTo>
                  <a:pt x="84" y="380"/>
                </a:lnTo>
                <a:lnTo>
                  <a:pt x="82" y="380"/>
                </a:lnTo>
                <a:lnTo>
                  <a:pt x="78" y="379"/>
                </a:lnTo>
                <a:lnTo>
                  <a:pt x="75" y="379"/>
                </a:lnTo>
                <a:lnTo>
                  <a:pt x="73" y="376"/>
                </a:lnTo>
                <a:lnTo>
                  <a:pt x="77" y="371"/>
                </a:lnTo>
                <a:lnTo>
                  <a:pt x="74" y="369"/>
                </a:lnTo>
                <a:lnTo>
                  <a:pt x="67" y="375"/>
                </a:lnTo>
                <a:lnTo>
                  <a:pt x="58" y="375"/>
                </a:lnTo>
                <a:lnTo>
                  <a:pt x="54" y="375"/>
                </a:lnTo>
                <a:lnTo>
                  <a:pt x="48" y="384"/>
                </a:lnTo>
                <a:lnTo>
                  <a:pt x="45" y="389"/>
                </a:lnTo>
                <a:lnTo>
                  <a:pt x="39" y="387"/>
                </a:lnTo>
                <a:lnTo>
                  <a:pt x="35" y="386"/>
                </a:lnTo>
                <a:lnTo>
                  <a:pt x="32" y="379"/>
                </a:lnTo>
                <a:lnTo>
                  <a:pt x="26" y="382"/>
                </a:lnTo>
                <a:lnTo>
                  <a:pt x="22" y="383"/>
                </a:lnTo>
                <a:lnTo>
                  <a:pt x="21" y="383"/>
                </a:lnTo>
                <a:lnTo>
                  <a:pt x="15" y="379"/>
                </a:lnTo>
                <a:lnTo>
                  <a:pt x="15" y="378"/>
                </a:lnTo>
                <a:lnTo>
                  <a:pt x="15" y="371"/>
                </a:lnTo>
                <a:lnTo>
                  <a:pt x="17" y="360"/>
                </a:lnTo>
                <a:lnTo>
                  <a:pt x="14" y="352"/>
                </a:lnTo>
                <a:lnTo>
                  <a:pt x="14" y="348"/>
                </a:lnTo>
                <a:lnTo>
                  <a:pt x="25" y="352"/>
                </a:lnTo>
                <a:lnTo>
                  <a:pt x="26" y="357"/>
                </a:lnTo>
                <a:lnTo>
                  <a:pt x="28" y="356"/>
                </a:lnTo>
                <a:lnTo>
                  <a:pt x="29" y="356"/>
                </a:lnTo>
                <a:lnTo>
                  <a:pt x="29" y="353"/>
                </a:lnTo>
                <a:lnTo>
                  <a:pt x="29" y="350"/>
                </a:lnTo>
                <a:lnTo>
                  <a:pt x="33" y="350"/>
                </a:lnTo>
                <a:lnTo>
                  <a:pt x="35" y="350"/>
                </a:lnTo>
                <a:lnTo>
                  <a:pt x="45" y="350"/>
                </a:lnTo>
                <a:lnTo>
                  <a:pt x="45" y="348"/>
                </a:lnTo>
                <a:lnTo>
                  <a:pt x="40" y="346"/>
                </a:lnTo>
                <a:lnTo>
                  <a:pt x="39" y="346"/>
                </a:lnTo>
                <a:lnTo>
                  <a:pt x="36" y="344"/>
                </a:lnTo>
                <a:lnTo>
                  <a:pt x="36" y="342"/>
                </a:lnTo>
                <a:lnTo>
                  <a:pt x="36" y="341"/>
                </a:lnTo>
                <a:lnTo>
                  <a:pt x="25" y="342"/>
                </a:lnTo>
                <a:lnTo>
                  <a:pt x="22" y="345"/>
                </a:lnTo>
                <a:lnTo>
                  <a:pt x="18" y="344"/>
                </a:lnTo>
                <a:lnTo>
                  <a:pt x="20" y="341"/>
                </a:lnTo>
                <a:lnTo>
                  <a:pt x="21" y="330"/>
                </a:lnTo>
                <a:lnTo>
                  <a:pt x="20" y="327"/>
                </a:lnTo>
                <a:lnTo>
                  <a:pt x="20" y="326"/>
                </a:lnTo>
                <a:lnTo>
                  <a:pt x="24" y="322"/>
                </a:lnTo>
                <a:lnTo>
                  <a:pt x="25" y="320"/>
                </a:lnTo>
                <a:lnTo>
                  <a:pt x="37" y="318"/>
                </a:lnTo>
                <a:lnTo>
                  <a:pt x="40" y="319"/>
                </a:lnTo>
                <a:lnTo>
                  <a:pt x="43" y="320"/>
                </a:lnTo>
                <a:lnTo>
                  <a:pt x="48" y="324"/>
                </a:lnTo>
                <a:lnTo>
                  <a:pt x="50" y="326"/>
                </a:lnTo>
                <a:lnTo>
                  <a:pt x="52" y="327"/>
                </a:lnTo>
                <a:lnTo>
                  <a:pt x="54" y="327"/>
                </a:lnTo>
                <a:lnTo>
                  <a:pt x="58" y="334"/>
                </a:lnTo>
                <a:lnTo>
                  <a:pt x="67" y="338"/>
                </a:lnTo>
                <a:lnTo>
                  <a:pt x="69" y="338"/>
                </a:lnTo>
                <a:lnTo>
                  <a:pt x="74" y="337"/>
                </a:lnTo>
                <a:lnTo>
                  <a:pt x="74" y="339"/>
                </a:lnTo>
                <a:lnTo>
                  <a:pt x="74" y="346"/>
                </a:lnTo>
                <a:lnTo>
                  <a:pt x="75" y="346"/>
                </a:lnTo>
                <a:lnTo>
                  <a:pt x="77" y="346"/>
                </a:lnTo>
                <a:lnTo>
                  <a:pt x="78" y="337"/>
                </a:lnTo>
                <a:lnTo>
                  <a:pt x="78" y="331"/>
                </a:lnTo>
                <a:lnTo>
                  <a:pt x="80" y="331"/>
                </a:lnTo>
                <a:lnTo>
                  <a:pt x="84" y="330"/>
                </a:lnTo>
                <a:lnTo>
                  <a:pt x="88" y="329"/>
                </a:lnTo>
                <a:lnTo>
                  <a:pt x="92" y="327"/>
                </a:lnTo>
                <a:lnTo>
                  <a:pt x="96" y="330"/>
                </a:lnTo>
                <a:lnTo>
                  <a:pt x="97" y="331"/>
                </a:lnTo>
                <a:lnTo>
                  <a:pt x="101" y="330"/>
                </a:lnTo>
                <a:lnTo>
                  <a:pt x="100" y="329"/>
                </a:lnTo>
                <a:lnTo>
                  <a:pt x="97" y="326"/>
                </a:lnTo>
                <a:lnTo>
                  <a:pt x="103" y="322"/>
                </a:lnTo>
                <a:lnTo>
                  <a:pt x="107" y="324"/>
                </a:lnTo>
                <a:lnTo>
                  <a:pt x="108" y="324"/>
                </a:lnTo>
                <a:lnTo>
                  <a:pt x="115" y="323"/>
                </a:lnTo>
                <a:lnTo>
                  <a:pt x="118" y="320"/>
                </a:lnTo>
                <a:lnTo>
                  <a:pt x="122" y="322"/>
                </a:lnTo>
                <a:lnTo>
                  <a:pt x="119" y="329"/>
                </a:lnTo>
                <a:lnTo>
                  <a:pt x="118" y="333"/>
                </a:lnTo>
                <a:lnTo>
                  <a:pt x="118" y="335"/>
                </a:lnTo>
                <a:lnTo>
                  <a:pt x="122" y="333"/>
                </a:lnTo>
                <a:lnTo>
                  <a:pt x="125" y="329"/>
                </a:lnTo>
                <a:lnTo>
                  <a:pt x="127" y="327"/>
                </a:lnTo>
                <a:lnTo>
                  <a:pt x="129" y="327"/>
                </a:lnTo>
                <a:lnTo>
                  <a:pt x="129" y="324"/>
                </a:lnTo>
                <a:lnTo>
                  <a:pt x="133" y="319"/>
                </a:lnTo>
                <a:lnTo>
                  <a:pt x="144" y="322"/>
                </a:lnTo>
                <a:lnTo>
                  <a:pt x="144" y="322"/>
                </a:lnTo>
                <a:lnTo>
                  <a:pt x="151" y="327"/>
                </a:lnTo>
                <a:lnTo>
                  <a:pt x="153" y="327"/>
                </a:lnTo>
                <a:lnTo>
                  <a:pt x="161" y="327"/>
                </a:lnTo>
                <a:lnTo>
                  <a:pt x="166" y="329"/>
                </a:lnTo>
                <a:lnTo>
                  <a:pt x="168" y="330"/>
                </a:lnTo>
                <a:lnTo>
                  <a:pt x="172" y="333"/>
                </a:lnTo>
                <a:lnTo>
                  <a:pt x="176" y="333"/>
                </a:lnTo>
                <a:lnTo>
                  <a:pt x="181" y="334"/>
                </a:lnTo>
                <a:lnTo>
                  <a:pt x="183" y="339"/>
                </a:lnTo>
                <a:lnTo>
                  <a:pt x="182" y="342"/>
                </a:lnTo>
                <a:lnTo>
                  <a:pt x="178" y="346"/>
                </a:lnTo>
                <a:lnTo>
                  <a:pt x="176" y="348"/>
                </a:lnTo>
                <a:lnTo>
                  <a:pt x="181" y="350"/>
                </a:lnTo>
                <a:lnTo>
                  <a:pt x="183" y="346"/>
                </a:lnTo>
                <a:lnTo>
                  <a:pt x="186" y="344"/>
                </a:lnTo>
                <a:lnTo>
                  <a:pt x="193" y="345"/>
                </a:lnTo>
                <a:lnTo>
                  <a:pt x="193" y="346"/>
                </a:lnTo>
                <a:lnTo>
                  <a:pt x="187" y="356"/>
                </a:lnTo>
                <a:lnTo>
                  <a:pt x="189" y="356"/>
                </a:lnTo>
                <a:lnTo>
                  <a:pt x="193" y="359"/>
                </a:lnTo>
                <a:lnTo>
                  <a:pt x="194" y="357"/>
                </a:lnTo>
                <a:lnTo>
                  <a:pt x="198" y="352"/>
                </a:lnTo>
                <a:lnTo>
                  <a:pt x="198" y="346"/>
                </a:lnTo>
                <a:lnTo>
                  <a:pt x="200" y="346"/>
                </a:lnTo>
                <a:lnTo>
                  <a:pt x="208" y="342"/>
                </a:lnTo>
                <a:lnTo>
                  <a:pt x="212" y="337"/>
                </a:lnTo>
                <a:lnTo>
                  <a:pt x="216" y="339"/>
                </a:lnTo>
                <a:lnTo>
                  <a:pt x="219" y="341"/>
                </a:lnTo>
                <a:lnTo>
                  <a:pt x="220" y="338"/>
                </a:lnTo>
                <a:lnTo>
                  <a:pt x="227" y="324"/>
                </a:lnTo>
                <a:lnTo>
                  <a:pt x="228" y="322"/>
                </a:lnTo>
                <a:lnTo>
                  <a:pt x="231" y="324"/>
                </a:lnTo>
                <a:lnTo>
                  <a:pt x="236" y="329"/>
                </a:lnTo>
                <a:lnTo>
                  <a:pt x="241" y="330"/>
                </a:lnTo>
                <a:lnTo>
                  <a:pt x="242" y="330"/>
                </a:lnTo>
                <a:lnTo>
                  <a:pt x="245" y="330"/>
                </a:lnTo>
                <a:lnTo>
                  <a:pt x="249" y="331"/>
                </a:lnTo>
                <a:lnTo>
                  <a:pt x="254" y="338"/>
                </a:lnTo>
                <a:lnTo>
                  <a:pt x="254" y="345"/>
                </a:lnTo>
                <a:lnTo>
                  <a:pt x="256" y="346"/>
                </a:lnTo>
                <a:lnTo>
                  <a:pt x="258" y="352"/>
                </a:lnTo>
                <a:lnTo>
                  <a:pt x="264" y="352"/>
                </a:lnTo>
                <a:lnTo>
                  <a:pt x="265" y="352"/>
                </a:lnTo>
                <a:lnTo>
                  <a:pt x="268" y="352"/>
                </a:lnTo>
                <a:lnTo>
                  <a:pt x="269" y="360"/>
                </a:lnTo>
                <a:lnTo>
                  <a:pt x="269" y="364"/>
                </a:lnTo>
                <a:lnTo>
                  <a:pt x="271" y="365"/>
                </a:lnTo>
                <a:lnTo>
                  <a:pt x="271" y="372"/>
                </a:lnTo>
                <a:lnTo>
                  <a:pt x="265" y="376"/>
                </a:lnTo>
                <a:lnTo>
                  <a:pt x="254" y="383"/>
                </a:lnTo>
                <a:lnTo>
                  <a:pt x="249" y="387"/>
                </a:lnTo>
                <a:lnTo>
                  <a:pt x="245" y="397"/>
                </a:lnTo>
                <a:lnTo>
                  <a:pt x="250" y="395"/>
                </a:lnTo>
                <a:lnTo>
                  <a:pt x="253" y="390"/>
                </a:lnTo>
                <a:lnTo>
                  <a:pt x="260" y="387"/>
                </a:lnTo>
                <a:lnTo>
                  <a:pt x="266" y="383"/>
                </a:lnTo>
                <a:lnTo>
                  <a:pt x="273" y="379"/>
                </a:lnTo>
                <a:lnTo>
                  <a:pt x="277" y="387"/>
                </a:lnTo>
                <a:lnTo>
                  <a:pt x="284" y="393"/>
                </a:lnTo>
                <a:lnTo>
                  <a:pt x="284" y="397"/>
                </a:lnTo>
                <a:lnTo>
                  <a:pt x="281" y="402"/>
                </a:lnTo>
                <a:lnTo>
                  <a:pt x="279" y="406"/>
                </a:lnTo>
                <a:lnTo>
                  <a:pt x="280" y="409"/>
                </a:lnTo>
                <a:lnTo>
                  <a:pt x="287" y="401"/>
                </a:lnTo>
                <a:lnTo>
                  <a:pt x="288" y="399"/>
                </a:lnTo>
                <a:lnTo>
                  <a:pt x="290" y="399"/>
                </a:lnTo>
                <a:lnTo>
                  <a:pt x="291" y="394"/>
                </a:lnTo>
                <a:lnTo>
                  <a:pt x="292" y="390"/>
                </a:lnTo>
                <a:lnTo>
                  <a:pt x="292" y="389"/>
                </a:lnTo>
                <a:lnTo>
                  <a:pt x="284" y="384"/>
                </a:lnTo>
                <a:lnTo>
                  <a:pt x="279" y="380"/>
                </a:lnTo>
                <a:lnTo>
                  <a:pt x="276" y="367"/>
                </a:lnTo>
                <a:lnTo>
                  <a:pt x="276" y="361"/>
                </a:lnTo>
                <a:lnTo>
                  <a:pt x="275" y="360"/>
                </a:lnTo>
                <a:lnTo>
                  <a:pt x="276" y="357"/>
                </a:lnTo>
                <a:lnTo>
                  <a:pt x="276" y="356"/>
                </a:lnTo>
                <a:lnTo>
                  <a:pt x="275" y="349"/>
                </a:lnTo>
                <a:lnTo>
                  <a:pt x="277" y="346"/>
                </a:lnTo>
                <a:lnTo>
                  <a:pt x="279" y="345"/>
                </a:lnTo>
                <a:lnTo>
                  <a:pt x="295" y="346"/>
                </a:lnTo>
                <a:lnTo>
                  <a:pt x="298" y="346"/>
                </a:lnTo>
                <a:lnTo>
                  <a:pt x="305" y="339"/>
                </a:lnTo>
                <a:lnTo>
                  <a:pt x="309" y="341"/>
                </a:lnTo>
                <a:lnTo>
                  <a:pt x="312" y="342"/>
                </a:lnTo>
                <a:lnTo>
                  <a:pt x="313" y="342"/>
                </a:lnTo>
                <a:lnTo>
                  <a:pt x="317" y="344"/>
                </a:lnTo>
                <a:lnTo>
                  <a:pt x="318" y="345"/>
                </a:lnTo>
                <a:lnTo>
                  <a:pt x="320" y="346"/>
                </a:lnTo>
                <a:lnTo>
                  <a:pt x="322" y="350"/>
                </a:lnTo>
                <a:lnTo>
                  <a:pt x="324" y="352"/>
                </a:lnTo>
                <a:lnTo>
                  <a:pt x="332" y="353"/>
                </a:lnTo>
                <a:lnTo>
                  <a:pt x="329" y="346"/>
                </a:lnTo>
                <a:lnTo>
                  <a:pt x="324" y="341"/>
                </a:lnTo>
                <a:lnTo>
                  <a:pt x="321" y="338"/>
                </a:lnTo>
                <a:lnTo>
                  <a:pt x="325" y="337"/>
                </a:lnTo>
                <a:lnTo>
                  <a:pt x="335" y="333"/>
                </a:lnTo>
                <a:lnTo>
                  <a:pt x="337" y="333"/>
                </a:lnTo>
                <a:lnTo>
                  <a:pt x="346" y="330"/>
                </a:lnTo>
                <a:lnTo>
                  <a:pt x="352" y="331"/>
                </a:lnTo>
                <a:lnTo>
                  <a:pt x="355" y="330"/>
                </a:lnTo>
                <a:lnTo>
                  <a:pt x="359" y="326"/>
                </a:lnTo>
                <a:lnTo>
                  <a:pt x="366" y="323"/>
                </a:lnTo>
                <a:lnTo>
                  <a:pt x="363" y="319"/>
                </a:lnTo>
                <a:lnTo>
                  <a:pt x="358" y="318"/>
                </a:lnTo>
                <a:lnTo>
                  <a:pt x="354" y="323"/>
                </a:lnTo>
                <a:lnTo>
                  <a:pt x="342" y="323"/>
                </a:lnTo>
                <a:lnTo>
                  <a:pt x="332" y="326"/>
                </a:lnTo>
                <a:lnTo>
                  <a:pt x="328" y="323"/>
                </a:lnTo>
                <a:lnTo>
                  <a:pt x="325" y="322"/>
                </a:lnTo>
                <a:lnTo>
                  <a:pt x="327" y="307"/>
                </a:lnTo>
                <a:lnTo>
                  <a:pt x="318" y="299"/>
                </a:lnTo>
                <a:lnTo>
                  <a:pt x="318" y="297"/>
                </a:lnTo>
                <a:lnTo>
                  <a:pt x="327" y="293"/>
                </a:lnTo>
                <a:lnTo>
                  <a:pt x="329" y="290"/>
                </a:lnTo>
                <a:lnTo>
                  <a:pt x="332" y="282"/>
                </a:lnTo>
                <a:lnTo>
                  <a:pt x="337" y="274"/>
                </a:lnTo>
                <a:lnTo>
                  <a:pt x="343" y="271"/>
                </a:lnTo>
                <a:lnTo>
                  <a:pt x="344" y="271"/>
                </a:lnTo>
                <a:lnTo>
                  <a:pt x="347" y="263"/>
                </a:lnTo>
                <a:lnTo>
                  <a:pt x="357" y="258"/>
                </a:lnTo>
                <a:lnTo>
                  <a:pt x="361" y="254"/>
                </a:lnTo>
                <a:lnTo>
                  <a:pt x="361" y="252"/>
                </a:lnTo>
                <a:lnTo>
                  <a:pt x="359" y="251"/>
                </a:lnTo>
                <a:lnTo>
                  <a:pt x="347" y="259"/>
                </a:lnTo>
                <a:lnTo>
                  <a:pt x="343" y="260"/>
                </a:lnTo>
                <a:lnTo>
                  <a:pt x="340" y="262"/>
                </a:lnTo>
                <a:lnTo>
                  <a:pt x="339" y="262"/>
                </a:lnTo>
                <a:lnTo>
                  <a:pt x="339" y="264"/>
                </a:lnTo>
                <a:lnTo>
                  <a:pt x="337" y="269"/>
                </a:lnTo>
                <a:lnTo>
                  <a:pt x="329" y="274"/>
                </a:lnTo>
                <a:lnTo>
                  <a:pt x="328" y="274"/>
                </a:lnTo>
                <a:lnTo>
                  <a:pt x="327" y="275"/>
                </a:lnTo>
                <a:lnTo>
                  <a:pt x="322" y="273"/>
                </a:lnTo>
                <a:lnTo>
                  <a:pt x="321" y="273"/>
                </a:lnTo>
                <a:lnTo>
                  <a:pt x="318" y="270"/>
                </a:lnTo>
                <a:lnTo>
                  <a:pt x="317" y="271"/>
                </a:lnTo>
                <a:lnTo>
                  <a:pt x="317" y="273"/>
                </a:lnTo>
                <a:lnTo>
                  <a:pt x="317" y="277"/>
                </a:lnTo>
                <a:lnTo>
                  <a:pt x="318" y="277"/>
                </a:lnTo>
                <a:lnTo>
                  <a:pt x="318" y="278"/>
                </a:lnTo>
                <a:lnTo>
                  <a:pt x="322" y="282"/>
                </a:lnTo>
                <a:lnTo>
                  <a:pt x="321" y="289"/>
                </a:lnTo>
                <a:lnTo>
                  <a:pt x="310" y="294"/>
                </a:lnTo>
                <a:lnTo>
                  <a:pt x="310" y="296"/>
                </a:lnTo>
                <a:lnTo>
                  <a:pt x="310" y="299"/>
                </a:lnTo>
                <a:lnTo>
                  <a:pt x="318" y="308"/>
                </a:lnTo>
                <a:lnTo>
                  <a:pt x="318" y="320"/>
                </a:lnTo>
                <a:lnTo>
                  <a:pt x="318" y="323"/>
                </a:lnTo>
                <a:lnTo>
                  <a:pt x="320" y="327"/>
                </a:lnTo>
                <a:lnTo>
                  <a:pt x="322" y="329"/>
                </a:lnTo>
                <a:lnTo>
                  <a:pt x="324" y="330"/>
                </a:lnTo>
                <a:lnTo>
                  <a:pt x="322" y="331"/>
                </a:lnTo>
                <a:lnTo>
                  <a:pt x="318" y="333"/>
                </a:lnTo>
                <a:lnTo>
                  <a:pt x="316" y="333"/>
                </a:lnTo>
                <a:lnTo>
                  <a:pt x="312" y="334"/>
                </a:lnTo>
                <a:lnTo>
                  <a:pt x="310" y="333"/>
                </a:lnTo>
                <a:lnTo>
                  <a:pt x="305" y="329"/>
                </a:lnTo>
                <a:lnTo>
                  <a:pt x="305" y="327"/>
                </a:lnTo>
                <a:lnTo>
                  <a:pt x="299" y="329"/>
                </a:lnTo>
                <a:lnTo>
                  <a:pt x="295" y="333"/>
                </a:lnTo>
                <a:lnTo>
                  <a:pt x="292" y="337"/>
                </a:lnTo>
                <a:lnTo>
                  <a:pt x="283" y="335"/>
                </a:lnTo>
                <a:lnTo>
                  <a:pt x="281" y="334"/>
                </a:lnTo>
                <a:lnTo>
                  <a:pt x="277" y="337"/>
                </a:lnTo>
                <a:lnTo>
                  <a:pt x="276" y="337"/>
                </a:lnTo>
                <a:lnTo>
                  <a:pt x="272" y="342"/>
                </a:lnTo>
                <a:lnTo>
                  <a:pt x="271" y="341"/>
                </a:lnTo>
                <a:lnTo>
                  <a:pt x="265" y="339"/>
                </a:lnTo>
                <a:lnTo>
                  <a:pt x="265" y="333"/>
                </a:lnTo>
                <a:lnTo>
                  <a:pt x="272" y="333"/>
                </a:lnTo>
                <a:lnTo>
                  <a:pt x="275" y="331"/>
                </a:lnTo>
                <a:lnTo>
                  <a:pt x="277" y="329"/>
                </a:lnTo>
                <a:lnTo>
                  <a:pt x="284" y="323"/>
                </a:lnTo>
                <a:lnTo>
                  <a:pt x="290" y="323"/>
                </a:lnTo>
                <a:lnTo>
                  <a:pt x="294" y="322"/>
                </a:lnTo>
                <a:lnTo>
                  <a:pt x="297" y="322"/>
                </a:lnTo>
                <a:lnTo>
                  <a:pt x="290" y="319"/>
                </a:lnTo>
                <a:lnTo>
                  <a:pt x="291" y="316"/>
                </a:lnTo>
                <a:lnTo>
                  <a:pt x="292" y="314"/>
                </a:lnTo>
                <a:lnTo>
                  <a:pt x="295" y="311"/>
                </a:lnTo>
                <a:lnTo>
                  <a:pt x="299" y="307"/>
                </a:lnTo>
                <a:lnTo>
                  <a:pt x="299" y="305"/>
                </a:lnTo>
                <a:lnTo>
                  <a:pt x="298" y="303"/>
                </a:lnTo>
                <a:lnTo>
                  <a:pt x="292" y="308"/>
                </a:lnTo>
                <a:lnTo>
                  <a:pt x="291" y="311"/>
                </a:lnTo>
                <a:lnTo>
                  <a:pt x="290" y="311"/>
                </a:lnTo>
                <a:lnTo>
                  <a:pt x="286" y="315"/>
                </a:lnTo>
                <a:lnTo>
                  <a:pt x="286" y="316"/>
                </a:lnTo>
                <a:lnTo>
                  <a:pt x="280" y="320"/>
                </a:lnTo>
                <a:lnTo>
                  <a:pt x="275" y="327"/>
                </a:lnTo>
                <a:lnTo>
                  <a:pt x="269" y="329"/>
                </a:lnTo>
                <a:lnTo>
                  <a:pt x="261" y="326"/>
                </a:lnTo>
                <a:lnTo>
                  <a:pt x="260" y="324"/>
                </a:lnTo>
                <a:lnTo>
                  <a:pt x="258" y="324"/>
                </a:lnTo>
                <a:lnTo>
                  <a:pt x="250" y="319"/>
                </a:lnTo>
                <a:lnTo>
                  <a:pt x="242" y="319"/>
                </a:lnTo>
                <a:lnTo>
                  <a:pt x="239" y="319"/>
                </a:lnTo>
                <a:lnTo>
                  <a:pt x="238" y="318"/>
                </a:lnTo>
                <a:lnTo>
                  <a:pt x="236" y="315"/>
                </a:lnTo>
                <a:lnTo>
                  <a:pt x="235" y="314"/>
                </a:lnTo>
                <a:lnTo>
                  <a:pt x="226" y="309"/>
                </a:lnTo>
                <a:lnTo>
                  <a:pt x="224" y="307"/>
                </a:lnTo>
                <a:lnTo>
                  <a:pt x="223" y="305"/>
                </a:lnTo>
                <a:lnTo>
                  <a:pt x="227" y="301"/>
                </a:lnTo>
                <a:lnTo>
                  <a:pt x="230" y="300"/>
                </a:lnTo>
                <a:lnTo>
                  <a:pt x="235" y="294"/>
                </a:lnTo>
                <a:lnTo>
                  <a:pt x="238" y="294"/>
                </a:lnTo>
                <a:lnTo>
                  <a:pt x="241" y="290"/>
                </a:lnTo>
                <a:lnTo>
                  <a:pt x="245" y="279"/>
                </a:lnTo>
                <a:lnTo>
                  <a:pt x="250" y="266"/>
                </a:lnTo>
                <a:lnTo>
                  <a:pt x="251" y="264"/>
                </a:lnTo>
                <a:lnTo>
                  <a:pt x="253" y="259"/>
                </a:lnTo>
                <a:lnTo>
                  <a:pt x="253" y="258"/>
                </a:lnTo>
                <a:lnTo>
                  <a:pt x="246" y="260"/>
                </a:lnTo>
                <a:lnTo>
                  <a:pt x="245" y="269"/>
                </a:lnTo>
                <a:lnTo>
                  <a:pt x="243" y="274"/>
                </a:lnTo>
                <a:lnTo>
                  <a:pt x="236" y="281"/>
                </a:lnTo>
                <a:lnTo>
                  <a:pt x="234" y="289"/>
                </a:lnTo>
                <a:lnTo>
                  <a:pt x="232" y="290"/>
                </a:lnTo>
                <a:lnTo>
                  <a:pt x="230" y="293"/>
                </a:lnTo>
                <a:lnTo>
                  <a:pt x="227" y="294"/>
                </a:lnTo>
                <a:lnTo>
                  <a:pt x="224" y="297"/>
                </a:lnTo>
                <a:lnTo>
                  <a:pt x="224" y="290"/>
                </a:lnTo>
                <a:lnTo>
                  <a:pt x="223" y="285"/>
                </a:lnTo>
                <a:lnTo>
                  <a:pt x="223" y="286"/>
                </a:lnTo>
                <a:lnTo>
                  <a:pt x="220" y="288"/>
                </a:lnTo>
                <a:lnTo>
                  <a:pt x="219" y="293"/>
                </a:lnTo>
                <a:lnTo>
                  <a:pt x="215" y="292"/>
                </a:lnTo>
                <a:lnTo>
                  <a:pt x="215" y="294"/>
                </a:lnTo>
                <a:lnTo>
                  <a:pt x="216" y="297"/>
                </a:lnTo>
                <a:lnTo>
                  <a:pt x="216" y="300"/>
                </a:lnTo>
                <a:lnTo>
                  <a:pt x="217" y="307"/>
                </a:lnTo>
                <a:lnTo>
                  <a:pt x="219" y="307"/>
                </a:lnTo>
                <a:lnTo>
                  <a:pt x="212" y="304"/>
                </a:lnTo>
                <a:lnTo>
                  <a:pt x="212" y="309"/>
                </a:lnTo>
                <a:lnTo>
                  <a:pt x="217" y="311"/>
                </a:lnTo>
                <a:lnTo>
                  <a:pt x="216" y="320"/>
                </a:lnTo>
                <a:lnTo>
                  <a:pt x="215" y="323"/>
                </a:lnTo>
                <a:lnTo>
                  <a:pt x="215" y="327"/>
                </a:lnTo>
                <a:lnTo>
                  <a:pt x="206" y="327"/>
                </a:lnTo>
                <a:lnTo>
                  <a:pt x="206" y="333"/>
                </a:lnTo>
                <a:lnTo>
                  <a:pt x="194" y="331"/>
                </a:lnTo>
                <a:lnTo>
                  <a:pt x="176" y="319"/>
                </a:lnTo>
                <a:lnTo>
                  <a:pt x="176" y="316"/>
                </a:lnTo>
                <a:lnTo>
                  <a:pt x="176" y="309"/>
                </a:lnTo>
                <a:lnTo>
                  <a:pt x="168" y="314"/>
                </a:lnTo>
                <a:lnTo>
                  <a:pt x="163" y="315"/>
                </a:lnTo>
                <a:lnTo>
                  <a:pt x="160" y="315"/>
                </a:lnTo>
                <a:lnTo>
                  <a:pt x="156" y="316"/>
                </a:lnTo>
                <a:lnTo>
                  <a:pt x="155" y="316"/>
                </a:lnTo>
                <a:lnTo>
                  <a:pt x="148" y="312"/>
                </a:lnTo>
                <a:lnTo>
                  <a:pt x="156" y="307"/>
                </a:lnTo>
                <a:lnTo>
                  <a:pt x="160" y="303"/>
                </a:lnTo>
                <a:lnTo>
                  <a:pt x="159" y="300"/>
                </a:lnTo>
                <a:lnTo>
                  <a:pt x="155" y="299"/>
                </a:lnTo>
                <a:lnTo>
                  <a:pt x="153" y="303"/>
                </a:lnTo>
                <a:lnTo>
                  <a:pt x="146" y="307"/>
                </a:lnTo>
                <a:lnTo>
                  <a:pt x="141" y="312"/>
                </a:lnTo>
                <a:lnTo>
                  <a:pt x="133" y="312"/>
                </a:lnTo>
                <a:lnTo>
                  <a:pt x="126" y="308"/>
                </a:lnTo>
                <a:lnTo>
                  <a:pt x="126" y="303"/>
                </a:lnTo>
                <a:lnTo>
                  <a:pt x="125" y="297"/>
                </a:lnTo>
                <a:lnTo>
                  <a:pt x="120" y="303"/>
                </a:lnTo>
                <a:lnTo>
                  <a:pt x="119" y="304"/>
                </a:lnTo>
                <a:lnTo>
                  <a:pt x="118" y="308"/>
                </a:lnTo>
                <a:lnTo>
                  <a:pt x="111" y="304"/>
                </a:lnTo>
                <a:lnTo>
                  <a:pt x="110" y="312"/>
                </a:lnTo>
                <a:lnTo>
                  <a:pt x="107" y="311"/>
                </a:lnTo>
                <a:lnTo>
                  <a:pt x="99" y="308"/>
                </a:lnTo>
                <a:lnTo>
                  <a:pt x="93" y="315"/>
                </a:lnTo>
                <a:lnTo>
                  <a:pt x="82" y="322"/>
                </a:lnTo>
                <a:lnTo>
                  <a:pt x="81" y="323"/>
                </a:lnTo>
                <a:lnTo>
                  <a:pt x="74" y="323"/>
                </a:lnTo>
                <a:lnTo>
                  <a:pt x="73" y="323"/>
                </a:lnTo>
                <a:lnTo>
                  <a:pt x="69" y="323"/>
                </a:lnTo>
                <a:lnTo>
                  <a:pt x="67" y="323"/>
                </a:lnTo>
                <a:lnTo>
                  <a:pt x="66" y="312"/>
                </a:lnTo>
                <a:lnTo>
                  <a:pt x="63" y="304"/>
                </a:lnTo>
                <a:lnTo>
                  <a:pt x="58" y="308"/>
                </a:lnTo>
                <a:lnTo>
                  <a:pt x="50" y="314"/>
                </a:lnTo>
                <a:lnTo>
                  <a:pt x="48" y="312"/>
                </a:lnTo>
                <a:lnTo>
                  <a:pt x="45" y="312"/>
                </a:lnTo>
                <a:lnTo>
                  <a:pt x="47" y="308"/>
                </a:lnTo>
                <a:lnTo>
                  <a:pt x="48" y="305"/>
                </a:lnTo>
                <a:lnTo>
                  <a:pt x="52" y="305"/>
                </a:lnTo>
                <a:lnTo>
                  <a:pt x="54" y="303"/>
                </a:lnTo>
                <a:lnTo>
                  <a:pt x="52" y="301"/>
                </a:lnTo>
                <a:lnTo>
                  <a:pt x="48" y="297"/>
                </a:lnTo>
                <a:lnTo>
                  <a:pt x="43" y="299"/>
                </a:lnTo>
                <a:lnTo>
                  <a:pt x="36" y="294"/>
                </a:lnTo>
                <a:lnTo>
                  <a:pt x="33" y="293"/>
                </a:lnTo>
                <a:lnTo>
                  <a:pt x="36" y="288"/>
                </a:lnTo>
                <a:lnTo>
                  <a:pt x="36" y="286"/>
                </a:lnTo>
                <a:lnTo>
                  <a:pt x="41" y="288"/>
                </a:lnTo>
                <a:lnTo>
                  <a:pt x="44" y="288"/>
                </a:lnTo>
                <a:lnTo>
                  <a:pt x="48" y="292"/>
                </a:lnTo>
                <a:lnTo>
                  <a:pt x="50" y="293"/>
                </a:lnTo>
                <a:lnTo>
                  <a:pt x="54" y="296"/>
                </a:lnTo>
                <a:lnTo>
                  <a:pt x="58" y="292"/>
                </a:lnTo>
                <a:lnTo>
                  <a:pt x="58" y="290"/>
                </a:lnTo>
                <a:lnTo>
                  <a:pt x="50" y="284"/>
                </a:lnTo>
                <a:lnTo>
                  <a:pt x="45" y="279"/>
                </a:lnTo>
                <a:lnTo>
                  <a:pt x="45" y="279"/>
                </a:lnTo>
                <a:lnTo>
                  <a:pt x="40" y="279"/>
                </a:lnTo>
                <a:lnTo>
                  <a:pt x="25" y="278"/>
                </a:lnTo>
                <a:lnTo>
                  <a:pt x="30" y="274"/>
                </a:lnTo>
                <a:lnTo>
                  <a:pt x="29" y="273"/>
                </a:lnTo>
                <a:lnTo>
                  <a:pt x="29" y="271"/>
                </a:lnTo>
                <a:lnTo>
                  <a:pt x="22" y="263"/>
                </a:lnTo>
                <a:lnTo>
                  <a:pt x="35" y="260"/>
                </a:lnTo>
                <a:lnTo>
                  <a:pt x="40" y="259"/>
                </a:lnTo>
                <a:lnTo>
                  <a:pt x="45" y="259"/>
                </a:lnTo>
                <a:lnTo>
                  <a:pt x="54" y="260"/>
                </a:lnTo>
                <a:lnTo>
                  <a:pt x="55" y="256"/>
                </a:lnTo>
                <a:lnTo>
                  <a:pt x="55" y="252"/>
                </a:lnTo>
                <a:lnTo>
                  <a:pt x="58" y="252"/>
                </a:lnTo>
                <a:lnTo>
                  <a:pt x="63" y="252"/>
                </a:lnTo>
                <a:lnTo>
                  <a:pt x="67" y="259"/>
                </a:lnTo>
                <a:lnTo>
                  <a:pt x="69" y="258"/>
                </a:lnTo>
                <a:lnTo>
                  <a:pt x="67" y="252"/>
                </a:lnTo>
                <a:lnTo>
                  <a:pt x="78" y="248"/>
                </a:lnTo>
                <a:lnTo>
                  <a:pt x="82" y="248"/>
                </a:lnTo>
                <a:lnTo>
                  <a:pt x="93" y="251"/>
                </a:lnTo>
                <a:lnTo>
                  <a:pt x="97" y="252"/>
                </a:lnTo>
                <a:lnTo>
                  <a:pt x="100" y="254"/>
                </a:lnTo>
                <a:lnTo>
                  <a:pt x="105" y="254"/>
                </a:lnTo>
                <a:lnTo>
                  <a:pt x="107" y="254"/>
                </a:lnTo>
                <a:lnTo>
                  <a:pt x="111" y="254"/>
                </a:lnTo>
                <a:lnTo>
                  <a:pt x="111" y="251"/>
                </a:lnTo>
                <a:lnTo>
                  <a:pt x="107" y="248"/>
                </a:lnTo>
                <a:lnTo>
                  <a:pt x="103" y="247"/>
                </a:lnTo>
                <a:lnTo>
                  <a:pt x="85" y="243"/>
                </a:lnTo>
                <a:lnTo>
                  <a:pt x="81" y="241"/>
                </a:lnTo>
                <a:lnTo>
                  <a:pt x="80" y="241"/>
                </a:lnTo>
                <a:lnTo>
                  <a:pt x="73" y="244"/>
                </a:lnTo>
                <a:lnTo>
                  <a:pt x="70" y="244"/>
                </a:lnTo>
                <a:lnTo>
                  <a:pt x="62" y="244"/>
                </a:lnTo>
                <a:lnTo>
                  <a:pt x="51" y="244"/>
                </a:lnTo>
                <a:lnTo>
                  <a:pt x="48" y="249"/>
                </a:lnTo>
                <a:lnTo>
                  <a:pt x="41" y="251"/>
                </a:lnTo>
                <a:lnTo>
                  <a:pt x="37" y="251"/>
                </a:lnTo>
                <a:lnTo>
                  <a:pt x="40" y="247"/>
                </a:lnTo>
                <a:lnTo>
                  <a:pt x="33" y="247"/>
                </a:lnTo>
                <a:lnTo>
                  <a:pt x="33" y="234"/>
                </a:lnTo>
                <a:lnTo>
                  <a:pt x="44" y="239"/>
                </a:lnTo>
                <a:lnTo>
                  <a:pt x="45" y="230"/>
                </a:lnTo>
                <a:lnTo>
                  <a:pt x="51" y="229"/>
                </a:lnTo>
                <a:lnTo>
                  <a:pt x="50" y="229"/>
                </a:lnTo>
                <a:lnTo>
                  <a:pt x="50" y="225"/>
                </a:lnTo>
                <a:lnTo>
                  <a:pt x="45" y="226"/>
                </a:lnTo>
                <a:lnTo>
                  <a:pt x="32" y="229"/>
                </a:lnTo>
                <a:lnTo>
                  <a:pt x="30" y="225"/>
                </a:lnTo>
                <a:lnTo>
                  <a:pt x="41" y="219"/>
                </a:lnTo>
                <a:lnTo>
                  <a:pt x="47" y="219"/>
                </a:lnTo>
                <a:lnTo>
                  <a:pt x="54" y="219"/>
                </a:lnTo>
                <a:lnTo>
                  <a:pt x="55" y="219"/>
                </a:lnTo>
                <a:lnTo>
                  <a:pt x="62" y="221"/>
                </a:lnTo>
                <a:lnTo>
                  <a:pt x="65" y="214"/>
                </a:lnTo>
                <a:lnTo>
                  <a:pt x="77" y="222"/>
                </a:lnTo>
                <a:lnTo>
                  <a:pt x="78" y="218"/>
                </a:lnTo>
                <a:lnTo>
                  <a:pt x="85" y="221"/>
                </a:lnTo>
                <a:lnTo>
                  <a:pt x="85" y="226"/>
                </a:lnTo>
                <a:lnTo>
                  <a:pt x="85" y="228"/>
                </a:lnTo>
                <a:lnTo>
                  <a:pt x="90" y="229"/>
                </a:lnTo>
                <a:lnTo>
                  <a:pt x="96" y="230"/>
                </a:lnTo>
                <a:lnTo>
                  <a:pt x="99" y="232"/>
                </a:lnTo>
                <a:lnTo>
                  <a:pt x="107" y="232"/>
                </a:lnTo>
                <a:lnTo>
                  <a:pt x="111" y="229"/>
                </a:lnTo>
                <a:lnTo>
                  <a:pt x="112" y="229"/>
                </a:lnTo>
                <a:lnTo>
                  <a:pt x="120" y="225"/>
                </a:lnTo>
                <a:lnTo>
                  <a:pt x="129" y="228"/>
                </a:lnTo>
                <a:lnTo>
                  <a:pt x="137" y="232"/>
                </a:lnTo>
                <a:lnTo>
                  <a:pt x="138" y="230"/>
                </a:lnTo>
                <a:lnTo>
                  <a:pt x="138" y="229"/>
                </a:lnTo>
                <a:lnTo>
                  <a:pt x="138" y="229"/>
                </a:lnTo>
                <a:lnTo>
                  <a:pt x="136" y="228"/>
                </a:lnTo>
                <a:lnTo>
                  <a:pt x="136" y="222"/>
                </a:lnTo>
                <a:lnTo>
                  <a:pt x="131" y="218"/>
                </a:lnTo>
                <a:lnTo>
                  <a:pt x="130" y="217"/>
                </a:lnTo>
                <a:lnTo>
                  <a:pt x="127" y="217"/>
                </a:lnTo>
                <a:lnTo>
                  <a:pt x="123" y="215"/>
                </a:lnTo>
                <a:lnTo>
                  <a:pt x="112" y="219"/>
                </a:lnTo>
                <a:lnTo>
                  <a:pt x="111" y="221"/>
                </a:lnTo>
                <a:lnTo>
                  <a:pt x="110" y="226"/>
                </a:lnTo>
                <a:lnTo>
                  <a:pt x="107" y="225"/>
                </a:lnTo>
                <a:lnTo>
                  <a:pt x="99" y="225"/>
                </a:lnTo>
                <a:lnTo>
                  <a:pt x="95" y="225"/>
                </a:lnTo>
                <a:lnTo>
                  <a:pt x="90" y="222"/>
                </a:lnTo>
                <a:lnTo>
                  <a:pt x="96" y="217"/>
                </a:lnTo>
                <a:lnTo>
                  <a:pt x="97" y="217"/>
                </a:lnTo>
                <a:lnTo>
                  <a:pt x="90" y="215"/>
                </a:lnTo>
                <a:lnTo>
                  <a:pt x="81" y="214"/>
                </a:lnTo>
                <a:lnTo>
                  <a:pt x="71" y="211"/>
                </a:lnTo>
                <a:lnTo>
                  <a:pt x="66" y="209"/>
                </a:lnTo>
                <a:lnTo>
                  <a:pt x="63" y="207"/>
                </a:lnTo>
                <a:lnTo>
                  <a:pt x="59" y="206"/>
                </a:lnTo>
                <a:lnTo>
                  <a:pt x="56" y="204"/>
                </a:lnTo>
                <a:lnTo>
                  <a:pt x="58" y="200"/>
                </a:lnTo>
                <a:lnTo>
                  <a:pt x="58" y="198"/>
                </a:lnTo>
                <a:lnTo>
                  <a:pt x="59" y="195"/>
                </a:lnTo>
                <a:lnTo>
                  <a:pt x="70" y="199"/>
                </a:lnTo>
                <a:lnTo>
                  <a:pt x="74" y="199"/>
                </a:lnTo>
                <a:lnTo>
                  <a:pt x="77" y="196"/>
                </a:lnTo>
                <a:lnTo>
                  <a:pt x="70" y="191"/>
                </a:lnTo>
                <a:lnTo>
                  <a:pt x="66" y="188"/>
                </a:lnTo>
                <a:lnTo>
                  <a:pt x="84" y="189"/>
                </a:lnTo>
                <a:lnTo>
                  <a:pt x="86" y="184"/>
                </a:lnTo>
                <a:lnTo>
                  <a:pt x="78" y="184"/>
                </a:lnTo>
                <a:lnTo>
                  <a:pt x="70" y="183"/>
                </a:lnTo>
                <a:lnTo>
                  <a:pt x="58" y="181"/>
                </a:lnTo>
                <a:lnTo>
                  <a:pt x="39" y="187"/>
                </a:lnTo>
                <a:lnTo>
                  <a:pt x="36" y="184"/>
                </a:lnTo>
                <a:lnTo>
                  <a:pt x="37" y="180"/>
                </a:lnTo>
                <a:lnTo>
                  <a:pt x="41" y="177"/>
                </a:lnTo>
                <a:lnTo>
                  <a:pt x="56" y="177"/>
                </a:lnTo>
                <a:lnTo>
                  <a:pt x="63" y="177"/>
                </a:lnTo>
                <a:lnTo>
                  <a:pt x="74" y="177"/>
                </a:lnTo>
                <a:lnTo>
                  <a:pt x="80" y="179"/>
                </a:lnTo>
                <a:lnTo>
                  <a:pt x="84" y="179"/>
                </a:lnTo>
                <a:lnTo>
                  <a:pt x="86" y="176"/>
                </a:lnTo>
                <a:lnTo>
                  <a:pt x="85" y="173"/>
                </a:lnTo>
                <a:lnTo>
                  <a:pt x="77" y="169"/>
                </a:lnTo>
                <a:lnTo>
                  <a:pt x="67" y="168"/>
                </a:lnTo>
                <a:lnTo>
                  <a:pt x="55" y="168"/>
                </a:lnTo>
                <a:lnTo>
                  <a:pt x="47" y="168"/>
                </a:lnTo>
                <a:lnTo>
                  <a:pt x="44" y="165"/>
                </a:lnTo>
                <a:lnTo>
                  <a:pt x="41" y="164"/>
                </a:lnTo>
                <a:lnTo>
                  <a:pt x="40" y="159"/>
                </a:lnTo>
                <a:lnTo>
                  <a:pt x="41" y="155"/>
                </a:lnTo>
                <a:lnTo>
                  <a:pt x="44" y="149"/>
                </a:lnTo>
                <a:lnTo>
                  <a:pt x="44" y="143"/>
                </a:lnTo>
                <a:lnTo>
                  <a:pt x="45" y="142"/>
                </a:lnTo>
                <a:lnTo>
                  <a:pt x="51" y="138"/>
                </a:lnTo>
                <a:lnTo>
                  <a:pt x="55" y="143"/>
                </a:lnTo>
                <a:lnTo>
                  <a:pt x="56" y="146"/>
                </a:lnTo>
                <a:lnTo>
                  <a:pt x="56" y="149"/>
                </a:lnTo>
                <a:lnTo>
                  <a:pt x="62" y="153"/>
                </a:lnTo>
                <a:lnTo>
                  <a:pt x="63" y="151"/>
                </a:lnTo>
                <a:lnTo>
                  <a:pt x="70" y="150"/>
                </a:lnTo>
                <a:lnTo>
                  <a:pt x="65" y="146"/>
                </a:lnTo>
                <a:lnTo>
                  <a:pt x="65" y="142"/>
                </a:lnTo>
                <a:lnTo>
                  <a:pt x="70" y="140"/>
                </a:lnTo>
                <a:lnTo>
                  <a:pt x="75" y="139"/>
                </a:lnTo>
                <a:lnTo>
                  <a:pt x="75" y="138"/>
                </a:lnTo>
                <a:lnTo>
                  <a:pt x="69" y="136"/>
                </a:lnTo>
                <a:lnTo>
                  <a:pt x="60" y="136"/>
                </a:lnTo>
                <a:lnTo>
                  <a:pt x="58" y="136"/>
                </a:lnTo>
                <a:lnTo>
                  <a:pt x="56" y="135"/>
                </a:lnTo>
                <a:lnTo>
                  <a:pt x="58" y="134"/>
                </a:lnTo>
                <a:lnTo>
                  <a:pt x="65" y="129"/>
                </a:lnTo>
                <a:lnTo>
                  <a:pt x="69" y="127"/>
                </a:lnTo>
                <a:lnTo>
                  <a:pt x="78" y="127"/>
                </a:lnTo>
                <a:lnTo>
                  <a:pt x="82" y="128"/>
                </a:lnTo>
                <a:lnTo>
                  <a:pt x="89" y="127"/>
                </a:lnTo>
                <a:lnTo>
                  <a:pt x="90" y="125"/>
                </a:lnTo>
                <a:lnTo>
                  <a:pt x="92" y="121"/>
                </a:lnTo>
                <a:lnTo>
                  <a:pt x="89" y="117"/>
                </a:lnTo>
                <a:lnTo>
                  <a:pt x="92" y="112"/>
                </a:lnTo>
                <a:lnTo>
                  <a:pt x="100" y="108"/>
                </a:lnTo>
                <a:lnTo>
                  <a:pt x="105" y="106"/>
                </a:lnTo>
                <a:lnTo>
                  <a:pt x="107" y="108"/>
                </a:lnTo>
                <a:lnTo>
                  <a:pt x="111" y="110"/>
                </a:lnTo>
                <a:lnTo>
                  <a:pt x="119" y="113"/>
                </a:lnTo>
                <a:lnTo>
                  <a:pt x="129" y="117"/>
                </a:lnTo>
                <a:lnTo>
                  <a:pt x="134" y="119"/>
                </a:lnTo>
                <a:lnTo>
                  <a:pt x="136" y="124"/>
                </a:lnTo>
                <a:lnTo>
                  <a:pt x="137" y="127"/>
                </a:lnTo>
                <a:lnTo>
                  <a:pt x="130" y="129"/>
                </a:lnTo>
                <a:lnTo>
                  <a:pt x="122" y="132"/>
                </a:lnTo>
                <a:lnTo>
                  <a:pt x="123" y="134"/>
                </a:lnTo>
                <a:lnTo>
                  <a:pt x="126" y="136"/>
                </a:lnTo>
                <a:lnTo>
                  <a:pt x="131" y="132"/>
                </a:lnTo>
                <a:lnTo>
                  <a:pt x="142" y="131"/>
                </a:lnTo>
                <a:lnTo>
                  <a:pt x="151" y="131"/>
                </a:lnTo>
                <a:lnTo>
                  <a:pt x="161" y="131"/>
                </a:lnTo>
                <a:lnTo>
                  <a:pt x="167" y="132"/>
                </a:lnTo>
                <a:lnTo>
                  <a:pt x="161" y="146"/>
                </a:lnTo>
                <a:lnTo>
                  <a:pt x="157" y="154"/>
                </a:lnTo>
                <a:lnTo>
                  <a:pt x="156" y="158"/>
                </a:lnTo>
                <a:lnTo>
                  <a:pt x="163" y="157"/>
                </a:lnTo>
                <a:lnTo>
                  <a:pt x="167" y="150"/>
                </a:lnTo>
                <a:lnTo>
                  <a:pt x="168" y="149"/>
                </a:lnTo>
                <a:lnTo>
                  <a:pt x="172" y="139"/>
                </a:lnTo>
                <a:lnTo>
                  <a:pt x="176" y="135"/>
                </a:lnTo>
                <a:lnTo>
                  <a:pt x="176" y="138"/>
                </a:lnTo>
                <a:lnTo>
                  <a:pt x="176" y="140"/>
                </a:lnTo>
                <a:lnTo>
                  <a:pt x="178" y="149"/>
                </a:lnTo>
                <a:lnTo>
                  <a:pt x="183" y="154"/>
                </a:lnTo>
                <a:lnTo>
                  <a:pt x="189" y="157"/>
                </a:lnTo>
                <a:lnTo>
                  <a:pt x="190" y="157"/>
                </a:lnTo>
                <a:lnTo>
                  <a:pt x="193" y="154"/>
                </a:lnTo>
                <a:lnTo>
                  <a:pt x="189" y="146"/>
                </a:lnTo>
                <a:lnTo>
                  <a:pt x="187" y="143"/>
                </a:lnTo>
                <a:lnTo>
                  <a:pt x="186" y="140"/>
                </a:lnTo>
                <a:lnTo>
                  <a:pt x="194" y="140"/>
                </a:lnTo>
                <a:lnTo>
                  <a:pt x="197" y="140"/>
                </a:lnTo>
                <a:lnTo>
                  <a:pt x="205" y="140"/>
                </a:lnTo>
                <a:lnTo>
                  <a:pt x="209" y="140"/>
                </a:lnTo>
                <a:lnTo>
                  <a:pt x="219" y="149"/>
                </a:lnTo>
                <a:lnTo>
                  <a:pt x="227" y="153"/>
                </a:lnTo>
                <a:lnTo>
                  <a:pt x="231" y="154"/>
                </a:lnTo>
                <a:lnTo>
                  <a:pt x="234" y="153"/>
                </a:lnTo>
                <a:lnTo>
                  <a:pt x="242" y="147"/>
                </a:lnTo>
                <a:lnTo>
                  <a:pt x="243" y="146"/>
                </a:lnTo>
                <a:lnTo>
                  <a:pt x="249" y="142"/>
                </a:lnTo>
                <a:lnTo>
                  <a:pt x="250" y="142"/>
                </a:lnTo>
                <a:lnTo>
                  <a:pt x="249" y="140"/>
                </a:lnTo>
                <a:lnTo>
                  <a:pt x="247" y="139"/>
                </a:lnTo>
                <a:lnTo>
                  <a:pt x="246" y="138"/>
                </a:lnTo>
                <a:lnTo>
                  <a:pt x="257" y="139"/>
                </a:lnTo>
                <a:lnTo>
                  <a:pt x="266" y="143"/>
                </a:lnTo>
                <a:lnTo>
                  <a:pt x="268" y="146"/>
                </a:lnTo>
                <a:lnTo>
                  <a:pt x="271" y="149"/>
                </a:lnTo>
                <a:lnTo>
                  <a:pt x="275" y="142"/>
                </a:lnTo>
                <a:lnTo>
                  <a:pt x="271" y="138"/>
                </a:lnTo>
                <a:lnTo>
                  <a:pt x="261" y="135"/>
                </a:lnTo>
                <a:lnTo>
                  <a:pt x="261" y="131"/>
                </a:lnTo>
                <a:lnTo>
                  <a:pt x="254" y="132"/>
                </a:lnTo>
                <a:lnTo>
                  <a:pt x="242" y="131"/>
                </a:lnTo>
                <a:lnTo>
                  <a:pt x="241" y="134"/>
                </a:lnTo>
                <a:lnTo>
                  <a:pt x="239" y="138"/>
                </a:lnTo>
                <a:lnTo>
                  <a:pt x="236" y="142"/>
                </a:lnTo>
                <a:lnTo>
                  <a:pt x="232" y="143"/>
                </a:lnTo>
                <a:lnTo>
                  <a:pt x="224" y="143"/>
                </a:lnTo>
                <a:lnTo>
                  <a:pt x="217" y="136"/>
                </a:lnTo>
                <a:lnTo>
                  <a:pt x="211" y="132"/>
                </a:lnTo>
                <a:lnTo>
                  <a:pt x="205" y="132"/>
                </a:lnTo>
                <a:lnTo>
                  <a:pt x="204" y="131"/>
                </a:lnTo>
                <a:lnTo>
                  <a:pt x="194" y="134"/>
                </a:lnTo>
                <a:lnTo>
                  <a:pt x="189" y="134"/>
                </a:lnTo>
                <a:lnTo>
                  <a:pt x="182" y="128"/>
                </a:lnTo>
                <a:lnTo>
                  <a:pt x="179" y="127"/>
                </a:lnTo>
                <a:lnTo>
                  <a:pt x="170" y="124"/>
                </a:lnTo>
                <a:lnTo>
                  <a:pt x="160" y="123"/>
                </a:lnTo>
                <a:lnTo>
                  <a:pt x="148" y="125"/>
                </a:lnTo>
                <a:lnTo>
                  <a:pt x="145" y="116"/>
                </a:lnTo>
                <a:lnTo>
                  <a:pt x="171" y="120"/>
                </a:lnTo>
                <a:lnTo>
                  <a:pt x="172" y="117"/>
                </a:lnTo>
                <a:lnTo>
                  <a:pt x="172" y="116"/>
                </a:lnTo>
                <a:lnTo>
                  <a:pt x="163" y="112"/>
                </a:lnTo>
                <a:lnTo>
                  <a:pt x="155" y="110"/>
                </a:lnTo>
                <a:lnTo>
                  <a:pt x="142" y="109"/>
                </a:lnTo>
                <a:lnTo>
                  <a:pt x="133" y="109"/>
                </a:lnTo>
                <a:lnTo>
                  <a:pt x="115" y="104"/>
                </a:lnTo>
                <a:lnTo>
                  <a:pt x="111" y="101"/>
                </a:lnTo>
                <a:lnTo>
                  <a:pt x="107" y="99"/>
                </a:lnTo>
                <a:lnTo>
                  <a:pt x="103" y="98"/>
                </a:lnTo>
                <a:lnTo>
                  <a:pt x="95" y="101"/>
                </a:lnTo>
                <a:lnTo>
                  <a:pt x="86" y="101"/>
                </a:lnTo>
                <a:lnTo>
                  <a:pt x="78" y="101"/>
                </a:lnTo>
                <a:lnTo>
                  <a:pt x="77" y="101"/>
                </a:lnTo>
                <a:lnTo>
                  <a:pt x="71" y="101"/>
                </a:lnTo>
                <a:lnTo>
                  <a:pt x="71" y="97"/>
                </a:lnTo>
                <a:lnTo>
                  <a:pt x="70" y="95"/>
                </a:lnTo>
                <a:lnTo>
                  <a:pt x="78" y="83"/>
                </a:lnTo>
                <a:lnTo>
                  <a:pt x="85" y="86"/>
                </a:lnTo>
                <a:lnTo>
                  <a:pt x="92" y="86"/>
                </a:lnTo>
                <a:lnTo>
                  <a:pt x="99" y="75"/>
                </a:lnTo>
                <a:lnTo>
                  <a:pt x="107" y="76"/>
                </a:lnTo>
                <a:lnTo>
                  <a:pt x="107" y="78"/>
                </a:lnTo>
                <a:lnTo>
                  <a:pt x="107" y="76"/>
                </a:lnTo>
                <a:lnTo>
                  <a:pt x="99" y="69"/>
                </a:lnTo>
                <a:lnTo>
                  <a:pt x="93" y="57"/>
                </a:lnTo>
                <a:lnTo>
                  <a:pt x="89" y="50"/>
                </a:lnTo>
                <a:lnTo>
                  <a:pt x="75" y="48"/>
                </a:lnTo>
                <a:lnTo>
                  <a:pt x="75" y="42"/>
                </a:lnTo>
                <a:lnTo>
                  <a:pt x="80" y="41"/>
                </a:lnTo>
                <a:lnTo>
                  <a:pt x="74" y="34"/>
                </a:lnTo>
                <a:lnTo>
                  <a:pt x="75" y="26"/>
                </a:lnTo>
                <a:lnTo>
                  <a:pt x="89" y="24"/>
                </a:lnTo>
                <a:lnTo>
                  <a:pt x="93" y="33"/>
                </a:lnTo>
                <a:lnTo>
                  <a:pt x="103" y="38"/>
                </a:lnTo>
                <a:lnTo>
                  <a:pt x="97" y="45"/>
                </a:lnTo>
                <a:lnTo>
                  <a:pt x="107" y="57"/>
                </a:lnTo>
                <a:lnTo>
                  <a:pt x="112" y="65"/>
                </a:lnTo>
                <a:lnTo>
                  <a:pt x="114" y="76"/>
                </a:lnTo>
                <a:lnTo>
                  <a:pt x="114" y="78"/>
                </a:lnTo>
                <a:lnTo>
                  <a:pt x="116" y="75"/>
                </a:lnTo>
                <a:lnTo>
                  <a:pt x="119" y="72"/>
                </a:lnTo>
                <a:lnTo>
                  <a:pt x="120" y="65"/>
                </a:lnTo>
                <a:lnTo>
                  <a:pt x="125" y="65"/>
                </a:lnTo>
                <a:lnTo>
                  <a:pt x="129" y="67"/>
                </a:lnTo>
                <a:lnTo>
                  <a:pt x="129" y="64"/>
                </a:lnTo>
                <a:lnTo>
                  <a:pt x="127" y="60"/>
                </a:lnTo>
                <a:lnTo>
                  <a:pt x="126" y="59"/>
                </a:lnTo>
                <a:lnTo>
                  <a:pt x="115" y="53"/>
                </a:lnTo>
                <a:lnTo>
                  <a:pt x="111" y="48"/>
                </a:lnTo>
                <a:lnTo>
                  <a:pt x="118" y="33"/>
                </a:lnTo>
                <a:lnTo>
                  <a:pt x="126" y="34"/>
                </a:lnTo>
                <a:lnTo>
                  <a:pt x="131" y="42"/>
                </a:lnTo>
                <a:lnTo>
                  <a:pt x="140" y="42"/>
                </a:lnTo>
                <a:lnTo>
                  <a:pt x="141" y="50"/>
                </a:lnTo>
                <a:lnTo>
                  <a:pt x="142" y="59"/>
                </a:lnTo>
                <a:lnTo>
                  <a:pt x="145" y="65"/>
                </a:lnTo>
                <a:lnTo>
                  <a:pt x="149" y="64"/>
                </a:lnTo>
                <a:lnTo>
                  <a:pt x="148" y="54"/>
                </a:lnTo>
                <a:lnTo>
                  <a:pt x="146" y="48"/>
                </a:lnTo>
                <a:lnTo>
                  <a:pt x="145" y="42"/>
                </a:lnTo>
                <a:lnTo>
                  <a:pt x="156" y="41"/>
                </a:lnTo>
                <a:lnTo>
                  <a:pt x="166" y="39"/>
                </a:lnTo>
                <a:lnTo>
                  <a:pt x="170" y="41"/>
                </a:lnTo>
                <a:lnTo>
                  <a:pt x="174" y="49"/>
                </a:lnTo>
                <a:lnTo>
                  <a:pt x="172" y="57"/>
                </a:lnTo>
                <a:lnTo>
                  <a:pt x="170" y="64"/>
                </a:lnTo>
                <a:lnTo>
                  <a:pt x="164" y="74"/>
                </a:lnTo>
                <a:lnTo>
                  <a:pt x="160" y="78"/>
                </a:lnTo>
                <a:lnTo>
                  <a:pt x="156" y="84"/>
                </a:lnTo>
                <a:lnTo>
                  <a:pt x="157" y="86"/>
                </a:lnTo>
                <a:lnTo>
                  <a:pt x="160" y="89"/>
                </a:lnTo>
                <a:lnTo>
                  <a:pt x="168" y="80"/>
                </a:lnTo>
                <a:lnTo>
                  <a:pt x="178" y="65"/>
                </a:lnTo>
                <a:lnTo>
                  <a:pt x="181" y="59"/>
                </a:lnTo>
                <a:lnTo>
                  <a:pt x="186" y="61"/>
                </a:lnTo>
                <a:lnTo>
                  <a:pt x="189" y="68"/>
                </a:lnTo>
                <a:lnTo>
                  <a:pt x="186" y="78"/>
                </a:lnTo>
                <a:lnTo>
                  <a:pt x="185" y="78"/>
                </a:lnTo>
                <a:lnTo>
                  <a:pt x="193" y="75"/>
                </a:lnTo>
                <a:lnTo>
                  <a:pt x="196" y="74"/>
                </a:lnTo>
                <a:lnTo>
                  <a:pt x="197" y="74"/>
                </a:lnTo>
                <a:lnTo>
                  <a:pt x="206" y="76"/>
                </a:lnTo>
                <a:lnTo>
                  <a:pt x="211" y="79"/>
                </a:lnTo>
                <a:lnTo>
                  <a:pt x="216" y="80"/>
                </a:lnTo>
                <a:lnTo>
                  <a:pt x="217" y="75"/>
                </a:lnTo>
                <a:lnTo>
                  <a:pt x="209" y="72"/>
                </a:lnTo>
                <a:lnTo>
                  <a:pt x="201" y="67"/>
                </a:lnTo>
                <a:lnTo>
                  <a:pt x="194" y="61"/>
                </a:lnTo>
                <a:lnTo>
                  <a:pt x="194" y="60"/>
                </a:lnTo>
                <a:lnTo>
                  <a:pt x="191" y="54"/>
                </a:lnTo>
                <a:lnTo>
                  <a:pt x="189" y="52"/>
                </a:lnTo>
                <a:lnTo>
                  <a:pt x="186" y="48"/>
                </a:lnTo>
                <a:lnTo>
                  <a:pt x="183" y="44"/>
                </a:lnTo>
                <a:lnTo>
                  <a:pt x="182" y="41"/>
                </a:lnTo>
                <a:lnTo>
                  <a:pt x="182" y="38"/>
                </a:lnTo>
                <a:lnTo>
                  <a:pt x="182" y="37"/>
                </a:lnTo>
                <a:lnTo>
                  <a:pt x="181" y="35"/>
                </a:lnTo>
                <a:lnTo>
                  <a:pt x="182" y="35"/>
                </a:lnTo>
                <a:lnTo>
                  <a:pt x="193" y="42"/>
                </a:lnTo>
                <a:lnTo>
                  <a:pt x="194" y="42"/>
                </a:lnTo>
                <a:lnTo>
                  <a:pt x="198" y="44"/>
                </a:lnTo>
                <a:lnTo>
                  <a:pt x="201" y="41"/>
                </a:lnTo>
                <a:lnTo>
                  <a:pt x="198" y="39"/>
                </a:lnTo>
                <a:lnTo>
                  <a:pt x="197" y="38"/>
                </a:lnTo>
                <a:lnTo>
                  <a:pt x="189" y="34"/>
                </a:lnTo>
                <a:lnTo>
                  <a:pt x="186" y="29"/>
                </a:lnTo>
                <a:lnTo>
                  <a:pt x="182" y="26"/>
                </a:lnTo>
                <a:lnTo>
                  <a:pt x="193" y="18"/>
                </a:lnTo>
                <a:lnTo>
                  <a:pt x="215" y="3"/>
                </a:lnTo>
                <a:lnTo>
                  <a:pt x="230" y="0"/>
                </a:lnTo>
                <a:lnTo>
                  <a:pt x="232" y="0"/>
                </a:lnTo>
                <a:lnTo>
                  <a:pt x="234" y="0"/>
                </a:lnTo>
                <a:lnTo>
                  <a:pt x="234" y="1"/>
                </a:lnTo>
                <a:lnTo>
                  <a:pt x="238" y="16"/>
                </a:lnTo>
                <a:lnTo>
                  <a:pt x="239" y="29"/>
                </a:lnTo>
                <a:lnTo>
                  <a:pt x="242" y="34"/>
                </a:lnTo>
                <a:lnTo>
                  <a:pt x="243" y="39"/>
                </a:lnTo>
                <a:lnTo>
                  <a:pt x="243" y="42"/>
                </a:lnTo>
                <a:lnTo>
                  <a:pt x="246" y="49"/>
                </a:lnTo>
                <a:lnTo>
                  <a:pt x="247" y="53"/>
                </a:lnTo>
                <a:lnTo>
                  <a:pt x="251" y="63"/>
                </a:lnTo>
                <a:lnTo>
                  <a:pt x="247" y="67"/>
                </a:lnTo>
                <a:lnTo>
                  <a:pt x="245" y="71"/>
                </a:lnTo>
                <a:lnTo>
                  <a:pt x="251" y="7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Freeform 813">
            <a:extLst>
              <a:ext uri="{FF2B5EF4-FFF2-40B4-BE49-F238E27FC236}">
                <a16:creationId xmlns:a16="http://schemas.microsoft.com/office/drawing/2014/main" id="{915F8618-E497-3948-7D49-CACF5BC22600}"/>
              </a:ext>
            </a:extLst>
          </p:cNvPr>
          <p:cNvSpPr>
            <a:spLocks/>
          </p:cNvSpPr>
          <p:nvPr/>
        </p:nvSpPr>
        <p:spPr bwMode="auto">
          <a:xfrm>
            <a:off x="4397435" y="3403680"/>
            <a:ext cx="1271605" cy="1233517"/>
          </a:xfrm>
          <a:custGeom>
            <a:avLst/>
            <a:gdLst>
              <a:gd name="T0" fmla="*/ 58 w 801"/>
              <a:gd name="T1" fmla="*/ 686 h 777"/>
              <a:gd name="T2" fmla="*/ 100 w 801"/>
              <a:gd name="T3" fmla="*/ 703 h 777"/>
              <a:gd name="T4" fmla="*/ 114 w 801"/>
              <a:gd name="T5" fmla="*/ 773 h 777"/>
              <a:gd name="T6" fmla="*/ 114 w 801"/>
              <a:gd name="T7" fmla="*/ 725 h 777"/>
              <a:gd name="T8" fmla="*/ 152 w 801"/>
              <a:gd name="T9" fmla="*/ 721 h 777"/>
              <a:gd name="T10" fmla="*/ 101 w 801"/>
              <a:gd name="T11" fmla="*/ 676 h 777"/>
              <a:gd name="T12" fmla="*/ 0 w 801"/>
              <a:gd name="T13" fmla="*/ 660 h 777"/>
              <a:gd name="T14" fmla="*/ 63 w 801"/>
              <a:gd name="T15" fmla="*/ 643 h 777"/>
              <a:gd name="T16" fmla="*/ 69 w 801"/>
              <a:gd name="T17" fmla="*/ 631 h 777"/>
              <a:gd name="T18" fmla="*/ 111 w 801"/>
              <a:gd name="T19" fmla="*/ 626 h 777"/>
              <a:gd name="T20" fmla="*/ 145 w 801"/>
              <a:gd name="T21" fmla="*/ 635 h 777"/>
              <a:gd name="T22" fmla="*/ 201 w 801"/>
              <a:gd name="T23" fmla="*/ 656 h 777"/>
              <a:gd name="T24" fmla="*/ 186 w 801"/>
              <a:gd name="T25" fmla="*/ 641 h 777"/>
              <a:gd name="T26" fmla="*/ 258 w 801"/>
              <a:gd name="T27" fmla="*/ 630 h 777"/>
              <a:gd name="T28" fmla="*/ 175 w 801"/>
              <a:gd name="T29" fmla="*/ 620 h 777"/>
              <a:gd name="T30" fmla="*/ 153 w 801"/>
              <a:gd name="T31" fmla="*/ 601 h 777"/>
              <a:gd name="T32" fmla="*/ 140 w 801"/>
              <a:gd name="T33" fmla="*/ 572 h 777"/>
              <a:gd name="T34" fmla="*/ 180 w 801"/>
              <a:gd name="T35" fmla="*/ 560 h 777"/>
              <a:gd name="T36" fmla="*/ 247 w 801"/>
              <a:gd name="T37" fmla="*/ 555 h 777"/>
              <a:gd name="T38" fmla="*/ 310 w 801"/>
              <a:gd name="T39" fmla="*/ 626 h 777"/>
              <a:gd name="T40" fmla="*/ 257 w 801"/>
              <a:gd name="T41" fmla="*/ 549 h 777"/>
              <a:gd name="T42" fmla="*/ 287 w 801"/>
              <a:gd name="T43" fmla="*/ 557 h 777"/>
              <a:gd name="T44" fmla="*/ 325 w 801"/>
              <a:gd name="T45" fmla="*/ 601 h 777"/>
              <a:gd name="T46" fmla="*/ 329 w 801"/>
              <a:gd name="T47" fmla="*/ 556 h 777"/>
              <a:gd name="T48" fmla="*/ 287 w 801"/>
              <a:gd name="T49" fmla="*/ 546 h 777"/>
              <a:gd name="T50" fmla="*/ 302 w 801"/>
              <a:gd name="T51" fmla="*/ 515 h 777"/>
              <a:gd name="T52" fmla="*/ 361 w 801"/>
              <a:gd name="T53" fmla="*/ 500 h 777"/>
              <a:gd name="T54" fmla="*/ 351 w 801"/>
              <a:gd name="T55" fmla="*/ 444 h 777"/>
              <a:gd name="T56" fmla="*/ 392 w 801"/>
              <a:gd name="T57" fmla="*/ 471 h 777"/>
              <a:gd name="T58" fmla="*/ 406 w 801"/>
              <a:gd name="T59" fmla="*/ 456 h 777"/>
              <a:gd name="T60" fmla="*/ 408 w 801"/>
              <a:gd name="T61" fmla="*/ 425 h 777"/>
              <a:gd name="T62" fmla="*/ 478 w 801"/>
              <a:gd name="T63" fmla="*/ 417 h 777"/>
              <a:gd name="T64" fmla="*/ 487 w 801"/>
              <a:gd name="T65" fmla="*/ 482 h 777"/>
              <a:gd name="T66" fmla="*/ 531 w 801"/>
              <a:gd name="T67" fmla="*/ 450 h 777"/>
              <a:gd name="T68" fmla="*/ 610 w 801"/>
              <a:gd name="T69" fmla="*/ 451 h 777"/>
              <a:gd name="T70" fmla="*/ 579 w 801"/>
              <a:gd name="T71" fmla="*/ 425 h 777"/>
              <a:gd name="T72" fmla="*/ 650 w 801"/>
              <a:gd name="T73" fmla="*/ 383 h 777"/>
              <a:gd name="T74" fmla="*/ 669 w 801"/>
              <a:gd name="T75" fmla="*/ 328 h 777"/>
              <a:gd name="T76" fmla="*/ 685 w 801"/>
              <a:gd name="T77" fmla="*/ 315 h 777"/>
              <a:gd name="T78" fmla="*/ 666 w 801"/>
              <a:gd name="T79" fmla="*/ 285 h 777"/>
              <a:gd name="T80" fmla="*/ 588 w 801"/>
              <a:gd name="T81" fmla="*/ 350 h 777"/>
              <a:gd name="T82" fmla="*/ 628 w 801"/>
              <a:gd name="T83" fmla="*/ 357 h 777"/>
              <a:gd name="T84" fmla="*/ 530 w 801"/>
              <a:gd name="T85" fmla="*/ 425 h 777"/>
              <a:gd name="T86" fmla="*/ 489 w 801"/>
              <a:gd name="T87" fmla="*/ 395 h 777"/>
              <a:gd name="T88" fmla="*/ 466 w 801"/>
              <a:gd name="T89" fmla="*/ 387 h 777"/>
              <a:gd name="T90" fmla="*/ 507 w 801"/>
              <a:gd name="T91" fmla="*/ 334 h 777"/>
              <a:gd name="T92" fmla="*/ 522 w 801"/>
              <a:gd name="T93" fmla="*/ 285 h 777"/>
              <a:gd name="T94" fmla="*/ 577 w 801"/>
              <a:gd name="T95" fmla="*/ 227 h 777"/>
              <a:gd name="T96" fmla="*/ 588 w 801"/>
              <a:gd name="T97" fmla="*/ 191 h 777"/>
              <a:gd name="T98" fmla="*/ 635 w 801"/>
              <a:gd name="T99" fmla="*/ 171 h 777"/>
              <a:gd name="T100" fmla="*/ 665 w 801"/>
              <a:gd name="T101" fmla="*/ 227 h 777"/>
              <a:gd name="T102" fmla="*/ 718 w 801"/>
              <a:gd name="T103" fmla="*/ 163 h 777"/>
              <a:gd name="T104" fmla="*/ 698 w 801"/>
              <a:gd name="T105" fmla="*/ 120 h 777"/>
              <a:gd name="T106" fmla="*/ 752 w 801"/>
              <a:gd name="T107" fmla="*/ 73 h 777"/>
              <a:gd name="T108" fmla="*/ 782 w 801"/>
              <a:gd name="T109" fmla="*/ 68 h 777"/>
              <a:gd name="T110" fmla="*/ 693 w 801"/>
              <a:gd name="T111" fmla="*/ 107 h 777"/>
              <a:gd name="T112" fmla="*/ 678 w 801"/>
              <a:gd name="T113" fmla="*/ 81 h 777"/>
              <a:gd name="T114" fmla="*/ 714 w 801"/>
              <a:gd name="T115" fmla="*/ 54 h 777"/>
              <a:gd name="T116" fmla="*/ 747 w 801"/>
              <a:gd name="T117" fmla="*/ 17 h 777"/>
              <a:gd name="T118" fmla="*/ 769 w 801"/>
              <a:gd name="T119" fmla="*/ 2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1" h="777">
                <a:moveTo>
                  <a:pt x="49" y="758"/>
                </a:moveTo>
                <a:lnTo>
                  <a:pt x="51" y="755"/>
                </a:lnTo>
                <a:lnTo>
                  <a:pt x="56" y="755"/>
                </a:lnTo>
                <a:lnTo>
                  <a:pt x="56" y="750"/>
                </a:lnTo>
                <a:lnTo>
                  <a:pt x="51" y="737"/>
                </a:lnTo>
                <a:lnTo>
                  <a:pt x="54" y="737"/>
                </a:lnTo>
                <a:lnTo>
                  <a:pt x="60" y="736"/>
                </a:lnTo>
                <a:lnTo>
                  <a:pt x="58" y="733"/>
                </a:lnTo>
                <a:lnTo>
                  <a:pt x="49" y="732"/>
                </a:lnTo>
                <a:lnTo>
                  <a:pt x="47" y="720"/>
                </a:lnTo>
                <a:lnTo>
                  <a:pt x="44" y="710"/>
                </a:lnTo>
                <a:lnTo>
                  <a:pt x="43" y="699"/>
                </a:lnTo>
                <a:lnTo>
                  <a:pt x="41" y="696"/>
                </a:lnTo>
                <a:lnTo>
                  <a:pt x="39" y="690"/>
                </a:lnTo>
                <a:lnTo>
                  <a:pt x="40" y="684"/>
                </a:lnTo>
                <a:lnTo>
                  <a:pt x="47" y="681"/>
                </a:lnTo>
                <a:lnTo>
                  <a:pt x="58" y="686"/>
                </a:lnTo>
                <a:lnTo>
                  <a:pt x="58" y="690"/>
                </a:lnTo>
                <a:lnTo>
                  <a:pt x="56" y="694"/>
                </a:lnTo>
                <a:lnTo>
                  <a:pt x="58" y="692"/>
                </a:lnTo>
                <a:lnTo>
                  <a:pt x="60" y="692"/>
                </a:lnTo>
                <a:lnTo>
                  <a:pt x="62" y="687"/>
                </a:lnTo>
                <a:lnTo>
                  <a:pt x="62" y="684"/>
                </a:lnTo>
                <a:lnTo>
                  <a:pt x="59" y="679"/>
                </a:lnTo>
                <a:lnTo>
                  <a:pt x="60" y="679"/>
                </a:lnTo>
                <a:lnTo>
                  <a:pt x="74" y="675"/>
                </a:lnTo>
                <a:lnTo>
                  <a:pt x="79" y="675"/>
                </a:lnTo>
                <a:lnTo>
                  <a:pt x="82" y="680"/>
                </a:lnTo>
                <a:lnTo>
                  <a:pt x="90" y="681"/>
                </a:lnTo>
                <a:lnTo>
                  <a:pt x="95" y="681"/>
                </a:lnTo>
                <a:lnTo>
                  <a:pt x="96" y="684"/>
                </a:lnTo>
                <a:lnTo>
                  <a:pt x="96" y="694"/>
                </a:lnTo>
                <a:lnTo>
                  <a:pt x="97" y="696"/>
                </a:lnTo>
                <a:lnTo>
                  <a:pt x="100" y="703"/>
                </a:lnTo>
                <a:lnTo>
                  <a:pt x="101" y="710"/>
                </a:lnTo>
                <a:lnTo>
                  <a:pt x="104" y="717"/>
                </a:lnTo>
                <a:lnTo>
                  <a:pt x="108" y="720"/>
                </a:lnTo>
                <a:lnTo>
                  <a:pt x="105" y="736"/>
                </a:lnTo>
                <a:lnTo>
                  <a:pt x="104" y="750"/>
                </a:lnTo>
                <a:lnTo>
                  <a:pt x="96" y="758"/>
                </a:lnTo>
                <a:lnTo>
                  <a:pt x="92" y="763"/>
                </a:lnTo>
                <a:lnTo>
                  <a:pt x="85" y="769"/>
                </a:lnTo>
                <a:lnTo>
                  <a:pt x="84" y="769"/>
                </a:lnTo>
                <a:lnTo>
                  <a:pt x="86" y="770"/>
                </a:lnTo>
                <a:lnTo>
                  <a:pt x="89" y="771"/>
                </a:lnTo>
                <a:lnTo>
                  <a:pt x="92" y="770"/>
                </a:lnTo>
                <a:lnTo>
                  <a:pt x="101" y="770"/>
                </a:lnTo>
                <a:lnTo>
                  <a:pt x="104" y="774"/>
                </a:lnTo>
                <a:lnTo>
                  <a:pt x="108" y="777"/>
                </a:lnTo>
                <a:lnTo>
                  <a:pt x="112" y="774"/>
                </a:lnTo>
                <a:lnTo>
                  <a:pt x="114" y="773"/>
                </a:lnTo>
                <a:lnTo>
                  <a:pt x="119" y="769"/>
                </a:lnTo>
                <a:lnTo>
                  <a:pt x="123" y="773"/>
                </a:lnTo>
                <a:lnTo>
                  <a:pt x="126" y="776"/>
                </a:lnTo>
                <a:lnTo>
                  <a:pt x="127" y="774"/>
                </a:lnTo>
                <a:lnTo>
                  <a:pt x="129" y="773"/>
                </a:lnTo>
                <a:lnTo>
                  <a:pt x="130" y="770"/>
                </a:lnTo>
                <a:lnTo>
                  <a:pt x="123" y="763"/>
                </a:lnTo>
                <a:lnTo>
                  <a:pt x="115" y="763"/>
                </a:lnTo>
                <a:lnTo>
                  <a:pt x="111" y="767"/>
                </a:lnTo>
                <a:lnTo>
                  <a:pt x="105" y="767"/>
                </a:lnTo>
                <a:lnTo>
                  <a:pt x="99" y="762"/>
                </a:lnTo>
                <a:lnTo>
                  <a:pt x="105" y="758"/>
                </a:lnTo>
                <a:lnTo>
                  <a:pt x="110" y="752"/>
                </a:lnTo>
                <a:lnTo>
                  <a:pt x="112" y="748"/>
                </a:lnTo>
                <a:lnTo>
                  <a:pt x="112" y="747"/>
                </a:lnTo>
                <a:lnTo>
                  <a:pt x="111" y="737"/>
                </a:lnTo>
                <a:lnTo>
                  <a:pt x="114" y="725"/>
                </a:lnTo>
                <a:lnTo>
                  <a:pt x="115" y="722"/>
                </a:lnTo>
                <a:lnTo>
                  <a:pt x="123" y="724"/>
                </a:lnTo>
                <a:lnTo>
                  <a:pt x="127" y="728"/>
                </a:lnTo>
                <a:lnTo>
                  <a:pt x="127" y="729"/>
                </a:lnTo>
                <a:lnTo>
                  <a:pt x="129" y="729"/>
                </a:lnTo>
                <a:lnTo>
                  <a:pt x="137" y="732"/>
                </a:lnTo>
                <a:lnTo>
                  <a:pt x="141" y="726"/>
                </a:lnTo>
                <a:lnTo>
                  <a:pt x="142" y="726"/>
                </a:lnTo>
                <a:lnTo>
                  <a:pt x="146" y="729"/>
                </a:lnTo>
                <a:lnTo>
                  <a:pt x="153" y="735"/>
                </a:lnTo>
                <a:lnTo>
                  <a:pt x="159" y="743"/>
                </a:lnTo>
                <a:lnTo>
                  <a:pt x="159" y="741"/>
                </a:lnTo>
                <a:lnTo>
                  <a:pt x="160" y="737"/>
                </a:lnTo>
                <a:lnTo>
                  <a:pt x="161" y="736"/>
                </a:lnTo>
                <a:lnTo>
                  <a:pt x="160" y="735"/>
                </a:lnTo>
                <a:lnTo>
                  <a:pt x="157" y="729"/>
                </a:lnTo>
                <a:lnTo>
                  <a:pt x="152" y="721"/>
                </a:lnTo>
                <a:lnTo>
                  <a:pt x="150" y="720"/>
                </a:lnTo>
                <a:lnTo>
                  <a:pt x="149" y="720"/>
                </a:lnTo>
                <a:lnTo>
                  <a:pt x="138" y="721"/>
                </a:lnTo>
                <a:lnTo>
                  <a:pt x="135" y="721"/>
                </a:lnTo>
                <a:lnTo>
                  <a:pt x="130" y="721"/>
                </a:lnTo>
                <a:lnTo>
                  <a:pt x="127" y="720"/>
                </a:lnTo>
                <a:lnTo>
                  <a:pt x="122" y="718"/>
                </a:lnTo>
                <a:lnTo>
                  <a:pt x="110" y="713"/>
                </a:lnTo>
                <a:lnTo>
                  <a:pt x="108" y="710"/>
                </a:lnTo>
                <a:lnTo>
                  <a:pt x="107" y="703"/>
                </a:lnTo>
                <a:lnTo>
                  <a:pt x="105" y="699"/>
                </a:lnTo>
                <a:lnTo>
                  <a:pt x="111" y="696"/>
                </a:lnTo>
                <a:lnTo>
                  <a:pt x="107" y="692"/>
                </a:lnTo>
                <a:lnTo>
                  <a:pt x="107" y="690"/>
                </a:lnTo>
                <a:lnTo>
                  <a:pt x="107" y="683"/>
                </a:lnTo>
                <a:lnTo>
                  <a:pt x="105" y="680"/>
                </a:lnTo>
                <a:lnTo>
                  <a:pt x="101" y="676"/>
                </a:lnTo>
                <a:lnTo>
                  <a:pt x="96" y="671"/>
                </a:lnTo>
                <a:lnTo>
                  <a:pt x="89" y="669"/>
                </a:lnTo>
                <a:lnTo>
                  <a:pt x="88" y="666"/>
                </a:lnTo>
                <a:lnTo>
                  <a:pt x="79" y="664"/>
                </a:lnTo>
                <a:lnTo>
                  <a:pt x="77" y="664"/>
                </a:lnTo>
                <a:lnTo>
                  <a:pt x="59" y="672"/>
                </a:lnTo>
                <a:lnTo>
                  <a:pt x="58" y="672"/>
                </a:lnTo>
                <a:lnTo>
                  <a:pt x="52" y="673"/>
                </a:lnTo>
                <a:lnTo>
                  <a:pt x="51" y="673"/>
                </a:lnTo>
                <a:lnTo>
                  <a:pt x="39" y="675"/>
                </a:lnTo>
                <a:lnTo>
                  <a:pt x="39" y="673"/>
                </a:lnTo>
                <a:lnTo>
                  <a:pt x="37" y="671"/>
                </a:lnTo>
                <a:lnTo>
                  <a:pt x="34" y="664"/>
                </a:lnTo>
                <a:lnTo>
                  <a:pt x="19" y="662"/>
                </a:lnTo>
                <a:lnTo>
                  <a:pt x="14" y="662"/>
                </a:lnTo>
                <a:lnTo>
                  <a:pt x="11" y="661"/>
                </a:lnTo>
                <a:lnTo>
                  <a:pt x="0" y="660"/>
                </a:lnTo>
                <a:lnTo>
                  <a:pt x="4" y="656"/>
                </a:lnTo>
                <a:lnTo>
                  <a:pt x="17" y="656"/>
                </a:lnTo>
                <a:lnTo>
                  <a:pt x="32" y="660"/>
                </a:lnTo>
                <a:lnTo>
                  <a:pt x="37" y="658"/>
                </a:lnTo>
                <a:lnTo>
                  <a:pt x="45" y="656"/>
                </a:lnTo>
                <a:lnTo>
                  <a:pt x="47" y="656"/>
                </a:lnTo>
                <a:lnTo>
                  <a:pt x="52" y="656"/>
                </a:lnTo>
                <a:lnTo>
                  <a:pt x="64" y="658"/>
                </a:lnTo>
                <a:lnTo>
                  <a:pt x="70" y="661"/>
                </a:lnTo>
                <a:lnTo>
                  <a:pt x="79" y="660"/>
                </a:lnTo>
                <a:lnTo>
                  <a:pt x="73" y="654"/>
                </a:lnTo>
                <a:lnTo>
                  <a:pt x="64" y="651"/>
                </a:lnTo>
                <a:lnTo>
                  <a:pt x="55" y="650"/>
                </a:lnTo>
                <a:lnTo>
                  <a:pt x="58" y="649"/>
                </a:lnTo>
                <a:lnTo>
                  <a:pt x="66" y="647"/>
                </a:lnTo>
                <a:lnTo>
                  <a:pt x="66" y="646"/>
                </a:lnTo>
                <a:lnTo>
                  <a:pt x="63" y="643"/>
                </a:lnTo>
                <a:lnTo>
                  <a:pt x="54" y="643"/>
                </a:lnTo>
                <a:lnTo>
                  <a:pt x="47" y="646"/>
                </a:lnTo>
                <a:lnTo>
                  <a:pt x="25" y="645"/>
                </a:lnTo>
                <a:lnTo>
                  <a:pt x="28" y="636"/>
                </a:lnTo>
                <a:lnTo>
                  <a:pt x="28" y="631"/>
                </a:lnTo>
                <a:lnTo>
                  <a:pt x="33" y="627"/>
                </a:lnTo>
                <a:lnTo>
                  <a:pt x="40" y="623"/>
                </a:lnTo>
                <a:lnTo>
                  <a:pt x="48" y="626"/>
                </a:lnTo>
                <a:lnTo>
                  <a:pt x="51" y="628"/>
                </a:lnTo>
                <a:lnTo>
                  <a:pt x="52" y="630"/>
                </a:lnTo>
                <a:lnTo>
                  <a:pt x="56" y="626"/>
                </a:lnTo>
                <a:lnTo>
                  <a:pt x="56" y="624"/>
                </a:lnTo>
                <a:lnTo>
                  <a:pt x="66" y="624"/>
                </a:lnTo>
                <a:lnTo>
                  <a:pt x="66" y="626"/>
                </a:lnTo>
                <a:lnTo>
                  <a:pt x="66" y="627"/>
                </a:lnTo>
                <a:lnTo>
                  <a:pt x="67" y="630"/>
                </a:lnTo>
                <a:lnTo>
                  <a:pt x="69" y="631"/>
                </a:lnTo>
                <a:lnTo>
                  <a:pt x="70" y="634"/>
                </a:lnTo>
                <a:lnTo>
                  <a:pt x="71" y="638"/>
                </a:lnTo>
                <a:lnTo>
                  <a:pt x="73" y="631"/>
                </a:lnTo>
                <a:lnTo>
                  <a:pt x="73" y="626"/>
                </a:lnTo>
                <a:lnTo>
                  <a:pt x="73" y="623"/>
                </a:lnTo>
                <a:lnTo>
                  <a:pt x="81" y="621"/>
                </a:lnTo>
                <a:lnTo>
                  <a:pt x="82" y="621"/>
                </a:lnTo>
                <a:lnTo>
                  <a:pt x="85" y="621"/>
                </a:lnTo>
                <a:lnTo>
                  <a:pt x="96" y="620"/>
                </a:lnTo>
                <a:lnTo>
                  <a:pt x="101" y="627"/>
                </a:lnTo>
                <a:lnTo>
                  <a:pt x="103" y="631"/>
                </a:lnTo>
                <a:lnTo>
                  <a:pt x="103" y="632"/>
                </a:lnTo>
                <a:lnTo>
                  <a:pt x="104" y="634"/>
                </a:lnTo>
                <a:lnTo>
                  <a:pt x="105" y="641"/>
                </a:lnTo>
                <a:lnTo>
                  <a:pt x="110" y="635"/>
                </a:lnTo>
                <a:lnTo>
                  <a:pt x="111" y="627"/>
                </a:lnTo>
                <a:lnTo>
                  <a:pt x="111" y="626"/>
                </a:lnTo>
                <a:lnTo>
                  <a:pt x="110" y="623"/>
                </a:lnTo>
                <a:lnTo>
                  <a:pt x="112" y="623"/>
                </a:lnTo>
                <a:lnTo>
                  <a:pt x="127" y="623"/>
                </a:lnTo>
                <a:lnTo>
                  <a:pt x="131" y="624"/>
                </a:lnTo>
                <a:lnTo>
                  <a:pt x="133" y="624"/>
                </a:lnTo>
                <a:lnTo>
                  <a:pt x="131" y="631"/>
                </a:lnTo>
                <a:lnTo>
                  <a:pt x="133" y="634"/>
                </a:lnTo>
                <a:lnTo>
                  <a:pt x="131" y="636"/>
                </a:lnTo>
                <a:lnTo>
                  <a:pt x="130" y="643"/>
                </a:lnTo>
                <a:lnTo>
                  <a:pt x="130" y="649"/>
                </a:lnTo>
                <a:lnTo>
                  <a:pt x="130" y="657"/>
                </a:lnTo>
                <a:lnTo>
                  <a:pt x="135" y="657"/>
                </a:lnTo>
                <a:lnTo>
                  <a:pt x="137" y="647"/>
                </a:lnTo>
                <a:lnTo>
                  <a:pt x="137" y="636"/>
                </a:lnTo>
                <a:lnTo>
                  <a:pt x="138" y="631"/>
                </a:lnTo>
                <a:lnTo>
                  <a:pt x="144" y="635"/>
                </a:lnTo>
                <a:lnTo>
                  <a:pt x="145" y="635"/>
                </a:lnTo>
                <a:lnTo>
                  <a:pt x="152" y="639"/>
                </a:lnTo>
                <a:lnTo>
                  <a:pt x="159" y="641"/>
                </a:lnTo>
                <a:lnTo>
                  <a:pt x="163" y="645"/>
                </a:lnTo>
                <a:lnTo>
                  <a:pt x="165" y="650"/>
                </a:lnTo>
                <a:lnTo>
                  <a:pt x="168" y="654"/>
                </a:lnTo>
                <a:lnTo>
                  <a:pt x="170" y="654"/>
                </a:lnTo>
                <a:lnTo>
                  <a:pt x="171" y="657"/>
                </a:lnTo>
                <a:lnTo>
                  <a:pt x="172" y="658"/>
                </a:lnTo>
                <a:lnTo>
                  <a:pt x="176" y="662"/>
                </a:lnTo>
                <a:lnTo>
                  <a:pt x="179" y="668"/>
                </a:lnTo>
                <a:lnTo>
                  <a:pt x="180" y="669"/>
                </a:lnTo>
                <a:lnTo>
                  <a:pt x="186" y="665"/>
                </a:lnTo>
                <a:lnTo>
                  <a:pt x="195" y="661"/>
                </a:lnTo>
                <a:lnTo>
                  <a:pt x="198" y="661"/>
                </a:lnTo>
                <a:lnTo>
                  <a:pt x="202" y="661"/>
                </a:lnTo>
                <a:lnTo>
                  <a:pt x="202" y="658"/>
                </a:lnTo>
                <a:lnTo>
                  <a:pt x="201" y="656"/>
                </a:lnTo>
                <a:lnTo>
                  <a:pt x="213" y="656"/>
                </a:lnTo>
                <a:lnTo>
                  <a:pt x="210" y="654"/>
                </a:lnTo>
                <a:lnTo>
                  <a:pt x="208" y="651"/>
                </a:lnTo>
                <a:lnTo>
                  <a:pt x="198" y="651"/>
                </a:lnTo>
                <a:lnTo>
                  <a:pt x="193" y="654"/>
                </a:lnTo>
                <a:lnTo>
                  <a:pt x="191" y="654"/>
                </a:lnTo>
                <a:lnTo>
                  <a:pt x="189" y="654"/>
                </a:lnTo>
                <a:lnTo>
                  <a:pt x="187" y="654"/>
                </a:lnTo>
                <a:lnTo>
                  <a:pt x="182" y="654"/>
                </a:lnTo>
                <a:lnTo>
                  <a:pt x="175" y="650"/>
                </a:lnTo>
                <a:lnTo>
                  <a:pt x="171" y="643"/>
                </a:lnTo>
                <a:lnTo>
                  <a:pt x="170" y="636"/>
                </a:lnTo>
                <a:lnTo>
                  <a:pt x="168" y="635"/>
                </a:lnTo>
                <a:lnTo>
                  <a:pt x="176" y="635"/>
                </a:lnTo>
                <a:lnTo>
                  <a:pt x="178" y="636"/>
                </a:lnTo>
                <a:lnTo>
                  <a:pt x="185" y="646"/>
                </a:lnTo>
                <a:lnTo>
                  <a:pt x="186" y="641"/>
                </a:lnTo>
                <a:lnTo>
                  <a:pt x="187" y="639"/>
                </a:lnTo>
                <a:lnTo>
                  <a:pt x="185" y="636"/>
                </a:lnTo>
                <a:lnTo>
                  <a:pt x="182" y="632"/>
                </a:lnTo>
                <a:lnTo>
                  <a:pt x="182" y="631"/>
                </a:lnTo>
                <a:lnTo>
                  <a:pt x="183" y="628"/>
                </a:lnTo>
                <a:lnTo>
                  <a:pt x="183" y="627"/>
                </a:lnTo>
                <a:lnTo>
                  <a:pt x="189" y="624"/>
                </a:lnTo>
                <a:lnTo>
                  <a:pt x="209" y="619"/>
                </a:lnTo>
                <a:lnTo>
                  <a:pt x="212" y="619"/>
                </a:lnTo>
                <a:lnTo>
                  <a:pt x="227" y="615"/>
                </a:lnTo>
                <a:lnTo>
                  <a:pt x="236" y="617"/>
                </a:lnTo>
                <a:lnTo>
                  <a:pt x="239" y="613"/>
                </a:lnTo>
                <a:lnTo>
                  <a:pt x="240" y="615"/>
                </a:lnTo>
                <a:lnTo>
                  <a:pt x="245" y="621"/>
                </a:lnTo>
                <a:lnTo>
                  <a:pt x="251" y="627"/>
                </a:lnTo>
                <a:lnTo>
                  <a:pt x="254" y="628"/>
                </a:lnTo>
                <a:lnTo>
                  <a:pt x="258" y="630"/>
                </a:lnTo>
                <a:lnTo>
                  <a:pt x="258" y="626"/>
                </a:lnTo>
                <a:lnTo>
                  <a:pt x="258" y="623"/>
                </a:lnTo>
                <a:lnTo>
                  <a:pt x="255" y="617"/>
                </a:lnTo>
                <a:lnTo>
                  <a:pt x="250" y="616"/>
                </a:lnTo>
                <a:lnTo>
                  <a:pt x="245" y="611"/>
                </a:lnTo>
                <a:lnTo>
                  <a:pt x="251" y="609"/>
                </a:lnTo>
                <a:lnTo>
                  <a:pt x="251" y="608"/>
                </a:lnTo>
                <a:lnTo>
                  <a:pt x="251" y="604"/>
                </a:lnTo>
                <a:lnTo>
                  <a:pt x="242" y="605"/>
                </a:lnTo>
                <a:lnTo>
                  <a:pt x="232" y="606"/>
                </a:lnTo>
                <a:lnTo>
                  <a:pt x="223" y="608"/>
                </a:lnTo>
                <a:lnTo>
                  <a:pt x="208" y="612"/>
                </a:lnTo>
                <a:lnTo>
                  <a:pt x="204" y="613"/>
                </a:lnTo>
                <a:lnTo>
                  <a:pt x="194" y="616"/>
                </a:lnTo>
                <a:lnTo>
                  <a:pt x="183" y="619"/>
                </a:lnTo>
                <a:lnTo>
                  <a:pt x="176" y="620"/>
                </a:lnTo>
                <a:lnTo>
                  <a:pt x="175" y="620"/>
                </a:lnTo>
                <a:lnTo>
                  <a:pt x="171" y="619"/>
                </a:lnTo>
                <a:lnTo>
                  <a:pt x="170" y="619"/>
                </a:lnTo>
                <a:lnTo>
                  <a:pt x="164" y="617"/>
                </a:lnTo>
                <a:lnTo>
                  <a:pt x="172" y="613"/>
                </a:lnTo>
                <a:lnTo>
                  <a:pt x="171" y="611"/>
                </a:lnTo>
                <a:lnTo>
                  <a:pt x="171" y="606"/>
                </a:lnTo>
                <a:lnTo>
                  <a:pt x="171" y="606"/>
                </a:lnTo>
                <a:lnTo>
                  <a:pt x="187" y="604"/>
                </a:lnTo>
                <a:lnTo>
                  <a:pt x="209" y="598"/>
                </a:lnTo>
                <a:lnTo>
                  <a:pt x="205" y="596"/>
                </a:lnTo>
                <a:lnTo>
                  <a:pt x="204" y="594"/>
                </a:lnTo>
                <a:lnTo>
                  <a:pt x="201" y="596"/>
                </a:lnTo>
                <a:lnTo>
                  <a:pt x="185" y="596"/>
                </a:lnTo>
                <a:lnTo>
                  <a:pt x="185" y="597"/>
                </a:lnTo>
                <a:lnTo>
                  <a:pt x="171" y="598"/>
                </a:lnTo>
                <a:lnTo>
                  <a:pt x="161" y="600"/>
                </a:lnTo>
                <a:lnTo>
                  <a:pt x="153" y="601"/>
                </a:lnTo>
                <a:lnTo>
                  <a:pt x="152" y="601"/>
                </a:lnTo>
                <a:lnTo>
                  <a:pt x="142" y="602"/>
                </a:lnTo>
                <a:lnTo>
                  <a:pt x="141" y="602"/>
                </a:lnTo>
                <a:lnTo>
                  <a:pt x="135" y="602"/>
                </a:lnTo>
                <a:lnTo>
                  <a:pt x="126" y="602"/>
                </a:lnTo>
                <a:lnTo>
                  <a:pt x="125" y="597"/>
                </a:lnTo>
                <a:lnTo>
                  <a:pt x="125" y="594"/>
                </a:lnTo>
                <a:lnTo>
                  <a:pt x="126" y="589"/>
                </a:lnTo>
                <a:lnTo>
                  <a:pt x="126" y="587"/>
                </a:lnTo>
                <a:lnTo>
                  <a:pt x="130" y="581"/>
                </a:lnTo>
                <a:lnTo>
                  <a:pt x="137" y="582"/>
                </a:lnTo>
                <a:lnTo>
                  <a:pt x="140" y="582"/>
                </a:lnTo>
                <a:lnTo>
                  <a:pt x="142" y="583"/>
                </a:lnTo>
                <a:lnTo>
                  <a:pt x="148" y="583"/>
                </a:lnTo>
                <a:lnTo>
                  <a:pt x="148" y="579"/>
                </a:lnTo>
                <a:lnTo>
                  <a:pt x="148" y="574"/>
                </a:lnTo>
                <a:lnTo>
                  <a:pt x="140" y="572"/>
                </a:lnTo>
                <a:lnTo>
                  <a:pt x="134" y="575"/>
                </a:lnTo>
                <a:lnTo>
                  <a:pt x="127" y="575"/>
                </a:lnTo>
                <a:lnTo>
                  <a:pt x="129" y="564"/>
                </a:lnTo>
                <a:lnTo>
                  <a:pt x="123" y="559"/>
                </a:lnTo>
                <a:lnTo>
                  <a:pt x="120" y="557"/>
                </a:lnTo>
                <a:lnTo>
                  <a:pt x="115" y="555"/>
                </a:lnTo>
                <a:lnTo>
                  <a:pt x="140" y="540"/>
                </a:lnTo>
                <a:lnTo>
                  <a:pt x="150" y="534"/>
                </a:lnTo>
                <a:lnTo>
                  <a:pt x="161" y="534"/>
                </a:lnTo>
                <a:lnTo>
                  <a:pt x="165" y="534"/>
                </a:lnTo>
                <a:lnTo>
                  <a:pt x="165" y="536"/>
                </a:lnTo>
                <a:lnTo>
                  <a:pt x="168" y="541"/>
                </a:lnTo>
                <a:lnTo>
                  <a:pt x="171" y="544"/>
                </a:lnTo>
                <a:lnTo>
                  <a:pt x="175" y="552"/>
                </a:lnTo>
                <a:lnTo>
                  <a:pt x="176" y="553"/>
                </a:lnTo>
                <a:lnTo>
                  <a:pt x="179" y="557"/>
                </a:lnTo>
                <a:lnTo>
                  <a:pt x="180" y="560"/>
                </a:lnTo>
                <a:lnTo>
                  <a:pt x="182" y="563"/>
                </a:lnTo>
                <a:lnTo>
                  <a:pt x="193" y="564"/>
                </a:lnTo>
                <a:lnTo>
                  <a:pt x="200" y="559"/>
                </a:lnTo>
                <a:lnTo>
                  <a:pt x="202" y="557"/>
                </a:lnTo>
                <a:lnTo>
                  <a:pt x="213" y="551"/>
                </a:lnTo>
                <a:lnTo>
                  <a:pt x="217" y="551"/>
                </a:lnTo>
                <a:lnTo>
                  <a:pt x="223" y="553"/>
                </a:lnTo>
                <a:lnTo>
                  <a:pt x="225" y="555"/>
                </a:lnTo>
                <a:lnTo>
                  <a:pt x="219" y="557"/>
                </a:lnTo>
                <a:lnTo>
                  <a:pt x="215" y="561"/>
                </a:lnTo>
                <a:lnTo>
                  <a:pt x="212" y="564"/>
                </a:lnTo>
                <a:lnTo>
                  <a:pt x="210" y="568"/>
                </a:lnTo>
                <a:lnTo>
                  <a:pt x="212" y="568"/>
                </a:lnTo>
                <a:lnTo>
                  <a:pt x="231" y="557"/>
                </a:lnTo>
                <a:lnTo>
                  <a:pt x="232" y="556"/>
                </a:lnTo>
                <a:lnTo>
                  <a:pt x="243" y="555"/>
                </a:lnTo>
                <a:lnTo>
                  <a:pt x="247" y="555"/>
                </a:lnTo>
                <a:lnTo>
                  <a:pt x="255" y="556"/>
                </a:lnTo>
                <a:lnTo>
                  <a:pt x="257" y="557"/>
                </a:lnTo>
                <a:lnTo>
                  <a:pt x="262" y="567"/>
                </a:lnTo>
                <a:lnTo>
                  <a:pt x="260" y="576"/>
                </a:lnTo>
                <a:lnTo>
                  <a:pt x="261" y="581"/>
                </a:lnTo>
                <a:lnTo>
                  <a:pt x="261" y="589"/>
                </a:lnTo>
                <a:lnTo>
                  <a:pt x="262" y="591"/>
                </a:lnTo>
                <a:lnTo>
                  <a:pt x="268" y="600"/>
                </a:lnTo>
                <a:lnTo>
                  <a:pt x="272" y="602"/>
                </a:lnTo>
                <a:lnTo>
                  <a:pt x="280" y="609"/>
                </a:lnTo>
                <a:lnTo>
                  <a:pt x="283" y="611"/>
                </a:lnTo>
                <a:lnTo>
                  <a:pt x="290" y="619"/>
                </a:lnTo>
                <a:lnTo>
                  <a:pt x="302" y="627"/>
                </a:lnTo>
                <a:lnTo>
                  <a:pt x="305" y="636"/>
                </a:lnTo>
                <a:lnTo>
                  <a:pt x="309" y="641"/>
                </a:lnTo>
                <a:lnTo>
                  <a:pt x="310" y="635"/>
                </a:lnTo>
                <a:lnTo>
                  <a:pt x="310" y="626"/>
                </a:lnTo>
                <a:lnTo>
                  <a:pt x="309" y="624"/>
                </a:lnTo>
                <a:lnTo>
                  <a:pt x="302" y="619"/>
                </a:lnTo>
                <a:lnTo>
                  <a:pt x="302" y="617"/>
                </a:lnTo>
                <a:lnTo>
                  <a:pt x="296" y="613"/>
                </a:lnTo>
                <a:lnTo>
                  <a:pt x="288" y="605"/>
                </a:lnTo>
                <a:lnTo>
                  <a:pt x="287" y="602"/>
                </a:lnTo>
                <a:lnTo>
                  <a:pt x="286" y="600"/>
                </a:lnTo>
                <a:lnTo>
                  <a:pt x="277" y="597"/>
                </a:lnTo>
                <a:lnTo>
                  <a:pt x="269" y="589"/>
                </a:lnTo>
                <a:lnTo>
                  <a:pt x="268" y="581"/>
                </a:lnTo>
                <a:lnTo>
                  <a:pt x="272" y="571"/>
                </a:lnTo>
                <a:lnTo>
                  <a:pt x="268" y="564"/>
                </a:lnTo>
                <a:lnTo>
                  <a:pt x="265" y="557"/>
                </a:lnTo>
                <a:lnTo>
                  <a:pt x="265" y="556"/>
                </a:lnTo>
                <a:lnTo>
                  <a:pt x="265" y="556"/>
                </a:lnTo>
                <a:lnTo>
                  <a:pt x="261" y="553"/>
                </a:lnTo>
                <a:lnTo>
                  <a:pt x="257" y="549"/>
                </a:lnTo>
                <a:lnTo>
                  <a:pt x="251" y="540"/>
                </a:lnTo>
                <a:lnTo>
                  <a:pt x="245" y="546"/>
                </a:lnTo>
                <a:lnTo>
                  <a:pt x="238" y="546"/>
                </a:lnTo>
                <a:lnTo>
                  <a:pt x="238" y="545"/>
                </a:lnTo>
                <a:lnTo>
                  <a:pt x="239" y="536"/>
                </a:lnTo>
                <a:lnTo>
                  <a:pt x="242" y="536"/>
                </a:lnTo>
                <a:lnTo>
                  <a:pt x="249" y="533"/>
                </a:lnTo>
                <a:lnTo>
                  <a:pt x="251" y="523"/>
                </a:lnTo>
                <a:lnTo>
                  <a:pt x="266" y="519"/>
                </a:lnTo>
                <a:lnTo>
                  <a:pt x="269" y="529"/>
                </a:lnTo>
                <a:lnTo>
                  <a:pt x="269" y="533"/>
                </a:lnTo>
                <a:lnTo>
                  <a:pt x="269" y="538"/>
                </a:lnTo>
                <a:lnTo>
                  <a:pt x="276" y="546"/>
                </a:lnTo>
                <a:lnTo>
                  <a:pt x="281" y="551"/>
                </a:lnTo>
                <a:lnTo>
                  <a:pt x="279" y="555"/>
                </a:lnTo>
                <a:lnTo>
                  <a:pt x="284" y="555"/>
                </a:lnTo>
                <a:lnTo>
                  <a:pt x="287" y="557"/>
                </a:lnTo>
                <a:lnTo>
                  <a:pt x="288" y="559"/>
                </a:lnTo>
                <a:lnTo>
                  <a:pt x="286" y="564"/>
                </a:lnTo>
                <a:lnTo>
                  <a:pt x="286" y="566"/>
                </a:lnTo>
                <a:lnTo>
                  <a:pt x="287" y="570"/>
                </a:lnTo>
                <a:lnTo>
                  <a:pt x="288" y="575"/>
                </a:lnTo>
                <a:lnTo>
                  <a:pt x="283" y="583"/>
                </a:lnTo>
                <a:lnTo>
                  <a:pt x="291" y="586"/>
                </a:lnTo>
                <a:lnTo>
                  <a:pt x="296" y="587"/>
                </a:lnTo>
                <a:lnTo>
                  <a:pt x="303" y="594"/>
                </a:lnTo>
                <a:lnTo>
                  <a:pt x="307" y="593"/>
                </a:lnTo>
                <a:lnTo>
                  <a:pt x="302" y="583"/>
                </a:lnTo>
                <a:lnTo>
                  <a:pt x="303" y="581"/>
                </a:lnTo>
                <a:lnTo>
                  <a:pt x="310" y="587"/>
                </a:lnTo>
                <a:lnTo>
                  <a:pt x="316" y="590"/>
                </a:lnTo>
                <a:lnTo>
                  <a:pt x="321" y="597"/>
                </a:lnTo>
                <a:lnTo>
                  <a:pt x="325" y="600"/>
                </a:lnTo>
                <a:lnTo>
                  <a:pt x="325" y="601"/>
                </a:lnTo>
                <a:lnTo>
                  <a:pt x="326" y="601"/>
                </a:lnTo>
                <a:lnTo>
                  <a:pt x="331" y="594"/>
                </a:lnTo>
                <a:lnTo>
                  <a:pt x="325" y="591"/>
                </a:lnTo>
                <a:lnTo>
                  <a:pt x="325" y="587"/>
                </a:lnTo>
                <a:lnTo>
                  <a:pt x="322" y="582"/>
                </a:lnTo>
                <a:lnTo>
                  <a:pt x="314" y="583"/>
                </a:lnTo>
                <a:lnTo>
                  <a:pt x="309" y="576"/>
                </a:lnTo>
                <a:lnTo>
                  <a:pt x="305" y="570"/>
                </a:lnTo>
                <a:lnTo>
                  <a:pt x="303" y="566"/>
                </a:lnTo>
                <a:lnTo>
                  <a:pt x="307" y="566"/>
                </a:lnTo>
                <a:lnTo>
                  <a:pt x="311" y="566"/>
                </a:lnTo>
                <a:lnTo>
                  <a:pt x="320" y="564"/>
                </a:lnTo>
                <a:lnTo>
                  <a:pt x="324" y="563"/>
                </a:lnTo>
                <a:lnTo>
                  <a:pt x="325" y="561"/>
                </a:lnTo>
                <a:lnTo>
                  <a:pt x="328" y="560"/>
                </a:lnTo>
                <a:lnTo>
                  <a:pt x="328" y="557"/>
                </a:lnTo>
                <a:lnTo>
                  <a:pt x="329" y="556"/>
                </a:lnTo>
                <a:lnTo>
                  <a:pt x="326" y="556"/>
                </a:lnTo>
                <a:lnTo>
                  <a:pt x="321" y="556"/>
                </a:lnTo>
                <a:lnTo>
                  <a:pt x="316" y="557"/>
                </a:lnTo>
                <a:lnTo>
                  <a:pt x="314" y="557"/>
                </a:lnTo>
                <a:lnTo>
                  <a:pt x="307" y="557"/>
                </a:lnTo>
                <a:lnTo>
                  <a:pt x="309" y="555"/>
                </a:lnTo>
                <a:lnTo>
                  <a:pt x="322" y="549"/>
                </a:lnTo>
                <a:lnTo>
                  <a:pt x="322" y="548"/>
                </a:lnTo>
                <a:lnTo>
                  <a:pt x="320" y="548"/>
                </a:lnTo>
                <a:lnTo>
                  <a:pt x="316" y="545"/>
                </a:lnTo>
                <a:lnTo>
                  <a:pt x="311" y="546"/>
                </a:lnTo>
                <a:lnTo>
                  <a:pt x="309" y="548"/>
                </a:lnTo>
                <a:lnTo>
                  <a:pt x="298" y="556"/>
                </a:lnTo>
                <a:lnTo>
                  <a:pt x="292" y="553"/>
                </a:lnTo>
                <a:lnTo>
                  <a:pt x="296" y="549"/>
                </a:lnTo>
                <a:lnTo>
                  <a:pt x="295" y="545"/>
                </a:lnTo>
                <a:lnTo>
                  <a:pt x="287" y="546"/>
                </a:lnTo>
                <a:lnTo>
                  <a:pt x="286" y="544"/>
                </a:lnTo>
                <a:lnTo>
                  <a:pt x="281" y="541"/>
                </a:lnTo>
                <a:lnTo>
                  <a:pt x="279" y="538"/>
                </a:lnTo>
                <a:lnTo>
                  <a:pt x="279" y="537"/>
                </a:lnTo>
                <a:lnTo>
                  <a:pt x="279" y="531"/>
                </a:lnTo>
                <a:lnTo>
                  <a:pt x="279" y="529"/>
                </a:lnTo>
                <a:lnTo>
                  <a:pt x="275" y="522"/>
                </a:lnTo>
                <a:lnTo>
                  <a:pt x="272" y="515"/>
                </a:lnTo>
                <a:lnTo>
                  <a:pt x="280" y="516"/>
                </a:lnTo>
                <a:lnTo>
                  <a:pt x="287" y="523"/>
                </a:lnTo>
                <a:lnTo>
                  <a:pt x="288" y="523"/>
                </a:lnTo>
                <a:lnTo>
                  <a:pt x="287" y="518"/>
                </a:lnTo>
                <a:lnTo>
                  <a:pt x="287" y="512"/>
                </a:lnTo>
                <a:lnTo>
                  <a:pt x="294" y="511"/>
                </a:lnTo>
                <a:lnTo>
                  <a:pt x="296" y="511"/>
                </a:lnTo>
                <a:lnTo>
                  <a:pt x="299" y="512"/>
                </a:lnTo>
                <a:lnTo>
                  <a:pt x="302" y="515"/>
                </a:lnTo>
                <a:lnTo>
                  <a:pt x="307" y="516"/>
                </a:lnTo>
                <a:lnTo>
                  <a:pt x="313" y="516"/>
                </a:lnTo>
                <a:lnTo>
                  <a:pt x="316" y="519"/>
                </a:lnTo>
                <a:lnTo>
                  <a:pt x="325" y="525"/>
                </a:lnTo>
                <a:lnTo>
                  <a:pt x="329" y="523"/>
                </a:lnTo>
                <a:lnTo>
                  <a:pt x="325" y="516"/>
                </a:lnTo>
                <a:lnTo>
                  <a:pt x="325" y="514"/>
                </a:lnTo>
                <a:lnTo>
                  <a:pt x="324" y="512"/>
                </a:lnTo>
                <a:lnTo>
                  <a:pt x="332" y="510"/>
                </a:lnTo>
                <a:lnTo>
                  <a:pt x="346" y="508"/>
                </a:lnTo>
                <a:lnTo>
                  <a:pt x="350" y="507"/>
                </a:lnTo>
                <a:lnTo>
                  <a:pt x="358" y="507"/>
                </a:lnTo>
                <a:lnTo>
                  <a:pt x="370" y="504"/>
                </a:lnTo>
                <a:lnTo>
                  <a:pt x="374" y="501"/>
                </a:lnTo>
                <a:lnTo>
                  <a:pt x="371" y="500"/>
                </a:lnTo>
                <a:lnTo>
                  <a:pt x="369" y="499"/>
                </a:lnTo>
                <a:lnTo>
                  <a:pt x="361" y="500"/>
                </a:lnTo>
                <a:lnTo>
                  <a:pt x="332" y="501"/>
                </a:lnTo>
                <a:lnTo>
                  <a:pt x="331" y="499"/>
                </a:lnTo>
                <a:lnTo>
                  <a:pt x="329" y="495"/>
                </a:lnTo>
                <a:lnTo>
                  <a:pt x="328" y="488"/>
                </a:lnTo>
                <a:lnTo>
                  <a:pt x="321" y="478"/>
                </a:lnTo>
                <a:lnTo>
                  <a:pt x="328" y="476"/>
                </a:lnTo>
                <a:lnTo>
                  <a:pt x="333" y="473"/>
                </a:lnTo>
                <a:lnTo>
                  <a:pt x="343" y="470"/>
                </a:lnTo>
                <a:lnTo>
                  <a:pt x="362" y="463"/>
                </a:lnTo>
                <a:lnTo>
                  <a:pt x="361" y="463"/>
                </a:lnTo>
                <a:lnTo>
                  <a:pt x="359" y="461"/>
                </a:lnTo>
                <a:lnTo>
                  <a:pt x="356" y="461"/>
                </a:lnTo>
                <a:lnTo>
                  <a:pt x="347" y="461"/>
                </a:lnTo>
                <a:lnTo>
                  <a:pt x="343" y="451"/>
                </a:lnTo>
                <a:lnTo>
                  <a:pt x="341" y="446"/>
                </a:lnTo>
                <a:lnTo>
                  <a:pt x="341" y="444"/>
                </a:lnTo>
                <a:lnTo>
                  <a:pt x="351" y="444"/>
                </a:lnTo>
                <a:lnTo>
                  <a:pt x="354" y="443"/>
                </a:lnTo>
                <a:lnTo>
                  <a:pt x="356" y="443"/>
                </a:lnTo>
                <a:lnTo>
                  <a:pt x="367" y="450"/>
                </a:lnTo>
                <a:lnTo>
                  <a:pt x="373" y="452"/>
                </a:lnTo>
                <a:lnTo>
                  <a:pt x="376" y="448"/>
                </a:lnTo>
                <a:lnTo>
                  <a:pt x="380" y="448"/>
                </a:lnTo>
                <a:lnTo>
                  <a:pt x="385" y="450"/>
                </a:lnTo>
                <a:lnTo>
                  <a:pt x="384" y="440"/>
                </a:lnTo>
                <a:lnTo>
                  <a:pt x="386" y="440"/>
                </a:lnTo>
                <a:lnTo>
                  <a:pt x="391" y="440"/>
                </a:lnTo>
                <a:lnTo>
                  <a:pt x="391" y="441"/>
                </a:lnTo>
                <a:lnTo>
                  <a:pt x="396" y="450"/>
                </a:lnTo>
                <a:lnTo>
                  <a:pt x="397" y="451"/>
                </a:lnTo>
                <a:lnTo>
                  <a:pt x="399" y="458"/>
                </a:lnTo>
                <a:lnTo>
                  <a:pt x="395" y="466"/>
                </a:lnTo>
                <a:lnTo>
                  <a:pt x="395" y="469"/>
                </a:lnTo>
                <a:lnTo>
                  <a:pt x="392" y="471"/>
                </a:lnTo>
                <a:lnTo>
                  <a:pt x="389" y="478"/>
                </a:lnTo>
                <a:lnTo>
                  <a:pt x="391" y="485"/>
                </a:lnTo>
                <a:lnTo>
                  <a:pt x="391" y="486"/>
                </a:lnTo>
                <a:lnTo>
                  <a:pt x="399" y="477"/>
                </a:lnTo>
                <a:lnTo>
                  <a:pt x="406" y="471"/>
                </a:lnTo>
                <a:lnTo>
                  <a:pt x="407" y="471"/>
                </a:lnTo>
                <a:lnTo>
                  <a:pt x="419" y="469"/>
                </a:lnTo>
                <a:lnTo>
                  <a:pt x="432" y="465"/>
                </a:lnTo>
                <a:lnTo>
                  <a:pt x="437" y="463"/>
                </a:lnTo>
                <a:lnTo>
                  <a:pt x="441" y="459"/>
                </a:lnTo>
                <a:lnTo>
                  <a:pt x="442" y="458"/>
                </a:lnTo>
                <a:lnTo>
                  <a:pt x="434" y="458"/>
                </a:lnTo>
                <a:lnTo>
                  <a:pt x="433" y="459"/>
                </a:lnTo>
                <a:lnTo>
                  <a:pt x="422" y="461"/>
                </a:lnTo>
                <a:lnTo>
                  <a:pt x="412" y="462"/>
                </a:lnTo>
                <a:lnTo>
                  <a:pt x="406" y="458"/>
                </a:lnTo>
                <a:lnTo>
                  <a:pt x="406" y="456"/>
                </a:lnTo>
                <a:lnTo>
                  <a:pt x="404" y="451"/>
                </a:lnTo>
                <a:lnTo>
                  <a:pt x="408" y="447"/>
                </a:lnTo>
                <a:lnTo>
                  <a:pt x="412" y="446"/>
                </a:lnTo>
                <a:lnTo>
                  <a:pt x="419" y="446"/>
                </a:lnTo>
                <a:lnTo>
                  <a:pt x="423" y="446"/>
                </a:lnTo>
                <a:lnTo>
                  <a:pt x="433" y="444"/>
                </a:lnTo>
                <a:lnTo>
                  <a:pt x="438" y="443"/>
                </a:lnTo>
                <a:lnTo>
                  <a:pt x="444" y="440"/>
                </a:lnTo>
                <a:lnTo>
                  <a:pt x="442" y="436"/>
                </a:lnTo>
                <a:lnTo>
                  <a:pt x="433" y="436"/>
                </a:lnTo>
                <a:lnTo>
                  <a:pt x="419" y="433"/>
                </a:lnTo>
                <a:lnTo>
                  <a:pt x="418" y="439"/>
                </a:lnTo>
                <a:lnTo>
                  <a:pt x="408" y="440"/>
                </a:lnTo>
                <a:lnTo>
                  <a:pt x="406" y="440"/>
                </a:lnTo>
                <a:lnTo>
                  <a:pt x="403" y="435"/>
                </a:lnTo>
                <a:lnTo>
                  <a:pt x="401" y="429"/>
                </a:lnTo>
                <a:lnTo>
                  <a:pt x="408" y="425"/>
                </a:lnTo>
                <a:lnTo>
                  <a:pt x="411" y="425"/>
                </a:lnTo>
                <a:lnTo>
                  <a:pt x="414" y="426"/>
                </a:lnTo>
                <a:lnTo>
                  <a:pt x="419" y="424"/>
                </a:lnTo>
                <a:lnTo>
                  <a:pt x="422" y="421"/>
                </a:lnTo>
                <a:lnTo>
                  <a:pt x="432" y="414"/>
                </a:lnTo>
                <a:lnTo>
                  <a:pt x="434" y="422"/>
                </a:lnTo>
                <a:lnTo>
                  <a:pt x="441" y="414"/>
                </a:lnTo>
                <a:lnTo>
                  <a:pt x="451" y="413"/>
                </a:lnTo>
                <a:lnTo>
                  <a:pt x="453" y="411"/>
                </a:lnTo>
                <a:lnTo>
                  <a:pt x="449" y="406"/>
                </a:lnTo>
                <a:lnTo>
                  <a:pt x="457" y="399"/>
                </a:lnTo>
                <a:lnTo>
                  <a:pt x="466" y="398"/>
                </a:lnTo>
                <a:lnTo>
                  <a:pt x="472" y="394"/>
                </a:lnTo>
                <a:lnTo>
                  <a:pt x="475" y="399"/>
                </a:lnTo>
                <a:lnTo>
                  <a:pt x="477" y="405"/>
                </a:lnTo>
                <a:lnTo>
                  <a:pt x="477" y="407"/>
                </a:lnTo>
                <a:lnTo>
                  <a:pt x="478" y="417"/>
                </a:lnTo>
                <a:lnTo>
                  <a:pt x="479" y="424"/>
                </a:lnTo>
                <a:lnTo>
                  <a:pt x="482" y="428"/>
                </a:lnTo>
                <a:lnTo>
                  <a:pt x="482" y="429"/>
                </a:lnTo>
                <a:lnTo>
                  <a:pt x="483" y="435"/>
                </a:lnTo>
                <a:lnTo>
                  <a:pt x="486" y="439"/>
                </a:lnTo>
                <a:lnTo>
                  <a:pt x="494" y="450"/>
                </a:lnTo>
                <a:lnTo>
                  <a:pt x="494" y="451"/>
                </a:lnTo>
                <a:lnTo>
                  <a:pt x="496" y="454"/>
                </a:lnTo>
                <a:lnTo>
                  <a:pt x="493" y="458"/>
                </a:lnTo>
                <a:lnTo>
                  <a:pt x="487" y="469"/>
                </a:lnTo>
                <a:lnTo>
                  <a:pt x="482" y="477"/>
                </a:lnTo>
                <a:lnTo>
                  <a:pt x="477" y="482"/>
                </a:lnTo>
                <a:lnTo>
                  <a:pt x="478" y="485"/>
                </a:lnTo>
                <a:lnTo>
                  <a:pt x="479" y="489"/>
                </a:lnTo>
                <a:lnTo>
                  <a:pt x="482" y="486"/>
                </a:lnTo>
                <a:lnTo>
                  <a:pt x="486" y="484"/>
                </a:lnTo>
                <a:lnTo>
                  <a:pt x="487" y="482"/>
                </a:lnTo>
                <a:lnTo>
                  <a:pt x="494" y="478"/>
                </a:lnTo>
                <a:lnTo>
                  <a:pt x="501" y="477"/>
                </a:lnTo>
                <a:lnTo>
                  <a:pt x="502" y="478"/>
                </a:lnTo>
                <a:lnTo>
                  <a:pt x="507" y="482"/>
                </a:lnTo>
                <a:lnTo>
                  <a:pt x="515" y="486"/>
                </a:lnTo>
                <a:lnTo>
                  <a:pt x="520" y="485"/>
                </a:lnTo>
                <a:lnTo>
                  <a:pt x="523" y="485"/>
                </a:lnTo>
                <a:lnTo>
                  <a:pt x="523" y="484"/>
                </a:lnTo>
                <a:lnTo>
                  <a:pt x="528" y="481"/>
                </a:lnTo>
                <a:lnTo>
                  <a:pt x="527" y="480"/>
                </a:lnTo>
                <a:lnTo>
                  <a:pt x="522" y="478"/>
                </a:lnTo>
                <a:lnTo>
                  <a:pt x="513" y="477"/>
                </a:lnTo>
                <a:lnTo>
                  <a:pt x="508" y="467"/>
                </a:lnTo>
                <a:lnTo>
                  <a:pt x="509" y="458"/>
                </a:lnTo>
                <a:lnTo>
                  <a:pt x="519" y="454"/>
                </a:lnTo>
                <a:lnTo>
                  <a:pt x="530" y="451"/>
                </a:lnTo>
                <a:lnTo>
                  <a:pt x="531" y="450"/>
                </a:lnTo>
                <a:lnTo>
                  <a:pt x="538" y="454"/>
                </a:lnTo>
                <a:lnTo>
                  <a:pt x="541" y="456"/>
                </a:lnTo>
                <a:lnTo>
                  <a:pt x="542" y="458"/>
                </a:lnTo>
                <a:lnTo>
                  <a:pt x="550" y="456"/>
                </a:lnTo>
                <a:lnTo>
                  <a:pt x="556" y="452"/>
                </a:lnTo>
                <a:lnTo>
                  <a:pt x="560" y="455"/>
                </a:lnTo>
                <a:lnTo>
                  <a:pt x="564" y="458"/>
                </a:lnTo>
                <a:lnTo>
                  <a:pt x="568" y="458"/>
                </a:lnTo>
                <a:lnTo>
                  <a:pt x="573" y="458"/>
                </a:lnTo>
                <a:lnTo>
                  <a:pt x="587" y="459"/>
                </a:lnTo>
                <a:lnTo>
                  <a:pt x="591" y="459"/>
                </a:lnTo>
                <a:lnTo>
                  <a:pt x="594" y="461"/>
                </a:lnTo>
                <a:lnTo>
                  <a:pt x="599" y="461"/>
                </a:lnTo>
                <a:lnTo>
                  <a:pt x="601" y="461"/>
                </a:lnTo>
                <a:lnTo>
                  <a:pt x="606" y="458"/>
                </a:lnTo>
                <a:lnTo>
                  <a:pt x="609" y="458"/>
                </a:lnTo>
                <a:lnTo>
                  <a:pt x="610" y="451"/>
                </a:lnTo>
                <a:lnTo>
                  <a:pt x="597" y="448"/>
                </a:lnTo>
                <a:lnTo>
                  <a:pt x="592" y="444"/>
                </a:lnTo>
                <a:lnTo>
                  <a:pt x="594" y="436"/>
                </a:lnTo>
                <a:lnTo>
                  <a:pt x="599" y="431"/>
                </a:lnTo>
                <a:lnTo>
                  <a:pt x="606" y="429"/>
                </a:lnTo>
                <a:lnTo>
                  <a:pt x="609" y="426"/>
                </a:lnTo>
                <a:lnTo>
                  <a:pt x="612" y="425"/>
                </a:lnTo>
                <a:lnTo>
                  <a:pt x="614" y="420"/>
                </a:lnTo>
                <a:lnTo>
                  <a:pt x="613" y="414"/>
                </a:lnTo>
                <a:lnTo>
                  <a:pt x="612" y="414"/>
                </a:lnTo>
                <a:lnTo>
                  <a:pt x="609" y="413"/>
                </a:lnTo>
                <a:lnTo>
                  <a:pt x="608" y="413"/>
                </a:lnTo>
                <a:lnTo>
                  <a:pt x="601" y="417"/>
                </a:lnTo>
                <a:lnTo>
                  <a:pt x="595" y="421"/>
                </a:lnTo>
                <a:lnTo>
                  <a:pt x="590" y="424"/>
                </a:lnTo>
                <a:lnTo>
                  <a:pt x="583" y="426"/>
                </a:lnTo>
                <a:lnTo>
                  <a:pt x="579" y="425"/>
                </a:lnTo>
                <a:lnTo>
                  <a:pt x="577" y="422"/>
                </a:lnTo>
                <a:lnTo>
                  <a:pt x="583" y="417"/>
                </a:lnTo>
                <a:lnTo>
                  <a:pt x="584" y="416"/>
                </a:lnTo>
                <a:lnTo>
                  <a:pt x="588" y="413"/>
                </a:lnTo>
                <a:lnTo>
                  <a:pt x="595" y="410"/>
                </a:lnTo>
                <a:lnTo>
                  <a:pt x="597" y="407"/>
                </a:lnTo>
                <a:lnTo>
                  <a:pt x="605" y="406"/>
                </a:lnTo>
                <a:lnTo>
                  <a:pt x="606" y="405"/>
                </a:lnTo>
                <a:lnTo>
                  <a:pt x="609" y="399"/>
                </a:lnTo>
                <a:lnTo>
                  <a:pt x="610" y="398"/>
                </a:lnTo>
                <a:lnTo>
                  <a:pt x="617" y="392"/>
                </a:lnTo>
                <a:lnTo>
                  <a:pt x="623" y="390"/>
                </a:lnTo>
                <a:lnTo>
                  <a:pt x="624" y="388"/>
                </a:lnTo>
                <a:lnTo>
                  <a:pt x="632" y="390"/>
                </a:lnTo>
                <a:lnTo>
                  <a:pt x="642" y="390"/>
                </a:lnTo>
                <a:lnTo>
                  <a:pt x="643" y="391"/>
                </a:lnTo>
                <a:lnTo>
                  <a:pt x="650" y="383"/>
                </a:lnTo>
                <a:lnTo>
                  <a:pt x="654" y="377"/>
                </a:lnTo>
                <a:lnTo>
                  <a:pt x="662" y="376"/>
                </a:lnTo>
                <a:lnTo>
                  <a:pt x="674" y="372"/>
                </a:lnTo>
                <a:lnTo>
                  <a:pt x="678" y="366"/>
                </a:lnTo>
                <a:lnTo>
                  <a:pt x="677" y="361"/>
                </a:lnTo>
                <a:lnTo>
                  <a:pt x="677" y="360"/>
                </a:lnTo>
                <a:lnTo>
                  <a:pt x="676" y="357"/>
                </a:lnTo>
                <a:lnTo>
                  <a:pt x="669" y="357"/>
                </a:lnTo>
                <a:lnTo>
                  <a:pt x="663" y="354"/>
                </a:lnTo>
                <a:lnTo>
                  <a:pt x="662" y="351"/>
                </a:lnTo>
                <a:lnTo>
                  <a:pt x="670" y="347"/>
                </a:lnTo>
                <a:lnTo>
                  <a:pt x="670" y="345"/>
                </a:lnTo>
                <a:lnTo>
                  <a:pt x="674" y="339"/>
                </a:lnTo>
                <a:lnTo>
                  <a:pt x="674" y="328"/>
                </a:lnTo>
                <a:lnTo>
                  <a:pt x="672" y="328"/>
                </a:lnTo>
                <a:lnTo>
                  <a:pt x="670" y="328"/>
                </a:lnTo>
                <a:lnTo>
                  <a:pt x="669" y="328"/>
                </a:lnTo>
                <a:lnTo>
                  <a:pt x="665" y="332"/>
                </a:lnTo>
                <a:lnTo>
                  <a:pt x="662" y="341"/>
                </a:lnTo>
                <a:lnTo>
                  <a:pt x="662" y="343"/>
                </a:lnTo>
                <a:lnTo>
                  <a:pt x="661" y="346"/>
                </a:lnTo>
                <a:lnTo>
                  <a:pt x="654" y="347"/>
                </a:lnTo>
                <a:lnTo>
                  <a:pt x="648" y="351"/>
                </a:lnTo>
                <a:lnTo>
                  <a:pt x="640" y="353"/>
                </a:lnTo>
                <a:lnTo>
                  <a:pt x="639" y="349"/>
                </a:lnTo>
                <a:lnTo>
                  <a:pt x="639" y="345"/>
                </a:lnTo>
                <a:lnTo>
                  <a:pt x="639" y="339"/>
                </a:lnTo>
                <a:lnTo>
                  <a:pt x="647" y="332"/>
                </a:lnTo>
                <a:lnTo>
                  <a:pt x="661" y="324"/>
                </a:lnTo>
                <a:lnTo>
                  <a:pt x="665" y="320"/>
                </a:lnTo>
                <a:lnTo>
                  <a:pt x="668" y="320"/>
                </a:lnTo>
                <a:lnTo>
                  <a:pt x="674" y="319"/>
                </a:lnTo>
                <a:lnTo>
                  <a:pt x="684" y="315"/>
                </a:lnTo>
                <a:lnTo>
                  <a:pt x="685" y="315"/>
                </a:lnTo>
                <a:lnTo>
                  <a:pt x="687" y="313"/>
                </a:lnTo>
                <a:lnTo>
                  <a:pt x="688" y="311"/>
                </a:lnTo>
                <a:lnTo>
                  <a:pt x="685" y="309"/>
                </a:lnTo>
                <a:lnTo>
                  <a:pt x="684" y="309"/>
                </a:lnTo>
                <a:lnTo>
                  <a:pt x="681" y="308"/>
                </a:lnTo>
                <a:lnTo>
                  <a:pt x="678" y="308"/>
                </a:lnTo>
                <a:lnTo>
                  <a:pt x="670" y="305"/>
                </a:lnTo>
                <a:lnTo>
                  <a:pt x="659" y="305"/>
                </a:lnTo>
                <a:lnTo>
                  <a:pt x="659" y="297"/>
                </a:lnTo>
                <a:lnTo>
                  <a:pt x="668" y="293"/>
                </a:lnTo>
                <a:lnTo>
                  <a:pt x="669" y="293"/>
                </a:lnTo>
                <a:lnTo>
                  <a:pt x="670" y="291"/>
                </a:lnTo>
                <a:lnTo>
                  <a:pt x="674" y="289"/>
                </a:lnTo>
                <a:lnTo>
                  <a:pt x="672" y="285"/>
                </a:lnTo>
                <a:lnTo>
                  <a:pt x="670" y="283"/>
                </a:lnTo>
                <a:lnTo>
                  <a:pt x="669" y="283"/>
                </a:lnTo>
                <a:lnTo>
                  <a:pt x="666" y="285"/>
                </a:lnTo>
                <a:lnTo>
                  <a:pt x="665" y="286"/>
                </a:lnTo>
                <a:lnTo>
                  <a:pt x="663" y="286"/>
                </a:lnTo>
                <a:lnTo>
                  <a:pt x="657" y="291"/>
                </a:lnTo>
                <a:lnTo>
                  <a:pt x="653" y="294"/>
                </a:lnTo>
                <a:lnTo>
                  <a:pt x="651" y="304"/>
                </a:lnTo>
                <a:lnTo>
                  <a:pt x="651" y="308"/>
                </a:lnTo>
                <a:lnTo>
                  <a:pt x="646" y="312"/>
                </a:lnTo>
                <a:lnTo>
                  <a:pt x="644" y="313"/>
                </a:lnTo>
                <a:lnTo>
                  <a:pt x="640" y="316"/>
                </a:lnTo>
                <a:lnTo>
                  <a:pt x="632" y="321"/>
                </a:lnTo>
                <a:lnTo>
                  <a:pt x="625" y="327"/>
                </a:lnTo>
                <a:lnTo>
                  <a:pt x="618" y="332"/>
                </a:lnTo>
                <a:lnTo>
                  <a:pt x="609" y="339"/>
                </a:lnTo>
                <a:lnTo>
                  <a:pt x="603" y="343"/>
                </a:lnTo>
                <a:lnTo>
                  <a:pt x="597" y="343"/>
                </a:lnTo>
                <a:lnTo>
                  <a:pt x="592" y="347"/>
                </a:lnTo>
                <a:lnTo>
                  <a:pt x="588" y="350"/>
                </a:lnTo>
                <a:lnTo>
                  <a:pt x="582" y="354"/>
                </a:lnTo>
                <a:lnTo>
                  <a:pt x="580" y="357"/>
                </a:lnTo>
                <a:lnTo>
                  <a:pt x="579" y="358"/>
                </a:lnTo>
                <a:lnTo>
                  <a:pt x="584" y="358"/>
                </a:lnTo>
                <a:lnTo>
                  <a:pt x="587" y="357"/>
                </a:lnTo>
                <a:lnTo>
                  <a:pt x="591" y="356"/>
                </a:lnTo>
                <a:lnTo>
                  <a:pt x="597" y="351"/>
                </a:lnTo>
                <a:lnTo>
                  <a:pt x="605" y="349"/>
                </a:lnTo>
                <a:lnTo>
                  <a:pt x="614" y="345"/>
                </a:lnTo>
                <a:lnTo>
                  <a:pt x="617" y="343"/>
                </a:lnTo>
                <a:lnTo>
                  <a:pt x="621" y="341"/>
                </a:lnTo>
                <a:lnTo>
                  <a:pt x="623" y="339"/>
                </a:lnTo>
                <a:lnTo>
                  <a:pt x="625" y="336"/>
                </a:lnTo>
                <a:lnTo>
                  <a:pt x="629" y="341"/>
                </a:lnTo>
                <a:lnTo>
                  <a:pt x="628" y="350"/>
                </a:lnTo>
                <a:lnTo>
                  <a:pt x="628" y="356"/>
                </a:lnTo>
                <a:lnTo>
                  <a:pt x="628" y="357"/>
                </a:lnTo>
                <a:lnTo>
                  <a:pt x="624" y="361"/>
                </a:lnTo>
                <a:lnTo>
                  <a:pt x="623" y="364"/>
                </a:lnTo>
                <a:lnTo>
                  <a:pt x="616" y="372"/>
                </a:lnTo>
                <a:lnTo>
                  <a:pt x="613" y="379"/>
                </a:lnTo>
                <a:lnTo>
                  <a:pt x="606" y="383"/>
                </a:lnTo>
                <a:lnTo>
                  <a:pt x="603" y="384"/>
                </a:lnTo>
                <a:lnTo>
                  <a:pt x="594" y="387"/>
                </a:lnTo>
                <a:lnTo>
                  <a:pt x="588" y="391"/>
                </a:lnTo>
                <a:lnTo>
                  <a:pt x="580" y="395"/>
                </a:lnTo>
                <a:lnTo>
                  <a:pt x="572" y="402"/>
                </a:lnTo>
                <a:lnTo>
                  <a:pt x="571" y="403"/>
                </a:lnTo>
                <a:lnTo>
                  <a:pt x="568" y="406"/>
                </a:lnTo>
                <a:lnTo>
                  <a:pt x="562" y="411"/>
                </a:lnTo>
                <a:lnTo>
                  <a:pt x="556" y="416"/>
                </a:lnTo>
                <a:lnTo>
                  <a:pt x="543" y="420"/>
                </a:lnTo>
                <a:lnTo>
                  <a:pt x="531" y="424"/>
                </a:lnTo>
                <a:lnTo>
                  <a:pt x="530" y="425"/>
                </a:lnTo>
                <a:lnTo>
                  <a:pt x="523" y="429"/>
                </a:lnTo>
                <a:lnTo>
                  <a:pt x="520" y="431"/>
                </a:lnTo>
                <a:lnTo>
                  <a:pt x="512" y="435"/>
                </a:lnTo>
                <a:lnTo>
                  <a:pt x="509" y="435"/>
                </a:lnTo>
                <a:lnTo>
                  <a:pt x="500" y="435"/>
                </a:lnTo>
                <a:lnTo>
                  <a:pt x="498" y="432"/>
                </a:lnTo>
                <a:lnTo>
                  <a:pt x="496" y="429"/>
                </a:lnTo>
                <a:lnTo>
                  <a:pt x="494" y="422"/>
                </a:lnTo>
                <a:lnTo>
                  <a:pt x="494" y="421"/>
                </a:lnTo>
                <a:lnTo>
                  <a:pt x="494" y="416"/>
                </a:lnTo>
                <a:lnTo>
                  <a:pt x="496" y="411"/>
                </a:lnTo>
                <a:lnTo>
                  <a:pt x="497" y="409"/>
                </a:lnTo>
                <a:lnTo>
                  <a:pt x="490" y="409"/>
                </a:lnTo>
                <a:lnTo>
                  <a:pt x="486" y="402"/>
                </a:lnTo>
                <a:lnTo>
                  <a:pt x="483" y="398"/>
                </a:lnTo>
                <a:lnTo>
                  <a:pt x="486" y="396"/>
                </a:lnTo>
                <a:lnTo>
                  <a:pt x="489" y="395"/>
                </a:lnTo>
                <a:lnTo>
                  <a:pt x="486" y="392"/>
                </a:lnTo>
                <a:lnTo>
                  <a:pt x="485" y="390"/>
                </a:lnTo>
                <a:lnTo>
                  <a:pt x="492" y="383"/>
                </a:lnTo>
                <a:lnTo>
                  <a:pt x="502" y="380"/>
                </a:lnTo>
                <a:lnTo>
                  <a:pt x="505" y="379"/>
                </a:lnTo>
                <a:lnTo>
                  <a:pt x="515" y="376"/>
                </a:lnTo>
                <a:lnTo>
                  <a:pt x="512" y="371"/>
                </a:lnTo>
                <a:lnTo>
                  <a:pt x="515" y="366"/>
                </a:lnTo>
                <a:lnTo>
                  <a:pt x="519" y="365"/>
                </a:lnTo>
                <a:lnTo>
                  <a:pt x="523" y="362"/>
                </a:lnTo>
                <a:lnTo>
                  <a:pt x="509" y="365"/>
                </a:lnTo>
                <a:lnTo>
                  <a:pt x="498" y="371"/>
                </a:lnTo>
                <a:lnTo>
                  <a:pt x="487" y="375"/>
                </a:lnTo>
                <a:lnTo>
                  <a:pt x="485" y="377"/>
                </a:lnTo>
                <a:lnTo>
                  <a:pt x="477" y="380"/>
                </a:lnTo>
                <a:lnTo>
                  <a:pt x="470" y="380"/>
                </a:lnTo>
                <a:lnTo>
                  <a:pt x="466" y="387"/>
                </a:lnTo>
                <a:lnTo>
                  <a:pt x="455" y="390"/>
                </a:lnTo>
                <a:lnTo>
                  <a:pt x="457" y="371"/>
                </a:lnTo>
                <a:lnTo>
                  <a:pt x="470" y="366"/>
                </a:lnTo>
                <a:lnTo>
                  <a:pt x="481" y="364"/>
                </a:lnTo>
                <a:lnTo>
                  <a:pt x="477" y="361"/>
                </a:lnTo>
                <a:lnTo>
                  <a:pt x="459" y="361"/>
                </a:lnTo>
                <a:lnTo>
                  <a:pt x="466" y="350"/>
                </a:lnTo>
                <a:lnTo>
                  <a:pt x="477" y="349"/>
                </a:lnTo>
                <a:lnTo>
                  <a:pt x="485" y="347"/>
                </a:lnTo>
                <a:lnTo>
                  <a:pt x="487" y="347"/>
                </a:lnTo>
                <a:lnTo>
                  <a:pt x="496" y="343"/>
                </a:lnTo>
                <a:lnTo>
                  <a:pt x="497" y="339"/>
                </a:lnTo>
                <a:lnTo>
                  <a:pt x="496" y="338"/>
                </a:lnTo>
                <a:lnTo>
                  <a:pt x="494" y="335"/>
                </a:lnTo>
                <a:lnTo>
                  <a:pt x="494" y="330"/>
                </a:lnTo>
                <a:lnTo>
                  <a:pt x="501" y="330"/>
                </a:lnTo>
                <a:lnTo>
                  <a:pt x="507" y="334"/>
                </a:lnTo>
                <a:lnTo>
                  <a:pt x="508" y="332"/>
                </a:lnTo>
                <a:lnTo>
                  <a:pt x="516" y="331"/>
                </a:lnTo>
                <a:lnTo>
                  <a:pt x="531" y="323"/>
                </a:lnTo>
                <a:lnTo>
                  <a:pt x="535" y="328"/>
                </a:lnTo>
                <a:lnTo>
                  <a:pt x="541" y="328"/>
                </a:lnTo>
                <a:lnTo>
                  <a:pt x="537" y="319"/>
                </a:lnTo>
                <a:lnTo>
                  <a:pt x="535" y="316"/>
                </a:lnTo>
                <a:lnTo>
                  <a:pt x="528" y="317"/>
                </a:lnTo>
                <a:lnTo>
                  <a:pt x="526" y="308"/>
                </a:lnTo>
                <a:lnTo>
                  <a:pt x="515" y="312"/>
                </a:lnTo>
                <a:lnTo>
                  <a:pt x="508" y="313"/>
                </a:lnTo>
                <a:lnTo>
                  <a:pt x="515" y="302"/>
                </a:lnTo>
                <a:lnTo>
                  <a:pt x="520" y="294"/>
                </a:lnTo>
                <a:lnTo>
                  <a:pt x="523" y="293"/>
                </a:lnTo>
                <a:lnTo>
                  <a:pt x="526" y="291"/>
                </a:lnTo>
                <a:lnTo>
                  <a:pt x="524" y="290"/>
                </a:lnTo>
                <a:lnTo>
                  <a:pt x="522" y="285"/>
                </a:lnTo>
                <a:lnTo>
                  <a:pt x="520" y="275"/>
                </a:lnTo>
                <a:lnTo>
                  <a:pt x="526" y="278"/>
                </a:lnTo>
                <a:lnTo>
                  <a:pt x="531" y="285"/>
                </a:lnTo>
                <a:lnTo>
                  <a:pt x="534" y="282"/>
                </a:lnTo>
                <a:lnTo>
                  <a:pt x="541" y="279"/>
                </a:lnTo>
                <a:lnTo>
                  <a:pt x="534" y="275"/>
                </a:lnTo>
                <a:lnTo>
                  <a:pt x="531" y="270"/>
                </a:lnTo>
                <a:lnTo>
                  <a:pt x="541" y="264"/>
                </a:lnTo>
                <a:lnTo>
                  <a:pt x="542" y="255"/>
                </a:lnTo>
                <a:lnTo>
                  <a:pt x="552" y="252"/>
                </a:lnTo>
                <a:lnTo>
                  <a:pt x="556" y="248"/>
                </a:lnTo>
                <a:lnTo>
                  <a:pt x="550" y="242"/>
                </a:lnTo>
                <a:lnTo>
                  <a:pt x="562" y="230"/>
                </a:lnTo>
                <a:lnTo>
                  <a:pt x="564" y="233"/>
                </a:lnTo>
                <a:lnTo>
                  <a:pt x="567" y="236"/>
                </a:lnTo>
                <a:lnTo>
                  <a:pt x="575" y="229"/>
                </a:lnTo>
                <a:lnTo>
                  <a:pt x="577" y="227"/>
                </a:lnTo>
                <a:lnTo>
                  <a:pt x="572" y="216"/>
                </a:lnTo>
                <a:lnTo>
                  <a:pt x="579" y="212"/>
                </a:lnTo>
                <a:lnTo>
                  <a:pt x="579" y="211"/>
                </a:lnTo>
                <a:lnTo>
                  <a:pt x="587" y="221"/>
                </a:lnTo>
                <a:lnTo>
                  <a:pt x="592" y="215"/>
                </a:lnTo>
                <a:lnTo>
                  <a:pt x="583" y="204"/>
                </a:lnTo>
                <a:lnTo>
                  <a:pt x="582" y="204"/>
                </a:lnTo>
                <a:lnTo>
                  <a:pt x="576" y="206"/>
                </a:lnTo>
                <a:lnTo>
                  <a:pt x="571" y="200"/>
                </a:lnTo>
                <a:lnTo>
                  <a:pt x="579" y="195"/>
                </a:lnTo>
                <a:lnTo>
                  <a:pt x="580" y="195"/>
                </a:lnTo>
                <a:lnTo>
                  <a:pt x="583" y="197"/>
                </a:lnTo>
                <a:lnTo>
                  <a:pt x="584" y="199"/>
                </a:lnTo>
                <a:lnTo>
                  <a:pt x="587" y="197"/>
                </a:lnTo>
                <a:lnTo>
                  <a:pt x="583" y="192"/>
                </a:lnTo>
                <a:lnTo>
                  <a:pt x="587" y="189"/>
                </a:lnTo>
                <a:lnTo>
                  <a:pt x="588" y="191"/>
                </a:lnTo>
                <a:lnTo>
                  <a:pt x="603" y="206"/>
                </a:lnTo>
                <a:lnTo>
                  <a:pt x="605" y="207"/>
                </a:lnTo>
                <a:lnTo>
                  <a:pt x="610" y="211"/>
                </a:lnTo>
                <a:lnTo>
                  <a:pt x="617" y="207"/>
                </a:lnTo>
                <a:lnTo>
                  <a:pt x="616" y="203"/>
                </a:lnTo>
                <a:lnTo>
                  <a:pt x="613" y="196"/>
                </a:lnTo>
                <a:lnTo>
                  <a:pt x="613" y="195"/>
                </a:lnTo>
                <a:lnTo>
                  <a:pt x="602" y="191"/>
                </a:lnTo>
                <a:lnTo>
                  <a:pt x="603" y="184"/>
                </a:lnTo>
                <a:lnTo>
                  <a:pt x="612" y="186"/>
                </a:lnTo>
                <a:lnTo>
                  <a:pt x="617" y="186"/>
                </a:lnTo>
                <a:lnTo>
                  <a:pt x="614" y="177"/>
                </a:lnTo>
                <a:lnTo>
                  <a:pt x="623" y="178"/>
                </a:lnTo>
                <a:lnTo>
                  <a:pt x="627" y="178"/>
                </a:lnTo>
                <a:lnTo>
                  <a:pt x="628" y="177"/>
                </a:lnTo>
                <a:lnTo>
                  <a:pt x="633" y="180"/>
                </a:lnTo>
                <a:lnTo>
                  <a:pt x="635" y="171"/>
                </a:lnTo>
                <a:lnTo>
                  <a:pt x="633" y="163"/>
                </a:lnTo>
                <a:lnTo>
                  <a:pt x="629" y="156"/>
                </a:lnTo>
                <a:lnTo>
                  <a:pt x="635" y="151"/>
                </a:lnTo>
                <a:lnTo>
                  <a:pt x="639" y="155"/>
                </a:lnTo>
                <a:lnTo>
                  <a:pt x="646" y="163"/>
                </a:lnTo>
                <a:lnTo>
                  <a:pt x="646" y="167"/>
                </a:lnTo>
                <a:lnTo>
                  <a:pt x="646" y="176"/>
                </a:lnTo>
                <a:lnTo>
                  <a:pt x="658" y="186"/>
                </a:lnTo>
                <a:lnTo>
                  <a:pt x="657" y="196"/>
                </a:lnTo>
                <a:lnTo>
                  <a:pt x="670" y="195"/>
                </a:lnTo>
                <a:lnTo>
                  <a:pt x="672" y="197"/>
                </a:lnTo>
                <a:lnTo>
                  <a:pt x="672" y="200"/>
                </a:lnTo>
                <a:lnTo>
                  <a:pt x="672" y="203"/>
                </a:lnTo>
                <a:lnTo>
                  <a:pt x="668" y="210"/>
                </a:lnTo>
                <a:lnTo>
                  <a:pt x="659" y="227"/>
                </a:lnTo>
                <a:lnTo>
                  <a:pt x="662" y="227"/>
                </a:lnTo>
                <a:lnTo>
                  <a:pt x="665" y="227"/>
                </a:lnTo>
                <a:lnTo>
                  <a:pt x="668" y="223"/>
                </a:lnTo>
                <a:lnTo>
                  <a:pt x="673" y="216"/>
                </a:lnTo>
                <a:lnTo>
                  <a:pt x="677" y="211"/>
                </a:lnTo>
                <a:lnTo>
                  <a:pt x="681" y="208"/>
                </a:lnTo>
                <a:lnTo>
                  <a:pt x="685" y="199"/>
                </a:lnTo>
                <a:lnTo>
                  <a:pt x="691" y="199"/>
                </a:lnTo>
                <a:lnTo>
                  <a:pt x="698" y="196"/>
                </a:lnTo>
                <a:lnTo>
                  <a:pt x="700" y="196"/>
                </a:lnTo>
                <a:lnTo>
                  <a:pt x="707" y="192"/>
                </a:lnTo>
                <a:lnTo>
                  <a:pt x="706" y="189"/>
                </a:lnTo>
                <a:lnTo>
                  <a:pt x="703" y="186"/>
                </a:lnTo>
                <a:lnTo>
                  <a:pt x="696" y="189"/>
                </a:lnTo>
                <a:lnTo>
                  <a:pt x="692" y="191"/>
                </a:lnTo>
                <a:lnTo>
                  <a:pt x="692" y="180"/>
                </a:lnTo>
                <a:lnTo>
                  <a:pt x="698" y="177"/>
                </a:lnTo>
                <a:lnTo>
                  <a:pt x="704" y="171"/>
                </a:lnTo>
                <a:lnTo>
                  <a:pt x="718" y="163"/>
                </a:lnTo>
                <a:lnTo>
                  <a:pt x="722" y="162"/>
                </a:lnTo>
                <a:lnTo>
                  <a:pt x="721" y="159"/>
                </a:lnTo>
                <a:lnTo>
                  <a:pt x="721" y="156"/>
                </a:lnTo>
                <a:lnTo>
                  <a:pt x="717" y="158"/>
                </a:lnTo>
                <a:lnTo>
                  <a:pt x="713" y="161"/>
                </a:lnTo>
                <a:lnTo>
                  <a:pt x="708" y="154"/>
                </a:lnTo>
                <a:lnTo>
                  <a:pt x="702" y="161"/>
                </a:lnTo>
                <a:lnTo>
                  <a:pt x="691" y="167"/>
                </a:lnTo>
                <a:lnTo>
                  <a:pt x="687" y="170"/>
                </a:lnTo>
                <a:lnTo>
                  <a:pt x="678" y="163"/>
                </a:lnTo>
                <a:lnTo>
                  <a:pt x="680" y="158"/>
                </a:lnTo>
                <a:lnTo>
                  <a:pt x="684" y="144"/>
                </a:lnTo>
                <a:lnTo>
                  <a:pt x="685" y="139"/>
                </a:lnTo>
                <a:lnTo>
                  <a:pt x="688" y="131"/>
                </a:lnTo>
                <a:lnTo>
                  <a:pt x="689" y="129"/>
                </a:lnTo>
                <a:lnTo>
                  <a:pt x="691" y="125"/>
                </a:lnTo>
                <a:lnTo>
                  <a:pt x="698" y="120"/>
                </a:lnTo>
                <a:lnTo>
                  <a:pt x="703" y="117"/>
                </a:lnTo>
                <a:lnTo>
                  <a:pt x="707" y="118"/>
                </a:lnTo>
                <a:lnTo>
                  <a:pt x="710" y="120"/>
                </a:lnTo>
                <a:lnTo>
                  <a:pt x="710" y="117"/>
                </a:lnTo>
                <a:lnTo>
                  <a:pt x="711" y="113"/>
                </a:lnTo>
                <a:lnTo>
                  <a:pt x="715" y="113"/>
                </a:lnTo>
                <a:lnTo>
                  <a:pt x="728" y="111"/>
                </a:lnTo>
                <a:lnTo>
                  <a:pt x="736" y="109"/>
                </a:lnTo>
                <a:lnTo>
                  <a:pt x="737" y="105"/>
                </a:lnTo>
                <a:lnTo>
                  <a:pt x="728" y="103"/>
                </a:lnTo>
                <a:lnTo>
                  <a:pt x="717" y="98"/>
                </a:lnTo>
                <a:lnTo>
                  <a:pt x="728" y="96"/>
                </a:lnTo>
                <a:lnTo>
                  <a:pt x="725" y="91"/>
                </a:lnTo>
                <a:lnTo>
                  <a:pt x="730" y="84"/>
                </a:lnTo>
                <a:lnTo>
                  <a:pt x="734" y="81"/>
                </a:lnTo>
                <a:lnTo>
                  <a:pt x="747" y="76"/>
                </a:lnTo>
                <a:lnTo>
                  <a:pt x="752" y="73"/>
                </a:lnTo>
                <a:lnTo>
                  <a:pt x="760" y="72"/>
                </a:lnTo>
                <a:lnTo>
                  <a:pt x="764" y="68"/>
                </a:lnTo>
                <a:lnTo>
                  <a:pt x="770" y="68"/>
                </a:lnTo>
                <a:lnTo>
                  <a:pt x="771" y="68"/>
                </a:lnTo>
                <a:lnTo>
                  <a:pt x="775" y="71"/>
                </a:lnTo>
                <a:lnTo>
                  <a:pt x="782" y="73"/>
                </a:lnTo>
                <a:lnTo>
                  <a:pt x="789" y="73"/>
                </a:lnTo>
                <a:lnTo>
                  <a:pt x="793" y="77"/>
                </a:lnTo>
                <a:lnTo>
                  <a:pt x="793" y="77"/>
                </a:lnTo>
                <a:lnTo>
                  <a:pt x="799" y="81"/>
                </a:lnTo>
                <a:lnTo>
                  <a:pt x="800" y="83"/>
                </a:lnTo>
                <a:lnTo>
                  <a:pt x="800" y="81"/>
                </a:lnTo>
                <a:lnTo>
                  <a:pt x="800" y="79"/>
                </a:lnTo>
                <a:lnTo>
                  <a:pt x="801" y="77"/>
                </a:lnTo>
                <a:lnTo>
                  <a:pt x="794" y="72"/>
                </a:lnTo>
                <a:lnTo>
                  <a:pt x="789" y="66"/>
                </a:lnTo>
                <a:lnTo>
                  <a:pt x="782" y="68"/>
                </a:lnTo>
                <a:lnTo>
                  <a:pt x="779" y="66"/>
                </a:lnTo>
                <a:lnTo>
                  <a:pt x="770" y="62"/>
                </a:lnTo>
                <a:lnTo>
                  <a:pt x="764" y="64"/>
                </a:lnTo>
                <a:lnTo>
                  <a:pt x="758" y="66"/>
                </a:lnTo>
                <a:lnTo>
                  <a:pt x="752" y="68"/>
                </a:lnTo>
                <a:lnTo>
                  <a:pt x="743" y="72"/>
                </a:lnTo>
                <a:lnTo>
                  <a:pt x="734" y="75"/>
                </a:lnTo>
                <a:lnTo>
                  <a:pt x="729" y="77"/>
                </a:lnTo>
                <a:lnTo>
                  <a:pt x="723" y="81"/>
                </a:lnTo>
                <a:lnTo>
                  <a:pt x="722" y="81"/>
                </a:lnTo>
                <a:lnTo>
                  <a:pt x="715" y="86"/>
                </a:lnTo>
                <a:lnTo>
                  <a:pt x="714" y="94"/>
                </a:lnTo>
                <a:lnTo>
                  <a:pt x="707" y="98"/>
                </a:lnTo>
                <a:lnTo>
                  <a:pt x="696" y="99"/>
                </a:lnTo>
                <a:lnTo>
                  <a:pt x="695" y="99"/>
                </a:lnTo>
                <a:lnTo>
                  <a:pt x="695" y="101"/>
                </a:lnTo>
                <a:lnTo>
                  <a:pt x="693" y="107"/>
                </a:lnTo>
                <a:lnTo>
                  <a:pt x="687" y="114"/>
                </a:lnTo>
                <a:lnTo>
                  <a:pt x="673" y="118"/>
                </a:lnTo>
                <a:lnTo>
                  <a:pt x="672" y="120"/>
                </a:lnTo>
                <a:lnTo>
                  <a:pt x="663" y="118"/>
                </a:lnTo>
                <a:lnTo>
                  <a:pt x="670" y="114"/>
                </a:lnTo>
                <a:lnTo>
                  <a:pt x="685" y="107"/>
                </a:lnTo>
                <a:lnTo>
                  <a:pt x="687" y="101"/>
                </a:lnTo>
                <a:lnTo>
                  <a:pt x="672" y="99"/>
                </a:lnTo>
                <a:lnTo>
                  <a:pt x="674" y="94"/>
                </a:lnTo>
                <a:lnTo>
                  <a:pt x="678" y="92"/>
                </a:lnTo>
                <a:lnTo>
                  <a:pt x="695" y="87"/>
                </a:lnTo>
                <a:lnTo>
                  <a:pt x="706" y="83"/>
                </a:lnTo>
                <a:lnTo>
                  <a:pt x="698" y="83"/>
                </a:lnTo>
                <a:lnTo>
                  <a:pt x="689" y="84"/>
                </a:lnTo>
                <a:lnTo>
                  <a:pt x="677" y="87"/>
                </a:lnTo>
                <a:lnTo>
                  <a:pt x="674" y="87"/>
                </a:lnTo>
                <a:lnTo>
                  <a:pt x="678" y="81"/>
                </a:lnTo>
                <a:lnTo>
                  <a:pt x="689" y="72"/>
                </a:lnTo>
                <a:lnTo>
                  <a:pt x="695" y="69"/>
                </a:lnTo>
                <a:lnTo>
                  <a:pt x="696" y="71"/>
                </a:lnTo>
                <a:lnTo>
                  <a:pt x="700" y="75"/>
                </a:lnTo>
                <a:lnTo>
                  <a:pt x="706" y="73"/>
                </a:lnTo>
                <a:lnTo>
                  <a:pt x="702" y="66"/>
                </a:lnTo>
                <a:lnTo>
                  <a:pt x="702" y="65"/>
                </a:lnTo>
                <a:lnTo>
                  <a:pt x="706" y="65"/>
                </a:lnTo>
                <a:lnTo>
                  <a:pt x="708" y="64"/>
                </a:lnTo>
                <a:lnTo>
                  <a:pt x="717" y="64"/>
                </a:lnTo>
                <a:lnTo>
                  <a:pt x="723" y="64"/>
                </a:lnTo>
                <a:lnTo>
                  <a:pt x="729" y="58"/>
                </a:lnTo>
                <a:lnTo>
                  <a:pt x="723" y="57"/>
                </a:lnTo>
                <a:lnTo>
                  <a:pt x="714" y="57"/>
                </a:lnTo>
                <a:lnTo>
                  <a:pt x="713" y="57"/>
                </a:lnTo>
                <a:lnTo>
                  <a:pt x="713" y="58"/>
                </a:lnTo>
                <a:lnTo>
                  <a:pt x="714" y="54"/>
                </a:lnTo>
                <a:lnTo>
                  <a:pt x="715" y="50"/>
                </a:lnTo>
                <a:lnTo>
                  <a:pt x="719" y="49"/>
                </a:lnTo>
                <a:lnTo>
                  <a:pt x="723" y="47"/>
                </a:lnTo>
                <a:lnTo>
                  <a:pt x="725" y="47"/>
                </a:lnTo>
                <a:lnTo>
                  <a:pt x="733" y="53"/>
                </a:lnTo>
                <a:lnTo>
                  <a:pt x="736" y="50"/>
                </a:lnTo>
                <a:lnTo>
                  <a:pt x="740" y="47"/>
                </a:lnTo>
                <a:lnTo>
                  <a:pt x="745" y="43"/>
                </a:lnTo>
                <a:lnTo>
                  <a:pt x="743" y="39"/>
                </a:lnTo>
                <a:lnTo>
                  <a:pt x="741" y="41"/>
                </a:lnTo>
                <a:lnTo>
                  <a:pt x="736" y="43"/>
                </a:lnTo>
                <a:lnTo>
                  <a:pt x="732" y="47"/>
                </a:lnTo>
                <a:lnTo>
                  <a:pt x="728" y="45"/>
                </a:lnTo>
                <a:lnTo>
                  <a:pt x="729" y="42"/>
                </a:lnTo>
                <a:lnTo>
                  <a:pt x="732" y="38"/>
                </a:lnTo>
                <a:lnTo>
                  <a:pt x="737" y="30"/>
                </a:lnTo>
                <a:lnTo>
                  <a:pt x="747" y="17"/>
                </a:lnTo>
                <a:lnTo>
                  <a:pt x="751" y="15"/>
                </a:lnTo>
                <a:lnTo>
                  <a:pt x="752" y="13"/>
                </a:lnTo>
                <a:lnTo>
                  <a:pt x="759" y="8"/>
                </a:lnTo>
                <a:lnTo>
                  <a:pt x="760" y="15"/>
                </a:lnTo>
                <a:lnTo>
                  <a:pt x="762" y="17"/>
                </a:lnTo>
                <a:lnTo>
                  <a:pt x="759" y="23"/>
                </a:lnTo>
                <a:lnTo>
                  <a:pt x="759" y="24"/>
                </a:lnTo>
                <a:lnTo>
                  <a:pt x="758" y="30"/>
                </a:lnTo>
                <a:lnTo>
                  <a:pt x="755" y="32"/>
                </a:lnTo>
                <a:lnTo>
                  <a:pt x="756" y="32"/>
                </a:lnTo>
                <a:lnTo>
                  <a:pt x="760" y="30"/>
                </a:lnTo>
                <a:lnTo>
                  <a:pt x="762" y="31"/>
                </a:lnTo>
                <a:lnTo>
                  <a:pt x="764" y="32"/>
                </a:lnTo>
                <a:lnTo>
                  <a:pt x="766" y="31"/>
                </a:lnTo>
                <a:lnTo>
                  <a:pt x="767" y="30"/>
                </a:lnTo>
                <a:lnTo>
                  <a:pt x="766" y="24"/>
                </a:lnTo>
                <a:lnTo>
                  <a:pt x="769" y="20"/>
                </a:lnTo>
                <a:lnTo>
                  <a:pt x="771" y="19"/>
                </a:lnTo>
                <a:lnTo>
                  <a:pt x="773" y="19"/>
                </a:lnTo>
                <a:lnTo>
                  <a:pt x="773" y="5"/>
                </a:lnTo>
                <a:lnTo>
                  <a:pt x="78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814">
            <a:extLst>
              <a:ext uri="{FF2B5EF4-FFF2-40B4-BE49-F238E27FC236}">
                <a16:creationId xmlns:a16="http://schemas.microsoft.com/office/drawing/2014/main" id="{9E152CDE-9668-E792-ED38-B82BEF202D9F}"/>
              </a:ext>
            </a:extLst>
          </p:cNvPr>
          <p:cNvSpPr>
            <a:spLocks/>
          </p:cNvSpPr>
          <p:nvPr/>
        </p:nvSpPr>
        <p:spPr bwMode="auto">
          <a:xfrm>
            <a:off x="5613477" y="2097136"/>
            <a:ext cx="809636" cy="1397034"/>
          </a:xfrm>
          <a:custGeom>
            <a:avLst/>
            <a:gdLst>
              <a:gd name="T0" fmla="*/ 12 w 510"/>
              <a:gd name="T1" fmla="*/ 876 h 880"/>
              <a:gd name="T2" fmla="*/ 43 w 510"/>
              <a:gd name="T3" fmla="*/ 855 h 880"/>
              <a:gd name="T4" fmla="*/ 101 w 510"/>
              <a:gd name="T5" fmla="*/ 799 h 880"/>
              <a:gd name="T6" fmla="*/ 52 w 510"/>
              <a:gd name="T7" fmla="*/ 827 h 880"/>
              <a:gd name="T8" fmla="*/ 26 w 510"/>
              <a:gd name="T9" fmla="*/ 814 h 880"/>
              <a:gd name="T10" fmla="*/ 39 w 510"/>
              <a:gd name="T11" fmla="*/ 786 h 880"/>
              <a:gd name="T12" fmla="*/ 11 w 510"/>
              <a:gd name="T13" fmla="*/ 789 h 880"/>
              <a:gd name="T14" fmla="*/ 20 w 510"/>
              <a:gd name="T15" fmla="*/ 760 h 880"/>
              <a:gd name="T16" fmla="*/ 52 w 510"/>
              <a:gd name="T17" fmla="*/ 778 h 880"/>
              <a:gd name="T18" fmla="*/ 82 w 510"/>
              <a:gd name="T19" fmla="*/ 759 h 880"/>
              <a:gd name="T20" fmla="*/ 60 w 510"/>
              <a:gd name="T21" fmla="*/ 733 h 880"/>
              <a:gd name="T22" fmla="*/ 45 w 510"/>
              <a:gd name="T23" fmla="*/ 700 h 880"/>
              <a:gd name="T24" fmla="*/ 82 w 510"/>
              <a:gd name="T25" fmla="*/ 709 h 880"/>
              <a:gd name="T26" fmla="*/ 80 w 510"/>
              <a:gd name="T27" fmla="*/ 662 h 880"/>
              <a:gd name="T28" fmla="*/ 123 w 510"/>
              <a:gd name="T29" fmla="*/ 645 h 880"/>
              <a:gd name="T30" fmla="*/ 109 w 510"/>
              <a:gd name="T31" fmla="*/ 602 h 880"/>
              <a:gd name="T32" fmla="*/ 153 w 510"/>
              <a:gd name="T33" fmla="*/ 561 h 880"/>
              <a:gd name="T34" fmla="*/ 196 w 510"/>
              <a:gd name="T35" fmla="*/ 576 h 880"/>
              <a:gd name="T36" fmla="*/ 210 w 510"/>
              <a:gd name="T37" fmla="*/ 559 h 880"/>
              <a:gd name="T38" fmla="*/ 174 w 510"/>
              <a:gd name="T39" fmla="*/ 540 h 880"/>
              <a:gd name="T40" fmla="*/ 153 w 510"/>
              <a:gd name="T41" fmla="*/ 539 h 880"/>
              <a:gd name="T42" fmla="*/ 132 w 510"/>
              <a:gd name="T43" fmla="*/ 513 h 880"/>
              <a:gd name="T44" fmla="*/ 139 w 510"/>
              <a:gd name="T45" fmla="*/ 487 h 880"/>
              <a:gd name="T46" fmla="*/ 174 w 510"/>
              <a:gd name="T47" fmla="*/ 469 h 880"/>
              <a:gd name="T48" fmla="*/ 154 w 510"/>
              <a:gd name="T49" fmla="*/ 448 h 880"/>
              <a:gd name="T50" fmla="*/ 158 w 510"/>
              <a:gd name="T51" fmla="*/ 426 h 880"/>
              <a:gd name="T52" fmla="*/ 184 w 510"/>
              <a:gd name="T53" fmla="*/ 430 h 880"/>
              <a:gd name="T54" fmla="*/ 221 w 510"/>
              <a:gd name="T55" fmla="*/ 404 h 880"/>
              <a:gd name="T56" fmla="*/ 209 w 510"/>
              <a:gd name="T57" fmla="*/ 358 h 880"/>
              <a:gd name="T58" fmla="*/ 255 w 510"/>
              <a:gd name="T59" fmla="*/ 347 h 880"/>
              <a:gd name="T60" fmla="*/ 262 w 510"/>
              <a:gd name="T61" fmla="*/ 329 h 880"/>
              <a:gd name="T62" fmla="*/ 281 w 510"/>
              <a:gd name="T63" fmla="*/ 299 h 880"/>
              <a:gd name="T64" fmla="*/ 324 w 510"/>
              <a:gd name="T65" fmla="*/ 325 h 880"/>
              <a:gd name="T66" fmla="*/ 368 w 510"/>
              <a:gd name="T67" fmla="*/ 306 h 880"/>
              <a:gd name="T68" fmla="*/ 350 w 510"/>
              <a:gd name="T69" fmla="*/ 285 h 880"/>
              <a:gd name="T70" fmla="*/ 303 w 510"/>
              <a:gd name="T71" fmla="*/ 272 h 880"/>
              <a:gd name="T72" fmla="*/ 311 w 510"/>
              <a:gd name="T73" fmla="*/ 247 h 880"/>
              <a:gd name="T74" fmla="*/ 318 w 510"/>
              <a:gd name="T75" fmla="*/ 206 h 880"/>
              <a:gd name="T76" fmla="*/ 345 w 510"/>
              <a:gd name="T77" fmla="*/ 219 h 880"/>
              <a:gd name="T78" fmla="*/ 402 w 510"/>
              <a:gd name="T79" fmla="*/ 239 h 880"/>
              <a:gd name="T80" fmla="*/ 421 w 510"/>
              <a:gd name="T81" fmla="*/ 198 h 880"/>
              <a:gd name="T82" fmla="*/ 361 w 510"/>
              <a:gd name="T83" fmla="*/ 189 h 880"/>
              <a:gd name="T84" fmla="*/ 391 w 510"/>
              <a:gd name="T85" fmla="*/ 174 h 880"/>
              <a:gd name="T86" fmla="*/ 400 w 510"/>
              <a:gd name="T87" fmla="*/ 154 h 880"/>
              <a:gd name="T88" fmla="*/ 353 w 510"/>
              <a:gd name="T89" fmla="*/ 154 h 880"/>
              <a:gd name="T90" fmla="*/ 342 w 510"/>
              <a:gd name="T91" fmla="*/ 152 h 880"/>
              <a:gd name="T92" fmla="*/ 342 w 510"/>
              <a:gd name="T93" fmla="*/ 129 h 880"/>
              <a:gd name="T94" fmla="*/ 360 w 510"/>
              <a:gd name="T95" fmla="*/ 116 h 880"/>
              <a:gd name="T96" fmla="*/ 420 w 510"/>
              <a:gd name="T97" fmla="*/ 78 h 880"/>
              <a:gd name="T98" fmla="*/ 360 w 510"/>
              <a:gd name="T99" fmla="*/ 84 h 880"/>
              <a:gd name="T100" fmla="*/ 389 w 510"/>
              <a:gd name="T101" fmla="*/ 45 h 880"/>
              <a:gd name="T102" fmla="*/ 413 w 510"/>
              <a:gd name="T103" fmla="*/ 39 h 880"/>
              <a:gd name="T104" fmla="*/ 436 w 510"/>
              <a:gd name="T105" fmla="*/ 63 h 880"/>
              <a:gd name="T106" fmla="*/ 479 w 510"/>
              <a:gd name="T107" fmla="*/ 134 h 880"/>
              <a:gd name="T108" fmla="*/ 462 w 510"/>
              <a:gd name="T109" fmla="*/ 96 h 880"/>
              <a:gd name="T110" fmla="*/ 476 w 510"/>
              <a:gd name="T111" fmla="*/ 85 h 880"/>
              <a:gd name="T112" fmla="*/ 481 w 510"/>
              <a:gd name="T113" fmla="*/ 56 h 880"/>
              <a:gd name="T114" fmla="*/ 476 w 510"/>
              <a:gd name="T115" fmla="*/ 33 h 880"/>
              <a:gd name="T116" fmla="*/ 440 w 510"/>
              <a:gd name="T117" fmla="*/ 11 h 880"/>
              <a:gd name="T118" fmla="*/ 491 w 510"/>
              <a:gd name="T119" fmla="*/ 18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0" h="880">
                <a:moveTo>
                  <a:pt x="20" y="823"/>
                </a:moveTo>
                <a:lnTo>
                  <a:pt x="26" y="832"/>
                </a:lnTo>
                <a:lnTo>
                  <a:pt x="26" y="836"/>
                </a:lnTo>
                <a:lnTo>
                  <a:pt x="22" y="846"/>
                </a:lnTo>
                <a:lnTo>
                  <a:pt x="23" y="849"/>
                </a:lnTo>
                <a:lnTo>
                  <a:pt x="27" y="847"/>
                </a:lnTo>
                <a:lnTo>
                  <a:pt x="28" y="853"/>
                </a:lnTo>
                <a:lnTo>
                  <a:pt x="27" y="854"/>
                </a:lnTo>
                <a:lnTo>
                  <a:pt x="24" y="855"/>
                </a:lnTo>
                <a:lnTo>
                  <a:pt x="15" y="859"/>
                </a:lnTo>
                <a:lnTo>
                  <a:pt x="7" y="859"/>
                </a:lnTo>
                <a:lnTo>
                  <a:pt x="1" y="857"/>
                </a:lnTo>
                <a:lnTo>
                  <a:pt x="0" y="859"/>
                </a:lnTo>
                <a:lnTo>
                  <a:pt x="4" y="865"/>
                </a:lnTo>
                <a:lnTo>
                  <a:pt x="12" y="868"/>
                </a:lnTo>
                <a:lnTo>
                  <a:pt x="12" y="873"/>
                </a:lnTo>
                <a:lnTo>
                  <a:pt x="12" y="876"/>
                </a:lnTo>
                <a:lnTo>
                  <a:pt x="11" y="879"/>
                </a:lnTo>
                <a:lnTo>
                  <a:pt x="13" y="879"/>
                </a:lnTo>
                <a:lnTo>
                  <a:pt x="15" y="880"/>
                </a:lnTo>
                <a:lnTo>
                  <a:pt x="18" y="874"/>
                </a:lnTo>
                <a:lnTo>
                  <a:pt x="18" y="873"/>
                </a:lnTo>
                <a:lnTo>
                  <a:pt x="16" y="869"/>
                </a:lnTo>
                <a:lnTo>
                  <a:pt x="13" y="865"/>
                </a:lnTo>
                <a:lnTo>
                  <a:pt x="20" y="864"/>
                </a:lnTo>
                <a:lnTo>
                  <a:pt x="27" y="861"/>
                </a:lnTo>
                <a:lnTo>
                  <a:pt x="35" y="854"/>
                </a:lnTo>
                <a:lnTo>
                  <a:pt x="41" y="858"/>
                </a:lnTo>
                <a:lnTo>
                  <a:pt x="43" y="862"/>
                </a:lnTo>
                <a:lnTo>
                  <a:pt x="46" y="861"/>
                </a:lnTo>
                <a:lnTo>
                  <a:pt x="49" y="859"/>
                </a:lnTo>
                <a:lnTo>
                  <a:pt x="49" y="857"/>
                </a:lnTo>
                <a:lnTo>
                  <a:pt x="46" y="855"/>
                </a:lnTo>
                <a:lnTo>
                  <a:pt x="43" y="855"/>
                </a:lnTo>
                <a:lnTo>
                  <a:pt x="39" y="853"/>
                </a:lnTo>
                <a:lnTo>
                  <a:pt x="46" y="850"/>
                </a:lnTo>
                <a:lnTo>
                  <a:pt x="49" y="849"/>
                </a:lnTo>
                <a:lnTo>
                  <a:pt x="54" y="844"/>
                </a:lnTo>
                <a:lnTo>
                  <a:pt x="61" y="844"/>
                </a:lnTo>
                <a:lnTo>
                  <a:pt x="71" y="834"/>
                </a:lnTo>
                <a:lnTo>
                  <a:pt x="75" y="831"/>
                </a:lnTo>
                <a:lnTo>
                  <a:pt x="76" y="828"/>
                </a:lnTo>
                <a:lnTo>
                  <a:pt x="80" y="823"/>
                </a:lnTo>
                <a:lnTo>
                  <a:pt x="83" y="823"/>
                </a:lnTo>
                <a:lnTo>
                  <a:pt x="84" y="820"/>
                </a:lnTo>
                <a:lnTo>
                  <a:pt x="88" y="816"/>
                </a:lnTo>
                <a:lnTo>
                  <a:pt x="88" y="814"/>
                </a:lnTo>
                <a:lnTo>
                  <a:pt x="90" y="814"/>
                </a:lnTo>
                <a:lnTo>
                  <a:pt x="91" y="813"/>
                </a:lnTo>
                <a:lnTo>
                  <a:pt x="95" y="805"/>
                </a:lnTo>
                <a:lnTo>
                  <a:pt x="101" y="799"/>
                </a:lnTo>
                <a:lnTo>
                  <a:pt x="103" y="797"/>
                </a:lnTo>
                <a:lnTo>
                  <a:pt x="101" y="793"/>
                </a:lnTo>
                <a:lnTo>
                  <a:pt x="91" y="802"/>
                </a:lnTo>
                <a:lnTo>
                  <a:pt x="91" y="804"/>
                </a:lnTo>
                <a:lnTo>
                  <a:pt x="86" y="809"/>
                </a:lnTo>
                <a:lnTo>
                  <a:pt x="80" y="816"/>
                </a:lnTo>
                <a:lnTo>
                  <a:pt x="73" y="823"/>
                </a:lnTo>
                <a:lnTo>
                  <a:pt x="69" y="827"/>
                </a:lnTo>
                <a:lnTo>
                  <a:pt x="64" y="831"/>
                </a:lnTo>
                <a:lnTo>
                  <a:pt x="52" y="840"/>
                </a:lnTo>
                <a:lnTo>
                  <a:pt x="46" y="842"/>
                </a:lnTo>
                <a:lnTo>
                  <a:pt x="39" y="838"/>
                </a:lnTo>
                <a:lnTo>
                  <a:pt x="35" y="836"/>
                </a:lnTo>
                <a:lnTo>
                  <a:pt x="38" y="831"/>
                </a:lnTo>
                <a:lnTo>
                  <a:pt x="42" y="828"/>
                </a:lnTo>
                <a:lnTo>
                  <a:pt x="48" y="832"/>
                </a:lnTo>
                <a:lnTo>
                  <a:pt x="52" y="827"/>
                </a:lnTo>
                <a:lnTo>
                  <a:pt x="50" y="825"/>
                </a:lnTo>
                <a:lnTo>
                  <a:pt x="45" y="824"/>
                </a:lnTo>
                <a:lnTo>
                  <a:pt x="42" y="823"/>
                </a:lnTo>
                <a:lnTo>
                  <a:pt x="43" y="821"/>
                </a:lnTo>
                <a:lnTo>
                  <a:pt x="41" y="817"/>
                </a:lnTo>
                <a:lnTo>
                  <a:pt x="33" y="819"/>
                </a:lnTo>
                <a:lnTo>
                  <a:pt x="39" y="814"/>
                </a:lnTo>
                <a:lnTo>
                  <a:pt x="45" y="816"/>
                </a:lnTo>
                <a:lnTo>
                  <a:pt x="48" y="814"/>
                </a:lnTo>
                <a:lnTo>
                  <a:pt x="50" y="814"/>
                </a:lnTo>
                <a:lnTo>
                  <a:pt x="46" y="812"/>
                </a:lnTo>
                <a:lnTo>
                  <a:pt x="43" y="808"/>
                </a:lnTo>
                <a:lnTo>
                  <a:pt x="38" y="808"/>
                </a:lnTo>
                <a:lnTo>
                  <a:pt x="33" y="810"/>
                </a:lnTo>
                <a:lnTo>
                  <a:pt x="30" y="813"/>
                </a:lnTo>
                <a:lnTo>
                  <a:pt x="27" y="814"/>
                </a:lnTo>
                <a:lnTo>
                  <a:pt x="26" y="814"/>
                </a:lnTo>
                <a:lnTo>
                  <a:pt x="28" y="808"/>
                </a:lnTo>
                <a:lnTo>
                  <a:pt x="28" y="806"/>
                </a:lnTo>
                <a:lnTo>
                  <a:pt x="31" y="804"/>
                </a:lnTo>
                <a:lnTo>
                  <a:pt x="33" y="802"/>
                </a:lnTo>
                <a:lnTo>
                  <a:pt x="35" y="798"/>
                </a:lnTo>
                <a:lnTo>
                  <a:pt x="38" y="798"/>
                </a:lnTo>
                <a:lnTo>
                  <a:pt x="43" y="798"/>
                </a:lnTo>
                <a:lnTo>
                  <a:pt x="45" y="795"/>
                </a:lnTo>
                <a:lnTo>
                  <a:pt x="46" y="794"/>
                </a:lnTo>
                <a:lnTo>
                  <a:pt x="45" y="793"/>
                </a:lnTo>
                <a:lnTo>
                  <a:pt x="42" y="791"/>
                </a:lnTo>
                <a:lnTo>
                  <a:pt x="46" y="786"/>
                </a:lnTo>
                <a:lnTo>
                  <a:pt x="49" y="783"/>
                </a:lnTo>
                <a:lnTo>
                  <a:pt x="46" y="782"/>
                </a:lnTo>
                <a:lnTo>
                  <a:pt x="45" y="782"/>
                </a:lnTo>
                <a:lnTo>
                  <a:pt x="41" y="784"/>
                </a:lnTo>
                <a:lnTo>
                  <a:pt x="39" y="786"/>
                </a:lnTo>
                <a:lnTo>
                  <a:pt x="33" y="791"/>
                </a:lnTo>
                <a:lnTo>
                  <a:pt x="33" y="793"/>
                </a:lnTo>
                <a:lnTo>
                  <a:pt x="27" y="794"/>
                </a:lnTo>
                <a:lnTo>
                  <a:pt x="23" y="790"/>
                </a:lnTo>
                <a:lnTo>
                  <a:pt x="23" y="802"/>
                </a:lnTo>
                <a:lnTo>
                  <a:pt x="23" y="806"/>
                </a:lnTo>
                <a:lnTo>
                  <a:pt x="23" y="808"/>
                </a:lnTo>
                <a:lnTo>
                  <a:pt x="22" y="808"/>
                </a:lnTo>
                <a:lnTo>
                  <a:pt x="15" y="813"/>
                </a:lnTo>
                <a:lnTo>
                  <a:pt x="15" y="814"/>
                </a:lnTo>
                <a:lnTo>
                  <a:pt x="4" y="820"/>
                </a:lnTo>
                <a:lnTo>
                  <a:pt x="4" y="817"/>
                </a:lnTo>
                <a:lnTo>
                  <a:pt x="3" y="814"/>
                </a:lnTo>
                <a:lnTo>
                  <a:pt x="11" y="798"/>
                </a:lnTo>
                <a:lnTo>
                  <a:pt x="7" y="797"/>
                </a:lnTo>
                <a:lnTo>
                  <a:pt x="8" y="793"/>
                </a:lnTo>
                <a:lnTo>
                  <a:pt x="11" y="789"/>
                </a:lnTo>
                <a:lnTo>
                  <a:pt x="12" y="780"/>
                </a:lnTo>
                <a:lnTo>
                  <a:pt x="13" y="780"/>
                </a:lnTo>
                <a:lnTo>
                  <a:pt x="20" y="782"/>
                </a:lnTo>
                <a:lnTo>
                  <a:pt x="23" y="782"/>
                </a:lnTo>
                <a:lnTo>
                  <a:pt x="27" y="778"/>
                </a:lnTo>
                <a:lnTo>
                  <a:pt x="23" y="778"/>
                </a:lnTo>
                <a:lnTo>
                  <a:pt x="22" y="778"/>
                </a:lnTo>
                <a:lnTo>
                  <a:pt x="19" y="778"/>
                </a:lnTo>
                <a:lnTo>
                  <a:pt x="16" y="778"/>
                </a:lnTo>
                <a:lnTo>
                  <a:pt x="19" y="769"/>
                </a:lnTo>
                <a:lnTo>
                  <a:pt x="27" y="761"/>
                </a:lnTo>
                <a:lnTo>
                  <a:pt x="37" y="757"/>
                </a:lnTo>
                <a:lnTo>
                  <a:pt x="37" y="756"/>
                </a:lnTo>
                <a:lnTo>
                  <a:pt x="35" y="752"/>
                </a:lnTo>
                <a:lnTo>
                  <a:pt x="31" y="750"/>
                </a:lnTo>
                <a:lnTo>
                  <a:pt x="26" y="757"/>
                </a:lnTo>
                <a:lnTo>
                  <a:pt x="20" y="760"/>
                </a:lnTo>
                <a:lnTo>
                  <a:pt x="18" y="763"/>
                </a:lnTo>
                <a:lnTo>
                  <a:pt x="19" y="754"/>
                </a:lnTo>
                <a:lnTo>
                  <a:pt x="24" y="746"/>
                </a:lnTo>
                <a:lnTo>
                  <a:pt x="27" y="741"/>
                </a:lnTo>
                <a:lnTo>
                  <a:pt x="27" y="733"/>
                </a:lnTo>
                <a:lnTo>
                  <a:pt x="27" y="730"/>
                </a:lnTo>
                <a:lnTo>
                  <a:pt x="28" y="724"/>
                </a:lnTo>
                <a:lnTo>
                  <a:pt x="33" y="724"/>
                </a:lnTo>
                <a:lnTo>
                  <a:pt x="35" y="727"/>
                </a:lnTo>
                <a:lnTo>
                  <a:pt x="35" y="729"/>
                </a:lnTo>
                <a:lnTo>
                  <a:pt x="34" y="737"/>
                </a:lnTo>
                <a:lnTo>
                  <a:pt x="42" y="744"/>
                </a:lnTo>
                <a:lnTo>
                  <a:pt x="49" y="754"/>
                </a:lnTo>
                <a:lnTo>
                  <a:pt x="46" y="761"/>
                </a:lnTo>
                <a:lnTo>
                  <a:pt x="49" y="771"/>
                </a:lnTo>
                <a:lnTo>
                  <a:pt x="50" y="774"/>
                </a:lnTo>
                <a:lnTo>
                  <a:pt x="52" y="778"/>
                </a:lnTo>
                <a:lnTo>
                  <a:pt x="56" y="780"/>
                </a:lnTo>
                <a:lnTo>
                  <a:pt x="56" y="775"/>
                </a:lnTo>
                <a:lnTo>
                  <a:pt x="54" y="771"/>
                </a:lnTo>
                <a:lnTo>
                  <a:pt x="50" y="764"/>
                </a:lnTo>
                <a:lnTo>
                  <a:pt x="50" y="763"/>
                </a:lnTo>
                <a:lnTo>
                  <a:pt x="53" y="760"/>
                </a:lnTo>
                <a:lnTo>
                  <a:pt x="58" y="761"/>
                </a:lnTo>
                <a:lnTo>
                  <a:pt x="60" y="771"/>
                </a:lnTo>
                <a:lnTo>
                  <a:pt x="63" y="767"/>
                </a:lnTo>
                <a:lnTo>
                  <a:pt x="67" y="776"/>
                </a:lnTo>
                <a:lnTo>
                  <a:pt x="72" y="776"/>
                </a:lnTo>
                <a:lnTo>
                  <a:pt x="72" y="775"/>
                </a:lnTo>
                <a:lnTo>
                  <a:pt x="72" y="772"/>
                </a:lnTo>
                <a:lnTo>
                  <a:pt x="67" y="764"/>
                </a:lnTo>
                <a:lnTo>
                  <a:pt x="69" y="761"/>
                </a:lnTo>
                <a:lnTo>
                  <a:pt x="79" y="760"/>
                </a:lnTo>
                <a:lnTo>
                  <a:pt x="82" y="759"/>
                </a:lnTo>
                <a:lnTo>
                  <a:pt x="83" y="757"/>
                </a:lnTo>
                <a:lnTo>
                  <a:pt x="79" y="757"/>
                </a:lnTo>
                <a:lnTo>
                  <a:pt x="68" y="757"/>
                </a:lnTo>
                <a:lnTo>
                  <a:pt x="65" y="754"/>
                </a:lnTo>
                <a:lnTo>
                  <a:pt x="65" y="753"/>
                </a:lnTo>
                <a:lnTo>
                  <a:pt x="64" y="753"/>
                </a:lnTo>
                <a:lnTo>
                  <a:pt x="61" y="749"/>
                </a:lnTo>
                <a:lnTo>
                  <a:pt x="60" y="746"/>
                </a:lnTo>
                <a:lnTo>
                  <a:pt x="61" y="745"/>
                </a:lnTo>
                <a:lnTo>
                  <a:pt x="65" y="745"/>
                </a:lnTo>
                <a:lnTo>
                  <a:pt x="68" y="739"/>
                </a:lnTo>
                <a:lnTo>
                  <a:pt x="67" y="739"/>
                </a:lnTo>
                <a:lnTo>
                  <a:pt x="64" y="738"/>
                </a:lnTo>
                <a:lnTo>
                  <a:pt x="61" y="737"/>
                </a:lnTo>
                <a:lnTo>
                  <a:pt x="61" y="734"/>
                </a:lnTo>
                <a:lnTo>
                  <a:pt x="61" y="724"/>
                </a:lnTo>
                <a:lnTo>
                  <a:pt x="60" y="733"/>
                </a:lnTo>
                <a:lnTo>
                  <a:pt x="58" y="735"/>
                </a:lnTo>
                <a:lnTo>
                  <a:pt x="58" y="742"/>
                </a:lnTo>
                <a:lnTo>
                  <a:pt x="54" y="744"/>
                </a:lnTo>
                <a:lnTo>
                  <a:pt x="53" y="744"/>
                </a:lnTo>
                <a:lnTo>
                  <a:pt x="49" y="742"/>
                </a:lnTo>
                <a:lnTo>
                  <a:pt x="49" y="741"/>
                </a:lnTo>
                <a:lnTo>
                  <a:pt x="54" y="734"/>
                </a:lnTo>
                <a:lnTo>
                  <a:pt x="52" y="737"/>
                </a:lnTo>
                <a:lnTo>
                  <a:pt x="46" y="738"/>
                </a:lnTo>
                <a:lnTo>
                  <a:pt x="43" y="733"/>
                </a:lnTo>
                <a:lnTo>
                  <a:pt x="43" y="729"/>
                </a:lnTo>
                <a:lnTo>
                  <a:pt x="43" y="727"/>
                </a:lnTo>
                <a:lnTo>
                  <a:pt x="42" y="724"/>
                </a:lnTo>
                <a:lnTo>
                  <a:pt x="42" y="724"/>
                </a:lnTo>
                <a:lnTo>
                  <a:pt x="39" y="719"/>
                </a:lnTo>
                <a:lnTo>
                  <a:pt x="39" y="711"/>
                </a:lnTo>
                <a:lnTo>
                  <a:pt x="45" y="700"/>
                </a:lnTo>
                <a:lnTo>
                  <a:pt x="52" y="692"/>
                </a:lnTo>
                <a:lnTo>
                  <a:pt x="53" y="692"/>
                </a:lnTo>
                <a:lnTo>
                  <a:pt x="57" y="688"/>
                </a:lnTo>
                <a:lnTo>
                  <a:pt x="64" y="696"/>
                </a:lnTo>
                <a:lnTo>
                  <a:pt x="65" y="697"/>
                </a:lnTo>
                <a:lnTo>
                  <a:pt x="65" y="701"/>
                </a:lnTo>
                <a:lnTo>
                  <a:pt x="68" y="707"/>
                </a:lnTo>
                <a:lnTo>
                  <a:pt x="68" y="708"/>
                </a:lnTo>
                <a:lnTo>
                  <a:pt x="69" y="708"/>
                </a:lnTo>
                <a:lnTo>
                  <a:pt x="71" y="711"/>
                </a:lnTo>
                <a:lnTo>
                  <a:pt x="78" y="712"/>
                </a:lnTo>
                <a:lnTo>
                  <a:pt x="79" y="714"/>
                </a:lnTo>
                <a:lnTo>
                  <a:pt x="83" y="723"/>
                </a:lnTo>
                <a:lnTo>
                  <a:pt x="91" y="722"/>
                </a:lnTo>
                <a:lnTo>
                  <a:pt x="86" y="716"/>
                </a:lnTo>
                <a:lnTo>
                  <a:pt x="86" y="711"/>
                </a:lnTo>
                <a:lnTo>
                  <a:pt x="82" y="709"/>
                </a:lnTo>
                <a:lnTo>
                  <a:pt x="80" y="708"/>
                </a:lnTo>
                <a:lnTo>
                  <a:pt x="78" y="707"/>
                </a:lnTo>
                <a:lnTo>
                  <a:pt x="73" y="705"/>
                </a:lnTo>
                <a:lnTo>
                  <a:pt x="73" y="704"/>
                </a:lnTo>
                <a:lnTo>
                  <a:pt x="75" y="697"/>
                </a:lnTo>
                <a:lnTo>
                  <a:pt x="75" y="696"/>
                </a:lnTo>
                <a:lnTo>
                  <a:pt x="68" y="690"/>
                </a:lnTo>
                <a:lnTo>
                  <a:pt x="61" y="681"/>
                </a:lnTo>
                <a:lnTo>
                  <a:pt x="67" y="674"/>
                </a:lnTo>
                <a:lnTo>
                  <a:pt x="68" y="671"/>
                </a:lnTo>
                <a:lnTo>
                  <a:pt x="72" y="666"/>
                </a:lnTo>
                <a:lnTo>
                  <a:pt x="76" y="674"/>
                </a:lnTo>
                <a:lnTo>
                  <a:pt x="79" y="675"/>
                </a:lnTo>
                <a:lnTo>
                  <a:pt x="80" y="675"/>
                </a:lnTo>
                <a:lnTo>
                  <a:pt x="80" y="674"/>
                </a:lnTo>
                <a:lnTo>
                  <a:pt x="79" y="670"/>
                </a:lnTo>
                <a:lnTo>
                  <a:pt x="80" y="662"/>
                </a:lnTo>
                <a:lnTo>
                  <a:pt x="79" y="658"/>
                </a:lnTo>
                <a:lnTo>
                  <a:pt x="73" y="660"/>
                </a:lnTo>
                <a:lnTo>
                  <a:pt x="72" y="660"/>
                </a:lnTo>
                <a:lnTo>
                  <a:pt x="68" y="660"/>
                </a:lnTo>
                <a:lnTo>
                  <a:pt x="72" y="655"/>
                </a:lnTo>
                <a:lnTo>
                  <a:pt x="75" y="647"/>
                </a:lnTo>
                <a:lnTo>
                  <a:pt x="76" y="640"/>
                </a:lnTo>
                <a:lnTo>
                  <a:pt x="78" y="637"/>
                </a:lnTo>
                <a:lnTo>
                  <a:pt x="83" y="630"/>
                </a:lnTo>
                <a:lnTo>
                  <a:pt x="84" y="630"/>
                </a:lnTo>
                <a:lnTo>
                  <a:pt x="91" y="626"/>
                </a:lnTo>
                <a:lnTo>
                  <a:pt x="94" y="625"/>
                </a:lnTo>
                <a:lnTo>
                  <a:pt x="97" y="628"/>
                </a:lnTo>
                <a:lnTo>
                  <a:pt x="105" y="636"/>
                </a:lnTo>
                <a:lnTo>
                  <a:pt x="116" y="639"/>
                </a:lnTo>
                <a:lnTo>
                  <a:pt x="116" y="640"/>
                </a:lnTo>
                <a:lnTo>
                  <a:pt x="123" y="645"/>
                </a:lnTo>
                <a:lnTo>
                  <a:pt x="124" y="649"/>
                </a:lnTo>
                <a:lnTo>
                  <a:pt x="127" y="655"/>
                </a:lnTo>
                <a:lnTo>
                  <a:pt x="129" y="662"/>
                </a:lnTo>
                <a:lnTo>
                  <a:pt x="129" y="663"/>
                </a:lnTo>
                <a:lnTo>
                  <a:pt x="132" y="654"/>
                </a:lnTo>
                <a:lnTo>
                  <a:pt x="131" y="643"/>
                </a:lnTo>
                <a:lnTo>
                  <a:pt x="127" y="634"/>
                </a:lnTo>
                <a:lnTo>
                  <a:pt x="125" y="630"/>
                </a:lnTo>
                <a:lnTo>
                  <a:pt x="116" y="630"/>
                </a:lnTo>
                <a:lnTo>
                  <a:pt x="113" y="628"/>
                </a:lnTo>
                <a:lnTo>
                  <a:pt x="108" y="625"/>
                </a:lnTo>
                <a:lnTo>
                  <a:pt x="103" y="624"/>
                </a:lnTo>
                <a:lnTo>
                  <a:pt x="102" y="622"/>
                </a:lnTo>
                <a:lnTo>
                  <a:pt x="109" y="617"/>
                </a:lnTo>
                <a:lnTo>
                  <a:pt x="109" y="611"/>
                </a:lnTo>
                <a:lnTo>
                  <a:pt x="109" y="607"/>
                </a:lnTo>
                <a:lnTo>
                  <a:pt x="109" y="602"/>
                </a:lnTo>
                <a:lnTo>
                  <a:pt x="118" y="596"/>
                </a:lnTo>
                <a:lnTo>
                  <a:pt x="114" y="596"/>
                </a:lnTo>
                <a:lnTo>
                  <a:pt x="103" y="600"/>
                </a:lnTo>
                <a:lnTo>
                  <a:pt x="95" y="604"/>
                </a:lnTo>
                <a:lnTo>
                  <a:pt x="91" y="604"/>
                </a:lnTo>
                <a:lnTo>
                  <a:pt x="84" y="603"/>
                </a:lnTo>
                <a:lnTo>
                  <a:pt x="82" y="603"/>
                </a:lnTo>
                <a:lnTo>
                  <a:pt x="78" y="604"/>
                </a:lnTo>
                <a:lnTo>
                  <a:pt x="82" y="595"/>
                </a:lnTo>
                <a:lnTo>
                  <a:pt x="91" y="587"/>
                </a:lnTo>
                <a:lnTo>
                  <a:pt x="93" y="585"/>
                </a:lnTo>
                <a:lnTo>
                  <a:pt x="109" y="577"/>
                </a:lnTo>
                <a:lnTo>
                  <a:pt x="112" y="577"/>
                </a:lnTo>
                <a:lnTo>
                  <a:pt x="123" y="574"/>
                </a:lnTo>
                <a:lnTo>
                  <a:pt x="127" y="573"/>
                </a:lnTo>
                <a:lnTo>
                  <a:pt x="140" y="565"/>
                </a:lnTo>
                <a:lnTo>
                  <a:pt x="153" y="561"/>
                </a:lnTo>
                <a:lnTo>
                  <a:pt x="166" y="558"/>
                </a:lnTo>
                <a:lnTo>
                  <a:pt x="169" y="558"/>
                </a:lnTo>
                <a:lnTo>
                  <a:pt x="173" y="558"/>
                </a:lnTo>
                <a:lnTo>
                  <a:pt x="174" y="561"/>
                </a:lnTo>
                <a:lnTo>
                  <a:pt x="169" y="564"/>
                </a:lnTo>
                <a:lnTo>
                  <a:pt x="168" y="568"/>
                </a:lnTo>
                <a:lnTo>
                  <a:pt x="173" y="568"/>
                </a:lnTo>
                <a:lnTo>
                  <a:pt x="177" y="566"/>
                </a:lnTo>
                <a:lnTo>
                  <a:pt x="176" y="572"/>
                </a:lnTo>
                <a:lnTo>
                  <a:pt x="176" y="573"/>
                </a:lnTo>
                <a:lnTo>
                  <a:pt x="169" y="583"/>
                </a:lnTo>
                <a:lnTo>
                  <a:pt x="170" y="589"/>
                </a:lnTo>
                <a:lnTo>
                  <a:pt x="180" y="577"/>
                </a:lnTo>
                <a:lnTo>
                  <a:pt x="181" y="577"/>
                </a:lnTo>
                <a:lnTo>
                  <a:pt x="188" y="576"/>
                </a:lnTo>
                <a:lnTo>
                  <a:pt x="189" y="576"/>
                </a:lnTo>
                <a:lnTo>
                  <a:pt x="196" y="576"/>
                </a:lnTo>
                <a:lnTo>
                  <a:pt x="198" y="577"/>
                </a:lnTo>
                <a:lnTo>
                  <a:pt x="198" y="579"/>
                </a:lnTo>
                <a:lnTo>
                  <a:pt x="199" y="580"/>
                </a:lnTo>
                <a:lnTo>
                  <a:pt x="200" y="579"/>
                </a:lnTo>
                <a:lnTo>
                  <a:pt x="203" y="576"/>
                </a:lnTo>
                <a:lnTo>
                  <a:pt x="199" y="569"/>
                </a:lnTo>
                <a:lnTo>
                  <a:pt x="192" y="568"/>
                </a:lnTo>
                <a:lnTo>
                  <a:pt x="185" y="569"/>
                </a:lnTo>
                <a:lnTo>
                  <a:pt x="184" y="562"/>
                </a:lnTo>
                <a:lnTo>
                  <a:pt x="180" y="557"/>
                </a:lnTo>
                <a:lnTo>
                  <a:pt x="187" y="555"/>
                </a:lnTo>
                <a:lnTo>
                  <a:pt x="192" y="554"/>
                </a:lnTo>
                <a:lnTo>
                  <a:pt x="194" y="554"/>
                </a:lnTo>
                <a:lnTo>
                  <a:pt x="199" y="555"/>
                </a:lnTo>
                <a:lnTo>
                  <a:pt x="198" y="561"/>
                </a:lnTo>
                <a:lnTo>
                  <a:pt x="207" y="561"/>
                </a:lnTo>
                <a:lnTo>
                  <a:pt x="210" y="559"/>
                </a:lnTo>
                <a:lnTo>
                  <a:pt x="218" y="555"/>
                </a:lnTo>
                <a:lnTo>
                  <a:pt x="221" y="547"/>
                </a:lnTo>
                <a:lnTo>
                  <a:pt x="234" y="538"/>
                </a:lnTo>
                <a:lnTo>
                  <a:pt x="237" y="532"/>
                </a:lnTo>
                <a:lnTo>
                  <a:pt x="237" y="531"/>
                </a:lnTo>
                <a:lnTo>
                  <a:pt x="234" y="528"/>
                </a:lnTo>
                <a:lnTo>
                  <a:pt x="228" y="534"/>
                </a:lnTo>
                <a:lnTo>
                  <a:pt x="215" y="538"/>
                </a:lnTo>
                <a:lnTo>
                  <a:pt x="211" y="544"/>
                </a:lnTo>
                <a:lnTo>
                  <a:pt x="202" y="547"/>
                </a:lnTo>
                <a:lnTo>
                  <a:pt x="194" y="544"/>
                </a:lnTo>
                <a:lnTo>
                  <a:pt x="192" y="546"/>
                </a:lnTo>
                <a:lnTo>
                  <a:pt x="192" y="547"/>
                </a:lnTo>
                <a:lnTo>
                  <a:pt x="181" y="553"/>
                </a:lnTo>
                <a:lnTo>
                  <a:pt x="177" y="550"/>
                </a:lnTo>
                <a:lnTo>
                  <a:pt x="184" y="540"/>
                </a:lnTo>
                <a:lnTo>
                  <a:pt x="174" y="540"/>
                </a:lnTo>
                <a:lnTo>
                  <a:pt x="166" y="550"/>
                </a:lnTo>
                <a:lnTo>
                  <a:pt x="162" y="551"/>
                </a:lnTo>
                <a:lnTo>
                  <a:pt x="157" y="553"/>
                </a:lnTo>
                <a:lnTo>
                  <a:pt x="150" y="550"/>
                </a:lnTo>
                <a:lnTo>
                  <a:pt x="148" y="550"/>
                </a:lnTo>
                <a:lnTo>
                  <a:pt x="142" y="555"/>
                </a:lnTo>
                <a:lnTo>
                  <a:pt x="133" y="562"/>
                </a:lnTo>
                <a:lnTo>
                  <a:pt x="127" y="565"/>
                </a:lnTo>
                <a:lnTo>
                  <a:pt x="123" y="568"/>
                </a:lnTo>
                <a:lnTo>
                  <a:pt x="117" y="566"/>
                </a:lnTo>
                <a:lnTo>
                  <a:pt x="116" y="564"/>
                </a:lnTo>
                <a:lnTo>
                  <a:pt x="116" y="562"/>
                </a:lnTo>
                <a:lnTo>
                  <a:pt x="127" y="555"/>
                </a:lnTo>
                <a:lnTo>
                  <a:pt x="132" y="550"/>
                </a:lnTo>
                <a:lnTo>
                  <a:pt x="138" y="546"/>
                </a:lnTo>
                <a:lnTo>
                  <a:pt x="147" y="542"/>
                </a:lnTo>
                <a:lnTo>
                  <a:pt x="153" y="539"/>
                </a:lnTo>
                <a:lnTo>
                  <a:pt x="166" y="538"/>
                </a:lnTo>
                <a:lnTo>
                  <a:pt x="174" y="538"/>
                </a:lnTo>
                <a:lnTo>
                  <a:pt x="176" y="535"/>
                </a:lnTo>
                <a:lnTo>
                  <a:pt x="166" y="532"/>
                </a:lnTo>
                <a:lnTo>
                  <a:pt x="166" y="528"/>
                </a:lnTo>
                <a:lnTo>
                  <a:pt x="162" y="525"/>
                </a:lnTo>
                <a:lnTo>
                  <a:pt x="157" y="528"/>
                </a:lnTo>
                <a:lnTo>
                  <a:pt x="154" y="531"/>
                </a:lnTo>
                <a:lnTo>
                  <a:pt x="140" y="534"/>
                </a:lnTo>
                <a:lnTo>
                  <a:pt x="136" y="535"/>
                </a:lnTo>
                <a:lnTo>
                  <a:pt x="131" y="536"/>
                </a:lnTo>
                <a:lnTo>
                  <a:pt x="131" y="531"/>
                </a:lnTo>
                <a:lnTo>
                  <a:pt x="131" y="529"/>
                </a:lnTo>
                <a:lnTo>
                  <a:pt x="125" y="532"/>
                </a:lnTo>
                <a:lnTo>
                  <a:pt x="116" y="528"/>
                </a:lnTo>
                <a:lnTo>
                  <a:pt x="117" y="521"/>
                </a:lnTo>
                <a:lnTo>
                  <a:pt x="132" y="513"/>
                </a:lnTo>
                <a:lnTo>
                  <a:pt x="133" y="506"/>
                </a:lnTo>
                <a:lnTo>
                  <a:pt x="133" y="505"/>
                </a:lnTo>
                <a:lnTo>
                  <a:pt x="131" y="501"/>
                </a:lnTo>
                <a:lnTo>
                  <a:pt x="131" y="499"/>
                </a:lnTo>
                <a:lnTo>
                  <a:pt x="127" y="495"/>
                </a:lnTo>
                <a:lnTo>
                  <a:pt x="133" y="495"/>
                </a:lnTo>
                <a:lnTo>
                  <a:pt x="127" y="487"/>
                </a:lnTo>
                <a:lnTo>
                  <a:pt x="121" y="483"/>
                </a:lnTo>
                <a:lnTo>
                  <a:pt x="114" y="478"/>
                </a:lnTo>
                <a:lnTo>
                  <a:pt x="118" y="476"/>
                </a:lnTo>
                <a:lnTo>
                  <a:pt x="120" y="476"/>
                </a:lnTo>
                <a:lnTo>
                  <a:pt x="128" y="472"/>
                </a:lnTo>
                <a:lnTo>
                  <a:pt x="129" y="474"/>
                </a:lnTo>
                <a:lnTo>
                  <a:pt x="132" y="478"/>
                </a:lnTo>
                <a:lnTo>
                  <a:pt x="135" y="480"/>
                </a:lnTo>
                <a:lnTo>
                  <a:pt x="136" y="482"/>
                </a:lnTo>
                <a:lnTo>
                  <a:pt x="139" y="487"/>
                </a:lnTo>
                <a:lnTo>
                  <a:pt x="142" y="491"/>
                </a:lnTo>
                <a:lnTo>
                  <a:pt x="139" y="498"/>
                </a:lnTo>
                <a:lnTo>
                  <a:pt x="147" y="498"/>
                </a:lnTo>
                <a:lnTo>
                  <a:pt x="148" y="498"/>
                </a:lnTo>
                <a:lnTo>
                  <a:pt x="161" y="495"/>
                </a:lnTo>
                <a:lnTo>
                  <a:pt x="159" y="494"/>
                </a:lnTo>
                <a:lnTo>
                  <a:pt x="153" y="491"/>
                </a:lnTo>
                <a:lnTo>
                  <a:pt x="148" y="490"/>
                </a:lnTo>
                <a:lnTo>
                  <a:pt x="148" y="483"/>
                </a:lnTo>
                <a:lnTo>
                  <a:pt x="146" y="478"/>
                </a:lnTo>
                <a:lnTo>
                  <a:pt x="159" y="476"/>
                </a:lnTo>
                <a:lnTo>
                  <a:pt x="166" y="475"/>
                </a:lnTo>
                <a:lnTo>
                  <a:pt x="168" y="474"/>
                </a:lnTo>
                <a:lnTo>
                  <a:pt x="185" y="482"/>
                </a:lnTo>
                <a:lnTo>
                  <a:pt x="185" y="475"/>
                </a:lnTo>
                <a:lnTo>
                  <a:pt x="177" y="471"/>
                </a:lnTo>
                <a:lnTo>
                  <a:pt x="174" y="469"/>
                </a:lnTo>
                <a:lnTo>
                  <a:pt x="169" y="468"/>
                </a:lnTo>
                <a:lnTo>
                  <a:pt x="179" y="463"/>
                </a:lnTo>
                <a:lnTo>
                  <a:pt x="180" y="463"/>
                </a:lnTo>
                <a:lnTo>
                  <a:pt x="188" y="460"/>
                </a:lnTo>
                <a:lnTo>
                  <a:pt x="196" y="461"/>
                </a:lnTo>
                <a:lnTo>
                  <a:pt x="194" y="457"/>
                </a:lnTo>
                <a:lnTo>
                  <a:pt x="187" y="454"/>
                </a:lnTo>
                <a:lnTo>
                  <a:pt x="180" y="456"/>
                </a:lnTo>
                <a:lnTo>
                  <a:pt x="177" y="456"/>
                </a:lnTo>
                <a:lnTo>
                  <a:pt x="165" y="468"/>
                </a:lnTo>
                <a:lnTo>
                  <a:pt x="150" y="468"/>
                </a:lnTo>
                <a:lnTo>
                  <a:pt x="140" y="469"/>
                </a:lnTo>
                <a:lnTo>
                  <a:pt x="144" y="459"/>
                </a:lnTo>
                <a:lnTo>
                  <a:pt x="144" y="457"/>
                </a:lnTo>
                <a:lnTo>
                  <a:pt x="151" y="454"/>
                </a:lnTo>
                <a:lnTo>
                  <a:pt x="158" y="452"/>
                </a:lnTo>
                <a:lnTo>
                  <a:pt x="154" y="448"/>
                </a:lnTo>
                <a:lnTo>
                  <a:pt x="142" y="448"/>
                </a:lnTo>
                <a:lnTo>
                  <a:pt x="140" y="446"/>
                </a:lnTo>
                <a:lnTo>
                  <a:pt x="136" y="441"/>
                </a:lnTo>
                <a:lnTo>
                  <a:pt x="148" y="438"/>
                </a:lnTo>
                <a:lnTo>
                  <a:pt x="159" y="441"/>
                </a:lnTo>
                <a:lnTo>
                  <a:pt x="165" y="442"/>
                </a:lnTo>
                <a:lnTo>
                  <a:pt x="176" y="446"/>
                </a:lnTo>
                <a:lnTo>
                  <a:pt x="176" y="441"/>
                </a:lnTo>
                <a:lnTo>
                  <a:pt x="172" y="439"/>
                </a:lnTo>
                <a:lnTo>
                  <a:pt x="166" y="438"/>
                </a:lnTo>
                <a:lnTo>
                  <a:pt x="151" y="433"/>
                </a:lnTo>
                <a:lnTo>
                  <a:pt x="150" y="430"/>
                </a:lnTo>
                <a:lnTo>
                  <a:pt x="148" y="430"/>
                </a:lnTo>
                <a:lnTo>
                  <a:pt x="147" y="427"/>
                </a:lnTo>
                <a:lnTo>
                  <a:pt x="143" y="426"/>
                </a:lnTo>
                <a:lnTo>
                  <a:pt x="150" y="426"/>
                </a:lnTo>
                <a:lnTo>
                  <a:pt x="158" y="426"/>
                </a:lnTo>
                <a:lnTo>
                  <a:pt x="159" y="427"/>
                </a:lnTo>
                <a:lnTo>
                  <a:pt x="168" y="429"/>
                </a:lnTo>
                <a:lnTo>
                  <a:pt x="169" y="430"/>
                </a:lnTo>
                <a:lnTo>
                  <a:pt x="172" y="430"/>
                </a:lnTo>
                <a:lnTo>
                  <a:pt x="176" y="431"/>
                </a:lnTo>
                <a:lnTo>
                  <a:pt x="188" y="434"/>
                </a:lnTo>
                <a:lnTo>
                  <a:pt x="194" y="430"/>
                </a:lnTo>
                <a:lnTo>
                  <a:pt x="198" y="430"/>
                </a:lnTo>
                <a:lnTo>
                  <a:pt x="199" y="430"/>
                </a:lnTo>
                <a:lnTo>
                  <a:pt x="204" y="430"/>
                </a:lnTo>
                <a:lnTo>
                  <a:pt x="206" y="430"/>
                </a:lnTo>
                <a:lnTo>
                  <a:pt x="211" y="427"/>
                </a:lnTo>
                <a:lnTo>
                  <a:pt x="207" y="424"/>
                </a:lnTo>
                <a:lnTo>
                  <a:pt x="206" y="424"/>
                </a:lnTo>
                <a:lnTo>
                  <a:pt x="192" y="426"/>
                </a:lnTo>
                <a:lnTo>
                  <a:pt x="187" y="430"/>
                </a:lnTo>
                <a:lnTo>
                  <a:pt x="184" y="430"/>
                </a:lnTo>
                <a:lnTo>
                  <a:pt x="180" y="430"/>
                </a:lnTo>
                <a:lnTo>
                  <a:pt x="179" y="426"/>
                </a:lnTo>
                <a:lnTo>
                  <a:pt x="179" y="422"/>
                </a:lnTo>
                <a:lnTo>
                  <a:pt x="179" y="420"/>
                </a:lnTo>
                <a:lnTo>
                  <a:pt x="188" y="419"/>
                </a:lnTo>
                <a:lnTo>
                  <a:pt x="195" y="419"/>
                </a:lnTo>
                <a:lnTo>
                  <a:pt x="192" y="418"/>
                </a:lnTo>
                <a:lnTo>
                  <a:pt x="192" y="415"/>
                </a:lnTo>
                <a:lnTo>
                  <a:pt x="181" y="414"/>
                </a:lnTo>
                <a:lnTo>
                  <a:pt x="176" y="412"/>
                </a:lnTo>
                <a:lnTo>
                  <a:pt x="173" y="407"/>
                </a:lnTo>
                <a:lnTo>
                  <a:pt x="185" y="405"/>
                </a:lnTo>
                <a:lnTo>
                  <a:pt x="185" y="404"/>
                </a:lnTo>
                <a:lnTo>
                  <a:pt x="207" y="409"/>
                </a:lnTo>
                <a:lnTo>
                  <a:pt x="218" y="411"/>
                </a:lnTo>
                <a:lnTo>
                  <a:pt x="225" y="409"/>
                </a:lnTo>
                <a:lnTo>
                  <a:pt x="221" y="404"/>
                </a:lnTo>
                <a:lnTo>
                  <a:pt x="209" y="403"/>
                </a:lnTo>
                <a:lnTo>
                  <a:pt x="200" y="400"/>
                </a:lnTo>
                <a:lnTo>
                  <a:pt x="196" y="397"/>
                </a:lnTo>
                <a:lnTo>
                  <a:pt x="195" y="392"/>
                </a:lnTo>
                <a:lnTo>
                  <a:pt x="192" y="385"/>
                </a:lnTo>
                <a:lnTo>
                  <a:pt x="192" y="384"/>
                </a:lnTo>
                <a:lnTo>
                  <a:pt x="188" y="379"/>
                </a:lnTo>
                <a:lnTo>
                  <a:pt x="177" y="378"/>
                </a:lnTo>
                <a:lnTo>
                  <a:pt x="172" y="364"/>
                </a:lnTo>
                <a:lnTo>
                  <a:pt x="185" y="366"/>
                </a:lnTo>
                <a:lnTo>
                  <a:pt x="188" y="366"/>
                </a:lnTo>
                <a:lnTo>
                  <a:pt x="196" y="366"/>
                </a:lnTo>
                <a:lnTo>
                  <a:pt x="200" y="366"/>
                </a:lnTo>
                <a:lnTo>
                  <a:pt x="203" y="364"/>
                </a:lnTo>
                <a:lnTo>
                  <a:pt x="198" y="359"/>
                </a:lnTo>
                <a:lnTo>
                  <a:pt x="200" y="359"/>
                </a:lnTo>
                <a:lnTo>
                  <a:pt x="209" y="358"/>
                </a:lnTo>
                <a:lnTo>
                  <a:pt x="218" y="352"/>
                </a:lnTo>
                <a:lnTo>
                  <a:pt x="224" y="354"/>
                </a:lnTo>
                <a:lnTo>
                  <a:pt x="218" y="363"/>
                </a:lnTo>
                <a:lnTo>
                  <a:pt x="215" y="364"/>
                </a:lnTo>
                <a:lnTo>
                  <a:pt x="214" y="366"/>
                </a:lnTo>
                <a:lnTo>
                  <a:pt x="221" y="364"/>
                </a:lnTo>
                <a:lnTo>
                  <a:pt x="228" y="362"/>
                </a:lnTo>
                <a:lnTo>
                  <a:pt x="228" y="360"/>
                </a:lnTo>
                <a:lnTo>
                  <a:pt x="229" y="355"/>
                </a:lnTo>
                <a:lnTo>
                  <a:pt x="226" y="343"/>
                </a:lnTo>
                <a:lnTo>
                  <a:pt x="228" y="334"/>
                </a:lnTo>
                <a:lnTo>
                  <a:pt x="234" y="349"/>
                </a:lnTo>
                <a:lnTo>
                  <a:pt x="237" y="352"/>
                </a:lnTo>
                <a:lnTo>
                  <a:pt x="241" y="359"/>
                </a:lnTo>
                <a:lnTo>
                  <a:pt x="243" y="358"/>
                </a:lnTo>
                <a:lnTo>
                  <a:pt x="249" y="356"/>
                </a:lnTo>
                <a:lnTo>
                  <a:pt x="255" y="347"/>
                </a:lnTo>
                <a:lnTo>
                  <a:pt x="255" y="345"/>
                </a:lnTo>
                <a:lnTo>
                  <a:pt x="254" y="337"/>
                </a:lnTo>
                <a:lnTo>
                  <a:pt x="255" y="337"/>
                </a:lnTo>
                <a:lnTo>
                  <a:pt x="259" y="336"/>
                </a:lnTo>
                <a:lnTo>
                  <a:pt x="266" y="336"/>
                </a:lnTo>
                <a:lnTo>
                  <a:pt x="271" y="336"/>
                </a:lnTo>
                <a:lnTo>
                  <a:pt x="277" y="341"/>
                </a:lnTo>
                <a:lnTo>
                  <a:pt x="279" y="348"/>
                </a:lnTo>
                <a:lnTo>
                  <a:pt x="286" y="348"/>
                </a:lnTo>
                <a:lnTo>
                  <a:pt x="290" y="347"/>
                </a:lnTo>
                <a:lnTo>
                  <a:pt x="290" y="345"/>
                </a:lnTo>
                <a:lnTo>
                  <a:pt x="289" y="337"/>
                </a:lnTo>
                <a:lnTo>
                  <a:pt x="286" y="337"/>
                </a:lnTo>
                <a:lnTo>
                  <a:pt x="279" y="334"/>
                </a:lnTo>
                <a:lnTo>
                  <a:pt x="273" y="332"/>
                </a:lnTo>
                <a:lnTo>
                  <a:pt x="270" y="329"/>
                </a:lnTo>
                <a:lnTo>
                  <a:pt x="262" y="329"/>
                </a:lnTo>
                <a:lnTo>
                  <a:pt x="260" y="329"/>
                </a:lnTo>
                <a:lnTo>
                  <a:pt x="258" y="329"/>
                </a:lnTo>
                <a:lnTo>
                  <a:pt x="254" y="330"/>
                </a:lnTo>
                <a:lnTo>
                  <a:pt x="258" y="322"/>
                </a:lnTo>
                <a:lnTo>
                  <a:pt x="263" y="314"/>
                </a:lnTo>
                <a:lnTo>
                  <a:pt x="263" y="313"/>
                </a:lnTo>
                <a:lnTo>
                  <a:pt x="270" y="307"/>
                </a:lnTo>
                <a:lnTo>
                  <a:pt x="273" y="303"/>
                </a:lnTo>
                <a:lnTo>
                  <a:pt x="278" y="306"/>
                </a:lnTo>
                <a:lnTo>
                  <a:pt x="284" y="307"/>
                </a:lnTo>
                <a:lnTo>
                  <a:pt x="289" y="303"/>
                </a:lnTo>
                <a:lnTo>
                  <a:pt x="296" y="307"/>
                </a:lnTo>
                <a:lnTo>
                  <a:pt x="299" y="307"/>
                </a:lnTo>
                <a:lnTo>
                  <a:pt x="301" y="306"/>
                </a:lnTo>
                <a:lnTo>
                  <a:pt x="290" y="302"/>
                </a:lnTo>
                <a:lnTo>
                  <a:pt x="285" y="300"/>
                </a:lnTo>
                <a:lnTo>
                  <a:pt x="281" y="299"/>
                </a:lnTo>
                <a:lnTo>
                  <a:pt x="262" y="303"/>
                </a:lnTo>
                <a:lnTo>
                  <a:pt x="266" y="296"/>
                </a:lnTo>
                <a:lnTo>
                  <a:pt x="282" y="291"/>
                </a:lnTo>
                <a:lnTo>
                  <a:pt x="288" y="298"/>
                </a:lnTo>
                <a:lnTo>
                  <a:pt x="289" y="299"/>
                </a:lnTo>
                <a:lnTo>
                  <a:pt x="290" y="299"/>
                </a:lnTo>
                <a:lnTo>
                  <a:pt x="296" y="299"/>
                </a:lnTo>
                <a:lnTo>
                  <a:pt x="308" y="295"/>
                </a:lnTo>
                <a:lnTo>
                  <a:pt x="320" y="294"/>
                </a:lnTo>
                <a:lnTo>
                  <a:pt x="324" y="292"/>
                </a:lnTo>
                <a:lnTo>
                  <a:pt x="322" y="299"/>
                </a:lnTo>
                <a:lnTo>
                  <a:pt x="320" y="299"/>
                </a:lnTo>
                <a:lnTo>
                  <a:pt x="315" y="307"/>
                </a:lnTo>
                <a:lnTo>
                  <a:pt x="316" y="310"/>
                </a:lnTo>
                <a:lnTo>
                  <a:pt x="316" y="314"/>
                </a:lnTo>
                <a:lnTo>
                  <a:pt x="320" y="315"/>
                </a:lnTo>
                <a:lnTo>
                  <a:pt x="324" y="325"/>
                </a:lnTo>
                <a:lnTo>
                  <a:pt x="329" y="319"/>
                </a:lnTo>
                <a:lnTo>
                  <a:pt x="323" y="314"/>
                </a:lnTo>
                <a:lnTo>
                  <a:pt x="322" y="310"/>
                </a:lnTo>
                <a:lnTo>
                  <a:pt x="323" y="307"/>
                </a:lnTo>
                <a:lnTo>
                  <a:pt x="324" y="302"/>
                </a:lnTo>
                <a:lnTo>
                  <a:pt x="330" y="296"/>
                </a:lnTo>
                <a:lnTo>
                  <a:pt x="333" y="294"/>
                </a:lnTo>
                <a:lnTo>
                  <a:pt x="335" y="295"/>
                </a:lnTo>
                <a:lnTo>
                  <a:pt x="340" y="296"/>
                </a:lnTo>
                <a:lnTo>
                  <a:pt x="341" y="296"/>
                </a:lnTo>
                <a:lnTo>
                  <a:pt x="342" y="299"/>
                </a:lnTo>
                <a:lnTo>
                  <a:pt x="348" y="299"/>
                </a:lnTo>
                <a:lnTo>
                  <a:pt x="349" y="298"/>
                </a:lnTo>
                <a:lnTo>
                  <a:pt x="350" y="299"/>
                </a:lnTo>
                <a:lnTo>
                  <a:pt x="357" y="302"/>
                </a:lnTo>
                <a:lnTo>
                  <a:pt x="365" y="304"/>
                </a:lnTo>
                <a:lnTo>
                  <a:pt x="368" y="306"/>
                </a:lnTo>
                <a:lnTo>
                  <a:pt x="368" y="319"/>
                </a:lnTo>
                <a:lnTo>
                  <a:pt x="368" y="321"/>
                </a:lnTo>
                <a:lnTo>
                  <a:pt x="368" y="326"/>
                </a:lnTo>
                <a:lnTo>
                  <a:pt x="372" y="328"/>
                </a:lnTo>
                <a:lnTo>
                  <a:pt x="376" y="330"/>
                </a:lnTo>
                <a:lnTo>
                  <a:pt x="376" y="319"/>
                </a:lnTo>
                <a:lnTo>
                  <a:pt x="378" y="304"/>
                </a:lnTo>
                <a:lnTo>
                  <a:pt x="375" y="303"/>
                </a:lnTo>
                <a:lnTo>
                  <a:pt x="371" y="299"/>
                </a:lnTo>
                <a:lnTo>
                  <a:pt x="368" y="296"/>
                </a:lnTo>
                <a:lnTo>
                  <a:pt x="370" y="292"/>
                </a:lnTo>
                <a:lnTo>
                  <a:pt x="371" y="289"/>
                </a:lnTo>
                <a:lnTo>
                  <a:pt x="372" y="287"/>
                </a:lnTo>
                <a:lnTo>
                  <a:pt x="370" y="288"/>
                </a:lnTo>
                <a:lnTo>
                  <a:pt x="359" y="292"/>
                </a:lnTo>
                <a:lnTo>
                  <a:pt x="361" y="285"/>
                </a:lnTo>
                <a:lnTo>
                  <a:pt x="350" y="285"/>
                </a:lnTo>
                <a:lnTo>
                  <a:pt x="346" y="285"/>
                </a:lnTo>
                <a:lnTo>
                  <a:pt x="335" y="283"/>
                </a:lnTo>
                <a:lnTo>
                  <a:pt x="346" y="279"/>
                </a:lnTo>
                <a:lnTo>
                  <a:pt x="346" y="277"/>
                </a:lnTo>
                <a:lnTo>
                  <a:pt x="345" y="269"/>
                </a:lnTo>
                <a:lnTo>
                  <a:pt x="335" y="270"/>
                </a:lnTo>
                <a:lnTo>
                  <a:pt x="327" y="273"/>
                </a:lnTo>
                <a:lnTo>
                  <a:pt x="320" y="276"/>
                </a:lnTo>
                <a:lnTo>
                  <a:pt x="319" y="276"/>
                </a:lnTo>
                <a:lnTo>
                  <a:pt x="309" y="277"/>
                </a:lnTo>
                <a:lnTo>
                  <a:pt x="315" y="280"/>
                </a:lnTo>
                <a:lnTo>
                  <a:pt x="303" y="288"/>
                </a:lnTo>
                <a:lnTo>
                  <a:pt x="300" y="289"/>
                </a:lnTo>
                <a:lnTo>
                  <a:pt x="299" y="291"/>
                </a:lnTo>
                <a:lnTo>
                  <a:pt x="299" y="289"/>
                </a:lnTo>
                <a:lnTo>
                  <a:pt x="300" y="280"/>
                </a:lnTo>
                <a:lnTo>
                  <a:pt x="303" y="272"/>
                </a:lnTo>
                <a:lnTo>
                  <a:pt x="286" y="281"/>
                </a:lnTo>
                <a:lnTo>
                  <a:pt x="270" y="284"/>
                </a:lnTo>
                <a:lnTo>
                  <a:pt x="267" y="285"/>
                </a:lnTo>
                <a:lnTo>
                  <a:pt x="264" y="281"/>
                </a:lnTo>
                <a:lnTo>
                  <a:pt x="264" y="280"/>
                </a:lnTo>
                <a:lnTo>
                  <a:pt x="266" y="280"/>
                </a:lnTo>
                <a:lnTo>
                  <a:pt x="267" y="279"/>
                </a:lnTo>
                <a:lnTo>
                  <a:pt x="275" y="269"/>
                </a:lnTo>
                <a:lnTo>
                  <a:pt x="285" y="261"/>
                </a:lnTo>
                <a:lnTo>
                  <a:pt x="292" y="251"/>
                </a:lnTo>
                <a:lnTo>
                  <a:pt x="290" y="250"/>
                </a:lnTo>
                <a:lnTo>
                  <a:pt x="286" y="246"/>
                </a:lnTo>
                <a:lnTo>
                  <a:pt x="292" y="239"/>
                </a:lnTo>
                <a:lnTo>
                  <a:pt x="297" y="239"/>
                </a:lnTo>
                <a:lnTo>
                  <a:pt x="309" y="238"/>
                </a:lnTo>
                <a:lnTo>
                  <a:pt x="311" y="243"/>
                </a:lnTo>
                <a:lnTo>
                  <a:pt x="311" y="247"/>
                </a:lnTo>
                <a:lnTo>
                  <a:pt x="309" y="251"/>
                </a:lnTo>
                <a:lnTo>
                  <a:pt x="315" y="253"/>
                </a:lnTo>
                <a:lnTo>
                  <a:pt x="322" y="242"/>
                </a:lnTo>
                <a:lnTo>
                  <a:pt x="330" y="238"/>
                </a:lnTo>
                <a:lnTo>
                  <a:pt x="335" y="234"/>
                </a:lnTo>
                <a:lnTo>
                  <a:pt x="337" y="234"/>
                </a:lnTo>
                <a:lnTo>
                  <a:pt x="335" y="234"/>
                </a:lnTo>
                <a:lnTo>
                  <a:pt x="330" y="234"/>
                </a:lnTo>
                <a:lnTo>
                  <a:pt x="324" y="234"/>
                </a:lnTo>
                <a:lnTo>
                  <a:pt x="316" y="234"/>
                </a:lnTo>
                <a:lnTo>
                  <a:pt x="307" y="232"/>
                </a:lnTo>
                <a:lnTo>
                  <a:pt x="294" y="229"/>
                </a:lnTo>
                <a:lnTo>
                  <a:pt x="301" y="223"/>
                </a:lnTo>
                <a:lnTo>
                  <a:pt x="305" y="217"/>
                </a:lnTo>
                <a:lnTo>
                  <a:pt x="311" y="212"/>
                </a:lnTo>
                <a:lnTo>
                  <a:pt x="312" y="210"/>
                </a:lnTo>
                <a:lnTo>
                  <a:pt x="318" y="206"/>
                </a:lnTo>
                <a:lnTo>
                  <a:pt x="323" y="201"/>
                </a:lnTo>
                <a:lnTo>
                  <a:pt x="324" y="199"/>
                </a:lnTo>
                <a:lnTo>
                  <a:pt x="335" y="198"/>
                </a:lnTo>
                <a:lnTo>
                  <a:pt x="337" y="198"/>
                </a:lnTo>
                <a:lnTo>
                  <a:pt x="345" y="206"/>
                </a:lnTo>
                <a:lnTo>
                  <a:pt x="342" y="209"/>
                </a:lnTo>
                <a:lnTo>
                  <a:pt x="340" y="210"/>
                </a:lnTo>
                <a:lnTo>
                  <a:pt x="335" y="208"/>
                </a:lnTo>
                <a:lnTo>
                  <a:pt x="333" y="205"/>
                </a:lnTo>
                <a:lnTo>
                  <a:pt x="329" y="208"/>
                </a:lnTo>
                <a:lnTo>
                  <a:pt x="327" y="209"/>
                </a:lnTo>
                <a:lnTo>
                  <a:pt x="335" y="214"/>
                </a:lnTo>
                <a:lnTo>
                  <a:pt x="326" y="223"/>
                </a:lnTo>
                <a:lnTo>
                  <a:pt x="329" y="223"/>
                </a:lnTo>
                <a:lnTo>
                  <a:pt x="333" y="224"/>
                </a:lnTo>
                <a:lnTo>
                  <a:pt x="342" y="217"/>
                </a:lnTo>
                <a:lnTo>
                  <a:pt x="345" y="219"/>
                </a:lnTo>
                <a:lnTo>
                  <a:pt x="353" y="220"/>
                </a:lnTo>
                <a:lnTo>
                  <a:pt x="345" y="225"/>
                </a:lnTo>
                <a:lnTo>
                  <a:pt x="345" y="227"/>
                </a:lnTo>
                <a:lnTo>
                  <a:pt x="344" y="234"/>
                </a:lnTo>
                <a:lnTo>
                  <a:pt x="352" y="229"/>
                </a:lnTo>
                <a:lnTo>
                  <a:pt x="359" y="220"/>
                </a:lnTo>
                <a:lnTo>
                  <a:pt x="376" y="225"/>
                </a:lnTo>
                <a:lnTo>
                  <a:pt x="378" y="234"/>
                </a:lnTo>
                <a:lnTo>
                  <a:pt x="379" y="238"/>
                </a:lnTo>
                <a:lnTo>
                  <a:pt x="383" y="243"/>
                </a:lnTo>
                <a:lnTo>
                  <a:pt x="385" y="255"/>
                </a:lnTo>
                <a:lnTo>
                  <a:pt x="390" y="259"/>
                </a:lnTo>
                <a:lnTo>
                  <a:pt x="389" y="251"/>
                </a:lnTo>
                <a:lnTo>
                  <a:pt x="391" y="250"/>
                </a:lnTo>
                <a:lnTo>
                  <a:pt x="394" y="249"/>
                </a:lnTo>
                <a:lnTo>
                  <a:pt x="400" y="247"/>
                </a:lnTo>
                <a:lnTo>
                  <a:pt x="402" y="239"/>
                </a:lnTo>
                <a:lnTo>
                  <a:pt x="401" y="238"/>
                </a:lnTo>
                <a:lnTo>
                  <a:pt x="397" y="236"/>
                </a:lnTo>
                <a:lnTo>
                  <a:pt x="394" y="240"/>
                </a:lnTo>
                <a:lnTo>
                  <a:pt x="393" y="242"/>
                </a:lnTo>
                <a:lnTo>
                  <a:pt x="391" y="243"/>
                </a:lnTo>
                <a:lnTo>
                  <a:pt x="386" y="239"/>
                </a:lnTo>
                <a:lnTo>
                  <a:pt x="385" y="239"/>
                </a:lnTo>
                <a:lnTo>
                  <a:pt x="382" y="232"/>
                </a:lnTo>
                <a:lnTo>
                  <a:pt x="383" y="231"/>
                </a:lnTo>
                <a:lnTo>
                  <a:pt x="387" y="228"/>
                </a:lnTo>
                <a:lnTo>
                  <a:pt x="386" y="223"/>
                </a:lnTo>
                <a:lnTo>
                  <a:pt x="389" y="217"/>
                </a:lnTo>
                <a:lnTo>
                  <a:pt x="395" y="208"/>
                </a:lnTo>
                <a:lnTo>
                  <a:pt x="410" y="204"/>
                </a:lnTo>
                <a:lnTo>
                  <a:pt x="415" y="202"/>
                </a:lnTo>
                <a:lnTo>
                  <a:pt x="419" y="201"/>
                </a:lnTo>
                <a:lnTo>
                  <a:pt x="421" y="198"/>
                </a:lnTo>
                <a:lnTo>
                  <a:pt x="419" y="197"/>
                </a:lnTo>
                <a:lnTo>
                  <a:pt x="415" y="197"/>
                </a:lnTo>
                <a:lnTo>
                  <a:pt x="409" y="199"/>
                </a:lnTo>
                <a:lnTo>
                  <a:pt x="400" y="202"/>
                </a:lnTo>
                <a:lnTo>
                  <a:pt x="395" y="204"/>
                </a:lnTo>
                <a:lnTo>
                  <a:pt x="389" y="210"/>
                </a:lnTo>
                <a:lnTo>
                  <a:pt x="382" y="217"/>
                </a:lnTo>
                <a:lnTo>
                  <a:pt x="374" y="212"/>
                </a:lnTo>
                <a:lnTo>
                  <a:pt x="361" y="210"/>
                </a:lnTo>
                <a:lnTo>
                  <a:pt x="352" y="208"/>
                </a:lnTo>
                <a:lnTo>
                  <a:pt x="352" y="199"/>
                </a:lnTo>
                <a:lnTo>
                  <a:pt x="356" y="193"/>
                </a:lnTo>
                <a:lnTo>
                  <a:pt x="364" y="194"/>
                </a:lnTo>
                <a:lnTo>
                  <a:pt x="371" y="199"/>
                </a:lnTo>
                <a:lnTo>
                  <a:pt x="376" y="195"/>
                </a:lnTo>
                <a:lnTo>
                  <a:pt x="371" y="193"/>
                </a:lnTo>
                <a:lnTo>
                  <a:pt x="361" y="189"/>
                </a:lnTo>
                <a:lnTo>
                  <a:pt x="357" y="184"/>
                </a:lnTo>
                <a:lnTo>
                  <a:pt x="352" y="186"/>
                </a:lnTo>
                <a:lnTo>
                  <a:pt x="348" y="187"/>
                </a:lnTo>
                <a:lnTo>
                  <a:pt x="346" y="187"/>
                </a:lnTo>
                <a:lnTo>
                  <a:pt x="349" y="176"/>
                </a:lnTo>
                <a:lnTo>
                  <a:pt x="355" y="175"/>
                </a:lnTo>
                <a:lnTo>
                  <a:pt x="361" y="174"/>
                </a:lnTo>
                <a:lnTo>
                  <a:pt x="359" y="171"/>
                </a:lnTo>
                <a:lnTo>
                  <a:pt x="356" y="171"/>
                </a:lnTo>
                <a:lnTo>
                  <a:pt x="356" y="171"/>
                </a:lnTo>
                <a:lnTo>
                  <a:pt x="356" y="169"/>
                </a:lnTo>
                <a:lnTo>
                  <a:pt x="357" y="164"/>
                </a:lnTo>
                <a:lnTo>
                  <a:pt x="364" y="165"/>
                </a:lnTo>
                <a:lnTo>
                  <a:pt x="375" y="171"/>
                </a:lnTo>
                <a:lnTo>
                  <a:pt x="380" y="169"/>
                </a:lnTo>
                <a:lnTo>
                  <a:pt x="383" y="168"/>
                </a:lnTo>
                <a:lnTo>
                  <a:pt x="391" y="174"/>
                </a:lnTo>
                <a:lnTo>
                  <a:pt x="394" y="171"/>
                </a:lnTo>
                <a:lnTo>
                  <a:pt x="386" y="165"/>
                </a:lnTo>
                <a:lnTo>
                  <a:pt x="378" y="163"/>
                </a:lnTo>
                <a:lnTo>
                  <a:pt x="375" y="160"/>
                </a:lnTo>
                <a:lnTo>
                  <a:pt x="370" y="154"/>
                </a:lnTo>
                <a:lnTo>
                  <a:pt x="378" y="153"/>
                </a:lnTo>
                <a:lnTo>
                  <a:pt x="389" y="154"/>
                </a:lnTo>
                <a:lnTo>
                  <a:pt x="390" y="156"/>
                </a:lnTo>
                <a:lnTo>
                  <a:pt x="397" y="161"/>
                </a:lnTo>
                <a:lnTo>
                  <a:pt x="405" y="163"/>
                </a:lnTo>
                <a:lnTo>
                  <a:pt x="408" y="171"/>
                </a:lnTo>
                <a:lnTo>
                  <a:pt x="409" y="171"/>
                </a:lnTo>
                <a:lnTo>
                  <a:pt x="415" y="172"/>
                </a:lnTo>
                <a:lnTo>
                  <a:pt x="415" y="168"/>
                </a:lnTo>
                <a:lnTo>
                  <a:pt x="415" y="167"/>
                </a:lnTo>
                <a:lnTo>
                  <a:pt x="408" y="160"/>
                </a:lnTo>
                <a:lnTo>
                  <a:pt x="400" y="154"/>
                </a:lnTo>
                <a:lnTo>
                  <a:pt x="398" y="153"/>
                </a:lnTo>
                <a:lnTo>
                  <a:pt x="389" y="150"/>
                </a:lnTo>
                <a:lnTo>
                  <a:pt x="378" y="142"/>
                </a:lnTo>
                <a:lnTo>
                  <a:pt x="374" y="139"/>
                </a:lnTo>
                <a:lnTo>
                  <a:pt x="372" y="135"/>
                </a:lnTo>
                <a:lnTo>
                  <a:pt x="374" y="129"/>
                </a:lnTo>
                <a:lnTo>
                  <a:pt x="372" y="129"/>
                </a:lnTo>
                <a:lnTo>
                  <a:pt x="371" y="124"/>
                </a:lnTo>
                <a:lnTo>
                  <a:pt x="370" y="126"/>
                </a:lnTo>
                <a:lnTo>
                  <a:pt x="367" y="126"/>
                </a:lnTo>
                <a:lnTo>
                  <a:pt x="365" y="129"/>
                </a:lnTo>
                <a:lnTo>
                  <a:pt x="365" y="133"/>
                </a:lnTo>
                <a:lnTo>
                  <a:pt x="365" y="137"/>
                </a:lnTo>
                <a:lnTo>
                  <a:pt x="365" y="139"/>
                </a:lnTo>
                <a:lnTo>
                  <a:pt x="364" y="142"/>
                </a:lnTo>
                <a:lnTo>
                  <a:pt x="361" y="146"/>
                </a:lnTo>
                <a:lnTo>
                  <a:pt x="353" y="154"/>
                </a:lnTo>
                <a:lnTo>
                  <a:pt x="348" y="161"/>
                </a:lnTo>
                <a:lnTo>
                  <a:pt x="346" y="163"/>
                </a:lnTo>
                <a:lnTo>
                  <a:pt x="338" y="168"/>
                </a:lnTo>
                <a:lnTo>
                  <a:pt x="334" y="172"/>
                </a:lnTo>
                <a:lnTo>
                  <a:pt x="326" y="174"/>
                </a:lnTo>
                <a:lnTo>
                  <a:pt x="322" y="178"/>
                </a:lnTo>
                <a:lnTo>
                  <a:pt x="311" y="180"/>
                </a:lnTo>
                <a:lnTo>
                  <a:pt x="304" y="178"/>
                </a:lnTo>
                <a:lnTo>
                  <a:pt x="307" y="172"/>
                </a:lnTo>
                <a:lnTo>
                  <a:pt x="312" y="167"/>
                </a:lnTo>
                <a:lnTo>
                  <a:pt x="312" y="160"/>
                </a:lnTo>
                <a:lnTo>
                  <a:pt x="319" y="157"/>
                </a:lnTo>
                <a:lnTo>
                  <a:pt x="329" y="157"/>
                </a:lnTo>
                <a:lnTo>
                  <a:pt x="330" y="157"/>
                </a:lnTo>
                <a:lnTo>
                  <a:pt x="334" y="157"/>
                </a:lnTo>
                <a:lnTo>
                  <a:pt x="338" y="156"/>
                </a:lnTo>
                <a:lnTo>
                  <a:pt x="342" y="152"/>
                </a:lnTo>
                <a:lnTo>
                  <a:pt x="334" y="150"/>
                </a:lnTo>
                <a:lnTo>
                  <a:pt x="333" y="149"/>
                </a:lnTo>
                <a:lnTo>
                  <a:pt x="333" y="146"/>
                </a:lnTo>
                <a:lnTo>
                  <a:pt x="326" y="148"/>
                </a:lnTo>
                <a:lnTo>
                  <a:pt x="323" y="148"/>
                </a:lnTo>
                <a:lnTo>
                  <a:pt x="311" y="149"/>
                </a:lnTo>
                <a:lnTo>
                  <a:pt x="312" y="145"/>
                </a:lnTo>
                <a:lnTo>
                  <a:pt x="304" y="144"/>
                </a:lnTo>
                <a:lnTo>
                  <a:pt x="307" y="135"/>
                </a:lnTo>
                <a:lnTo>
                  <a:pt x="312" y="131"/>
                </a:lnTo>
                <a:lnTo>
                  <a:pt x="318" y="135"/>
                </a:lnTo>
                <a:lnTo>
                  <a:pt x="323" y="131"/>
                </a:lnTo>
                <a:lnTo>
                  <a:pt x="324" y="130"/>
                </a:lnTo>
                <a:lnTo>
                  <a:pt x="333" y="129"/>
                </a:lnTo>
                <a:lnTo>
                  <a:pt x="337" y="129"/>
                </a:lnTo>
                <a:lnTo>
                  <a:pt x="338" y="129"/>
                </a:lnTo>
                <a:lnTo>
                  <a:pt x="342" y="129"/>
                </a:lnTo>
                <a:lnTo>
                  <a:pt x="342" y="126"/>
                </a:lnTo>
                <a:lnTo>
                  <a:pt x="344" y="123"/>
                </a:lnTo>
                <a:lnTo>
                  <a:pt x="342" y="123"/>
                </a:lnTo>
                <a:lnTo>
                  <a:pt x="326" y="124"/>
                </a:lnTo>
                <a:lnTo>
                  <a:pt x="324" y="124"/>
                </a:lnTo>
                <a:lnTo>
                  <a:pt x="319" y="127"/>
                </a:lnTo>
                <a:lnTo>
                  <a:pt x="315" y="123"/>
                </a:lnTo>
                <a:lnTo>
                  <a:pt x="318" y="120"/>
                </a:lnTo>
                <a:lnTo>
                  <a:pt x="319" y="118"/>
                </a:lnTo>
                <a:lnTo>
                  <a:pt x="326" y="115"/>
                </a:lnTo>
                <a:lnTo>
                  <a:pt x="329" y="115"/>
                </a:lnTo>
                <a:lnTo>
                  <a:pt x="338" y="114"/>
                </a:lnTo>
                <a:lnTo>
                  <a:pt x="345" y="116"/>
                </a:lnTo>
                <a:lnTo>
                  <a:pt x="349" y="119"/>
                </a:lnTo>
                <a:lnTo>
                  <a:pt x="350" y="122"/>
                </a:lnTo>
                <a:lnTo>
                  <a:pt x="356" y="120"/>
                </a:lnTo>
                <a:lnTo>
                  <a:pt x="360" y="116"/>
                </a:lnTo>
                <a:lnTo>
                  <a:pt x="368" y="109"/>
                </a:lnTo>
                <a:lnTo>
                  <a:pt x="380" y="105"/>
                </a:lnTo>
                <a:lnTo>
                  <a:pt x="382" y="107"/>
                </a:lnTo>
                <a:lnTo>
                  <a:pt x="385" y="108"/>
                </a:lnTo>
                <a:lnTo>
                  <a:pt x="387" y="107"/>
                </a:lnTo>
                <a:lnTo>
                  <a:pt x="391" y="103"/>
                </a:lnTo>
                <a:lnTo>
                  <a:pt x="400" y="101"/>
                </a:lnTo>
                <a:lnTo>
                  <a:pt x="402" y="101"/>
                </a:lnTo>
                <a:lnTo>
                  <a:pt x="409" y="103"/>
                </a:lnTo>
                <a:lnTo>
                  <a:pt x="410" y="104"/>
                </a:lnTo>
                <a:lnTo>
                  <a:pt x="415" y="112"/>
                </a:lnTo>
                <a:lnTo>
                  <a:pt x="420" y="107"/>
                </a:lnTo>
                <a:lnTo>
                  <a:pt x="419" y="101"/>
                </a:lnTo>
                <a:lnTo>
                  <a:pt x="423" y="96"/>
                </a:lnTo>
                <a:lnTo>
                  <a:pt x="427" y="90"/>
                </a:lnTo>
                <a:lnTo>
                  <a:pt x="425" y="85"/>
                </a:lnTo>
                <a:lnTo>
                  <a:pt x="420" y="78"/>
                </a:lnTo>
                <a:lnTo>
                  <a:pt x="409" y="74"/>
                </a:lnTo>
                <a:lnTo>
                  <a:pt x="400" y="73"/>
                </a:lnTo>
                <a:lnTo>
                  <a:pt x="395" y="73"/>
                </a:lnTo>
                <a:lnTo>
                  <a:pt x="393" y="73"/>
                </a:lnTo>
                <a:lnTo>
                  <a:pt x="390" y="73"/>
                </a:lnTo>
                <a:lnTo>
                  <a:pt x="387" y="73"/>
                </a:lnTo>
                <a:lnTo>
                  <a:pt x="385" y="66"/>
                </a:lnTo>
                <a:lnTo>
                  <a:pt x="379" y="71"/>
                </a:lnTo>
                <a:lnTo>
                  <a:pt x="374" y="75"/>
                </a:lnTo>
                <a:lnTo>
                  <a:pt x="372" y="75"/>
                </a:lnTo>
                <a:lnTo>
                  <a:pt x="370" y="81"/>
                </a:lnTo>
                <a:lnTo>
                  <a:pt x="370" y="82"/>
                </a:lnTo>
                <a:lnTo>
                  <a:pt x="371" y="85"/>
                </a:lnTo>
                <a:lnTo>
                  <a:pt x="371" y="88"/>
                </a:lnTo>
                <a:lnTo>
                  <a:pt x="365" y="85"/>
                </a:lnTo>
                <a:lnTo>
                  <a:pt x="361" y="85"/>
                </a:lnTo>
                <a:lnTo>
                  <a:pt x="360" y="84"/>
                </a:lnTo>
                <a:lnTo>
                  <a:pt x="357" y="82"/>
                </a:lnTo>
                <a:lnTo>
                  <a:pt x="356" y="78"/>
                </a:lnTo>
                <a:lnTo>
                  <a:pt x="356" y="75"/>
                </a:lnTo>
                <a:lnTo>
                  <a:pt x="356" y="73"/>
                </a:lnTo>
                <a:lnTo>
                  <a:pt x="361" y="70"/>
                </a:lnTo>
                <a:lnTo>
                  <a:pt x="363" y="62"/>
                </a:lnTo>
                <a:lnTo>
                  <a:pt x="367" y="55"/>
                </a:lnTo>
                <a:lnTo>
                  <a:pt x="371" y="48"/>
                </a:lnTo>
                <a:lnTo>
                  <a:pt x="375" y="48"/>
                </a:lnTo>
                <a:lnTo>
                  <a:pt x="376" y="52"/>
                </a:lnTo>
                <a:lnTo>
                  <a:pt x="378" y="56"/>
                </a:lnTo>
                <a:lnTo>
                  <a:pt x="378" y="58"/>
                </a:lnTo>
                <a:lnTo>
                  <a:pt x="379" y="58"/>
                </a:lnTo>
                <a:lnTo>
                  <a:pt x="383" y="56"/>
                </a:lnTo>
                <a:lnTo>
                  <a:pt x="386" y="51"/>
                </a:lnTo>
                <a:lnTo>
                  <a:pt x="387" y="48"/>
                </a:lnTo>
                <a:lnTo>
                  <a:pt x="389" y="45"/>
                </a:lnTo>
                <a:lnTo>
                  <a:pt x="389" y="39"/>
                </a:lnTo>
                <a:lnTo>
                  <a:pt x="393" y="40"/>
                </a:lnTo>
                <a:lnTo>
                  <a:pt x="398" y="44"/>
                </a:lnTo>
                <a:lnTo>
                  <a:pt x="398" y="45"/>
                </a:lnTo>
                <a:lnTo>
                  <a:pt x="398" y="54"/>
                </a:lnTo>
                <a:lnTo>
                  <a:pt x="391" y="59"/>
                </a:lnTo>
                <a:lnTo>
                  <a:pt x="391" y="64"/>
                </a:lnTo>
                <a:lnTo>
                  <a:pt x="397" y="66"/>
                </a:lnTo>
                <a:lnTo>
                  <a:pt x="401" y="64"/>
                </a:lnTo>
                <a:lnTo>
                  <a:pt x="402" y="64"/>
                </a:lnTo>
                <a:lnTo>
                  <a:pt x="406" y="62"/>
                </a:lnTo>
                <a:lnTo>
                  <a:pt x="412" y="58"/>
                </a:lnTo>
                <a:lnTo>
                  <a:pt x="415" y="56"/>
                </a:lnTo>
                <a:lnTo>
                  <a:pt x="417" y="54"/>
                </a:lnTo>
                <a:lnTo>
                  <a:pt x="420" y="49"/>
                </a:lnTo>
                <a:lnTo>
                  <a:pt x="417" y="44"/>
                </a:lnTo>
                <a:lnTo>
                  <a:pt x="413" y="39"/>
                </a:lnTo>
                <a:lnTo>
                  <a:pt x="413" y="37"/>
                </a:lnTo>
                <a:lnTo>
                  <a:pt x="415" y="36"/>
                </a:lnTo>
                <a:lnTo>
                  <a:pt x="421" y="36"/>
                </a:lnTo>
                <a:lnTo>
                  <a:pt x="421" y="30"/>
                </a:lnTo>
                <a:lnTo>
                  <a:pt x="421" y="26"/>
                </a:lnTo>
                <a:lnTo>
                  <a:pt x="421" y="18"/>
                </a:lnTo>
                <a:lnTo>
                  <a:pt x="424" y="19"/>
                </a:lnTo>
                <a:lnTo>
                  <a:pt x="430" y="21"/>
                </a:lnTo>
                <a:lnTo>
                  <a:pt x="431" y="22"/>
                </a:lnTo>
                <a:lnTo>
                  <a:pt x="434" y="28"/>
                </a:lnTo>
                <a:lnTo>
                  <a:pt x="435" y="29"/>
                </a:lnTo>
                <a:lnTo>
                  <a:pt x="434" y="36"/>
                </a:lnTo>
                <a:lnTo>
                  <a:pt x="431" y="41"/>
                </a:lnTo>
                <a:lnTo>
                  <a:pt x="439" y="37"/>
                </a:lnTo>
                <a:lnTo>
                  <a:pt x="440" y="45"/>
                </a:lnTo>
                <a:lnTo>
                  <a:pt x="438" y="56"/>
                </a:lnTo>
                <a:lnTo>
                  <a:pt x="436" y="63"/>
                </a:lnTo>
                <a:lnTo>
                  <a:pt x="436" y="67"/>
                </a:lnTo>
                <a:lnTo>
                  <a:pt x="435" y="70"/>
                </a:lnTo>
                <a:lnTo>
                  <a:pt x="436" y="75"/>
                </a:lnTo>
                <a:lnTo>
                  <a:pt x="440" y="78"/>
                </a:lnTo>
                <a:lnTo>
                  <a:pt x="443" y="84"/>
                </a:lnTo>
                <a:lnTo>
                  <a:pt x="445" y="85"/>
                </a:lnTo>
                <a:lnTo>
                  <a:pt x="449" y="96"/>
                </a:lnTo>
                <a:lnTo>
                  <a:pt x="450" y="104"/>
                </a:lnTo>
                <a:lnTo>
                  <a:pt x="449" y="112"/>
                </a:lnTo>
                <a:lnTo>
                  <a:pt x="453" y="115"/>
                </a:lnTo>
                <a:lnTo>
                  <a:pt x="457" y="119"/>
                </a:lnTo>
                <a:lnTo>
                  <a:pt x="464" y="126"/>
                </a:lnTo>
                <a:lnTo>
                  <a:pt x="469" y="131"/>
                </a:lnTo>
                <a:lnTo>
                  <a:pt x="476" y="135"/>
                </a:lnTo>
                <a:lnTo>
                  <a:pt x="480" y="137"/>
                </a:lnTo>
                <a:lnTo>
                  <a:pt x="480" y="135"/>
                </a:lnTo>
                <a:lnTo>
                  <a:pt x="479" y="134"/>
                </a:lnTo>
                <a:lnTo>
                  <a:pt x="476" y="129"/>
                </a:lnTo>
                <a:lnTo>
                  <a:pt x="476" y="127"/>
                </a:lnTo>
                <a:lnTo>
                  <a:pt x="473" y="124"/>
                </a:lnTo>
                <a:lnTo>
                  <a:pt x="469" y="120"/>
                </a:lnTo>
                <a:lnTo>
                  <a:pt x="468" y="120"/>
                </a:lnTo>
                <a:lnTo>
                  <a:pt x="461" y="115"/>
                </a:lnTo>
                <a:lnTo>
                  <a:pt x="454" y="112"/>
                </a:lnTo>
                <a:lnTo>
                  <a:pt x="454" y="105"/>
                </a:lnTo>
                <a:lnTo>
                  <a:pt x="455" y="104"/>
                </a:lnTo>
                <a:lnTo>
                  <a:pt x="455" y="100"/>
                </a:lnTo>
                <a:lnTo>
                  <a:pt x="454" y="93"/>
                </a:lnTo>
                <a:lnTo>
                  <a:pt x="454" y="88"/>
                </a:lnTo>
                <a:lnTo>
                  <a:pt x="449" y="82"/>
                </a:lnTo>
                <a:lnTo>
                  <a:pt x="453" y="78"/>
                </a:lnTo>
                <a:lnTo>
                  <a:pt x="457" y="85"/>
                </a:lnTo>
                <a:lnTo>
                  <a:pt x="460" y="90"/>
                </a:lnTo>
                <a:lnTo>
                  <a:pt x="462" y="96"/>
                </a:lnTo>
                <a:lnTo>
                  <a:pt x="468" y="103"/>
                </a:lnTo>
                <a:lnTo>
                  <a:pt x="472" y="107"/>
                </a:lnTo>
                <a:lnTo>
                  <a:pt x="475" y="104"/>
                </a:lnTo>
                <a:lnTo>
                  <a:pt x="475" y="101"/>
                </a:lnTo>
                <a:lnTo>
                  <a:pt x="470" y="96"/>
                </a:lnTo>
                <a:lnTo>
                  <a:pt x="468" y="93"/>
                </a:lnTo>
                <a:lnTo>
                  <a:pt x="465" y="88"/>
                </a:lnTo>
                <a:lnTo>
                  <a:pt x="462" y="82"/>
                </a:lnTo>
                <a:lnTo>
                  <a:pt x="466" y="81"/>
                </a:lnTo>
                <a:lnTo>
                  <a:pt x="470" y="86"/>
                </a:lnTo>
                <a:lnTo>
                  <a:pt x="476" y="93"/>
                </a:lnTo>
                <a:lnTo>
                  <a:pt x="477" y="96"/>
                </a:lnTo>
                <a:lnTo>
                  <a:pt x="481" y="94"/>
                </a:lnTo>
                <a:lnTo>
                  <a:pt x="480" y="90"/>
                </a:lnTo>
                <a:lnTo>
                  <a:pt x="479" y="89"/>
                </a:lnTo>
                <a:lnTo>
                  <a:pt x="477" y="88"/>
                </a:lnTo>
                <a:lnTo>
                  <a:pt x="476" y="85"/>
                </a:lnTo>
                <a:lnTo>
                  <a:pt x="479" y="81"/>
                </a:lnTo>
                <a:lnTo>
                  <a:pt x="479" y="79"/>
                </a:lnTo>
                <a:lnTo>
                  <a:pt x="472" y="75"/>
                </a:lnTo>
                <a:lnTo>
                  <a:pt x="466" y="73"/>
                </a:lnTo>
                <a:lnTo>
                  <a:pt x="465" y="70"/>
                </a:lnTo>
                <a:lnTo>
                  <a:pt x="470" y="60"/>
                </a:lnTo>
                <a:lnTo>
                  <a:pt x="475" y="55"/>
                </a:lnTo>
                <a:lnTo>
                  <a:pt x="475" y="58"/>
                </a:lnTo>
                <a:lnTo>
                  <a:pt x="477" y="63"/>
                </a:lnTo>
                <a:lnTo>
                  <a:pt x="481" y="67"/>
                </a:lnTo>
                <a:lnTo>
                  <a:pt x="487" y="69"/>
                </a:lnTo>
                <a:lnTo>
                  <a:pt x="490" y="70"/>
                </a:lnTo>
                <a:lnTo>
                  <a:pt x="496" y="69"/>
                </a:lnTo>
                <a:lnTo>
                  <a:pt x="501" y="63"/>
                </a:lnTo>
                <a:lnTo>
                  <a:pt x="494" y="62"/>
                </a:lnTo>
                <a:lnTo>
                  <a:pt x="485" y="60"/>
                </a:lnTo>
                <a:lnTo>
                  <a:pt x="481" y="56"/>
                </a:lnTo>
                <a:lnTo>
                  <a:pt x="479" y="55"/>
                </a:lnTo>
                <a:lnTo>
                  <a:pt x="476" y="49"/>
                </a:lnTo>
                <a:lnTo>
                  <a:pt x="470" y="52"/>
                </a:lnTo>
                <a:lnTo>
                  <a:pt x="465" y="64"/>
                </a:lnTo>
                <a:lnTo>
                  <a:pt x="461" y="64"/>
                </a:lnTo>
                <a:lnTo>
                  <a:pt x="455" y="56"/>
                </a:lnTo>
                <a:lnTo>
                  <a:pt x="454" y="54"/>
                </a:lnTo>
                <a:lnTo>
                  <a:pt x="451" y="48"/>
                </a:lnTo>
                <a:lnTo>
                  <a:pt x="460" y="43"/>
                </a:lnTo>
                <a:lnTo>
                  <a:pt x="466" y="44"/>
                </a:lnTo>
                <a:lnTo>
                  <a:pt x="473" y="43"/>
                </a:lnTo>
                <a:lnTo>
                  <a:pt x="470" y="37"/>
                </a:lnTo>
                <a:lnTo>
                  <a:pt x="479" y="40"/>
                </a:lnTo>
                <a:lnTo>
                  <a:pt x="485" y="41"/>
                </a:lnTo>
                <a:lnTo>
                  <a:pt x="483" y="37"/>
                </a:lnTo>
                <a:lnTo>
                  <a:pt x="479" y="34"/>
                </a:lnTo>
                <a:lnTo>
                  <a:pt x="476" y="33"/>
                </a:lnTo>
                <a:lnTo>
                  <a:pt x="473" y="25"/>
                </a:lnTo>
                <a:lnTo>
                  <a:pt x="472" y="25"/>
                </a:lnTo>
                <a:lnTo>
                  <a:pt x="462" y="28"/>
                </a:lnTo>
                <a:lnTo>
                  <a:pt x="451" y="32"/>
                </a:lnTo>
                <a:lnTo>
                  <a:pt x="445" y="28"/>
                </a:lnTo>
                <a:lnTo>
                  <a:pt x="450" y="25"/>
                </a:lnTo>
                <a:lnTo>
                  <a:pt x="453" y="22"/>
                </a:lnTo>
                <a:lnTo>
                  <a:pt x="458" y="19"/>
                </a:lnTo>
                <a:lnTo>
                  <a:pt x="460" y="19"/>
                </a:lnTo>
                <a:lnTo>
                  <a:pt x="461" y="19"/>
                </a:lnTo>
                <a:lnTo>
                  <a:pt x="461" y="15"/>
                </a:lnTo>
                <a:lnTo>
                  <a:pt x="460" y="15"/>
                </a:lnTo>
                <a:lnTo>
                  <a:pt x="454" y="14"/>
                </a:lnTo>
                <a:lnTo>
                  <a:pt x="453" y="14"/>
                </a:lnTo>
                <a:lnTo>
                  <a:pt x="447" y="14"/>
                </a:lnTo>
                <a:lnTo>
                  <a:pt x="442" y="11"/>
                </a:lnTo>
                <a:lnTo>
                  <a:pt x="440" y="11"/>
                </a:lnTo>
                <a:lnTo>
                  <a:pt x="443" y="3"/>
                </a:lnTo>
                <a:lnTo>
                  <a:pt x="451" y="0"/>
                </a:lnTo>
                <a:lnTo>
                  <a:pt x="460" y="4"/>
                </a:lnTo>
                <a:lnTo>
                  <a:pt x="470" y="11"/>
                </a:lnTo>
                <a:lnTo>
                  <a:pt x="472" y="11"/>
                </a:lnTo>
                <a:lnTo>
                  <a:pt x="479" y="19"/>
                </a:lnTo>
                <a:lnTo>
                  <a:pt x="483" y="25"/>
                </a:lnTo>
                <a:lnTo>
                  <a:pt x="484" y="30"/>
                </a:lnTo>
                <a:lnTo>
                  <a:pt x="491" y="37"/>
                </a:lnTo>
                <a:lnTo>
                  <a:pt x="498" y="44"/>
                </a:lnTo>
                <a:lnTo>
                  <a:pt x="507" y="48"/>
                </a:lnTo>
                <a:lnTo>
                  <a:pt x="510" y="45"/>
                </a:lnTo>
                <a:lnTo>
                  <a:pt x="503" y="39"/>
                </a:lnTo>
                <a:lnTo>
                  <a:pt x="498" y="34"/>
                </a:lnTo>
                <a:lnTo>
                  <a:pt x="494" y="32"/>
                </a:lnTo>
                <a:lnTo>
                  <a:pt x="490" y="25"/>
                </a:lnTo>
                <a:lnTo>
                  <a:pt x="491" y="18"/>
                </a:lnTo>
                <a:lnTo>
                  <a:pt x="490" y="10"/>
                </a:lnTo>
                <a:lnTo>
                  <a:pt x="480" y="7"/>
                </a:lnTo>
                <a:lnTo>
                  <a:pt x="476" y="6"/>
                </a:lnTo>
                <a:lnTo>
                  <a:pt x="469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815">
            <a:extLst>
              <a:ext uri="{FF2B5EF4-FFF2-40B4-BE49-F238E27FC236}">
                <a16:creationId xmlns:a16="http://schemas.microsoft.com/office/drawing/2014/main" id="{6BCC093A-C2F4-914C-42AF-A88531B06A9D}"/>
              </a:ext>
            </a:extLst>
          </p:cNvPr>
          <p:cNvSpPr>
            <a:spLocks/>
          </p:cNvSpPr>
          <p:nvPr/>
        </p:nvSpPr>
        <p:spPr bwMode="auto">
          <a:xfrm>
            <a:off x="6334212" y="739791"/>
            <a:ext cx="1676423" cy="1409734"/>
          </a:xfrm>
          <a:custGeom>
            <a:avLst/>
            <a:gdLst>
              <a:gd name="T0" fmla="*/ 75 w 1056"/>
              <a:gd name="T1" fmla="*/ 838 h 888"/>
              <a:gd name="T2" fmla="*/ 96 w 1056"/>
              <a:gd name="T3" fmla="*/ 842 h 888"/>
              <a:gd name="T4" fmla="*/ 112 w 1056"/>
              <a:gd name="T5" fmla="*/ 821 h 888"/>
              <a:gd name="T6" fmla="*/ 102 w 1056"/>
              <a:gd name="T7" fmla="*/ 808 h 888"/>
              <a:gd name="T8" fmla="*/ 18 w 1056"/>
              <a:gd name="T9" fmla="*/ 806 h 888"/>
              <a:gd name="T10" fmla="*/ 60 w 1056"/>
              <a:gd name="T11" fmla="*/ 757 h 888"/>
              <a:gd name="T12" fmla="*/ 112 w 1056"/>
              <a:gd name="T13" fmla="*/ 759 h 888"/>
              <a:gd name="T14" fmla="*/ 107 w 1056"/>
              <a:gd name="T15" fmla="*/ 723 h 888"/>
              <a:gd name="T16" fmla="*/ 120 w 1056"/>
              <a:gd name="T17" fmla="*/ 708 h 888"/>
              <a:gd name="T18" fmla="*/ 116 w 1056"/>
              <a:gd name="T19" fmla="*/ 697 h 888"/>
              <a:gd name="T20" fmla="*/ 112 w 1056"/>
              <a:gd name="T21" fmla="*/ 671 h 888"/>
              <a:gd name="T22" fmla="*/ 164 w 1056"/>
              <a:gd name="T23" fmla="*/ 632 h 888"/>
              <a:gd name="T24" fmla="*/ 157 w 1056"/>
              <a:gd name="T25" fmla="*/ 594 h 888"/>
              <a:gd name="T26" fmla="*/ 186 w 1056"/>
              <a:gd name="T27" fmla="*/ 577 h 888"/>
              <a:gd name="T28" fmla="*/ 207 w 1056"/>
              <a:gd name="T29" fmla="*/ 584 h 888"/>
              <a:gd name="T30" fmla="*/ 240 w 1056"/>
              <a:gd name="T31" fmla="*/ 591 h 888"/>
              <a:gd name="T32" fmla="*/ 199 w 1056"/>
              <a:gd name="T33" fmla="*/ 532 h 888"/>
              <a:gd name="T34" fmla="*/ 273 w 1056"/>
              <a:gd name="T35" fmla="*/ 572 h 888"/>
              <a:gd name="T36" fmla="*/ 288 w 1056"/>
              <a:gd name="T37" fmla="*/ 583 h 888"/>
              <a:gd name="T38" fmla="*/ 261 w 1056"/>
              <a:gd name="T39" fmla="*/ 521 h 888"/>
              <a:gd name="T40" fmla="*/ 239 w 1056"/>
              <a:gd name="T41" fmla="*/ 513 h 888"/>
              <a:gd name="T42" fmla="*/ 306 w 1056"/>
              <a:gd name="T43" fmla="*/ 464 h 888"/>
              <a:gd name="T44" fmla="*/ 291 w 1056"/>
              <a:gd name="T45" fmla="*/ 561 h 888"/>
              <a:gd name="T46" fmla="*/ 347 w 1056"/>
              <a:gd name="T47" fmla="*/ 502 h 888"/>
              <a:gd name="T48" fmla="*/ 337 w 1056"/>
              <a:gd name="T49" fmla="*/ 427 h 888"/>
              <a:gd name="T50" fmla="*/ 367 w 1056"/>
              <a:gd name="T51" fmla="*/ 495 h 888"/>
              <a:gd name="T52" fmla="*/ 360 w 1056"/>
              <a:gd name="T53" fmla="*/ 554 h 888"/>
              <a:gd name="T54" fmla="*/ 415 w 1056"/>
              <a:gd name="T55" fmla="*/ 524 h 888"/>
              <a:gd name="T56" fmla="*/ 375 w 1056"/>
              <a:gd name="T57" fmla="*/ 454 h 888"/>
              <a:gd name="T58" fmla="*/ 420 w 1056"/>
              <a:gd name="T59" fmla="*/ 412 h 888"/>
              <a:gd name="T60" fmla="*/ 435 w 1056"/>
              <a:gd name="T61" fmla="*/ 435 h 888"/>
              <a:gd name="T62" fmla="*/ 471 w 1056"/>
              <a:gd name="T63" fmla="*/ 401 h 888"/>
              <a:gd name="T64" fmla="*/ 505 w 1056"/>
              <a:gd name="T65" fmla="*/ 420 h 888"/>
              <a:gd name="T66" fmla="*/ 510 w 1056"/>
              <a:gd name="T67" fmla="*/ 373 h 888"/>
              <a:gd name="T68" fmla="*/ 457 w 1056"/>
              <a:gd name="T69" fmla="*/ 356 h 888"/>
              <a:gd name="T70" fmla="*/ 456 w 1056"/>
              <a:gd name="T71" fmla="*/ 299 h 888"/>
              <a:gd name="T72" fmla="*/ 506 w 1056"/>
              <a:gd name="T73" fmla="*/ 295 h 888"/>
              <a:gd name="T74" fmla="*/ 543 w 1056"/>
              <a:gd name="T75" fmla="*/ 333 h 888"/>
              <a:gd name="T76" fmla="*/ 576 w 1056"/>
              <a:gd name="T77" fmla="*/ 337 h 888"/>
              <a:gd name="T78" fmla="*/ 591 w 1056"/>
              <a:gd name="T79" fmla="*/ 333 h 888"/>
              <a:gd name="T80" fmla="*/ 626 w 1056"/>
              <a:gd name="T81" fmla="*/ 366 h 888"/>
              <a:gd name="T82" fmla="*/ 618 w 1056"/>
              <a:gd name="T83" fmla="*/ 317 h 888"/>
              <a:gd name="T84" fmla="*/ 629 w 1056"/>
              <a:gd name="T85" fmla="*/ 270 h 888"/>
              <a:gd name="T86" fmla="*/ 681 w 1056"/>
              <a:gd name="T87" fmla="*/ 210 h 888"/>
              <a:gd name="T88" fmla="*/ 680 w 1056"/>
              <a:gd name="T89" fmla="*/ 127 h 888"/>
              <a:gd name="T90" fmla="*/ 710 w 1056"/>
              <a:gd name="T91" fmla="*/ 82 h 888"/>
              <a:gd name="T92" fmla="*/ 771 w 1056"/>
              <a:gd name="T93" fmla="*/ 103 h 888"/>
              <a:gd name="T94" fmla="*/ 812 w 1056"/>
              <a:gd name="T95" fmla="*/ 112 h 888"/>
              <a:gd name="T96" fmla="*/ 767 w 1056"/>
              <a:gd name="T97" fmla="*/ 213 h 888"/>
              <a:gd name="T98" fmla="*/ 764 w 1056"/>
              <a:gd name="T99" fmla="*/ 299 h 888"/>
              <a:gd name="T100" fmla="*/ 805 w 1056"/>
              <a:gd name="T101" fmla="*/ 270 h 888"/>
              <a:gd name="T102" fmla="*/ 884 w 1056"/>
              <a:gd name="T103" fmla="*/ 92 h 888"/>
              <a:gd name="T104" fmla="*/ 903 w 1056"/>
              <a:gd name="T105" fmla="*/ 202 h 888"/>
              <a:gd name="T106" fmla="*/ 933 w 1056"/>
              <a:gd name="T107" fmla="*/ 133 h 888"/>
              <a:gd name="T108" fmla="*/ 921 w 1056"/>
              <a:gd name="T109" fmla="*/ 48 h 888"/>
              <a:gd name="T110" fmla="*/ 976 w 1056"/>
              <a:gd name="T111" fmla="*/ 19 h 888"/>
              <a:gd name="T112" fmla="*/ 1010 w 1056"/>
              <a:gd name="T113" fmla="*/ 79 h 888"/>
              <a:gd name="T114" fmla="*/ 1030 w 1056"/>
              <a:gd name="T115" fmla="*/ 96 h 888"/>
              <a:gd name="T116" fmla="*/ 1023 w 1056"/>
              <a:gd name="T117" fmla="*/ 171 h 888"/>
              <a:gd name="T118" fmla="*/ 1049 w 1056"/>
              <a:gd name="T119" fmla="*/ 194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6" h="888">
                <a:moveTo>
                  <a:pt x="15" y="859"/>
                </a:moveTo>
                <a:lnTo>
                  <a:pt x="6" y="854"/>
                </a:lnTo>
                <a:lnTo>
                  <a:pt x="0" y="850"/>
                </a:lnTo>
                <a:lnTo>
                  <a:pt x="0" y="849"/>
                </a:lnTo>
                <a:lnTo>
                  <a:pt x="0" y="844"/>
                </a:lnTo>
                <a:lnTo>
                  <a:pt x="10" y="842"/>
                </a:lnTo>
                <a:lnTo>
                  <a:pt x="10" y="840"/>
                </a:lnTo>
                <a:lnTo>
                  <a:pt x="16" y="838"/>
                </a:lnTo>
                <a:lnTo>
                  <a:pt x="26" y="832"/>
                </a:lnTo>
                <a:lnTo>
                  <a:pt x="34" y="829"/>
                </a:lnTo>
                <a:lnTo>
                  <a:pt x="48" y="831"/>
                </a:lnTo>
                <a:lnTo>
                  <a:pt x="56" y="835"/>
                </a:lnTo>
                <a:lnTo>
                  <a:pt x="57" y="847"/>
                </a:lnTo>
                <a:lnTo>
                  <a:pt x="60" y="849"/>
                </a:lnTo>
                <a:lnTo>
                  <a:pt x="72" y="846"/>
                </a:lnTo>
                <a:lnTo>
                  <a:pt x="74" y="840"/>
                </a:lnTo>
                <a:lnTo>
                  <a:pt x="75" y="838"/>
                </a:lnTo>
                <a:lnTo>
                  <a:pt x="77" y="838"/>
                </a:lnTo>
                <a:lnTo>
                  <a:pt x="79" y="838"/>
                </a:lnTo>
                <a:lnTo>
                  <a:pt x="85" y="838"/>
                </a:lnTo>
                <a:lnTo>
                  <a:pt x="90" y="847"/>
                </a:lnTo>
                <a:lnTo>
                  <a:pt x="96" y="861"/>
                </a:lnTo>
                <a:lnTo>
                  <a:pt x="100" y="868"/>
                </a:lnTo>
                <a:lnTo>
                  <a:pt x="102" y="879"/>
                </a:lnTo>
                <a:lnTo>
                  <a:pt x="102" y="888"/>
                </a:lnTo>
                <a:lnTo>
                  <a:pt x="107" y="887"/>
                </a:lnTo>
                <a:lnTo>
                  <a:pt x="109" y="887"/>
                </a:lnTo>
                <a:lnTo>
                  <a:pt x="108" y="884"/>
                </a:lnTo>
                <a:lnTo>
                  <a:pt x="105" y="879"/>
                </a:lnTo>
                <a:lnTo>
                  <a:pt x="105" y="869"/>
                </a:lnTo>
                <a:lnTo>
                  <a:pt x="111" y="872"/>
                </a:lnTo>
                <a:lnTo>
                  <a:pt x="107" y="859"/>
                </a:lnTo>
                <a:lnTo>
                  <a:pt x="98" y="853"/>
                </a:lnTo>
                <a:lnTo>
                  <a:pt x="96" y="842"/>
                </a:lnTo>
                <a:lnTo>
                  <a:pt x="94" y="839"/>
                </a:lnTo>
                <a:lnTo>
                  <a:pt x="96" y="832"/>
                </a:lnTo>
                <a:lnTo>
                  <a:pt x="100" y="827"/>
                </a:lnTo>
                <a:lnTo>
                  <a:pt x="104" y="828"/>
                </a:lnTo>
                <a:lnTo>
                  <a:pt x="107" y="832"/>
                </a:lnTo>
                <a:lnTo>
                  <a:pt x="112" y="836"/>
                </a:lnTo>
                <a:lnTo>
                  <a:pt x="113" y="836"/>
                </a:lnTo>
                <a:lnTo>
                  <a:pt x="119" y="840"/>
                </a:lnTo>
                <a:lnTo>
                  <a:pt x="128" y="842"/>
                </a:lnTo>
                <a:lnTo>
                  <a:pt x="130" y="838"/>
                </a:lnTo>
                <a:lnTo>
                  <a:pt x="122" y="834"/>
                </a:lnTo>
                <a:lnTo>
                  <a:pt x="113" y="828"/>
                </a:lnTo>
                <a:lnTo>
                  <a:pt x="112" y="828"/>
                </a:lnTo>
                <a:lnTo>
                  <a:pt x="109" y="827"/>
                </a:lnTo>
                <a:lnTo>
                  <a:pt x="108" y="825"/>
                </a:lnTo>
                <a:lnTo>
                  <a:pt x="111" y="821"/>
                </a:lnTo>
                <a:lnTo>
                  <a:pt x="112" y="821"/>
                </a:lnTo>
                <a:lnTo>
                  <a:pt x="127" y="820"/>
                </a:lnTo>
                <a:lnTo>
                  <a:pt x="134" y="821"/>
                </a:lnTo>
                <a:lnTo>
                  <a:pt x="138" y="824"/>
                </a:lnTo>
                <a:lnTo>
                  <a:pt x="146" y="828"/>
                </a:lnTo>
                <a:lnTo>
                  <a:pt x="150" y="828"/>
                </a:lnTo>
                <a:lnTo>
                  <a:pt x="146" y="825"/>
                </a:lnTo>
                <a:lnTo>
                  <a:pt x="141" y="821"/>
                </a:lnTo>
                <a:lnTo>
                  <a:pt x="138" y="819"/>
                </a:lnTo>
                <a:lnTo>
                  <a:pt x="134" y="816"/>
                </a:lnTo>
                <a:lnTo>
                  <a:pt x="126" y="812"/>
                </a:lnTo>
                <a:lnTo>
                  <a:pt x="116" y="814"/>
                </a:lnTo>
                <a:lnTo>
                  <a:pt x="119" y="808"/>
                </a:lnTo>
                <a:lnTo>
                  <a:pt x="120" y="805"/>
                </a:lnTo>
                <a:lnTo>
                  <a:pt x="123" y="794"/>
                </a:lnTo>
                <a:lnTo>
                  <a:pt x="117" y="794"/>
                </a:lnTo>
                <a:lnTo>
                  <a:pt x="112" y="798"/>
                </a:lnTo>
                <a:lnTo>
                  <a:pt x="102" y="808"/>
                </a:lnTo>
                <a:lnTo>
                  <a:pt x="100" y="812"/>
                </a:lnTo>
                <a:lnTo>
                  <a:pt x="98" y="814"/>
                </a:lnTo>
                <a:lnTo>
                  <a:pt x="89" y="819"/>
                </a:lnTo>
                <a:lnTo>
                  <a:pt x="71" y="820"/>
                </a:lnTo>
                <a:lnTo>
                  <a:pt x="78" y="809"/>
                </a:lnTo>
                <a:lnTo>
                  <a:pt x="78" y="808"/>
                </a:lnTo>
                <a:lnTo>
                  <a:pt x="72" y="805"/>
                </a:lnTo>
                <a:lnTo>
                  <a:pt x="66" y="802"/>
                </a:lnTo>
                <a:lnTo>
                  <a:pt x="63" y="808"/>
                </a:lnTo>
                <a:lnTo>
                  <a:pt x="57" y="816"/>
                </a:lnTo>
                <a:lnTo>
                  <a:pt x="36" y="821"/>
                </a:lnTo>
                <a:lnTo>
                  <a:pt x="27" y="823"/>
                </a:lnTo>
                <a:lnTo>
                  <a:pt x="26" y="823"/>
                </a:lnTo>
                <a:lnTo>
                  <a:pt x="23" y="823"/>
                </a:lnTo>
                <a:lnTo>
                  <a:pt x="23" y="813"/>
                </a:lnTo>
                <a:lnTo>
                  <a:pt x="19" y="808"/>
                </a:lnTo>
                <a:lnTo>
                  <a:pt x="18" y="806"/>
                </a:lnTo>
                <a:lnTo>
                  <a:pt x="16" y="799"/>
                </a:lnTo>
                <a:lnTo>
                  <a:pt x="25" y="794"/>
                </a:lnTo>
                <a:lnTo>
                  <a:pt x="30" y="798"/>
                </a:lnTo>
                <a:lnTo>
                  <a:pt x="30" y="799"/>
                </a:lnTo>
                <a:lnTo>
                  <a:pt x="31" y="798"/>
                </a:lnTo>
                <a:lnTo>
                  <a:pt x="34" y="793"/>
                </a:lnTo>
                <a:lnTo>
                  <a:pt x="33" y="793"/>
                </a:lnTo>
                <a:lnTo>
                  <a:pt x="33" y="791"/>
                </a:lnTo>
                <a:lnTo>
                  <a:pt x="31" y="791"/>
                </a:lnTo>
                <a:lnTo>
                  <a:pt x="27" y="789"/>
                </a:lnTo>
                <a:lnTo>
                  <a:pt x="26" y="782"/>
                </a:lnTo>
                <a:lnTo>
                  <a:pt x="30" y="776"/>
                </a:lnTo>
                <a:lnTo>
                  <a:pt x="31" y="772"/>
                </a:lnTo>
                <a:lnTo>
                  <a:pt x="44" y="761"/>
                </a:lnTo>
                <a:lnTo>
                  <a:pt x="53" y="760"/>
                </a:lnTo>
                <a:lnTo>
                  <a:pt x="57" y="761"/>
                </a:lnTo>
                <a:lnTo>
                  <a:pt x="60" y="757"/>
                </a:lnTo>
                <a:lnTo>
                  <a:pt x="66" y="752"/>
                </a:lnTo>
                <a:lnTo>
                  <a:pt x="66" y="753"/>
                </a:lnTo>
                <a:lnTo>
                  <a:pt x="72" y="757"/>
                </a:lnTo>
                <a:lnTo>
                  <a:pt x="77" y="764"/>
                </a:lnTo>
                <a:lnTo>
                  <a:pt x="82" y="769"/>
                </a:lnTo>
                <a:lnTo>
                  <a:pt x="86" y="768"/>
                </a:lnTo>
                <a:lnTo>
                  <a:pt x="87" y="767"/>
                </a:lnTo>
                <a:lnTo>
                  <a:pt x="79" y="761"/>
                </a:lnTo>
                <a:lnTo>
                  <a:pt x="79" y="754"/>
                </a:lnTo>
                <a:lnTo>
                  <a:pt x="85" y="749"/>
                </a:lnTo>
                <a:lnTo>
                  <a:pt x="86" y="749"/>
                </a:lnTo>
                <a:lnTo>
                  <a:pt x="90" y="748"/>
                </a:lnTo>
                <a:lnTo>
                  <a:pt x="94" y="746"/>
                </a:lnTo>
                <a:lnTo>
                  <a:pt x="100" y="748"/>
                </a:lnTo>
                <a:lnTo>
                  <a:pt x="105" y="753"/>
                </a:lnTo>
                <a:lnTo>
                  <a:pt x="109" y="759"/>
                </a:lnTo>
                <a:lnTo>
                  <a:pt x="112" y="759"/>
                </a:lnTo>
                <a:lnTo>
                  <a:pt x="117" y="760"/>
                </a:lnTo>
                <a:lnTo>
                  <a:pt x="127" y="761"/>
                </a:lnTo>
                <a:lnTo>
                  <a:pt x="132" y="761"/>
                </a:lnTo>
                <a:lnTo>
                  <a:pt x="134" y="760"/>
                </a:lnTo>
                <a:lnTo>
                  <a:pt x="131" y="756"/>
                </a:lnTo>
                <a:lnTo>
                  <a:pt x="131" y="756"/>
                </a:lnTo>
                <a:lnTo>
                  <a:pt x="122" y="753"/>
                </a:lnTo>
                <a:lnTo>
                  <a:pt x="115" y="749"/>
                </a:lnTo>
                <a:lnTo>
                  <a:pt x="112" y="744"/>
                </a:lnTo>
                <a:lnTo>
                  <a:pt x="112" y="741"/>
                </a:lnTo>
                <a:lnTo>
                  <a:pt x="102" y="741"/>
                </a:lnTo>
                <a:lnTo>
                  <a:pt x="98" y="742"/>
                </a:lnTo>
                <a:lnTo>
                  <a:pt x="96" y="739"/>
                </a:lnTo>
                <a:lnTo>
                  <a:pt x="92" y="737"/>
                </a:lnTo>
                <a:lnTo>
                  <a:pt x="94" y="731"/>
                </a:lnTo>
                <a:lnTo>
                  <a:pt x="102" y="727"/>
                </a:lnTo>
                <a:lnTo>
                  <a:pt x="107" y="723"/>
                </a:lnTo>
                <a:lnTo>
                  <a:pt x="109" y="724"/>
                </a:lnTo>
                <a:lnTo>
                  <a:pt x="112" y="727"/>
                </a:lnTo>
                <a:lnTo>
                  <a:pt x="116" y="729"/>
                </a:lnTo>
                <a:lnTo>
                  <a:pt x="128" y="733"/>
                </a:lnTo>
                <a:lnTo>
                  <a:pt x="134" y="735"/>
                </a:lnTo>
                <a:lnTo>
                  <a:pt x="142" y="738"/>
                </a:lnTo>
                <a:lnTo>
                  <a:pt x="143" y="734"/>
                </a:lnTo>
                <a:lnTo>
                  <a:pt x="142" y="730"/>
                </a:lnTo>
                <a:lnTo>
                  <a:pt x="135" y="727"/>
                </a:lnTo>
                <a:lnTo>
                  <a:pt x="130" y="726"/>
                </a:lnTo>
                <a:lnTo>
                  <a:pt x="127" y="726"/>
                </a:lnTo>
                <a:lnTo>
                  <a:pt x="126" y="724"/>
                </a:lnTo>
                <a:lnTo>
                  <a:pt x="123" y="724"/>
                </a:lnTo>
                <a:lnTo>
                  <a:pt x="117" y="720"/>
                </a:lnTo>
                <a:lnTo>
                  <a:pt x="113" y="716"/>
                </a:lnTo>
                <a:lnTo>
                  <a:pt x="117" y="709"/>
                </a:lnTo>
                <a:lnTo>
                  <a:pt x="120" y="708"/>
                </a:lnTo>
                <a:lnTo>
                  <a:pt x="124" y="703"/>
                </a:lnTo>
                <a:lnTo>
                  <a:pt x="130" y="700"/>
                </a:lnTo>
                <a:lnTo>
                  <a:pt x="132" y="700"/>
                </a:lnTo>
                <a:lnTo>
                  <a:pt x="137" y="705"/>
                </a:lnTo>
                <a:lnTo>
                  <a:pt x="142" y="708"/>
                </a:lnTo>
                <a:lnTo>
                  <a:pt x="143" y="708"/>
                </a:lnTo>
                <a:lnTo>
                  <a:pt x="147" y="708"/>
                </a:lnTo>
                <a:lnTo>
                  <a:pt x="149" y="704"/>
                </a:lnTo>
                <a:lnTo>
                  <a:pt x="143" y="699"/>
                </a:lnTo>
                <a:lnTo>
                  <a:pt x="138" y="696"/>
                </a:lnTo>
                <a:lnTo>
                  <a:pt x="138" y="696"/>
                </a:lnTo>
                <a:lnTo>
                  <a:pt x="132" y="693"/>
                </a:lnTo>
                <a:lnTo>
                  <a:pt x="131" y="693"/>
                </a:lnTo>
                <a:lnTo>
                  <a:pt x="126" y="694"/>
                </a:lnTo>
                <a:lnTo>
                  <a:pt x="122" y="696"/>
                </a:lnTo>
                <a:lnTo>
                  <a:pt x="117" y="696"/>
                </a:lnTo>
                <a:lnTo>
                  <a:pt x="116" y="697"/>
                </a:lnTo>
                <a:lnTo>
                  <a:pt x="113" y="699"/>
                </a:lnTo>
                <a:lnTo>
                  <a:pt x="112" y="699"/>
                </a:lnTo>
                <a:lnTo>
                  <a:pt x="111" y="700"/>
                </a:lnTo>
                <a:lnTo>
                  <a:pt x="109" y="699"/>
                </a:lnTo>
                <a:lnTo>
                  <a:pt x="109" y="697"/>
                </a:lnTo>
                <a:lnTo>
                  <a:pt x="109" y="694"/>
                </a:lnTo>
                <a:lnTo>
                  <a:pt x="109" y="692"/>
                </a:lnTo>
                <a:lnTo>
                  <a:pt x="111" y="686"/>
                </a:lnTo>
                <a:lnTo>
                  <a:pt x="112" y="686"/>
                </a:lnTo>
                <a:lnTo>
                  <a:pt x="115" y="685"/>
                </a:lnTo>
                <a:lnTo>
                  <a:pt x="119" y="684"/>
                </a:lnTo>
                <a:lnTo>
                  <a:pt x="116" y="678"/>
                </a:lnTo>
                <a:lnTo>
                  <a:pt x="112" y="678"/>
                </a:lnTo>
                <a:lnTo>
                  <a:pt x="111" y="679"/>
                </a:lnTo>
                <a:lnTo>
                  <a:pt x="111" y="674"/>
                </a:lnTo>
                <a:lnTo>
                  <a:pt x="112" y="673"/>
                </a:lnTo>
                <a:lnTo>
                  <a:pt x="112" y="671"/>
                </a:lnTo>
                <a:lnTo>
                  <a:pt x="116" y="666"/>
                </a:lnTo>
                <a:lnTo>
                  <a:pt x="122" y="662"/>
                </a:lnTo>
                <a:lnTo>
                  <a:pt x="123" y="662"/>
                </a:lnTo>
                <a:lnTo>
                  <a:pt x="124" y="656"/>
                </a:lnTo>
                <a:lnTo>
                  <a:pt x="130" y="649"/>
                </a:lnTo>
                <a:lnTo>
                  <a:pt x="126" y="649"/>
                </a:lnTo>
                <a:lnTo>
                  <a:pt x="123" y="649"/>
                </a:lnTo>
                <a:lnTo>
                  <a:pt x="124" y="648"/>
                </a:lnTo>
                <a:lnTo>
                  <a:pt x="130" y="643"/>
                </a:lnTo>
                <a:lnTo>
                  <a:pt x="131" y="643"/>
                </a:lnTo>
                <a:lnTo>
                  <a:pt x="137" y="641"/>
                </a:lnTo>
                <a:lnTo>
                  <a:pt x="139" y="640"/>
                </a:lnTo>
                <a:lnTo>
                  <a:pt x="147" y="636"/>
                </a:lnTo>
                <a:lnTo>
                  <a:pt x="149" y="636"/>
                </a:lnTo>
                <a:lnTo>
                  <a:pt x="154" y="632"/>
                </a:lnTo>
                <a:lnTo>
                  <a:pt x="156" y="632"/>
                </a:lnTo>
                <a:lnTo>
                  <a:pt x="164" y="632"/>
                </a:lnTo>
                <a:lnTo>
                  <a:pt x="169" y="632"/>
                </a:lnTo>
                <a:lnTo>
                  <a:pt x="171" y="633"/>
                </a:lnTo>
                <a:lnTo>
                  <a:pt x="175" y="639"/>
                </a:lnTo>
                <a:lnTo>
                  <a:pt x="176" y="637"/>
                </a:lnTo>
                <a:lnTo>
                  <a:pt x="177" y="636"/>
                </a:lnTo>
                <a:lnTo>
                  <a:pt x="176" y="636"/>
                </a:lnTo>
                <a:lnTo>
                  <a:pt x="172" y="632"/>
                </a:lnTo>
                <a:lnTo>
                  <a:pt x="172" y="630"/>
                </a:lnTo>
                <a:lnTo>
                  <a:pt x="172" y="630"/>
                </a:lnTo>
                <a:lnTo>
                  <a:pt x="162" y="625"/>
                </a:lnTo>
                <a:lnTo>
                  <a:pt x="164" y="617"/>
                </a:lnTo>
                <a:lnTo>
                  <a:pt x="165" y="610"/>
                </a:lnTo>
                <a:lnTo>
                  <a:pt x="158" y="610"/>
                </a:lnTo>
                <a:lnTo>
                  <a:pt x="156" y="611"/>
                </a:lnTo>
                <a:lnTo>
                  <a:pt x="154" y="610"/>
                </a:lnTo>
                <a:lnTo>
                  <a:pt x="154" y="607"/>
                </a:lnTo>
                <a:lnTo>
                  <a:pt x="157" y="594"/>
                </a:lnTo>
                <a:lnTo>
                  <a:pt x="164" y="579"/>
                </a:lnTo>
                <a:lnTo>
                  <a:pt x="167" y="569"/>
                </a:lnTo>
                <a:lnTo>
                  <a:pt x="172" y="568"/>
                </a:lnTo>
                <a:lnTo>
                  <a:pt x="168" y="561"/>
                </a:lnTo>
                <a:lnTo>
                  <a:pt x="167" y="550"/>
                </a:lnTo>
                <a:lnTo>
                  <a:pt x="172" y="549"/>
                </a:lnTo>
                <a:lnTo>
                  <a:pt x="182" y="543"/>
                </a:lnTo>
                <a:lnTo>
                  <a:pt x="188" y="549"/>
                </a:lnTo>
                <a:lnTo>
                  <a:pt x="187" y="559"/>
                </a:lnTo>
                <a:lnTo>
                  <a:pt x="183" y="566"/>
                </a:lnTo>
                <a:lnTo>
                  <a:pt x="180" y="574"/>
                </a:lnTo>
                <a:lnTo>
                  <a:pt x="177" y="580"/>
                </a:lnTo>
                <a:lnTo>
                  <a:pt x="177" y="588"/>
                </a:lnTo>
                <a:lnTo>
                  <a:pt x="179" y="594"/>
                </a:lnTo>
                <a:lnTo>
                  <a:pt x="180" y="595"/>
                </a:lnTo>
                <a:lnTo>
                  <a:pt x="184" y="585"/>
                </a:lnTo>
                <a:lnTo>
                  <a:pt x="186" y="577"/>
                </a:lnTo>
                <a:lnTo>
                  <a:pt x="191" y="568"/>
                </a:lnTo>
                <a:lnTo>
                  <a:pt x="195" y="569"/>
                </a:lnTo>
                <a:lnTo>
                  <a:pt x="197" y="569"/>
                </a:lnTo>
                <a:lnTo>
                  <a:pt x="197" y="570"/>
                </a:lnTo>
                <a:lnTo>
                  <a:pt x="199" y="580"/>
                </a:lnTo>
                <a:lnTo>
                  <a:pt x="201" y="585"/>
                </a:lnTo>
                <a:lnTo>
                  <a:pt x="199" y="591"/>
                </a:lnTo>
                <a:lnTo>
                  <a:pt x="199" y="594"/>
                </a:lnTo>
                <a:lnTo>
                  <a:pt x="199" y="598"/>
                </a:lnTo>
                <a:lnTo>
                  <a:pt x="199" y="600"/>
                </a:lnTo>
                <a:lnTo>
                  <a:pt x="201" y="610"/>
                </a:lnTo>
                <a:lnTo>
                  <a:pt x="201" y="609"/>
                </a:lnTo>
                <a:lnTo>
                  <a:pt x="203" y="604"/>
                </a:lnTo>
                <a:lnTo>
                  <a:pt x="206" y="596"/>
                </a:lnTo>
                <a:lnTo>
                  <a:pt x="206" y="587"/>
                </a:lnTo>
                <a:lnTo>
                  <a:pt x="206" y="585"/>
                </a:lnTo>
                <a:lnTo>
                  <a:pt x="207" y="584"/>
                </a:lnTo>
                <a:lnTo>
                  <a:pt x="207" y="579"/>
                </a:lnTo>
                <a:lnTo>
                  <a:pt x="212" y="587"/>
                </a:lnTo>
                <a:lnTo>
                  <a:pt x="212" y="588"/>
                </a:lnTo>
                <a:lnTo>
                  <a:pt x="216" y="595"/>
                </a:lnTo>
                <a:lnTo>
                  <a:pt x="220" y="600"/>
                </a:lnTo>
                <a:lnTo>
                  <a:pt x="223" y="602"/>
                </a:lnTo>
                <a:lnTo>
                  <a:pt x="225" y="599"/>
                </a:lnTo>
                <a:lnTo>
                  <a:pt x="225" y="598"/>
                </a:lnTo>
                <a:lnTo>
                  <a:pt x="225" y="595"/>
                </a:lnTo>
                <a:lnTo>
                  <a:pt x="221" y="589"/>
                </a:lnTo>
                <a:lnTo>
                  <a:pt x="217" y="585"/>
                </a:lnTo>
                <a:lnTo>
                  <a:pt x="220" y="583"/>
                </a:lnTo>
                <a:lnTo>
                  <a:pt x="225" y="583"/>
                </a:lnTo>
                <a:lnTo>
                  <a:pt x="235" y="583"/>
                </a:lnTo>
                <a:lnTo>
                  <a:pt x="238" y="584"/>
                </a:lnTo>
                <a:lnTo>
                  <a:pt x="238" y="587"/>
                </a:lnTo>
                <a:lnTo>
                  <a:pt x="240" y="591"/>
                </a:lnTo>
                <a:lnTo>
                  <a:pt x="246" y="592"/>
                </a:lnTo>
                <a:lnTo>
                  <a:pt x="251" y="591"/>
                </a:lnTo>
                <a:lnTo>
                  <a:pt x="248" y="587"/>
                </a:lnTo>
                <a:lnTo>
                  <a:pt x="247" y="585"/>
                </a:lnTo>
                <a:lnTo>
                  <a:pt x="243" y="580"/>
                </a:lnTo>
                <a:lnTo>
                  <a:pt x="240" y="579"/>
                </a:lnTo>
                <a:lnTo>
                  <a:pt x="238" y="577"/>
                </a:lnTo>
                <a:lnTo>
                  <a:pt x="229" y="577"/>
                </a:lnTo>
                <a:lnTo>
                  <a:pt x="214" y="570"/>
                </a:lnTo>
                <a:lnTo>
                  <a:pt x="209" y="562"/>
                </a:lnTo>
                <a:lnTo>
                  <a:pt x="201" y="553"/>
                </a:lnTo>
                <a:lnTo>
                  <a:pt x="198" y="553"/>
                </a:lnTo>
                <a:lnTo>
                  <a:pt x="197" y="549"/>
                </a:lnTo>
                <a:lnTo>
                  <a:pt x="198" y="542"/>
                </a:lnTo>
                <a:lnTo>
                  <a:pt x="197" y="536"/>
                </a:lnTo>
                <a:lnTo>
                  <a:pt x="197" y="534"/>
                </a:lnTo>
                <a:lnTo>
                  <a:pt x="199" y="532"/>
                </a:lnTo>
                <a:lnTo>
                  <a:pt x="205" y="531"/>
                </a:lnTo>
                <a:lnTo>
                  <a:pt x="217" y="527"/>
                </a:lnTo>
                <a:lnTo>
                  <a:pt x="224" y="524"/>
                </a:lnTo>
                <a:lnTo>
                  <a:pt x="228" y="523"/>
                </a:lnTo>
                <a:lnTo>
                  <a:pt x="229" y="520"/>
                </a:lnTo>
                <a:lnTo>
                  <a:pt x="232" y="531"/>
                </a:lnTo>
                <a:lnTo>
                  <a:pt x="232" y="532"/>
                </a:lnTo>
                <a:lnTo>
                  <a:pt x="231" y="536"/>
                </a:lnTo>
                <a:lnTo>
                  <a:pt x="235" y="538"/>
                </a:lnTo>
                <a:lnTo>
                  <a:pt x="236" y="538"/>
                </a:lnTo>
                <a:lnTo>
                  <a:pt x="238" y="544"/>
                </a:lnTo>
                <a:lnTo>
                  <a:pt x="238" y="549"/>
                </a:lnTo>
                <a:lnTo>
                  <a:pt x="244" y="555"/>
                </a:lnTo>
                <a:lnTo>
                  <a:pt x="246" y="565"/>
                </a:lnTo>
                <a:lnTo>
                  <a:pt x="253" y="572"/>
                </a:lnTo>
                <a:lnTo>
                  <a:pt x="263" y="576"/>
                </a:lnTo>
                <a:lnTo>
                  <a:pt x="273" y="572"/>
                </a:lnTo>
                <a:lnTo>
                  <a:pt x="280" y="576"/>
                </a:lnTo>
                <a:lnTo>
                  <a:pt x="281" y="581"/>
                </a:lnTo>
                <a:lnTo>
                  <a:pt x="277" y="588"/>
                </a:lnTo>
                <a:lnTo>
                  <a:pt x="274" y="598"/>
                </a:lnTo>
                <a:lnTo>
                  <a:pt x="274" y="603"/>
                </a:lnTo>
                <a:lnTo>
                  <a:pt x="281" y="603"/>
                </a:lnTo>
                <a:lnTo>
                  <a:pt x="284" y="600"/>
                </a:lnTo>
                <a:lnTo>
                  <a:pt x="292" y="603"/>
                </a:lnTo>
                <a:lnTo>
                  <a:pt x="295" y="603"/>
                </a:lnTo>
                <a:lnTo>
                  <a:pt x="300" y="606"/>
                </a:lnTo>
                <a:lnTo>
                  <a:pt x="300" y="603"/>
                </a:lnTo>
                <a:lnTo>
                  <a:pt x="300" y="600"/>
                </a:lnTo>
                <a:lnTo>
                  <a:pt x="295" y="598"/>
                </a:lnTo>
                <a:lnTo>
                  <a:pt x="295" y="598"/>
                </a:lnTo>
                <a:lnTo>
                  <a:pt x="289" y="591"/>
                </a:lnTo>
                <a:lnTo>
                  <a:pt x="289" y="589"/>
                </a:lnTo>
                <a:lnTo>
                  <a:pt x="288" y="583"/>
                </a:lnTo>
                <a:lnTo>
                  <a:pt x="287" y="573"/>
                </a:lnTo>
                <a:lnTo>
                  <a:pt x="284" y="569"/>
                </a:lnTo>
                <a:lnTo>
                  <a:pt x="283" y="566"/>
                </a:lnTo>
                <a:lnTo>
                  <a:pt x="281" y="566"/>
                </a:lnTo>
                <a:lnTo>
                  <a:pt x="277" y="565"/>
                </a:lnTo>
                <a:lnTo>
                  <a:pt x="268" y="564"/>
                </a:lnTo>
                <a:lnTo>
                  <a:pt x="259" y="565"/>
                </a:lnTo>
                <a:lnTo>
                  <a:pt x="254" y="559"/>
                </a:lnTo>
                <a:lnTo>
                  <a:pt x="253" y="551"/>
                </a:lnTo>
                <a:lnTo>
                  <a:pt x="244" y="546"/>
                </a:lnTo>
                <a:lnTo>
                  <a:pt x="246" y="538"/>
                </a:lnTo>
                <a:lnTo>
                  <a:pt x="246" y="535"/>
                </a:lnTo>
                <a:lnTo>
                  <a:pt x="246" y="531"/>
                </a:lnTo>
                <a:lnTo>
                  <a:pt x="250" y="529"/>
                </a:lnTo>
                <a:lnTo>
                  <a:pt x="253" y="524"/>
                </a:lnTo>
                <a:lnTo>
                  <a:pt x="254" y="523"/>
                </a:lnTo>
                <a:lnTo>
                  <a:pt x="261" y="521"/>
                </a:lnTo>
                <a:lnTo>
                  <a:pt x="262" y="525"/>
                </a:lnTo>
                <a:lnTo>
                  <a:pt x="266" y="531"/>
                </a:lnTo>
                <a:lnTo>
                  <a:pt x="270" y="528"/>
                </a:lnTo>
                <a:lnTo>
                  <a:pt x="265" y="521"/>
                </a:lnTo>
                <a:lnTo>
                  <a:pt x="262" y="516"/>
                </a:lnTo>
                <a:lnTo>
                  <a:pt x="261" y="513"/>
                </a:lnTo>
                <a:lnTo>
                  <a:pt x="257" y="516"/>
                </a:lnTo>
                <a:lnTo>
                  <a:pt x="254" y="517"/>
                </a:lnTo>
                <a:lnTo>
                  <a:pt x="248" y="521"/>
                </a:lnTo>
                <a:lnTo>
                  <a:pt x="248" y="523"/>
                </a:lnTo>
                <a:lnTo>
                  <a:pt x="248" y="525"/>
                </a:lnTo>
                <a:lnTo>
                  <a:pt x="248" y="527"/>
                </a:lnTo>
                <a:lnTo>
                  <a:pt x="247" y="527"/>
                </a:lnTo>
                <a:lnTo>
                  <a:pt x="246" y="527"/>
                </a:lnTo>
                <a:lnTo>
                  <a:pt x="243" y="524"/>
                </a:lnTo>
                <a:lnTo>
                  <a:pt x="240" y="520"/>
                </a:lnTo>
                <a:lnTo>
                  <a:pt x="239" y="513"/>
                </a:lnTo>
                <a:lnTo>
                  <a:pt x="239" y="508"/>
                </a:lnTo>
                <a:lnTo>
                  <a:pt x="239" y="504"/>
                </a:lnTo>
                <a:lnTo>
                  <a:pt x="243" y="498"/>
                </a:lnTo>
                <a:lnTo>
                  <a:pt x="246" y="493"/>
                </a:lnTo>
                <a:lnTo>
                  <a:pt x="247" y="490"/>
                </a:lnTo>
                <a:lnTo>
                  <a:pt x="251" y="482"/>
                </a:lnTo>
                <a:lnTo>
                  <a:pt x="253" y="469"/>
                </a:lnTo>
                <a:lnTo>
                  <a:pt x="254" y="468"/>
                </a:lnTo>
                <a:lnTo>
                  <a:pt x="258" y="467"/>
                </a:lnTo>
                <a:lnTo>
                  <a:pt x="265" y="461"/>
                </a:lnTo>
                <a:lnTo>
                  <a:pt x="280" y="457"/>
                </a:lnTo>
                <a:lnTo>
                  <a:pt x="293" y="452"/>
                </a:lnTo>
                <a:lnTo>
                  <a:pt x="299" y="449"/>
                </a:lnTo>
                <a:lnTo>
                  <a:pt x="303" y="446"/>
                </a:lnTo>
                <a:lnTo>
                  <a:pt x="308" y="453"/>
                </a:lnTo>
                <a:lnTo>
                  <a:pt x="306" y="461"/>
                </a:lnTo>
                <a:lnTo>
                  <a:pt x="306" y="464"/>
                </a:lnTo>
                <a:lnTo>
                  <a:pt x="306" y="467"/>
                </a:lnTo>
                <a:lnTo>
                  <a:pt x="303" y="472"/>
                </a:lnTo>
                <a:lnTo>
                  <a:pt x="302" y="484"/>
                </a:lnTo>
                <a:lnTo>
                  <a:pt x="302" y="486"/>
                </a:lnTo>
                <a:lnTo>
                  <a:pt x="300" y="487"/>
                </a:lnTo>
                <a:lnTo>
                  <a:pt x="307" y="489"/>
                </a:lnTo>
                <a:lnTo>
                  <a:pt x="308" y="498"/>
                </a:lnTo>
                <a:lnTo>
                  <a:pt x="307" y="505"/>
                </a:lnTo>
                <a:lnTo>
                  <a:pt x="306" y="510"/>
                </a:lnTo>
                <a:lnTo>
                  <a:pt x="306" y="514"/>
                </a:lnTo>
                <a:lnTo>
                  <a:pt x="303" y="523"/>
                </a:lnTo>
                <a:lnTo>
                  <a:pt x="306" y="531"/>
                </a:lnTo>
                <a:lnTo>
                  <a:pt x="307" y="532"/>
                </a:lnTo>
                <a:lnTo>
                  <a:pt x="304" y="539"/>
                </a:lnTo>
                <a:lnTo>
                  <a:pt x="299" y="546"/>
                </a:lnTo>
                <a:lnTo>
                  <a:pt x="295" y="554"/>
                </a:lnTo>
                <a:lnTo>
                  <a:pt x="291" y="561"/>
                </a:lnTo>
                <a:lnTo>
                  <a:pt x="298" y="557"/>
                </a:lnTo>
                <a:lnTo>
                  <a:pt x="303" y="550"/>
                </a:lnTo>
                <a:lnTo>
                  <a:pt x="308" y="551"/>
                </a:lnTo>
                <a:lnTo>
                  <a:pt x="310" y="546"/>
                </a:lnTo>
                <a:lnTo>
                  <a:pt x="308" y="542"/>
                </a:lnTo>
                <a:lnTo>
                  <a:pt x="314" y="532"/>
                </a:lnTo>
                <a:lnTo>
                  <a:pt x="313" y="527"/>
                </a:lnTo>
                <a:lnTo>
                  <a:pt x="314" y="520"/>
                </a:lnTo>
                <a:lnTo>
                  <a:pt x="313" y="510"/>
                </a:lnTo>
                <a:lnTo>
                  <a:pt x="314" y="501"/>
                </a:lnTo>
                <a:lnTo>
                  <a:pt x="314" y="499"/>
                </a:lnTo>
                <a:lnTo>
                  <a:pt x="318" y="501"/>
                </a:lnTo>
                <a:lnTo>
                  <a:pt x="323" y="502"/>
                </a:lnTo>
                <a:lnTo>
                  <a:pt x="336" y="506"/>
                </a:lnTo>
                <a:lnTo>
                  <a:pt x="341" y="506"/>
                </a:lnTo>
                <a:lnTo>
                  <a:pt x="349" y="505"/>
                </a:lnTo>
                <a:lnTo>
                  <a:pt x="347" y="502"/>
                </a:lnTo>
                <a:lnTo>
                  <a:pt x="336" y="502"/>
                </a:lnTo>
                <a:lnTo>
                  <a:pt x="328" y="499"/>
                </a:lnTo>
                <a:lnTo>
                  <a:pt x="328" y="499"/>
                </a:lnTo>
                <a:lnTo>
                  <a:pt x="322" y="495"/>
                </a:lnTo>
                <a:lnTo>
                  <a:pt x="319" y="489"/>
                </a:lnTo>
                <a:lnTo>
                  <a:pt x="317" y="486"/>
                </a:lnTo>
                <a:lnTo>
                  <a:pt x="315" y="482"/>
                </a:lnTo>
                <a:lnTo>
                  <a:pt x="317" y="471"/>
                </a:lnTo>
                <a:lnTo>
                  <a:pt x="321" y="467"/>
                </a:lnTo>
                <a:lnTo>
                  <a:pt x="321" y="457"/>
                </a:lnTo>
                <a:lnTo>
                  <a:pt x="328" y="438"/>
                </a:lnTo>
                <a:lnTo>
                  <a:pt x="330" y="442"/>
                </a:lnTo>
                <a:lnTo>
                  <a:pt x="329" y="454"/>
                </a:lnTo>
                <a:lnTo>
                  <a:pt x="332" y="453"/>
                </a:lnTo>
                <a:lnTo>
                  <a:pt x="333" y="453"/>
                </a:lnTo>
                <a:lnTo>
                  <a:pt x="334" y="439"/>
                </a:lnTo>
                <a:lnTo>
                  <a:pt x="337" y="427"/>
                </a:lnTo>
                <a:lnTo>
                  <a:pt x="340" y="418"/>
                </a:lnTo>
                <a:lnTo>
                  <a:pt x="343" y="412"/>
                </a:lnTo>
                <a:lnTo>
                  <a:pt x="343" y="411"/>
                </a:lnTo>
                <a:lnTo>
                  <a:pt x="344" y="415"/>
                </a:lnTo>
                <a:lnTo>
                  <a:pt x="348" y="414"/>
                </a:lnTo>
                <a:lnTo>
                  <a:pt x="352" y="403"/>
                </a:lnTo>
                <a:lnTo>
                  <a:pt x="353" y="401"/>
                </a:lnTo>
                <a:lnTo>
                  <a:pt x="360" y="407"/>
                </a:lnTo>
                <a:lnTo>
                  <a:pt x="364" y="416"/>
                </a:lnTo>
                <a:lnTo>
                  <a:pt x="366" y="426"/>
                </a:lnTo>
                <a:lnTo>
                  <a:pt x="363" y="439"/>
                </a:lnTo>
                <a:lnTo>
                  <a:pt x="360" y="456"/>
                </a:lnTo>
                <a:lnTo>
                  <a:pt x="360" y="460"/>
                </a:lnTo>
                <a:lnTo>
                  <a:pt x="360" y="471"/>
                </a:lnTo>
                <a:lnTo>
                  <a:pt x="360" y="479"/>
                </a:lnTo>
                <a:lnTo>
                  <a:pt x="364" y="486"/>
                </a:lnTo>
                <a:lnTo>
                  <a:pt x="367" y="495"/>
                </a:lnTo>
                <a:lnTo>
                  <a:pt x="363" y="502"/>
                </a:lnTo>
                <a:lnTo>
                  <a:pt x="360" y="505"/>
                </a:lnTo>
                <a:lnTo>
                  <a:pt x="359" y="513"/>
                </a:lnTo>
                <a:lnTo>
                  <a:pt x="360" y="523"/>
                </a:lnTo>
                <a:lnTo>
                  <a:pt x="362" y="531"/>
                </a:lnTo>
                <a:lnTo>
                  <a:pt x="358" y="535"/>
                </a:lnTo>
                <a:lnTo>
                  <a:pt x="355" y="546"/>
                </a:lnTo>
                <a:lnTo>
                  <a:pt x="353" y="550"/>
                </a:lnTo>
                <a:lnTo>
                  <a:pt x="351" y="557"/>
                </a:lnTo>
                <a:lnTo>
                  <a:pt x="341" y="565"/>
                </a:lnTo>
                <a:lnTo>
                  <a:pt x="340" y="570"/>
                </a:lnTo>
                <a:lnTo>
                  <a:pt x="333" y="588"/>
                </a:lnTo>
                <a:lnTo>
                  <a:pt x="340" y="583"/>
                </a:lnTo>
                <a:lnTo>
                  <a:pt x="343" y="581"/>
                </a:lnTo>
                <a:lnTo>
                  <a:pt x="343" y="579"/>
                </a:lnTo>
                <a:lnTo>
                  <a:pt x="352" y="562"/>
                </a:lnTo>
                <a:lnTo>
                  <a:pt x="360" y="554"/>
                </a:lnTo>
                <a:lnTo>
                  <a:pt x="362" y="554"/>
                </a:lnTo>
                <a:lnTo>
                  <a:pt x="366" y="553"/>
                </a:lnTo>
                <a:lnTo>
                  <a:pt x="366" y="551"/>
                </a:lnTo>
                <a:lnTo>
                  <a:pt x="368" y="540"/>
                </a:lnTo>
                <a:lnTo>
                  <a:pt x="368" y="535"/>
                </a:lnTo>
                <a:lnTo>
                  <a:pt x="375" y="505"/>
                </a:lnTo>
                <a:lnTo>
                  <a:pt x="378" y="501"/>
                </a:lnTo>
                <a:lnTo>
                  <a:pt x="381" y="505"/>
                </a:lnTo>
                <a:lnTo>
                  <a:pt x="382" y="506"/>
                </a:lnTo>
                <a:lnTo>
                  <a:pt x="385" y="509"/>
                </a:lnTo>
                <a:lnTo>
                  <a:pt x="386" y="512"/>
                </a:lnTo>
                <a:lnTo>
                  <a:pt x="388" y="512"/>
                </a:lnTo>
                <a:lnTo>
                  <a:pt x="392" y="510"/>
                </a:lnTo>
                <a:lnTo>
                  <a:pt x="394" y="517"/>
                </a:lnTo>
                <a:lnTo>
                  <a:pt x="400" y="519"/>
                </a:lnTo>
                <a:lnTo>
                  <a:pt x="405" y="521"/>
                </a:lnTo>
                <a:lnTo>
                  <a:pt x="415" y="524"/>
                </a:lnTo>
                <a:lnTo>
                  <a:pt x="415" y="521"/>
                </a:lnTo>
                <a:lnTo>
                  <a:pt x="411" y="513"/>
                </a:lnTo>
                <a:lnTo>
                  <a:pt x="403" y="514"/>
                </a:lnTo>
                <a:lnTo>
                  <a:pt x="400" y="512"/>
                </a:lnTo>
                <a:lnTo>
                  <a:pt x="396" y="510"/>
                </a:lnTo>
                <a:lnTo>
                  <a:pt x="390" y="501"/>
                </a:lnTo>
                <a:lnTo>
                  <a:pt x="385" y="498"/>
                </a:lnTo>
                <a:lnTo>
                  <a:pt x="384" y="497"/>
                </a:lnTo>
                <a:lnTo>
                  <a:pt x="381" y="494"/>
                </a:lnTo>
                <a:lnTo>
                  <a:pt x="379" y="483"/>
                </a:lnTo>
                <a:lnTo>
                  <a:pt x="379" y="480"/>
                </a:lnTo>
                <a:lnTo>
                  <a:pt x="381" y="478"/>
                </a:lnTo>
                <a:lnTo>
                  <a:pt x="381" y="475"/>
                </a:lnTo>
                <a:lnTo>
                  <a:pt x="382" y="468"/>
                </a:lnTo>
                <a:lnTo>
                  <a:pt x="379" y="460"/>
                </a:lnTo>
                <a:lnTo>
                  <a:pt x="377" y="456"/>
                </a:lnTo>
                <a:lnTo>
                  <a:pt x="375" y="454"/>
                </a:lnTo>
                <a:lnTo>
                  <a:pt x="378" y="453"/>
                </a:lnTo>
                <a:lnTo>
                  <a:pt x="382" y="452"/>
                </a:lnTo>
                <a:lnTo>
                  <a:pt x="393" y="446"/>
                </a:lnTo>
                <a:lnTo>
                  <a:pt x="397" y="444"/>
                </a:lnTo>
                <a:lnTo>
                  <a:pt x="401" y="439"/>
                </a:lnTo>
                <a:lnTo>
                  <a:pt x="404" y="434"/>
                </a:lnTo>
                <a:lnTo>
                  <a:pt x="404" y="433"/>
                </a:lnTo>
                <a:lnTo>
                  <a:pt x="404" y="423"/>
                </a:lnTo>
                <a:lnTo>
                  <a:pt x="404" y="418"/>
                </a:lnTo>
                <a:lnTo>
                  <a:pt x="408" y="412"/>
                </a:lnTo>
                <a:lnTo>
                  <a:pt x="411" y="411"/>
                </a:lnTo>
                <a:lnTo>
                  <a:pt x="414" y="407"/>
                </a:lnTo>
                <a:lnTo>
                  <a:pt x="423" y="401"/>
                </a:lnTo>
                <a:lnTo>
                  <a:pt x="426" y="400"/>
                </a:lnTo>
                <a:lnTo>
                  <a:pt x="426" y="404"/>
                </a:lnTo>
                <a:lnTo>
                  <a:pt x="422" y="411"/>
                </a:lnTo>
                <a:lnTo>
                  <a:pt x="420" y="412"/>
                </a:lnTo>
                <a:lnTo>
                  <a:pt x="415" y="418"/>
                </a:lnTo>
                <a:lnTo>
                  <a:pt x="409" y="426"/>
                </a:lnTo>
                <a:lnTo>
                  <a:pt x="412" y="429"/>
                </a:lnTo>
                <a:lnTo>
                  <a:pt x="418" y="429"/>
                </a:lnTo>
                <a:lnTo>
                  <a:pt x="415" y="434"/>
                </a:lnTo>
                <a:lnTo>
                  <a:pt x="416" y="434"/>
                </a:lnTo>
                <a:lnTo>
                  <a:pt x="418" y="439"/>
                </a:lnTo>
                <a:lnTo>
                  <a:pt x="423" y="446"/>
                </a:lnTo>
                <a:lnTo>
                  <a:pt x="424" y="444"/>
                </a:lnTo>
                <a:lnTo>
                  <a:pt x="427" y="439"/>
                </a:lnTo>
                <a:lnTo>
                  <a:pt x="423" y="435"/>
                </a:lnTo>
                <a:lnTo>
                  <a:pt x="427" y="430"/>
                </a:lnTo>
                <a:lnTo>
                  <a:pt x="426" y="422"/>
                </a:lnTo>
                <a:lnTo>
                  <a:pt x="430" y="418"/>
                </a:lnTo>
                <a:lnTo>
                  <a:pt x="438" y="420"/>
                </a:lnTo>
                <a:lnTo>
                  <a:pt x="435" y="430"/>
                </a:lnTo>
                <a:lnTo>
                  <a:pt x="435" y="435"/>
                </a:lnTo>
                <a:lnTo>
                  <a:pt x="439" y="434"/>
                </a:lnTo>
                <a:lnTo>
                  <a:pt x="442" y="424"/>
                </a:lnTo>
                <a:lnTo>
                  <a:pt x="444" y="419"/>
                </a:lnTo>
                <a:lnTo>
                  <a:pt x="439" y="414"/>
                </a:lnTo>
                <a:lnTo>
                  <a:pt x="439" y="409"/>
                </a:lnTo>
                <a:lnTo>
                  <a:pt x="449" y="411"/>
                </a:lnTo>
                <a:lnTo>
                  <a:pt x="449" y="405"/>
                </a:lnTo>
                <a:lnTo>
                  <a:pt x="438" y="401"/>
                </a:lnTo>
                <a:lnTo>
                  <a:pt x="439" y="390"/>
                </a:lnTo>
                <a:lnTo>
                  <a:pt x="439" y="381"/>
                </a:lnTo>
                <a:lnTo>
                  <a:pt x="446" y="379"/>
                </a:lnTo>
                <a:lnTo>
                  <a:pt x="453" y="377"/>
                </a:lnTo>
                <a:lnTo>
                  <a:pt x="459" y="381"/>
                </a:lnTo>
                <a:lnTo>
                  <a:pt x="465" y="388"/>
                </a:lnTo>
                <a:lnTo>
                  <a:pt x="468" y="393"/>
                </a:lnTo>
                <a:lnTo>
                  <a:pt x="468" y="394"/>
                </a:lnTo>
                <a:lnTo>
                  <a:pt x="471" y="401"/>
                </a:lnTo>
                <a:lnTo>
                  <a:pt x="478" y="408"/>
                </a:lnTo>
                <a:lnTo>
                  <a:pt x="484" y="409"/>
                </a:lnTo>
                <a:lnTo>
                  <a:pt x="491" y="411"/>
                </a:lnTo>
                <a:lnTo>
                  <a:pt x="498" y="420"/>
                </a:lnTo>
                <a:lnTo>
                  <a:pt x="499" y="422"/>
                </a:lnTo>
                <a:lnTo>
                  <a:pt x="505" y="431"/>
                </a:lnTo>
                <a:lnTo>
                  <a:pt x="514" y="442"/>
                </a:lnTo>
                <a:lnTo>
                  <a:pt x="520" y="445"/>
                </a:lnTo>
                <a:lnTo>
                  <a:pt x="514" y="446"/>
                </a:lnTo>
                <a:lnTo>
                  <a:pt x="523" y="448"/>
                </a:lnTo>
                <a:lnTo>
                  <a:pt x="527" y="445"/>
                </a:lnTo>
                <a:lnTo>
                  <a:pt x="528" y="441"/>
                </a:lnTo>
                <a:lnTo>
                  <a:pt x="521" y="437"/>
                </a:lnTo>
                <a:lnTo>
                  <a:pt x="524" y="434"/>
                </a:lnTo>
                <a:lnTo>
                  <a:pt x="524" y="434"/>
                </a:lnTo>
                <a:lnTo>
                  <a:pt x="510" y="424"/>
                </a:lnTo>
                <a:lnTo>
                  <a:pt x="505" y="420"/>
                </a:lnTo>
                <a:lnTo>
                  <a:pt x="504" y="420"/>
                </a:lnTo>
                <a:lnTo>
                  <a:pt x="502" y="419"/>
                </a:lnTo>
                <a:lnTo>
                  <a:pt x="505" y="419"/>
                </a:lnTo>
                <a:lnTo>
                  <a:pt x="512" y="419"/>
                </a:lnTo>
                <a:lnTo>
                  <a:pt x="516" y="416"/>
                </a:lnTo>
                <a:lnTo>
                  <a:pt x="517" y="416"/>
                </a:lnTo>
                <a:lnTo>
                  <a:pt x="505" y="412"/>
                </a:lnTo>
                <a:lnTo>
                  <a:pt x="501" y="403"/>
                </a:lnTo>
                <a:lnTo>
                  <a:pt x="499" y="392"/>
                </a:lnTo>
                <a:lnTo>
                  <a:pt x="502" y="389"/>
                </a:lnTo>
                <a:lnTo>
                  <a:pt x="498" y="382"/>
                </a:lnTo>
                <a:lnTo>
                  <a:pt x="506" y="379"/>
                </a:lnTo>
                <a:lnTo>
                  <a:pt x="508" y="390"/>
                </a:lnTo>
                <a:lnTo>
                  <a:pt x="514" y="394"/>
                </a:lnTo>
                <a:lnTo>
                  <a:pt x="514" y="388"/>
                </a:lnTo>
                <a:lnTo>
                  <a:pt x="513" y="378"/>
                </a:lnTo>
                <a:lnTo>
                  <a:pt x="510" y="373"/>
                </a:lnTo>
                <a:lnTo>
                  <a:pt x="512" y="371"/>
                </a:lnTo>
                <a:lnTo>
                  <a:pt x="516" y="369"/>
                </a:lnTo>
                <a:lnTo>
                  <a:pt x="510" y="369"/>
                </a:lnTo>
                <a:lnTo>
                  <a:pt x="504" y="370"/>
                </a:lnTo>
                <a:lnTo>
                  <a:pt x="494" y="374"/>
                </a:lnTo>
                <a:lnTo>
                  <a:pt x="489" y="369"/>
                </a:lnTo>
                <a:lnTo>
                  <a:pt x="498" y="362"/>
                </a:lnTo>
                <a:lnTo>
                  <a:pt x="508" y="358"/>
                </a:lnTo>
                <a:lnTo>
                  <a:pt x="512" y="348"/>
                </a:lnTo>
                <a:lnTo>
                  <a:pt x="510" y="343"/>
                </a:lnTo>
                <a:lnTo>
                  <a:pt x="499" y="356"/>
                </a:lnTo>
                <a:lnTo>
                  <a:pt x="490" y="356"/>
                </a:lnTo>
                <a:lnTo>
                  <a:pt x="482" y="367"/>
                </a:lnTo>
                <a:lnTo>
                  <a:pt x="469" y="359"/>
                </a:lnTo>
                <a:lnTo>
                  <a:pt x="467" y="352"/>
                </a:lnTo>
                <a:lnTo>
                  <a:pt x="463" y="359"/>
                </a:lnTo>
                <a:lnTo>
                  <a:pt x="457" y="356"/>
                </a:lnTo>
                <a:lnTo>
                  <a:pt x="453" y="344"/>
                </a:lnTo>
                <a:lnTo>
                  <a:pt x="459" y="337"/>
                </a:lnTo>
                <a:lnTo>
                  <a:pt x="456" y="336"/>
                </a:lnTo>
                <a:lnTo>
                  <a:pt x="442" y="340"/>
                </a:lnTo>
                <a:lnTo>
                  <a:pt x="434" y="336"/>
                </a:lnTo>
                <a:lnTo>
                  <a:pt x="431" y="333"/>
                </a:lnTo>
                <a:lnTo>
                  <a:pt x="429" y="328"/>
                </a:lnTo>
                <a:lnTo>
                  <a:pt x="430" y="326"/>
                </a:lnTo>
                <a:lnTo>
                  <a:pt x="434" y="321"/>
                </a:lnTo>
                <a:lnTo>
                  <a:pt x="444" y="314"/>
                </a:lnTo>
                <a:lnTo>
                  <a:pt x="448" y="311"/>
                </a:lnTo>
                <a:lnTo>
                  <a:pt x="450" y="325"/>
                </a:lnTo>
                <a:lnTo>
                  <a:pt x="459" y="332"/>
                </a:lnTo>
                <a:lnTo>
                  <a:pt x="457" y="319"/>
                </a:lnTo>
                <a:lnTo>
                  <a:pt x="456" y="317"/>
                </a:lnTo>
                <a:lnTo>
                  <a:pt x="454" y="304"/>
                </a:lnTo>
                <a:lnTo>
                  <a:pt x="456" y="299"/>
                </a:lnTo>
                <a:lnTo>
                  <a:pt x="460" y="300"/>
                </a:lnTo>
                <a:lnTo>
                  <a:pt x="465" y="311"/>
                </a:lnTo>
                <a:lnTo>
                  <a:pt x="478" y="322"/>
                </a:lnTo>
                <a:lnTo>
                  <a:pt x="483" y="328"/>
                </a:lnTo>
                <a:lnTo>
                  <a:pt x="486" y="333"/>
                </a:lnTo>
                <a:lnTo>
                  <a:pt x="487" y="336"/>
                </a:lnTo>
                <a:lnTo>
                  <a:pt x="491" y="343"/>
                </a:lnTo>
                <a:lnTo>
                  <a:pt x="493" y="336"/>
                </a:lnTo>
                <a:lnTo>
                  <a:pt x="491" y="333"/>
                </a:lnTo>
                <a:lnTo>
                  <a:pt x="489" y="329"/>
                </a:lnTo>
                <a:lnTo>
                  <a:pt x="489" y="322"/>
                </a:lnTo>
                <a:lnTo>
                  <a:pt x="482" y="317"/>
                </a:lnTo>
                <a:lnTo>
                  <a:pt x="484" y="309"/>
                </a:lnTo>
                <a:lnTo>
                  <a:pt x="490" y="299"/>
                </a:lnTo>
                <a:lnTo>
                  <a:pt x="498" y="294"/>
                </a:lnTo>
                <a:lnTo>
                  <a:pt x="498" y="299"/>
                </a:lnTo>
                <a:lnTo>
                  <a:pt x="506" y="295"/>
                </a:lnTo>
                <a:lnTo>
                  <a:pt x="508" y="303"/>
                </a:lnTo>
                <a:lnTo>
                  <a:pt x="509" y="313"/>
                </a:lnTo>
                <a:lnTo>
                  <a:pt x="512" y="311"/>
                </a:lnTo>
                <a:lnTo>
                  <a:pt x="513" y="302"/>
                </a:lnTo>
                <a:lnTo>
                  <a:pt x="524" y="302"/>
                </a:lnTo>
                <a:lnTo>
                  <a:pt x="524" y="310"/>
                </a:lnTo>
                <a:lnTo>
                  <a:pt x="524" y="318"/>
                </a:lnTo>
                <a:lnTo>
                  <a:pt x="524" y="330"/>
                </a:lnTo>
                <a:lnTo>
                  <a:pt x="525" y="333"/>
                </a:lnTo>
                <a:lnTo>
                  <a:pt x="525" y="336"/>
                </a:lnTo>
                <a:lnTo>
                  <a:pt x="521" y="339"/>
                </a:lnTo>
                <a:lnTo>
                  <a:pt x="524" y="341"/>
                </a:lnTo>
                <a:lnTo>
                  <a:pt x="536" y="337"/>
                </a:lnTo>
                <a:lnTo>
                  <a:pt x="549" y="339"/>
                </a:lnTo>
                <a:lnTo>
                  <a:pt x="551" y="340"/>
                </a:lnTo>
                <a:lnTo>
                  <a:pt x="554" y="337"/>
                </a:lnTo>
                <a:lnTo>
                  <a:pt x="543" y="333"/>
                </a:lnTo>
                <a:lnTo>
                  <a:pt x="539" y="333"/>
                </a:lnTo>
                <a:lnTo>
                  <a:pt x="531" y="332"/>
                </a:lnTo>
                <a:lnTo>
                  <a:pt x="532" y="321"/>
                </a:lnTo>
                <a:lnTo>
                  <a:pt x="532" y="310"/>
                </a:lnTo>
                <a:lnTo>
                  <a:pt x="531" y="309"/>
                </a:lnTo>
                <a:lnTo>
                  <a:pt x="532" y="304"/>
                </a:lnTo>
                <a:lnTo>
                  <a:pt x="540" y="304"/>
                </a:lnTo>
                <a:lnTo>
                  <a:pt x="542" y="304"/>
                </a:lnTo>
                <a:lnTo>
                  <a:pt x="557" y="313"/>
                </a:lnTo>
                <a:lnTo>
                  <a:pt x="562" y="313"/>
                </a:lnTo>
                <a:lnTo>
                  <a:pt x="575" y="314"/>
                </a:lnTo>
                <a:lnTo>
                  <a:pt x="588" y="314"/>
                </a:lnTo>
                <a:lnTo>
                  <a:pt x="587" y="324"/>
                </a:lnTo>
                <a:lnTo>
                  <a:pt x="585" y="326"/>
                </a:lnTo>
                <a:lnTo>
                  <a:pt x="580" y="333"/>
                </a:lnTo>
                <a:lnTo>
                  <a:pt x="579" y="336"/>
                </a:lnTo>
                <a:lnTo>
                  <a:pt x="576" y="337"/>
                </a:lnTo>
                <a:lnTo>
                  <a:pt x="569" y="343"/>
                </a:lnTo>
                <a:lnTo>
                  <a:pt x="565" y="344"/>
                </a:lnTo>
                <a:lnTo>
                  <a:pt x="561" y="345"/>
                </a:lnTo>
                <a:lnTo>
                  <a:pt x="555" y="348"/>
                </a:lnTo>
                <a:lnTo>
                  <a:pt x="554" y="349"/>
                </a:lnTo>
                <a:lnTo>
                  <a:pt x="545" y="355"/>
                </a:lnTo>
                <a:lnTo>
                  <a:pt x="543" y="356"/>
                </a:lnTo>
                <a:lnTo>
                  <a:pt x="535" y="362"/>
                </a:lnTo>
                <a:lnTo>
                  <a:pt x="534" y="367"/>
                </a:lnTo>
                <a:lnTo>
                  <a:pt x="546" y="358"/>
                </a:lnTo>
                <a:lnTo>
                  <a:pt x="555" y="355"/>
                </a:lnTo>
                <a:lnTo>
                  <a:pt x="566" y="351"/>
                </a:lnTo>
                <a:lnTo>
                  <a:pt x="575" y="345"/>
                </a:lnTo>
                <a:lnTo>
                  <a:pt x="580" y="344"/>
                </a:lnTo>
                <a:lnTo>
                  <a:pt x="590" y="337"/>
                </a:lnTo>
                <a:lnTo>
                  <a:pt x="590" y="336"/>
                </a:lnTo>
                <a:lnTo>
                  <a:pt x="591" y="333"/>
                </a:lnTo>
                <a:lnTo>
                  <a:pt x="591" y="332"/>
                </a:lnTo>
                <a:lnTo>
                  <a:pt x="592" y="333"/>
                </a:lnTo>
                <a:lnTo>
                  <a:pt x="596" y="334"/>
                </a:lnTo>
                <a:lnTo>
                  <a:pt x="596" y="341"/>
                </a:lnTo>
                <a:lnTo>
                  <a:pt x="595" y="349"/>
                </a:lnTo>
                <a:lnTo>
                  <a:pt x="595" y="356"/>
                </a:lnTo>
                <a:lnTo>
                  <a:pt x="602" y="362"/>
                </a:lnTo>
                <a:lnTo>
                  <a:pt x="606" y="356"/>
                </a:lnTo>
                <a:lnTo>
                  <a:pt x="610" y="366"/>
                </a:lnTo>
                <a:lnTo>
                  <a:pt x="609" y="371"/>
                </a:lnTo>
                <a:lnTo>
                  <a:pt x="606" y="377"/>
                </a:lnTo>
                <a:lnTo>
                  <a:pt x="605" y="378"/>
                </a:lnTo>
                <a:lnTo>
                  <a:pt x="602" y="386"/>
                </a:lnTo>
                <a:lnTo>
                  <a:pt x="610" y="381"/>
                </a:lnTo>
                <a:lnTo>
                  <a:pt x="620" y="373"/>
                </a:lnTo>
                <a:lnTo>
                  <a:pt x="625" y="366"/>
                </a:lnTo>
                <a:lnTo>
                  <a:pt x="626" y="366"/>
                </a:lnTo>
                <a:lnTo>
                  <a:pt x="635" y="367"/>
                </a:lnTo>
                <a:lnTo>
                  <a:pt x="636" y="367"/>
                </a:lnTo>
                <a:lnTo>
                  <a:pt x="640" y="367"/>
                </a:lnTo>
                <a:lnTo>
                  <a:pt x="645" y="358"/>
                </a:lnTo>
                <a:lnTo>
                  <a:pt x="644" y="352"/>
                </a:lnTo>
                <a:lnTo>
                  <a:pt x="630" y="356"/>
                </a:lnTo>
                <a:lnTo>
                  <a:pt x="628" y="355"/>
                </a:lnTo>
                <a:lnTo>
                  <a:pt x="617" y="349"/>
                </a:lnTo>
                <a:lnTo>
                  <a:pt x="613" y="345"/>
                </a:lnTo>
                <a:lnTo>
                  <a:pt x="610" y="341"/>
                </a:lnTo>
                <a:lnTo>
                  <a:pt x="620" y="336"/>
                </a:lnTo>
                <a:lnTo>
                  <a:pt x="626" y="336"/>
                </a:lnTo>
                <a:lnTo>
                  <a:pt x="628" y="333"/>
                </a:lnTo>
                <a:lnTo>
                  <a:pt x="629" y="330"/>
                </a:lnTo>
                <a:lnTo>
                  <a:pt x="621" y="324"/>
                </a:lnTo>
                <a:lnTo>
                  <a:pt x="618" y="321"/>
                </a:lnTo>
                <a:lnTo>
                  <a:pt x="618" y="317"/>
                </a:lnTo>
                <a:lnTo>
                  <a:pt x="621" y="314"/>
                </a:lnTo>
                <a:lnTo>
                  <a:pt x="613" y="311"/>
                </a:lnTo>
                <a:lnTo>
                  <a:pt x="609" y="307"/>
                </a:lnTo>
                <a:lnTo>
                  <a:pt x="615" y="303"/>
                </a:lnTo>
                <a:lnTo>
                  <a:pt x="624" y="302"/>
                </a:lnTo>
                <a:lnTo>
                  <a:pt x="625" y="300"/>
                </a:lnTo>
                <a:lnTo>
                  <a:pt x="630" y="298"/>
                </a:lnTo>
                <a:lnTo>
                  <a:pt x="629" y="296"/>
                </a:lnTo>
                <a:lnTo>
                  <a:pt x="617" y="299"/>
                </a:lnTo>
                <a:lnTo>
                  <a:pt x="613" y="298"/>
                </a:lnTo>
                <a:lnTo>
                  <a:pt x="625" y="287"/>
                </a:lnTo>
                <a:lnTo>
                  <a:pt x="636" y="285"/>
                </a:lnTo>
                <a:lnTo>
                  <a:pt x="641" y="280"/>
                </a:lnTo>
                <a:lnTo>
                  <a:pt x="640" y="280"/>
                </a:lnTo>
                <a:lnTo>
                  <a:pt x="632" y="277"/>
                </a:lnTo>
                <a:lnTo>
                  <a:pt x="628" y="273"/>
                </a:lnTo>
                <a:lnTo>
                  <a:pt x="629" y="270"/>
                </a:lnTo>
                <a:lnTo>
                  <a:pt x="632" y="265"/>
                </a:lnTo>
                <a:lnTo>
                  <a:pt x="635" y="262"/>
                </a:lnTo>
                <a:lnTo>
                  <a:pt x="644" y="250"/>
                </a:lnTo>
                <a:lnTo>
                  <a:pt x="654" y="235"/>
                </a:lnTo>
                <a:lnTo>
                  <a:pt x="662" y="224"/>
                </a:lnTo>
                <a:lnTo>
                  <a:pt x="666" y="223"/>
                </a:lnTo>
                <a:lnTo>
                  <a:pt x="673" y="219"/>
                </a:lnTo>
                <a:lnTo>
                  <a:pt x="686" y="223"/>
                </a:lnTo>
                <a:lnTo>
                  <a:pt x="688" y="223"/>
                </a:lnTo>
                <a:lnTo>
                  <a:pt x="695" y="228"/>
                </a:lnTo>
                <a:lnTo>
                  <a:pt x="699" y="229"/>
                </a:lnTo>
                <a:lnTo>
                  <a:pt x="701" y="231"/>
                </a:lnTo>
                <a:lnTo>
                  <a:pt x="700" y="227"/>
                </a:lnTo>
                <a:lnTo>
                  <a:pt x="699" y="223"/>
                </a:lnTo>
                <a:lnTo>
                  <a:pt x="693" y="216"/>
                </a:lnTo>
                <a:lnTo>
                  <a:pt x="688" y="213"/>
                </a:lnTo>
                <a:lnTo>
                  <a:pt x="681" y="210"/>
                </a:lnTo>
                <a:lnTo>
                  <a:pt x="680" y="202"/>
                </a:lnTo>
                <a:lnTo>
                  <a:pt x="685" y="193"/>
                </a:lnTo>
                <a:lnTo>
                  <a:pt x="688" y="176"/>
                </a:lnTo>
                <a:lnTo>
                  <a:pt x="690" y="168"/>
                </a:lnTo>
                <a:lnTo>
                  <a:pt x="701" y="169"/>
                </a:lnTo>
                <a:lnTo>
                  <a:pt x="714" y="178"/>
                </a:lnTo>
                <a:lnTo>
                  <a:pt x="722" y="184"/>
                </a:lnTo>
                <a:lnTo>
                  <a:pt x="725" y="179"/>
                </a:lnTo>
                <a:lnTo>
                  <a:pt x="722" y="172"/>
                </a:lnTo>
                <a:lnTo>
                  <a:pt x="718" y="167"/>
                </a:lnTo>
                <a:lnTo>
                  <a:pt x="716" y="161"/>
                </a:lnTo>
                <a:lnTo>
                  <a:pt x="707" y="153"/>
                </a:lnTo>
                <a:lnTo>
                  <a:pt x="701" y="149"/>
                </a:lnTo>
                <a:lnTo>
                  <a:pt x="690" y="149"/>
                </a:lnTo>
                <a:lnTo>
                  <a:pt x="684" y="146"/>
                </a:lnTo>
                <a:lnTo>
                  <a:pt x="681" y="134"/>
                </a:lnTo>
                <a:lnTo>
                  <a:pt x="680" y="127"/>
                </a:lnTo>
                <a:lnTo>
                  <a:pt x="688" y="120"/>
                </a:lnTo>
                <a:lnTo>
                  <a:pt x="695" y="127"/>
                </a:lnTo>
                <a:lnTo>
                  <a:pt x="701" y="134"/>
                </a:lnTo>
                <a:lnTo>
                  <a:pt x="711" y="139"/>
                </a:lnTo>
                <a:lnTo>
                  <a:pt x="712" y="139"/>
                </a:lnTo>
                <a:lnTo>
                  <a:pt x="714" y="131"/>
                </a:lnTo>
                <a:lnTo>
                  <a:pt x="704" y="124"/>
                </a:lnTo>
                <a:lnTo>
                  <a:pt x="704" y="118"/>
                </a:lnTo>
                <a:lnTo>
                  <a:pt x="715" y="118"/>
                </a:lnTo>
                <a:lnTo>
                  <a:pt x="716" y="114"/>
                </a:lnTo>
                <a:lnTo>
                  <a:pt x="701" y="108"/>
                </a:lnTo>
                <a:lnTo>
                  <a:pt x="701" y="93"/>
                </a:lnTo>
                <a:lnTo>
                  <a:pt x="703" y="88"/>
                </a:lnTo>
                <a:lnTo>
                  <a:pt x="699" y="81"/>
                </a:lnTo>
                <a:lnTo>
                  <a:pt x="701" y="77"/>
                </a:lnTo>
                <a:lnTo>
                  <a:pt x="707" y="78"/>
                </a:lnTo>
                <a:lnTo>
                  <a:pt x="710" y="82"/>
                </a:lnTo>
                <a:lnTo>
                  <a:pt x="710" y="84"/>
                </a:lnTo>
                <a:lnTo>
                  <a:pt x="710" y="85"/>
                </a:lnTo>
                <a:lnTo>
                  <a:pt x="718" y="85"/>
                </a:lnTo>
                <a:lnTo>
                  <a:pt x="721" y="94"/>
                </a:lnTo>
                <a:lnTo>
                  <a:pt x="725" y="103"/>
                </a:lnTo>
                <a:lnTo>
                  <a:pt x="733" y="100"/>
                </a:lnTo>
                <a:lnTo>
                  <a:pt x="736" y="86"/>
                </a:lnTo>
                <a:lnTo>
                  <a:pt x="740" y="92"/>
                </a:lnTo>
                <a:lnTo>
                  <a:pt x="736" y="109"/>
                </a:lnTo>
                <a:lnTo>
                  <a:pt x="741" y="111"/>
                </a:lnTo>
                <a:lnTo>
                  <a:pt x="745" y="96"/>
                </a:lnTo>
                <a:lnTo>
                  <a:pt x="753" y="100"/>
                </a:lnTo>
                <a:lnTo>
                  <a:pt x="760" y="112"/>
                </a:lnTo>
                <a:lnTo>
                  <a:pt x="764" y="126"/>
                </a:lnTo>
                <a:lnTo>
                  <a:pt x="770" y="119"/>
                </a:lnTo>
                <a:lnTo>
                  <a:pt x="775" y="111"/>
                </a:lnTo>
                <a:lnTo>
                  <a:pt x="771" y="103"/>
                </a:lnTo>
                <a:lnTo>
                  <a:pt x="766" y="88"/>
                </a:lnTo>
                <a:lnTo>
                  <a:pt x="763" y="79"/>
                </a:lnTo>
                <a:lnTo>
                  <a:pt x="771" y="81"/>
                </a:lnTo>
                <a:lnTo>
                  <a:pt x="778" y="88"/>
                </a:lnTo>
                <a:lnTo>
                  <a:pt x="781" y="92"/>
                </a:lnTo>
                <a:lnTo>
                  <a:pt x="785" y="96"/>
                </a:lnTo>
                <a:lnTo>
                  <a:pt x="782" y="107"/>
                </a:lnTo>
                <a:lnTo>
                  <a:pt x="786" y="107"/>
                </a:lnTo>
                <a:lnTo>
                  <a:pt x="790" y="96"/>
                </a:lnTo>
                <a:lnTo>
                  <a:pt x="797" y="92"/>
                </a:lnTo>
                <a:lnTo>
                  <a:pt x="798" y="94"/>
                </a:lnTo>
                <a:lnTo>
                  <a:pt x="802" y="100"/>
                </a:lnTo>
                <a:lnTo>
                  <a:pt x="806" y="100"/>
                </a:lnTo>
                <a:lnTo>
                  <a:pt x="811" y="92"/>
                </a:lnTo>
                <a:lnTo>
                  <a:pt x="817" y="94"/>
                </a:lnTo>
                <a:lnTo>
                  <a:pt x="817" y="101"/>
                </a:lnTo>
                <a:lnTo>
                  <a:pt x="812" y="112"/>
                </a:lnTo>
                <a:lnTo>
                  <a:pt x="811" y="120"/>
                </a:lnTo>
                <a:lnTo>
                  <a:pt x="798" y="126"/>
                </a:lnTo>
                <a:lnTo>
                  <a:pt x="801" y="134"/>
                </a:lnTo>
                <a:lnTo>
                  <a:pt x="805" y="133"/>
                </a:lnTo>
                <a:lnTo>
                  <a:pt x="801" y="141"/>
                </a:lnTo>
                <a:lnTo>
                  <a:pt x="797" y="145"/>
                </a:lnTo>
                <a:lnTo>
                  <a:pt x="787" y="156"/>
                </a:lnTo>
                <a:lnTo>
                  <a:pt x="782" y="172"/>
                </a:lnTo>
                <a:lnTo>
                  <a:pt x="775" y="183"/>
                </a:lnTo>
                <a:lnTo>
                  <a:pt x="767" y="197"/>
                </a:lnTo>
                <a:lnTo>
                  <a:pt x="759" y="205"/>
                </a:lnTo>
                <a:lnTo>
                  <a:pt x="760" y="205"/>
                </a:lnTo>
                <a:lnTo>
                  <a:pt x="776" y="199"/>
                </a:lnTo>
                <a:lnTo>
                  <a:pt x="775" y="205"/>
                </a:lnTo>
                <a:lnTo>
                  <a:pt x="764" y="208"/>
                </a:lnTo>
                <a:lnTo>
                  <a:pt x="764" y="210"/>
                </a:lnTo>
                <a:lnTo>
                  <a:pt x="767" y="213"/>
                </a:lnTo>
                <a:lnTo>
                  <a:pt x="776" y="212"/>
                </a:lnTo>
                <a:lnTo>
                  <a:pt x="778" y="210"/>
                </a:lnTo>
                <a:lnTo>
                  <a:pt x="778" y="213"/>
                </a:lnTo>
                <a:lnTo>
                  <a:pt x="779" y="216"/>
                </a:lnTo>
                <a:lnTo>
                  <a:pt x="781" y="219"/>
                </a:lnTo>
                <a:lnTo>
                  <a:pt x="779" y="227"/>
                </a:lnTo>
                <a:lnTo>
                  <a:pt x="783" y="232"/>
                </a:lnTo>
                <a:lnTo>
                  <a:pt x="775" y="234"/>
                </a:lnTo>
                <a:lnTo>
                  <a:pt x="775" y="235"/>
                </a:lnTo>
                <a:lnTo>
                  <a:pt x="770" y="244"/>
                </a:lnTo>
                <a:lnTo>
                  <a:pt x="770" y="253"/>
                </a:lnTo>
                <a:lnTo>
                  <a:pt x="782" y="250"/>
                </a:lnTo>
                <a:lnTo>
                  <a:pt x="779" y="264"/>
                </a:lnTo>
                <a:lnTo>
                  <a:pt x="772" y="270"/>
                </a:lnTo>
                <a:lnTo>
                  <a:pt x="763" y="279"/>
                </a:lnTo>
                <a:lnTo>
                  <a:pt x="764" y="294"/>
                </a:lnTo>
                <a:lnTo>
                  <a:pt x="764" y="299"/>
                </a:lnTo>
                <a:lnTo>
                  <a:pt x="766" y="304"/>
                </a:lnTo>
                <a:lnTo>
                  <a:pt x="768" y="315"/>
                </a:lnTo>
                <a:lnTo>
                  <a:pt x="772" y="322"/>
                </a:lnTo>
                <a:lnTo>
                  <a:pt x="778" y="322"/>
                </a:lnTo>
                <a:lnTo>
                  <a:pt x="778" y="317"/>
                </a:lnTo>
                <a:lnTo>
                  <a:pt x="772" y="311"/>
                </a:lnTo>
                <a:lnTo>
                  <a:pt x="772" y="300"/>
                </a:lnTo>
                <a:lnTo>
                  <a:pt x="779" y="300"/>
                </a:lnTo>
                <a:lnTo>
                  <a:pt x="785" y="302"/>
                </a:lnTo>
                <a:lnTo>
                  <a:pt x="781" y="313"/>
                </a:lnTo>
                <a:lnTo>
                  <a:pt x="779" y="314"/>
                </a:lnTo>
                <a:lnTo>
                  <a:pt x="787" y="315"/>
                </a:lnTo>
                <a:lnTo>
                  <a:pt x="790" y="315"/>
                </a:lnTo>
                <a:lnTo>
                  <a:pt x="794" y="303"/>
                </a:lnTo>
                <a:lnTo>
                  <a:pt x="797" y="284"/>
                </a:lnTo>
                <a:lnTo>
                  <a:pt x="805" y="273"/>
                </a:lnTo>
                <a:lnTo>
                  <a:pt x="805" y="270"/>
                </a:lnTo>
                <a:lnTo>
                  <a:pt x="812" y="258"/>
                </a:lnTo>
                <a:lnTo>
                  <a:pt x="815" y="253"/>
                </a:lnTo>
                <a:lnTo>
                  <a:pt x="816" y="249"/>
                </a:lnTo>
                <a:lnTo>
                  <a:pt x="804" y="249"/>
                </a:lnTo>
                <a:lnTo>
                  <a:pt x="798" y="243"/>
                </a:lnTo>
                <a:lnTo>
                  <a:pt x="805" y="232"/>
                </a:lnTo>
                <a:lnTo>
                  <a:pt x="809" y="223"/>
                </a:lnTo>
                <a:lnTo>
                  <a:pt x="821" y="195"/>
                </a:lnTo>
                <a:lnTo>
                  <a:pt x="838" y="165"/>
                </a:lnTo>
                <a:lnTo>
                  <a:pt x="839" y="150"/>
                </a:lnTo>
                <a:lnTo>
                  <a:pt x="841" y="137"/>
                </a:lnTo>
                <a:lnTo>
                  <a:pt x="849" y="111"/>
                </a:lnTo>
                <a:lnTo>
                  <a:pt x="862" y="81"/>
                </a:lnTo>
                <a:lnTo>
                  <a:pt x="877" y="59"/>
                </a:lnTo>
                <a:lnTo>
                  <a:pt x="882" y="62"/>
                </a:lnTo>
                <a:lnTo>
                  <a:pt x="886" y="64"/>
                </a:lnTo>
                <a:lnTo>
                  <a:pt x="884" y="92"/>
                </a:lnTo>
                <a:lnTo>
                  <a:pt x="891" y="92"/>
                </a:lnTo>
                <a:lnTo>
                  <a:pt x="892" y="116"/>
                </a:lnTo>
                <a:lnTo>
                  <a:pt x="886" y="127"/>
                </a:lnTo>
                <a:lnTo>
                  <a:pt x="866" y="142"/>
                </a:lnTo>
                <a:lnTo>
                  <a:pt x="865" y="148"/>
                </a:lnTo>
                <a:lnTo>
                  <a:pt x="865" y="146"/>
                </a:lnTo>
                <a:lnTo>
                  <a:pt x="880" y="141"/>
                </a:lnTo>
                <a:lnTo>
                  <a:pt x="894" y="142"/>
                </a:lnTo>
                <a:lnTo>
                  <a:pt x="894" y="160"/>
                </a:lnTo>
                <a:lnTo>
                  <a:pt x="894" y="161"/>
                </a:lnTo>
                <a:lnTo>
                  <a:pt x="894" y="172"/>
                </a:lnTo>
                <a:lnTo>
                  <a:pt x="895" y="186"/>
                </a:lnTo>
                <a:lnTo>
                  <a:pt x="895" y="191"/>
                </a:lnTo>
                <a:lnTo>
                  <a:pt x="894" y="213"/>
                </a:lnTo>
                <a:lnTo>
                  <a:pt x="894" y="221"/>
                </a:lnTo>
                <a:lnTo>
                  <a:pt x="901" y="212"/>
                </a:lnTo>
                <a:lnTo>
                  <a:pt x="903" y="202"/>
                </a:lnTo>
                <a:lnTo>
                  <a:pt x="906" y="202"/>
                </a:lnTo>
                <a:lnTo>
                  <a:pt x="913" y="201"/>
                </a:lnTo>
                <a:lnTo>
                  <a:pt x="916" y="184"/>
                </a:lnTo>
                <a:lnTo>
                  <a:pt x="922" y="184"/>
                </a:lnTo>
                <a:lnTo>
                  <a:pt x="931" y="184"/>
                </a:lnTo>
                <a:lnTo>
                  <a:pt x="939" y="178"/>
                </a:lnTo>
                <a:lnTo>
                  <a:pt x="925" y="164"/>
                </a:lnTo>
                <a:lnTo>
                  <a:pt x="928" y="157"/>
                </a:lnTo>
                <a:lnTo>
                  <a:pt x="924" y="156"/>
                </a:lnTo>
                <a:lnTo>
                  <a:pt x="931" y="144"/>
                </a:lnTo>
                <a:lnTo>
                  <a:pt x="933" y="144"/>
                </a:lnTo>
                <a:lnTo>
                  <a:pt x="946" y="148"/>
                </a:lnTo>
                <a:lnTo>
                  <a:pt x="950" y="148"/>
                </a:lnTo>
                <a:lnTo>
                  <a:pt x="948" y="145"/>
                </a:lnTo>
                <a:lnTo>
                  <a:pt x="948" y="142"/>
                </a:lnTo>
                <a:lnTo>
                  <a:pt x="932" y="137"/>
                </a:lnTo>
                <a:lnTo>
                  <a:pt x="933" y="133"/>
                </a:lnTo>
                <a:lnTo>
                  <a:pt x="936" y="126"/>
                </a:lnTo>
                <a:lnTo>
                  <a:pt x="936" y="124"/>
                </a:lnTo>
                <a:lnTo>
                  <a:pt x="927" y="120"/>
                </a:lnTo>
                <a:lnTo>
                  <a:pt x="929" y="107"/>
                </a:lnTo>
                <a:lnTo>
                  <a:pt x="947" y="108"/>
                </a:lnTo>
                <a:lnTo>
                  <a:pt x="950" y="103"/>
                </a:lnTo>
                <a:lnTo>
                  <a:pt x="942" y="100"/>
                </a:lnTo>
                <a:lnTo>
                  <a:pt x="940" y="86"/>
                </a:lnTo>
                <a:lnTo>
                  <a:pt x="957" y="86"/>
                </a:lnTo>
                <a:lnTo>
                  <a:pt x="976" y="86"/>
                </a:lnTo>
                <a:lnTo>
                  <a:pt x="966" y="81"/>
                </a:lnTo>
                <a:lnTo>
                  <a:pt x="955" y="77"/>
                </a:lnTo>
                <a:lnTo>
                  <a:pt x="952" y="71"/>
                </a:lnTo>
                <a:lnTo>
                  <a:pt x="947" y="58"/>
                </a:lnTo>
                <a:lnTo>
                  <a:pt x="933" y="69"/>
                </a:lnTo>
                <a:lnTo>
                  <a:pt x="922" y="59"/>
                </a:lnTo>
                <a:lnTo>
                  <a:pt x="921" y="48"/>
                </a:lnTo>
                <a:lnTo>
                  <a:pt x="937" y="52"/>
                </a:lnTo>
                <a:lnTo>
                  <a:pt x="933" y="43"/>
                </a:lnTo>
                <a:lnTo>
                  <a:pt x="925" y="39"/>
                </a:lnTo>
                <a:lnTo>
                  <a:pt x="927" y="30"/>
                </a:lnTo>
                <a:lnTo>
                  <a:pt x="947" y="33"/>
                </a:lnTo>
                <a:lnTo>
                  <a:pt x="954" y="48"/>
                </a:lnTo>
                <a:lnTo>
                  <a:pt x="957" y="29"/>
                </a:lnTo>
                <a:lnTo>
                  <a:pt x="947" y="21"/>
                </a:lnTo>
                <a:lnTo>
                  <a:pt x="948" y="9"/>
                </a:lnTo>
                <a:lnTo>
                  <a:pt x="951" y="7"/>
                </a:lnTo>
                <a:lnTo>
                  <a:pt x="954" y="2"/>
                </a:lnTo>
                <a:lnTo>
                  <a:pt x="955" y="2"/>
                </a:lnTo>
                <a:lnTo>
                  <a:pt x="966" y="3"/>
                </a:lnTo>
                <a:lnTo>
                  <a:pt x="962" y="17"/>
                </a:lnTo>
                <a:lnTo>
                  <a:pt x="972" y="13"/>
                </a:lnTo>
                <a:lnTo>
                  <a:pt x="974" y="17"/>
                </a:lnTo>
                <a:lnTo>
                  <a:pt x="976" y="19"/>
                </a:lnTo>
                <a:lnTo>
                  <a:pt x="988" y="7"/>
                </a:lnTo>
                <a:lnTo>
                  <a:pt x="993" y="11"/>
                </a:lnTo>
                <a:lnTo>
                  <a:pt x="1000" y="2"/>
                </a:lnTo>
                <a:lnTo>
                  <a:pt x="1002" y="0"/>
                </a:lnTo>
                <a:lnTo>
                  <a:pt x="1011" y="4"/>
                </a:lnTo>
                <a:lnTo>
                  <a:pt x="1011" y="6"/>
                </a:lnTo>
                <a:lnTo>
                  <a:pt x="1007" y="14"/>
                </a:lnTo>
                <a:lnTo>
                  <a:pt x="1007" y="30"/>
                </a:lnTo>
                <a:lnTo>
                  <a:pt x="1017" y="21"/>
                </a:lnTo>
                <a:lnTo>
                  <a:pt x="1034" y="21"/>
                </a:lnTo>
                <a:lnTo>
                  <a:pt x="1038" y="34"/>
                </a:lnTo>
                <a:lnTo>
                  <a:pt x="1032" y="49"/>
                </a:lnTo>
                <a:lnTo>
                  <a:pt x="1036" y="52"/>
                </a:lnTo>
                <a:lnTo>
                  <a:pt x="1033" y="66"/>
                </a:lnTo>
                <a:lnTo>
                  <a:pt x="1021" y="69"/>
                </a:lnTo>
                <a:lnTo>
                  <a:pt x="1026" y="74"/>
                </a:lnTo>
                <a:lnTo>
                  <a:pt x="1010" y="79"/>
                </a:lnTo>
                <a:lnTo>
                  <a:pt x="1000" y="75"/>
                </a:lnTo>
                <a:lnTo>
                  <a:pt x="988" y="82"/>
                </a:lnTo>
                <a:lnTo>
                  <a:pt x="985" y="89"/>
                </a:lnTo>
                <a:lnTo>
                  <a:pt x="985" y="96"/>
                </a:lnTo>
                <a:lnTo>
                  <a:pt x="997" y="90"/>
                </a:lnTo>
                <a:lnTo>
                  <a:pt x="1014" y="92"/>
                </a:lnTo>
                <a:lnTo>
                  <a:pt x="1015" y="96"/>
                </a:lnTo>
                <a:lnTo>
                  <a:pt x="1007" y="107"/>
                </a:lnTo>
                <a:lnTo>
                  <a:pt x="999" y="118"/>
                </a:lnTo>
                <a:lnTo>
                  <a:pt x="989" y="127"/>
                </a:lnTo>
                <a:lnTo>
                  <a:pt x="981" y="134"/>
                </a:lnTo>
                <a:lnTo>
                  <a:pt x="980" y="134"/>
                </a:lnTo>
                <a:lnTo>
                  <a:pt x="984" y="134"/>
                </a:lnTo>
                <a:lnTo>
                  <a:pt x="989" y="134"/>
                </a:lnTo>
                <a:lnTo>
                  <a:pt x="1010" y="119"/>
                </a:lnTo>
                <a:lnTo>
                  <a:pt x="1022" y="107"/>
                </a:lnTo>
                <a:lnTo>
                  <a:pt x="1030" y="96"/>
                </a:lnTo>
                <a:lnTo>
                  <a:pt x="1032" y="99"/>
                </a:lnTo>
                <a:lnTo>
                  <a:pt x="1037" y="111"/>
                </a:lnTo>
                <a:lnTo>
                  <a:pt x="1030" y="130"/>
                </a:lnTo>
                <a:lnTo>
                  <a:pt x="1019" y="145"/>
                </a:lnTo>
                <a:lnTo>
                  <a:pt x="1011" y="157"/>
                </a:lnTo>
                <a:lnTo>
                  <a:pt x="1007" y="165"/>
                </a:lnTo>
                <a:lnTo>
                  <a:pt x="1004" y="169"/>
                </a:lnTo>
                <a:lnTo>
                  <a:pt x="1010" y="175"/>
                </a:lnTo>
                <a:lnTo>
                  <a:pt x="1014" y="165"/>
                </a:lnTo>
                <a:lnTo>
                  <a:pt x="1015" y="161"/>
                </a:lnTo>
                <a:lnTo>
                  <a:pt x="1026" y="157"/>
                </a:lnTo>
                <a:lnTo>
                  <a:pt x="1029" y="156"/>
                </a:lnTo>
                <a:lnTo>
                  <a:pt x="1032" y="157"/>
                </a:lnTo>
                <a:lnTo>
                  <a:pt x="1029" y="161"/>
                </a:lnTo>
                <a:lnTo>
                  <a:pt x="1023" y="171"/>
                </a:lnTo>
                <a:lnTo>
                  <a:pt x="1022" y="171"/>
                </a:lnTo>
                <a:lnTo>
                  <a:pt x="1023" y="171"/>
                </a:lnTo>
                <a:lnTo>
                  <a:pt x="1026" y="172"/>
                </a:lnTo>
                <a:lnTo>
                  <a:pt x="1034" y="164"/>
                </a:lnTo>
                <a:lnTo>
                  <a:pt x="1036" y="161"/>
                </a:lnTo>
                <a:lnTo>
                  <a:pt x="1042" y="149"/>
                </a:lnTo>
                <a:lnTo>
                  <a:pt x="1051" y="146"/>
                </a:lnTo>
                <a:lnTo>
                  <a:pt x="1044" y="165"/>
                </a:lnTo>
                <a:lnTo>
                  <a:pt x="1042" y="189"/>
                </a:lnTo>
                <a:lnTo>
                  <a:pt x="1042" y="205"/>
                </a:lnTo>
                <a:lnTo>
                  <a:pt x="1044" y="216"/>
                </a:lnTo>
                <a:lnTo>
                  <a:pt x="1048" y="232"/>
                </a:lnTo>
                <a:lnTo>
                  <a:pt x="1053" y="234"/>
                </a:lnTo>
                <a:lnTo>
                  <a:pt x="1053" y="232"/>
                </a:lnTo>
                <a:lnTo>
                  <a:pt x="1051" y="223"/>
                </a:lnTo>
                <a:lnTo>
                  <a:pt x="1049" y="214"/>
                </a:lnTo>
                <a:lnTo>
                  <a:pt x="1049" y="210"/>
                </a:lnTo>
                <a:lnTo>
                  <a:pt x="1049" y="199"/>
                </a:lnTo>
                <a:lnTo>
                  <a:pt x="1049" y="194"/>
                </a:lnTo>
                <a:lnTo>
                  <a:pt x="1047" y="179"/>
                </a:lnTo>
                <a:lnTo>
                  <a:pt x="1051" y="172"/>
                </a:lnTo>
                <a:lnTo>
                  <a:pt x="1052" y="160"/>
                </a:lnTo>
                <a:lnTo>
                  <a:pt x="1056" y="1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816">
            <a:extLst>
              <a:ext uri="{FF2B5EF4-FFF2-40B4-BE49-F238E27FC236}">
                <a16:creationId xmlns:a16="http://schemas.microsoft.com/office/drawing/2014/main" id="{BD210A7F-D75B-A1D8-6A7F-F34F16B41037}"/>
              </a:ext>
            </a:extLst>
          </p:cNvPr>
          <p:cNvSpPr>
            <a:spLocks/>
          </p:cNvSpPr>
          <p:nvPr/>
        </p:nvSpPr>
        <p:spPr bwMode="auto">
          <a:xfrm>
            <a:off x="8004285" y="803293"/>
            <a:ext cx="414343" cy="493724"/>
          </a:xfrm>
          <a:custGeom>
            <a:avLst/>
            <a:gdLst>
              <a:gd name="T0" fmla="*/ 12 w 261"/>
              <a:gd name="T1" fmla="*/ 113 h 311"/>
              <a:gd name="T2" fmla="*/ 1 w 261"/>
              <a:gd name="T3" fmla="*/ 99 h 311"/>
              <a:gd name="T4" fmla="*/ 0 w 261"/>
              <a:gd name="T5" fmla="*/ 61 h 311"/>
              <a:gd name="T6" fmla="*/ 8 w 261"/>
              <a:gd name="T7" fmla="*/ 57 h 311"/>
              <a:gd name="T8" fmla="*/ 12 w 261"/>
              <a:gd name="T9" fmla="*/ 9 h 311"/>
              <a:gd name="T10" fmla="*/ 52 w 261"/>
              <a:gd name="T11" fmla="*/ 3 h 311"/>
              <a:gd name="T12" fmla="*/ 63 w 261"/>
              <a:gd name="T13" fmla="*/ 29 h 311"/>
              <a:gd name="T14" fmla="*/ 76 w 261"/>
              <a:gd name="T15" fmla="*/ 41 h 311"/>
              <a:gd name="T16" fmla="*/ 108 w 261"/>
              <a:gd name="T17" fmla="*/ 23 h 311"/>
              <a:gd name="T18" fmla="*/ 119 w 261"/>
              <a:gd name="T19" fmla="*/ 41 h 311"/>
              <a:gd name="T20" fmla="*/ 146 w 261"/>
              <a:gd name="T21" fmla="*/ 29 h 311"/>
              <a:gd name="T22" fmla="*/ 162 w 261"/>
              <a:gd name="T23" fmla="*/ 42 h 311"/>
              <a:gd name="T24" fmla="*/ 146 w 261"/>
              <a:gd name="T25" fmla="*/ 71 h 311"/>
              <a:gd name="T26" fmla="*/ 192 w 261"/>
              <a:gd name="T27" fmla="*/ 60 h 311"/>
              <a:gd name="T28" fmla="*/ 207 w 261"/>
              <a:gd name="T29" fmla="*/ 79 h 311"/>
              <a:gd name="T30" fmla="*/ 236 w 261"/>
              <a:gd name="T31" fmla="*/ 84 h 311"/>
              <a:gd name="T32" fmla="*/ 244 w 261"/>
              <a:gd name="T33" fmla="*/ 109 h 311"/>
              <a:gd name="T34" fmla="*/ 202 w 261"/>
              <a:gd name="T35" fmla="*/ 135 h 311"/>
              <a:gd name="T36" fmla="*/ 194 w 261"/>
              <a:gd name="T37" fmla="*/ 161 h 311"/>
              <a:gd name="T38" fmla="*/ 182 w 261"/>
              <a:gd name="T39" fmla="*/ 184 h 311"/>
              <a:gd name="T40" fmla="*/ 128 w 261"/>
              <a:gd name="T41" fmla="*/ 195 h 311"/>
              <a:gd name="T42" fmla="*/ 94 w 261"/>
              <a:gd name="T43" fmla="*/ 194 h 311"/>
              <a:gd name="T44" fmla="*/ 53 w 261"/>
              <a:gd name="T45" fmla="*/ 188 h 311"/>
              <a:gd name="T46" fmla="*/ 41 w 261"/>
              <a:gd name="T47" fmla="*/ 189 h 311"/>
              <a:gd name="T48" fmla="*/ 46 w 261"/>
              <a:gd name="T49" fmla="*/ 194 h 311"/>
              <a:gd name="T50" fmla="*/ 45 w 261"/>
              <a:gd name="T51" fmla="*/ 209 h 311"/>
              <a:gd name="T52" fmla="*/ 64 w 261"/>
              <a:gd name="T53" fmla="*/ 207 h 311"/>
              <a:gd name="T54" fmla="*/ 78 w 261"/>
              <a:gd name="T55" fmla="*/ 210 h 311"/>
              <a:gd name="T56" fmla="*/ 109 w 261"/>
              <a:gd name="T57" fmla="*/ 218 h 311"/>
              <a:gd name="T58" fmla="*/ 143 w 261"/>
              <a:gd name="T59" fmla="*/ 224 h 311"/>
              <a:gd name="T60" fmla="*/ 127 w 261"/>
              <a:gd name="T61" fmla="*/ 249 h 311"/>
              <a:gd name="T62" fmla="*/ 138 w 261"/>
              <a:gd name="T63" fmla="*/ 239 h 311"/>
              <a:gd name="T64" fmla="*/ 161 w 261"/>
              <a:gd name="T65" fmla="*/ 252 h 311"/>
              <a:gd name="T66" fmla="*/ 157 w 261"/>
              <a:gd name="T67" fmla="*/ 274 h 311"/>
              <a:gd name="T68" fmla="*/ 146 w 261"/>
              <a:gd name="T69" fmla="*/ 293 h 311"/>
              <a:gd name="T70" fmla="*/ 150 w 261"/>
              <a:gd name="T71" fmla="*/ 307 h 311"/>
              <a:gd name="T72" fmla="*/ 158 w 261"/>
              <a:gd name="T73" fmla="*/ 293 h 311"/>
              <a:gd name="T74" fmla="*/ 179 w 261"/>
              <a:gd name="T75" fmla="*/ 278 h 311"/>
              <a:gd name="T76" fmla="*/ 190 w 261"/>
              <a:gd name="T77" fmla="*/ 275 h 311"/>
              <a:gd name="T78" fmla="*/ 183 w 261"/>
              <a:gd name="T79" fmla="*/ 286 h 311"/>
              <a:gd name="T80" fmla="*/ 194 w 261"/>
              <a:gd name="T81" fmla="*/ 307 h 311"/>
              <a:gd name="T82" fmla="*/ 190 w 261"/>
              <a:gd name="T83" fmla="*/ 286 h 311"/>
              <a:gd name="T84" fmla="*/ 205 w 261"/>
              <a:gd name="T85" fmla="*/ 289 h 311"/>
              <a:gd name="T86" fmla="*/ 202 w 261"/>
              <a:gd name="T87" fmla="*/ 273 h 311"/>
              <a:gd name="T88" fmla="*/ 205 w 261"/>
              <a:gd name="T89" fmla="*/ 260 h 311"/>
              <a:gd name="T90" fmla="*/ 210 w 261"/>
              <a:gd name="T91" fmla="*/ 233 h 311"/>
              <a:gd name="T92" fmla="*/ 227 w 261"/>
              <a:gd name="T93" fmla="*/ 263 h 311"/>
              <a:gd name="T94" fmla="*/ 225 w 261"/>
              <a:gd name="T95" fmla="*/ 279 h 311"/>
              <a:gd name="T96" fmla="*/ 231 w 261"/>
              <a:gd name="T97" fmla="*/ 271 h 311"/>
              <a:gd name="T98" fmla="*/ 224 w 261"/>
              <a:gd name="T99" fmla="*/ 245 h 311"/>
              <a:gd name="T100" fmla="*/ 250 w 261"/>
              <a:gd name="T101" fmla="*/ 241 h 311"/>
              <a:gd name="T102" fmla="*/ 261 w 261"/>
              <a:gd name="T103" fmla="*/ 243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61" h="311">
                <a:moveTo>
                  <a:pt x="4" y="113"/>
                </a:moveTo>
                <a:lnTo>
                  <a:pt x="11" y="121"/>
                </a:lnTo>
                <a:lnTo>
                  <a:pt x="12" y="117"/>
                </a:lnTo>
                <a:lnTo>
                  <a:pt x="12" y="113"/>
                </a:lnTo>
                <a:lnTo>
                  <a:pt x="12" y="112"/>
                </a:lnTo>
                <a:lnTo>
                  <a:pt x="14" y="104"/>
                </a:lnTo>
                <a:lnTo>
                  <a:pt x="12" y="104"/>
                </a:lnTo>
                <a:lnTo>
                  <a:pt x="1" y="99"/>
                </a:lnTo>
                <a:lnTo>
                  <a:pt x="0" y="87"/>
                </a:lnTo>
                <a:lnTo>
                  <a:pt x="1" y="76"/>
                </a:lnTo>
                <a:lnTo>
                  <a:pt x="1" y="64"/>
                </a:lnTo>
                <a:lnTo>
                  <a:pt x="0" y="61"/>
                </a:lnTo>
                <a:lnTo>
                  <a:pt x="8" y="60"/>
                </a:lnTo>
                <a:lnTo>
                  <a:pt x="10" y="60"/>
                </a:lnTo>
                <a:lnTo>
                  <a:pt x="11" y="60"/>
                </a:lnTo>
                <a:lnTo>
                  <a:pt x="8" y="57"/>
                </a:lnTo>
                <a:lnTo>
                  <a:pt x="3" y="53"/>
                </a:lnTo>
                <a:lnTo>
                  <a:pt x="3" y="42"/>
                </a:lnTo>
                <a:lnTo>
                  <a:pt x="6" y="29"/>
                </a:lnTo>
                <a:lnTo>
                  <a:pt x="12" y="9"/>
                </a:lnTo>
                <a:lnTo>
                  <a:pt x="14" y="7"/>
                </a:lnTo>
                <a:lnTo>
                  <a:pt x="31" y="0"/>
                </a:lnTo>
                <a:lnTo>
                  <a:pt x="42" y="3"/>
                </a:lnTo>
                <a:lnTo>
                  <a:pt x="52" y="3"/>
                </a:lnTo>
                <a:lnTo>
                  <a:pt x="53" y="3"/>
                </a:lnTo>
                <a:lnTo>
                  <a:pt x="59" y="12"/>
                </a:lnTo>
                <a:lnTo>
                  <a:pt x="68" y="15"/>
                </a:lnTo>
                <a:lnTo>
                  <a:pt x="63" y="29"/>
                </a:lnTo>
                <a:lnTo>
                  <a:pt x="74" y="30"/>
                </a:lnTo>
                <a:lnTo>
                  <a:pt x="67" y="42"/>
                </a:lnTo>
                <a:lnTo>
                  <a:pt x="66" y="52"/>
                </a:lnTo>
                <a:lnTo>
                  <a:pt x="76" y="41"/>
                </a:lnTo>
                <a:lnTo>
                  <a:pt x="89" y="34"/>
                </a:lnTo>
                <a:lnTo>
                  <a:pt x="100" y="26"/>
                </a:lnTo>
                <a:lnTo>
                  <a:pt x="104" y="24"/>
                </a:lnTo>
                <a:lnTo>
                  <a:pt x="108" y="23"/>
                </a:lnTo>
                <a:lnTo>
                  <a:pt x="112" y="34"/>
                </a:lnTo>
                <a:lnTo>
                  <a:pt x="105" y="56"/>
                </a:lnTo>
                <a:lnTo>
                  <a:pt x="116" y="48"/>
                </a:lnTo>
                <a:lnTo>
                  <a:pt x="119" y="41"/>
                </a:lnTo>
                <a:lnTo>
                  <a:pt x="126" y="31"/>
                </a:lnTo>
                <a:lnTo>
                  <a:pt x="127" y="23"/>
                </a:lnTo>
                <a:lnTo>
                  <a:pt x="138" y="26"/>
                </a:lnTo>
                <a:lnTo>
                  <a:pt x="146" y="29"/>
                </a:lnTo>
                <a:lnTo>
                  <a:pt x="139" y="35"/>
                </a:lnTo>
                <a:lnTo>
                  <a:pt x="149" y="35"/>
                </a:lnTo>
                <a:lnTo>
                  <a:pt x="158" y="39"/>
                </a:lnTo>
                <a:lnTo>
                  <a:pt x="162" y="42"/>
                </a:lnTo>
                <a:lnTo>
                  <a:pt x="156" y="54"/>
                </a:lnTo>
                <a:lnTo>
                  <a:pt x="149" y="61"/>
                </a:lnTo>
                <a:lnTo>
                  <a:pt x="141" y="67"/>
                </a:lnTo>
                <a:lnTo>
                  <a:pt x="146" y="71"/>
                </a:lnTo>
                <a:lnTo>
                  <a:pt x="150" y="72"/>
                </a:lnTo>
                <a:lnTo>
                  <a:pt x="173" y="60"/>
                </a:lnTo>
                <a:lnTo>
                  <a:pt x="188" y="53"/>
                </a:lnTo>
                <a:lnTo>
                  <a:pt x="192" y="60"/>
                </a:lnTo>
                <a:lnTo>
                  <a:pt x="192" y="64"/>
                </a:lnTo>
                <a:lnTo>
                  <a:pt x="201" y="65"/>
                </a:lnTo>
                <a:lnTo>
                  <a:pt x="205" y="68"/>
                </a:lnTo>
                <a:lnTo>
                  <a:pt x="207" y="79"/>
                </a:lnTo>
                <a:lnTo>
                  <a:pt x="216" y="76"/>
                </a:lnTo>
                <a:lnTo>
                  <a:pt x="227" y="68"/>
                </a:lnTo>
                <a:lnTo>
                  <a:pt x="233" y="76"/>
                </a:lnTo>
                <a:lnTo>
                  <a:pt x="236" y="84"/>
                </a:lnTo>
                <a:lnTo>
                  <a:pt x="239" y="91"/>
                </a:lnTo>
                <a:lnTo>
                  <a:pt x="240" y="95"/>
                </a:lnTo>
                <a:lnTo>
                  <a:pt x="244" y="105"/>
                </a:lnTo>
                <a:lnTo>
                  <a:pt x="244" y="109"/>
                </a:lnTo>
                <a:lnTo>
                  <a:pt x="239" y="117"/>
                </a:lnTo>
                <a:lnTo>
                  <a:pt x="233" y="120"/>
                </a:lnTo>
                <a:lnTo>
                  <a:pt x="218" y="128"/>
                </a:lnTo>
                <a:lnTo>
                  <a:pt x="202" y="135"/>
                </a:lnTo>
                <a:lnTo>
                  <a:pt x="202" y="146"/>
                </a:lnTo>
                <a:lnTo>
                  <a:pt x="201" y="146"/>
                </a:lnTo>
                <a:lnTo>
                  <a:pt x="192" y="151"/>
                </a:lnTo>
                <a:lnTo>
                  <a:pt x="194" y="161"/>
                </a:lnTo>
                <a:lnTo>
                  <a:pt x="188" y="169"/>
                </a:lnTo>
                <a:lnTo>
                  <a:pt x="182" y="174"/>
                </a:lnTo>
                <a:lnTo>
                  <a:pt x="175" y="180"/>
                </a:lnTo>
                <a:lnTo>
                  <a:pt x="182" y="184"/>
                </a:lnTo>
                <a:lnTo>
                  <a:pt x="168" y="189"/>
                </a:lnTo>
                <a:lnTo>
                  <a:pt x="150" y="198"/>
                </a:lnTo>
                <a:lnTo>
                  <a:pt x="145" y="196"/>
                </a:lnTo>
                <a:lnTo>
                  <a:pt x="128" y="195"/>
                </a:lnTo>
                <a:lnTo>
                  <a:pt x="113" y="195"/>
                </a:lnTo>
                <a:lnTo>
                  <a:pt x="111" y="195"/>
                </a:lnTo>
                <a:lnTo>
                  <a:pt x="98" y="194"/>
                </a:lnTo>
                <a:lnTo>
                  <a:pt x="94" y="194"/>
                </a:lnTo>
                <a:lnTo>
                  <a:pt x="93" y="194"/>
                </a:lnTo>
                <a:lnTo>
                  <a:pt x="85" y="194"/>
                </a:lnTo>
                <a:lnTo>
                  <a:pt x="66" y="192"/>
                </a:lnTo>
                <a:lnTo>
                  <a:pt x="53" y="188"/>
                </a:lnTo>
                <a:lnTo>
                  <a:pt x="51" y="187"/>
                </a:lnTo>
                <a:lnTo>
                  <a:pt x="49" y="188"/>
                </a:lnTo>
                <a:lnTo>
                  <a:pt x="42" y="189"/>
                </a:lnTo>
                <a:lnTo>
                  <a:pt x="41" y="189"/>
                </a:lnTo>
                <a:lnTo>
                  <a:pt x="36" y="192"/>
                </a:lnTo>
                <a:lnTo>
                  <a:pt x="37" y="195"/>
                </a:lnTo>
                <a:lnTo>
                  <a:pt x="40" y="195"/>
                </a:lnTo>
                <a:lnTo>
                  <a:pt x="46" y="194"/>
                </a:lnTo>
                <a:lnTo>
                  <a:pt x="53" y="192"/>
                </a:lnTo>
                <a:lnTo>
                  <a:pt x="49" y="199"/>
                </a:lnTo>
                <a:lnTo>
                  <a:pt x="42" y="204"/>
                </a:lnTo>
                <a:lnTo>
                  <a:pt x="45" y="209"/>
                </a:lnTo>
                <a:lnTo>
                  <a:pt x="51" y="210"/>
                </a:lnTo>
                <a:lnTo>
                  <a:pt x="57" y="204"/>
                </a:lnTo>
                <a:lnTo>
                  <a:pt x="63" y="204"/>
                </a:lnTo>
                <a:lnTo>
                  <a:pt x="64" y="207"/>
                </a:lnTo>
                <a:lnTo>
                  <a:pt x="59" y="210"/>
                </a:lnTo>
                <a:lnTo>
                  <a:pt x="61" y="213"/>
                </a:lnTo>
                <a:lnTo>
                  <a:pt x="66" y="211"/>
                </a:lnTo>
                <a:lnTo>
                  <a:pt x="78" y="210"/>
                </a:lnTo>
                <a:lnTo>
                  <a:pt x="89" y="211"/>
                </a:lnTo>
                <a:lnTo>
                  <a:pt x="96" y="213"/>
                </a:lnTo>
                <a:lnTo>
                  <a:pt x="97" y="219"/>
                </a:lnTo>
                <a:lnTo>
                  <a:pt x="109" y="218"/>
                </a:lnTo>
                <a:lnTo>
                  <a:pt x="113" y="218"/>
                </a:lnTo>
                <a:lnTo>
                  <a:pt x="124" y="217"/>
                </a:lnTo>
                <a:lnTo>
                  <a:pt x="131" y="219"/>
                </a:lnTo>
                <a:lnTo>
                  <a:pt x="143" y="224"/>
                </a:lnTo>
                <a:lnTo>
                  <a:pt x="136" y="232"/>
                </a:lnTo>
                <a:lnTo>
                  <a:pt x="128" y="241"/>
                </a:lnTo>
                <a:lnTo>
                  <a:pt x="128" y="248"/>
                </a:lnTo>
                <a:lnTo>
                  <a:pt x="127" y="249"/>
                </a:lnTo>
                <a:lnTo>
                  <a:pt x="127" y="258"/>
                </a:lnTo>
                <a:lnTo>
                  <a:pt x="131" y="256"/>
                </a:lnTo>
                <a:lnTo>
                  <a:pt x="134" y="255"/>
                </a:lnTo>
                <a:lnTo>
                  <a:pt x="138" y="239"/>
                </a:lnTo>
                <a:lnTo>
                  <a:pt x="145" y="236"/>
                </a:lnTo>
                <a:lnTo>
                  <a:pt x="153" y="236"/>
                </a:lnTo>
                <a:lnTo>
                  <a:pt x="158" y="240"/>
                </a:lnTo>
                <a:lnTo>
                  <a:pt x="161" y="252"/>
                </a:lnTo>
                <a:lnTo>
                  <a:pt x="161" y="262"/>
                </a:lnTo>
                <a:lnTo>
                  <a:pt x="158" y="264"/>
                </a:lnTo>
                <a:lnTo>
                  <a:pt x="158" y="269"/>
                </a:lnTo>
                <a:lnTo>
                  <a:pt x="157" y="274"/>
                </a:lnTo>
                <a:lnTo>
                  <a:pt x="154" y="285"/>
                </a:lnTo>
                <a:lnTo>
                  <a:pt x="153" y="289"/>
                </a:lnTo>
                <a:lnTo>
                  <a:pt x="151" y="290"/>
                </a:lnTo>
                <a:lnTo>
                  <a:pt x="146" y="293"/>
                </a:lnTo>
                <a:lnTo>
                  <a:pt x="141" y="296"/>
                </a:lnTo>
                <a:lnTo>
                  <a:pt x="147" y="297"/>
                </a:lnTo>
                <a:lnTo>
                  <a:pt x="150" y="305"/>
                </a:lnTo>
                <a:lnTo>
                  <a:pt x="150" y="307"/>
                </a:lnTo>
                <a:lnTo>
                  <a:pt x="153" y="303"/>
                </a:lnTo>
                <a:lnTo>
                  <a:pt x="156" y="299"/>
                </a:lnTo>
                <a:lnTo>
                  <a:pt x="157" y="296"/>
                </a:lnTo>
                <a:lnTo>
                  <a:pt x="158" y="293"/>
                </a:lnTo>
                <a:lnTo>
                  <a:pt x="161" y="286"/>
                </a:lnTo>
                <a:lnTo>
                  <a:pt x="167" y="278"/>
                </a:lnTo>
                <a:lnTo>
                  <a:pt x="173" y="278"/>
                </a:lnTo>
                <a:lnTo>
                  <a:pt x="179" y="278"/>
                </a:lnTo>
                <a:lnTo>
                  <a:pt x="183" y="273"/>
                </a:lnTo>
                <a:lnTo>
                  <a:pt x="191" y="263"/>
                </a:lnTo>
                <a:lnTo>
                  <a:pt x="194" y="263"/>
                </a:lnTo>
                <a:lnTo>
                  <a:pt x="190" y="275"/>
                </a:lnTo>
                <a:lnTo>
                  <a:pt x="188" y="278"/>
                </a:lnTo>
                <a:lnTo>
                  <a:pt x="184" y="284"/>
                </a:lnTo>
                <a:lnTo>
                  <a:pt x="184" y="285"/>
                </a:lnTo>
                <a:lnTo>
                  <a:pt x="183" y="286"/>
                </a:lnTo>
                <a:lnTo>
                  <a:pt x="184" y="293"/>
                </a:lnTo>
                <a:lnTo>
                  <a:pt x="186" y="301"/>
                </a:lnTo>
                <a:lnTo>
                  <a:pt x="191" y="311"/>
                </a:lnTo>
                <a:lnTo>
                  <a:pt x="194" y="307"/>
                </a:lnTo>
                <a:lnTo>
                  <a:pt x="191" y="296"/>
                </a:lnTo>
                <a:lnTo>
                  <a:pt x="190" y="293"/>
                </a:lnTo>
                <a:lnTo>
                  <a:pt x="188" y="288"/>
                </a:lnTo>
                <a:lnTo>
                  <a:pt x="190" y="286"/>
                </a:lnTo>
                <a:lnTo>
                  <a:pt x="191" y="285"/>
                </a:lnTo>
                <a:lnTo>
                  <a:pt x="195" y="274"/>
                </a:lnTo>
                <a:lnTo>
                  <a:pt x="202" y="285"/>
                </a:lnTo>
                <a:lnTo>
                  <a:pt x="205" y="289"/>
                </a:lnTo>
                <a:lnTo>
                  <a:pt x="205" y="286"/>
                </a:lnTo>
                <a:lnTo>
                  <a:pt x="205" y="279"/>
                </a:lnTo>
                <a:lnTo>
                  <a:pt x="205" y="278"/>
                </a:lnTo>
                <a:lnTo>
                  <a:pt x="202" y="273"/>
                </a:lnTo>
                <a:lnTo>
                  <a:pt x="199" y="264"/>
                </a:lnTo>
                <a:lnTo>
                  <a:pt x="201" y="263"/>
                </a:lnTo>
                <a:lnTo>
                  <a:pt x="205" y="262"/>
                </a:lnTo>
                <a:lnTo>
                  <a:pt x="205" y="260"/>
                </a:lnTo>
                <a:lnTo>
                  <a:pt x="201" y="249"/>
                </a:lnTo>
                <a:lnTo>
                  <a:pt x="194" y="240"/>
                </a:lnTo>
                <a:lnTo>
                  <a:pt x="198" y="233"/>
                </a:lnTo>
                <a:lnTo>
                  <a:pt x="210" y="233"/>
                </a:lnTo>
                <a:lnTo>
                  <a:pt x="207" y="243"/>
                </a:lnTo>
                <a:lnTo>
                  <a:pt x="216" y="241"/>
                </a:lnTo>
                <a:lnTo>
                  <a:pt x="222" y="252"/>
                </a:lnTo>
                <a:lnTo>
                  <a:pt x="227" y="263"/>
                </a:lnTo>
                <a:lnTo>
                  <a:pt x="227" y="267"/>
                </a:lnTo>
                <a:lnTo>
                  <a:pt x="227" y="271"/>
                </a:lnTo>
                <a:lnTo>
                  <a:pt x="227" y="279"/>
                </a:lnTo>
                <a:lnTo>
                  <a:pt x="225" y="279"/>
                </a:lnTo>
                <a:lnTo>
                  <a:pt x="222" y="284"/>
                </a:lnTo>
                <a:lnTo>
                  <a:pt x="227" y="285"/>
                </a:lnTo>
                <a:lnTo>
                  <a:pt x="235" y="278"/>
                </a:lnTo>
                <a:lnTo>
                  <a:pt x="231" y="271"/>
                </a:lnTo>
                <a:lnTo>
                  <a:pt x="231" y="264"/>
                </a:lnTo>
                <a:lnTo>
                  <a:pt x="231" y="263"/>
                </a:lnTo>
                <a:lnTo>
                  <a:pt x="227" y="256"/>
                </a:lnTo>
                <a:lnTo>
                  <a:pt x="224" y="245"/>
                </a:lnTo>
                <a:lnTo>
                  <a:pt x="231" y="240"/>
                </a:lnTo>
                <a:lnTo>
                  <a:pt x="239" y="243"/>
                </a:lnTo>
                <a:lnTo>
                  <a:pt x="240" y="240"/>
                </a:lnTo>
                <a:lnTo>
                  <a:pt x="250" y="241"/>
                </a:lnTo>
                <a:lnTo>
                  <a:pt x="252" y="241"/>
                </a:lnTo>
                <a:lnTo>
                  <a:pt x="250" y="254"/>
                </a:lnTo>
                <a:lnTo>
                  <a:pt x="258" y="243"/>
                </a:lnTo>
                <a:lnTo>
                  <a:pt x="261" y="2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817">
            <a:extLst>
              <a:ext uri="{FF2B5EF4-FFF2-40B4-BE49-F238E27FC236}">
                <a16:creationId xmlns:a16="http://schemas.microsoft.com/office/drawing/2014/main" id="{4ADEDEFA-E216-31C5-8325-672C13D832F5}"/>
              </a:ext>
            </a:extLst>
          </p:cNvPr>
          <p:cNvSpPr>
            <a:spLocks/>
          </p:cNvSpPr>
          <p:nvPr/>
        </p:nvSpPr>
        <p:spPr bwMode="auto">
          <a:xfrm>
            <a:off x="5264222" y="5959617"/>
            <a:ext cx="25400" cy="33338"/>
          </a:xfrm>
          <a:custGeom>
            <a:avLst/>
            <a:gdLst>
              <a:gd name="T0" fmla="*/ 6 w 16"/>
              <a:gd name="T1" fmla="*/ 21 h 21"/>
              <a:gd name="T2" fmla="*/ 3 w 16"/>
              <a:gd name="T3" fmla="*/ 21 h 21"/>
              <a:gd name="T4" fmla="*/ 1 w 16"/>
              <a:gd name="T5" fmla="*/ 21 h 21"/>
              <a:gd name="T6" fmla="*/ 1 w 16"/>
              <a:gd name="T7" fmla="*/ 19 h 21"/>
              <a:gd name="T8" fmla="*/ 1 w 16"/>
              <a:gd name="T9" fmla="*/ 18 h 21"/>
              <a:gd name="T10" fmla="*/ 0 w 16"/>
              <a:gd name="T11" fmla="*/ 16 h 21"/>
              <a:gd name="T12" fmla="*/ 0 w 16"/>
              <a:gd name="T13" fmla="*/ 11 h 21"/>
              <a:gd name="T14" fmla="*/ 0 w 16"/>
              <a:gd name="T15" fmla="*/ 10 h 21"/>
              <a:gd name="T16" fmla="*/ 0 w 16"/>
              <a:gd name="T17" fmla="*/ 4 h 21"/>
              <a:gd name="T18" fmla="*/ 7 w 16"/>
              <a:gd name="T19" fmla="*/ 1 h 21"/>
              <a:gd name="T20" fmla="*/ 7 w 16"/>
              <a:gd name="T21" fmla="*/ 0 h 21"/>
              <a:gd name="T22" fmla="*/ 8 w 16"/>
              <a:gd name="T23" fmla="*/ 1 h 21"/>
              <a:gd name="T24" fmla="*/ 8 w 16"/>
              <a:gd name="T25" fmla="*/ 6 h 21"/>
              <a:gd name="T26" fmla="*/ 12 w 16"/>
              <a:gd name="T27" fmla="*/ 6 h 21"/>
              <a:gd name="T28" fmla="*/ 12 w 16"/>
              <a:gd name="T29" fmla="*/ 3 h 21"/>
              <a:gd name="T30" fmla="*/ 14 w 16"/>
              <a:gd name="T31" fmla="*/ 3 h 21"/>
              <a:gd name="T32" fmla="*/ 15 w 16"/>
              <a:gd name="T33" fmla="*/ 4 h 21"/>
              <a:gd name="T34" fmla="*/ 16 w 16"/>
              <a:gd name="T35" fmla="*/ 6 h 21"/>
              <a:gd name="T36" fmla="*/ 15 w 16"/>
              <a:gd name="T37" fmla="*/ 7 h 21"/>
              <a:gd name="T38" fmla="*/ 11 w 16"/>
              <a:gd name="T39" fmla="*/ 12 h 21"/>
              <a:gd name="T40" fmla="*/ 10 w 16"/>
              <a:gd name="T41" fmla="*/ 16 h 21"/>
              <a:gd name="T42" fmla="*/ 6 w 16"/>
              <a:gd name="T4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21">
                <a:moveTo>
                  <a:pt x="6" y="21"/>
                </a:moveTo>
                <a:lnTo>
                  <a:pt x="3" y="21"/>
                </a:lnTo>
                <a:lnTo>
                  <a:pt x="1" y="21"/>
                </a:lnTo>
                <a:lnTo>
                  <a:pt x="1" y="19"/>
                </a:lnTo>
                <a:lnTo>
                  <a:pt x="1" y="18"/>
                </a:lnTo>
                <a:lnTo>
                  <a:pt x="0" y="16"/>
                </a:lnTo>
                <a:lnTo>
                  <a:pt x="0" y="11"/>
                </a:lnTo>
                <a:lnTo>
                  <a:pt x="0" y="10"/>
                </a:lnTo>
                <a:lnTo>
                  <a:pt x="0" y="4"/>
                </a:lnTo>
                <a:lnTo>
                  <a:pt x="7" y="1"/>
                </a:lnTo>
                <a:lnTo>
                  <a:pt x="7" y="0"/>
                </a:lnTo>
                <a:lnTo>
                  <a:pt x="8" y="1"/>
                </a:lnTo>
                <a:lnTo>
                  <a:pt x="8" y="6"/>
                </a:lnTo>
                <a:lnTo>
                  <a:pt x="12" y="6"/>
                </a:lnTo>
                <a:lnTo>
                  <a:pt x="12" y="3"/>
                </a:lnTo>
                <a:lnTo>
                  <a:pt x="14" y="3"/>
                </a:lnTo>
                <a:lnTo>
                  <a:pt x="15" y="4"/>
                </a:lnTo>
                <a:lnTo>
                  <a:pt x="16" y="6"/>
                </a:lnTo>
                <a:lnTo>
                  <a:pt x="15" y="7"/>
                </a:lnTo>
                <a:lnTo>
                  <a:pt x="11" y="12"/>
                </a:lnTo>
                <a:lnTo>
                  <a:pt x="10" y="16"/>
                </a:lnTo>
                <a:lnTo>
                  <a:pt x="6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818">
            <a:extLst>
              <a:ext uri="{FF2B5EF4-FFF2-40B4-BE49-F238E27FC236}">
                <a16:creationId xmlns:a16="http://schemas.microsoft.com/office/drawing/2014/main" id="{DA543E25-0291-EE62-ED72-5817E362AD47}"/>
              </a:ext>
            </a:extLst>
          </p:cNvPr>
          <p:cNvSpPr>
            <a:spLocks/>
          </p:cNvSpPr>
          <p:nvPr/>
        </p:nvSpPr>
        <p:spPr bwMode="auto">
          <a:xfrm>
            <a:off x="5234059" y="5946917"/>
            <a:ext cx="23813" cy="36513"/>
          </a:xfrm>
          <a:custGeom>
            <a:avLst/>
            <a:gdLst>
              <a:gd name="T0" fmla="*/ 15 w 15"/>
              <a:gd name="T1" fmla="*/ 23 h 23"/>
              <a:gd name="T2" fmla="*/ 14 w 15"/>
              <a:gd name="T3" fmla="*/ 23 h 23"/>
              <a:gd name="T4" fmla="*/ 1 w 15"/>
              <a:gd name="T5" fmla="*/ 12 h 23"/>
              <a:gd name="T6" fmla="*/ 0 w 15"/>
              <a:gd name="T7" fmla="*/ 4 h 23"/>
              <a:gd name="T8" fmla="*/ 0 w 15"/>
              <a:gd name="T9" fmla="*/ 3 h 23"/>
              <a:gd name="T10" fmla="*/ 4 w 15"/>
              <a:gd name="T11" fmla="*/ 0 h 23"/>
              <a:gd name="T12" fmla="*/ 4 w 15"/>
              <a:gd name="T13" fmla="*/ 0 h 23"/>
              <a:gd name="T14" fmla="*/ 14 w 15"/>
              <a:gd name="T15" fmla="*/ 5 h 23"/>
              <a:gd name="T16" fmla="*/ 15 w 15"/>
              <a:gd name="T17" fmla="*/ 11 h 23"/>
              <a:gd name="T18" fmla="*/ 15 w 15"/>
              <a:gd name="T19" fmla="*/ 22 h 23"/>
              <a:gd name="T20" fmla="*/ 15 w 15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14" y="23"/>
                </a:lnTo>
                <a:lnTo>
                  <a:pt x="1" y="12"/>
                </a:lnTo>
                <a:lnTo>
                  <a:pt x="0" y="4"/>
                </a:lnTo>
                <a:lnTo>
                  <a:pt x="0" y="3"/>
                </a:lnTo>
                <a:lnTo>
                  <a:pt x="4" y="0"/>
                </a:lnTo>
                <a:lnTo>
                  <a:pt x="4" y="0"/>
                </a:lnTo>
                <a:lnTo>
                  <a:pt x="14" y="5"/>
                </a:lnTo>
                <a:lnTo>
                  <a:pt x="15" y="11"/>
                </a:lnTo>
                <a:lnTo>
                  <a:pt x="15" y="22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819">
            <a:extLst>
              <a:ext uri="{FF2B5EF4-FFF2-40B4-BE49-F238E27FC236}">
                <a16:creationId xmlns:a16="http://schemas.microsoft.com/office/drawing/2014/main" id="{826B350E-96E3-71E4-6CA1-E801D54A9557}"/>
              </a:ext>
            </a:extLst>
          </p:cNvPr>
          <p:cNvSpPr>
            <a:spLocks/>
          </p:cNvSpPr>
          <p:nvPr/>
        </p:nvSpPr>
        <p:spPr bwMode="auto">
          <a:xfrm>
            <a:off x="5132458" y="5931041"/>
            <a:ext cx="19050" cy="38101"/>
          </a:xfrm>
          <a:custGeom>
            <a:avLst/>
            <a:gdLst>
              <a:gd name="T0" fmla="*/ 4 w 12"/>
              <a:gd name="T1" fmla="*/ 24 h 24"/>
              <a:gd name="T2" fmla="*/ 3 w 12"/>
              <a:gd name="T3" fmla="*/ 22 h 24"/>
              <a:gd name="T4" fmla="*/ 1 w 12"/>
              <a:gd name="T5" fmla="*/ 14 h 24"/>
              <a:gd name="T6" fmla="*/ 0 w 12"/>
              <a:gd name="T7" fmla="*/ 14 h 24"/>
              <a:gd name="T8" fmla="*/ 0 w 12"/>
              <a:gd name="T9" fmla="*/ 9 h 24"/>
              <a:gd name="T10" fmla="*/ 0 w 12"/>
              <a:gd name="T11" fmla="*/ 6 h 24"/>
              <a:gd name="T12" fmla="*/ 1 w 12"/>
              <a:gd name="T13" fmla="*/ 2 h 24"/>
              <a:gd name="T14" fmla="*/ 3 w 12"/>
              <a:gd name="T15" fmla="*/ 0 h 24"/>
              <a:gd name="T16" fmla="*/ 8 w 12"/>
              <a:gd name="T17" fmla="*/ 0 h 24"/>
              <a:gd name="T18" fmla="*/ 7 w 12"/>
              <a:gd name="T19" fmla="*/ 9 h 24"/>
              <a:gd name="T20" fmla="*/ 9 w 12"/>
              <a:gd name="T21" fmla="*/ 13 h 24"/>
              <a:gd name="T22" fmla="*/ 12 w 12"/>
              <a:gd name="T23" fmla="*/ 14 h 24"/>
              <a:gd name="T24" fmla="*/ 12 w 12"/>
              <a:gd name="T25" fmla="*/ 18 h 24"/>
              <a:gd name="T26" fmla="*/ 11 w 12"/>
              <a:gd name="T27" fmla="*/ 22 h 24"/>
              <a:gd name="T28" fmla="*/ 9 w 12"/>
              <a:gd name="T29" fmla="*/ 22 h 24"/>
              <a:gd name="T30" fmla="*/ 5 w 12"/>
              <a:gd name="T31" fmla="*/ 18 h 24"/>
              <a:gd name="T32" fmla="*/ 5 w 12"/>
              <a:gd name="T33" fmla="*/ 14 h 24"/>
              <a:gd name="T34" fmla="*/ 4 w 12"/>
              <a:gd name="T35" fmla="*/ 15 h 24"/>
              <a:gd name="T36" fmla="*/ 4 w 12"/>
              <a:gd name="T37" fmla="*/ 21 h 24"/>
              <a:gd name="T38" fmla="*/ 4 w 12"/>
              <a:gd name="T3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" h="24">
                <a:moveTo>
                  <a:pt x="4" y="24"/>
                </a:moveTo>
                <a:lnTo>
                  <a:pt x="3" y="22"/>
                </a:lnTo>
                <a:lnTo>
                  <a:pt x="1" y="14"/>
                </a:lnTo>
                <a:lnTo>
                  <a:pt x="0" y="14"/>
                </a:lnTo>
                <a:lnTo>
                  <a:pt x="0" y="9"/>
                </a:lnTo>
                <a:lnTo>
                  <a:pt x="0" y="6"/>
                </a:lnTo>
                <a:lnTo>
                  <a:pt x="1" y="2"/>
                </a:lnTo>
                <a:lnTo>
                  <a:pt x="3" y="0"/>
                </a:lnTo>
                <a:lnTo>
                  <a:pt x="8" y="0"/>
                </a:lnTo>
                <a:lnTo>
                  <a:pt x="7" y="9"/>
                </a:lnTo>
                <a:lnTo>
                  <a:pt x="9" y="13"/>
                </a:lnTo>
                <a:lnTo>
                  <a:pt x="12" y="14"/>
                </a:lnTo>
                <a:lnTo>
                  <a:pt x="12" y="18"/>
                </a:lnTo>
                <a:lnTo>
                  <a:pt x="11" y="22"/>
                </a:lnTo>
                <a:lnTo>
                  <a:pt x="9" y="22"/>
                </a:lnTo>
                <a:lnTo>
                  <a:pt x="5" y="18"/>
                </a:lnTo>
                <a:lnTo>
                  <a:pt x="5" y="14"/>
                </a:lnTo>
                <a:lnTo>
                  <a:pt x="4" y="15"/>
                </a:lnTo>
                <a:lnTo>
                  <a:pt x="4" y="21"/>
                </a:lnTo>
                <a:lnTo>
                  <a:pt x="4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820">
            <a:extLst>
              <a:ext uri="{FF2B5EF4-FFF2-40B4-BE49-F238E27FC236}">
                <a16:creationId xmlns:a16="http://schemas.microsoft.com/office/drawing/2014/main" id="{3089483B-F1A2-F763-1547-849155D96390}"/>
              </a:ext>
            </a:extLst>
          </p:cNvPr>
          <p:cNvSpPr>
            <a:spLocks/>
          </p:cNvSpPr>
          <p:nvPr/>
        </p:nvSpPr>
        <p:spPr bwMode="auto">
          <a:xfrm>
            <a:off x="5134045" y="5880240"/>
            <a:ext cx="22225" cy="42864"/>
          </a:xfrm>
          <a:custGeom>
            <a:avLst/>
            <a:gdLst>
              <a:gd name="T0" fmla="*/ 14 w 14"/>
              <a:gd name="T1" fmla="*/ 19 h 27"/>
              <a:gd name="T2" fmla="*/ 14 w 14"/>
              <a:gd name="T3" fmla="*/ 21 h 27"/>
              <a:gd name="T4" fmla="*/ 13 w 14"/>
              <a:gd name="T5" fmla="*/ 26 h 27"/>
              <a:gd name="T6" fmla="*/ 8 w 14"/>
              <a:gd name="T7" fmla="*/ 27 h 27"/>
              <a:gd name="T8" fmla="*/ 2 w 14"/>
              <a:gd name="T9" fmla="*/ 26 h 27"/>
              <a:gd name="T10" fmla="*/ 2 w 14"/>
              <a:gd name="T11" fmla="*/ 26 h 27"/>
              <a:gd name="T12" fmla="*/ 0 w 14"/>
              <a:gd name="T13" fmla="*/ 16 h 27"/>
              <a:gd name="T14" fmla="*/ 3 w 14"/>
              <a:gd name="T15" fmla="*/ 13 h 27"/>
              <a:gd name="T16" fmla="*/ 3 w 14"/>
              <a:gd name="T17" fmla="*/ 12 h 27"/>
              <a:gd name="T18" fmla="*/ 3 w 14"/>
              <a:gd name="T19" fmla="*/ 5 h 27"/>
              <a:gd name="T20" fmla="*/ 4 w 14"/>
              <a:gd name="T21" fmla="*/ 1 h 27"/>
              <a:gd name="T22" fmla="*/ 4 w 14"/>
              <a:gd name="T23" fmla="*/ 0 h 27"/>
              <a:gd name="T24" fmla="*/ 7 w 14"/>
              <a:gd name="T25" fmla="*/ 2 h 27"/>
              <a:gd name="T26" fmla="*/ 10 w 14"/>
              <a:gd name="T27" fmla="*/ 5 h 27"/>
              <a:gd name="T28" fmla="*/ 13 w 14"/>
              <a:gd name="T29" fmla="*/ 11 h 27"/>
              <a:gd name="T30" fmla="*/ 14 w 14"/>
              <a:gd name="T31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7">
                <a:moveTo>
                  <a:pt x="14" y="19"/>
                </a:moveTo>
                <a:lnTo>
                  <a:pt x="14" y="21"/>
                </a:lnTo>
                <a:lnTo>
                  <a:pt x="13" y="26"/>
                </a:lnTo>
                <a:lnTo>
                  <a:pt x="8" y="27"/>
                </a:lnTo>
                <a:lnTo>
                  <a:pt x="2" y="26"/>
                </a:lnTo>
                <a:lnTo>
                  <a:pt x="2" y="26"/>
                </a:lnTo>
                <a:lnTo>
                  <a:pt x="0" y="16"/>
                </a:lnTo>
                <a:lnTo>
                  <a:pt x="3" y="13"/>
                </a:lnTo>
                <a:lnTo>
                  <a:pt x="3" y="12"/>
                </a:lnTo>
                <a:lnTo>
                  <a:pt x="3" y="5"/>
                </a:lnTo>
                <a:lnTo>
                  <a:pt x="4" y="1"/>
                </a:lnTo>
                <a:lnTo>
                  <a:pt x="4" y="0"/>
                </a:lnTo>
                <a:lnTo>
                  <a:pt x="7" y="2"/>
                </a:lnTo>
                <a:lnTo>
                  <a:pt x="10" y="5"/>
                </a:lnTo>
                <a:lnTo>
                  <a:pt x="13" y="11"/>
                </a:lnTo>
                <a:lnTo>
                  <a:pt x="1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Freeform 821">
            <a:extLst>
              <a:ext uri="{FF2B5EF4-FFF2-40B4-BE49-F238E27FC236}">
                <a16:creationId xmlns:a16="http://schemas.microsoft.com/office/drawing/2014/main" id="{60D7BF94-27B1-B896-B108-F92C17E5221F}"/>
              </a:ext>
            </a:extLst>
          </p:cNvPr>
          <p:cNvSpPr>
            <a:spLocks/>
          </p:cNvSpPr>
          <p:nvPr/>
        </p:nvSpPr>
        <p:spPr bwMode="auto">
          <a:xfrm>
            <a:off x="4100569" y="5823089"/>
            <a:ext cx="46038" cy="34926"/>
          </a:xfrm>
          <a:custGeom>
            <a:avLst/>
            <a:gdLst>
              <a:gd name="T0" fmla="*/ 24 w 29"/>
              <a:gd name="T1" fmla="*/ 22 h 22"/>
              <a:gd name="T2" fmla="*/ 28 w 29"/>
              <a:gd name="T3" fmla="*/ 21 h 22"/>
              <a:gd name="T4" fmla="*/ 29 w 29"/>
              <a:gd name="T5" fmla="*/ 12 h 22"/>
              <a:gd name="T6" fmla="*/ 25 w 29"/>
              <a:gd name="T7" fmla="*/ 10 h 22"/>
              <a:gd name="T8" fmla="*/ 6 w 29"/>
              <a:gd name="T9" fmla="*/ 2 h 22"/>
              <a:gd name="T10" fmla="*/ 5 w 29"/>
              <a:gd name="T11" fmla="*/ 0 h 22"/>
              <a:gd name="T12" fmla="*/ 2 w 29"/>
              <a:gd name="T13" fmla="*/ 0 h 22"/>
              <a:gd name="T14" fmla="*/ 0 w 29"/>
              <a:gd name="T15" fmla="*/ 4 h 22"/>
              <a:gd name="T16" fmla="*/ 0 w 29"/>
              <a:gd name="T17" fmla="*/ 7 h 22"/>
              <a:gd name="T18" fmla="*/ 15 w 29"/>
              <a:gd name="T19" fmla="*/ 17 h 22"/>
              <a:gd name="T20" fmla="*/ 24 w 29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24" y="22"/>
                </a:moveTo>
                <a:lnTo>
                  <a:pt x="28" y="21"/>
                </a:lnTo>
                <a:lnTo>
                  <a:pt x="29" y="12"/>
                </a:lnTo>
                <a:lnTo>
                  <a:pt x="25" y="10"/>
                </a:lnTo>
                <a:lnTo>
                  <a:pt x="6" y="2"/>
                </a:lnTo>
                <a:lnTo>
                  <a:pt x="5" y="0"/>
                </a:lnTo>
                <a:lnTo>
                  <a:pt x="2" y="0"/>
                </a:lnTo>
                <a:lnTo>
                  <a:pt x="0" y="4"/>
                </a:lnTo>
                <a:lnTo>
                  <a:pt x="0" y="7"/>
                </a:lnTo>
                <a:lnTo>
                  <a:pt x="15" y="17"/>
                </a:lnTo>
                <a:lnTo>
                  <a:pt x="2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822">
            <a:extLst>
              <a:ext uri="{FF2B5EF4-FFF2-40B4-BE49-F238E27FC236}">
                <a16:creationId xmlns:a16="http://schemas.microsoft.com/office/drawing/2014/main" id="{68B26A61-5B31-D17C-1EB7-D14E2382A956}"/>
              </a:ext>
            </a:extLst>
          </p:cNvPr>
          <p:cNvSpPr>
            <a:spLocks/>
          </p:cNvSpPr>
          <p:nvPr/>
        </p:nvSpPr>
        <p:spPr bwMode="auto">
          <a:xfrm>
            <a:off x="4057705" y="5846902"/>
            <a:ext cx="6350" cy="4763"/>
          </a:xfrm>
          <a:custGeom>
            <a:avLst/>
            <a:gdLst>
              <a:gd name="T0" fmla="*/ 4 w 4"/>
              <a:gd name="T1" fmla="*/ 3 h 3"/>
              <a:gd name="T2" fmla="*/ 4 w 4"/>
              <a:gd name="T3" fmla="*/ 2 h 3"/>
              <a:gd name="T4" fmla="*/ 4 w 4"/>
              <a:gd name="T5" fmla="*/ 0 h 3"/>
              <a:gd name="T6" fmla="*/ 3 w 4"/>
              <a:gd name="T7" fmla="*/ 0 h 3"/>
              <a:gd name="T8" fmla="*/ 2 w 4"/>
              <a:gd name="T9" fmla="*/ 0 h 3"/>
              <a:gd name="T10" fmla="*/ 0 w 4"/>
              <a:gd name="T11" fmla="*/ 2 h 3"/>
              <a:gd name="T12" fmla="*/ 0 w 4"/>
              <a:gd name="T13" fmla="*/ 3 h 3"/>
              <a:gd name="T14" fmla="*/ 3 w 4"/>
              <a:gd name="T15" fmla="*/ 3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4" y="2"/>
                </a:lnTo>
                <a:lnTo>
                  <a:pt x="4" y="0"/>
                </a:lnTo>
                <a:lnTo>
                  <a:pt x="3" y="0"/>
                </a:lnTo>
                <a:lnTo>
                  <a:pt x="2" y="0"/>
                </a:lnTo>
                <a:lnTo>
                  <a:pt x="0" y="2"/>
                </a:lnTo>
                <a:lnTo>
                  <a:pt x="0" y="3"/>
                </a:lnTo>
                <a:lnTo>
                  <a:pt x="3" y="3"/>
                </a:lnTo>
                <a:lnTo>
                  <a:pt x="4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823">
            <a:extLst>
              <a:ext uri="{FF2B5EF4-FFF2-40B4-BE49-F238E27FC236}">
                <a16:creationId xmlns:a16="http://schemas.microsoft.com/office/drawing/2014/main" id="{F4A1BB4C-0522-3C68-55F3-3F2EBFA32F8B}"/>
              </a:ext>
            </a:extLst>
          </p:cNvPr>
          <p:cNvSpPr>
            <a:spLocks/>
          </p:cNvSpPr>
          <p:nvPr/>
        </p:nvSpPr>
        <p:spPr bwMode="auto">
          <a:xfrm>
            <a:off x="4148194" y="5804038"/>
            <a:ext cx="23813" cy="25401"/>
          </a:xfrm>
          <a:custGeom>
            <a:avLst/>
            <a:gdLst>
              <a:gd name="T0" fmla="*/ 7 w 15"/>
              <a:gd name="T1" fmla="*/ 16 h 16"/>
              <a:gd name="T2" fmla="*/ 15 w 15"/>
              <a:gd name="T3" fmla="*/ 8 h 16"/>
              <a:gd name="T4" fmla="*/ 9 w 15"/>
              <a:gd name="T5" fmla="*/ 0 h 16"/>
              <a:gd name="T6" fmla="*/ 0 w 15"/>
              <a:gd name="T7" fmla="*/ 8 h 16"/>
              <a:gd name="T8" fmla="*/ 0 w 15"/>
              <a:gd name="T9" fmla="*/ 16 h 16"/>
              <a:gd name="T10" fmla="*/ 2 w 15"/>
              <a:gd name="T11" fmla="*/ 16 h 16"/>
              <a:gd name="T12" fmla="*/ 7 w 15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6">
                <a:moveTo>
                  <a:pt x="7" y="16"/>
                </a:moveTo>
                <a:lnTo>
                  <a:pt x="15" y="8"/>
                </a:lnTo>
                <a:lnTo>
                  <a:pt x="9" y="0"/>
                </a:lnTo>
                <a:lnTo>
                  <a:pt x="0" y="8"/>
                </a:lnTo>
                <a:lnTo>
                  <a:pt x="0" y="16"/>
                </a:lnTo>
                <a:lnTo>
                  <a:pt x="2" y="16"/>
                </a:lnTo>
                <a:lnTo>
                  <a:pt x="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824">
            <a:extLst>
              <a:ext uri="{FF2B5EF4-FFF2-40B4-BE49-F238E27FC236}">
                <a16:creationId xmlns:a16="http://schemas.microsoft.com/office/drawing/2014/main" id="{675F5E34-7C7E-F6F0-30DA-CC1BB76F8D68}"/>
              </a:ext>
            </a:extLst>
          </p:cNvPr>
          <p:cNvSpPr>
            <a:spLocks/>
          </p:cNvSpPr>
          <p:nvPr/>
        </p:nvSpPr>
        <p:spPr bwMode="auto">
          <a:xfrm>
            <a:off x="4016430" y="5702436"/>
            <a:ext cx="39688" cy="109540"/>
          </a:xfrm>
          <a:custGeom>
            <a:avLst/>
            <a:gdLst>
              <a:gd name="T0" fmla="*/ 2 w 25"/>
              <a:gd name="T1" fmla="*/ 61 h 69"/>
              <a:gd name="T2" fmla="*/ 2 w 25"/>
              <a:gd name="T3" fmla="*/ 67 h 69"/>
              <a:gd name="T4" fmla="*/ 6 w 25"/>
              <a:gd name="T5" fmla="*/ 68 h 69"/>
              <a:gd name="T6" fmla="*/ 10 w 25"/>
              <a:gd name="T7" fmla="*/ 69 h 69"/>
              <a:gd name="T8" fmla="*/ 14 w 25"/>
              <a:gd name="T9" fmla="*/ 69 h 69"/>
              <a:gd name="T10" fmla="*/ 17 w 25"/>
              <a:gd name="T11" fmla="*/ 68 h 69"/>
              <a:gd name="T12" fmla="*/ 18 w 25"/>
              <a:gd name="T13" fmla="*/ 61 h 69"/>
              <a:gd name="T14" fmla="*/ 25 w 25"/>
              <a:gd name="T15" fmla="*/ 39 h 69"/>
              <a:gd name="T16" fmla="*/ 22 w 25"/>
              <a:gd name="T17" fmla="*/ 30 h 69"/>
              <a:gd name="T18" fmla="*/ 23 w 25"/>
              <a:gd name="T19" fmla="*/ 9 h 69"/>
              <a:gd name="T20" fmla="*/ 19 w 25"/>
              <a:gd name="T21" fmla="*/ 0 h 69"/>
              <a:gd name="T22" fmla="*/ 17 w 25"/>
              <a:gd name="T23" fmla="*/ 0 h 69"/>
              <a:gd name="T24" fmla="*/ 15 w 25"/>
              <a:gd name="T25" fmla="*/ 9 h 69"/>
              <a:gd name="T26" fmla="*/ 7 w 25"/>
              <a:gd name="T27" fmla="*/ 30 h 69"/>
              <a:gd name="T28" fmla="*/ 0 w 25"/>
              <a:gd name="T29" fmla="*/ 52 h 69"/>
              <a:gd name="T30" fmla="*/ 2 w 25"/>
              <a:gd name="T31" fmla="*/ 56 h 69"/>
              <a:gd name="T32" fmla="*/ 2 w 25"/>
              <a:gd name="T33" fmla="*/ 60 h 69"/>
              <a:gd name="T34" fmla="*/ 2 w 25"/>
              <a:gd name="T35" fmla="*/ 6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69">
                <a:moveTo>
                  <a:pt x="2" y="61"/>
                </a:moveTo>
                <a:lnTo>
                  <a:pt x="2" y="67"/>
                </a:lnTo>
                <a:lnTo>
                  <a:pt x="6" y="68"/>
                </a:lnTo>
                <a:lnTo>
                  <a:pt x="10" y="69"/>
                </a:lnTo>
                <a:lnTo>
                  <a:pt x="14" y="69"/>
                </a:lnTo>
                <a:lnTo>
                  <a:pt x="17" y="68"/>
                </a:lnTo>
                <a:lnTo>
                  <a:pt x="18" y="61"/>
                </a:lnTo>
                <a:lnTo>
                  <a:pt x="25" y="39"/>
                </a:lnTo>
                <a:lnTo>
                  <a:pt x="22" y="30"/>
                </a:lnTo>
                <a:lnTo>
                  <a:pt x="23" y="9"/>
                </a:lnTo>
                <a:lnTo>
                  <a:pt x="19" y="0"/>
                </a:lnTo>
                <a:lnTo>
                  <a:pt x="17" y="0"/>
                </a:lnTo>
                <a:lnTo>
                  <a:pt x="15" y="9"/>
                </a:lnTo>
                <a:lnTo>
                  <a:pt x="7" y="30"/>
                </a:lnTo>
                <a:lnTo>
                  <a:pt x="0" y="52"/>
                </a:lnTo>
                <a:lnTo>
                  <a:pt x="2" y="56"/>
                </a:lnTo>
                <a:lnTo>
                  <a:pt x="2" y="60"/>
                </a:lnTo>
                <a:lnTo>
                  <a:pt x="2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825">
            <a:extLst>
              <a:ext uri="{FF2B5EF4-FFF2-40B4-BE49-F238E27FC236}">
                <a16:creationId xmlns:a16="http://schemas.microsoft.com/office/drawing/2014/main" id="{5C668EDD-C141-00E5-FFEB-350FFA782565}"/>
              </a:ext>
            </a:extLst>
          </p:cNvPr>
          <p:cNvSpPr>
            <a:spLocks/>
          </p:cNvSpPr>
          <p:nvPr/>
        </p:nvSpPr>
        <p:spPr bwMode="auto">
          <a:xfrm>
            <a:off x="4064056" y="5778638"/>
            <a:ext cx="20638" cy="31751"/>
          </a:xfrm>
          <a:custGeom>
            <a:avLst/>
            <a:gdLst>
              <a:gd name="T0" fmla="*/ 3 w 13"/>
              <a:gd name="T1" fmla="*/ 13 h 20"/>
              <a:gd name="T2" fmla="*/ 8 w 13"/>
              <a:gd name="T3" fmla="*/ 20 h 20"/>
              <a:gd name="T4" fmla="*/ 8 w 13"/>
              <a:gd name="T5" fmla="*/ 17 h 20"/>
              <a:gd name="T6" fmla="*/ 11 w 13"/>
              <a:gd name="T7" fmla="*/ 13 h 20"/>
              <a:gd name="T8" fmla="*/ 13 w 13"/>
              <a:gd name="T9" fmla="*/ 8 h 20"/>
              <a:gd name="T10" fmla="*/ 11 w 13"/>
              <a:gd name="T11" fmla="*/ 6 h 20"/>
              <a:gd name="T12" fmla="*/ 4 w 13"/>
              <a:gd name="T13" fmla="*/ 0 h 20"/>
              <a:gd name="T14" fmla="*/ 0 w 13"/>
              <a:gd name="T15" fmla="*/ 9 h 20"/>
              <a:gd name="T16" fmla="*/ 3 w 13"/>
              <a:gd name="T17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20">
                <a:moveTo>
                  <a:pt x="3" y="13"/>
                </a:moveTo>
                <a:lnTo>
                  <a:pt x="8" y="20"/>
                </a:lnTo>
                <a:lnTo>
                  <a:pt x="8" y="17"/>
                </a:lnTo>
                <a:lnTo>
                  <a:pt x="11" y="13"/>
                </a:lnTo>
                <a:lnTo>
                  <a:pt x="13" y="8"/>
                </a:lnTo>
                <a:lnTo>
                  <a:pt x="11" y="6"/>
                </a:lnTo>
                <a:lnTo>
                  <a:pt x="4" y="0"/>
                </a:lnTo>
                <a:lnTo>
                  <a:pt x="0" y="9"/>
                </a:lnTo>
                <a:lnTo>
                  <a:pt x="3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826">
            <a:extLst>
              <a:ext uri="{FF2B5EF4-FFF2-40B4-BE49-F238E27FC236}">
                <a16:creationId xmlns:a16="http://schemas.microsoft.com/office/drawing/2014/main" id="{0F37BC52-3598-EE03-FF80-FC8291B54CBC}"/>
              </a:ext>
            </a:extLst>
          </p:cNvPr>
          <p:cNvSpPr>
            <a:spLocks/>
          </p:cNvSpPr>
          <p:nvPr/>
        </p:nvSpPr>
        <p:spPr bwMode="auto">
          <a:xfrm>
            <a:off x="5188021" y="5784988"/>
            <a:ext cx="20638" cy="33338"/>
          </a:xfrm>
          <a:custGeom>
            <a:avLst/>
            <a:gdLst>
              <a:gd name="T0" fmla="*/ 4 w 13"/>
              <a:gd name="T1" fmla="*/ 9 h 21"/>
              <a:gd name="T2" fmla="*/ 9 w 13"/>
              <a:gd name="T3" fmla="*/ 0 h 21"/>
              <a:gd name="T4" fmla="*/ 13 w 13"/>
              <a:gd name="T5" fmla="*/ 4 h 21"/>
              <a:gd name="T6" fmla="*/ 11 w 13"/>
              <a:gd name="T7" fmla="*/ 9 h 21"/>
              <a:gd name="T8" fmla="*/ 9 w 13"/>
              <a:gd name="T9" fmla="*/ 19 h 21"/>
              <a:gd name="T10" fmla="*/ 0 w 13"/>
              <a:gd name="T11" fmla="*/ 21 h 21"/>
              <a:gd name="T12" fmla="*/ 4 w 13"/>
              <a:gd name="T13" fmla="*/ 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21">
                <a:moveTo>
                  <a:pt x="4" y="9"/>
                </a:moveTo>
                <a:lnTo>
                  <a:pt x="9" y="0"/>
                </a:lnTo>
                <a:lnTo>
                  <a:pt x="13" y="4"/>
                </a:lnTo>
                <a:lnTo>
                  <a:pt x="11" y="9"/>
                </a:lnTo>
                <a:lnTo>
                  <a:pt x="9" y="19"/>
                </a:lnTo>
                <a:lnTo>
                  <a:pt x="0" y="21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827">
            <a:extLst>
              <a:ext uri="{FF2B5EF4-FFF2-40B4-BE49-F238E27FC236}">
                <a16:creationId xmlns:a16="http://schemas.microsoft.com/office/drawing/2014/main" id="{F2E51EAE-8EA4-B6C7-D67D-C92151ADC7D2}"/>
              </a:ext>
            </a:extLst>
          </p:cNvPr>
          <p:cNvSpPr>
            <a:spLocks/>
          </p:cNvSpPr>
          <p:nvPr/>
        </p:nvSpPr>
        <p:spPr bwMode="auto">
          <a:xfrm>
            <a:off x="4187882" y="5773875"/>
            <a:ext cx="34925" cy="19050"/>
          </a:xfrm>
          <a:custGeom>
            <a:avLst/>
            <a:gdLst>
              <a:gd name="T0" fmla="*/ 3 w 22"/>
              <a:gd name="T1" fmla="*/ 12 h 12"/>
              <a:gd name="T2" fmla="*/ 5 w 22"/>
              <a:gd name="T3" fmla="*/ 12 h 12"/>
              <a:gd name="T4" fmla="*/ 22 w 22"/>
              <a:gd name="T5" fmla="*/ 9 h 12"/>
              <a:gd name="T6" fmla="*/ 18 w 22"/>
              <a:gd name="T7" fmla="*/ 0 h 12"/>
              <a:gd name="T8" fmla="*/ 16 w 22"/>
              <a:gd name="T9" fmla="*/ 0 h 12"/>
              <a:gd name="T10" fmla="*/ 8 w 22"/>
              <a:gd name="T11" fmla="*/ 1 h 12"/>
              <a:gd name="T12" fmla="*/ 0 w 22"/>
              <a:gd name="T13" fmla="*/ 3 h 12"/>
              <a:gd name="T14" fmla="*/ 1 w 22"/>
              <a:gd name="T15" fmla="*/ 12 h 12"/>
              <a:gd name="T16" fmla="*/ 3 w 22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3" y="12"/>
                </a:moveTo>
                <a:lnTo>
                  <a:pt x="5" y="12"/>
                </a:lnTo>
                <a:lnTo>
                  <a:pt x="22" y="9"/>
                </a:lnTo>
                <a:lnTo>
                  <a:pt x="18" y="0"/>
                </a:lnTo>
                <a:lnTo>
                  <a:pt x="16" y="0"/>
                </a:lnTo>
                <a:lnTo>
                  <a:pt x="8" y="1"/>
                </a:lnTo>
                <a:lnTo>
                  <a:pt x="0" y="3"/>
                </a:lnTo>
                <a:lnTo>
                  <a:pt x="1" y="12"/>
                </a:lnTo>
                <a:lnTo>
                  <a:pt x="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828">
            <a:extLst>
              <a:ext uri="{FF2B5EF4-FFF2-40B4-BE49-F238E27FC236}">
                <a16:creationId xmlns:a16="http://schemas.microsoft.com/office/drawing/2014/main" id="{5EEA678D-037A-E945-E7D4-5ABADA97D27A}"/>
              </a:ext>
            </a:extLst>
          </p:cNvPr>
          <p:cNvSpPr>
            <a:spLocks/>
          </p:cNvSpPr>
          <p:nvPr/>
        </p:nvSpPr>
        <p:spPr bwMode="auto">
          <a:xfrm>
            <a:off x="3954517" y="5721486"/>
            <a:ext cx="20638" cy="19050"/>
          </a:xfrm>
          <a:custGeom>
            <a:avLst/>
            <a:gdLst>
              <a:gd name="T0" fmla="*/ 12 w 13"/>
              <a:gd name="T1" fmla="*/ 12 h 12"/>
              <a:gd name="T2" fmla="*/ 12 w 13"/>
              <a:gd name="T3" fmla="*/ 11 h 12"/>
              <a:gd name="T4" fmla="*/ 13 w 13"/>
              <a:gd name="T5" fmla="*/ 4 h 12"/>
              <a:gd name="T6" fmla="*/ 8 w 13"/>
              <a:gd name="T7" fmla="*/ 0 h 12"/>
              <a:gd name="T8" fmla="*/ 0 w 13"/>
              <a:gd name="T9" fmla="*/ 6 h 12"/>
              <a:gd name="T10" fmla="*/ 5 w 13"/>
              <a:gd name="T11" fmla="*/ 12 h 12"/>
              <a:gd name="T12" fmla="*/ 12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12" y="12"/>
                </a:moveTo>
                <a:lnTo>
                  <a:pt x="12" y="11"/>
                </a:lnTo>
                <a:lnTo>
                  <a:pt x="13" y="4"/>
                </a:lnTo>
                <a:lnTo>
                  <a:pt x="8" y="0"/>
                </a:lnTo>
                <a:lnTo>
                  <a:pt x="0" y="6"/>
                </a:lnTo>
                <a:lnTo>
                  <a:pt x="5" y="12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829">
            <a:extLst>
              <a:ext uri="{FF2B5EF4-FFF2-40B4-BE49-F238E27FC236}">
                <a16:creationId xmlns:a16="http://schemas.microsoft.com/office/drawing/2014/main" id="{6EE1C77A-DE45-6174-ACC4-5EB175C9E167}"/>
              </a:ext>
            </a:extLst>
          </p:cNvPr>
          <p:cNvSpPr>
            <a:spLocks/>
          </p:cNvSpPr>
          <p:nvPr/>
        </p:nvSpPr>
        <p:spPr bwMode="auto">
          <a:xfrm>
            <a:off x="4040243" y="5507169"/>
            <a:ext cx="57151" cy="120653"/>
          </a:xfrm>
          <a:custGeom>
            <a:avLst/>
            <a:gdLst>
              <a:gd name="T0" fmla="*/ 11 w 36"/>
              <a:gd name="T1" fmla="*/ 66 h 76"/>
              <a:gd name="T2" fmla="*/ 13 w 36"/>
              <a:gd name="T3" fmla="*/ 51 h 76"/>
              <a:gd name="T4" fmla="*/ 22 w 36"/>
              <a:gd name="T5" fmla="*/ 33 h 76"/>
              <a:gd name="T6" fmla="*/ 25 w 36"/>
              <a:gd name="T7" fmla="*/ 45 h 76"/>
              <a:gd name="T8" fmla="*/ 25 w 36"/>
              <a:gd name="T9" fmla="*/ 53 h 76"/>
              <a:gd name="T10" fmla="*/ 25 w 36"/>
              <a:gd name="T11" fmla="*/ 55 h 76"/>
              <a:gd name="T12" fmla="*/ 33 w 36"/>
              <a:gd name="T13" fmla="*/ 52 h 76"/>
              <a:gd name="T14" fmla="*/ 36 w 36"/>
              <a:gd name="T15" fmla="*/ 48 h 76"/>
              <a:gd name="T16" fmla="*/ 32 w 36"/>
              <a:gd name="T17" fmla="*/ 36 h 76"/>
              <a:gd name="T18" fmla="*/ 32 w 36"/>
              <a:gd name="T19" fmla="*/ 30 h 76"/>
              <a:gd name="T20" fmla="*/ 29 w 36"/>
              <a:gd name="T21" fmla="*/ 27 h 76"/>
              <a:gd name="T22" fmla="*/ 29 w 36"/>
              <a:gd name="T23" fmla="*/ 19 h 76"/>
              <a:gd name="T24" fmla="*/ 23 w 36"/>
              <a:gd name="T25" fmla="*/ 14 h 76"/>
              <a:gd name="T26" fmla="*/ 22 w 36"/>
              <a:gd name="T27" fmla="*/ 8 h 76"/>
              <a:gd name="T28" fmla="*/ 15 w 36"/>
              <a:gd name="T29" fmla="*/ 0 h 76"/>
              <a:gd name="T30" fmla="*/ 0 w 36"/>
              <a:gd name="T31" fmla="*/ 0 h 76"/>
              <a:gd name="T32" fmla="*/ 0 w 36"/>
              <a:gd name="T33" fmla="*/ 25 h 76"/>
              <a:gd name="T34" fmla="*/ 6 w 36"/>
              <a:gd name="T35" fmla="*/ 26 h 76"/>
              <a:gd name="T36" fmla="*/ 13 w 36"/>
              <a:gd name="T37" fmla="*/ 36 h 76"/>
              <a:gd name="T38" fmla="*/ 4 w 36"/>
              <a:gd name="T39" fmla="*/ 40 h 76"/>
              <a:gd name="T40" fmla="*/ 4 w 36"/>
              <a:gd name="T41" fmla="*/ 59 h 76"/>
              <a:gd name="T42" fmla="*/ 3 w 36"/>
              <a:gd name="T43" fmla="*/ 60 h 76"/>
              <a:gd name="T44" fmla="*/ 3 w 36"/>
              <a:gd name="T45" fmla="*/ 76 h 76"/>
              <a:gd name="T46" fmla="*/ 10 w 36"/>
              <a:gd name="T47" fmla="*/ 74 h 76"/>
              <a:gd name="T48" fmla="*/ 11 w 36"/>
              <a:gd name="T49" fmla="*/ 6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76">
                <a:moveTo>
                  <a:pt x="11" y="66"/>
                </a:moveTo>
                <a:lnTo>
                  <a:pt x="13" y="51"/>
                </a:lnTo>
                <a:lnTo>
                  <a:pt x="22" y="33"/>
                </a:lnTo>
                <a:lnTo>
                  <a:pt x="25" y="45"/>
                </a:lnTo>
                <a:lnTo>
                  <a:pt x="25" y="53"/>
                </a:lnTo>
                <a:lnTo>
                  <a:pt x="25" y="55"/>
                </a:lnTo>
                <a:lnTo>
                  <a:pt x="33" y="52"/>
                </a:lnTo>
                <a:lnTo>
                  <a:pt x="36" y="48"/>
                </a:lnTo>
                <a:lnTo>
                  <a:pt x="32" y="36"/>
                </a:lnTo>
                <a:lnTo>
                  <a:pt x="32" y="30"/>
                </a:lnTo>
                <a:lnTo>
                  <a:pt x="29" y="27"/>
                </a:lnTo>
                <a:lnTo>
                  <a:pt x="29" y="19"/>
                </a:lnTo>
                <a:lnTo>
                  <a:pt x="23" y="14"/>
                </a:lnTo>
                <a:lnTo>
                  <a:pt x="22" y="8"/>
                </a:lnTo>
                <a:lnTo>
                  <a:pt x="15" y="0"/>
                </a:lnTo>
                <a:lnTo>
                  <a:pt x="0" y="0"/>
                </a:lnTo>
                <a:lnTo>
                  <a:pt x="0" y="25"/>
                </a:lnTo>
                <a:lnTo>
                  <a:pt x="6" y="26"/>
                </a:lnTo>
                <a:lnTo>
                  <a:pt x="13" y="36"/>
                </a:lnTo>
                <a:lnTo>
                  <a:pt x="4" y="40"/>
                </a:lnTo>
                <a:lnTo>
                  <a:pt x="4" y="59"/>
                </a:lnTo>
                <a:lnTo>
                  <a:pt x="3" y="60"/>
                </a:lnTo>
                <a:lnTo>
                  <a:pt x="3" y="76"/>
                </a:lnTo>
                <a:lnTo>
                  <a:pt x="10" y="74"/>
                </a:lnTo>
                <a:lnTo>
                  <a:pt x="11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830">
            <a:extLst>
              <a:ext uri="{FF2B5EF4-FFF2-40B4-BE49-F238E27FC236}">
                <a16:creationId xmlns:a16="http://schemas.microsoft.com/office/drawing/2014/main" id="{CF08AA72-8C02-A84D-5387-06A2E5692687}"/>
              </a:ext>
            </a:extLst>
          </p:cNvPr>
          <p:cNvSpPr>
            <a:spLocks/>
          </p:cNvSpPr>
          <p:nvPr/>
        </p:nvSpPr>
        <p:spPr bwMode="auto">
          <a:xfrm>
            <a:off x="4151369" y="5543682"/>
            <a:ext cx="42863" cy="46039"/>
          </a:xfrm>
          <a:custGeom>
            <a:avLst/>
            <a:gdLst>
              <a:gd name="T0" fmla="*/ 26 w 27"/>
              <a:gd name="T1" fmla="*/ 18 h 29"/>
              <a:gd name="T2" fmla="*/ 27 w 27"/>
              <a:gd name="T3" fmla="*/ 17 h 29"/>
              <a:gd name="T4" fmla="*/ 15 w 27"/>
              <a:gd name="T5" fmla="*/ 3 h 29"/>
              <a:gd name="T6" fmla="*/ 7 w 27"/>
              <a:gd name="T7" fmla="*/ 0 h 29"/>
              <a:gd name="T8" fmla="*/ 0 w 27"/>
              <a:gd name="T9" fmla="*/ 2 h 29"/>
              <a:gd name="T10" fmla="*/ 1 w 27"/>
              <a:gd name="T11" fmla="*/ 3 h 29"/>
              <a:gd name="T12" fmla="*/ 4 w 27"/>
              <a:gd name="T13" fmla="*/ 10 h 29"/>
              <a:gd name="T14" fmla="*/ 15 w 27"/>
              <a:gd name="T15" fmla="*/ 13 h 29"/>
              <a:gd name="T16" fmla="*/ 12 w 27"/>
              <a:gd name="T17" fmla="*/ 13 h 29"/>
              <a:gd name="T18" fmla="*/ 0 w 27"/>
              <a:gd name="T19" fmla="*/ 21 h 29"/>
              <a:gd name="T20" fmla="*/ 5 w 27"/>
              <a:gd name="T21" fmla="*/ 29 h 29"/>
              <a:gd name="T22" fmla="*/ 7 w 27"/>
              <a:gd name="T23" fmla="*/ 29 h 29"/>
              <a:gd name="T24" fmla="*/ 8 w 27"/>
              <a:gd name="T25" fmla="*/ 28 h 29"/>
              <a:gd name="T26" fmla="*/ 26 w 27"/>
              <a:gd name="T27" fmla="*/ 1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29">
                <a:moveTo>
                  <a:pt x="26" y="18"/>
                </a:moveTo>
                <a:lnTo>
                  <a:pt x="27" y="17"/>
                </a:lnTo>
                <a:lnTo>
                  <a:pt x="15" y="3"/>
                </a:lnTo>
                <a:lnTo>
                  <a:pt x="7" y="0"/>
                </a:lnTo>
                <a:lnTo>
                  <a:pt x="0" y="2"/>
                </a:lnTo>
                <a:lnTo>
                  <a:pt x="1" y="3"/>
                </a:lnTo>
                <a:lnTo>
                  <a:pt x="4" y="10"/>
                </a:lnTo>
                <a:lnTo>
                  <a:pt x="15" y="13"/>
                </a:lnTo>
                <a:lnTo>
                  <a:pt x="12" y="13"/>
                </a:lnTo>
                <a:lnTo>
                  <a:pt x="0" y="21"/>
                </a:lnTo>
                <a:lnTo>
                  <a:pt x="5" y="29"/>
                </a:lnTo>
                <a:lnTo>
                  <a:pt x="7" y="29"/>
                </a:lnTo>
                <a:lnTo>
                  <a:pt x="8" y="28"/>
                </a:lnTo>
                <a:lnTo>
                  <a:pt x="2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831">
            <a:extLst>
              <a:ext uri="{FF2B5EF4-FFF2-40B4-BE49-F238E27FC236}">
                <a16:creationId xmlns:a16="http://schemas.microsoft.com/office/drawing/2014/main" id="{6899CEA6-4C2C-8996-80A2-73BBFF82C21E}"/>
              </a:ext>
            </a:extLst>
          </p:cNvPr>
          <p:cNvSpPr>
            <a:spLocks/>
          </p:cNvSpPr>
          <p:nvPr/>
        </p:nvSpPr>
        <p:spPr bwMode="auto">
          <a:xfrm>
            <a:off x="4086281" y="5464305"/>
            <a:ext cx="47626" cy="101602"/>
          </a:xfrm>
          <a:custGeom>
            <a:avLst/>
            <a:gdLst>
              <a:gd name="T0" fmla="*/ 22 w 30"/>
              <a:gd name="T1" fmla="*/ 60 h 64"/>
              <a:gd name="T2" fmla="*/ 23 w 30"/>
              <a:gd name="T3" fmla="*/ 60 h 64"/>
              <a:gd name="T4" fmla="*/ 26 w 30"/>
              <a:gd name="T5" fmla="*/ 58 h 64"/>
              <a:gd name="T6" fmla="*/ 27 w 30"/>
              <a:gd name="T7" fmla="*/ 57 h 64"/>
              <a:gd name="T8" fmla="*/ 30 w 30"/>
              <a:gd name="T9" fmla="*/ 54 h 64"/>
              <a:gd name="T10" fmla="*/ 30 w 30"/>
              <a:gd name="T11" fmla="*/ 52 h 64"/>
              <a:gd name="T12" fmla="*/ 30 w 30"/>
              <a:gd name="T13" fmla="*/ 33 h 64"/>
              <a:gd name="T14" fmla="*/ 30 w 30"/>
              <a:gd name="T15" fmla="*/ 28 h 64"/>
              <a:gd name="T16" fmla="*/ 30 w 30"/>
              <a:gd name="T17" fmla="*/ 23 h 64"/>
              <a:gd name="T18" fmla="*/ 27 w 30"/>
              <a:gd name="T19" fmla="*/ 19 h 64"/>
              <a:gd name="T20" fmla="*/ 26 w 30"/>
              <a:gd name="T21" fmla="*/ 16 h 64"/>
              <a:gd name="T22" fmla="*/ 14 w 30"/>
              <a:gd name="T23" fmla="*/ 4 h 64"/>
              <a:gd name="T24" fmla="*/ 8 w 30"/>
              <a:gd name="T25" fmla="*/ 1 h 64"/>
              <a:gd name="T26" fmla="*/ 7 w 30"/>
              <a:gd name="T27" fmla="*/ 0 h 64"/>
              <a:gd name="T28" fmla="*/ 4 w 30"/>
              <a:gd name="T29" fmla="*/ 5 h 64"/>
              <a:gd name="T30" fmla="*/ 5 w 30"/>
              <a:gd name="T31" fmla="*/ 9 h 64"/>
              <a:gd name="T32" fmla="*/ 1 w 30"/>
              <a:gd name="T33" fmla="*/ 18 h 64"/>
              <a:gd name="T34" fmla="*/ 0 w 30"/>
              <a:gd name="T35" fmla="*/ 26 h 64"/>
              <a:gd name="T36" fmla="*/ 0 w 30"/>
              <a:gd name="T37" fmla="*/ 30 h 64"/>
              <a:gd name="T38" fmla="*/ 3 w 30"/>
              <a:gd name="T39" fmla="*/ 45 h 64"/>
              <a:gd name="T40" fmla="*/ 4 w 30"/>
              <a:gd name="T41" fmla="*/ 52 h 64"/>
              <a:gd name="T42" fmla="*/ 8 w 30"/>
              <a:gd name="T43" fmla="*/ 56 h 64"/>
              <a:gd name="T44" fmla="*/ 9 w 30"/>
              <a:gd name="T45" fmla="*/ 61 h 64"/>
              <a:gd name="T46" fmla="*/ 9 w 30"/>
              <a:gd name="T47" fmla="*/ 63 h 64"/>
              <a:gd name="T48" fmla="*/ 18 w 30"/>
              <a:gd name="T49" fmla="*/ 64 h 64"/>
              <a:gd name="T50" fmla="*/ 22 w 30"/>
              <a:gd name="T51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64">
                <a:moveTo>
                  <a:pt x="22" y="60"/>
                </a:moveTo>
                <a:lnTo>
                  <a:pt x="23" y="60"/>
                </a:lnTo>
                <a:lnTo>
                  <a:pt x="26" y="58"/>
                </a:lnTo>
                <a:lnTo>
                  <a:pt x="27" y="57"/>
                </a:lnTo>
                <a:lnTo>
                  <a:pt x="30" y="54"/>
                </a:lnTo>
                <a:lnTo>
                  <a:pt x="30" y="52"/>
                </a:lnTo>
                <a:lnTo>
                  <a:pt x="30" y="33"/>
                </a:lnTo>
                <a:lnTo>
                  <a:pt x="30" y="28"/>
                </a:lnTo>
                <a:lnTo>
                  <a:pt x="30" y="23"/>
                </a:lnTo>
                <a:lnTo>
                  <a:pt x="27" y="19"/>
                </a:lnTo>
                <a:lnTo>
                  <a:pt x="26" y="16"/>
                </a:lnTo>
                <a:lnTo>
                  <a:pt x="14" y="4"/>
                </a:lnTo>
                <a:lnTo>
                  <a:pt x="8" y="1"/>
                </a:lnTo>
                <a:lnTo>
                  <a:pt x="7" y="0"/>
                </a:lnTo>
                <a:lnTo>
                  <a:pt x="4" y="5"/>
                </a:lnTo>
                <a:lnTo>
                  <a:pt x="5" y="9"/>
                </a:lnTo>
                <a:lnTo>
                  <a:pt x="1" y="18"/>
                </a:lnTo>
                <a:lnTo>
                  <a:pt x="0" y="26"/>
                </a:lnTo>
                <a:lnTo>
                  <a:pt x="0" y="30"/>
                </a:lnTo>
                <a:lnTo>
                  <a:pt x="3" y="45"/>
                </a:lnTo>
                <a:lnTo>
                  <a:pt x="4" y="52"/>
                </a:lnTo>
                <a:lnTo>
                  <a:pt x="8" y="56"/>
                </a:lnTo>
                <a:lnTo>
                  <a:pt x="9" y="61"/>
                </a:lnTo>
                <a:lnTo>
                  <a:pt x="9" y="63"/>
                </a:lnTo>
                <a:lnTo>
                  <a:pt x="18" y="64"/>
                </a:lnTo>
                <a:lnTo>
                  <a:pt x="2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832">
            <a:extLst>
              <a:ext uri="{FF2B5EF4-FFF2-40B4-BE49-F238E27FC236}">
                <a16:creationId xmlns:a16="http://schemas.microsoft.com/office/drawing/2014/main" id="{77A9D24F-AC99-E319-3D15-2DDE2973A9A6}"/>
              </a:ext>
            </a:extLst>
          </p:cNvPr>
          <p:cNvSpPr>
            <a:spLocks/>
          </p:cNvSpPr>
          <p:nvPr/>
        </p:nvSpPr>
        <p:spPr bwMode="auto">
          <a:xfrm>
            <a:off x="4140257" y="5516694"/>
            <a:ext cx="12700" cy="23813"/>
          </a:xfrm>
          <a:custGeom>
            <a:avLst/>
            <a:gdLst>
              <a:gd name="T0" fmla="*/ 4 w 8"/>
              <a:gd name="T1" fmla="*/ 15 h 15"/>
              <a:gd name="T2" fmla="*/ 5 w 8"/>
              <a:gd name="T3" fmla="*/ 12 h 15"/>
              <a:gd name="T4" fmla="*/ 5 w 8"/>
              <a:gd name="T5" fmla="*/ 10 h 15"/>
              <a:gd name="T6" fmla="*/ 8 w 8"/>
              <a:gd name="T7" fmla="*/ 6 h 15"/>
              <a:gd name="T8" fmla="*/ 5 w 8"/>
              <a:gd name="T9" fmla="*/ 2 h 15"/>
              <a:gd name="T10" fmla="*/ 4 w 8"/>
              <a:gd name="T11" fmla="*/ 0 h 15"/>
              <a:gd name="T12" fmla="*/ 0 w 8"/>
              <a:gd name="T13" fmla="*/ 2 h 15"/>
              <a:gd name="T14" fmla="*/ 1 w 8"/>
              <a:gd name="T15" fmla="*/ 12 h 15"/>
              <a:gd name="T16" fmla="*/ 3 w 8"/>
              <a:gd name="T17" fmla="*/ 15 h 15"/>
              <a:gd name="T18" fmla="*/ 4 w 8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5">
                <a:moveTo>
                  <a:pt x="4" y="15"/>
                </a:moveTo>
                <a:lnTo>
                  <a:pt x="5" y="12"/>
                </a:lnTo>
                <a:lnTo>
                  <a:pt x="5" y="10"/>
                </a:lnTo>
                <a:lnTo>
                  <a:pt x="8" y="6"/>
                </a:lnTo>
                <a:lnTo>
                  <a:pt x="5" y="2"/>
                </a:lnTo>
                <a:lnTo>
                  <a:pt x="4" y="0"/>
                </a:lnTo>
                <a:lnTo>
                  <a:pt x="0" y="2"/>
                </a:lnTo>
                <a:lnTo>
                  <a:pt x="1" y="12"/>
                </a:lnTo>
                <a:lnTo>
                  <a:pt x="3" y="15"/>
                </a:lnTo>
                <a:lnTo>
                  <a:pt x="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833">
            <a:extLst>
              <a:ext uri="{FF2B5EF4-FFF2-40B4-BE49-F238E27FC236}">
                <a16:creationId xmlns:a16="http://schemas.microsoft.com/office/drawing/2014/main" id="{66EC469D-10DE-BE8A-49C0-323BDE83E7FE}"/>
              </a:ext>
            </a:extLst>
          </p:cNvPr>
          <p:cNvSpPr>
            <a:spLocks/>
          </p:cNvSpPr>
          <p:nvPr/>
        </p:nvSpPr>
        <p:spPr bwMode="auto">
          <a:xfrm>
            <a:off x="4118031" y="5434142"/>
            <a:ext cx="63501" cy="84140"/>
          </a:xfrm>
          <a:custGeom>
            <a:avLst/>
            <a:gdLst>
              <a:gd name="T0" fmla="*/ 22 w 40"/>
              <a:gd name="T1" fmla="*/ 53 h 53"/>
              <a:gd name="T2" fmla="*/ 24 w 40"/>
              <a:gd name="T3" fmla="*/ 50 h 53"/>
              <a:gd name="T4" fmla="*/ 30 w 40"/>
              <a:gd name="T5" fmla="*/ 43 h 53"/>
              <a:gd name="T6" fmla="*/ 29 w 40"/>
              <a:gd name="T7" fmla="*/ 41 h 53"/>
              <a:gd name="T8" fmla="*/ 25 w 40"/>
              <a:gd name="T9" fmla="*/ 37 h 53"/>
              <a:gd name="T10" fmla="*/ 33 w 40"/>
              <a:gd name="T11" fmla="*/ 28 h 53"/>
              <a:gd name="T12" fmla="*/ 40 w 40"/>
              <a:gd name="T13" fmla="*/ 1 h 53"/>
              <a:gd name="T14" fmla="*/ 40 w 40"/>
              <a:gd name="T15" fmla="*/ 0 h 53"/>
              <a:gd name="T16" fmla="*/ 18 w 40"/>
              <a:gd name="T17" fmla="*/ 4 h 53"/>
              <a:gd name="T18" fmla="*/ 15 w 40"/>
              <a:gd name="T19" fmla="*/ 4 h 53"/>
              <a:gd name="T20" fmla="*/ 11 w 40"/>
              <a:gd name="T21" fmla="*/ 15 h 53"/>
              <a:gd name="T22" fmla="*/ 9 w 40"/>
              <a:gd name="T23" fmla="*/ 19 h 53"/>
              <a:gd name="T24" fmla="*/ 6 w 40"/>
              <a:gd name="T25" fmla="*/ 17 h 53"/>
              <a:gd name="T26" fmla="*/ 2 w 40"/>
              <a:gd name="T27" fmla="*/ 16 h 53"/>
              <a:gd name="T28" fmla="*/ 0 w 40"/>
              <a:gd name="T29" fmla="*/ 23 h 53"/>
              <a:gd name="T30" fmla="*/ 0 w 40"/>
              <a:gd name="T31" fmla="*/ 26 h 53"/>
              <a:gd name="T32" fmla="*/ 9 w 40"/>
              <a:gd name="T33" fmla="*/ 31 h 53"/>
              <a:gd name="T34" fmla="*/ 11 w 40"/>
              <a:gd name="T35" fmla="*/ 30 h 53"/>
              <a:gd name="T36" fmla="*/ 14 w 40"/>
              <a:gd name="T37" fmla="*/ 45 h 53"/>
              <a:gd name="T38" fmla="*/ 17 w 40"/>
              <a:gd name="T39" fmla="*/ 47 h 53"/>
              <a:gd name="T40" fmla="*/ 18 w 40"/>
              <a:gd name="T41" fmla="*/ 47 h 53"/>
              <a:gd name="T42" fmla="*/ 19 w 40"/>
              <a:gd name="T43" fmla="*/ 49 h 53"/>
              <a:gd name="T44" fmla="*/ 22 w 40"/>
              <a:gd name="T4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" h="53">
                <a:moveTo>
                  <a:pt x="22" y="53"/>
                </a:moveTo>
                <a:lnTo>
                  <a:pt x="24" y="50"/>
                </a:lnTo>
                <a:lnTo>
                  <a:pt x="30" y="43"/>
                </a:lnTo>
                <a:lnTo>
                  <a:pt x="29" y="41"/>
                </a:lnTo>
                <a:lnTo>
                  <a:pt x="25" y="37"/>
                </a:lnTo>
                <a:lnTo>
                  <a:pt x="33" y="28"/>
                </a:lnTo>
                <a:lnTo>
                  <a:pt x="40" y="1"/>
                </a:lnTo>
                <a:lnTo>
                  <a:pt x="40" y="0"/>
                </a:lnTo>
                <a:lnTo>
                  <a:pt x="18" y="4"/>
                </a:lnTo>
                <a:lnTo>
                  <a:pt x="15" y="4"/>
                </a:lnTo>
                <a:lnTo>
                  <a:pt x="11" y="15"/>
                </a:lnTo>
                <a:lnTo>
                  <a:pt x="9" y="19"/>
                </a:lnTo>
                <a:lnTo>
                  <a:pt x="6" y="17"/>
                </a:lnTo>
                <a:lnTo>
                  <a:pt x="2" y="16"/>
                </a:lnTo>
                <a:lnTo>
                  <a:pt x="0" y="23"/>
                </a:lnTo>
                <a:lnTo>
                  <a:pt x="0" y="26"/>
                </a:lnTo>
                <a:lnTo>
                  <a:pt x="9" y="31"/>
                </a:lnTo>
                <a:lnTo>
                  <a:pt x="11" y="30"/>
                </a:lnTo>
                <a:lnTo>
                  <a:pt x="14" y="45"/>
                </a:lnTo>
                <a:lnTo>
                  <a:pt x="17" y="47"/>
                </a:lnTo>
                <a:lnTo>
                  <a:pt x="18" y="47"/>
                </a:lnTo>
                <a:lnTo>
                  <a:pt x="19" y="49"/>
                </a:lnTo>
                <a:lnTo>
                  <a:pt x="22" y="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834">
            <a:extLst>
              <a:ext uri="{FF2B5EF4-FFF2-40B4-BE49-F238E27FC236}">
                <a16:creationId xmlns:a16="http://schemas.microsoft.com/office/drawing/2014/main" id="{CE7373D6-364E-CE91-D821-BEFE3E2C6383}"/>
              </a:ext>
            </a:extLst>
          </p:cNvPr>
          <p:cNvSpPr>
            <a:spLocks/>
          </p:cNvSpPr>
          <p:nvPr/>
        </p:nvSpPr>
        <p:spPr bwMode="auto">
          <a:xfrm>
            <a:off x="4052943" y="5442080"/>
            <a:ext cx="23813" cy="22226"/>
          </a:xfrm>
          <a:custGeom>
            <a:avLst/>
            <a:gdLst>
              <a:gd name="T0" fmla="*/ 2 w 15"/>
              <a:gd name="T1" fmla="*/ 14 h 14"/>
              <a:gd name="T2" fmla="*/ 14 w 15"/>
              <a:gd name="T3" fmla="*/ 12 h 14"/>
              <a:gd name="T4" fmla="*/ 15 w 15"/>
              <a:gd name="T5" fmla="*/ 8 h 14"/>
              <a:gd name="T6" fmla="*/ 15 w 15"/>
              <a:gd name="T7" fmla="*/ 3 h 14"/>
              <a:gd name="T8" fmla="*/ 13 w 15"/>
              <a:gd name="T9" fmla="*/ 2 h 14"/>
              <a:gd name="T10" fmla="*/ 13 w 15"/>
              <a:gd name="T11" fmla="*/ 0 h 14"/>
              <a:gd name="T12" fmla="*/ 0 w 15"/>
              <a:gd name="T13" fmla="*/ 4 h 14"/>
              <a:gd name="T14" fmla="*/ 2 w 15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4">
                <a:moveTo>
                  <a:pt x="2" y="14"/>
                </a:moveTo>
                <a:lnTo>
                  <a:pt x="14" y="12"/>
                </a:lnTo>
                <a:lnTo>
                  <a:pt x="15" y="8"/>
                </a:lnTo>
                <a:lnTo>
                  <a:pt x="15" y="3"/>
                </a:lnTo>
                <a:lnTo>
                  <a:pt x="13" y="2"/>
                </a:lnTo>
                <a:lnTo>
                  <a:pt x="13" y="0"/>
                </a:lnTo>
                <a:lnTo>
                  <a:pt x="0" y="4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835">
            <a:extLst>
              <a:ext uri="{FF2B5EF4-FFF2-40B4-BE49-F238E27FC236}">
                <a16:creationId xmlns:a16="http://schemas.microsoft.com/office/drawing/2014/main" id="{4916CAD1-8114-B89D-6B96-FB244F5B608F}"/>
              </a:ext>
            </a:extLst>
          </p:cNvPr>
          <p:cNvSpPr>
            <a:spLocks/>
          </p:cNvSpPr>
          <p:nvPr/>
        </p:nvSpPr>
        <p:spPr bwMode="auto">
          <a:xfrm>
            <a:off x="4105331" y="5423029"/>
            <a:ext cx="26988" cy="34926"/>
          </a:xfrm>
          <a:custGeom>
            <a:avLst/>
            <a:gdLst>
              <a:gd name="T0" fmla="*/ 4 w 17"/>
              <a:gd name="T1" fmla="*/ 22 h 22"/>
              <a:gd name="T2" fmla="*/ 8 w 17"/>
              <a:gd name="T3" fmla="*/ 16 h 22"/>
              <a:gd name="T4" fmla="*/ 15 w 17"/>
              <a:gd name="T5" fmla="*/ 15 h 22"/>
              <a:gd name="T6" fmla="*/ 17 w 17"/>
              <a:gd name="T7" fmla="*/ 15 h 22"/>
              <a:gd name="T8" fmla="*/ 15 w 17"/>
              <a:gd name="T9" fmla="*/ 8 h 22"/>
              <a:gd name="T10" fmla="*/ 15 w 17"/>
              <a:gd name="T11" fmla="*/ 1 h 22"/>
              <a:gd name="T12" fmla="*/ 6 w 17"/>
              <a:gd name="T13" fmla="*/ 0 h 22"/>
              <a:gd name="T14" fmla="*/ 6 w 17"/>
              <a:gd name="T15" fmla="*/ 1 h 22"/>
              <a:gd name="T16" fmla="*/ 0 w 17"/>
              <a:gd name="T17" fmla="*/ 20 h 22"/>
              <a:gd name="T18" fmla="*/ 2 w 17"/>
              <a:gd name="T19" fmla="*/ 20 h 22"/>
              <a:gd name="T20" fmla="*/ 4 w 17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22">
                <a:moveTo>
                  <a:pt x="4" y="22"/>
                </a:moveTo>
                <a:lnTo>
                  <a:pt x="8" y="16"/>
                </a:lnTo>
                <a:lnTo>
                  <a:pt x="15" y="15"/>
                </a:lnTo>
                <a:lnTo>
                  <a:pt x="17" y="15"/>
                </a:lnTo>
                <a:lnTo>
                  <a:pt x="15" y="8"/>
                </a:lnTo>
                <a:lnTo>
                  <a:pt x="15" y="1"/>
                </a:lnTo>
                <a:lnTo>
                  <a:pt x="6" y="0"/>
                </a:lnTo>
                <a:lnTo>
                  <a:pt x="6" y="1"/>
                </a:lnTo>
                <a:lnTo>
                  <a:pt x="0" y="20"/>
                </a:lnTo>
                <a:lnTo>
                  <a:pt x="2" y="20"/>
                </a:lnTo>
                <a:lnTo>
                  <a:pt x="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836">
            <a:extLst>
              <a:ext uri="{FF2B5EF4-FFF2-40B4-BE49-F238E27FC236}">
                <a16:creationId xmlns:a16="http://schemas.microsoft.com/office/drawing/2014/main" id="{5284C53A-4287-B7F0-B50B-A0A745C35895}"/>
              </a:ext>
            </a:extLst>
          </p:cNvPr>
          <p:cNvSpPr>
            <a:spLocks/>
          </p:cNvSpPr>
          <p:nvPr/>
        </p:nvSpPr>
        <p:spPr bwMode="auto">
          <a:xfrm>
            <a:off x="4076756" y="5403979"/>
            <a:ext cx="22225" cy="50801"/>
          </a:xfrm>
          <a:custGeom>
            <a:avLst/>
            <a:gdLst>
              <a:gd name="T0" fmla="*/ 5 w 14"/>
              <a:gd name="T1" fmla="*/ 28 h 32"/>
              <a:gd name="T2" fmla="*/ 7 w 14"/>
              <a:gd name="T3" fmla="*/ 31 h 32"/>
              <a:gd name="T4" fmla="*/ 9 w 14"/>
              <a:gd name="T5" fmla="*/ 32 h 32"/>
              <a:gd name="T6" fmla="*/ 9 w 14"/>
              <a:gd name="T7" fmla="*/ 31 h 32"/>
              <a:gd name="T8" fmla="*/ 14 w 14"/>
              <a:gd name="T9" fmla="*/ 16 h 32"/>
              <a:gd name="T10" fmla="*/ 11 w 14"/>
              <a:gd name="T11" fmla="*/ 6 h 32"/>
              <a:gd name="T12" fmla="*/ 9 w 14"/>
              <a:gd name="T13" fmla="*/ 0 h 32"/>
              <a:gd name="T14" fmla="*/ 5 w 14"/>
              <a:gd name="T15" fmla="*/ 1 h 32"/>
              <a:gd name="T16" fmla="*/ 0 w 14"/>
              <a:gd name="T17" fmla="*/ 15 h 32"/>
              <a:gd name="T18" fmla="*/ 2 w 14"/>
              <a:gd name="T19" fmla="*/ 24 h 32"/>
              <a:gd name="T20" fmla="*/ 5 w 14"/>
              <a:gd name="T2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32">
                <a:moveTo>
                  <a:pt x="5" y="28"/>
                </a:moveTo>
                <a:lnTo>
                  <a:pt x="7" y="31"/>
                </a:lnTo>
                <a:lnTo>
                  <a:pt x="9" y="32"/>
                </a:lnTo>
                <a:lnTo>
                  <a:pt x="9" y="31"/>
                </a:lnTo>
                <a:lnTo>
                  <a:pt x="14" y="16"/>
                </a:lnTo>
                <a:lnTo>
                  <a:pt x="11" y="6"/>
                </a:lnTo>
                <a:lnTo>
                  <a:pt x="9" y="0"/>
                </a:lnTo>
                <a:lnTo>
                  <a:pt x="5" y="1"/>
                </a:lnTo>
                <a:lnTo>
                  <a:pt x="0" y="15"/>
                </a:lnTo>
                <a:lnTo>
                  <a:pt x="2" y="24"/>
                </a:lnTo>
                <a:lnTo>
                  <a:pt x="5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837">
            <a:extLst>
              <a:ext uri="{FF2B5EF4-FFF2-40B4-BE49-F238E27FC236}">
                <a16:creationId xmlns:a16="http://schemas.microsoft.com/office/drawing/2014/main" id="{8457966A-4BCE-AB0E-B849-197D0156FF1E}"/>
              </a:ext>
            </a:extLst>
          </p:cNvPr>
          <p:cNvSpPr>
            <a:spLocks/>
          </p:cNvSpPr>
          <p:nvPr/>
        </p:nvSpPr>
        <p:spPr bwMode="auto">
          <a:xfrm>
            <a:off x="4235508" y="5407154"/>
            <a:ext cx="25400" cy="38101"/>
          </a:xfrm>
          <a:custGeom>
            <a:avLst/>
            <a:gdLst>
              <a:gd name="T0" fmla="*/ 7 w 16"/>
              <a:gd name="T1" fmla="*/ 21 h 24"/>
              <a:gd name="T2" fmla="*/ 12 w 16"/>
              <a:gd name="T3" fmla="*/ 15 h 24"/>
              <a:gd name="T4" fmla="*/ 15 w 16"/>
              <a:gd name="T5" fmla="*/ 11 h 24"/>
              <a:gd name="T6" fmla="*/ 16 w 16"/>
              <a:gd name="T7" fmla="*/ 9 h 24"/>
              <a:gd name="T8" fmla="*/ 16 w 16"/>
              <a:gd name="T9" fmla="*/ 7 h 24"/>
              <a:gd name="T10" fmla="*/ 16 w 16"/>
              <a:gd name="T11" fmla="*/ 6 h 24"/>
              <a:gd name="T12" fmla="*/ 15 w 16"/>
              <a:gd name="T13" fmla="*/ 4 h 24"/>
              <a:gd name="T14" fmla="*/ 14 w 16"/>
              <a:gd name="T15" fmla="*/ 3 h 24"/>
              <a:gd name="T16" fmla="*/ 14 w 16"/>
              <a:gd name="T17" fmla="*/ 0 h 24"/>
              <a:gd name="T18" fmla="*/ 10 w 16"/>
              <a:gd name="T19" fmla="*/ 0 h 24"/>
              <a:gd name="T20" fmla="*/ 7 w 16"/>
              <a:gd name="T21" fmla="*/ 2 h 24"/>
              <a:gd name="T22" fmla="*/ 0 w 16"/>
              <a:gd name="T23" fmla="*/ 6 h 24"/>
              <a:gd name="T24" fmla="*/ 4 w 16"/>
              <a:gd name="T25" fmla="*/ 24 h 24"/>
              <a:gd name="T26" fmla="*/ 7 w 16"/>
              <a:gd name="T27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4">
                <a:moveTo>
                  <a:pt x="7" y="21"/>
                </a:moveTo>
                <a:lnTo>
                  <a:pt x="12" y="15"/>
                </a:lnTo>
                <a:lnTo>
                  <a:pt x="15" y="11"/>
                </a:lnTo>
                <a:lnTo>
                  <a:pt x="16" y="9"/>
                </a:lnTo>
                <a:lnTo>
                  <a:pt x="16" y="7"/>
                </a:lnTo>
                <a:lnTo>
                  <a:pt x="16" y="6"/>
                </a:lnTo>
                <a:lnTo>
                  <a:pt x="15" y="4"/>
                </a:lnTo>
                <a:lnTo>
                  <a:pt x="14" y="3"/>
                </a:lnTo>
                <a:lnTo>
                  <a:pt x="14" y="0"/>
                </a:lnTo>
                <a:lnTo>
                  <a:pt x="10" y="0"/>
                </a:lnTo>
                <a:lnTo>
                  <a:pt x="7" y="2"/>
                </a:lnTo>
                <a:lnTo>
                  <a:pt x="0" y="6"/>
                </a:lnTo>
                <a:lnTo>
                  <a:pt x="4" y="24"/>
                </a:lnTo>
                <a:lnTo>
                  <a:pt x="7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838">
            <a:extLst>
              <a:ext uri="{FF2B5EF4-FFF2-40B4-BE49-F238E27FC236}">
                <a16:creationId xmlns:a16="http://schemas.microsoft.com/office/drawing/2014/main" id="{1D44E0F6-BA54-419B-883A-683E349B0189}"/>
              </a:ext>
            </a:extLst>
          </p:cNvPr>
          <p:cNvSpPr>
            <a:spLocks/>
          </p:cNvSpPr>
          <p:nvPr/>
        </p:nvSpPr>
        <p:spPr bwMode="auto">
          <a:xfrm>
            <a:off x="4062468" y="5388103"/>
            <a:ext cx="12700" cy="19050"/>
          </a:xfrm>
          <a:custGeom>
            <a:avLst/>
            <a:gdLst>
              <a:gd name="T0" fmla="*/ 8 w 8"/>
              <a:gd name="T1" fmla="*/ 12 h 12"/>
              <a:gd name="T2" fmla="*/ 3 w 8"/>
              <a:gd name="T3" fmla="*/ 12 h 12"/>
              <a:gd name="T4" fmla="*/ 0 w 8"/>
              <a:gd name="T5" fmla="*/ 0 h 12"/>
              <a:gd name="T6" fmla="*/ 7 w 8"/>
              <a:gd name="T7" fmla="*/ 0 h 12"/>
              <a:gd name="T8" fmla="*/ 8 w 8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2">
                <a:moveTo>
                  <a:pt x="8" y="12"/>
                </a:moveTo>
                <a:lnTo>
                  <a:pt x="3" y="12"/>
                </a:lnTo>
                <a:lnTo>
                  <a:pt x="0" y="0"/>
                </a:lnTo>
                <a:lnTo>
                  <a:pt x="7" y="0"/>
                </a:lnTo>
                <a:lnTo>
                  <a:pt x="8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839">
            <a:extLst>
              <a:ext uri="{FF2B5EF4-FFF2-40B4-BE49-F238E27FC236}">
                <a16:creationId xmlns:a16="http://schemas.microsoft.com/office/drawing/2014/main" id="{0B19A285-2462-0E21-875E-BB33C3267C7C}"/>
              </a:ext>
            </a:extLst>
          </p:cNvPr>
          <p:cNvSpPr>
            <a:spLocks/>
          </p:cNvSpPr>
          <p:nvPr/>
        </p:nvSpPr>
        <p:spPr bwMode="auto">
          <a:xfrm>
            <a:off x="4043418" y="5251575"/>
            <a:ext cx="42863" cy="125416"/>
          </a:xfrm>
          <a:custGeom>
            <a:avLst/>
            <a:gdLst>
              <a:gd name="T0" fmla="*/ 17 w 27"/>
              <a:gd name="T1" fmla="*/ 79 h 79"/>
              <a:gd name="T2" fmla="*/ 26 w 27"/>
              <a:gd name="T3" fmla="*/ 70 h 79"/>
              <a:gd name="T4" fmla="*/ 21 w 27"/>
              <a:gd name="T5" fmla="*/ 56 h 79"/>
              <a:gd name="T6" fmla="*/ 16 w 27"/>
              <a:gd name="T7" fmla="*/ 55 h 79"/>
              <a:gd name="T8" fmla="*/ 16 w 27"/>
              <a:gd name="T9" fmla="*/ 52 h 79"/>
              <a:gd name="T10" fmla="*/ 19 w 27"/>
              <a:gd name="T11" fmla="*/ 52 h 79"/>
              <a:gd name="T12" fmla="*/ 20 w 27"/>
              <a:gd name="T13" fmla="*/ 52 h 79"/>
              <a:gd name="T14" fmla="*/ 21 w 27"/>
              <a:gd name="T15" fmla="*/ 52 h 79"/>
              <a:gd name="T16" fmla="*/ 26 w 27"/>
              <a:gd name="T17" fmla="*/ 47 h 79"/>
              <a:gd name="T18" fmla="*/ 24 w 27"/>
              <a:gd name="T19" fmla="*/ 45 h 79"/>
              <a:gd name="T20" fmla="*/ 24 w 27"/>
              <a:gd name="T21" fmla="*/ 40 h 79"/>
              <a:gd name="T22" fmla="*/ 27 w 27"/>
              <a:gd name="T23" fmla="*/ 36 h 79"/>
              <a:gd name="T24" fmla="*/ 27 w 27"/>
              <a:gd name="T25" fmla="*/ 29 h 79"/>
              <a:gd name="T26" fmla="*/ 17 w 27"/>
              <a:gd name="T27" fmla="*/ 23 h 79"/>
              <a:gd name="T28" fmla="*/ 11 w 27"/>
              <a:gd name="T29" fmla="*/ 7 h 79"/>
              <a:gd name="T30" fmla="*/ 8 w 27"/>
              <a:gd name="T31" fmla="*/ 2 h 79"/>
              <a:gd name="T32" fmla="*/ 6 w 27"/>
              <a:gd name="T33" fmla="*/ 2 h 79"/>
              <a:gd name="T34" fmla="*/ 5 w 27"/>
              <a:gd name="T35" fmla="*/ 0 h 79"/>
              <a:gd name="T36" fmla="*/ 4 w 27"/>
              <a:gd name="T37" fmla="*/ 3 h 79"/>
              <a:gd name="T38" fmla="*/ 5 w 27"/>
              <a:gd name="T39" fmla="*/ 14 h 79"/>
              <a:gd name="T40" fmla="*/ 4 w 27"/>
              <a:gd name="T41" fmla="*/ 26 h 79"/>
              <a:gd name="T42" fmla="*/ 6 w 27"/>
              <a:gd name="T43" fmla="*/ 45 h 79"/>
              <a:gd name="T44" fmla="*/ 0 w 27"/>
              <a:gd name="T45" fmla="*/ 41 h 79"/>
              <a:gd name="T46" fmla="*/ 0 w 27"/>
              <a:gd name="T47" fmla="*/ 42 h 79"/>
              <a:gd name="T48" fmla="*/ 0 w 27"/>
              <a:gd name="T49" fmla="*/ 62 h 79"/>
              <a:gd name="T50" fmla="*/ 5 w 27"/>
              <a:gd name="T51" fmla="*/ 67 h 79"/>
              <a:gd name="T52" fmla="*/ 11 w 27"/>
              <a:gd name="T53" fmla="*/ 63 h 79"/>
              <a:gd name="T54" fmla="*/ 13 w 27"/>
              <a:gd name="T55" fmla="*/ 78 h 79"/>
              <a:gd name="T56" fmla="*/ 17 w 27"/>
              <a:gd name="T5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" h="79">
                <a:moveTo>
                  <a:pt x="17" y="79"/>
                </a:moveTo>
                <a:lnTo>
                  <a:pt x="26" y="70"/>
                </a:lnTo>
                <a:lnTo>
                  <a:pt x="21" y="56"/>
                </a:lnTo>
                <a:lnTo>
                  <a:pt x="16" y="55"/>
                </a:lnTo>
                <a:lnTo>
                  <a:pt x="16" y="52"/>
                </a:lnTo>
                <a:lnTo>
                  <a:pt x="19" y="52"/>
                </a:lnTo>
                <a:lnTo>
                  <a:pt x="20" y="52"/>
                </a:lnTo>
                <a:lnTo>
                  <a:pt x="21" y="52"/>
                </a:lnTo>
                <a:lnTo>
                  <a:pt x="26" y="47"/>
                </a:lnTo>
                <a:lnTo>
                  <a:pt x="24" y="45"/>
                </a:lnTo>
                <a:lnTo>
                  <a:pt x="24" y="40"/>
                </a:lnTo>
                <a:lnTo>
                  <a:pt x="27" y="36"/>
                </a:lnTo>
                <a:lnTo>
                  <a:pt x="27" y="29"/>
                </a:lnTo>
                <a:lnTo>
                  <a:pt x="17" y="23"/>
                </a:lnTo>
                <a:lnTo>
                  <a:pt x="11" y="7"/>
                </a:lnTo>
                <a:lnTo>
                  <a:pt x="8" y="2"/>
                </a:lnTo>
                <a:lnTo>
                  <a:pt x="6" y="2"/>
                </a:lnTo>
                <a:lnTo>
                  <a:pt x="5" y="0"/>
                </a:lnTo>
                <a:lnTo>
                  <a:pt x="4" y="3"/>
                </a:lnTo>
                <a:lnTo>
                  <a:pt x="5" y="14"/>
                </a:lnTo>
                <a:lnTo>
                  <a:pt x="4" y="26"/>
                </a:lnTo>
                <a:lnTo>
                  <a:pt x="6" y="45"/>
                </a:lnTo>
                <a:lnTo>
                  <a:pt x="0" y="41"/>
                </a:lnTo>
                <a:lnTo>
                  <a:pt x="0" y="42"/>
                </a:lnTo>
                <a:lnTo>
                  <a:pt x="0" y="62"/>
                </a:lnTo>
                <a:lnTo>
                  <a:pt x="5" y="67"/>
                </a:lnTo>
                <a:lnTo>
                  <a:pt x="11" y="63"/>
                </a:lnTo>
                <a:lnTo>
                  <a:pt x="13" y="78"/>
                </a:lnTo>
                <a:lnTo>
                  <a:pt x="17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840">
            <a:extLst>
              <a:ext uri="{FF2B5EF4-FFF2-40B4-BE49-F238E27FC236}">
                <a16:creationId xmlns:a16="http://schemas.microsoft.com/office/drawing/2014/main" id="{7A4B9AB3-2C7D-B99D-56DF-66F42C0469F4}"/>
              </a:ext>
            </a:extLst>
          </p:cNvPr>
          <p:cNvSpPr>
            <a:spLocks/>
          </p:cNvSpPr>
          <p:nvPr/>
        </p:nvSpPr>
        <p:spPr bwMode="auto">
          <a:xfrm>
            <a:off x="4141844" y="5175373"/>
            <a:ext cx="80964" cy="103190"/>
          </a:xfrm>
          <a:custGeom>
            <a:avLst/>
            <a:gdLst>
              <a:gd name="T0" fmla="*/ 19 w 51"/>
              <a:gd name="T1" fmla="*/ 62 h 65"/>
              <a:gd name="T2" fmla="*/ 24 w 51"/>
              <a:gd name="T3" fmla="*/ 65 h 65"/>
              <a:gd name="T4" fmla="*/ 29 w 51"/>
              <a:gd name="T5" fmla="*/ 63 h 65"/>
              <a:gd name="T6" fmla="*/ 30 w 51"/>
              <a:gd name="T7" fmla="*/ 59 h 65"/>
              <a:gd name="T8" fmla="*/ 40 w 51"/>
              <a:gd name="T9" fmla="*/ 56 h 65"/>
              <a:gd name="T10" fmla="*/ 40 w 51"/>
              <a:gd name="T11" fmla="*/ 43 h 65"/>
              <a:gd name="T12" fmla="*/ 40 w 51"/>
              <a:gd name="T13" fmla="*/ 40 h 65"/>
              <a:gd name="T14" fmla="*/ 40 w 51"/>
              <a:gd name="T15" fmla="*/ 37 h 65"/>
              <a:gd name="T16" fmla="*/ 43 w 51"/>
              <a:gd name="T17" fmla="*/ 30 h 65"/>
              <a:gd name="T18" fmla="*/ 48 w 51"/>
              <a:gd name="T19" fmla="*/ 14 h 65"/>
              <a:gd name="T20" fmla="*/ 51 w 51"/>
              <a:gd name="T21" fmla="*/ 6 h 65"/>
              <a:gd name="T22" fmla="*/ 45 w 51"/>
              <a:gd name="T23" fmla="*/ 0 h 65"/>
              <a:gd name="T24" fmla="*/ 44 w 51"/>
              <a:gd name="T25" fmla="*/ 0 h 65"/>
              <a:gd name="T26" fmla="*/ 33 w 51"/>
              <a:gd name="T27" fmla="*/ 20 h 65"/>
              <a:gd name="T28" fmla="*/ 14 w 51"/>
              <a:gd name="T29" fmla="*/ 26 h 65"/>
              <a:gd name="T30" fmla="*/ 14 w 51"/>
              <a:gd name="T31" fmla="*/ 32 h 65"/>
              <a:gd name="T32" fmla="*/ 0 w 51"/>
              <a:gd name="T33" fmla="*/ 36 h 65"/>
              <a:gd name="T34" fmla="*/ 6 w 51"/>
              <a:gd name="T35" fmla="*/ 47 h 65"/>
              <a:gd name="T36" fmla="*/ 19 w 51"/>
              <a:gd name="T37" fmla="*/ 6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" h="65">
                <a:moveTo>
                  <a:pt x="19" y="62"/>
                </a:moveTo>
                <a:lnTo>
                  <a:pt x="24" y="65"/>
                </a:lnTo>
                <a:lnTo>
                  <a:pt x="29" y="63"/>
                </a:lnTo>
                <a:lnTo>
                  <a:pt x="30" y="59"/>
                </a:lnTo>
                <a:lnTo>
                  <a:pt x="40" y="56"/>
                </a:lnTo>
                <a:lnTo>
                  <a:pt x="40" y="43"/>
                </a:lnTo>
                <a:lnTo>
                  <a:pt x="40" y="40"/>
                </a:lnTo>
                <a:lnTo>
                  <a:pt x="40" y="37"/>
                </a:lnTo>
                <a:lnTo>
                  <a:pt x="43" y="30"/>
                </a:lnTo>
                <a:lnTo>
                  <a:pt x="48" y="14"/>
                </a:lnTo>
                <a:lnTo>
                  <a:pt x="51" y="6"/>
                </a:lnTo>
                <a:lnTo>
                  <a:pt x="45" y="0"/>
                </a:lnTo>
                <a:lnTo>
                  <a:pt x="44" y="0"/>
                </a:lnTo>
                <a:lnTo>
                  <a:pt x="33" y="20"/>
                </a:lnTo>
                <a:lnTo>
                  <a:pt x="14" y="26"/>
                </a:lnTo>
                <a:lnTo>
                  <a:pt x="14" y="32"/>
                </a:lnTo>
                <a:lnTo>
                  <a:pt x="0" y="36"/>
                </a:lnTo>
                <a:lnTo>
                  <a:pt x="6" y="47"/>
                </a:lnTo>
                <a:lnTo>
                  <a:pt x="19" y="6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841">
            <a:extLst>
              <a:ext uri="{FF2B5EF4-FFF2-40B4-BE49-F238E27FC236}">
                <a16:creationId xmlns:a16="http://schemas.microsoft.com/office/drawing/2014/main" id="{88BD3491-FB05-42B1-448D-FD312DCC6D48}"/>
              </a:ext>
            </a:extLst>
          </p:cNvPr>
          <p:cNvSpPr>
            <a:spLocks/>
          </p:cNvSpPr>
          <p:nvPr/>
        </p:nvSpPr>
        <p:spPr bwMode="auto">
          <a:xfrm>
            <a:off x="4064056" y="5215062"/>
            <a:ext cx="47626" cy="69852"/>
          </a:xfrm>
          <a:custGeom>
            <a:avLst/>
            <a:gdLst>
              <a:gd name="T0" fmla="*/ 29 w 30"/>
              <a:gd name="T1" fmla="*/ 30 h 44"/>
              <a:gd name="T2" fmla="*/ 29 w 30"/>
              <a:gd name="T3" fmla="*/ 23 h 44"/>
              <a:gd name="T4" fmla="*/ 14 w 30"/>
              <a:gd name="T5" fmla="*/ 10 h 44"/>
              <a:gd name="T6" fmla="*/ 0 w 30"/>
              <a:gd name="T7" fmla="*/ 0 h 44"/>
              <a:gd name="T8" fmla="*/ 22 w 30"/>
              <a:gd name="T9" fmla="*/ 44 h 44"/>
              <a:gd name="T10" fmla="*/ 30 w 30"/>
              <a:gd name="T11" fmla="*/ 40 h 44"/>
              <a:gd name="T12" fmla="*/ 29 w 30"/>
              <a:gd name="T13" fmla="*/ 34 h 44"/>
              <a:gd name="T14" fmla="*/ 29 w 30"/>
              <a:gd name="T15" fmla="*/ 3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4">
                <a:moveTo>
                  <a:pt x="29" y="30"/>
                </a:moveTo>
                <a:lnTo>
                  <a:pt x="29" y="23"/>
                </a:lnTo>
                <a:lnTo>
                  <a:pt x="14" y="10"/>
                </a:lnTo>
                <a:lnTo>
                  <a:pt x="0" y="0"/>
                </a:lnTo>
                <a:lnTo>
                  <a:pt x="22" y="44"/>
                </a:lnTo>
                <a:lnTo>
                  <a:pt x="30" y="40"/>
                </a:lnTo>
                <a:lnTo>
                  <a:pt x="29" y="34"/>
                </a:lnTo>
                <a:lnTo>
                  <a:pt x="29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842">
            <a:extLst>
              <a:ext uri="{FF2B5EF4-FFF2-40B4-BE49-F238E27FC236}">
                <a16:creationId xmlns:a16="http://schemas.microsoft.com/office/drawing/2014/main" id="{307385E1-5DA9-983A-7A55-5FECFCDD3A96}"/>
              </a:ext>
            </a:extLst>
          </p:cNvPr>
          <p:cNvSpPr>
            <a:spLocks/>
          </p:cNvSpPr>
          <p:nvPr/>
        </p:nvSpPr>
        <p:spPr bwMode="auto">
          <a:xfrm>
            <a:off x="4033893" y="5197599"/>
            <a:ext cx="22225" cy="49214"/>
          </a:xfrm>
          <a:custGeom>
            <a:avLst/>
            <a:gdLst>
              <a:gd name="T0" fmla="*/ 14 w 14"/>
              <a:gd name="T1" fmla="*/ 31 h 31"/>
              <a:gd name="T2" fmla="*/ 6 w 14"/>
              <a:gd name="T3" fmla="*/ 22 h 31"/>
              <a:gd name="T4" fmla="*/ 0 w 14"/>
              <a:gd name="T5" fmla="*/ 4 h 31"/>
              <a:gd name="T6" fmla="*/ 6 w 14"/>
              <a:gd name="T7" fmla="*/ 0 h 31"/>
              <a:gd name="T8" fmla="*/ 14 w 14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31">
                <a:moveTo>
                  <a:pt x="14" y="31"/>
                </a:moveTo>
                <a:lnTo>
                  <a:pt x="6" y="22"/>
                </a:lnTo>
                <a:lnTo>
                  <a:pt x="0" y="4"/>
                </a:lnTo>
                <a:lnTo>
                  <a:pt x="6" y="0"/>
                </a:lnTo>
                <a:lnTo>
                  <a:pt x="14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843">
            <a:extLst>
              <a:ext uri="{FF2B5EF4-FFF2-40B4-BE49-F238E27FC236}">
                <a16:creationId xmlns:a16="http://schemas.microsoft.com/office/drawing/2014/main" id="{A69215A3-F323-A70E-A266-86919C4DFB07}"/>
              </a:ext>
            </a:extLst>
          </p:cNvPr>
          <p:cNvSpPr>
            <a:spLocks/>
          </p:cNvSpPr>
          <p:nvPr/>
        </p:nvSpPr>
        <p:spPr bwMode="auto">
          <a:xfrm>
            <a:off x="4067231" y="5189661"/>
            <a:ext cx="49213" cy="49214"/>
          </a:xfrm>
          <a:custGeom>
            <a:avLst/>
            <a:gdLst>
              <a:gd name="T0" fmla="*/ 11 w 31"/>
              <a:gd name="T1" fmla="*/ 20 h 31"/>
              <a:gd name="T2" fmla="*/ 30 w 31"/>
              <a:gd name="T3" fmla="*/ 31 h 31"/>
              <a:gd name="T4" fmla="*/ 31 w 31"/>
              <a:gd name="T5" fmla="*/ 26 h 31"/>
              <a:gd name="T6" fmla="*/ 28 w 31"/>
              <a:gd name="T7" fmla="*/ 20 h 31"/>
              <a:gd name="T8" fmla="*/ 24 w 31"/>
              <a:gd name="T9" fmla="*/ 13 h 31"/>
              <a:gd name="T10" fmla="*/ 23 w 31"/>
              <a:gd name="T11" fmla="*/ 11 h 31"/>
              <a:gd name="T12" fmla="*/ 21 w 31"/>
              <a:gd name="T13" fmla="*/ 11 h 31"/>
              <a:gd name="T14" fmla="*/ 20 w 31"/>
              <a:gd name="T15" fmla="*/ 9 h 31"/>
              <a:gd name="T16" fmla="*/ 19 w 31"/>
              <a:gd name="T17" fmla="*/ 9 h 31"/>
              <a:gd name="T18" fmla="*/ 13 w 31"/>
              <a:gd name="T19" fmla="*/ 6 h 31"/>
              <a:gd name="T20" fmla="*/ 5 w 31"/>
              <a:gd name="T21" fmla="*/ 4 h 31"/>
              <a:gd name="T22" fmla="*/ 0 w 31"/>
              <a:gd name="T23" fmla="*/ 0 h 31"/>
              <a:gd name="T24" fmla="*/ 5 w 31"/>
              <a:gd name="T25" fmla="*/ 16 h 31"/>
              <a:gd name="T26" fmla="*/ 11 w 31"/>
              <a:gd name="T27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31">
                <a:moveTo>
                  <a:pt x="11" y="20"/>
                </a:moveTo>
                <a:lnTo>
                  <a:pt x="30" y="31"/>
                </a:lnTo>
                <a:lnTo>
                  <a:pt x="31" y="26"/>
                </a:lnTo>
                <a:lnTo>
                  <a:pt x="28" y="20"/>
                </a:lnTo>
                <a:lnTo>
                  <a:pt x="24" y="13"/>
                </a:lnTo>
                <a:lnTo>
                  <a:pt x="23" y="11"/>
                </a:lnTo>
                <a:lnTo>
                  <a:pt x="21" y="11"/>
                </a:lnTo>
                <a:lnTo>
                  <a:pt x="20" y="9"/>
                </a:lnTo>
                <a:lnTo>
                  <a:pt x="19" y="9"/>
                </a:lnTo>
                <a:lnTo>
                  <a:pt x="13" y="6"/>
                </a:lnTo>
                <a:lnTo>
                  <a:pt x="5" y="4"/>
                </a:lnTo>
                <a:lnTo>
                  <a:pt x="0" y="0"/>
                </a:lnTo>
                <a:lnTo>
                  <a:pt x="5" y="16"/>
                </a:lnTo>
                <a:lnTo>
                  <a:pt x="11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844">
            <a:extLst>
              <a:ext uri="{FF2B5EF4-FFF2-40B4-BE49-F238E27FC236}">
                <a16:creationId xmlns:a16="http://schemas.microsoft.com/office/drawing/2014/main" id="{22AC2E9C-68AC-953F-0ECF-FB55F9DEC23B}"/>
              </a:ext>
            </a:extLst>
          </p:cNvPr>
          <p:cNvSpPr>
            <a:spLocks/>
          </p:cNvSpPr>
          <p:nvPr/>
        </p:nvSpPr>
        <p:spPr bwMode="auto">
          <a:xfrm>
            <a:off x="4060881" y="5137272"/>
            <a:ext cx="50801" cy="69852"/>
          </a:xfrm>
          <a:custGeom>
            <a:avLst/>
            <a:gdLst>
              <a:gd name="T0" fmla="*/ 30 w 32"/>
              <a:gd name="T1" fmla="*/ 44 h 44"/>
              <a:gd name="T2" fmla="*/ 32 w 32"/>
              <a:gd name="T3" fmla="*/ 38 h 44"/>
              <a:gd name="T4" fmla="*/ 21 w 32"/>
              <a:gd name="T5" fmla="*/ 23 h 44"/>
              <a:gd name="T6" fmla="*/ 21 w 32"/>
              <a:gd name="T7" fmla="*/ 19 h 44"/>
              <a:gd name="T8" fmla="*/ 19 w 32"/>
              <a:gd name="T9" fmla="*/ 12 h 44"/>
              <a:gd name="T10" fmla="*/ 19 w 32"/>
              <a:gd name="T11" fmla="*/ 9 h 44"/>
              <a:gd name="T12" fmla="*/ 1 w 32"/>
              <a:gd name="T13" fmla="*/ 0 h 44"/>
              <a:gd name="T14" fmla="*/ 0 w 32"/>
              <a:gd name="T15" fmla="*/ 4 h 44"/>
              <a:gd name="T16" fmla="*/ 0 w 32"/>
              <a:gd name="T17" fmla="*/ 12 h 44"/>
              <a:gd name="T18" fmla="*/ 2 w 32"/>
              <a:gd name="T19" fmla="*/ 18 h 44"/>
              <a:gd name="T20" fmla="*/ 9 w 32"/>
              <a:gd name="T21" fmla="*/ 26 h 44"/>
              <a:gd name="T22" fmla="*/ 30 w 32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44">
                <a:moveTo>
                  <a:pt x="30" y="44"/>
                </a:moveTo>
                <a:lnTo>
                  <a:pt x="32" y="38"/>
                </a:lnTo>
                <a:lnTo>
                  <a:pt x="21" y="23"/>
                </a:lnTo>
                <a:lnTo>
                  <a:pt x="21" y="19"/>
                </a:lnTo>
                <a:lnTo>
                  <a:pt x="19" y="12"/>
                </a:lnTo>
                <a:lnTo>
                  <a:pt x="19" y="9"/>
                </a:lnTo>
                <a:lnTo>
                  <a:pt x="1" y="0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9" y="26"/>
                </a:lnTo>
                <a:lnTo>
                  <a:pt x="30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845">
            <a:extLst>
              <a:ext uri="{FF2B5EF4-FFF2-40B4-BE49-F238E27FC236}">
                <a16:creationId xmlns:a16="http://schemas.microsoft.com/office/drawing/2014/main" id="{F0EDDACB-2DE4-D0C2-6AD6-759DA52EF1B5}"/>
              </a:ext>
            </a:extLst>
          </p:cNvPr>
          <p:cNvSpPr>
            <a:spLocks/>
          </p:cNvSpPr>
          <p:nvPr/>
        </p:nvSpPr>
        <p:spPr bwMode="auto">
          <a:xfrm>
            <a:off x="4027543" y="5156323"/>
            <a:ext cx="19050" cy="39688"/>
          </a:xfrm>
          <a:custGeom>
            <a:avLst/>
            <a:gdLst>
              <a:gd name="T0" fmla="*/ 8 w 12"/>
              <a:gd name="T1" fmla="*/ 25 h 25"/>
              <a:gd name="T2" fmla="*/ 11 w 12"/>
              <a:gd name="T3" fmla="*/ 17 h 25"/>
              <a:gd name="T4" fmla="*/ 12 w 12"/>
              <a:gd name="T5" fmla="*/ 15 h 25"/>
              <a:gd name="T6" fmla="*/ 7 w 12"/>
              <a:gd name="T7" fmla="*/ 12 h 25"/>
              <a:gd name="T8" fmla="*/ 10 w 12"/>
              <a:gd name="T9" fmla="*/ 8 h 25"/>
              <a:gd name="T10" fmla="*/ 3 w 12"/>
              <a:gd name="T11" fmla="*/ 0 h 25"/>
              <a:gd name="T12" fmla="*/ 0 w 12"/>
              <a:gd name="T13" fmla="*/ 21 h 25"/>
              <a:gd name="T14" fmla="*/ 8 w 12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5">
                <a:moveTo>
                  <a:pt x="8" y="25"/>
                </a:moveTo>
                <a:lnTo>
                  <a:pt x="11" y="17"/>
                </a:lnTo>
                <a:lnTo>
                  <a:pt x="12" y="15"/>
                </a:lnTo>
                <a:lnTo>
                  <a:pt x="7" y="12"/>
                </a:lnTo>
                <a:lnTo>
                  <a:pt x="10" y="8"/>
                </a:lnTo>
                <a:lnTo>
                  <a:pt x="3" y="0"/>
                </a:lnTo>
                <a:lnTo>
                  <a:pt x="0" y="21"/>
                </a:lnTo>
                <a:lnTo>
                  <a:pt x="8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Freeform 846">
            <a:extLst>
              <a:ext uri="{FF2B5EF4-FFF2-40B4-BE49-F238E27FC236}">
                <a16:creationId xmlns:a16="http://schemas.microsoft.com/office/drawing/2014/main" id="{4A2CA9E0-A713-A104-0360-11ADE0C85151}"/>
              </a:ext>
            </a:extLst>
          </p:cNvPr>
          <p:cNvSpPr>
            <a:spLocks/>
          </p:cNvSpPr>
          <p:nvPr/>
        </p:nvSpPr>
        <p:spPr bwMode="auto">
          <a:xfrm>
            <a:off x="4056118" y="5107109"/>
            <a:ext cx="19050" cy="28576"/>
          </a:xfrm>
          <a:custGeom>
            <a:avLst/>
            <a:gdLst>
              <a:gd name="T0" fmla="*/ 12 w 12"/>
              <a:gd name="T1" fmla="*/ 18 h 18"/>
              <a:gd name="T2" fmla="*/ 9 w 12"/>
              <a:gd name="T3" fmla="*/ 4 h 18"/>
              <a:gd name="T4" fmla="*/ 0 w 12"/>
              <a:gd name="T5" fmla="*/ 0 h 18"/>
              <a:gd name="T6" fmla="*/ 3 w 12"/>
              <a:gd name="T7" fmla="*/ 9 h 18"/>
              <a:gd name="T8" fmla="*/ 12 w 12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8">
                <a:moveTo>
                  <a:pt x="12" y="18"/>
                </a:moveTo>
                <a:lnTo>
                  <a:pt x="9" y="4"/>
                </a:lnTo>
                <a:lnTo>
                  <a:pt x="0" y="0"/>
                </a:lnTo>
                <a:lnTo>
                  <a:pt x="3" y="9"/>
                </a:lnTo>
                <a:lnTo>
                  <a:pt x="12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847">
            <a:extLst>
              <a:ext uri="{FF2B5EF4-FFF2-40B4-BE49-F238E27FC236}">
                <a16:creationId xmlns:a16="http://schemas.microsoft.com/office/drawing/2014/main" id="{801E9E03-9EB6-9510-0F0D-813FA2BC12ED}"/>
              </a:ext>
            </a:extLst>
          </p:cNvPr>
          <p:cNvSpPr>
            <a:spLocks/>
          </p:cNvSpPr>
          <p:nvPr/>
        </p:nvSpPr>
        <p:spPr bwMode="auto">
          <a:xfrm>
            <a:off x="4021192" y="5107109"/>
            <a:ext cx="12700" cy="14288"/>
          </a:xfrm>
          <a:custGeom>
            <a:avLst/>
            <a:gdLst>
              <a:gd name="T0" fmla="*/ 5 w 8"/>
              <a:gd name="T1" fmla="*/ 9 h 9"/>
              <a:gd name="T2" fmla="*/ 8 w 8"/>
              <a:gd name="T3" fmla="*/ 8 h 9"/>
              <a:gd name="T4" fmla="*/ 8 w 8"/>
              <a:gd name="T5" fmla="*/ 5 h 9"/>
              <a:gd name="T6" fmla="*/ 5 w 8"/>
              <a:gd name="T7" fmla="*/ 1 h 9"/>
              <a:gd name="T8" fmla="*/ 1 w 8"/>
              <a:gd name="T9" fmla="*/ 0 h 9"/>
              <a:gd name="T10" fmla="*/ 0 w 8"/>
              <a:gd name="T11" fmla="*/ 1 h 9"/>
              <a:gd name="T12" fmla="*/ 1 w 8"/>
              <a:gd name="T13" fmla="*/ 5 h 9"/>
              <a:gd name="T14" fmla="*/ 3 w 8"/>
              <a:gd name="T15" fmla="*/ 9 h 9"/>
              <a:gd name="T16" fmla="*/ 5 w 8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9">
                <a:moveTo>
                  <a:pt x="5" y="9"/>
                </a:moveTo>
                <a:lnTo>
                  <a:pt x="8" y="8"/>
                </a:lnTo>
                <a:lnTo>
                  <a:pt x="8" y="5"/>
                </a:lnTo>
                <a:lnTo>
                  <a:pt x="5" y="1"/>
                </a:lnTo>
                <a:lnTo>
                  <a:pt x="1" y="0"/>
                </a:lnTo>
                <a:lnTo>
                  <a:pt x="0" y="1"/>
                </a:lnTo>
                <a:lnTo>
                  <a:pt x="1" y="5"/>
                </a:lnTo>
                <a:lnTo>
                  <a:pt x="3" y="9"/>
                </a:lnTo>
                <a:lnTo>
                  <a:pt x="5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848">
            <a:extLst>
              <a:ext uri="{FF2B5EF4-FFF2-40B4-BE49-F238E27FC236}">
                <a16:creationId xmlns:a16="http://schemas.microsoft.com/office/drawing/2014/main" id="{C7BD3BC6-2A31-47ED-7643-D67FD473518F}"/>
              </a:ext>
            </a:extLst>
          </p:cNvPr>
          <p:cNvSpPr>
            <a:spLocks/>
          </p:cNvSpPr>
          <p:nvPr/>
        </p:nvSpPr>
        <p:spPr bwMode="auto">
          <a:xfrm>
            <a:off x="4070406" y="5053133"/>
            <a:ext cx="23813" cy="36513"/>
          </a:xfrm>
          <a:custGeom>
            <a:avLst/>
            <a:gdLst>
              <a:gd name="T0" fmla="*/ 15 w 15"/>
              <a:gd name="T1" fmla="*/ 23 h 23"/>
              <a:gd name="T2" fmla="*/ 9 w 15"/>
              <a:gd name="T3" fmla="*/ 23 h 23"/>
              <a:gd name="T4" fmla="*/ 6 w 15"/>
              <a:gd name="T5" fmla="*/ 11 h 23"/>
              <a:gd name="T6" fmla="*/ 0 w 15"/>
              <a:gd name="T7" fmla="*/ 0 h 23"/>
              <a:gd name="T8" fmla="*/ 14 w 15"/>
              <a:gd name="T9" fmla="*/ 1 h 23"/>
              <a:gd name="T10" fmla="*/ 14 w 15"/>
              <a:gd name="T11" fmla="*/ 11 h 23"/>
              <a:gd name="T12" fmla="*/ 15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9" y="23"/>
                </a:lnTo>
                <a:lnTo>
                  <a:pt x="6" y="11"/>
                </a:lnTo>
                <a:lnTo>
                  <a:pt x="0" y="0"/>
                </a:lnTo>
                <a:lnTo>
                  <a:pt x="14" y="1"/>
                </a:lnTo>
                <a:lnTo>
                  <a:pt x="14" y="11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849">
            <a:extLst>
              <a:ext uri="{FF2B5EF4-FFF2-40B4-BE49-F238E27FC236}">
                <a16:creationId xmlns:a16="http://schemas.microsoft.com/office/drawing/2014/main" id="{171B5440-DAC9-3B36-1F86-1F9903ADF675}"/>
              </a:ext>
            </a:extLst>
          </p:cNvPr>
          <p:cNvSpPr>
            <a:spLocks/>
          </p:cNvSpPr>
          <p:nvPr/>
        </p:nvSpPr>
        <p:spPr bwMode="auto">
          <a:xfrm>
            <a:off x="4051355" y="5061070"/>
            <a:ext cx="22225" cy="26988"/>
          </a:xfrm>
          <a:custGeom>
            <a:avLst/>
            <a:gdLst>
              <a:gd name="T0" fmla="*/ 14 w 14"/>
              <a:gd name="T1" fmla="*/ 17 h 17"/>
              <a:gd name="T2" fmla="*/ 14 w 14"/>
              <a:gd name="T3" fmla="*/ 6 h 17"/>
              <a:gd name="T4" fmla="*/ 12 w 14"/>
              <a:gd name="T5" fmla="*/ 2 h 17"/>
              <a:gd name="T6" fmla="*/ 3 w 14"/>
              <a:gd name="T7" fmla="*/ 0 h 17"/>
              <a:gd name="T8" fmla="*/ 0 w 14"/>
              <a:gd name="T9" fmla="*/ 2 h 17"/>
              <a:gd name="T10" fmla="*/ 0 w 14"/>
              <a:gd name="T11" fmla="*/ 3 h 17"/>
              <a:gd name="T12" fmla="*/ 3 w 14"/>
              <a:gd name="T13" fmla="*/ 6 h 17"/>
              <a:gd name="T14" fmla="*/ 7 w 14"/>
              <a:gd name="T15" fmla="*/ 7 h 17"/>
              <a:gd name="T16" fmla="*/ 7 w 14"/>
              <a:gd name="T17" fmla="*/ 12 h 17"/>
              <a:gd name="T18" fmla="*/ 12 w 14"/>
              <a:gd name="T19" fmla="*/ 17 h 17"/>
              <a:gd name="T20" fmla="*/ 14 w 14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17">
                <a:moveTo>
                  <a:pt x="14" y="17"/>
                </a:moveTo>
                <a:lnTo>
                  <a:pt x="14" y="6"/>
                </a:lnTo>
                <a:lnTo>
                  <a:pt x="12" y="2"/>
                </a:lnTo>
                <a:lnTo>
                  <a:pt x="3" y="0"/>
                </a:lnTo>
                <a:lnTo>
                  <a:pt x="0" y="2"/>
                </a:lnTo>
                <a:lnTo>
                  <a:pt x="0" y="3"/>
                </a:lnTo>
                <a:lnTo>
                  <a:pt x="3" y="6"/>
                </a:lnTo>
                <a:lnTo>
                  <a:pt x="7" y="7"/>
                </a:lnTo>
                <a:lnTo>
                  <a:pt x="7" y="12"/>
                </a:lnTo>
                <a:lnTo>
                  <a:pt x="12" y="17"/>
                </a:lnTo>
                <a:lnTo>
                  <a:pt x="14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850">
            <a:extLst>
              <a:ext uri="{FF2B5EF4-FFF2-40B4-BE49-F238E27FC236}">
                <a16:creationId xmlns:a16="http://schemas.microsoft.com/office/drawing/2014/main" id="{4C73CB56-B4C9-25FF-9A5B-26EC333C11E5}"/>
              </a:ext>
            </a:extLst>
          </p:cNvPr>
          <p:cNvSpPr>
            <a:spLocks/>
          </p:cNvSpPr>
          <p:nvPr/>
        </p:nvSpPr>
        <p:spPr bwMode="auto">
          <a:xfrm>
            <a:off x="4027543" y="4984868"/>
            <a:ext cx="19050" cy="38101"/>
          </a:xfrm>
          <a:custGeom>
            <a:avLst/>
            <a:gdLst>
              <a:gd name="T0" fmla="*/ 10 w 12"/>
              <a:gd name="T1" fmla="*/ 24 h 24"/>
              <a:gd name="T2" fmla="*/ 12 w 12"/>
              <a:gd name="T3" fmla="*/ 15 h 24"/>
              <a:gd name="T4" fmla="*/ 11 w 12"/>
              <a:gd name="T5" fmla="*/ 13 h 24"/>
              <a:gd name="T6" fmla="*/ 10 w 12"/>
              <a:gd name="T7" fmla="*/ 10 h 24"/>
              <a:gd name="T8" fmla="*/ 11 w 12"/>
              <a:gd name="T9" fmla="*/ 2 h 24"/>
              <a:gd name="T10" fmla="*/ 7 w 12"/>
              <a:gd name="T11" fmla="*/ 0 h 24"/>
              <a:gd name="T12" fmla="*/ 0 w 12"/>
              <a:gd name="T13" fmla="*/ 13 h 24"/>
              <a:gd name="T14" fmla="*/ 4 w 12"/>
              <a:gd name="T15" fmla="*/ 21 h 24"/>
              <a:gd name="T16" fmla="*/ 10 w 12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4">
                <a:moveTo>
                  <a:pt x="10" y="24"/>
                </a:moveTo>
                <a:lnTo>
                  <a:pt x="12" y="15"/>
                </a:lnTo>
                <a:lnTo>
                  <a:pt x="11" y="13"/>
                </a:lnTo>
                <a:lnTo>
                  <a:pt x="10" y="10"/>
                </a:lnTo>
                <a:lnTo>
                  <a:pt x="11" y="2"/>
                </a:lnTo>
                <a:lnTo>
                  <a:pt x="7" y="0"/>
                </a:lnTo>
                <a:lnTo>
                  <a:pt x="0" y="13"/>
                </a:lnTo>
                <a:lnTo>
                  <a:pt x="4" y="21"/>
                </a:lnTo>
                <a:lnTo>
                  <a:pt x="10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851">
            <a:extLst>
              <a:ext uri="{FF2B5EF4-FFF2-40B4-BE49-F238E27FC236}">
                <a16:creationId xmlns:a16="http://schemas.microsoft.com/office/drawing/2014/main" id="{D691B9D9-5141-FC35-906B-2873F1159088}"/>
              </a:ext>
            </a:extLst>
          </p:cNvPr>
          <p:cNvSpPr>
            <a:spLocks/>
          </p:cNvSpPr>
          <p:nvPr/>
        </p:nvSpPr>
        <p:spPr bwMode="auto">
          <a:xfrm>
            <a:off x="4051355" y="4935655"/>
            <a:ext cx="60326" cy="73027"/>
          </a:xfrm>
          <a:custGeom>
            <a:avLst/>
            <a:gdLst>
              <a:gd name="T0" fmla="*/ 0 w 38"/>
              <a:gd name="T1" fmla="*/ 46 h 46"/>
              <a:gd name="T2" fmla="*/ 11 w 38"/>
              <a:gd name="T3" fmla="*/ 38 h 46"/>
              <a:gd name="T4" fmla="*/ 22 w 38"/>
              <a:gd name="T5" fmla="*/ 30 h 46"/>
              <a:gd name="T6" fmla="*/ 25 w 38"/>
              <a:gd name="T7" fmla="*/ 38 h 46"/>
              <a:gd name="T8" fmla="*/ 27 w 38"/>
              <a:gd name="T9" fmla="*/ 36 h 46"/>
              <a:gd name="T10" fmla="*/ 36 w 38"/>
              <a:gd name="T11" fmla="*/ 29 h 46"/>
              <a:gd name="T12" fmla="*/ 38 w 38"/>
              <a:gd name="T13" fmla="*/ 12 h 46"/>
              <a:gd name="T14" fmla="*/ 38 w 38"/>
              <a:gd name="T15" fmla="*/ 8 h 46"/>
              <a:gd name="T16" fmla="*/ 25 w 38"/>
              <a:gd name="T17" fmla="*/ 0 h 46"/>
              <a:gd name="T18" fmla="*/ 23 w 38"/>
              <a:gd name="T19" fmla="*/ 18 h 46"/>
              <a:gd name="T20" fmla="*/ 18 w 38"/>
              <a:gd name="T21" fmla="*/ 12 h 46"/>
              <a:gd name="T22" fmla="*/ 12 w 38"/>
              <a:gd name="T23" fmla="*/ 15 h 46"/>
              <a:gd name="T24" fmla="*/ 11 w 38"/>
              <a:gd name="T25" fmla="*/ 23 h 46"/>
              <a:gd name="T26" fmla="*/ 0 w 38"/>
              <a:gd name="T27" fmla="*/ 29 h 46"/>
              <a:gd name="T28" fmla="*/ 0 w 38"/>
              <a:gd name="T29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46">
                <a:moveTo>
                  <a:pt x="0" y="46"/>
                </a:moveTo>
                <a:lnTo>
                  <a:pt x="11" y="38"/>
                </a:lnTo>
                <a:lnTo>
                  <a:pt x="22" y="30"/>
                </a:lnTo>
                <a:lnTo>
                  <a:pt x="25" y="38"/>
                </a:lnTo>
                <a:lnTo>
                  <a:pt x="27" y="36"/>
                </a:lnTo>
                <a:lnTo>
                  <a:pt x="36" y="29"/>
                </a:lnTo>
                <a:lnTo>
                  <a:pt x="38" y="12"/>
                </a:lnTo>
                <a:lnTo>
                  <a:pt x="38" y="8"/>
                </a:lnTo>
                <a:lnTo>
                  <a:pt x="25" y="0"/>
                </a:lnTo>
                <a:lnTo>
                  <a:pt x="23" y="18"/>
                </a:lnTo>
                <a:lnTo>
                  <a:pt x="18" y="12"/>
                </a:lnTo>
                <a:lnTo>
                  <a:pt x="12" y="15"/>
                </a:lnTo>
                <a:lnTo>
                  <a:pt x="11" y="23"/>
                </a:lnTo>
                <a:lnTo>
                  <a:pt x="0" y="29"/>
                </a:lnTo>
                <a:lnTo>
                  <a:pt x="0" y="4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852">
            <a:extLst>
              <a:ext uri="{FF2B5EF4-FFF2-40B4-BE49-F238E27FC236}">
                <a16:creationId xmlns:a16="http://schemas.microsoft.com/office/drawing/2014/main" id="{3F2C5B42-3AAC-5FA0-68E1-86A960C239FB}"/>
              </a:ext>
            </a:extLst>
          </p:cNvPr>
          <p:cNvSpPr>
            <a:spLocks/>
          </p:cNvSpPr>
          <p:nvPr/>
        </p:nvSpPr>
        <p:spPr bwMode="auto">
          <a:xfrm>
            <a:off x="4097394" y="4865803"/>
            <a:ext cx="26988" cy="31751"/>
          </a:xfrm>
          <a:custGeom>
            <a:avLst/>
            <a:gdLst>
              <a:gd name="T0" fmla="*/ 9 w 17"/>
              <a:gd name="T1" fmla="*/ 20 h 20"/>
              <a:gd name="T2" fmla="*/ 16 w 17"/>
              <a:gd name="T3" fmla="*/ 14 h 20"/>
              <a:gd name="T4" fmla="*/ 17 w 17"/>
              <a:gd name="T5" fmla="*/ 14 h 20"/>
              <a:gd name="T6" fmla="*/ 15 w 17"/>
              <a:gd name="T7" fmla="*/ 3 h 20"/>
              <a:gd name="T8" fmla="*/ 7 w 17"/>
              <a:gd name="T9" fmla="*/ 0 h 20"/>
              <a:gd name="T10" fmla="*/ 0 w 17"/>
              <a:gd name="T11" fmla="*/ 9 h 20"/>
              <a:gd name="T12" fmla="*/ 9 w 17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20">
                <a:moveTo>
                  <a:pt x="9" y="20"/>
                </a:moveTo>
                <a:lnTo>
                  <a:pt x="16" y="14"/>
                </a:lnTo>
                <a:lnTo>
                  <a:pt x="17" y="14"/>
                </a:lnTo>
                <a:lnTo>
                  <a:pt x="15" y="3"/>
                </a:lnTo>
                <a:lnTo>
                  <a:pt x="7" y="0"/>
                </a:lnTo>
                <a:lnTo>
                  <a:pt x="0" y="9"/>
                </a:lnTo>
                <a:lnTo>
                  <a:pt x="9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853">
            <a:extLst>
              <a:ext uri="{FF2B5EF4-FFF2-40B4-BE49-F238E27FC236}">
                <a16:creationId xmlns:a16="http://schemas.microsoft.com/office/drawing/2014/main" id="{30E4BD93-EED5-776C-1DAF-5E9855ADA45A}"/>
              </a:ext>
            </a:extLst>
          </p:cNvPr>
          <p:cNvSpPr>
            <a:spLocks/>
          </p:cNvSpPr>
          <p:nvPr/>
        </p:nvSpPr>
        <p:spPr bwMode="auto">
          <a:xfrm>
            <a:off x="4110094" y="4727687"/>
            <a:ext cx="14288" cy="23813"/>
          </a:xfrm>
          <a:custGeom>
            <a:avLst/>
            <a:gdLst>
              <a:gd name="T0" fmla="*/ 7 w 9"/>
              <a:gd name="T1" fmla="*/ 15 h 15"/>
              <a:gd name="T2" fmla="*/ 8 w 9"/>
              <a:gd name="T3" fmla="*/ 14 h 15"/>
              <a:gd name="T4" fmla="*/ 9 w 9"/>
              <a:gd name="T5" fmla="*/ 0 h 15"/>
              <a:gd name="T6" fmla="*/ 1 w 9"/>
              <a:gd name="T7" fmla="*/ 4 h 15"/>
              <a:gd name="T8" fmla="*/ 0 w 9"/>
              <a:gd name="T9" fmla="*/ 15 h 15"/>
              <a:gd name="T10" fmla="*/ 7 w 9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5">
                <a:moveTo>
                  <a:pt x="7" y="15"/>
                </a:moveTo>
                <a:lnTo>
                  <a:pt x="8" y="14"/>
                </a:lnTo>
                <a:lnTo>
                  <a:pt x="9" y="0"/>
                </a:lnTo>
                <a:lnTo>
                  <a:pt x="1" y="4"/>
                </a:lnTo>
                <a:lnTo>
                  <a:pt x="0" y="15"/>
                </a:lnTo>
                <a:lnTo>
                  <a:pt x="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854">
            <a:extLst>
              <a:ext uri="{FF2B5EF4-FFF2-40B4-BE49-F238E27FC236}">
                <a16:creationId xmlns:a16="http://schemas.microsoft.com/office/drawing/2014/main" id="{37565CC7-8348-A8B6-6FF2-9F645264B25B}"/>
              </a:ext>
            </a:extLst>
          </p:cNvPr>
          <p:cNvSpPr>
            <a:spLocks/>
          </p:cNvSpPr>
          <p:nvPr/>
        </p:nvSpPr>
        <p:spPr bwMode="auto">
          <a:xfrm>
            <a:off x="4108506" y="4689586"/>
            <a:ext cx="19050" cy="20638"/>
          </a:xfrm>
          <a:custGeom>
            <a:avLst/>
            <a:gdLst>
              <a:gd name="T0" fmla="*/ 5 w 12"/>
              <a:gd name="T1" fmla="*/ 13 h 13"/>
              <a:gd name="T2" fmla="*/ 12 w 12"/>
              <a:gd name="T3" fmla="*/ 8 h 13"/>
              <a:gd name="T4" fmla="*/ 9 w 12"/>
              <a:gd name="T5" fmla="*/ 0 h 13"/>
              <a:gd name="T6" fmla="*/ 0 w 12"/>
              <a:gd name="T7" fmla="*/ 2 h 13"/>
              <a:gd name="T8" fmla="*/ 5 w 12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5" y="13"/>
                </a:moveTo>
                <a:lnTo>
                  <a:pt x="12" y="8"/>
                </a:lnTo>
                <a:lnTo>
                  <a:pt x="9" y="0"/>
                </a:lnTo>
                <a:lnTo>
                  <a:pt x="0" y="2"/>
                </a:lnTo>
                <a:lnTo>
                  <a:pt x="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855">
            <a:extLst>
              <a:ext uri="{FF2B5EF4-FFF2-40B4-BE49-F238E27FC236}">
                <a16:creationId xmlns:a16="http://schemas.microsoft.com/office/drawing/2014/main" id="{ADE09FD8-4C17-A401-F1FE-F3DD4BB70002}"/>
              </a:ext>
            </a:extLst>
          </p:cNvPr>
          <p:cNvSpPr>
            <a:spLocks/>
          </p:cNvSpPr>
          <p:nvPr/>
        </p:nvSpPr>
        <p:spPr bwMode="auto">
          <a:xfrm>
            <a:off x="4121206" y="4649898"/>
            <a:ext cx="79376" cy="53976"/>
          </a:xfrm>
          <a:custGeom>
            <a:avLst/>
            <a:gdLst>
              <a:gd name="T0" fmla="*/ 13 w 50"/>
              <a:gd name="T1" fmla="*/ 34 h 34"/>
              <a:gd name="T2" fmla="*/ 34 w 50"/>
              <a:gd name="T3" fmla="*/ 25 h 34"/>
              <a:gd name="T4" fmla="*/ 50 w 50"/>
              <a:gd name="T5" fmla="*/ 25 h 34"/>
              <a:gd name="T6" fmla="*/ 50 w 50"/>
              <a:gd name="T7" fmla="*/ 16 h 34"/>
              <a:gd name="T8" fmla="*/ 31 w 50"/>
              <a:gd name="T9" fmla="*/ 12 h 34"/>
              <a:gd name="T10" fmla="*/ 16 w 50"/>
              <a:gd name="T11" fmla="*/ 0 h 34"/>
              <a:gd name="T12" fmla="*/ 8 w 50"/>
              <a:gd name="T13" fmla="*/ 1 h 34"/>
              <a:gd name="T14" fmla="*/ 11 w 50"/>
              <a:gd name="T15" fmla="*/ 7 h 34"/>
              <a:gd name="T16" fmla="*/ 0 w 50"/>
              <a:gd name="T17" fmla="*/ 11 h 34"/>
              <a:gd name="T18" fmla="*/ 17 w 50"/>
              <a:gd name="T19" fmla="*/ 19 h 34"/>
              <a:gd name="T20" fmla="*/ 8 w 50"/>
              <a:gd name="T21" fmla="*/ 25 h 34"/>
              <a:gd name="T22" fmla="*/ 13 w 50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" h="34">
                <a:moveTo>
                  <a:pt x="13" y="34"/>
                </a:moveTo>
                <a:lnTo>
                  <a:pt x="34" y="25"/>
                </a:lnTo>
                <a:lnTo>
                  <a:pt x="50" y="25"/>
                </a:lnTo>
                <a:lnTo>
                  <a:pt x="50" y="16"/>
                </a:lnTo>
                <a:lnTo>
                  <a:pt x="31" y="12"/>
                </a:lnTo>
                <a:lnTo>
                  <a:pt x="16" y="0"/>
                </a:lnTo>
                <a:lnTo>
                  <a:pt x="8" y="1"/>
                </a:lnTo>
                <a:lnTo>
                  <a:pt x="11" y="7"/>
                </a:lnTo>
                <a:lnTo>
                  <a:pt x="0" y="11"/>
                </a:lnTo>
                <a:lnTo>
                  <a:pt x="17" y="19"/>
                </a:lnTo>
                <a:lnTo>
                  <a:pt x="8" y="25"/>
                </a:lnTo>
                <a:lnTo>
                  <a:pt x="13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856">
            <a:extLst>
              <a:ext uri="{FF2B5EF4-FFF2-40B4-BE49-F238E27FC236}">
                <a16:creationId xmlns:a16="http://schemas.microsoft.com/office/drawing/2014/main" id="{D5B3CC87-2C52-722D-3122-978AD016862F}"/>
              </a:ext>
            </a:extLst>
          </p:cNvPr>
          <p:cNvSpPr>
            <a:spLocks/>
          </p:cNvSpPr>
          <p:nvPr/>
        </p:nvSpPr>
        <p:spPr bwMode="auto">
          <a:xfrm>
            <a:off x="4157719" y="4597509"/>
            <a:ext cx="31750" cy="50801"/>
          </a:xfrm>
          <a:custGeom>
            <a:avLst/>
            <a:gdLst>
              <a:gd name="T0" fmla="*/ 11 w 20"/>
              <a:gd name="T1" fmla="*/ 32 h 32"/>
              <a:gd name="T2" fmla="*/ 14 w 20"/>
              <a:gd name="T3" fmla="*/ 29 h 32"/>
              <a:gd name="T4" fmla="*/ 16 w 20"/>
              <a:gd name="T5" fmla="*/ 26 h 32"/>
              <a:gd name="T6" fmla="*/ 20 w 20"/>
              <a:gd name="T7" fmla="*/ 15 h 32"/>
              <a:gd name="T8" fmla="*/ 20 w 20"/>
              <a:gd name="T9" fmla="*/ 4 h 32"/>
              <a:gd name="T10" fmla="*/ 14 w 20"/>
              <a:gd name="T11" fmla="*/ 7 h 32"/>
              <a:gd name="T12" fmla="*/ 11 w 20"/>
              <a:gd name="T13" fmla="*/ 0 h 32"/>
              <a:gd name="T14" fmla="*/ 3 w 20"/>
              <a:gd name="T15" fmla="*/ 0 h 32"/>
              <a:gd name="T16" fmla="*/ 0 w 20"/>
              <a:gd name="T17" fmla="*/ 10 h 32"/>
              <a:gd name="T18" fmla="*/ 7 w 20"/>
              <a:gd name="T19" fmla="*/ 10 h 32"/>
              <a:gd name="T20" fmla="*/ 5 w 20"/>
              <a:gd name="T21" fmla="*/ 19 h 32"/>
              <a:gd name="T22" fmla="*/ 3 w 20"/>
              <a:gd name="T23" fmla="*/ 21 h 32"/>
              <a:gd name="T24" fmla="*/ 1 w 20"/>
              <a:gd name="T25" fmla="*/ 24 h 32"/>
              <a:gd name="T26" fmla="*/ 4 w 20"/>
              <a:gd name="T27" fmla="*/ 29 h 32"/>
              <a:gd name="T28" fmla="*/ 8 w 20"/>
              <a:gd name="T29" fmla="*/ 32 h 32"/>
              <a:gd name="T30" fmla="*/ 11 w 20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32">
                <a:moveTo>
                  <a:pt x="11" y="32"/>
                </a:moveTo>
                <a:lnTo>
                  <a:pt x="14" y="29"/>
                </a:lnTo>
                <a:lnTo>
                  <a:pt x="16" y="26"/>
                </a:lnTo>
                <a:lnTo>
                  <a:pt x="20" y="15"/>
                </a:lnTo>
                <a:lnTo>
                  <a:pt x="20" y="4"/>
                </a:lnTo>
                <a:lnTo>
                  <a:pt x="14" y="7"/>
                </a:lnTo>
                <a:lnTo>
                  <a:pt x="11" y="0"/>
                </a:lnTo>
                <a:lnTo>
                  <a:pt x="3" y="0"/>
                </a:lnTo>
                <a:lnTo>
                  <a:pt x="0" y="10"/>
                </a:lnTo>
                <a:lnTo>
                  <a:pt x="7" y="10"/>
                </a:lnTo>
                <a:lnTo>
                  <a:pt x="5" y="19"/>
                </a:lnTo>
                <a:lnTo>
                  <a:pt x="3" y="21"/>
                </a:lnTo>
                <a:lnTo>
                  <a:pt x="1" y="24"/>
                </a:lnTo>
                <a:lnTo>
                  <a:pt x="4" y="29"/>
                </a:lnTo>
                <a:lnTo>
                  <a:pt x="8" y="32"/>
                </a:lnTo>
                <a:lnTo>
                  <a:pt x="11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857">
            <a:extLst>
              <a:ext uri="{FF2B5EF4-FFF2-40B4-BE49-F238E27FC236}">
                <a16:creationId xmlns:a16="http://schemas.microsoft.com/office/drawing/2014/main" id="{D2CCD58F-6CF9-AF89-1AF1-04CBC81CF957}"/>
              </a:ext>
            </a:extLst>
          </p:cNvPr>
          <p:cNvSpPr>
            <a:spLocks/>
          </p:cNvSpPr>
          <p:nvPr/>
        </p:nvSpPr>
        <p:spPr bwMode="auto">
          <a:xfrm>
            <a:off x="4281546" y="4505432"/>
            <a:ext cx="58738" cy="42864"/>
          </a:xfrm>
          <a:custGeom>
            <a:avLst/>
            <a:gdLst>
              <a:gd name="T0" fmla="*/ 26 w 37"/>
              <a:gd name="T1" fmla="*/ 27 h 27"/>
              <a:gd name="T2" fmla="*/ 26 w 37"/>
              <a:gd name="T3" fmla="*/ 26 h 27"/>
              <a:gd name="T4" fmla="*/ 37 w 37"/>
              <a:gd name="T5" fmla="*/ 8 h 27"/>
              <a:gd name="T6" fmla="*/ 26 w 37"/>
              <a:gd name="T7" fmla="*/ 2 h 27"/>
              <a:gd name="T8" fmla="*/ 13 w 37"/>
              <a:gd name="T9" fmla="*/ 0 h 27"/>
              <a:gd name="T10" fmla="*/ 8 w 37"/>
              <a:gd name="T11" fmla="*/ 1 h 27"/>
              <a:gd name="T12" fmla="*/ 7 w 37"/>
              <a:gd name="T13" fmla="*/ 1 h 27"/>
              <a:gd name="T14" fmla="*/ 2 w 37"/>
              <a:gd name="T15" fmla="*/ 15 h 27"/>
              <a:gd name="T16" fmla="*/ 12 w 37"/>
              <a:gd name="T17" fmla="*/ 20 h 27"/>
              <a:gd name="T18" fmla="*/ 0 w 37"/>
              <a:gd name="T19" fmla="*/ 22 h 27"/>
              <a:gd name="T20" fmla="*/ 1 w 37"/>
              <a:gd name="T21" fmla="*/ 27 h 27"/>
              <a:gd name="T22" fmla="*/ 9 w 37"/>
              <a:gd name="T23" fmla="*/ 27 h 27"/>
              <a:gd name="T24" fmla="*/ 26 w 37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27">
                <a:moveTo>
                  <a:pt x="26" y="27"/>
                </a:moveTo>
                <a:lnTo>
                  <a:pt x="26" y="26"/>
                </a:lnTo>
                <a:lnTo>
                  <a:pt x="37" y="8"/>
                </a:lnTo>
                <a:lnTo>
                  <a:pt x="26" y="2"/>
                </a:lnTo>
                <a:lnTo>
                  <a:pt x="13" y="0"/>
                </a:lnTo>
                <a:lnTo>
                  <a:pt x="8" y="1"/>
                </a:lnTo>
                <a:lnTo>
                  <a:pt x="7" y="1"/>
                </a:lnTo>
                <a:lnTo>
                  <a:pt x="2" y="15"/>
                </a:lnTo>
                <a:lnTo>
                  <a:pt x="12" y="20"/>
                </a:lnTo>
                <a:lnTo>
                  <a:pt x="0" y="22"/>
                </a:lnTo>
                <a:lnTo>
                  <a:pt x="1" y="27"/>
                </a:lnTo>
                <a:lnTo>
                  <a:pt x="9" y="27"/>
                </a:lnTo>
                <a:lnTo>
                  <a:pt x="2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858">
            <a:extLst>
              <a:ext uri="{FF2B5EF4-FFF2-40B4-BE49-F238E27FC236}">
                <a16:creationId xmlns:a16="http://schemas.microsoft.com/office/drawing/2014/main" id="{0FA21508-4C72-50DE-BE80-EB15F45FC5FD}"/>
              </a:ext>
            </a:extLst>
          </p:cNvPr>
          <p:cNvSpPr>
            <a:spLocks/>
          </p:cNvSpPr>
          <p:nvPr/>
        </p:nvSpPr>
        <p:spPr bwMode="auto">
          <a:xfrm>
            <a:off x="4254558" y="4507019"/>
            <a:ext cx="17463" cy="22226"/>
          </a:xfrm>
          <a:custGeom>
            <a:avLst/>
            <a:gdLst>
              <a:gd name="T0" fmla="*/ 2 w 11"/>
              <a:gd name="T1" fmla="*/ 14 h 14"/>
              <a:gd name="T2" fmla="*/ 10 w 11"/>
              <a:gd name="T3" fmla="*/ 12 h 14"/>
              <a:gd name="T4" fmla="*/ 11 w 11"/>
              <a:gd name="T5" fmla="*/ 4 h 14"/>
              <a:gd name="T6" fmla="*/ 6 w 11"/>
              <a:gd name="T7" fmla="*/ 0 h 14"/>
              <a:gd name="T8" fmla="*/ 4 w 11"/>
              <a:gd name="T9" fmla="*/ 0 h 14"/>
              <a:gd name="T10" fmla="*/ 0 w 11"/>
              <a:gd name="T11" fmla="*/ 1 h 14"/>
              <a:gd name="T12" fmla="*/ 0 w 11"/>
              <a:gd name="T13" fmla="*/ 12 h 14"/>
              <a:gd name="T14" fmla="*/ 2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2" y="14"/>
                </a:moveTo>
                <a:lnTo>
                  <a:pt x="10" y="12"/>
                </a:lnTo>
                <a:lnTo>
                  <a:pt x="11" y="4"/>
                </a:lnTo>
                <a:lnTo>
                  <a:pt x="6" y="0"/>
                </a:lnTo>
                <a:lnTo>
                  <a:pt x="4" y="0"/>
                </a:lnTo>
                <a:lnTo>
                  <a:pt x="0" y="1"/>
                </a:lnTo>
                <a:lnTo>
                  <a:pt x="0" y="12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859">
            <a:extLst>
              <a:ext uri="{FF2B5EF4-FFF2-40B4-BE49-F238E27FC236}">
                <a16:creationId xmlns:a16="http://schemas.microsoft.com/office/drawing/2014/main" id="{4F0CA888-A495-8689-5407-11AC5D99B3E1}"/>
              </a:ext>
            </a:extLst>
          </p:cNvPr>
          <p:cNvSpPr>
            <a:spLocks/>
          </p:cNvSpPr>
          <p:nvPr/>
        </p:nvSpPr>
        <p:spPr bwMode="auto">
          <a:xfrm>
            <a:off x="4341872" y="4465743"/>
            <a:ext cx="53976" cy="69852"/>
          </a:xfrm>
          <a:custGeom>
            <a:avLst/>
            <a:gdLst>
              <a:gd name="T0" fmla="*/ 11 w 34"/>
              <a:gd name="T1" fmla="*/ 37 h 44"/>
              <a:gd name="T2" fmla="*/ 14 w 34"/>
              <a:gd name="T3" fmla="*/ 36 h 44"/>
              <a:gd name="T4" fmla="*/ 34 w 34"/>
              <a:gd name="T5" fmla="*/ 21 h 44"/>
              <a:gd name="T6" fmla="*/ 33 w 34"/>
              <a:gd name="T7" fmla="*/ 19 h 44"/>
              <a:gd name="T8" fmla="*/ 27 w 34"/>
              <a:gd name="T9" fmla="*/ 14 h 44"/>
              <a:gd name="T10" fmla="*/ 27 w 34"/>
              <a:gd name="T11" fmla="*/ 0 h 44"/>
              <a:gd name="T12" fmla="*/ 19 w 34"/>
              <a:gd name="T13" fmla="*/ 0 h 44"/>
              <a:gd name="T14" fmla="*/ 5 w 34"/>
              <a:gd name="T15" fmla="*/ 3 h 44"/>
              <a:gd name="T16" fmla="*/ 0 w 34"/>
              <a:gd name="T17" fmla="*/ 15 h 44"/>
              <a:gd name="T18" fmla="*/ 5 w 34"/>
              <a:gd name="T19" fmla="*/ 19 h 44"/>
              <a:gd name="T20" fmla="*/ 3 w 34"/>
              <a:gd name="T21" fmla="*/ 30 h 44"/>
              <a:gd name="T22" fmla="*/ 3 w 34"/>
              <a:gd name="T23" fmla="*/ 33 h 44"/>
              <a:gd name="T24" fmla="*/ 1 w 34"/>
              <a:gd name="T25" fmla="*/ 34 h 44"/>
              <a:gd name="T26" fmla="*/ 0 w 34"/>
              <a:gd name="T27" fmla="*/ 40 h 44"/>
              <a:gd name="T28" fmla="*/ 4 w 34"/>
              <a:gd name="T29" fmla="*/ 44 h 44"/>
              <a:gd name="T30" fmla="*/ 5 w 34"/>
              <a:gd name="T31" fmla="*/ 42 h 44"/>
              <a:gd name="T32" fmla="*/ 11 w 34"/>
              <a:gd name="T33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44">
                <a:moveTo>
                  <a:pt x="11" y="37"/>
                </a:moveTo>
                <a:lnTo>
                  <a:pt x="14" y="36"/>
                </a:lnTo>
                <a:lnTo>
                  <a:pt x="34" y="21"/>
                </a:lnTo>
                <a:lnTo>
                  <a:pt x="33" y="19"/>
                </a:lnTo>
                <a:lnTo>
                  <a:pt x="27" y="14"/>
                </a:lnTo>
                <a:lnTo>
                  <a:pt x="27" y="0"/>
                </a:lnTo>
                <a:lnTo>
                  <a:pt x="19" y="0"/>
                </a:lnTo>
                <a:lnTo>
                  <a:pt x="5" y="3"/>
                </a:lnTo>
                <a:lnTo>
                  <a:pt x="0" y="15"/>
                </a:lnTo>
                <a:lnTo>
                  <a:pt x="5" y="19"/>
                </a:lnTo>
                <a:lnTo>
                  <a:pt x="3" y="30"/>
                </a:lnTo>
                <a:lnTo>
                  <a:pt x="3" y="33"/>
                </a:lnTo>
                <a:lnTo>
                  <a:pt x="1" y="34"/>
                </a:lnTo>
                <a:lnTo>
                  <a:pt x="0" y="40"/>
                </a:lnTo>
                <a:lnTo>
                  <a:pt x="4" y="44"/>
                </a:lnTo>
                <a:lnTo>
                  <a:pt x="5" y="42"/>
                </a:lnTo>
                <a:lnTo>
                  <a:pt x="11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860">
            <a:extLst>
              <a:ext uri="{FF2B5EF4-FFF2-40B4-BE49-F238E27FC236}">
                <a16:creationId xmlns:a16="http://schemas.microsoft.com/office/drawing/2014/main" id="{513E7AEC-D52E-DF68-351A-5DA765B3C4D6}"/>
              </a:ext>
            </a:extLst>
          </p:cNvPr>
          <p:cNvSpPr>
            <a:spLocks/>
          </p:cNvSpPr>
          <p:nvPr/>
        </p:nvSpPr>
        <p:spPr bwMode="auto">
          <a:xfrm>
            <a:off x="4283134" y="4470506"/>
            <a:ext cx="49213" cy="25401"/>
          </a:xfrm>
          <a:custGeom>
            <a:avLst/>
            <a:gdLst>
              <a:gd name="T0" fmla="*/ 27 w 31"/>
              <a:gd name="T1" fmla="*/ 16 h 16"/>
              <a:gd name="T2" fmla="*/ 29 w 31"/>
              <a:gd name="T3" fmla="*/ 14 h 16"/>
              <a:gd name="T4" fmla="*/ 29 w 31"/>
              <a:gd name="T5" fmla="*/ 12 h 16"/>
              <a:gd name="T6" fmla="*/ 30 w 31"/>
              <a:gd name="T7" fmla="*/ 5 h 16"/>
              <a:gd name="T8" fmla="*/ 31 w 31"/>
              <a:gd name="T9" fmla="*/ 0 h 16"/>
              <a:gd name="T10" fmla="*/ 29 w 31"/>
              <a:gd name="T11" fmla="*/ 1 h 16"/>
              <a:gd name="T12" fmla="*/ 16 w 31"/>
              <a:gd name="T13" fmla="*/ 1 h 16"/>
              <a:gd name="T14" fmla="*/ 1 w 31"/>
              <a:gd name="T15" fmla="*/ 0 h 16"/>
              <a:gd name="T16" fmla="*/ 0 w 31"/>
              <a:gd name="T17" fmla="*/ 12 h 16"/>
              <a:gd name="T18" fmla="*/ 10 w 31"/>
              <a:gd name="T19" fmla="*/ 12 h 16"/>
              <a:gd name="T20" fmla="*/ 15 w 31"/>
              <a:gd name="T21" fmla="*/ 16 h 16"/>
              <a:gd name="T22" fmla="*/ 27 w 31"/>
              <a:gd name="T2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16">
                <a:moveTo>
                  <a:pt x="27" y="16"/>
                </a:moveTo>
                <a:lnTo>
                  <a:pt x="29" y="14"/>
                </a:lnTo>
                <a:lnTo>
                  <a:pt x="29" y="12"/>
                </a:lnTo>
                <a:lnTo>
                  <a:pt x="30" y="5"/>
                </a:lnTo>
                <a:lnTo>
                  <a:pt x="31" y="0"/>
                </a:lnTo>
                <a:lnTo>
                  <a:pt x="29" y="1"/>
                </a:lnTo>
                <a:lnTo>
                  <a:pt x="16" y="1"/>
                </a:lnTo>
                <a:lnTo>
                  <a:pt x="1" y="0"/>
                </a:lnTo>
                <a:lnTo>
                  <a:pt x="0" y="12"/>
                </a:lnTo>
                <a:lnTo>
                  <a:pt x="10" y="12"/>
                </a:lnTo>
                <a:lnTo>
                  <a:pt x="15" y="16"/>
                </a:lnTo>
                <a:lnTo>
                  <a:pt x="2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861">
            <a:extLst>
              <a:ext uri="{FF2B5EF4-FFF2-40B4-BE49-F238E27FC236}">
                <a16:creationId xmlns:a16="http://schemas.microsoft.com/office/drawing/2014/main" id="{3D231AB0-08CE-6F31-A19D-A74A1BBE533E}"/>
              </a:ext>
            </a:extLst>
          </p:cNvPr>
          <p:cNvSpPr>
            <a:spLocks/>
          </p:cNvSpPr>
          <p:nvPr/>
        </p:nvSpPr>
        <p:spPr bwMode="auto">
          <a:xfrm>
            <a:off x="4395848" y="4460981"/>
            <a:ext cx="52388" cy="17463"/>
          </a:xfrm>
          <a:custGeom>
            <a:avLst/>
            <a:gdLst>
              <a:gd name="T0" fmla="*/ 1 w 33"/>
              <a:gd name="T1" fmla="*/ 3 h 11"/>
              <a:gd name="T2" fmla="*/ 7 w 33"/>
              <a:gd name="T3" fmla="*/ 9 h 11"/>
              <a:gd name="T4" fmla="*/ 8 w 33"/>
              <a:gd name="T5" fmla="*/ 10 h 11"/>
              <a:gd name="T6" fmla="*/ 8 w 33"/>
              <a:gd name="T7" fmla="*/ 11 h 11"/>
              <a:gd name="T8" fmla="*/ 29 w 33"/>
              <a:gd name="T9" fmla="*/ 11 h 11"/>
              <a:gd name="T10" fmla="*/ 33 w 33"/>
              <a:gd name="T11" fmla="*/ 11 h 11"/>
              <a:gd name="T12" fmla="*/ 26 w 33"/>
              <a:gd name="T13" fmla="*/ 7 h 11"/>
              <a:gd name="T14" fmla="*/ 18 w 33"/>
              <a:gd name="T15" fmla="*/ 0 h 11"/>
              <a:gd name="T16" fmla="*/ 0 w 33"/>
              <a:gd name="T17" fmla="*/ 0 h 11"/>
              <a:gd name="T18" fmla="*/ 1 w 33"/>
              <a:gd name="T19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11">
                <a:moveTo>
                  <a:pt x="1" y="3"/>
                </a:moveTo>
                <a:lnTo>
                  <a:pt x="7" y="9"/>
                </a:lnTo>
                <a:lnTo>
                  <a:pt x="8" y="10"/>
                </a:lnTo>
                <a:lnTo>
                  <a:pt x="8" y="11"/>
                </a:lnTo>
                <a:lnTo>
                  <a:pt x="29" y="11"/>
                </a:lnTo>
                <a:lnTo>
                  <a:pt x="33" y="11"/>
                </a:lnTo>
                <a:lnTo>
                  <a:pt x="26" y="7"/>
                </a:lnTo>
                <a:lnTo>
                  <a:pt x="18" y="0"/>
                </a:lnTo>
                <a:lnTo>
                  <a:pt x="0" y="0"/>
                </a:lnTo>
                <a:lnTo>
                  <a:pt x="1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862">
            <a:extLst>
              <a:ext uri="{FF2B5EF4-FFF2-40B4-BE49-F238E27FC236}">
                <a16:creationId xmlns:a16="http://schemas.microsoft.com/office/drawing/2014/main" id="{70CEFA5C-C6F8-4BC6-F8BB-2988EC053560}"/>
              </a:ext>
            </a:extLst>
          </p:cNvPr>
          <p:cNvSpPr>
            <a:spLocks/>
          </p:cNvSpPr>
          <p:nvPr/>
        </p:nvSpPr>
        <p:spPr bwMode="auto">
          <a:xfrm>
            <a:off x="4395848" y="4397479"/>
            <a:ext cx="22225" cy="38101"/>
          </a:xfrm>
          <a:custGeom>
            <a:avLst/>
            <a:gdLst>
              <a:gd name="T0" fmla="*/ 8 w 14"/>
              <a:gd name="T1" fmla="*/ 24 h 24"/>
              <a:gd name="T2" fmla="*/ 12 w 14"/>
              <a:gd name="T3" fmla="*/ 23 h 24"/>
              <a:gd name="T4" fmla="*/ 14 w 14"/>
              <a:gd name="T5" fmla="*/ 0 h 24"/>
              <a:gd name="T6" fmla="*/ 8 w 14"/>
              <a:gd name="T7" fmla="*/ 0 h 24"/>
              <a:gd name="T8" fmla="*/ 7 w 14"/>
              <a:gd name="T9" fmla="*/ 4 h 24"/>
              <a:gd name="T10" fmla="*/ 1 w 14"/>
              <a:gd name="T11" fmla="*/ 4 h 24"/>
              <a:gd name="T12" fmla="*/ 0 w 14"/>
              <a:gd name="T13" fmla="*/ 10 h 24"/>
              <a:gd name="T14" fmla="*/ 8 w 14"/>
              <a:gd name="T15" fmla="*/ 10 h 24"/>
              <a:gd name="T16" fmla="*/ 8 w 14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4">
                <a:moveTo>
                  <a:pt x="8" y="24"/>
                </a:moveTo>
                <a:lnTo>
                  <a:pt x="12" y="23"/>
                </a:lnTo>
                <a:lnTo>
                  <a:pt x="14" y="0"/>
                </a:lnTo>
                <a:lnTo>
                  <a:pt x="8" y="0"/>
                </a:lnTo>
                <a:lnTo>
                  <a:pt x="7" y="4"/>
                </a:lnTo>
                <a:lnTo>
                  <a:pt x="1" y="4"/>
                </a:lnTo>
                <a:lnTo>
                  <a:pt x="0" y="10"/>
                </a:lnTo>
                <a:lnTo>
                  <a:pt x="8" y="10"/>
                </a:lnTo>
                <a:lnTo>
                  <a:pt x="8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863">
            <a:extLst>
              <a:ext uri="{FF2B5EF4-FFF2-40B4-BE49-F238E27FC236}">
                <a16:creationId xmlns:a16="http://schemas.microsoft.com/office/drawing/2014/main" id="{D42F7CA9-8DF6-C4F6-CB69-0F0E5C14661E}"/>
              </a:ext>
            </a:extLst>
          </p:cNvPr>
          <p:cNvSpPr>
            <a:spLocks/>
          </p:cNvSpPr>
          <p:nvPr/>
        </p:nvSpPr>
        <p:spPr bwMode="auto">
          <a:xfrm>
            <a:off x="4419660" y="4357791"/>
            <a:ext cx="30163" cy="31751"/>
          </a:xfrm>
          <a:custGeom>
            <a:avLst/>
            <a:gdLst>
              <a:gd name="T0" fmla="*/ 16 w 19"/>
              <a:gd name="T1" fmla="*/ 20 h 20"/>
              <a:gd name="T2" fmla="*/ 19 w 19"/>
              <a:gd name="T3" fmla="*/ 18 h 20"/>
              <a:gd name="T4" fmla="*/ 14 w 19"/>
              <a:gd name="T5" fmla="*/ 5 h 20"/>
              <a:gd name="T6" fmla="*/ 10 w 19"/>
              <a:gd name="T7" fmla="*/ 8 h 20"/>
              <a:gd name="T8" fmla="*/ 7 w 19"/>
              <a:gd name="T9" fmla="*/ 0 h 20"/>
              <a:gd name="T10" fmla="*/ 0 w 19"/>
              <a:gd name="T11" fmla="*/ 5 h 20"/>
              <a:gd name="T12" fmla="*/ 0 w 19"/>
              <a:gd name="T13" fmla="*/ 8 h 20"/>
              <a:gd name="T14" fmla="*/ 16 w 19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0">
                <a:moveTo>
                  <a:pt x="16" y="20"/>
                </a:moveTo>
                <a:lnTo>
                  <a:pt x="19" y="18"/>
                </a:lnTo>
                <a:lnTo>
                  <a:pt x="14" y="5"/>
                </a:lnTo>
                <a:lnTo>
                  <a:pt x="10" y="8"/>
                </a:lnTo>
                <a:lnTo>
                  <a:pt x="7" y="0"/>
                </a:lnTo>
                <a:lnTo>
                  <a:pt x="0" y="5"/>
                </a:lnTo>
                <a:lnTo>
                  <a:pt x="0" y="8"/>
                </a:lnTo>
                <a:lnTo>
                  <a:pt x="16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864">
            <a:extLst>
              <a:ext uri="{FF2B5EF4-FFF2-40B4-BE49-F238E27FC236}">
                <a16:creationId xmlns:a16="http://schemas.microsoft.com/office/drawing/2014/main" id="{B0EDF1AF-253D-FCA9-6ED9-92FF7FB44D24}"/>
              </a:ext>
            </a:extLst>
          </p:cNvPr>
          <p:cNvSpPr>
            <a:spLocks/>
          </p:cNvSpPr>
          <p:nvPr/>
        </p:nvSpPr>
        <p:spPr bwMode="auto">
          <a:xfrm>
            <a:off x="4521262" y="4349853"/>
            <a:ext cx="53976" cy="31751"/>
          </a:xfrm>
          <a:custGeom>
            <a:avLst/>
            <a:gdLst>
              <a:gd name="T0" fmla="*/ 4 w 34"/>
              <a:gd name="T1" fmla="*/ 20 h 20"/>
              <a:gd name="T2" fmla="*/ 8 w 34"/>
              <a:gd name="T3" fmla="*/ 19 h 20"/>
              <a:gd name="T4" fmla="*/ 21 w 34"/>
              <a:gd name="T5" fmla="*/ 17 h 20"/>
              <a:gd name="T6" fmla="*/ 34 w 34"/>
              <a:gd name="T7" fmla="*/ 15 h 20"/>
              <a:gd name="T8" fmla="*/ 33 w 34"/>
              <a:gd name="T9" fmla="*/ 2 h 20"/>
              <a:gd name="T10" fmla="*/ 18 w 34"/>
              <a:gd name="T11" fmla="*/ 4 h 20"/>
              <a:gd name="T12" fmla="*/ 7 w 34"/>
              <a:gd name="T13" fmla="*/ 0 h 20"/>
              <a:gd name="T14" fmla="*/ 6 w 34"/>
              <a:gd name="T15" fmla="*/ 9 h 20"/>
              <a:gd name="T16" fmla="*/ 0 w 34"/>
              <a:gd name="T17" fmla="*/ 15 h 20"/>
              <a:gd name="T18" fmla="*/ 0 w 34"/>
              <a:gd name="T19" fmla="*/ 19 h 20"/>
              <a:gd name="T20" fmla="*/ 4 w 34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20">
                <a:moveTo>
                  <a:pt x="4" y="20"/>
                </a:moveTo>
                <a:lnTo>
                  <a:pt x="8" y="19"/>
                </a:lnTo>
                <a:lnTo>
                  <a:pt x="21" y="17"/>
                </a:lnTo>
                <a:lnTo>
                  <a:pt x="34" y="15"/>
                </a:lnTo>
                <a:lnTo>
                  <a:pt x="33" y="2"/>
                </a:lnTo>
                <a:lnTo>
                  <a:pt x="18" y="4"/>
                </a:lnTo>
                <a:lnTo>
                  <a:pt x="7" y="0"/>
                </a:lnTo>
                <a:lnTo>
                  <a:pt x="6" y="9"/>
                </a:lnTo>
                <a:lnTo>
                  <a:pt x="0" y="15"/>
                </a:lnTo>
                <a:lnTo>
                  <a:pt x="0" y="19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865">
            <a:extLst>
              <a:ext uri="{FF2B5EF4-FFF2-40B4-BE49-F238E27FC236}">
                <a16:creationId xmlns:a16="http://schemas.microsoft.com/office/drawing/2014/main" id="{CB3DDC6B-1BEA-E990-3BF6-A247154F8BEA}"/>
              </a:ext>
            </a:extLst>
          </p:cNvPr>
          <p:cNvSpPr>
            <a:spLocks/>
          </p:cNvSpPr>
          <p:nvPr/>
        </p:nvSpPr>
        <p:spPr bwMode="auto">
          <a:xfrm>
            <a:off x="4443473" y="4353028"/>
            <a:ext cx="22225" cy="26988"/>
          </a:xfrm>
          <a:custGeom>
            <a:avLst/>
            <a:gdLst>
              <a:gd name="T0" fmla="*/ 11 w 14"/>
              <a:gd name="T1" fmla="*/ 17 h 17"/>
              <a:gd name="T2" fmla="*/ 14 w 14"/>
              <a:gd name="T3" fmla="*/ 6 h 17"/>
              <a:gd name="T4" fmla="*/ 3 w 14"/>
              <a:gd name="T5" fmla="*/ 0 h 17"/>
              <a:gd name="T6" fmla="*/ 0 w 14"/>
              <a:gd name="T7" fmla="*/ 2 h 17"/>
              <a:gd name="T8" fmla="*/ 0 w 14"/>
              <a:gd name="T9" fmla="*/ 4 h 17"/>
              <a:gd name="T10" fmla="*/ 3 w 14"/>
              <a:gd name="T11" fmla="*/ 10 h 17"/>
              <a:gd name="T12" fmla="*/ 11 w 14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">
                <a:moveTo>
                  <a:pt x="11" y="17"/>
                </a:moveTo>
                <a:lnTo>
                  <a:pt x="14" y="6"/>
                </a:ln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3" y="10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866">
            <a:extLst>
              <a:ext uri="{FF2B5EF4-FFF2-40B4-BE49-F238E27FC236}">
                <a16:creationId xmlns:a16="http://schemas.microsoft.com/office/drawing/2014/main" id="{9EA7B0A4-4805-0FAE-D7E0-6FC450867C39}"/>
              </a:ext>
            </a:extLst>
          </p:cNvPr>
          <p:cNvSpPr>
            <a:spLocks/>
          </p:cNvSpPr>
          <p:nvPr/>
        </p:nvSpPr>
        <p:spPr bwMode="auto">
          <a:xfrm>
            <a:off x="4478399" y="4321277"/>
            <a:ext cx="17463" cy="25401"/>
          </a:xfrm>
          <a:custGeom>
            <a:avLst/>
            <a:gdLst>
              <a:gd name="T0" fmla="*/ 5 w 11"/>
              <a:gd name="T1" fmla="*/ 16 h 16"/>
              <a:gd name="T2" fmla="*/ 7 w 11"/>
              <a:gd name="T3" fmla="*/ 15 h 16"/>
              <a:gd name="T4" fmla="*/ 11 w 11"/>
              <a:gd name="T5" fmla="*/ 11 h 16"/>
              <a:gd name="T6" fmla="*/ 11 w 11"/>
              <a:gd name="T7" fmla="*/ 0 h 16"/>
              <a:gd name="T8" fmla="*/ 3 w 11"/>
              <a:gd name="T9" fmla="*/ 5 h 16"/>
              <a:gd name="T10" fmla="*/ 0 w 11"/>
              <a:gd name="T11" fmla="*/ 11 h 16"/>
              <a:gd name="T12" fmla="*/ 5 w 11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7" y="15"/>
                </a:lnTo>
                <a:lnTo>
                  <a:pt x="11" y="11"/>
                </a:lnTo>
                <a:lnTo>
                  <a:pt x="11" y="0"/>
                </a:lnTo>
                <a:lnTo>
                  <a:pt x="3" y="5"/>
                </a:lnTo>
                <a:lnTo>
                  <a:pt x="0" y="11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867">
            <a:extLst>
              <a:ext uri="{FF2B5EF4-FFF2-40B4-BE49-F238E27FC236}">
                <a16:creationId xmlns:a16="http://schemas.microsoft.com/office/drawing/2014/main" id="{3971979F-B643-DE9A-6A46-E7359CA89F9B}"/>
              </a:ext>
            </a:extLst>
          </p:cNvPr>
          <p:cNvSpPr>
            <a:spLocks/>
          </p:cNvSpPr>
          <p:nvPr/>
        </p:nvSpPr>
        <p:spPr bwMode="auto">
          <a:xfrm>
            <a:off x="4551425" y="4303815"/>
            <a:ext cx="33338" cy="38101"/>
          </a:xfrm>
          <a:custGeom>
            <a:avLst/>
            <a:gdLst>
              <a:gd name="T0" fmla="*/ 15 w 21"/>
              <a:gd name="T1" fmla="*/ 24 h 24"/>
              <a:gd name="T2" fmla="*/ 19 w 21"/>
              <a:gd name="T3" fmla="*/ 19 h 24"/>
              <a:gd name="T4" fmla="*/ 21 w 21"/>
              <a:gd name="T5" fmla="*/ 5 h 24"/>
              <a:gd name="T6" fmla="*/ 6 w 21"/>
              <a:gd name="T7" fmla="*/ 0 h 24"/>
              <a:gd name="T8" fmla="*/ 0 w 21"/>
              <a:gd name="T9" fmla="*/ 9 h 24"/>
              <a:gd name="T10" fmla="*/ 2 w 21"/>
              <a:gd name="T11" fmla="*/ 11 h 24"/>
              <a:gd name="T12" fmla="*/ 15 w 21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24">
                <a:moveTo>
                  <a:pt x="15" y="24"/>
                </a:moveTo>
                <a:lnTo>
                  <a:pt x="19" y="19"/>
                </a:lnTo>
                <a:lnTo>
                  <a:pt x="21" y="5"/>
                </a:lnTo>
                <a:lnTo>
                  <a:pt x="6" y="0"/>
                </a:lnTo>
                <a:lnTo>
                  <a:pt x="0" y="9"/>
                </a:lnTo>
                <a:lnTo>
                  <a:pt x="2" y="11"/>
                </a:lnTo>
                <a:lnTo>
                  <a:pt x="15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868">
            <a:extLst>
              <a:ext uri="{FF2B5EF4-FFF2-40B4-BE49-F238E27FC236}">
                <a16:creationId xmlns:a16="http://schemas.microsoft.com/office/drawing/2014/main" id="{16F74BEF-BA57-1C4E-68D8-747DEF5936FC}"/>
              </a:ext>
            </a:extLst>
          </p:cNvPr>
          <p:cNvSpPr>
            <a:spLocks/>
          </p:cNvSpPr>
          <p:nvPr/>
        </p:nvSpPr>
        <p:spPr bwMode="auto">
          <a:xfrm>
            <a:off x="4753040" y="4267301"/>
            <a:ext cx="19050" cy="14288"/>
          </a:xfrm>
          <a:custGeom>
            <a:avLst/>
            <a:gdLst>
              <a:gd name="T0" fmla="*/ 4 w 12"/>
              <a:gd name="T1" fmla="*/ 9 h 9"/>
              <a:gd name="T2" fmla="*/ 1 w 12"/>
              <a:gd name="T3" fmla="*/ 7 h 9"/>
              <a:gd name="T4" fmla="*/ 0 w 12"/>
              <a:gd name="T5" fmla="*/ 7 h 9"/>
              <a:gd name="T6" fmla="*/ 1 w 12"/>
              <a:gd name="T7" fmla="*/ 2 h 9"/>
              <a:gd name="T8" fmla="*/ 4 w 12"/>
              <a:gd name="T9" fmla="*/ 1 h 9"/>
              <a:gd name="T10" fmla="*/ 8 w 12"/>
              <a:gd name="T11" fmla="*/ 0 h 9"/>
              <a:gd name="T12" fmla="*/ 11 w 12"/>
              <a:gd name="T13" fmla="*/ 4 h 9"/>
              <a:gd name="T14" fmla="*/ 12 w 12"/>
              <a:gd name="T15" fmla="*/ 5 h 9"/>
              <a:gd name="T16" fmla="*/ 10 w 12"/>
              <a:gd name="T17" fmla="*/ 8 h 9"/>
              <a:gd name="T18" fmla="*/ 4 w 12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9">
                <a:moveTo>
                  <a:pt x="4" y="9"/>
                </a:moveTo>
                <a:lnTo>
                  <a:pt x="1" y="7"/>
                </a:lnTo>
                <a:lnTo>
                  <a:pt x="0" y="7"/>
                </a:lnTo>
                <a:lnTo>
                  <a:pt x="1" y="2"/>
                </a:lnTo>
                <a:lnTo>
                  <a:pt x="4" y="1"/>
                </a:lnTo>
                <a:lnTo>
                  <a:pt x="8" y="0"/>
                </a:lnTo>
                <a:lnTo>
                  <a:pt x="11" y="4"/>
                </a:lnTo>
                <a:lnTo>
                  <a:pt x="12" y="5"/>
                </a:lnTo>
                <a:lnTo>
                  <a:pt x="10" y="8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869">
            <a:extLst>
              <a:ext uri="{FF2B5EF4-FFF2-40B4-BE49-F238E27FC236}">
                <a16:creationId xmlns:a16="http://schemas.microsoft.com/office/drawing/2014/main" id="{58FF1001-B28B-376D-B295-461757D14AAD}"/>
              </a:ext>
            </a:extLst>
          </p:cNvPr>
          <p:cNvSpPr>
            <a:spLocks/>
          </p:cNvSpPr>
          <p:nvPr/>
        </p:nvSpPr>
        <p:spPr bwMode="auto">
          <a:xfrm>
            <a:off x="4676839" y="4214912"/>
            <a:ext cx="58738" cy="66677"/>
          </a:xfrm>
          <a:custGeom>
            <a:avLst/>
            <a:gdLst>
              <a:gd name="T0" fmla="*/ 25 w 37"/>
              <a:gd name="T1" fmla="*/ 40 h 42"/>
              <a:gd name="T2" fmla="*/ 37 w 37"/>
              <a:gd name="T3" fmla="*/ 31 h 42"/>
              <a:gd name="T4" fmla="*/ 37 w 37"/>
              <a:gd name="T5" fmla="*/ 11 h 42"/>
              <a:gd name="T6" fmla="*/ 37 w 37"/>
              <a:gd name="T7" fmla="*/ 10 h 42"/>
              <a:gd name="T8" fmla="*/ 37 w 37"/>
              <a:gd name="T9" fmla="*/ 8 h 42"/>
              <a:gd name="T10" fmla="*/ 37 w 37"/>
              <a:gd name="T11" fmla="*/ 7 h 42"/>
              <a:gd name="T12" fmla="*/ 36 w 37"/>
              <a:gd name="T13" fmla="*/ 0 h 42"/>
              <a:gd name="T14" fmla="*/ 29 w 37"/>
              <a:gd name="T15" fmla="*/ 0 h 42"/>
              <a:gd name="T16" fmla="*/ 28 w 37"/>
              <a:gd name="T17" fmla="*/ 12 h 42"/>
              <a:gd name="T18" fmla="*/ 21 w 37"/>
              <a:gd name="T19" fmla="*/ 14 h 42"/>
              <a:gd name="T20" fmla="*/ 17 w 37"/>
              <a:gd name="T21" fmla="*/ 10 h 42"/>
              <a:gd name="T22" fmla="*/ 9 w 37"/>
              <a:gd name="T23" fmla="*/ 14 h 42"/>
              <a:gd name="T24" fmla="*/ 6 w 37"/>
              <a:gd name="T25" fmla="*/ 23 h 42"/>
              <a:gd name="T26" fmla="*/ 4 w 37"/>
              <a:gd name="T27" fmla="*/ 23 h 42"/>
              <a:gd name="T28" fmla="*/ 0 w 37"/>
              <a:gd name="T29" fmla="*/ 26 h 42"/>
              <a:gd name="T30" fmla="*/ 0 w 37"/>
              <a:gd name="T31" fmla="*/ 27 h 42"/>
              <a:gd name="T32" fmla="*/ 0 w 37"/>
              <a:gd name="T33" fmla="*/ 29 h 42"/>
              <a:gd name="T34" fmla="*/ 11 w 37"/>
              <a:gd name="T35" fmla="*/ 38 h 42"/>
              <a:gd name="T36" fmla="*/ 17 w 37"/>
              <a:gd name="T37" fmla="*/ 42 h 42"/>
              <a:gd name="T38" fmla="*/ 25 w 37"/>
              <a:gd name="T39" fmla="*/ 4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2">
                <a:moveTo>
                  <a:pt x="25" y="40"/>
                </a:moveTo>
                <a:lnTo>
                  <a:pt x="37" y="31"/>
                </a:lnTo>
                <a:lnTo>
                  <a:pt x="37" y="11"/>
                </a:lnTo>
                <a:lnTo>
                  <a:pt x="37" y="10"/>
                </a:lnTo>
                <a:lnTo>
                  <a:pt x="37" y="8"/>
                </a:lnTo>
                <a:lnTo>
                  <a:pt x="37" y="7"/>
                </a:lnTo>
                <a:lnTo>
                  <a:pt x="36" y="0"/>
                </a:lnTo>
                <a:lnTo>
                  <a:pt x="29" y="0"/>
                </a:lnTo>
                <a:lnTo>
                  <a:pt x="28" y="12"/>
                </a:lnTo>
                <a:lnTo>
                  <a:pt x="21" y="14"/>
                </a:lnTo>
                <a:lnTo>
                  <a:pt x="17" y="10"/>
                </a:lnTo>
                <a:lnTo>
                  <a:pt x="9" y="14"/>
                </a:lnTo>
                <a:lnTo>
                  <a:pt x="6" y="23"/>
                </a:lnTo>
                <a:lnTo>
                  <a:pt x="4" y="23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11" y="38"/>
                </a:lnTo>
                <a:lnTo>
                  <a:pt x="17" y="42"/>
                </a:lnTo>
                <a:lnTo>
                  <a:pt x="25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870">
            <a:extLst>
              <a:ext uri="{FF2B5EF4-FFF2-40B4-BE49-F238E27FC236}">
                <a16:creationId xmlns:a16="http://schemas.microsoft.com/office/drawing/2014/main" id="{7C78C1C7-4B14-01E1-B7A2-6A2D883CD07B}"/>
              </a:ext>
            </a:extLst>
          </p:cNvPr>
          <p:cNvSpPr>
            <a:spLocks/>
          </p:cNvSpPr>
          <p:nvPr/>
        </p:nvSpPr>
        <p:spPr bwMode="auto">
          <a:xfrm>
            <a:off x="4748277" y="4226025"/>
            <a:ext cx="28575" cy="30163"/>
          </a:xfrm>
          <a:custGeom>
            <a:avLst/>
            <a:gdLst>
              <a:gd name="T0" fmla="*/ 6 w 18"/>
              <a:gd name="T1" fmla="*/ 18 h 19"/>
              <a:gd name="T2" fmla="*/ 15 w 18"/>
              <a:gd name="T3" fmla="*/ 11 h 19"/>
              <a:gd name="T4" fmla="*/ 18 w 18"/>
              <a:gd name="T5" fmla="*/ 0 h 19"/>
              <a:gd name="T6" fmla="*/ 11 w 18"/>
              <a:gd name="T7" fmla="*/ 1 h 19"/>
              <a:gd name="T8" fmla="*/ 2 w 18"/>
              <a:gd name="T9" fmla="*/ 3 h 19"/>
              <a:gd name="T10" fmla="*/ 0 w 18"/>
              <a:gd name="T11" fmla="*/ 12 h 19"/>
              <a:gd name="T12" fmla="*/ 0 w 18"/>
              <a:gd name="T13" fmla="*/ 19 h 19"/>
              <a:gd name="T14" fmla="*/ 2 w 18"/>
              <a:gd name="T15" fmla="*/ 19 h 19"/>
              <a:gd name="T16" fmla="*/ 3 w 18"/>
              <a:gd name="T17" fmla="*/ 19 h 19"/>
              <a:gd name="T18" fmla="*/ 6 w 18"/>
              <a:gd name="T19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9">
                <a:moveTo>
                  <a:pt x="6" y="18"/>
                </a:moveTo>
                <a:lnTo>
                  <a:pt x="15" y="11"/>
                </a:lnTo>
                <a:lnTo>
                  <a:pt x="18" y="0"/>
                </a:lnTo>
                <a:lnTo>
                  <a:pt x="11" y="1"/>
                </a:lnTo>
                <a:lnTo>
                  <a:pt x="2" y="3"/>
                </a:lnTo>
                <a:lnTo>
                  <a:pt x="0" y="12"/>
                </a:lnTo>
                <a:lnTo>
                  <a:pt x="0" y="19"/>
                </a:lnTo>
                <a:lnTo>
                  <a:pt x="2" y="19"/>
                </a:lnTo>
                <a:lnTo>
                  <a:pt x="3" y="19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871">
            <a:extLst>
              <a:ext uri="{FF2B5EF4-FFF2-40B4-BE49-F238E27FC236}">
                <a16:creationId xmlns:a16="http://schemas.microsoft.com/office/drawing/2014/main" id="{CB790C56-AA2A-9F10-33E1-23FE63B30A34}"/>
              </a:ext>
            </a:extLst>
          </p:cNvPr>
          <p:cNvSpPr>
            <a:spLocks/>
          </p:cNvSpPr>
          <p:nvPr/>
        </p:nvSpPr>
        <p:spPr bwMode="auto">
          <a:xfrm>
            <a:off x="4745102" y="4208562"/>
            <a:ext cx="30163" cy="12700"/>
          </a:xfrm>
          <a:custGeom>
            <a:avLst/>
            <a:gdLst>
              <a:gd name="T0" fmla="*/ 6 w 19"/>
              <a:gd name="T1" fmla="*/ 8 h 8"/>
              <a:gd name="T2" fmla="*/ 15 w 19"/>
              <a:gd name="T3" fmla="*/ 8 h 8"/>
              <a:gd name="T4" fmla="*/ 19 w 19"/>
              <a:gd name="T5" fmla="*/ 8 h 8"/>
              <a:gd name="T6" fmla="*/ 17 w 19"/>
              <a:gd name="T7" fmla="*/ 0 h 8"/>
              <a:gd name="T8" fmla="*/ 5 w 19"/>
              <a:gd name="T9" fmla="*/ 0 h 8"/>
              <a:gd name="T10" fmla="*/ 2 w 19"/>
              <a:gd name="T11" fmla="*/ 1 h 8"/>
              <a:gd name="T12" fmla="*/ 0 w 19"/>
              <a:gd name="T13" fmla="*/ 4 h 8"/>
              <a:gd name="T14" fmla="*/ 4 w 19"/>
              <a:gd name="T15" fmla="*/ 5 h 8"/>
              <a:gd name="T16" fmla="*/ 4 w 19"/>
              <a:gd name="T17" fmla="*/ 7 h 8"/>
              <a:gd name="T18" fmla="*/ 6 w 19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8">
                <a:moveTo>
                  <a:pt x="6" y="8"/>
                </a:moveTo>
                <a:lnTo>
                  <a:pt x="15" y="8"/>
                </a:lnTo>
                <a:lnTo>
                  <a:pt x="19" y="8"/>
                </a:lnTo>
                <a:lnTo>
                  <a:pt x="17" y="0"/>
                </a:lnTo>
                <a:lnTo>
                  <a:pt x="5" y="0"/>
                </a:lnTo>
                <a:lnTo>
                  <a:pt x="2" y="1"/>
                </a:lnTo>
                <a:lnTo>
                  <a:pt x="0" y="4"/>
                </a:lnTo>
                <a:lnTo>
                  <a:pt x="4" y="5"/>
                </a:lnTo>
                <a:lnTo>
                  <a:pt x="4" y="7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872">
            <a:extLst>
              <a:ext uri="{FF2B5EF4-FFF2-40B4-BE49-F238E27FC236}">
                <a16:creationId xmlns:a16="http://schemas.microsoft.com/office/drawing/2014/main" id="{3E8FCBE3-2FE2-5198-6559-4D525B5D3F6A}"/>
              </a:ext>
            </a:extLst>
          </p:cNvPr>
          <p:cNvSpPr>
            <a:spLocks/>
          </p:cNvSpPr>
          <p:nvPr/>
        </p:nvSpPr>
        <p:spPr bwMode="auto">
          <a:xfrm>
            <a:off x="4789553" y="4178399"/>
            <a:ext cx="68263" cy="34926"/>
          </a:xfrm>
          <a:custGeom>
            <a:avLst/>
            <a:gdLst>
              <a:gd name="T0" fmla="*/ 30 w 43"/>
              <a:gd name="T1" fmla="*/ 19 h 22"/>
              <a:gd name="T2" fmla="*/ 43 w 43"/>
              <a:gd name="T3" fmla="*/ 16 h 22"/>
              <a:gd name="T4" fmla="*/ 40 w 43"/>
              <a:gd name="T5" fmla="*/ 11 h 22"/>
              <a:gd name="T6" fmla="*/ 34 w 43"/>
              <a:gd name="T7" fmla="*/ 1 h 22"/>
              <a:gd name="T8" fmla="*/ 25 w 43"/>
              <a:gd name="T9" fmla="*/ 5 h 22"/>
              <a:gd name="T10" fmla="*/ 22 w 43"/>
              <a:gd name="T11" fmla="*/ 0 h 22"/>
              <a:gd name="T12" fmla="*/ 19 w 43"/>
              <a:gd name="T13" fmla="*/ 1 h 22"/>
              <a:gd name="T14" fmla="*/ 0 w 43"/>
              <a:gd name="T15" fmla="*/ 8 h 22"/>
              <a:gd name="T16" fmla="*/ 4 w 43"/>
              <a:gd name="T17" fmla="*/ 16 h 22"/>
              <a:gd name="T18" fmla="*/ 6 w 43"/>
              <a:gd name="T19" fmla="*/ 18 h 22"/>
              <a:gd name="T20" fmla="*/ 13 w 43"/>
              <a:gd name="T21" fmla="*/ 19 h 22"/>
              <a:gd name="T22" fmla="*/ 19 w 43"/>
              <a:gd name="T23" fmla="*/ 20 h 22"/>
              <a:gd name="T24" fmla="*/ 22 w 43"/>
              <a:gd name="T25" fmla="*/ 22 h 22"/>
              <a:gd name="T26" fmla="*/ 30 w 43"/>
              <a:gd name="T27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22">
                <a:moveTo>
                  <a:pt x="30" y="19"/>
                </a:moveTo>
                <a:lnTo>
                  <a:pt x="43" y="16"/>
                </a:lnTo>
                <a:lnTo>
                  <a:pt x="40" y="11"/>
                </a:lnTo>
                <a:lnTo>
                  <a:pt x="34" y="1"/>
                </a:lnTo>
                <a:lnTo>
                  <a:pt x="25" y="5"/>
                </a:lnTo>
                <a:lnTo>
                  <a:pt x="22" y="0"/>
                </a:lnTo>
                <a:lnTo>
                  <a:pt x="19" y="1"/>
                </a:lnTo>
                <a:lnTo>
                  <a:pt x="0" y="8"/>
                </a:lnTo>
                <a:lnTo>
                  <a:pt x="4" y="16"/>
                </a:lnTo>
                <a:lnTo>
                  <a:pt x="6" y="18"/>
                </a:lnTo>
                <a:lnTo>
                  <a:pt x="13" y="19"/>
                </a:lnTo>
                <a:lnTo>
                  <a:pt x="19" y="20"/>
                </a:lnTo>
                <a:lnTo>
                  <a:pt x="22" y="22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873">
            <a:extLst>
              <a:ext uri="{FF2B5EF4-FFF2-40B4-BE49-F238E27FC236}">
                <a16:creationId xmlns:a16="http://schemas.microsoft.com/office/drawing/2014/main" id="{3B9A6DD7-ABFF-707E-62A9-BCCF1CDA97D6}"/>
              </a:ext>
            </a:extLst>
          </p:cNvPr>
          <p:cNvSpPr>
            <a:spLocks/>
          </p:cNvSpPr>
          <p:nvPr/>
        </p:nvSpPr>
        <p:spPr bwMode="auto">
          <a:xfrm>
            <a:off x="4857816" y="4165699"/>
            <a:ext cx="50801" cy="47626"/>
          </a:xfrm>
          <a:custGeom>
            <a:avLst/>
            <a:gdLst>
              <a:gd name="T0" fmla="*/ 5 w 32"/>
              <a:gd name="T1" fmla="*/ 21 h 30"/>
              <a:gd name="T2" fmla="*/ 5 w 32"/>
              <a:gd name="T3" fmla="*/ 24 h 30"/>
              <a:gd name="T4" fmla="*/ 13 w 32"/>
              <a:gd name="T5" fmla="*/ 30 h 30"/>
              <a:gd name="T6" fmla="*/ 31 w 32"/>
              <a:gd name="T7" fmla="*/ 23 h 30"/>
              <a:gd name="T8" fmla="*/ 32 w 32"/>
              <a:gd name="T9" fmla="*/ 15 h 30"/>
              <a:gd name="T10" fmla="*/ 30 w 32"/>
              <a:gd name="T11" fmla="*/ 13 h 30"/>
              <a:gd name="T12" fmla="*/ 26 w 32"/>
              <a:gd name="T13" fmla="*/ 12 h 30"/>
              <a:gd name="T14" fmla="*/ 23 w 32"/>
              <a:gd name="T15" fmla="*/ 4 h 30"/>
              <a:gd name="T16" fmla="*/ 21 w 32"/>
              <a:gd name="T17" fmla="*/ 0 h 30"/>
              <a:gd name="T18" fmla="*/ 2 w 32"/>
              <a:gd name="T19" fmla="*/ 1 h 30"/>
              <a:gd name="T20" fmla="*/ 0 w 32"/>
              <a:gd name="T21" fmla="*/ 11 h 30"/>
              <a:gd name="T22" fmla="*/ 5 w 32"/>
              <a:gd name="T23" fmla="*/ 17 h 30"/>
              <a:gd name="T24" fmla="*/ 5 w 32"/>
              <a:gd name="T25" fmla="*/ 2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30">
                <a:moveTo>
                  <a:pt x="5" y="21"/>
                </a:moveTo>
                <a:lnTo>
                  <a:pt x="5" y="24"/>
                </a:lnTo>
                <a:lnTo>
                  <a:pt x="13" y="30"/>
                </a:lnTo>
                <a:lnTo>
                  <a:pt x="31" y="23"/>
                </a:lnTo>
                <a:lnTo>
                  <a:pt x="32" y="15"/>
                </a:lnTo>
                <a:lnTo>
                  <a:pt x="30" y="13"/>
                </a:lnTo>
                <a:lnTo>
                  <a:pt x="26" y="12"/>
                </a:lnTo>
                <a:lnTo>
                  <a:pt x="23" y="4"/>
                </a:lnTo>
                <a:lnTo>
                  <a:pt x="21" y="0"/>
                </a:lnTo>
                <a:lnTo>
                  <a:pt x="2" y="1"/>
                </a:lnTo>
                <a:lnTo>
                  <a:pt x="0" y="11"/>
                </a:lnTo>
                <a:lnTo>
                  <a:pt x="5" y="17"/>
                </a:lnTo>
                <a:lnTo>
                  <a:pt x="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874">
            <a:extLst>
              <a:ext uri="{FF2B5EF4-FFF2-40B4-BE49-F238E27FC236}">
                <a16:creationId xmlns:a16="http://schemas.microsoft.com/office/drawing/2014/main" id="{6022E575-4810-7674-2283-069D6B20BC4D}"/>
              </a:ext>
            </a:extLst>
          </p:cNvPr>
          <p:cNvSpPr>
            <a:spLocks/>
          </p:cNvSpPr>
          <p:nvPr/>
        </p:nvSpPr>
        <p:spPr bwMode="auto">
          <a:xfrm>
            <a:off x="4895917" y="4118073"/>
            <a:ext cx="39688" cy="25401"/>
          </a:xfrm>
          <a:custGeom>
            <a:avLst/>
            <a:gdLst>
              <a:gd name="T0" fmla="*/ 14 w 25"/>
              <a:gd name="T1" fmla="*/ 16 h 16"/>
              <a:gd name="T2" fmla="*/ 25 w 25"/>
              <a:gd name="T3" fmla="*/ 13 h 16"/>
              <a:gd name="T4" fmla="*/ 21 w 25"/>
              <a:gd name="T5" fmla="*/ 0 h 16"/>
              <a:gd name="T6" fmla="*/ 15 w 25"/>
              <a:gd name="T7" fmla="*/ 0 h 16"/>
              <a:gd name="T8" fmla="*/ 8 w 25"/>
              <a:gd name="T9" fmla="*/ 0 h 16"/>
              <a:gd name="T10" fmla="*/ 7 w 25"/>
              <a:gd name="T11" fmla="*/ 2 h 16"/>
              <a:gd name="T12" fmla="*/ 4 w 25"/>
              <a:gd name="T13" fmla="*/ 5 h 16"/>
              <a:gd name="T14" fmla="*/ 2 w 25"/>
              <a:gd name="T15" fmla="*/ 9 h 16"/>
              <a:gd name="T16" fmla="*/ 0 w 25"/>
              <a:gd name="T17" fmla="*/ 9 h 16"/>
              <a:gd name="T18" fmla="*/ 4 w 25"/>
              <a:gd name="T19" fmla="*/ 12 h 16"/>
              <a:gd name="T20" fmla="*/ 14 w 25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16">
                <a:moveTo>
                  <a:pt x="14" y="16"/>
                </a:moveTo>
                <a:lnTo>
                  <a:pt x="25" y="13"/>
                </a:lnTo>
                <a:lnTo>
                  <a:pt x="21" y="0"/>
                </a:lnTo>
                <a:lnTo>
                  <a:pt x="15" y="0"/>
                </a:lnTo>
                <a:lnTo>
                  <a:pt x="8" y="0"/>
                </a:lnTo>
                <a:lnTo>
                  <a:pt x="7" y="2"/>
                </a:lnTo>
                <a:lnTo>
                  <a:pt x="4" y="5"/>
                </a:lnTo>
                <a:lnTo>
                  <a:pt x="2" y="9"/>
                </a:lnTo>
                <a:lnTo>
                  <a:pt x="0" y="9"/>
                </a:lnTo>
                <a:lnTo>
                  <a:pt x="4" y="12"/>
                </a:lnTo>
                <a:lnTo>
                  <a:pt x="14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875">
            <a:extLst>
              <a:ext uri="{FF2B5EF4-FFF2-40B4-BE49-F238E27FC236}">
                <a16:creationId xmlns:a16="http://schemas.microsoft.com/office/drawing/2014/main" id="{1A8C72F8-9DD8-F4BB-F486-16E0F90B51EE}"/>
              </a:ext>
            </a:extLst>
          </p:cNvPr>
          <p:cNvSpPr>
            <a:spLocks/>
          </p:cNvSpPr>
          <p:nvPr/>
        </p:nvSpPr>
        <p:spPr bwMode="auto">
          <a:xfrm>
            <a:off x="4772090" y="4076797"/>
            <a:ext cx="79376" cy="58739"/>
          </a:xfrm>
          <a:custGeom>
            <a:avLst/>
            <a:gdLst>
              <a:gd name="T0" fmla="*/ 37 w 50"/>
              <a:gd name="T1" fmla="*/ 37 h 37"/>
              <a:gd name="T2" fmla="*/ 50 w 50"/>
              <a:gd name="T3" fmla="*/ 27 h 37"/>
              <a:gd name="T4" fmla="*/ 43 w 50"/>
              <a:gd name="T5" fmla="*/ 0 h 37"/>
              <a:gd name="T6" fmla="*/ 14 w 50"/>
              <a:gd name="T7" fmla="*/ 2 h 37"/>
              <a:gd name="T8" fmla="*/ 4 w 50"/>
              <a:gd name="T9" fmla="*/ 8 h 37"/>
              <a:gd name="T10" fmla="*/ 0 w 50"/>
              <a:gd name="T11" fmla="*/ 19 h 37"/>
              <a:gd name="T12" fmla="*/ 2 w 50"/>
              <a:gd name="T13" fmla="*/ 20 h 37"/>
              <a:gd name="T14" fmla="*/ 18 w 50"/>
              <a:gd name="T15" fmla="*/ 27 h 37"/>
              <a:gd name="T16" fmla="*/ 24 w 50"/>
              <a:gd name="T17" fmla="*/ 34 h 37"/>
              <a:gd name="T18" fmla="*/ 37 w 50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37">
                <a:moveTo>
                  <a:pt x="37" y="37"/>
                </a:moveTo>
                <a:lnTo>
                  <a:pt x="50" y="27"/>
                </a:lnTo>
                <a:lnTo>
                  <a:pt x="43" y="0"/>
                </a:lnTo>
                <a:lnTo>
                  <a:pt x="14" y="2"/>
                </a:lnTo>
                <a:lnTo>
                  <a:pt x="4" y="8"/>
                </a:lnTo>
                <a:lnTo>
                  <a:pt x="0" y="19"/>
                </a:lnTo>
                <a:lnTo>
                  <a:pt x="2" y="20"/>
                </a:lnTo>
                <a:lnTo>
                  <a:pt x="18" y="27"/>
                </a:lnTo>
                <a:lnTo>
                  <a:pt x="24" y="34"/>
                </a:lnTo>
                <a:lnTo>
                  <a:pt x="37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876">
            <a:extLst>
              <a:ext uri="{FF2B5EF4-FFF2-40B4-BE49-F238E27FC236}">
                <a16:creationId xmlns:a16="http://schemas.microsoft.com/office/drawing/2014/main" id="{38C9358C-C6FC-A583-CDFF-2960765B6973}"/>
              </a:ext>
            </a:extLst>
          </p:cNvPr>
          <p:cNvSpPr>
            <a:spLocks/>
          </p:cNvSpPr>
          <p:nvPr/>
        </p:nvSpPr>
        <p:spPr bwMode="auto">
          <a:xfrm>
            <a:off x="4875279" y="4018058"/>
            <a:ext cx="174627" cy="84140"/>
          </a:xfrm>
          <a:custGeom>
            <a:avLst/>
            <a:gdLst>
              <a:gd name="T0" fmla="*/ 25 w 110"/>
              <a:gd name="T1" fmla="*/ 50 h 53"/>
              <a:gd name="T2" fmla="*/ 30 w 110"/>
              <a:gd name="T3" fmla="*/ 49 h 53"/>
              <a:gd name="T4" fmla="*/ 43 w 110"/>
              <a:gd name="T5" fmla="*/ 44 h 53"/>
              <a:gd name="T6" fmla="*/ 47 w 110"/>
              <a:gd name="T7" fmla="*/ 42 h 53"/>
              <a:gd name="T8" fmla="*/ 66 w 110"/>
              <a:gd name="T9" fmla="*/ 44 h 53"/>
              <a:gd name="T10" fmla="*/ 72 w 110"/>
              <a:gd name="T11" fmla="*/ 42 h 53"/>
              <a:gd name="T12" fmla="*/ 79 w 110"/>
              <a:gd name="T13" fmla="*/ 38 h 53"/>
              <a:gd name="T14" fmla="*/ 95 w 110"/>
              <a:gd name="T15" fmla="*/ 33 h 53"/>
              <a:gd name="T16" fmla="*/ 110 w 110"/>
              <a:gd name="T17" fmla="*/ 26 h 53"/>
              <a:gd name="T18" fmla="*/ 102 w 110"/>
              <a:gd name="T19" fmla="*/ 18 h 53"/>
              <a:gd name="T20" fmla="*/ 99 w 110"/>
              <a:gd name="T21" fmla="*/ 18 h 53"/>
              <a:gd name="T22" fmla="*/ 95 w 110"/>
              <a:gd name="T23" fmla="*/ 15 h 53"/>
              <a:gd name="T24" fmla="*/ 85 w 110"/>
              <a:gd name="T25" fmla="*/ 11 h 53"/>
              <a:gd name="T26" fmla="*/ 83 w 110"/>
              <a:gd name="T27" fmla="*/ 3 h 53"/>
              <a:gd name="T28" fmla="*/ 79 w 110"/>
              <a:gd name="T29" fmla="*/ 1 h 53"/>
              <a:gd name="T30" fmla="*/ 76 w 110"/>
              <a:gd name="T31" fmla="*/ 0 h 53"/>
              <a:gd name="T32" fmla="*/ 72 w 110"/>
              <a:gd name="T33" fmla="*/ 9 h 53"/>
              <a:gd name="T34" fmla="*/ 66 w 110"/>
              <a:gd name="T35" fmla="*/ 9 h 53"/>
              <a:gd name="T36" fmla="*/ 65 w 110"/>
              <a:gd name="T37" fmla="*/ 4 h 53"/>
              <a:gd name="T38" fmla="*/ 35 w 110"/>
              <a:gd name="T39" fmla="*/ 5 h 53"/>
              <a:gd name="T40" fmla="*/ 45 w 110"/>
              <a:gd name="T41" fmla="*/ 16 h 53"/>
              <a:gd name="T42" fmla="*/ 47 w 110"/>
              <a:gd name="T43" fmla="*/ 19 h 53"/>
              <a:gd name="T44" fmla="*/ 39 w 110"/>
              <a:gd name="T45" fmla="*/ 20 h 53"/>
              <a:gd name="T46" fmla="*/ 32 w 110"/>
              <a:gd name="T47" fmla="*/ 22 h 53"/>
              <a:gd name="T48" fmla="*/ 20 w 110"/>
              <a:gd name="T49" fmla="*/ 19 h 53"/>
              <a:gd name="T50" fmla="*/ 0 w 110"/>
              <a:gd name="T51" fmla="*/ 38 h 53"/>
              <a:gd name="T52" fmla="*/ 16 w 110"/>
              <a:gd name="T53" fmla="*/ 53 h 53"/>
              <a:gd name="T54" fmla="*/ 17 w 110"/>
              <a:gd name="T55" fmla="*/ 53 h 53"/>
              <a:gd name="T56" fmla="*/ 25 w 110"/>
              <a:gd name="T57" fmla="*/ 5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53">
                <a:moveTo>
                  <a:pt x="25" y="50"/>
                </a:moveTo>
                <a:lnTo>
                  <a:pt x="30" y="49"/>
                </a:lnTo>
                <a:lnTo>
                  <a:pt x="43" y="44"/>
                </a:lnTo>
                <a:lnTo>
                  <a:pt x="47" y="42"/>
                </a:lnTo>
                <a:lnTo>
                  <a:pt x="66" y="44"/>
                </a:lnTo>
                <a:lnTo>
                  <a:pt x="72" y="42"/>
                </a:lnTo>
                <a:lnTo>
                  <a:pt x="79" y="38"/>
                </a:lnTo>
                <a:lnTo>
                  <a:pt x="95" y="33"/>
                </a:lnTo>
                <a:lnTo>
                  <a:pt x="110" y="26"/>
                </a:lnTo>
                <a:lnTo>
                  <a:pt x="102" y="18"/>
                </a:lnTo>
                <a:lnTo>
                  <a:pt x="99" y="18"/>
                </a:lnTo>
                <a:lnTo>
                  <a:pt x="95" y="15"/>
                </a:lnTo>
                <a:lnTo>
                  <a:pt x="85" y="11"/>
                </a:lnTo>
                <a:lnTo>
                  <a:pt x="83" y="3"/>
                </a:lnTo>
                <a:lnTo>
                  <a:pt x="79" y="1"/>
                </a:lnTo>
                <a:lnTo>
                  <a:pt x="76" y="0"/>
                </a:lnTo>
                <a:lnTo>
                  <a:pt x="72" y="9"/>
                </a:lnTo>
                <a:lnTo>
                  <a:pt x="66" y="9"/>
                </a:lnTo>
                <a:lnTo>
                  <a:pt x="65" y="4"/>
                </a:lnTo>
                <a:lnTo>
                  <a:pt x="35" y="5"/>
                </a:lnTo>
                <a:lnTo>
                  <a:pt x="45" y="16"/>
                </a:lnTo>
                <a:lnTo>
                  <a:pt x="47" y="19"/>
                </a:lnTo>
                <a:lnTo>
                  <a:pt x="39" y="20"/>
                </a:lnTo>
                <a:lnTo>
                  <a:pt x="32" y="22"/>
                </a:lnTo>
                <a:lnTo>
                  <a:pt x="20" y="19"/>
                </a:lnTo>
                <a:lnTo>
                  <a:pt x="0" y="38"/>
                </a:lnTo>
                <a:lnTo>
                  <a:pt x="16" y="53"/>
                </a:lnTo>
                <a:lnTo>
                  <a:pt x="17" y="53"/>
                </a:lnTo>
                <a:lnTo>
                  <a:pt x="25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877">
            <a:extLst>
              <a:ext uri="{FF2B5EF4-FFF2-40B4-BE49-F238E27FC236}">
                <a16:creationId xmlns:a16="http://schemas.microsoft.com/office/drawing/2014/main" id="{AC095917-BC52-580D-3EE9-803F8E52DD72}"/>
              </a:ext>
            </a:extLst>
          </p:cNvPr>
          <p:cNvSpPr>
            <a:spLocks/>
          </p:cNvSpPr>
          <p:nvPr/>
        </p:nvSpPr>
        <p:spPr bwMode="auto">
          <a:xfrm>
            <a:off x="4887979" y="3952969"/>
            <a:ext cx="98426" cy="49214"/>
          </a:xfrm>
          <a:custGeom>
            <a:avLst/>
            <a:gdLst>
              <a:gd name="T0" fmla="*/ 26 w 62"/>
              <a:gd name="T1" fmla="*/ 31 h 31"/>
              <a:gd name="T2" fmla="*/ 60 w 62"/>
              <a:gd name="T3" fmla="*/ 27 h 31"/>
              <a:gd name="T4" fmla="*/ 62 w 62"/>
              <a:gd name="T5" fmla="*/ 14 h 31"/>
              <a:gd name="T6" fmla="*/ 60 w 62"/>
              <a:gd name="T7" fmla="*/ 10 h 31"/>
              <a:gd name="T8" fmla="*/ 62 w 62"/>
              <a:gd name="T9" fmla="*/ 3 h 31"/>
              <a:gd name="T10" fmla="*/ 58 w 62"/>
              <a:gd name="T11" fmla="*/ 0 h 31"/>
              <a:gd name="T12" fmla="*/ 32 w 62"/>
              <a:gd name="T13" fmla="*/ 18 h 31"/>
              <a:gd name="T14" fmla="*/ 0 w 62"/>
              <a:gd name="T15" fmla="*/ 22 h 31"/>
              <a:gd name="T16" fmla="*/ 0 w 62"/>
              <a:gd name="T17" fmla="*/ 29 h 31"/>
              <a:gd name="T18" fmla="*/ 26 w 62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26" y="31"/>
                </a:moveTo>
                <a:lnTo>
                  <a:pt x="60" y="27"/>
                </a:lnTo>
                <a:lnTo>
                  <a:pt x="62" y="14"/>
                </a:lnTo>
                <a:lnTo>
                  <a:pt x="60" y="10"/>
                </a:lnTo>
                <a:lnTo>
                  <a:pt x="62" y="3"/>
                </a:lnTo>
                <a:lnTo>
                  <a:pt x="58" y="0"/>
                </a:lnTo>
                <a:lnTo>
                  <a:pt x="32" y="18"/>
                </a:lnTo>
                <a:lnTo>
                  <a:pt x="0" y="22"/>
                </a:lnTo>
                <a:lnTo>
                  <a:pt x="0" y="29"/>
                </a:lnTo>
                <a:lnTo>
                  <a:pt x="2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Freeform 878">
            <a:extLst>
              <a:ext uri="{FF2B5EF4-FFF2-40B4-BE49-F238E27FC236}">
                <a16:creationId xmlns:a16="http://schemas.microsoft.com/office/drawing/2014/main" id="{560C41A6-3E56-0EB7-E78D-BF71EC966E0A}"/>
              </a:ext>
            </a:extLst>
          </p:cNvPr>
          <p:cNvSpPr>
            <a:spLocks/>
          </p:cNvSpPr>
          <p:nvPr/>
        </p:nvSpPr>
        <p:spPr bwMode="auto">
          <a:xfrm>
            <a:off x="5422974" y="3624348"/>
            <a:ext cx="65088" cy="73027"/>
          </a:xfrm>
          <a:custGeom>
            <a:avLst/>
            <a:gdLst>
              <a:gd name="T0" fmla="*/ 11 w 41"/>
              <a:gd name="T1" fmla="*/ 24 h 46"/>
              <a:gd name="T2" fmla="*/ 9 w 41"/>
              <a:gd name="T3" fmla="*/ 24 h 46"/>
              <a:gd name="T4" fmla="*/ 11 w 41"/>
              <a:gd name="T5" fmla="*/ 35 h 46"/>
              <a:gd name="T6" fmla="*/ 16 w 41"/>
              <a:gd name="T7" fmla="*/ 35 h 46"/>
              <a:gd name="T8" fmla="*/ 22 w 41"/>
              <a:gd name="T9" fmla="*/ 32 h 46"/>
              <a:gd name="T10" fmla="*/ 24 w 41"/>
              <a:gd name="T11" fmla="*/ 39 h 46"/>
              <a:gd name="T12" fmla="*/ 26 w 41"/>
              <a:gd name="T13" fmla="*/ 42 h 46"/>
              <a:gd name="T14" fmla="*/ 28 w 41"/>
              <a:gd name="T15" fmla="*/ 46 h 46"/>
              <a:gd name="T16" fmla="*/ 37 w 41"/>
              <a:gd name="T17" fmla="*/ 46 h 46"/>
              <a:gd name="T18" fmla="*/ 41 w 41"/>
              <a:gd name="T19" fmla="*/ 35 h 46"/>
              <a:gd name="T20" fmla="*/ 35 w 41"/>
              <a:gd name="T21" fmla="*/ 32 h 46"/>
              <a:gd name="T22" fmla="*/ 26 w 41"/>
              <a:gd name="T23" fmla="*/ 28 h 46"/>
              <a:gd name="T24" fmla="*/ 27 w 41"/>
              <a:gd name="T25" fmla="*/ 22 h 46"/>
              <a:gd name="T26" fmla="*/ 17 w 41"/>
              <a:gd name="T27" fmla="*/ 11 h 46"/>
              <a:gd name="T28" fmla="*/ 15 w 41"/>
              <a:gd name="T29" fmla="*/ 9 h 46"/>
              <a:gd name="T30" fmla="*/ 13 w 41"/>
              <a:gd name="T31" fmla="*/ 8 h 46"/>
              <a:gd name="T32" fmla="*/ 12 w 41"/>
              <a:gd name="T33" fmla="*/ 5 h 46"/>
              <a:gd name="T34" fmla="*/ 7 w 41"/>
              <a:gd name="T35" fmla="*/ 0 h 46"/>
              <a:gd name="T36" fmla="*/ 2 w 41"/>
              <a:gd name="T37" fmla="*/ 1 h 46"/>
              <a:gd name="T38" fmla="*/ 0 w 41"/>
              <a:gd name="T39" fmla="*/ 9 h 46"/>
              <a:gd name="T40" fmla="*/ 0 w 41"/>
              <a:gd name="T41" fmla="*/ 12 h 46"/>
              <a:gd name="T42" fmla="*/ 8 w 41"/>
              <a:gd name="T43" fmla="*/ 15 h 46"/>
              <a:gd name="T44" fmla="*/ 11 w 41"/>
              <a:gd name="T45" fmla="*/ 16 h 46"/>
              <a:gd name="T46" fmla="*/ 12 w 41"/>
              <a:gd name="T47" fmla="*/ 22 h 46"/>
              <a:gd name="T48" fmla="*/ 13 w 41"/>
              <a:gd name="T49" fmla="*/ 23 h 46"/>
              <a:gd name="T50" fmla="*/ 11 w 41"/>
              <a:gd name="T51" fmla="*/ 2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6">
                <a:moveTo>
                  <a:pt x="11" y="24"/>
                </a:moveTo>
                <a:lnTo>
                  <a:pt x="9" y="24"/>
                </a:lnTo>
                <a:lnTo>
                  <a:pt x="11" y="35"/>
                </a:lnTo>
                <a:lnTo>
                  <a:pt x="16" y="35"/>
                </a:lnTo>
                <a:lnTo>
                  <a:pt x="22" y="32"/>
                </a:lnTo>
                <a:lnTo>
                  <a:pt x="24" y="39"/>
                </a:lnTo>
                <a:lnTo>
                  <a:pt x="26" y="42"/>
                </a:lnTo>
                <a:lnTo>
                  <a:pt x="28" y="46"/>
                </a:lnTo>
                <a:lnTo>
                  <a:pt x="37" y="46"/>
                </a:lnTo>
                <a:lnTo>
                  <a:pt x="41" y="35"/>
                </a:lnTo>
                <a:lnTo>
                  <a:pt x="35" y="32"/>
                </a:lnTo>
                <a:lnTo>
                  <a:pt x="26" y="28"/>
                </a:lnTo>
                <a:lnTo>
                  <a:pt x="27" y="22"/>
                </a:lnTo>
                <a:lnTo>
                  <a:pt x="17" y="11"/>
                </a:lnTo>
                <a:lnTo>
                  <a:pt x="15" y="9"/>
                </a:lnTo>
                <a:lnTo>
                  <a:pt x="13" y="8"/>
                </a:lnTo>
                <a:lnTo>
                  <a:pt x="12" y="5"/>
                </a:lnTo>
                <a:lnTo>
                  <a:pt x="7" y="0"/>
                </a:lnTo>
                <a:lnTo>
                  <a:pt x="2" y="1"/>
                </a:lnTo>
                <a:lnTo>
                  <a:pt x="0" y="9"/>
                </a:lnTo>
                <a:lnTo>
                  <a:pt x="0" y="12"/>
                </a:lnTo>
                <a:lnTo>
                  <a:pt x="8" y="15"/>
                </a:lnTo>
                <a:lnTo>
                  <a:pt x="11" y="16"/>
                </a:lnTo>
                <a:lnTo>
                  <a:pt x="12" y="22"/>
                </a:lnTo>
                <a:lnTo>
                  <a:pt x="13" y="23"/>
                </a:lnTo>
                <a:lnTo>
                  <a:pt x="11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879">
            <a:extLst>
              <a:ext uri="{FF2B5EF4-FFF2-40B4-BE49-F238E27FC236}">
                <a16:creationId xmlns:a16="http://schemas.microsoft.com/office/drawing/2014/main" id="{2C07A57D-3033-23F2-9E51-FE48DED7C1D5}"/>
              </a:ext>
            </a:extLst>
          </p:cNvPr>
          <p:cNvSpPr>
            <a:spLocks/>
          </p:cNvSpPr>
          <p:nvPr/>
        </p:nvSpPr>
        <p:spPr bwMode="auto">
          <a:xfrm>
            <a:off x="5442025" y="3614823"/>
            <a:ext cx="28575" cy="30163"/>
          </a:xfrm>
          <a:custGeom>
            <a:avLst/>
            <a:gdLst>
              <a:gd name="T0" fmla="*/ 7 w 18"/>
              <a:gd name="T1" fmla="*/ 10 h 19"/>
              <a:gd name="T2" fmla="*/ 0 w 18"/>
              <a:gd name="T3" fmla="*/ 4 h 19"/>
              <a:gd name="T4" fmla="*/ 16 w 18"/>
              <a:gd name="T5" fmla="*/ 0 h 19"/>
              <a:gd name="T6" fmla="*/ 16 w 18"/>
              <a:gd name="T7" fmla="*/ 3 h 19"/>
              <a:gd name="T8" fmla="*/ 18 w 18"/>
              <a:gd name="T9" fmla="*/ 19 h 19"/>
              <a:gd name="T10" fmla="*/ 7 w 18"/>
              <a:gd name="T11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9">
                <a:moveTo>
                  <a:pt x="7" y="10"/>
                </a:moveTo>
                <a:lnTo>
                  <a:pt x="0" y="4"/>
                </a:lnTo>
                <a:lnTo>
                  <a:pt x="16" y="0"/>
                </a:lnTo>
                <a:lnTo>
                  <a:pt x="16" y="3"/>
                </a:lnTo>
                <a:lnTo>
                  <a:pt x="18" y="19"/>
                </a:lnTo>
                <a:lnTo>
                  <a:pt x="7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880">
            <a:extLst>
              <a:ext uri="{FF2B5EF4-FFF2-40B4-BE49-F238E27FC236}">
                <a16:creationId xmlns:a16="http://schemas.microsoft.com/office/drawing/2014/main" id="{5EC87B25-4812-4855-C8E6-3022432BEF47}"/>
              </a:ext>
            </a:extLst>
          </p:cNvPr>
          <p:cNvSpPr>
            <a:spLocks/>
          </p:cNvSpPr>
          <p:nvPr/>
        </p:nvSpPr>
        <p:spPr bwMode="auto">
          <a:xfrm>
            <a:off x="5370586" y="3484645"/>
            <a:ext cx="96839" cy="65089"/>
          </a:xfrm>
          <a:custGeom>
            <a:avLst/>
            <a:gdLst>
              <a:gd name="T0" fmla="*/ 1 w 61"/>
              <a:gd name="T1" fmla="*/ 30 h 41"/>
              <a:gd name="T2" fmla="*/ 0 w 61"/>
              <a:gd name="T3" fmla="*/ 35 h 41"/>
              <a:gd name="T4" fmla="*/ 0 w 61"/>
              <a:gd name="T5" fmla="*/ 36 h 41"/>
              <a:gd name="T6" fmla="*/ 15 w 61"/>
              <a:gd name="T7" fmla="*/ 37 h 41"/>
              <a:gd name="T8" fmla="*/ 25 w 61"/>
              <a:gd name="T9" fmla="*/ 30 h 41"/>
              <a:gd name="T10" fmla="*/ 31 w 61"/>
              <a:gd name="T11" fmla="*/ 26 h 41"/>
              <a:gd name="T12" fmla="*/ 34 w 61"/>
              <a:gd name="T13" fmla="*/ 30 h 41"/>
              <a:gd name="T14" fmla="*/ 35 w 61"/>
              <a:gd name="T15" fmla="*/ 35 h 41"/>
              <a:gd name="T16" fmla="*/ 48 w 61"/>
              <a:gd name="T17" fmla="*/ 41 h 41"/>
              <a:gd name="T18" fmla="*/ 56 w 61"/>
              <a:gd name="T19" fmla="*/ 35 h 41"/>
              <a:gd name="T20" fmla="*/ 60 w 61"/>
              <a:gd name="T21" fmla="*/ 30 h 41"/>
              <a:gd name="T22" fmla="*/ 61 w 61"/>
              <a:gd name="T23" fmla="*/ 28 h 41"/>
              <a:gd name="T24" fmla="*/ 61 w 61"/>
              <a:gd name="T25" fmla="*/ 25 h 41"/>
              <a:gd name="T26" fmla="*/ 45 w 61"/>
              <a:gd name="T27" fmla="*/ 3 h 41"/>
              <a:gd name="T28" fmla="*/ 44 w 61"/>
              <a:gd name="T29" fmla="*/ 0 h 41"/>
              <a:gd name="T30" fmla="*/ 15 w 61"/>
              <a:gd name="T31" fmla="*/ 15 h 41"/>
              <a:gd name="T32" fmla="*/ 14 w 61"/>
              <a:gd name="T33" fmla="*/ 11 h 41"/>
              <a:gd name="T34" fmla="*/ 3 w 61"/>
              <a:gd name="T35" fmla="*/ 17 h 41"/>
              <a:gd name="T36" fmla="*/ 1 w 61"/>
              <a:gd name="T37" fmla="*/ 3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1" h="41">
                <a:moveTo>
                  <a:pt x="1" y="30"/>
                </a:moveTo>
                <a:lnTo>
                  <a:pt x="0" y="35"/>
                </a:lnTo>
                <a:lnTo>
                  <a:pt x="0" y="36"/>
                </a:lnTo>
                <a:lnTo>
                  <a:pt x="15" y="37"/>
                </a:lnTo>
                <a:lnTo>
                  <a:pt x="25" y="30"/>
                </a:lnTo>
                <a:lnTo>
                  <a:pt x="31" y="26"/>
                </a:lnTo>
                <a:lnTo>
                  <a:pt x="34" y="30"/>
                </a:lnTo>
                <a:lnTo>
                  <a:pt x="35" y="35"/>
                </a:lnTo>
                <a:lnTo>
                  <a:pt x="48" y="41"/>
                </a:lnTo>
                <a:lnTo>
                  <a:pt x="56" y="35"/>
                </a:lnTo>
                <a:lnTo>
                  <a:pt x="60" y="30"/>
                </a:lnTo>
                <a:lnTo>
                  <a:pt x="61" y="28"/>
                </a:lnTo>
                <a:lnTo>
                  <a:pt x="61" y="25"/>
                </a:lnTo>
                <a:lnTo>
                  <a:pt x="45" y="3"/>
                </a:lnTo>
                <a:lnTo>
                  <a:pt x="44" y="0"/>
                </a:lnTo>
                <a:lnTo>
                  <a:pt x="15" y="15"/>
                </a:lnTo>
                <a:lnTo>
                  <a:pt x="14" y="11"/>
                </a:lnTo>
                <a:lnTo>
                  <a:pt x="3" y="17"/>
                </a:lnTo>
                <a:lnTo>
                  <a:pt x="1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881">
            <a:extLst>
              <a:ext uri="{FF2B5EF4-FFF2-40B4-BE49-F238E27FC236}">
                <a16:creationId xmlns:a16="http://schemas.microsoft.com/office/drawing/2014/main" id="{07C9E6D6-E005-54FB-5CB1-AEFD648C66A9}"/>
              </a:ext>
            </a:extLst>
          </p:cNvPr>
          <p:cNvSpPr>
            <a:spLocks/>
          </p:cNvSpPr>
          <p:nvPr/>
        </p:nvSpPr>
        <p:spPr bwMode="auto">
          <a:xfrm>
            <a:off x="5508700" y="3435431"/>
            <a:ext cx="47626" cy="33338"/>
          </a:xfrm>
          <a:custGeom>
            <a:avLst/>
            <a:gdLst>
              <a:gd name="T0" fmla="*/ 6 w 30"/>
              <a:gd name="T1" fmla="*/ 21 h 21"/>
              <a:gd name="T2" fmla="*/ 30 w 30"/>
              <a:gd name="T3" fmla="*/ 6 h 21"/>
              <a:gd name="T4" fmla="*/ 18 w 30"/>
              <a:gd name="T5" fmla="*/ 0 h 21"/>
              <a:gd name="T6" fmla="*/ 4 w 30"/>
              <a:gd name="T7" fmla="*/ 6 h 21"/>
              <a:gd name="T8" fmla="*/ 0 w 30"/>
              <a:gd name="T9" fmla="*/ 15 h 21"/>
              <a:gd name="T10" fmla="*/ 6 w 30"/>
              <a:gd name="T1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1">
                <a:moveTo>
                  <a:pt x="6" y="21"/>
                </a:moveTo>
                <a:lnTo>
                  <a:pt x="30" y="6"/>
                </a:lnTo>
                <a:lnTo>
                  <a:pt x="18" y="0"/>
                </a:lnTo>
                <a:lnTo>
                  <a:pt x="4" y="6"/>
                </a:lnTo>
                <a:lnTo>
                  <a:pt x="0" y="15"/>
                </a:lnTo>
                <a:lnTo>
                  <a:pt x="6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882">
            <a:extLst>
              <a:ext uri="{FF2B5EF4-FFF2-40B4-BE49-F238E27FC236}">
                <a16:creationId xmlns:a16="http://schemas.microsoft.com/office/drawing/2014/main" id="{0DB6BE60-8DD9-3767-A151-7065E3D57141}"/>
              </a:ext>
            </a:extLst>
          </p:cNvPr>
          <p:cNvSpPr>
            <a:spLocks/>
          </p:cNvSpPr>
          <p:nvPr/>
        </p:nvSpPr>
        <p:spPr bwMode="auto">
          <a:xfrm>
            <a:off x="5613477" y="3279852"/>
            <a:ext cx="23813" cy="36513"/>
          </a:xfrm>
          <a:custGeom>
            <a:avLst/>
            <a:gdLst>
              <a:gd name="T0" fmla="*/ 0 w 15"/>
              <a:gd name="T1" fmla="*/ 23 h 23"/>
              <a:gd name="T2" fmla="*/ 12 w 15"/>
              <a:gd name="T3" fmla="*/ 20 h 23"/>
              <a:gd name="T4" fmla="*/ 15 w 15"/>
              <a:gd name="T5" fmla="*/ 0 h 23"/>
              <a:gd name="T6" fmla="*/ 0 w 15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3">
                <a:moveTo>
                  <a:pt x="0" y="23"/>
                </a:moveTo>
                <a:lnTo>
                  <a:pt x="12" y="20"/>
                </a:lnTo>
                <a:lnTo>
                  <a:pt x="15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883">
            <a:extLst>
              <a:ext uri="{FF2B5EF4-FFF2-40B4-BE49-F238E27FC236}">
                <a16:creationId xmlns:a16="http://schemas.microsoft.com/office/drawing/2014/main" id="{B1812302-C04B-1AF4-58EF-CA42CB3CB577}"/>
              </a:ext>
            </a:extLst>
          </p:cNvPr>
          <p:cNvSpPr>
            <a:spLocks/>
          </p:cNvSpPr>
          <p:nvPr/>
        </p:nvSpPr>
        <p:spPr bwMode="auto">
          <a:xfrm>
            <a:off x="5632527" y="3219526"/>
            <a:ext cx="15875" cy="25401"/>
          </a:xfrm>
          <a:custGeom>
            <a:avLst/>
            <a:gdLst>
              <a:gd name="T0" fmla="*/ 3 w 10"/>
              <a:gd name="T1" fmla="*/ 16 h 16"/>
              <a:gd name="T2" fmla="*/ 0 w 10"/>
              <a:gd name="T3" fmla="*/ 16 h 16"/>
              <a:gd name="T4" fmla="*/ 1 w 10"/>
              <a:gd name="T5" fmla="*/ 12 h 16"/>
              <a:gd name="T6" fmla="*/ 1 w 10"/>
              <a:gd name="T7" fmla="*/ 8 h 16"/>
              <a:gd name="T8" fmla="*/ 4 w 10"/>
              <a:gd name="T9" fmla="*/ 2 h 16"/>
              <a:gd name="T10" fmla="*/ 4 w 10"/>
              <a:gd name="T11" fmla="*/ 1 h 16"/>
              <a:gd name="T12" fmla="*/ 7 w 10"/>
              <a:gd name="T13" fmla="*/ 0 h 16"/>
              <a:gd name="T14" fmla="*/ 10 w 10"/>
              <a:gd name="T15" fmla="*/ 2 h 16"/>
              <a:gd name="T16" fmla="*/ 8 w 10"/>
              <a:gd name="T17" fmla="*/ 8 h 16"/>
              <a:gd name="T18" fmla="*/ 7 w 10"/>
              <a:gd name="T19" fmla="*/ 11 h 16"/>
              <a:gd name="T20" fmla="*/ 3 w 10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6">
                <a:moveTo>
                  <a:pt x="3" y="16"/>
                </a:moveTo>
                <a:lnTo>
                  <a:pt x="0" y="16"/>
                </a:lnTo>
                <a:lnTo>
                  <a:pt x="1" y="12"/>
                </a:lnTo>
                <a:lnTo>
                  <a:pt x="1" y="8"/>
                </a:lnTo>
                <a:lnTo>
                  <a:pt x="4" y="2"/>
                </a:lnTo>
                <a:lnTo>
                  <a:pt x="4" y="1"/>
                </a:lnTo>
                <a:lnTo>
                  <a:pt x="7" y="0"/>
                </a:lnTo>
                <a:lnTo>
                  <a:pt x="10" y="2"/>
                </a:lnTo>
                <a:lnTo>
                  <a:pt x="8" y="8"/>
                </a:lnTo>
                <a:lnTo>
                  <a:pt x="7" y="11"/>
                </a:lnTo>
                <a:lnTo>
                  <a:pt x="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884">
            <a:extLst>
              <a:ext uri="{FF2B5EF4-FFF2-40B4-BE49-F238E27FC236}">
                <a16:creationId xmlns:a16="http://schemas.microsoft.com/office/drawing/2014/main" id="{2F97522F-BE7C-5EC9-BF84-CAB59D7C22EE}"/>
              </a:ext>
            </a:extLst>
          </p:cNvPr>
          <p:cNvSpPr>
            <a:spLocks/>
          </p:cNvSpPr>
          <p:nvPr/>
        </p:nvSpPr>
        <p:spPr bwMode="auto">
          <a:xfrm>
            <a:off x="5567439" y="3192538"/>
            <a:ext cx="71438" cy="50801"/>
          </a:xfrm>
          <a:custGeom>
            <a:avLst/>
            <a:gdLst>
              <a:gd name="T0" fmla="*/ 19 w 45"/>
              <a:gd name="T1" fmla="*/ 32 h 32"/>
              <a:gd name="T2" fmla="*/ 27 w 45"/>
              <a:gd name="T3" fmla="*/ 15 h 32"/>
              <a:gd name="T4" fmla="*/ 42 w 45"/>
              <a:gd name="T5" fmla="*/ 13 h 32"/>
              <a:gd name="T6" fmla="*/ 45 w 45"/>
              <a:gd name="T7" fmla="*/ 4 h 32"/>
              <a:gd name="T8" fmla="*/ 29 w 45"/>
              <a:gd name="T9" fmla="*/ 2 h 32"/>
              <a:gd name="T10" fmla="*/ 14 w 45"/>
              <a:gd name="T11" fmla="*/ 0 h 32"/>
              <a:gd name="T12" fmla="*/ 10 w 45"/>
              <a:gd name="T13" fmla="*/ 2 h 32"/>
              <a:gd name="T14" fmla="*/ 3 w 45"/>
              <a:gd name="T15" fmla="*/ 14 h 32"/>
              <a:gd name="T16" fmla="*/ 0 w 45"/>
              <a:gd name="T17" fmla="*/ 22 h 32"/>
              <a:gd name="T18" fmla="*/ 7 w 45"/>
              <a:gd name="T19" fmla="*/ 25 h 32"/>
              <a:gd name="T20" fmla="*/ 18 w 45"/>
              <a:gd name="T21" fmla="*/ 30 h 32"/>
              <a:gd name="T22" fmla="*/ 19 w 45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32">
                <a:moveTo>
                  <a:pt x="19" y="32"/>
                </a:moveTo>
                <a:lnTo>
                  <a:pt x="27" y="15"/>
                </a:lnTo>
                <a:lnTo>
                  <a:pt x="42" y="13"/>
                </a:lnTo>
                <a:lnTo>
                  <a:pt x="45" y="4"/>
                </a:lnTo>
                <a:lnTo>
                  <a:pt x="29" y="2"/>
                </a:lnTo>
                <a:lnTo>
                  <a:pt x="14" y="0"/>
                </a:lnTo>
                <a:lnTo>
                  <a:pt x="10" y="2"/>
                </a:lnTo>
                <a:lnTo>
                  <a:pt x="3" y="14"/>
                </a:lnTo>
                <a:lnTo>
                  <a:pt x="0" y="22"/>
                </a:lnTo>
                <a:lnTo>
                  <a:pt x="7" y="25"/>
                </a:lnTo>
                <a:lnTo>
                  <a:pt x="18" y="30"/>
                </a:lnTo>
                <a:lnTo>
                  <a:pt x="19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885">
            <a:extLst>
              <a:ext uri="{FF2B5EF4-FFF2-40B4-BE49-F238E27FC236}">
                <a16:creationId xmlns:a16="http://schemas.microsoft.com/office/drawing/2014/main" id="{CA9C6DF6-708E-9477-F8B1-FBBA4AC8381F}"/>
              </a:ext>
            </a:extLst>
          </p:cNvPr>
          <p:cNvSpPr>
            <a:spLocks/>
          </p:cNvSpPr>
          <p:nvPr/>
        </p:nvSpPr>
        <p:spPr bwMode="auto">
          <a:xfrm>
            <a:off x="5665865" y="3189363"/>
            <a:ext cx="25400" cy="30163"/>
          </a:xfrm>
          <a:custGeom>
            <a:avLst/>
            <a:gdLst>
              <a:gd name="T0" fmla="*/ 4 w 16"/>
              <a:gd name="T1" fmla="*/ 19 h 19"/>
              <a:gd name="T2" fmla="*/ 0 w 16"/>
              <a:gd name="T3" fmla="*/ 19 h 19"/>
              <a:gd name="T4" fmla="*/ 1 w 16"/>
              <a:gd name="T5" fmla="*/ 15 h 19"/>
              <a:gd name="T6" fmla="*/ 4 w 16"/>
              <a:gd name="T7" fmla="*/ 8 h 19"/>
              <a:gd name="T8" fmla="*/ 10 w 16"/>
              <a:gd name="T9" fmla="*/ 6 h 19"/>
              <a:gd name="T10" fmla="*/ 10 w 16"/>
              <a:gd name="T11" fmla="*/ 4 h 19"/>
              <a:gd name="T12" fmla="*/ 13 w 16"/>
              <a:gd name="T13" fmla="*/ 1 h 19"/>
              <a:gd name="T14" fmla="*/ 16 w 16"/>
              <a:gd name="T15" fmla="*/ 0 h 19"/>
              <a:gd name="T16" fmla="*/ 16 w 16"/>
              <a:gd name="T17" fmla="*/ 2 h 19"/>
              <a:gd name="T18" fmla="*/ 13 w 16"/>
              <a:gd name="T19" fmla="*/ 6 h 19"/>
              <a:gd name="T20" fmla="*/ 10 w 16"/>
              <a:gd name="T21" fmla="*/ 11 h 19"/>
              <a:gd name="T22" fmla="*/ 6 w 16"/>
              <a:gd name="T23" fmla="*/ 16 h 19"/>
              <a:gd name="T24" fmla="*/ 4 w 16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9">
                <a:moveTo>
                  <a:pt x="4" y="19"/>
                </a:moveTo>
                <a:lnTo>
                  <a:pt x="0" y="19"/>
                </a:lnTo>
                <a:lnTo>
                  <a:pt x="1" y="15"/>
                </a:lnTo>
                <a:lnTo>
                  <a:pt x="4" y="8"/>
                </a:lnTo>
                <a:lnTo>
                  <a:pt x="10" y="6"/>
                </a:lnTo>
                <a:lnTo>
                  <a:pt x="10" y="4"/>
                </a:lnTo>
                <a:lnTo>
                  <a:pt x="13" y="1"/>
                </a:lnTo>
                <a:lnTo>
                  <a:pt x="16" y="0"/>
                </a:lnTo>
                <a:lnTo>
                  <a:pt x="16" y="2"/>
                </a:lnTo>
                <a:lnTo>
                  <a:pt x="13" y="6"/>
                </a:lnTo>
                <a:lnTo>
                  <a:pt x="10" y="11"/>
                </a:lnTo>
                <a:lnTo>
                  <a:pt x="6" y="16"/>
                </a:lnTo>
                <a:lnTo>
                  <a:pt x="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886">
            <a:extLst>
              <a:ext uri="{FF2B5EF4-FFF2-40B4-BE49-F238E27FC236}">
                <a16:creationId xmlns:a16="http://schemas.microsoft.com/office/drawing/2014/main" id="{E1EEB062-E7CA-3C72-E09D-141E3C0E0372}"/>
              </a:ext>
            </a:extLst>
          </p:cNvPr>
          <p:cNvSpPr>
            <a:spLocks/>
          </p:cNvSpPr>
          <p:nvPr/>
        </p:nvSpPr>
        <p:spPr bwMode="auto">
          <a:xfrm>
            <a:off x="5681740" y="3154437"/>
            <a:ext cx="22225" cy="28576"/>
          </a:xfrm>
          <a:custGeom>
            <a:avLst/>
            <a:gdLst>
              <a:gd name="T0" fmla="*/ 2 w 14"/>
              <a:gd name="T1" fmla="*/ 18 h 18"/>
              <a:gd name="T2" fmla="*/ 0 w 14"/>
              <a:gd name="T3" fmla="*/ 16 h 18"/>
              <a:gd name="T4" fmla="*/ 3 w 14"/>
              <a:gd name="T5" fmla="*/ 9 h 18"/>
              <a:gd name="T6" fmla="*/ 3 w 14"/>
              <a:gd name="T7" fmla="*/ 7 h 18"/>
              <a:gd name="T8" fmla="*/ 9 w 14"/>
              <a:gd name="T9" fmla="*/ 4 h 18"/>
              <a:gd name="T10" fmla="*/ 10 w 14"/>
              <a:gd name="T11" fmla="*/ 3 h 18"/>
              <a:gd name="T12" fmla="*/ 13 w 14"/>
              <a:gd name="T13" fmla="*/ 0 h 18"/>
              <a:gd name="T14" fmla="*/ 14 w 14"/>
              <a:gd name="T15" fmla="*/ 1 h 18"/>
              <a:gd name="T16" fmla="*/ 13 w 14"/>
              <a:gd name="T17" fmla="*/ 4 h 18"/>
              <a:gd name="T18" fmla="*/ 13 w 14"/>
              <a:gd name="T19" fmla="*/ 8 h 18"/>
              <a:gd name="T20" fmla="*/ 10 w 14"/>
              <a:gd name="T21" fmla="*/ 12 h 18"/>
              <a:gd name="T22" fmla="*/ 6 w 14"/>
              <a:gd name="T23" fmla="*/ 12 h 18"/>
              <a:gd name="T24" fmla="*/ 2 w 14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18">
                <a:moveTo>
                  <a:pt x="2" y="18"/>
                </a:moveTo>
                <a:lnTo>
                  <a:pt x="0" y="16"/>
                </a:lnTo>
                <a:lnTo>
                  <a:pt x="3" y="9"/>
                </a:lnTo>
                <a:lnTo>
                  <a:pt x="3" y="7"/>
                </a:lnTo>
                <a:lnTo>
                  <a:pt x="9" y="4"/>
                </a:lnTo>
                <a:lnTo>
                  <a:pt x="10" y="3"/>
                </a:lnTo>
                <a:lnTo>
                  <a:pt x="13" y="0"/>
                </a:lnTo>
                <a:lnTo>
                  <a:pt x="14" y="1"/>
                </a:lnTo>
                <a:lnTo>
                  <a:pt x="13" y="4"/>
                </a:lnTo>
                <a:lnTo>
                  <a:pt x="13" y="8"/>
                </a:lnTo>
                <a:lnTo>
                  <a:pt x="10" y="12"/>
                </a:lnTo>
                <a:lnTo>
                  <a:pt x="6" y="12"/>
                </a:lnTo>
                <a:lnTo>
                  <a:pt x="2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887">
            <a:extLst>
              <a:ext uri="{FF2B5EF4-FFF2-40B4-BE49-F238E27FC236}">
                <a16:creationId xmlns:a16="http://schemas.microsoft.com/office/drawing/2014/main" id="{BD1E31A4-D7FA-F58A-657E-04B4ED3AAAFE}"/>
              </a:ext>
            </a:extLst>
          </p:cNvPr>
          <p:cNvSpPr>
            <a:spLocks/>
          </p:cNvSpPr>
          <p:nvPr/>
        </p:nvSpPr>
        <p:spPr bwMode="auto">
          <a:xfrm>
            <a:off x="5686503" y="3119511"/>
            <a:ext cx="23813" cy="28576"/>
          </a:xfrm>
          <a:custGeom>
            <a:avLst/>
            <a:gdLst>
              <a:gd name="T0" fmla="*/ 0 w 15"/>
              <a:gd name="T1" fmla="*/ 18 h 18"/>
              <a:gd name="T2" fmla="*/ 0 w 15"/>
              <a:gd name="T3" fmla="*/ 12 h 18"/>
              <a:gd name="T4" fmla="*/ 6 w 15"/>
              <a:gd name="T5" fmla="*/ 7 h 18"/>
              <a:gd name="T6" fmla="*/ 11 w 15"/>
              <a:gd name="T7" fmla="*/ 4 h 18"/>
              <a:gd name="T8" fmla="*/ 12 w 15"/>
              <a:gd name="T9" fmla="*/ 0 h 18"/>
              <a:gd name="T10" fmla="*/ 14 w 15"/>
              <a:gd name="T11" fmla="*/ 1 h 18"/>
              <a:gd name="T12" fmla="*/ 15 w 15"/>
              <a:gd name="T13" fmla="*/ 1 h 18"/>
              <a:gd name="T14" fmla="*/ 12 w 15"/>
              <a:gd name="T15" fmla="*/ 7 h 18"/>
              <a:gd name="T16" fmla="*/ 11 w 15"/>
              <a:gd name="T17" fmla="*/ 10 h 18"/>
              <a:gd name="T18" fmla="*/ 11 w 15"/>
              <a:gd name="T19" fmla="*/ 14 h 18"/>
              <a:gd name="T20" fmla="*/ 6 w 15"/>
              <a:gd name="T21" fmla="*/ 15 h 18"/>
              <a:gd name="T22" fmla="*/ 3 w 15"/>
              <a:gd name="T23" fmla="*/ 16 h 18"/>
              <a:gd name="T24" fmla="*/ 0 w 15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8">
                <a:moveTo>
                  <a:pt x="0" y="18"/>
                </a:moveTo>
                <a:lnTo>
                  <a:pt x="0" y="12"/>
                </a:lnTo>
                <a:lnTo>
                  <a:pt x="6" y="7"/>
                </a:lnTo>
                <a:lnTo>
                  <a:pt x="11" y="4"/>
                </a:lnTo>
                <a:lnTo>
                  <a:pt x="12" y="0"/>
                </a:lnTo>
                <a:lnTo>
                  <a:pt x="14" y="1"/>
                </a:lnTo>
                <a:lnTo>
                  <a:pt x="15" y="1"/>
                </a:lnTo>
                <a:lnTo>
                  <a:pt x="12" y="7"/>
                </a:lnTo>
                <a:lnTo>
                  <a:pt x="11" y="10"/>
                </a:lnTo>
                <a:lnTo>
                  <a:pt x="11" y="14"/>
                </a:lnTo>
                <a:lnTo>
                  <a:pt x="6" y="15"/>
                </a:lnTo>
                <a:lnTo>
                  <a:pt x="3" y="16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888">
            <a:extLst>
              <a:ext uri="{FF2B5EF4-FFF2-40B4-BE49-F238E27FC236}">
                <a16:creationId xmlns:a16="http://schemas.microsoft.com/office/drawing/2014/main" id="{1210828F-A95D-32FE-8A53-58640B1BA260}"/>
              </a:ext>
            </a:extLst>
          </p:cNvPr>
          <p:cNvSpPr>
            <a:spLocks/>
          </p:cNvSpPr>
          <p:nvPr/>
        </p:nvSpPr>
        <p:spPr bwMode="auto">
          <a:xfrm>
            <a:off x="5656340" y="3097285"/>
            <a:ext cx="28575" cy="46039"/>
          </a:xfrm>
          <a:custGeom>
            <a:avLst/>
            <a:gdLst>
              <a:gd name="T0" fmla="*/ 3 w 18"/>
              <a:gd name="T1" fmla="*/ 29 h 29"/>
              <a:gd name="T2" fmla="*/ 4 w 18"/>
              <a:gd name="T3" fmla="*/ 25 h 29"/>
              <a:gd name="T4" fmla="*/ 6 w 18"/>
              <a:gd name="T5" fmla="*/ 19 h 29"/>
              <a:gd name="T6" fmla="*/ 10 w 18"/>
              <a:gd name="T7" fmla="*/ 17 h 29"/>
              <a:gd name="T8" fmla="*/ 10 w 18"/>
              <a:gd name="T9" fmla="*/ 14 h 29"/>
              <a:gd name="T10" fmla="*/ 14 w 18"/>
              <a:gd name="T11" fmla="*/ 7 h 29"/>
              <a:gd name="T12" fmla="*/ 18 w 18"/>
              <a:gd name="T13" fmla="*/ 3 h 29"/>
              <a:gd name="T14" fmla="*/ 15 w 18"/>
              <a:gd name="T15" fmla="*/ 0 h 29"/>
              <a:gd name="T16" fmla="*/ 10 w 18"/>
              <a:gd name="T17" fmla="*/ 2 h 29"/>
              <a:gd name="T18" fmla="*/ 8 w 18"/>
              <a:gd name="T19" fmla="*/ 6 h 29"/>
              <a:gd name="T20" fmla="*/ 8 w 18"/>
              <a:gd name="T21" fmla="*/ 9 h 29"/>
              <a:gd name="T22" fmla="*/ 7 w 18"/>
              <a:gd name="T23" fmla="*/ 13 h 29"/>
              <a:gd name="T24" fmla="*/ 4 w 18"/>
              <a:gd name="T25" fmla="*/ 14 h 29"/>
              <a:gd name="T26" fmla="*/ 1 w 18"/>
              <a:gd name="T27" fmla="*/ 18 h 29"/>
              <a:gd name="T28" fmla="*/ 0 w 18"/>
              <a:gd name="T29" fmla="*/ 22 h 29"/>
              <a:gd name="T30" fmla="*/ 1 w 18"/>
              <a:gd name="T31" fmla="*/ 28 h 29"/>
              <a:gd name="T32" fmla="*/ 3 w 18"/>
              <a:gd name="T3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" h="29">
                <a:moveTo>
                  <a:pt x="3" y="29"/>
                </a:moveTo>
                <a:lnTo>
                  <a:pt x="4" y="25"/>
                </a:lnTo>
                <a:lnTo>
                  <a:pt x="6" y="19"/>
                </a:lnTo>
                <a:lnTo>
                  <a:pt x="10" y="17"/>
                </a:lnTo>
                <a:lnTo>
                  <a:pt x="10" y="14"/>
                </a:lnTo>
                <a:lnTo>
                  <a:pt x="14" y="7"/>
                </a:lnTo>
                <a:lnTo>
                  <a:pt x="18" y="3"/>
                </a:lnTo>
                <a:lnTo>
                  <a:pt x="15" y="0"/>
                </a:lnTo>
                <a:lnTo>
                  <a:pt x="10" y="2"/>
                </a:lnTo>
                <a:lnTo>
                  <a:pt x="8" y="6"/>
                </a:lnTo>
                <a:lnTo>
                  <a:pt x="8" y="9"/>
                </a:lnTo>
                <a:lnTo>
                  <a:pt x="7" y="13"/>
                </a:lnTo>
                <a:lnTo>
                  <a:pt x="4" y="14"/>
                </a:lnTo>
                <a:lnTo>
                  <a:pt x="1" y="18"/>
                </a:lnTo>
                <a:lnTo>
                  <a:pt x="0" y="22"/>
                </a:lnTo>
                <a:lnTo>
                  <a:pt x="1" y="28"/>
                </a:lnTo>
                <a:lnTo>
                  <a:pt x="3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889">
            <a:extLst>
              <a:ext uri="{FF2B5EF4-FFF2-40B4-BE49-F238E27FC236}">
                <a16:creationId xmlns:a16="http://schemas.microsoft.com/office/drawing/2014/main" id="{28D6296C-B9E8-A188-9C1B-1F7394F6CB6D}"/>
              </a:ext>
            </a:extLst>
          </p:cNvPr>
          <p:cNvSpPr>
            <a:spLocks/>
          </p:cNvSpPr>
          <p:nvPr/>
        </p:nvSpPr>
        <p:spPr bwMode="auto">
          <a:xfrm>
            <a:off x="5615064" y="3111573"/>
            <a:ext cx="11113" cy="9525"/>
          </a:xfrm>
          <a:custGeom>
            <a:avLst/>
            <a:gdLst>
              <a:gd name="T0" fmla="*/ 3 w 7"/>
              <a:gd name="T1" fmla="*/ 6 h 6"/>
              <a:gd name="T2" fmla="*/ 0 w 7"/>
              <a:gd name="T3" fmla="*/ 6 h 6"/>
              <a:gd name="T4" fmla="*/ 3 w 7"/>
              <a:gd name="T5" fmla="*/ 2 h 6"/>
              <a:gd name="T6" fmla="*/ 6 w 7"/>
              <a:gd name="T7" fmla="*/ 0 h 6"/>
              <a:gd name="T8" fmla="*/ 7 w 7"/>
              <a:gd name="T9" fmla="*/ 2 h 6"/>
              <a:gd name="T10" fmla="*/ 6 w 7"/>
              <a:gd name="T11" fmla="*/ 5 h 6"/>
              <a:gd name="T12" fmla="*/ 3 w 7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3" y="6"/>
                </a:moveTo>
                <a:lnTo>
                  <a:pt x="0" y="6"/>
                </a:lnTo>
                <a:lnTo>
                  <a:pt x="3" y="2"/>
                </a:lnTo>
                <a:lnTo>
                  <a:pt x="6" y="0"/>
                </a:lnTo>
                <a:lnTo>
                  <a:pt x="7" y="2"/>
                </a:lnTo>
                <a:lnTo>
                  <a:pt x="6" y="5"/>
                </a:lnTo>
                <a:lnTo>
                  <a:pt x="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890">
            <a:extLst>
              <a:ext uri="{FF2B5EF4-FFF2-40B4-BE49-F238E27FC236}">
                <a16:creationId xmlns:a16="http://schemas.microsoft.com/office/drawing/2014/main" id="{5807147B-2303-14F9-E46B-ABB8E2FB543D}"/>
              </a:ext>
            </a:extLst>
          </p:cNvPr>
          <p:cNvSpPr>
            <a:spLocks/>
          </p:cNvSpPr>
          <p:nvPr/>
        </p:nvSpPr>
        <p:spPr bwMode="auto">
          <a:xfrm>
            <a:off x="5684915" y="3063947"/>
            <a:ext cx="85726" cy="55564"/>
          </a:xfrm>
          <a:custGeom>
            <a:avLst/>
            <a:gdLst>
              <a:gd name="T0" fmla="*/ 23 w 54"/>
              <a:gd name="T1" fmla="*/ 25 h 35"/>
              <a:gd name="T2" fmla="*/ 28 w 54"/>
              <a:gd name="T3" fmla="*/ 17 h 35"/>
              <a:gd name="T4" fmla="*/ 34 w 54"/>
              <a:gd name="T5" fmla="*/ 17 h 35"/>
              <a:gd name="T6" fmla="*/ 43 w 54"/>
              <a:gd name="T7" fmla="*/ 13 h 35"/>
              <a:gd name="T8" fmla="*/ 46 w 54"/>
              <a:gd name="T9" fmla="*/ 13 h 35"/>
              <a:gd name="T10" fmla="*/ 54 w 54"/>
              <a:gd name="T11" fmla="*/ 9 h 35"/>
              <a:gd name="T12" fmla="*/ 54 w 54"/>
              <a:gd name="T13" fmla="*/ 2 h 35"/>
              <a:gd name="T14" fmla="*/ 54 w 54"/>
              <a:gd name="T15" fmla="*/ 0 h 35"/>
              <a:gd name="T16" fmla="*/ 46 w 54"/>
              <a:gd name="T17" fmla="*/ 2 h 35"/>
              <a:gd name="T18" fmla="*/ 43 w 54"/>
              <a:gd name="T19" fmla="*/ 4 h 35"/>
              <a:gd name="T20" fmla="*/ 38 w 54"/>
              <a:gd name="T21" fmla="*/ 4 h 35"/>
              <a:gd name="T22" fmla="*/ 31 w 54"/>
              <a:gd name="T23" fmla="*/ 9 h 35"/>
              <a:gd name="T24" fmla="*/ 27 w 54"/>
              <a:gd name="T25" fmla="*/ 10 h 35"/>
              <a:gd name="T26" fmla="*/ 28 w 54"/>
              <a:gd name="T27" fmla="*/ 4 h 35"/>
              <a:gd name="T28" fmla="*/ 26 w 54"/>
              <a:gd name="T29" fmla="*/ 2 h 35"/>
              <a:gd name="T30" fmla="*/ 23 w 54"/>
              <a:gd name="T31" fmla="*/ 2 h 35"/>
              <a:gd name="T32" fmla="*/ 9 w 54"/>
              <a:gd name="T33" fmla="*/ 17 h 35"/>
              <a:gd name="T34" fmla="*/ 9 w 54"/>
              <a:gd name="T35" fmla="*/ 23 h 35"/>
              <a:gd name="T36" fmla="*/ 4 w 54"/>
              <a:gd name="T37" fmla="*/ 24 h 35"/>
              <a:gd name="T38" fmla="*/ 0 w 54"/>
              <a:gd name="T39" fmla="*/ 34 h 35"/>
              <a:gd name="T40" fmla="*/ 0 w 54"/>
              <a:gd name="T41" fmla="*/ 35 h 35"/>
              <a:gd name="T42" fmla="*/ 15 w 54"/>
              <a:gd name="T43" fmla="*/ 34 h 35"/>
              <a:gd name="T44" fmla="*/ 16 w 54"/>
              <a:gd name="T45" fmla="*/ 34 h 35"/>
              <a:gd name="T46" fmla="*/ 23 w 54"/>
              <a:gd name="T47" fmla="*/ 2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4" h="35">
                <a:moveTo>
                  <a:pt x="23" y="25"/>
                </a:moveTo>
                <a:lnTo>
                  <a:pt x="28" y="17"/>
                </a:lnTo>
                <a:lnTo>
                  <a:pt x="34" y="17"/>
                </a:lnTo>
                <a:lnTo>
                  <a:pt x="43" y="13"/>
                </a:lnTo>
                <a:lnTo>
                  <a:pt x="46" y="13"/>
                </a:lnTo>
                <a:lnTo>
                  <a:pt x="54" y="9"/>
                </a:lnTo>
                <a:lnTo>
                  <a:pt x="54" y="2"/>
                </a:lnTo>
                <a:lnTo>
                  <a:pt x="54" y="0"/>
                </a:lnTo>
                <a:lnTo>
                  <a:pt x="46" y="2"/>
                </a:lnTo>
                <a:lnTo>
                  <a:pt x="43" y="4"/>
                </a:lnTo>
                <a:lnTo>
                  <a:pt x="38" y="4"/>
                </a:lnTo>
                <a:lnTo>
                  <a:pt x="31" y="9"/>
                </a:lnTo>
                <a:lnTo>
                  <a:pt x="27" y="10"/>
                </a:lnTo>
                <a:lnTo>
                  <a:pt x="28" y="4"/>
                </a:lnTo>
                <a:lnTo>
                  <a:pt x="26" y="2"/>
                </a:lnTo>
                <a:lnTo>
                  <a:pt x="23" y="2"/>
                </a:lnTo>
                <a:lnTo>
                  <a:pt x="9" y="17"/>
                </a:lnTo>
                <a:lnTo>
                  <a:pt x="9" y="23"/>
                </a:lnTo>
                <a:lnTo>
                  <a:pt x="4" y="24"/>
                </a:lnTo>
                <a:lnTo>
                  <a:pt x="0" y="34"/>
                </a:lnTo>
                <a:lnTo>
                  <a:pt x="0" y="35"/>
                </a:lnTo>
                <a:lnTo>
                  <a:pt x="15" y="34"/>
                </a:lnTo>
                <a:lnTo>
                  <a:pt x="16" y="34"/>
                </a:lnTo>
                <a:lnTo>
                  <a:pt x="23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891">
            <a:extLst>
              <a:ext uri="{FF2B5EF4-FFF2-40B4-BE49-F238E27FC236}">
                <a16:creationId xmlns:a16="http://schemas.microsoft.com/office/drawing/2014/main" id="{E44DF7BC-FEE7-FD0B-21D8-45B37D6BFE18}"/>
              </a:ext>
            </a:extLst>
          </p:cNvPr>
          <p:cNvSpPr>
            <a:spLocks/>
          </p:cNvSpPr>
          <p:nvPr/>
        </p:nvSpPr>
        <p:spPr bwMode="auto">
          <a:xfrm>
            <a:off x="5654752" y="3065535"/>
            <a:ext cx="31750" cy="30163"/>
          </a:xfrm>
          <a:custGeom>
            <a:avLst/>
            <a:gdLst>
              <a:gd name="T0" fmla="*/ 1 w 20"/>
              <a:gd name="T1" fmla="*/ 19 h 19"/>
              <a:gd name="T2" fmla="*/ 7 w 20"/>
              <a:gd name="T3" fmla="*/ 16 h 19"/>
              <a:gd name="T4" fmla="*/ 12 w 20"/>
              <a:gd name="T5" fmla="*/ 12 h 19"/>
              <a:gd name="T6" fmla="*/ 20 w 20"/>
              <a:gd name="T7" fmla="*/ 3 h 19"/>
              <a:gd name="T8" fmla="*/ 19 w 20"/>
              <a:gd name="T9" fmla="*/ 1 h 19"/>
              <a:gd name="T10" fmla="*/ 12 w 20"/>
              <a:gd name="T11" fmla="*/ 3 h 19"/>
              <a:gd name="T12" fmla="*/ 7 w 20"/>
              <a:gd name="T13" fmla="*/ 4 h 19"/>
              <a:gd name="T14" fmla="*/ 2 w 20"/>
              <a:gd name="T15" fmla="*/ 0 h 19"/>
              <a:gd name="T16" fmla="*/ 1 w 20"/>
              <a:gd name="T17" fmla="*/ 0 h 19"/>
              <a:gd name="T18" fmla="*/ 0 w 20"/>
              <a:gd name="T19" fmla="*/ 0 h 19"/>
              <a:gd name="T20" fmla="*/ 1 w 20"/>
              <a:gd name="T21" fmla="*/ 9 h 19"/>
              <a:gd name="T22" fmla="*/ 1 w 20"/>
              <a:gd name="T23" fmla="*/ 16 h 19"/>
              <a:gd name="T24" fmla="*/ 1 w 20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19">
                <a:moveTo>
                  <a:pt x="1" y="19"/>
                </a:moveTo>
                <a:lnTo>
                  <a:pt x="7" y="16"/>
                </a:lnTo>
                <a:lnTo>
                  <a:pt x="12" y="12"/>
                </a:lnTo>
                <a:lnTo>
                  <a:pt x="20" y="3"/>
                </a:lnTo>
                <a:lnTo>
                  <a:pt x="19" y="1"/>
                </a:lnTo>
                <a:lnTo>
                  <a:pt x="12" y="3"/>
                </a:lnTo>
                <a:lnTo>
                  <a:pt x="7" y="4"/>
                </a:lnTo>
                <a:lnTo>
                  <a:pt x="2" y="0"/>
                </a:lnTo>
                <a:lnTo>
                  <a:pt x="1" y="0"/>
                </a:lnTo>
                <a:lnTo>
                  <a:pt x="0" y="0"/>
                </a:lnTo>
                <a:lnTo>
                  <a:pt x="1" y="9"/>
                </a:lnTo>
                <a:lnTo>
                  <a:pt x="1" y="16"/>
                </a:lnTo>
                <a:lnTo>
                  <a:pt x="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892">
            <a:extLst>
              <a:ext uri="{FF2B5EF4-FFF2-40B4-BE49-F238E27FC236}">
                <a16:creationId xmlns:a16="http://schemas.microsoft.com/office/drawing/2014/main" id="{51600336-61D3-0214-35C3-C6E3F50DC705}"/>
              </a:ext>
            </a:extLst>
          </p:cNvPr>
          <p:cNvSpPr>
            <a:spLocks/>
          </p:cNvSpPr>
          <p:nvPr/>
        </p:nvSpPr>
        <p:spPr bwMode="auto">
          <a:xfrm>
            <a:off x="5672215" y="2981395"/>
            <a:ext cx="57151" cy="82552"/>
          </a:xfrm>
          <a:custGeom>
            <a:avLst/>
            <a:gdLst>
              <a:gd name="T0" fmla="*/ 30 w 36"/>
              <a:gd name="T1" fmla="*/ 38 h 52"/>
              <a:gd name="T2" fmla="*/ 35 w 36"/>
              <a:gd name="T3" fmla="*/ 35 h 52"/>
              <a:gd name="T4" fmla="*/ 36 w 36"/>
              <a:gd name="T5" fmla="*/ 35 h 52"/>
              <a:gd name="T6" fmla="*/ 34 w 36"/>
              <a:gd name="T7" fmla="*/ 24 h 52"/>
              <a:gd name="T8" fmla="*/ 32 w 36"/>
              <a:gd name="T9" fmla="*/ 24 h 52"/>
              <a:gd name="T10" fmla="*/ 31 w 36"/>
              <a:gd name="T11" fmla="*/ 26 h 52"/>
              <a:gd name="T12" fmla="*/ 28 w 36"/>
              <a:gd name="T13" fmla="*/ 27 h 52"/>
              <a:gd name="T14" fmla="*/ 27 w 36"/>
              <a:gd name="T15" fmla="*/ 27 h 52"/>
              <a:gd name="T16" fmla="*/ 27 w 36"/>
              <a:gd name="T17" fmla="*/ 24 h 52"/>
              <a:gd name="T18" fmla="*/ 35 w 36"/>
              <a:gd name="T19" fmla="*/ 16 h 52"/>
              <a:gd name="T20" fmla="*/ 30 w 36"/>
              <a:gd name="T21" fmla="*/ 0 h 52"/>
              <a:gd name="T22" fmla="*/ 17 w 36"/>
              <a:gd name="T23" fmla="*/ 7 h 52"/>
              <a:gd name="T24" fmla="*/ 17 w 36"/>
              <a:gd name="T25" fmla="*/ 16 h 52"/>
              <a:gd name="T26" fmla="*/ 24 w 36"/>
              <a:gd name="T27" fmla="*/ 13 h 52"/>
              <a:gd name="T28" fmla="*/ 16 w 36"/>
              <a:gd name="T29" fmla="*/ 30 h 52"/>
              <a:gd name="T30" fmla="*/ 5 w 36"/>
              <a:gd name="T31" fmla="*/ 32 h 52"/>
              <a:gd name="T32" fmla="*/ 5 w 36"/>
              <a:gd name="T33" fmla="*/ 37 h 52"/>
              <a:gd name="T34" fmla="*/ 13 w 36"/>
              <a:gd name="T35" fmla="*/ 37 h 52"/>
              <a:gd name="T36" fmla="*/ 13 w 36"/>
              <a:gd name="T37" fmla="*/ 39 h 52"/>
              <a:gd name="T38" fmla="*/ 2 w 36"/>
              <a:gd name="T39" fmla="*/ 45 h 52"/>
              <a:gd name="T40" fmla="*/ 0 w 36"/>
              <a:gd name="T41" fmla="*/ 46 h 52"/>
              <a:gd name="T42" fmla="*/ 1 w 36"/>
              <a:gd name="T43" fmla="*/ 50 h 52"/>
              <a:gd name="T44" fmla="*/ 1 w 36"/>
              <a:gd name="T45" fmla="*/ 52 h 52"/>
              <a:gd name="T46" fmla="*/ 21 w 36"/>
              <a:gd name="T47" fmla="*/ 45 h 52"/>
              <a:gd name="T48" fmla="*/ 30 w 36"/>
              <a:gd name="T49" fmla="*/ 3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52">
                <a:moveTo>
                  <a:pt x="30" y="38"/>
                </a:moveTo>
                <a:lnTo>
                  <a:pt x="35" y="35"/>
                </a:lnTo>
                <a:lnTo>
                  <a:pt x="36" y="35"/>
                </a:lnTo>
                <a:lnTo>
                  <a:pt x="34" y="24"/>
                </a:lnTo>
                <a:lnTo>
                  <a:pt x="32" y="24"/>
                </a:lnTo>
                <a:lnTo>
                  <a:pt x="31" y="26"/>
                </a:lnTo>
                <a:lnTo>
                  <a:pt x="28" y="27"/>
                </a:lnTo>
                <a:lnTo>
                  <a:pt x="27" y="27"/>
                </a:lnTo>
                <a:lnTo>
                  <a:pt x="27" y="24"/>
                </a:lnTo>
                <a:lnTo>
                  <a:pt x="35" y="16"/>
                </a:lnTo>
                <a:lnTo>
                  <a:pt x="30" y="0"/>
                </a:lnTo>
                <a:lnTo>
                  <a:pt x="17" y="7"/>
                </a:lnTo>
                <a:lnTo>
                  <a:pt x="17" y="16"/>
                </a:lnTo>
                <a:lnTo>
                  <a:pt x="24" y="13"/>
                </a:lnTo>
                <a:lnTo>
                  <a:pt x="16" y="30"/>
                </a:lnTo>
                <a:lnTo>
                  <a:pt x="5" y="32"/>
                </a:lnTo>
                <a:lnTo>
                  <a:pt x="5" y="37"/>
                </a:lnTo>
                <a:lnTo>
                  <a:pt x="13" y="37"/>
                </a:lnTo>
                <a:lnTo>
                  <a:pt x="13" y="39"/>
                </a:lnTo>
                <a:lnTo>
                  <a:pt x="2" y="45"/>
                </a:lnTo>
                <a:lnTo>
                  <a:pt x="0" y="46"/>
                </a:lnTo>
                <a:lnTo>
                  <a:pt x="1" y="50"/>
                </a:lnTo>
                <a:lnTo>
                  <a:pt x="1" y="52"/>
                </a:lnTo>
                <a:lnTo>
                  <a:pt x="21" y="45"/>
                </a:lnTo>
                <a:lnTo>
                  <a:pt x="30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893">
            <a:extLst>
              <a:ext uri="{FF2B5EF4-FFF2-40B4-BE49-F238E27FC236}">
                <a16:creationId xmlns:a16="http://schemas.microsoft.com/office/drawing/2014/main" id="{B180BA2B-778D-2B73-6793-3FC1CEB4049B}"/>
              </a:ext>
            </a:extLst>
          </p:cNvPr>
          <p:cNvSpPr>
            <a:spLocks/>
          </p:cNvSpPr>
          <p:nvPr/>
        </p:nvSpPr>
        <p:spPr bwMode="auto">
          <a:xfrm>
            <a:off x="5669040" y="2998858"/>
            <a:ext cx="20638" cy="19050"/>
          </a:xfrm>
          <a:custGeom>
            <a:avLst/>
            <a:gdLst>
              <a:gd name="T0" fmla="*/ 0 w 13"/>
              <a:gd name="T1" fmla="*/ 12 h 12"/>
              <a:gd name="T2" fmla="*/ 0 w 13"/>
              <a:gd name="T3" fmla="*/ 8 h 12"/>
              <a:gd name="T4" fmla="*/ 4 w 13"/>
              <a:gd name="T5" fmla="*/ 1 h 12"/>
              <a:gd name="T6" fmla="*/ 8 w 13"/>
              <a:gd name="T7" fmla="*/ 0 h 12"/>
              <a:gd name="T8" fmla="*/ 10 w 13"/>
              <a:gd name="T9" fmla="*/ 1 h 12"/>
              <a:gd name="T10" fmla="*/ 10 w 13"/>
              <a:gd name="T11" fmla="*/ 5 h 12"/>
              <a:gd name="T12" fmla="*/ 8 w 13"/>
              <a:gd name="T13" fmla="*/ 6 h 12"/>
              <a:gd name="T14" fmla="*/ 13 w 13"/>
              <a:gd name="T15" fmla="*/ 8 h 12"/>
              <a:gd name="T16" fmla="*/ 8 w 13"/>
              <a:gd name="T17" fmla="*/ 12 h 12"/>
              <a:gd name="T18" fmla="*/ 0 w 1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2">
                <a:moveTo>
                  <a:pt x="0" y="12"/>
                </a:moveTo>
                <a:lnTo>
                  <a:pt x="0" y="8"/>
                </a:lnTo>
                <a:lnTo>
                  <a:pt x="4" y="1"/>
                </a:lnTo>
                <a:lnTo>
                  <a:pt x="8" y="0"/>
                </a:lnTo>
                <a:lnTo>
                  <a:pt x="10" y="1"/>
                </a:lnTo>
                <a:lnTo>
                  <a:pt x="10" y="5"/>
                </a:lnTo>
                <a:lnTo>
                  <a:pt x="8" y="6"/>
                </a:lnTo>
                <a:lnTo>
                  <a:pt x="13" y="8"/>
                </a:lnTo>
                <a:lnTo>
                  <a:pt x="8" y="1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894">
            <a:extLst>
              <a:ext uri="{FF2B5EF4-FFF2-40B4-BE49-F238E27FC236}">
                <a16:creationId xmlns:a16="http://schemas.microsoft.com/office/drawing/2014/main" id="{33E7791D-9F52-ED80-CC3A-0A1BB6116889}"/>
              </a:ext>
            </a:extLst>
          </p:cNvPr>
          <p:cNvSpPr>
            <a:spLocks/>
          </p:cNvSpPr>
          <p:nvPr/>
        </p:nvSpPr>
        <p:spPr bwMode="auto">
          <a:xfrm>
            <a:off x="5738891" y="2994095"/>
            <a:ext cx="23813" cy="22226"/>
          </a:xfrm>
          <a:custGeom>
            <a:avLst/>
            <a:gdLst>
              <a:gd name="T0" fmla="*/ 12 w 15"/>
              <a:gd name="T1" fmla="*/ 12 h 14"/>
              <a:gd name="T2" fmla="*/ 8 w 15"/>
              <a:gd name="T3" fmla="*/ 14 h 14"/>
              <a:gd name="T4" fmla="*/ 3 w 15"/>
              <a:gd name="T5" fmla="*/ 14 h 14"/>
              <a:gd name="T6" fmla="*/ 0 w 15"/>
              <a:gd name="T7" fmla="*/ 11 h 14"/>
              <a:gd name="T8" fmla="*/ 1 w 15"/>
              <a:gd name="T9" fmla="*/ 7 h 14"/>
              <a:gd name="T10" fmla="*/ 0 w 15"/>
              <a:gd name="T11" fmla="*/ 1 h 14"/>
              <a:gd name="T12" fmla="*/ 4 w 15"/>
              <a:gd name="T13" fmla="*/ 0 h 14"/>
              <a:gd name="T14" fmla="*/ 8 w 15"/>
              <a:gd name="T15" fmla="*/ 3 h 14"/>
              <a:gd name="T16" fmla="*/ 7 w 15"/>
              <a:gd name="T17" fmla="*/ 5 h 14"/>
              <a:gd name="T18" fmla="*/ 9 w 15"/>
              <a:gd name="T19" fmla="*/ 5 h 14"/>
              <a:gd name="T20" fmla="*/ 12 w 15"/>
              <a:gd name="T21" fmla="*/ 7 h 14"/>
              <a:gd name="T22" fmla="*/ 15 w 15"/>
              <a:gd name="T23" fmla="*/ 11 h 14"/>
              <a:gd name="T24" fmla="*/ 12 w 15"/>
              <a:gd name="T25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4">
                <a:moveTo>
                  <a:pt x="12" y="12"/>
                </a:moveTo>
                <a:lnTo>
                  <a:pt x="8" y="14"/>
                </a:lnTo>
                <a:lnTo>
                  <a:pt x="3" y="14"/>
                </a:lnTo>
                <a:lnTo>
                  <a:pt x="0" y="11"/>
                </a:lnTo>
                <a:lnTo>
                  <a:pt x="1" y="7"/>
                </a:lnTo>
                <a:lnTo>
                  <a:pt x="0" y="1"/>
                </a:lnTo>
                <a:lnTo>
                  <a:pt x="4" y="0"/>
                </a:lnTo>
                <a:lnTo>
                  <a:pt x="8" y="3"/>
                </a:lnTo>
                <a:lnTo>
                  <a:pt x="7" y="5"/>
                </a:lnTo>
                <a:lnTo>
                  <a:pt x="9" y="5"/>
                </a:lnTo>
                <a:lnTo>
                  <a:pt x="12" y="7"/>
                </a:lnTo>
                <a:lnTo>
                  <a:pt x="15" y="11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895">
            <a:extLst>
              <a:ext uri="{FF2B5EF4-FFF2-40B4-BE49-F238E27FC236}">
                <a16:creationId xmlns:a16="http://schemas.microsoft.com/office/drawing/2014/main" id="{B024E2F8-1008-6ED8-87AB-C92CAFA0126D}"/>
              </a:ext>
            </a:extLst>
          </p:cNvPr>
          <p:cNvSpPr>
            <a:spLocks/>
          </p:cNvSpPr>
          <p:nvPr/>
        </p:nvSpPr>
        <p:spPr bwMode="auto">
          <a:xfrm>
            <a:off x="5767467" y="2987745"/>
            <a:ext cx="20638" cy="20638"/>
          </a:xfrm>
          <a:custGeom>
            <a:avLst/>
            <a:gdLst>
              <a:gd name="T0" fmla="*/ 5 w 13"/>
              <a:gd name="T1" fmla="*/ 13 h 13"/>
              <a:gd name="T2" fmla="*/ 9 w 13"/>
              <a:gd name="T3" fmla="*/ 12 h 13"/>
              <a:gd name="T4" fmla="*/ 13 w 13"/>
              <a:gd name="T5" fmla="*/ 11 h 13"/>
              <a:gd name="T6" fmla="*/ 12 w 13"/>
              <a:gd name="T7" fmla="*/ 0 h 13"/>
              <a:gd name="T8" fmla="*/ 8 w 13"/>
              <a:gd name="T9" fmla="*/ 0 h 13"/>
              <a:gd name="T10" fmla="*/ 4 w 13"/>
              <a:gd name="T11" fmla="*/ 3 h 13"/>
              <a:gd name="T12" fmla="*/ 4 w 13"/>
              <a:gd name="T13" fmla="*/ 7 h 13"/>
              <a:gd name="T14" fmla="*/ 0 w 13"/>
              <a:gd name="T15" fmla="*/ 12 h 13"/>
              <a:gd name="T16" fmla="*/ 5 w 13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3">
                <a:moveTo>
                  <a:pt x="5" y="13"/>
                </a:moveTo>
                <a:lnTo>
                  <a:pt x="9" y="12"/>
                </a:lnTo>
                <a:lnTo>
                  <a:pt x="13" y="11"/>
                </a:lnTo>
                <a:lnTo>
                  <a:pt x="12" y="0"/>
                </a:lnTo>
                <a:lnTo>
                  <a:pt x="8" y="0"/>
                </a:lnTo>
                <a:lnTo>
                  <a:pt x="4" y="3"/>
                </a:lnTo>
                <a:lnTo>
                  <a:pt x="4" y="7"/>
                </a:lnTo>
                <a:lnTo>
                  <a:pt x="0" y="12"/>
                </a:lnTo>
                <a:lnTo>
                  <a:pt x="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896">
            <a:extLst>
              <a:ext uri="{FF2B5EF4-FFF2-40B4-BE49-F238E27FC236}">
                <a16:creationId xmlns:a16="http://schemas.microsoft.com/office/drawing/2014/main" id="{5F1117D3-4A1A-84D4-B72E-44D16BAB77C0}"/>
              </a:ext>
            </a:extLst>
          </p:cNvPr>
          <p:cNvSpPr>
            <a:spLocks/>
          </p:cNvSpPr>
          <p:nvPr/>
        </p:nvSpPr>
        <p:spPr bwMode="auto">
          <a:xfrm>
            <a:off x="5743654" y="2948057"/>
            <a:ext cx="31750" cy="39688"/>
          </a:xfrm>
          <a:custGeom>
            <a:avLst/>
            <a:gdLst>
              <a:gd name="T0" fmla="*/ 9 w 20"/>
              <a:gd name="T1" fmla="*/ 25 h 25"/>
              <a:gd name="T2" fmla="*/ 13 w 20"/>
              <a:gd name="T3" fmla="*/ 23 h 25"/>
              <a:gd name="T4" fmla="*/ 19 w 20"/>
              <a:gd name="T5" fmla="*/ 18 h 25"/>
              <a:gd name="T6" fmla="*/ 20 w 20"/>
              <a:gd name="T7" fmla="*/ 8 h 25"/>
              <a:gd name="T8" fmla="*/ 12 w 20"/>
              <a:gd name="T9" fmla="*/ 0 h 25"/>
              <a:gd name="T10" fmla="*/ 9 w 20"/>
              <a:gd name="T11" fmla="*/ 4 h 25"/>
              <a:gd name="T12" fmla="*/ 0 w 20"/>
              <a:gd name="T13" fmla="*/ 14 h 25"/>
              <a:gd name="T14" fmla="*/ 9 w 20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5">
                <a:moveTo>
                  <a:pt x="9" y="25"/>
                </a:moveTo>
                <a:lnTo>
                  <a:pt x="13" y="23"/>
                </a:lnTo>
                <a:lnTo>
                  <a:pt x="19" y="18"/>
                </a:lnTo>
                <a:lnTo>
                  <a:pt x="20" y="8"/>
                </a:lnTo>
                <a:lnTo>
                  <a:pt x="12" y="0"/>
                </a:lnTo>
                <a:lnTo>
                  <a:pt x="9" y="4"/>
                </a:lnTo>
                <a:lnTo>
                  <a:pt x="0" y="14"/>
                </a:lnTo>
                <a:lnTo>
                  <a:pt x="9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897">
            <a:extLst>
              <a:ext uri="{FF2B5EF4-FFF2-40B4-BE49-F238E27FC236}">
                <a16:creationId xmlns:a16="http://schemas.microsoft.com/office/drawing/2014/main" id="{111F64D5-D16D-B326-1AFD-1FD43CA1D539}"/>
              </a:ext>
            </a:extLst>
          </p:cNvPr>
          <p:cNvSpPr>
            <a:spLocks/>
          </p:cNvSpPr>
          <p:nvPr/>
        </p:nvSpPr>
        <p:spPr bwMode="auto">
          <a:xfrm>
            <a:off x="5781754" y="2957582"/>
            <a:ext cx="41276" cy="25401"/>
          </a:xfrm>
          <a:custGeom>
            <a:avLst/>
            <a:gdLst>
              <a:gd name="T0" fmla="*/ 2 w 26"/>
              <a:gd name="T1" fmla="*/ 15 h 16"/>
              <a:gd name="T2" fmla="*/ 3 w 26"/>
              <a:gd name="T3" fmla="*/ 16 h 16"/>
              <a:gd name="T4" fmla="*/ 7 w 26"/>
              <a:gd name="T5" fmla="*/ 15 h 16"/>
              <a:gd name="T6" fmla="*/ 21 w 26"/>
              <a:gd name="T7" fmla="*/ 5 h 16"/>
              <a:gd name="T8" fmla="*/ 26 w 26"/>
              <a:gd name="T9" fmla="*/ 1 h 16"/>
              <a:gd name="T10" fmla="*/ 18 w 26"/>
              <a:gd name="T11" fmla="*/ 0 h 16"/>
              <a:gd name="T12" fmla="*/ 14 w 26"/>
              <a:gd name="T13" fmla="*/ 1 h 16"/>
              <a:gd name="T14" fmla="*/ 10 w 26"/>
              <a:gd name="T15" fmla="*/ 1 h 16"/>
              <a:gd name="T16" fmla="*/ 0 w 26"/>
              <a:gd name="T17" fmla="*/ 13 h 16"/>
              <a:gd name="T18" fmla="*/ 2 w 26"/>
              <a:gd name="T1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6">
                <a:moveTo>
                  <a:pt x="2" y="15"/>
                </a:moveTo>
                <a:lnTo>
                  <a:pt x="3" y="16"/>
                </a:lnTo>
                <a:lnTo>
                  <a:pt x="7" y="15"/>
                </a:lnTo>
                <a:lnTo>
                  <a:pt x="21" y="5"/>
                </a:lnTo>
                <a:lnTo>
                  <a:pt x="26" y="1"/>
                </a:lnTo>
                <a:lnTo>
                  <a:pt x="18" y="0"/>
                </a:lnTo>
                <a:lnTo>
                  <a:pt x="14" y="1"/>
                </a:lnTo>
                <a:lnTo>
                  <a:pt x="10" y="1"/>
                </a:lnTo>
                <a:lnTo>
                  <a:pt x="0" y="13"/>
                </a:lnTo>
                <a:lnTo>
                  <a:pt x="2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898">
            <a:extLst>
              <a:ext uri="{FF2B5EF4-FFF2-40B4-BE49-F238E27FC236}">
                <a16:creationId xmlns:a16="http://schemas.microsoft.com/office/drawing/2014/main" id="{6060E1C6-3F37-5C0D-2782-76E7A119F704}"/>
              </a:ext>
            </a:extLst>
          </p:cNvPr>
          <p:cNvSpPr>
            <a:spLocks/>
          </p:cNvSpPr>
          <p:nvPr/>
        </p:nvSpPr>
        <p:spPr bwMode="auto">
          <a:xfrm>
            <a:off x="5761116" y="2881380"/>
            <a:ext cx="33338" cy="39688"/>
          </a:xfrm>
          <a:custGeom>
            <a:avLst/>
            <a:gdLst>
              <a:gd name="T0" fmla="*/ 5 w 21"/>
              <a:gd name="T1" fmla="*/ 25 h 25"/>
              <a:gd name="T2" fmla="*/ 0 w 21"/>
              <a:gd name="T3" fmla="*/ 19 h 25"/>
              <a:gd name="T4" fmla="*/ 6 w 21"/>
              <a:gd name="T5" fmla="*/ 11 h 25"/>
              <a:gd name="T6" fmla="*/ 5 w 21"/>
              <a:gd name="T7" fmla="*/ 4 h 25"/>
              <a:gd name="T8" fmla="*/ 13 w 21"/>
              <a:gd name="T9" fmla="*/ 1 h 25"/>
              <a:gd name="T10" fmla="*/ 17 w 21"/>
              <a:gd name="T11" fmla="*/ 1 h 25"/>
              <a:gd name="T12" fmla="*/ 21 w 21"/>
              <a:gd name="T13" fmla="*/ 0 h 25"/>
              <a:gd name="T14" fmla="*/ 19 w 21"/>
              <a:gd name="T15" fmla="*/ 5 h 25"/>
              <a:gd name="T16" fmla="*/ 17 w 21"/>
              <a:gd name="T17" fmla="*/ 12 h 25"/>
              <a:gd name="T18" fmla="*/ 16 w 21"/>
              <a:gd name="T19" fmla="*/ 19 h 25"/>
              <a:gd name="T20" fmla="*/ 12 w 21"/>
              <a:gd name="T21" fmla="*/ 18 h 25"/>
              <a:gd name="T22" fmla="*/ 10 w 21"/>
              <a:gd name="T23" fmla="*/ 16 h 25"/>
              <a:gd name="T24" fmla="*/ 10 w 21"/>
              <a:gd name="T25" fmla="*/ 22 h 25"/>
              <a:gd name="T26" fmla="*/ 5 w 21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25">
                <a:moveTo>
                  <a:pt x="5" y="25"/>
                </a:moveTo>
                <a:lnTo>
                  <a:pt x="0" y="19"/>
                </a:lnTo>
                <a:lnTo>
                  <a:pt x="6" y="11"/>
                </a:lnTo>
                <a:lnTo>
                  <a:pt x="5" y="4"/>
                </a:lnTo>
                <a:lnTo>
                  <a:pt x="13" y="1"/>
                </a:lnTo>
                <a:lnTo>
                  <a:pt x="17" y="1"/>
                </a:lnTo>
                <a:lnTo>
                  <a:pt x="21" y="0"/>
                </a:lnTo>
                <a:lnTo>
                  <a:pt x="19" y="5"/>
                </a:lnTo>
                <a:lnTo>
                  <a:pt x="17" y="12"/>
                </a:lnTo>
                <a:lnTo>
                  <a:pt x="16" y="19"/>
                </a:lnTo>
                <a:lnTo>
                  <a:pt x="12" y="18"/>
                </a:lnTo>
                <a:lnTo>
                  <a:pt x="10" y="16"/>
                </a:lnTo>
                <a:lnTo>
                  <a:pt x="10" y="22"/>
                </a:lnTo>
                <a:lnTo>
                  <a:pt x="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899">
            <a:extLst>
              <a:ext uri="{FF2B5EF4-FFF2-40B4-BE49-F238E27FC236}">
                <a16:creationId xmlns:a16="http://schemas.microsoft.com/office/drawing/2014/main" id="{E339D591-282F-2D45-7BAC-EEE49C4B09FC}"/>
              </a:ext>
            </a:extLst>
          </p:cNvPr>
          <p:cNvSpPr>
            <a:spLocks/>
          </p:cNvSpPr>
          <p:nvPr/>
        </p:nvSpPr>
        <p:spPr bwMode="auto">
          <a:xfrm>
            <a:off x="5715078" y="2906781"/>
            <a:ext cx="7938" cy="11113"/>
          </a:xfrm>
          <a:custGeom>
            <a:avLst/>
            <a:gdLst>
              <a:gd name="T0" fmla="*/ 0 w 5"/>
              <a:gd name="T1" fmla="*/ 7 h 7"/>
              <a:gd name="T2" fmla="*/ 5 w 5"/>
              <a:gd name="T3" fmla="*/ 4 h 7"/>
              <a:gd name="T4" fmla="*/ 0 w 5"/>
              <a:gd name="T5" fmla="*/ 0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5" y="4"/>
                </a:lnTo>
                <a:lnTo>
                  <a:pt x="0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900">
            <a:extLst>
              <a:ext uri="{FF2B5EF4-FFF2-40B4-BE49-F238E27FC236}">
                <a16:creationId xmlns:a16="http://schemas.microsoft.com/office/drawing/2014/main" id="{7A14C686-FE97-2564-843A-101228983486}"/>
              </a:ext>
            </a:extLst>
          </p:cNvPr>
          <p:cNvSpPr>
            <a:spLocks/>
          </p:cNvSpPr>
          <p:nvPr/>
        </p:nvSpPr>
        <p:spPr bwMode="auto">
          <a:xfrm>
            <a:off x="5792867" y="2892493"/>
            <a:ext cx="23813" cy="25401"/>
          </a:xfrm>
          <a:custGeom>
            <a:avLst/>
            <a:gdLst>
              <a:gd name="T0" fmla="*/ 4 w 15"/>
              <a:gd name="T1" fmla="*/ 16 h 16"/>
              <a:gd name="T2" fmla="*/ 0 w 15"/>
              <a:gd name="T3" fmla="*/ 11 h 16"/>
              <a:gd name="T4" fmla="*/ 3 w 15"/>
              <a:gd name="T5" fmla="*/ 5 h 16"/>
              <a:gd name="T6" fmla="*/ 8 w 15"/>
              <a:gd name="T7" fmla="*/ 0 h 16"/>
              <a:gd name="T8" fmla="*/ 12 w 15"/>
              <a:gd name="T9" fmla="*/ 0 h 16"/>
              <a:gd name="T10" fmla="*/ 15 w 15"/>
              <a:gd name="T11" fmla="*/ 5 h 16"/>
              <a:gd name="T12" fmla="*/ 14 w 15"/>
              <a:gd name="T13" fmla="*/ 12 h 16"/>
              <a:gd name="T14" fmla="*/ 4 w 15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6">
                <a:moveTo>
                  <a:pt x="4" y="16"/>
                </a:moveTo>
                <a:lnTo>
                  <a:pt x="0" y="11"/>
                </a:lnTo>
                <a:lnTo>
                  <a:pt x="3" y="5"/>
                </a:lnTo>
                <a:lnTo>
                  <a:pt x="8" y="0"/>
                </a:lnTo>
                <a:lnTo>
                  <a:pt x="12" y="0"/>
                </a:lnTo>
                <a:lnTo>
                  <a:pt x="15" y="5"/>
                </a:lnTo>
                <a:lnTo>
                  <a:pt x="14" y="12"/>
                </a:lnTo>
                <a:lnTo>
                  <a:pt x="4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901">
            <a:extLst>
              <a:ext uri="{FF2B5EF4-FFF2-40B4-BE49-F238E27FC236}">
                <a16:creationId xmlns:a16="http://schemas.microsoft.com/office/drawing/2014/main" id="{0525144E-D6CC-C68F-FF35-1F949CF37B3D}"/>
              </a:ext>
            </a:extLst>
          </p:cNvPr>
          <p:cNvSpPr>
            <a:spLocks/>
          </p:cNvSpPr>
          <p:nvPr/>
        </p:nvSpPr>
        <p:spPr bwMode="auto">
          <a:xfrm>
            <a:off x="5627765" y="2849629"/>
            <a:ext cx="26988" cy="19050"/>
          </a:xfrm>
          <a:custGeom>
            <a:avLst/>
            <a:gdLst>
              <a:gd name="T0" fmla="*/ 14 w 17"/>
              <a:gd name="T1" fmla="*/ 12 h 12"/>
              <a:gd name="T2" fmla="*/ 17 w 17"/>
              <a:gd name="T3" fmla="*/ 8 h 12"/>
              <a:gd name="T4" fmla="*/ 15 w 17"/>
              <a:gd name="T5" fmla="*/ 2 h 12"/>
              <a:gd name="T6" fmla="*/ 7 w 17"/>
              <a:gd name="T7" fmla="*/ 0 h 12"/>
              <a:gd name="T8" fmla="*/ 2 w 17"/>
              <a:gd name="T9" fmla="*/ 2 h 12"/>
              <a:gd name="T10" fmla="*/ 0 w 17"/>
              <a:gd name="T11" fmla="*/ 6 h 12"/>
              <a:gd name="T12" fmla="*/ 6 w 17"/>
              <a:gd name="T13" fmla="*/ 8 h 12"/>
              <a:gd name="T14" fmla="*/ 9 w 17"/>
              <a:gd name="T15" fmla="*/ 10 h 12"/>
              <a:gd name="T16" fmla="*/ 14 w 17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2">
                <a:moveTo>
                  <a:pt x="14" y="12"/>
                </a:moveTo>
                <a:lnTo>
                  <a:pt x="17" y="8"/>
                </a:lnTo>
                <a:lnTo>
                  <a:pt x="15" y="2"/>
                </a:lnTo>
                <a:lnTo>
                  <a:pt x="7" y="0"/>
                </a:lnTo>
                <a:lnTo>
                  <a:pt x="2" y="2"/>
                </a:lnTo>
                <a:lnTo>
                  <a:pt x="0" y="6"/>
                </a:lnTo>
                <a:lnTo>
                  <a:pt x="6" y="8"/>
                </a:lnTo>
                <a:lnTo>
                  <a:pt x="9" y="10"/>
                </a:lnTo>
                <a:lnTo>
                  <a:pt x="14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902">
            <a:extLst>
              <a:ext uri="{FF2B5EF4-FFF2-40B4-BE49-F238E27FC236}">
                <a16:creationId xmlns:a16="http://schemas.microsoft.com/office/drawing/2014/main" id="{085C79D2-A14A-B64B-8EE9-799F1F6D8D23}"/>
              </a:ext>
            </a:extLst>
          </p:cNvPr>
          <p:cNvSpPr>
            <a:spLocks/>
          </p:cNvSpPr>
          <p:nvPr/>
        </p:nvSpPr>
        <p:spPr bwMode="auto">
          <a:xfrm>
            <a:off x="5762704" y="2835342"/>
            <a:ext cx="17463" cy="22226"/>
          </a:xfrm>
          <a:custGeom>
            <a:avLst/>
            <a:gdLst>
              <a:gd name="T0" fmla="*/ 3 w 11"/>
              <a:gd name="T1" fmla="*/ 14 h 14"/>
              <a:gd name="T2" fmla="*/ 9 w 11"/>
              <a:gd name="T3" fmla="*/ 11 h 14"/>
              <a:gd name="T4" fmla="*/ 11 w 11"/>
              <a:gd name="T5" fmla="*/ 9 h 14"/>
              <a:gd name="T6" fmla="*/ 11 w 11"/>
              <a:gd name="T7" fmla="*/ 4 h 14"/>
              <a:gd name="T8" fmla="*/ 8 w 11"/>
              <a:gd name="T9" fmla="*/ 0 h 14"/>
              <a:gd name="T10" fmla="*/ 0 w 11"/>
              <a:gd name="T11" fmla="*/ 3 h 14"/>
              <a:gd name="T12" fmla="*/ 1 w 11"/>
              <a:gd name="T13" fmla="*/ 7 h 14"/>
              <a:gd name="T14" fmla="*/ 0 w 11"/>
              <a:gd name="T15" fmla="*/ 9 h 14"/>
              <a:gd name="T16" fmla="*/ 0 w 11"/>
              <a:gd name="T17" fmla="*/ 11 h 14"/>
              <a:gd name="T18" fmla="*/ 3 w 11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9" y="11"/>
                </a:lnTo>
                <a:lnTo>
                  <a:pt x="11" y="9"/>
                </a:lnTo>
                <a:lnTo>
                  <a:pt x="11" y="4"/>
                </a:lnTo>
                <a:lnTo>
                  <a:pt x="8" y="0"/>
                </a:lnTo>
                <a:lnTo>
                  <a:pt x="0" y="3"/>
                </a:lnTo>
                <a:lnTo>
                  <a:pt x="1" y="7"/>
                </a:lnTo>
                <a:lnTo>
                  <a:pt x="0" y="9"/>
                </a:lnTo>
                <a:lnTo>
                  <a:pt x="0" y="11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903">
            <a:extLst>
              <a:ext uri="{FF2B5EF4-FFF2-40B4-BE49-F238E27FC236}">
                <a16:creationId xmlns:a16="http://schemas.microsoft.com/office/drawing/2014/main" id="{8DC8DAE9-5FE0-A7B6-2D55-5AEBFA3FC01C}"/>
              </a:ext>
            </a:extLst>
          </p:cNvPr>
          <p:cNvSpPr>
            <a:spLocks/>
          </p:cNvSpPr>
          <p:nvPr/>
        </p:nvSpPr>
        <p:spPr bwMode="auto">
          <a:xfrm>
            <a:off x="5729366" y="2817879"/>
            <a:ext cx="17463" cy="26988"/>
          </a:xfrm>
          <a:custGeom>
            <a:avLst/>
            <a:gdLst>
              <a:gd name="T0" fmla="*/ 6 w 11"/>
              <a:gd name="T1" fmla="*/ 17 h 17"/>
              <a:gd name="T2" fmla="*/ 11 w 11"/>
              <a:gd name="T3" fmla="*/ 9 h 17"/>
              <a:gd name="T4" fmla="*/ 11 w 11"/>
              <a:gd name="T5" fmla="*/ 7 h 17"/>
              <a:gd name="T6" fmla="*/ 11 w 11"/>
              <a:gd name="T7" fmla="*/ 5 h 17"/>
              <a:gd name="T8" fmla="*/ 7 w 11"/>
              <a:gd name="T9" fmla="*/ 0 h 17"/>
              <a:gd name="T10" fmla="*/ 3 w 11"/>
              <a:gd name="T11" fmla="*/ 7 h 17"/>
              <a:gd name="T12" fmla="*/ 2 w 11"/>
              <a:gd name="T13" fmla="*/ 9 h 17"/>
              <a:gd name="T14" fmla="*/ 5 w 11"/>
              <a:gd name="T15" fmla="*/ 10 h 17"/>
              <a:gd name="T16" fmla="*/ 0 w 11"/>
              <a:gd name="T17" fmla="*/ 11 h 17"/>
              <a:gd name="T18" fmla="*/ 2 w 11"/>
              <a:gd name="T19" fmla="*/ 14 h 17"/>
              <a:gd name="T20" fmla="*/ 6 w 11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7">
                <a:moveTo>
                  <a:pt x="6" y="17"/>
                </a:moveTo>
                <a:lnTo>
                  <a:pt x="11" y="9"/>
                </a:lnTo>
                <a:lnTo>
                  <a:pt x="11" y="7"/>
                </a:lnTo>
                <a:lnTo>
                  <a:pt x="11" y="5"/>
                </a:lnTo>
                <a:lnTo>
                  <a:pt x="7" y="0"/>
                </a:lnTo>
                <a:lnTo>
                  <a:pt x="3" y="7"/>
                </a:lnTo>
                <a:lnTo>
                  <a:pt x="2" y="9"/>
                </a:lnTo>
                <a:lnTo>
                  <a:pt x="5" y="10"/>
                </a:lnTo>
                <a:lnTo>
                  <a:pt x="0" y="11"/>
                </a:lnTo>
                <a:lnTo>
                  <a:pt x="2" y="14"/>
                </a:lnTo>
                <a:lnTo>
                  <a:pt x="6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904">
            <a:extLst>
              <a:ext uri="{FF2B5EF4-FFF2-40B4-BE49-F238E27FC236}">
                <a16:creationId xmlns:a16="http://schemas.microsoft.com/office/drawing/2014/main" id="{24FB7320-AF12-B677-773F-A8F8CDFA89AE}"/>
              </a:ext>
            </a:extLst>
          </p:cNvPr>
          <p:cNvSpPr>
            <a:spLocks/>
          </p:cNvSpPr>
          <p:nvPr/>
        </p:nvSpPr>
        <p:spPr bwMode="auto">
          <a:xfrm>
            <a:off x="5797629" y="2805178"/>
            <a:ext cx="17463" cy="22226"/>
          </a:xfrm>
          <a:custGeom>
            <a:avLst/>
            <a:gdLst>
              <a:gd name="T0" fmla="*/ 2 w 11"/>
              <a:gd name="T1" fmla="*/ 14 h 14"/>
              <a:gd name="T2" fmla="*/ 7 w 11"/>
              <a:gd name="T3" fmla="*/ 11 h 14"/>
              <a:gd name="T4" fmla="*/ 11 w 11"/>
              <a:gd name="T5" fmla="*/ 2 h 14"/>
              <a:gd name="T6" fmla="*/ 7 w 11"/>
              <a:gd name="T7" fmla="*/ 0 h 14"/>
              <a:gd name="T8" fmla="*/ 2 w 11"/>
              <a:gd name="T9" fmla="*/ 2 h 14"/>
              <a:gd name="T10" fmla="*/ 1 w 11"/>
              <a:gd name="T11" fmla="*/ 7 h 14"/>
              <a:gd name="T12" fmla="*/ 0 w 11"/>
              <a:gd name="T13" fmla="*/ 13 h 14"/>
              <a:gd name="T14" fmla="*/ 2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2" y="14"/>
                </a:moveTo>
                <a:lnTo>
                  <a:pt x="7" y="11"/>
                </a:lnTo>
                <a:lnTo>
                  <a:pt x="11" y="2"/>
                </a:lnTo>
                <a:lnTo>
                  <a:pt x="7" y="0"/>
                </a:lnTo>
                <a:lnTo>
                  <a:pt x="2" y="2"/>
                </a:lnTo>
                <a:lnTo>
                  <a:pt x="1" y="7"/>
                </a:lnTo>
                <a:lnTo>
                  <a:pt x="0" y="13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905">
            <a:extLst>
              <a:ext uri="{FF2B5EF4-FFF2-40B4-BE49-F238E27FC236}">
                <a16:creationId xmlns:a16="http://schemas.microsoft.com/office/drawing/2014/main" id="{FC9EE9AE-DA30-3289-357F-59FD73E5EE8E}"/>
              </a:ext>
            </a:extLst>
          </p:cNvPr>
          <p:cNvSpPr>
            <a:spLocks/>
          </p:cNvSpPr>
          <p:nvPr/>
        </p:nvSpPr>
        <p:spPr bwMode="auto">
          <a:xfrm>
            <a:off x="5808742" y="2779778"/>
            <a:ext cx="7938" cy="22226"/>
          </a:xfrm>
          <a:custGeom>
            <a:avLst/>
            <a:gdLst>
              <a:gd name="T0" fmla="*/ 4 w 5"/>
              <a:gd name="T1" fmla="*/ 14 h 14"/>
              <a:gd name="T2" fmla="*/ 1 w 5"/>
              <a:gd name="T3" fmla="*/ 14 h 14"/>
              <a:gd name="T4" fmla="*/ 0 w 5"/>
              <a:gd name="T5" fmla="*/ 8 h 14"/>
              <a:gd name="T6" fmla="*/ 1 w 5"/>
              <a:gd name="T7" fmla="*/ 3 h 14"/>
              <a:gd name="T8" fmla="*/ 4 w 5"/>
              <a:gd name="T9" fmla="*/ 0 h 14"/>
              <a:gd name="T10" fmla="*/ 5 w 5"/>
              <a:gd name="T11" fmla="*/ 5 h 14"/>
              <a:gd name="T12" fmla="*/ 5 w 5"/>
              <a:gd name="T13" fmla="*/ 9 h 14"/>
              <a:gd name="T14" fmla="*/ 4 w 5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14">
                <a:moveTo>
                  <a:pt x="4" y="14"/>
                </a:moveTo>
                <a:lnTo>
                  <a:pt x="1" y="14"/>
                </a:ln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5" y="5"/>
                </a:lnTo>
                <a:lnTo>
                  <a:pt x="5" y="9"/>
                </a:lnTo>
                <a:lnTo>
                  <a:pt x="4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Freeform 906">
            <a:extLst>
              <a:ext uri="{FF2B5EF4-FFF2-40B4-BE49-F238E27FC236}">
                <a16:creationId xmlns:a16="http://schemas.microsoft.com/office/drawing/2014/main" id="{5FF9775A-0338-13AA-5511-027F5804C6BF}"/>
              </a:ext>
            </a:extLst>
          </p:cNvPr>
          <p:cNvSpPr>
            <a:spLocks/>
          </p:cNvSpPr>
          <p:nvPr/>
        </p:nvSpPr>
        <p:spPr bwMode="auto">
          <a:xfrm>
            <a:off x="5848430" y="2746439"/>
            <a:ext cx="38101" cy="15875"/>
          </a:xfrm>
          <a:custGeom>
            <a:avLst/>
            <a:gdLst>
              <a:gd name="T0" fmla="*/ 13 w 24"/>
              <a:gd name="T1" fmla="*/ 9 h 10"/>
              <a:gd name="T2" fmla="*/ 20 w 24"/>
              <a:gd name="T3" fmla="*/ 9 h 10"/>
              <a:gd name="T4" fmla="*/ 21 w 24"/>
              <a:gd name="T5" fmla="*/ 6 h 10"/>
              <a:gd name="T6" fmla="*/ 24 w 24"/>
              <a:gd name="T7" fmla="*/ 3 h 10"/>
              <a:gd name="T8" fmla="*/ 20 w 24"/>
              <a:gd name="T9" fmla="*/ 3 h 10"/>
              <a:gd name="T10" fmla="*/ 16 w 24"/>
              <a:gd name="T11" fmla="*/ 3 h 10"/>
              <a:gd name="T12" fmla="*/ 13 w 24"/>
              <a:gd name="T13" fmla="*/ 0 h 10"/>
              <a:gd name="T14" fmla="*/ 11 w 24"/>
              <a:gd name="T15" fmla="*/ 0 h 10"/>
              <a:gd name="T16" fmla="*/ 9 w 24"/>
              <a:gd name="T17" fmla="*/ 0 h 10"/>
              <a:gd name="T18" fmla="*/ 0 w 24"/>
              <a:gd name="T19" fmla="*/ 7 h 10"/>
              <a:gd name="T20" fmla="*/ 2 w 24"/>
              <a:gd name="T21" fmla="*/ 10 h 10"/>
              <a:gd name="T22" fmla="*/ 11 w 24"/>
              <a:gd name="T23" fmla="*/ 10 h 10"/>
              <a:gd name="T24" fmla="*/ 13 w 24"/>
              <a:gd name="T25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10">
                <a:moveTo>
                  <a:pt x="13" y="9"/>
                </a:moveTo>
                <a:lnTo>
                  <a:pt x="20" y="9"/>
                </a:lnTo>
                <a:lnTo>
                  <a:pt x="21" y="6"/>
                </a:lnTo>
                <a:lnTo>
                  <a:pt x="24" y="3"/>
                </a:lnTo>
                <a:lnTo>
                  <a:pt x="20" y="3"/>
                </a:lnTo>
                <a:lnTo>
                  <a:pt x="16" y="3"/>
                </a:lnTo>
                <a:lnTo>
                  <a:pt x="13" y="0"/>
                </a:lnTo>
                <a:lnTo>
                  <a:pt x="11" y="0"/>
                </a:lnTo>
                <a:lnTo>
                  <a:pt x="9" y="0"/>
                </a:lnTo>
                <a:lnTo>
                  <a:pt x="0" y="7"/>
                </a:lnTo>
                <a:lnTo>
                  <a:pt x="2" y="10"/>
                </a:lnTo>
                <a:lnTo>
                  <a:pt x="11" y="10"/>
                </a:lnTo>
                <a:lnTo>
                  <a:pt x="13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907">
            <a:extLst>
              <a:ext uri="{FF2B5EF4-FFF2-40B4-BE49-F238E27FC236}">
                <a16:creationId xmlns:a16="http://schemas.microsoft.com/office/drawing/2014/main" id="{2882F8BB-D2FB-8EFD-D628-A5907E65C5D7}"/>
              </a:ext>
            </a:extLst>
          </p:cNvPr>
          <p:cNvSpPr>
            <a:spLocks/>
          </p:cNvSpPr>
          <p:nvPr/>
        </p:nvSpPr>
        <p:spPr bwMode="auto">
          <a:xfrm>
            <a:off x="5859543" y="2721039"/>
            <a:ext cx="38101" cy="15875"/>
          </a:xfrm>
          <a:custGeom>
            <a:avLst/>
            <a:gdLst>
              <a:gd name="T0" fmla="*/ 10 w 24"/>
              <a:gd name="T1" fmla="*/ 7 h 10"/>
              <a:gd name="T2" fmla="*/ 2 w 24"/>
              <a:gd name="T3" fmla="*/ 10 h 10"/>
              <a:gd name="T4" fmla="*/ 0 w 24"/>
              <a:gd name="T5" fmla="*/ 8 h 10"/>
              <a:gd name="T6" fmla="*/ 3 w 24"/>
              <a:gd name="T7" fmla="*/ 3 h 10"/>
              <a:gd name="T8" fmla="*/ 6 w 24"/>
              <a:gd name="T9" fmla="*/ 1 h 10"/>
              <a:gd name="T10" fmla="*/ 10 w 24"/>
              <a:gd name="T11" fmla="*/ 0 h 10"/>
              <a:gd name="T12" fmla="*/ 17 w 24"/>
              <a:gd name="T13" fmla="*/ 0 h 10"/>
              <a:gd name="T14" fmla="*/ 19 w 24"/>
              <a:gd name="T15" fmla="*/ 0 h 10"/>
              <a:gd name="T16" fmla="*/ 24 w 24"/>
              <a:gd name="T17" fmla="*/ 3 h 10"/>
              <a:gd name="T18" fmla="*/ 24 w 24"/>
              <a:gd name="T19" fmla="*/ 6 h 10"/>
              <a:gd name="T20" fmla="*/ 11 w 24"/>
              <a:gd name="T21" fmla="*/ 7 h 10"/>
              <a:gd name="T22" fmla="*/ 10 w 24"/>
              <a:gd name="T23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0">
                <a:moveTo>
                  <a:pt x="10" y="7"/>
                </a:moveTo>
                <a:lnTo>
                  <a:pt x="2" y="10"/>
                </a:lnTo>
                <a:lnTo>
                  <a:pt x="0" y="8"/>
                </a:lnTo>
                <a:lnTo>
                  <a:pt x="3" y="3"/>
                </a:lnTo>
                <a:lnTo>
                  <a:pt x="6" y="1"/>
                </a:lnTo>
                <a:lnTo>
                  <a:pt x="10" y="0"/>
                </a:lnTo>
                <a:lnTo>
                  <a:pt x="17" y="0"/>
                </a:lnTo>
                <a:lnTo>
                  <a:pt x="19" y="0"/>
                </a:lnTo>
                <a:lnTo>
                  <a:pt x="24" y="3"/>
                </a:lnTo>
                <a:lnTo>
                  <a:pt x="24" y="6"/>
                </a:lnTo>
                <a:lnTo>
                  <a:pt x="11" y="7"/>
                </a:lnTo>
                <a:lnTo>
                  <a:pt x="1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908">
            <a:extLst>
              <a:ext uri="{FF2B5EF4-FFF2-40B4-BE49-F238E27FC236}">
                <a16:creationId xmlns:a16="http://schemas.microsoft.com/office/drawing/2014/main" id="{DDF25612-E6EC-EBBD-16B2-F5CB317A5204}"/>
              </a:ext>
            </a:extLst>
          </p:cNvPr>
          <p:cNvSpPr>
            <a:spLocks/>
          </p:cNvSpPr>
          <p:nvPr/>
        </p:nvSpPr>
        <p:spPr bwMode="auto">
          <a:xfrm>
            <a:off x="5970669" y="2584511"/>
            <a:ext cx="41276" cy="66677"/>
          </a:xfrm>
          <a:custGeom>
            <a:avLst/>
            <a:gdLst>
              <a:gd name="T0" fmla="*/ 9 w 26"/>
              <a:gd name="T1" fmla="*/ 27 h 42"/>
              <a:gd name="T2" fmla="*/ 14 w 26"/>
              <a:gd name="T3" fmla="*/ 29 h 42"/>
              <a:gd name="T4" fmla="*/ 16 w 26"/>
              <a:gd name="T5" fmla="*/ 42 h 42"/>
              <a:gd name="T6" fmla="*/ 20 w 26"/>
              <a:gd name="T7" fmla="*/ 38 h 42"/>
              <a:gd name="T8" fmla="*/ 22 w 26"/>
              <a:gd name="T9" fmla="*/ 22 h 42"/>
              <a:gd name="T10" fmla="*/ 22 w 26"/>
              <a:gd name="T11" fmla="*/ 15 h 42"/>
              <a:gd name="T12" fmla="*/ 26 w 26"/>
              <a:gd name="T13" fmla="*/ 7 h 42"/>
              <a:gd name="T14" fmla="*/ 26 w 26"/>
              <a:gd name="T15" fmla="*/ 0 h 42"/>
              <a:gd name="T16" fmla="*/ 16 w 26"/>
              <a:gd name="T17" fmla="*/ 11 h 42"/>
              <a:gd name="T18" fmla="*/ 11 w 26"/>
              <a:gd name="T19" fmla="*/ 10 h 42"/>
              <a:gd name="T20" fmla="*/ 8 w 26"/>
              <a:gd name="T21" fmla="*/ 8 h 42"/>
              <a:gd name="T22" fmla="*/ 3 w 26"/>
              <a:gd name="T23" fmla="*/ 19 h 42"/>
              <a:gd name="T24" fmla="*/ 1 w 26"/>
              <a:gd name="T25" fmla="*/ 21 h 42"/>
              <a:gd name="T26" fmla="*/ 1 w 26"/>
              <a:gd name="T27" fmla="*/ 22 h 42"/>
              <a:gd name="T28" fmla="*/ 0 w 26"/>
              <a:gd name="T29" fmla="*/ 23 h 42"/>
              <a:gd name="T30" fmla="*/ 1 w 26"/>
              <a:gd name="T31" fmla="*/ 23 h 42"/>
              <a:gd name="T32" fmla="*/ 9 w 26"/>
              <a:gd name="T33" fmla="*/ 2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42">
                <a:moveTo>
                  <a:pt x="9" y="27"/>
                </a:moveTo>
                <a:lnTo>
                  <a:pt x="14" y="29"/>
                </a:lnTo>
                <a:lnTo>
                  <a:pt x="16" y="42"/>
                </a:lnTo>
                <a:lnTo>
                  <a:pt x="20" y="38"/>
                </a:lnTo>
                <a:lnTo>
                  <a:pt x="22" y="22"/>
                </a:lnTo>
                <a:lnTo>
                  <a:pt x="22" y="15"/>
                </a:lnTo>
                <a:lnTo>
                  <a:pt x="26" y="7"/>
                </a:lnTo>
                <a:lnTo>
                  <a:pt x="26" y="0"/>
                </a:lnTo>
                <a:lnTo>
                  <a:pt x="16" y="11"/>
                </a:lnTo>
                <a:lnTo>
                  <a:pt x="11" y="10"/>
                </a:lnTo>
                <a:lnTo>
                  <a:pt x="8" y="8"/>
                </a:lnTo>
                <a:lnTo>
                  <a:pt x="3" y="19"/>
                </a:lnTo>
                <a:lnTo>
                  <a:pt x="1" y="21"/>
                </a:lnTo>
                <a:lnTo>
                  <a:pt x="1" y="22"/>
                </a:lnTo>
                <a:lnTo>
                  <a:pt x="0" y="23"/>
                </a:lnTo>
                <a:lnTo>
                  <a:pt x="1" y="23"/>
                </a:lnTo>
                <a:lnTo>
                  <a:pt x="9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909">
            <a:extLst>
              <a:ext uri="{FF2B5EF4-FFF2-40B4-BE49-F238E27FC236}">
                <a16:creationId xmlns:a16="http://schemas.microsoft.com/office/drawing/2014/main" id="{A33951DF-8D94-3E07-735B-DB45A3959EA7}"/>
              </a:ext>
            </a:extLst>
          </p:cNvPr>
          <p:cNvSpPr>
            <a:spLocks/>
          </p:cNvSpPr>
          <p:nvPr/>
        </p:nvSpPr>
        <p:spPr bwMode="auto">
          <a:xfrm>
            <a:off x="5656340" y="2417819"/>
            <a:ext cx="17463" cy="19050"/>
          </a:xfrm>
          <a:custGeom>
            <a:avLst/>
            <a:gdLst>
              <a:gd name="T0" fmla="*/ 0 w 11"/>
              <a:gd name="T1" fmla="*/ 12 h 12"/>
              <a:gd name="T2" fmla="*/ 11 w 11"/>
              <a:gd name="T3" fmla="*/ 10 h 12"/>
              <a:gd name="T4" fmla="*/ 10 w 11"/>
              <a:gd name="T5" fmla="*/ 6 h 12"/>
              <a:gd name="T6" fmla="*/ 6 w 11"/>
              <a:gd name="T7" fmla="*/ 0 h 12"/>
              <a:gd name="T8" fmla="*/ 0 w 11"/>
              <a:gd name="T9" fmla="*/ 8 h 12"/>
              <a:gd name="T10" fmla="*/ 0 w 11"/>
              <a:gd name="T1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2">
                <a:moveTo>
                  <a:pt x="0" y="12"/>
                </a:moveTo>
                <a:lnTo>
                  <a:pt x="11" y="10"/>
                </a:lnTo>
                <a:lnTo>
                  <a:pt x="10" y="6"/>
                </a:lnTo>
                <a:lnTo>
                  <a:pt x="6" y="0"/>
                </a:lnTo>
                <a:lnTo>
                  <a:pt x="0" y="8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910">
            <a:extLst>
              <a:ext uri="{FF2B5EF4-FFF2-40B4-BE49-F238E27FC236}">
                <a16:creationId xmlns:a16="http://schemas.microsoft.com/office/drawing/2014/main" id="{C10BC236-C102-3BAF-ECB0-A87A442E17BE}"/>
              </a:ext>
            </a:extLst>
          </p:cNvPr>
          <p:cNvSpPr>
            <a:spLocks/>
          </p:cNvSpPr>
          <p:nvPr/>
        </p:nvSpPr>
        <p:spPr bwMode="auto">
          <a:xfrm>
            <a:off x="5740479" y="2359080"/>
            <a:ext cx="28575" cy="30163"/>
          </a:xfrm>
          <a:custGeom>
            <a:avLst/>
            <a:gdLst>
              <a:gd name="T0" fmla="*/ 11 w 18"/>
              <a:gd name="T1" fmla="*/ 13 h 19"/>
              <a:gd name="T2" fmla="*/ 14 w 18"/>
              <a:gd name="T3" fmla="*/ 11 h 19"/>
              <a:gd name="T4" fmla="*/ 15 w 18"/>
              <a:gd name="T5" fmla="*/ 19 h 19"/>
              <a:gd name="T6" fmla="*/ 18 w 18"/>
              <a:gd name="T7" fmla="*/ 18 h 19"/>
              <a:gd name="T8" fmla="*/ 18 w 18"/>
              <a:gd name="T9" fmla="*/ 14 h 19"/>
              <a:gd name="T10" fmla="*/ 18 w 18"/>
              <a:gd name="T11" fmla="*/ 0 h 19"/>
              <a:gd name="T12" fmla="*/ 11 w 18"/>
              <a:gd name="T13" fmla="*/ 4 h 19"/>
              <a:gd name="T14" fmla="*/ 0 w 18"/>
              <a:gd name="T15" fmla="*/ 10 h 19"/>
              <a:gd name="T16" fmla="*/ 0 w 18"/>
              <a:gd name="T17" fmla="*/ 19 h 19"/>
              <a:gd name="T18" fmla="*/ 7 w 18"/>
              <a:gd name="T19" fmla="*/ 18 h 19"/>
              <a:gd name="T20" fmla="*/ 8 w 18"/>
              <a:gd name="T21" fmla="*/ 13 h 19"/>
              <a:gd name="T22" fmla="*/ 11 w 18"/>
              <a:gd name="T23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19">
                <a:moveTo>
                  <a:pt x="11" y="13"/>
                </a:moveTo>
                <a:lnTo>
                  <a:pt x="14" y="11"/>
                </a:lnTo>
                <a:lnTo>
                  <a:pt x="15" y="19"/>
                </a:lnTo>
                <a:lnTo>
                  <a:pt x="18" y="18"/>
                </a:lnTo>
                <a:lnTo>
                  <a:pt x="18" y="14"/>
                </a:lnTo>
                <a:lnTo>
                  <a:pt x="18" y="0"/>
                </a:lnTo>
                <a:lnTo>
                  <a:pt x="11" y="4"/>
                </a:lnTo>
                <a:lnTo>
                  <a:pt x="0" y="10"/>
                </a:lnTo>
                <a:lnTo>
                  <a:pt x="0" y="19"/>
                </a:lnTo>
                <a:lnTo>
                  <a:pt x="7" y="18"/>
                </a:lnTo>
                <a:lnTo>
                  <a:pt x="8" y="13"/>
                </a:lnTo>
                <a:lnTo>
                  <a:pt x="1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911">
            <a:extLst>
              <a:ext uri="{FF2B5EF4-FFF2-40B4-BE49-F238E27FC236}">
                <a16:creationId xmlns:a16="http://schemas.microsoft.com/office/drawing/2014/main" id="{798BF703-DCB8-DF2B-EFB9-3AA877F6709E}"/>
              </a:ext>
            </a:extLst>
          </p:cNvPr>
          <p:cNvSpPr>
            <a:spLocks/>
          </p:cNvSpPr>
          <p:nvPr/>
        </p:nvSpPr>
        <p:spPr bwMode="auto">
          <a:xfrm>
            <a:off x="5786517" y="2186038"/>
            <a:ext cx="60326" cy="123828"/>
          </a:xfrm>
          <a:custGeom>
            <a:avLst/>
            <a:gdLst>
              <a:gd name="T0" fmla="*/ 5 w 38"/>
              <a:gd name="T1" fmla="*/ 78 h 78"/>
              <a:gd name="T2" fmla="*/ 11 w 38"/>
              <a:gd name="T3" fmla="*/ 67 h 78"/>
              <a:gd name="T4" fmla="*/ 12 w 38"/>
              <a:gd name="T5" fmla="*/ 64 h 78"/>
              <a:gd name="T6" fmla="*/ 18 w 38"/>
              <a:gd name="T7" fmla="*/ 63 h 78"/>
              <a:gd name="T8" fmla="*/ 22 w 38"/>
              <a:gd name="T9" fmla="*/ 63 h 78"/>
              <a:gd name="T10" fmla="*/ 24 w 38"/>
              <a:gd name="T11" fmla="*/ 58 h 78"/>
              <a:gd name="T12" fmla="*/ 30 w 38"/>
              <a:gd name="T13" fmla="*/ 47 h 78"/>
              <a:gd name="T14" fmla="*/ 29 w 38"/>
              <a:gd name="T15" fmla="*/ 47 h 78"/>
              <a:gd name="T16" fmla="*/ 22 w 38"/>
              <a:gd name="T17" fmla="*/ 41 h 78"/>
              <a:gd name="T18" fmla="*/ 30 w 38"/>
              <a:gd name="T19" fmla="*/ 43 h 78"/>
              <a:gd name="T20" fmla="*/ 34 w 38"/>
              <a:gd name="T21" fmla="*/ 44 h 78"/>
              <a:gd name="T22" fmla="*/ 38 w 38"/>
              <a:gd name="T23" fmla="*/ 38 h 78"/>
              <a:gd name="T24" fmla="*/ 37 w 38"/>
              <a:gd name="T25" fmla="*/ 37 h 78"/>
              <a:gd name="T26" fmla="*/ 35 w 38"/>
              <a:gd name="T27" fmla="*/ 30 h 78"/>
              <a:gd name="T28" fmla="*/ 33 w 38"/>
              <a:gd name="T29" fmla="*/ 25 h 78"/>
              <a:gd name="T30" fmla="*/ 29 w 38"/>
              <a:gd name="T31" fmla="*/ 21 h 78"/>
              <a:gd name="T32" fmla="*/ 33 w 38"/>
              <a:gd name="T33" fmla="*/ 17 h 78"/>
              <a:gd name="T34" fmla="*/ 34 w 38"/>
              <a:gd name="T35" fmla="*/ 8 h 78"/>
              <a:gd name="T36" fmla="*/ 30 w 38"/>
              <a:gd name="T37" fmla="*/ 0 h 78"/>
              <a:gd name="T38" fmla="*/ 19 w 38"/>
              <a:gd name="T39" fmla="*/ 18 h 78"/>
              <a:gd name="T40" fmla="*/ 8 w 38"/>
              <a:gd name="T41" fmla="*/ 43 h 78"/>
              <a:gd name="T42" fmla="*/ 9 w 38"/>
              <a:gd name="T43" fmla="*/ 49 h 78"/>
              <a:gd name="T44" fmla="*/ 0 w 38"/>
              <a:gd name="T45" fmla="*/ 71 h 78"/>
              <a:gd name="T46" fmla="*/ 5 w 38"/>
              <a:gd name="T4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78">
                <a:moveTo>
                  <a:pt x="5" y="78"/>
                </a:moveTo>
                <a:lnTo>
                  <a:pt x="11" y="67"/>
                </a:lnTo>
                <a:lnTo>
                  <a:pt x="12" y="64"/>
                </a:lnTo>
                <a:lnTo>
                  <a:pt x="18" y="63"/>
                </a:lnTo>
                <a:lnTo>
                  <a:pt x="22" y="63"/>
                </a:lnTo>
                <a:lnTo>
                  <a:pt x="24" y="58"/>
                </a:lnTo>
                <a:lnTo>
                  <a:pt x="30" y="47"/>
                </a:lnTo>
                <a:lnTo>
                  <a:pt x="29" y="47"/>
                </a:lnTo>
                <a:lnTo>
                  <a:pt x="22" y="41"/>
                </a:lnTo>
                <a:lnTo>
                  <a:pt x="30" y="43"/>
                </a:lnTo>
                <a:lnTo>
                  <a:pt x="34" y="44"/>
                </a:lnTo>
                <a:lnTo>
                  <a:pt x="38" y="38"/>
                </a:lnTo>
                <a:lnTo>
                  <a:pt x="37" y="37"/>
                </a:lnTo>
                <a:lnTo>
                  <a:pt x="35" y="30"/>
                </a:lnTo>
                <a:lnTo>
                  <a:pt x="33" y="25"/>
                </a:lnTo>
                <a:lnTo>
                  <a:pt x="29" y="21"/>
                </a:lnTo>
                <a:lnTo>
                  <a:pt x="33" y="17"/>
                </a:lnTo>
                <a:lnTo>
                  <a:pt x="34" y="8"/>
                </a:lnTo>
                <a:lnTo>
                  <a:pt x="30" y="0"/>
                </a:lnTo>
                <a:lnTo>
                  <a:pt x="19" y="18"/>
                </a:lnTo>
                <a:lnTo>
                  <a:pt x="8" y="43"/>
                </a:lnTo>
                <a:lnTo>
                  <a:pt x="9" y="49"/>
                </a:lnTo>
                <a:lnTo>
                  <a:pt x="0" y="71"/>
                </a:lnTo>
                <a:lnTo>
                  <a:pt x="5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912">
            <a:extLst>
              <a:ext uri="{FF2B5EF4-FFF2-40B4-BE49-F238E27FC236}">
                <a16:creationId xmlns:a16="http://schemas.microsoft.com/office/drawing/2014/main" id="{A57A1AAA-DCE8-D3AE-73EC-FEF5970DE9C2}"/>
              </a:ext>
            </a:extLst>
          </p:cNvPr>
          <p:cNvSpPr>
            <a:spLocks/>
          </p:cNvSpPr>
          <p:nvPr/>
        </p:nvSpPr>
        <p:spPr bwMode="auto">
          <a:xfrm>
            <a:off x="6126246" y="2244777"/>
            <a:ext cx="52388" cy="30163"/>
          </a:xfrm>
          <a:custGeom>
            <a:avLst/>
            <a:gdLst>
              <a:gd name="T0" fmla="*/ 18 w 33"/>
              <a:gd name="T1" fmla="*/ 18 h 19"/>
              <a:gd name="T2" fmla="*/ 23 w 33"/>
              <a:gd name="T3" fmla="*/ 19 h 19"/>
              <a:gd name="T4" fmla="*/ 33 w 33"/>
              <a:gd name="T5" fmla="*/ 14 h 19"/>
              <a:gd name="T6" fmla="*/ 32 w 33"/>
              <a:gd name="T7" fmla="*/ 11 h 19"/>
              <a:gd name="T8" fmla="*/ 30 w 33"/>
              <a:gd name="T9" fmla="*/ 10 h 19"/>
              <a:gd name="T10" fmla="*/ 18 w 33"/>
              <a:gd name="T11" fmla="*/ 10 h 19"/>
              <a:gd name="T12" fmla="*/ 18 w 33"/>
              <a:gd name="T13" fmla="*/ 10 h 19"/>
              <a:gd name="T14" fmla="*/ 17 w 33"/>
              <a:gd name="T15" fmla="*/ 1 h 19"/>
              <a:gd name="T16" fmla="*/ 15 w 33"/>
              <a:gd name="T17" fmla="*/ 0 h 19"/>
              <a:gd name="T18" fmla="*/ 8 w 33"/>
              <a:gd name="T19" fmla="*/ 6 h 19"/>
              <a:gd name="T20" fmla="*/ 4 w 33"/>
              <a:gd name="T21" fmla="*/ 4 h 19"/>
              <a:gd name="T22" fmla="*/ 0 w 33"/>
              <a:gd name="T23" fmla="*/ 4 h 19"/>
              <a:gd name="T24" fmla="*/ 1 w 33"/>
              <a:gd name="T25" fmla="*/ 10 h 19"/>
              <a:gd name="T26" fmla="*/ 1 w 33"/>
              <a:gd name="T27" fmla="*/ 11 h 19"/>
              <a:gd name="T28" fmla="*/ 1 w 33"/>
              <a:gd name="T29" fmla="*/ 14 h 19"/>
              <a:gd name="T30" fmla="*/ 12 w 33"/>
              <a:gd name="T31" fmla="*/ 16 h 19"/>
              <a:gd name="T32" fmla="*/ 18 w 33"/>
              <a:gd name="T33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19">
                <a:moveTo>
                  <a:pt x="18" y="18"/>
                </a:moveTo>
                <a:lnTo>
                  <a:pt x="23" y="19"/>
                </a:lnTo>
                <a:lnTo>
                  <a:pt x="33" y="14"/>
                </a:lnTo>
                <a:lnTo>
                  <a:pt x="32" y="11"/>
                </a:lnTo>
                <a:lnTo>
                  <a:pt x="30" y="10"/>
                </a:lnTo>
                <a:lnTo>
                  <a:pt x="18" y="10"/>
                </a:lnTo>
                <a:lnTo>
                  <a:pt x="18" y="10"/>
                </a:lnTo>
                <a:lnTo>
                  <a:pt x="17" y="1"/>
                </a:lnTo>
                <a:lnTo>
                  <a:pt x="15" y="0"/>
                </a:lnTo>
                <a:lnTo>
                  <a:pt x="8" y="6"/>
                </a:lnTo>
                <a:lnTo>
                  <a:pt x="4" y="4"/>
                </a:lnTo>
                <a:lnTo>
                  <a:pt x="0" y="4"/>
                </a:lnTo>
                <a:lnTo>
                  <a:pt x="1" y="10"/>
                </a:lnTo>
                <a:lnTo>
                  <a:pt x="1" y="11"/>
                </a:lnTo>
                <a:lnTo>
                  <a:pt x="1" y="14"/>
                </a:lnTo>
                <a:lnTo>
                  <a:pt x="12" y="16"/>
                </a:lnTo>
                <a:lnTo>
                  <a:pt x="18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913">
            <a:extLst>
              <a:ext uri="{FF2B5EF4-FFF2-40B4-BE49-F238E27FC236}">
                <a16:creationId xmlns:a16="http://schemas.microsoft.com/office/drawing/2014/main" id="{ADABB897-B888-9DCC-792A-29CEF5C9FBEB}"/>
              </a:ext>
            </a:extLst>
          </p:cNvPr>
          <p:cNvSpPr>
            <a:spLocks/>
          </p:cNvSpPr>
          <p:nvPr/>
        </p:nvSpPr>
        <p:spPr bwMode="auto">
          <a:xfrm>
            <a:off x="6213560" y="2225727"/>
            <a:ext cx="60326" cy="23813"/>
          </a:xfrm>
          <a:custGeom>
            <a:avLst/>
            <a:gdLst>
              <a:gd name="T0" fmla="*/ 11 w 38"/>
              <a:gd name="T1" fmla="*/ 13 h 15"/>
              <a:gd name="T2" fmla="*/ 12 w 38"/>
              <a:gd name="T3" fmla="*/ 13 h 15"/>
              <a:gd name="T4" fmla="*/ 13 w 38"/>
              <a:gd name="T5" fmla="*/ 15 h 15"/>
              <a:gd name="T6" fmla="*/ 20 w 38"/>
              <a:gd name="T7" fmla="*/ 5 h 15"/>
              <a:gd name="T8" fmla="*/ 32 w 38"/>
              <a:gd name="T9" fmla="*/ 13 h 15"/>
              <a:gd name="T10" fmla="*/ 38 w 38"/>
              <a:gd name="T11" fmla="*/ 11 h 15"/>
              <a:gd name="T12" fmla="*/ 32 w 38"/>
              <a:gd name="T13" fmla="*/ 3 h 15"/>
              <a:gd name="T14" fmla="*/ 23 w 38"/>
              <a:gd name="T15" fmla="*/ 3 h 15"/>
              <a:gd name="T16" fmla="*/ 17 w 38"/>
              <a:gd name="T17" fmla="*/ 0 h 15"/>
              <a:gd name="T18" fmla="*/ 15 w 38"/>
              <a:gd name="T19" fmla="*/ 1 h 15"/>
              <a:gd name="T20" fmla="*/ 12 w 38"/>
              <a:gd name="T21" fmla="*/ 3 h 15"/>
              <a:gd name="T22" fmla="*/ 7 w 38"/>
              <a:gd name="T23" fmla="*/ 5 h 15"/>
              <a:gd name="T24" fmla="*/ 0 w 38"/>
              <a:gd name="T25" fmla="*/ 8 h 15"/>
              <a:gd name="T26" fmla="*/ 0 w 38"/>
              <a:gd name="T27" fmla="*/ 11 h 15"/>
              <a:gd name="T28" fmla="*/ 11 w 38"/>
              <a:gd name="T29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15">
                <a:moveTo>
                  <a:pt x="11" y="13"/>
                </a:moveTo>
                <a:lnTo>
                  <a:pt x="12" y="13"/>
                </a:lnTo>
                <a:lnTo>
                  <a:pt x="13" y="15"/>
                </a:lnTo>
                <a:lnTo>
                  <a:pt x="20" y="5"/>
                </a:lnTo>
                <a:lnTo>
                  <a:pt x="32" y="13"/>
                </a:lnTo>
                <a:lnTo>
                  <a:pt x="38" y="11"/>
                </a:lnTo>
                <a:lnTo>
                  <a:pt x="32" y="3"/>
                </a:lnTo>
                <a:lnTo>
                  <a:pt x="23" y="3"/>
                </a:lnTo>
                <a:lnTo>
                  <a:pt x="17" y="0"/>
                </a:lnTo>
                <a:lnTo>
                  <a:pt x="15" y="1"/>
                </a:lnTo>
                <a:lnTo>
                  <a:pt x="12" y="3"/>
                </a:lnTo>
                <a:lnTo>
                  <a:pt x="7" y="5"/>
                </a:lnTo>
                <a:lnTo>
                  <a:pt x="0" y="8"/>
                </a:lnTo>
                <a:lnTo>
                  <a:pt x="0" y="11"/>
                </a:lnTo>
                <a:lnTo>
                  <a:pt x="1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914">
            <a:extLst>
              <a:ext uri="{FF2B5EF4-FFF2-40B4-BE49-F238E27FC236}">
                <a16:creationId xmlns:a16="http://schemas.microsoft.com/office/drawing/2014/main" id="{DDB39175-DC34-8452-3E64-D8F85A8BA208}"/>
              </a:ext>
            </a:extLst>
          </p:cNvPr>
          <p:cNvSpPr>
            <a:spLocks/>
          </p:cNvSpPr>
          <p:nvPr/>
        </p:nvSpPr>
        <p:spPr bwMode="auto">
          <a:xfrm>
            <a:off x="5848430" y="2165400"/>
            <a:ext cx="34925" cy="68264"/>
          </a:xfrm>
          <a:custGeom>
            <a:avLst/>
            <a:gdLst>
              <a:gd name="T0" fmla="*/ 7 w 22"/>
              <a:gd name="T1" fmla="*/ 43 h 43"/>
              <a:gd name="T2" fmla="*/ 11 w 22"/>
              <a:gd name="T3" fmla="*/ 42 h 43"/>
              <a:gd name="T4" fmla="*/ 16 w 22"/>
              <a:gd name="T5" fmla="*/ 35 h 43"/>
              <a:gd name="T6" fmla="*/ 21 w 22"/>
              <a:gd name="T7" fmla="*/ 11 h 43"/>
              <a:gd name="T8" fmla="*/ 22 w 22"/>
              <a:gd name="T9" fmla="*/ 4 h 43"/>
              <a:gd name="T10" fmla="*/ 13 w 22"/>
              <a:gd name="T11" fmla="*/ 0 h 43"/>
              <a:gd name="T12" fmla="*/ 10 w 22"/>
              <a:gd name="T13" fmla="*/ 9 h 43"/>
              <a:gd name="T14" fmla="*/ 14 w 22"/>
              <a:gd name="T15" fmla="*/ 12 h 43"/>
              <a:gd name="T16" fmla="*/ 14 w 22"/>
              <a:gd name="T17" fmla="*/ 16 h 43"/>
              <a:gd name="T18" fmla="*/ 6 w 22"/>
              <a:gd name="T19" fmla="*/ 17 h 43"/>
              <a:gd name="T20" fmla="*/ 6 w 22"/>
              <a:gd name="T21" fmla="*/ 23 h 43"/>
              <a:gd name="T22" fmla="*/ 0 w 22"/>
              <a:gd name="T23" fmla="*/ 27 h 43"/>
              <a:gd name="T24" fmla="*/ 0 w 22"/>
              <a:gd name="T25" fmla="*/ 36 h 43"/>
              <a:gd name="T26" fmla="*/ 0 w 22"/>
              <a:gd name="T27" fmla="*/ 42 h 43"/>
              <a:gd name="T28" fmla="*/ 7 w 22"/>
              <a:gd name="T29" fmla="*/ 36 h 43"/>
              <a:gd name="T30" fmla="*/ 7 w 22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" h="43">
                <a:moveTo>
                  <a:pt x="7" y="43"/>
                </a:moveTo>
                <a:lnTo>
                  <a:pt x="11" y="42"/>
                </a:lnTo>
                <a:lnTo>
                  <a:pt x="16" y="35"/>
                </a:lnTo>
                <a:lnTo>
                  <a:pt x="21" y="11"/>
                </a:lnTo>
                <a:lnTo>
                  <a:pt x="22" y="4"/>
                </a:lnTo>
                <a:lnTo>
                  <a:pt x="13" y="0"/>
                </a:lnTo>
                <a:lnTo>
                  <a:pt x="10" y="9"/>
                </a:lnTo>
                <a:lnTo>
                  <a:pt x="14" y="12"/>
                </a:lnTo>
                <a:lnTo>
                  <a:pt x="14" y="16"/>
                </a:lnTo>
                <a:lnTo>
                  <a:pt x="6" y="17"/>
                </a:lnTo>
                <a:lnTo>
                  <a:pt x="6" y="23"/>
                </a:lnTo>
                <a:lnTo>
                  <a:pt x="0" y="27"/>
                </a:lnTo>
                <a:lnTo>
                  <a:pt x="0" y="36"/>
                </a:lnTo>
                <a:lnTo>
                  <a:pt x="0" y="42"/>
                </a:lnTo>
                <a:lnTo>
                  <a:pt x="7" y="36"/>
                </a:lnTo>
                <a:lnTo>
                  <a:pt x="7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915">
            <a:extLst>
              <a:ext uri="{FF2B5EF4-FFF2-40B4-BE49-F238E27FC236}">
                <a16:creationId xmlns:a16="http://schemas.microsoft.com/office/drawing/2014/main" id="{F312CAA2-80B9-3746-348F-63332894D25C}"/>
              </a:ext>
            </a:extLst>
          </p:cNvPr>
          <p:cNvSpPr>
            <a:spLocks/>
          </p:cNvSpPr>
          <p:nvPr/>
        </p:nvSpPr>
        <p:spPr bwMode="auto">
          <a:xfrm>
            <a:off x="5892881" y="2095549"/>
            <a:ext cx="106364" cy="117478"/>
          </a:xfrm>
          <a:custGeom>
            <a:avLst/>
            <a:gdLst>
              <a:gd name="T0" fmla="*/ 5 w 67"/>
              <a:gd name="T1" fmla="*/ 74 h 74"/>
              <a:gd name="T2" fmla="*/ 9 w 67"/>
              <a:gd name="T3" fmla="*/ 71 h 74"/>
              <a:gd name="T4" fmla="*/ 11 w 67"/>
              <a:gd name="T5" fmla="*/ 68 h 74"/>
              <a:gd name="T6" fmla="*/ 12 w 67"/>
              <a:gd name="T7" fmla="*/ 64 h 74"/>
              <a:gd name="T8" fmla="*/ 9 w 67"/>
              <a:gd name="T9" fmla="*/ 57 h 74"/>
              <a:gd name="T10" fmla="*/ 15 w 67"/>
              <a:gd name="T11" fmla="*/ 57 h 74"/>
              <a:gd name="T12" fmla="*/ 16 w 67"/>
              <a:gd name="T13" fmla="*/ 64 h 74"/>
              <a:gd name="T14" fmla="*/ 22 w 67"/>
              <a:gd name="T15" fmla="*/ 68 h 74"/>
              <a:gd name="T16" fmla="*/ 23 w 67"/>
              <a:gd name="T17" fmla="*/ 68 h 74"/>
              <a:gd name="T18" fmla="*/ 23 w 67"/>
              <a:gd name="T19" fmla="*/ 59 h 74"/>
              <a:gd name="T20" fmla="*/ 34 w 67"/>
              <a:gd name="T21" fmla="*/ 60 h 74"/>
              <a:gd name="T22" fmla="*/ 41 w 67"/>
              <a:gd name="T23" fmla="*/ 56 h 74"/>
              <a:gd name="T24" fmla="*/ 42 w 67"/>
              <a:gd name="T25" fmla="*/ 55 h 74"/>
              <a:gd name="T26" fmla="*/ 38 w 67"/>
              <a:gd name="T27" fmla="*/ 44 h 74"/>
              <a:gd name="T28" fmla="*/ 64 w 67"/>
              <a:gd name="T29" fmla="*/ 31 h 74"/>
              <a:gd name="T30" fmla="*/ 67 w 67"/>
              <a:gd name="T31" fmla="*/ 25 h 74"/>
              <a:gd name="T32" fmla="*/ 63 w 67"/>
              <a:gd name="T33" fmla="*/ 18 h 74"/>
              <a:gd name="T34" fmla="*/ 61 w 67"/>
              <a:gd name="T35" fmla="*/ 16 h 74"/>
              <a:gd name="T36" fmla="*/ 54 w 67"/>
              <a:gd name="T37" fmla="*/ 20 h 74"/>
              <a:gd name="T38" fmla="*/ 54 w 67"/>
              <a:gd name="T39" fmla="*/ 14 h 74"/>
              <a:gd name="T40" fmla="*/ 52 w 67"/>
              <a:gd name="T41" fmla="*/ 3 h 74"/>
              <a:gd name="T42" fmla="*/ 48 w 67"/>
              <a:gd name="T43" fmla="*/ 0 h 74"/>
              <a:gd name="T44" fmla="*/ 31 w 67"/>
              <a:gd name="T45" fmla="*/ 12 h 74"/>
              <a:gd name="T46" fmla="*/ 35 w 67"/>
              <a:gd name="T47" fmla="*/ 19 h 74"/>
              <a:gd name="T48" fmla="*/ 38 w 67"/>
              <a:gd name="T49" fmla="*/ 23 h 74"/>
              <a:gd name="T50" fmla="*/ 31 w 67"/>
              <a:gd name="T51" fmla="*/ 25 h 74"/>
              <a:gd name="T52" fmla="*/ 30 w 67"/>
              <a:gd name="T53" fmla="*/ 25 h 74"/>
              <a:gd name="T54" fmla="*/ 22 w 67"/>
              <a:gd name="T55" fmla="*/ 8 h 74"/>
              <a:gd name="T56" fmla="*/ 5 w 67"/>
              <a:gd name="T57" fmla="*/ 18 h 74"/>
              <a:gd name="T58" fmla="*/ 9 w 67"/>
              <a:gd name="T59" fmla="*/ 23 h 74"/>
              <a:gd name="T60" fmla="*/ 16 w 67"/>
              <a:gd name="T61" fmla="*/ 23 h 74"/>
              <a:gd name="T62" fmla="*/ 18 w 67"/>
              <a:gd name="T63" fmla="*/ 27 h 74"/>
              <a:gd name="T64" fmla="*/ 5 w 67"/>
              <a:gd name="T65" fmla="*/ 31 h 74"/>
              <a:gd name="T66" fmla="*/ 0 w 67"/>
              <a:gd name="T67" fmla="*/ 49 h 74"/>
              <a:gd name="T68" fmla="*/ 1 w 67"/>
              <a:gd name="T69" fmla="*/ 49 h 74"/>
              <a:gd name="T70" fmla="*/ 8 w 67"/>
              <a:gd name="T71" fmla="*/ 45 h 74"/>
              <a:gd name="T72" fmla="*/ 11 w 67"/>
              <a:gd name="T73" fmla="*/ 48 h 74"/>
              <a:gd name="T74" fmla="*/ 0 w 67"/>
              <a:gd name="T75" fmla="*/ 56 h 74"/>
              <a:gd name="T76" fmla="*/ 0 w 67"/>
              <a:gd name="T77" fmla="*/ 67 h 74"/>
              <a:gd name="T78" fmla="*/ 3 w 67"/>
              <a:gd name="T79" fmla="*/ 71 h 74"/>
              <a:gd name="T80" fmla="*/ 5 w 67"/>
              <a:gd name="T8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" h="74">
                <a:moveTo>
                  <a:pt x="5" y="74"/>
                </a:moveTo>
                <a:lnTo>
                  <a:pt x="9" y="71"/>
                </a:lnTo>
                <a:lnTo>
                  <a:pt x="11" y="68"/>
                </a:lnTo>
                <a:lnTo>
                  <a:pt x="12" y="64"/>
                </a:lnTo>
                <a:lnTo>
                  <a:pt x="9" y="57"/>
                </a:lnTo>
                <a:lnTo>
                  <a:pt x="15" y="57"/>
                </a:lnTo>
                <a:lnTo>
                  <a:pt x="16" y="64"/>
                </a:lnTo>
                <a:lnTo>
                  <a:pt x="22" y="68"/>
                </a:lnTo>
                <a:lnTo>
                  <a:pt x="23" y="68"/>
                </a:lnTo>
                <a:lnTo>
                  <a:pt x="23" y="59"/>
                </a:lnTo>
                <a:lnTo>
                  <a:pt x="34" y="60"/>
                </a:lnTo>
                <a:lnTo>
                  <a:pt x="41" y="56"/>
                </a:lnTo>
                <a:lnTo>
                  <a:pt x="42" y="55"/>
                </a:lnTo>
                <a:lnTo>
                  <a:pt x="38" y="44"/>
                </a:lnTo>
                <a:lnTo>
                  <a:pt x="64" y="31"/>
                </a:lnTo>
                <a:lnTo>
                  <a:pt x="67" y="25"/>
                </a:lnTo>
                <a:lnTo>
                  <a:pt x="63" y="18"/>
                </a:lnTo>
                <a:lnTo>
                  <a:pt x="61" y="16"/>
                </a:lnTo>
                <a:lnTo>
                  <a:pt x="54" y="20"/>
                </a:lnTo>
                <a:lnTo>
                  <a:pt x="54" y="14"/>
                </a:lnTo>
                <a:lnTo>
                  <a:pt x="52" y="3"/>
                </a:lnTo>
                <a:lnTo>
                  <a:pt x="48" y="0"/>
                </a:lnTo>
                <a:lnTo>
                  <a:pt x="31" y="12"/>
                </a:lnTo>
                <a:lnTo>
                  <a:pt x="35" y="19"/>
                </a:lnTo>
                <a:lnTo>
                  <a:pt x="38" y="23"/>
                </a:lnTo>
                <a:lnTo>
                  <a:pt x="31" y="25"/>
                </a:lnTo>
                <a:lnTo>
                  <a:pt x="30" y="25"/>
                </a:lnTo>
                <a:lnTo>
                  <a:pt x="22" y="8"/>
                </a:lnTo>
                <a:lnTo>
                  <a:pt x="5" y="18"/>
                </a:lnTo>
                <a:lnTo>
                  <a:pt x="9" y="23"/>
                </a:lnTo>
                <a:lnTo>
                  <a:pt x="16" y="23"/>
                </a:lnTo>
                <a:lnTo>
                  <a:pt x="18" y="27"/>
                </a:lnTo>
                <a:lnTo>
                  <a:pt x="5" y="31"/>
                </a:lnTo>
                <a:lnTo>
                  <a:pt x="0" y="49"/>
                </a:lnTo>
                <a:lnTo>
                  <a:pt x="1" y="49"/>
                </a:lnTo>
                <a:lnTo>
                  <a:pt x="8" y="45"/>
                </a:lnTo>
                <a:lnTo>
                  <a:pt x="11" y="48"/>
                </a:lnTo>
                <a:lnTo>
                  <a:pt x="0" y="56"/>
                </a:lnTo>
                <a:lnTo>
                  <a:pt x="0" y="67"/>
                </a:lnTo>
                <a:lnTo>
                  <a:pt x="3" y="71"/>
                </a:lnTo>
                <a:lnTo>
                  <a:pt x="5" y="7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916">
            <a:extLst>
              <a:ext uri="{FF2B5EF4-FFF2-40B4-BE49-F238E27FC236}">
                <a16:creationId xmlns:a16="http://schemas.microsoft.com/office/drawing/2014/main" id="{D95B508C-D358-FF2B-067F-B5D7DABCA2B1}"/>
              </a:ext>
            </a:extLst>
          </p:cNvPr>
          <p:cNvSpPr>
            <a:spLocks/>
          </p:cNvSpPr>
          <p:nvPr/>
        </p:nvSpPr>
        <p:spPr bwMode="auto">
          <a:xfrm>
            <a:off x="6007182" y="2043160"/>
            <a:ext cx="149227" cy="131766"/>
          </a:xfrm>
          <a:custGeom>
            <a:avLst/>
            <a:gdLst>
              <a:gd name="T0" fmla="*/ 0 w 94"/>
              <a:gd name="T1" fmla="*/ 60 h 83"/>
              <a:gd name="T2" fmla="*/ 0 w 94"/>
              <a:gd name="T3" fmla="*/ 77 h 83"/>
              <a:gd name="T4" fmla="*/ 1 w 94"/>
              <a:gd name="T5" fmla="*/ 83 h 83"/>
              <a:gd name="T6" fmla="*/ 29 w 94"/>
              <a:gd name="T7" fmla="*/ 70 h 83"/>
              <a:gd name="T8" fmla="*/ 34 w 94"/>
              <a:gd name="T9" fmla="*/ 63 h 83"/>
              <a:gd name="T10" fmla="*/ 34 w 94"/>
              <a:gd name="T11" fmla="*/ 58 h 83"/>
              <a:gd name="T12" fmla="*/ 36 w 94"/>
              <a:gd name="T13" fmla="*/ 59 h 83"/>
              <a:gd name="T14" fmla="*/ 37 w 94"/>
              <a:gd name="T15" fmla="*/ 59 h 83"/>
              <a:gd name="T16" fmla="*/ 38 w 94"/>
              <a:gd name="T17" fmla="*/ 60 h 83"/>
              <a:gd name="T18" fmla="*/ 42 w 94"/>
              <a:gd name="T19" fmla="*/ 63 h 83"/>
              <a:gd name="T20" fmla="*/ 45 w 94"/>
              <a:gd name="T21" fmla="*/ 60 h 83"/>
              <a:gd name="T22" fmla="*/ 44 w 94"/>
              <a:gd name="T23" fmla="*/ 52 h 83"/>
              <a:gd name="T24" fmla="*/ 51 w 94"/>
              <a:gd name="T25" fmla="*/ 38 h 83"/>
              <a:gd name="T26" fmla="*/ 51 w 94"/>
              <a:gd name="T27" fmla="*/ 37 h 83"/>
              <a:gd name="T28" fmla="*/ 52 w 94"/>
              <a:gd name="T29" fmla="*/ 36 h 83"/>
              <a:gd name="T30" fmla="*/ 53 w 94"/>
              <a:gd name="T31" fmla="*/ 47 h 83"/>
              <a:gd name="T32" fmla="*/ 68 w 94"/>
              <a:gd name="T33" fmla="*/ 37 h 83"/>
              <a:gd name="T34" fmla="*/ 74 w 94"/>
              <a:gd name="T35" fmla="*/ 32 h 83"/>
              <a:gd name="T36" fmla="*/ 75 w 94"/>
              <a:gd name="T37" fmla="*/ 25 h 83"/>
              <a:gd name="T38" fmla="*/ 82 w 94"/>
              <a:gd name="T39" fmla="*/ 22 h 83"/>
              <a:gd name="T40" fmla="*/ 93 w 94"/>
              <a:gd name="T41" fmla="*/ 2 h 83"/>
              <a:gd name="T42" fmla="*/ 94 w 94"/>
              <a:gd name="T43" fmla="*/ 0 h 83"/>
              <a:gd name="T44" fmla="*/ 87 w 94"/>
              <a:gd name="T45" fmla="*/ 0 h 83"/>
              <a:gd name="T46" fmla="*/ 78 w 94"/>
              <a:gd name="T47" fmla="*/ 6 h 83"/>
              <a:gd name="T48" fmla="*/ 72 w 94"/>
              <a:gd name="T49" fmla="*/ 7 h 83"/>
              <a:gd name="T50" fmla="*/ 72 w 94"/>
              <a:gd name="T51" fmla="*/ 8 h 83"/>
              <a:gd name="T52" fmla="*/ 70 w 94"/>
              <a:gd name="T53" fmla="*/ 19 h 83"/>
              <a:gd name="T54" fmla="*/ 64 w 94"/>
              <a:gd name="T55" fmla="*/ 18 h 83"/>
              <a:gd name="T56" fmla="*/ 66 w 94"/>
              <a:gd name="T57" fmla="*/ 13 h 83"/>
              <a:gd name="T58" fmla="*/ 64 w 94"/>
              <a:gd name="T59" fmla="*/ 11 h 83"/>
              <a:gd name="T60" fmla="*/ 59 w 94"/>
              <a:gd name="T61" fmla="*/ 6 h 83"/>
              <a:gd name="T62" fmla="*/ 51 w 94"/>
              <a:gd name="T63" fmla="*/ 7 h 83"/>
              <a:gd name="T64" fmla="*/ 51 w 94"/>
              <a:gd name="T65" fmla="*/ 8 h 83"/>
              <a:gd name="T66" fmla="*/ 49 w 94"/>
              <a:gd name="T67" fmla="*/ 15 h 83"/>
              <a:gd name="T68" fmla="*/ 44 w 94"/>
              <a:gd name="T69" fmla="*/ 10 h 83"/>
              <a:gd name="T70" fmla="*/ 42 w 94"/>
              <a:gd name="T71" fmla="*/ 8 h 83"/>
              <a:gd name="T72" fmla="*/ 42 w 94"/>
              <a:gd name="T73" fmla="*/ 10 h 83"/>
              <a:gd name="T74" fmla="*/ 41 w 94"/>
              <a:gd name="T75" fmla="*/ 10 h 83"/>
              <a:gd name="T76" fmla="*/ 36 w 94"/>
              <a:gd name="T77" fmla="*/ 13 h 83"/>
              <a:gd name="T78" fmla="*/ 37 w 94"/>
              <a:gd name="T79" fmla="*/ 15 h 83"/>
              <a:gd name="T80" fmla="*/ 38 w 94"/>
              <a:gd name="T81" fmla="*/ 21 h 83"/>
              <a:gd name="T82" fmla="*/ 36 w 94"/>
              <a:gd name="T83" fmla="*/ 23 h 83"/>
              <a:gd name="T84" fmla="*/ 30 w 94"/>
              <a:gd name="T85" fmla="*/ 17 h 83"/>
              <a:gd name="T86" fmla="*/ 21 w 94"/>
              <a:gd name="T87" fmla="*/ 22 h 83"/>
              <a:gd name="T88" fmla="*/ 27 w 94"/>
              <a:gd name="T89" fmla="*/ 32 h 83"/>
              <a:gd name="T90" fmla="*/ 22 w 94"/>
              <a:gd name="T91" fmla="*/ 36 h 83"/>
              <a:gd name="T92" fmla="*/ 18 w 94"/>
              <a:gd name="T93" fmla="*/ 32 h 83"/>
              <a:gd name="T94" fmla="*/ 14 w 94"/>
              <a:gd name="T95" fmla="*/ 34 h 83"/>
              <a:gd name="T96" fmla="*/ 11 w 94"/>
              <a:gd name="T97" fmla="*/ 51 h 83"/>
              <a:gd name="T98" fmla="*/ 11 w 94"/>
              <a:gd name="T99" fmla="*/ 56 h 83"/>
              <a:gd name="T100" fmla="*/ 10 w 94"/>
              <a:gd name="T101" fmla="*/ 56 h 83"/>
              <a:gd name="T102" fmla="*/ 1 w 94"/>
              <a:gd name="T103" fmla="*/ 58 h 83"/>
              <a:gd name="T104" fmla="*/ 0 w 94"/>
              <a:gd name="T105" fmla="*/ 6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4" h="83">
                <a:moveTo>
                  <a:pt x="0" y="60"/>
                </a:moveTo>
                <a:lnTo>
                  <a:pt x="0" y="77"/>
                </a:lnTo>
                <a:lnTo>
                  <a:pt x="1" y="83"/>
                </a:lnTo>
                <a:lnTo>
                  <a:pt x="29" y="70"/>
                </a:lnTo>
                <a:lnTo>
                  <a:pt x="34" y="63"/>
                </a:lnTo>
                <a:lnTo>
                  <a:pt x="34" y="58"/>
                </a:lnTo>
                <a:lnTo>
                  <a:pt x="36" y="59"/>
                </a:lnTo>
                <a:lnTo>
                  <a:pt x="37" y="59"/>
                </a:lnTo>
                <a:lnTo>
                  <a:pt x="38" y="60"/>
                </a:lnTo>
                <a:lnTo>
                  <a:pt x="42" y="63"/>
                </a:lnTo>
                <a:lnTo>
                  <a:pt x="45" y="60"/>
                </a:lnTo>
                <a:lnTo>
                  <a:pt x="44" y="52"/>
                </a:lnTo>
                <a:lnTo>
                  <a:pt x="51" y="38"/>
                </a:lnTo>
                <a:lnTo>
                  <a:pt x="51" y="37"/>
                </a:lnTo>
                <a:lnTo>
                  <a:pt x="52" y="36"/>
                </a:lnTo>
                <a:lnTo>
                  <a:pt x="53" y="47"/>
                </a:lnTo>
                <a:lnTo>
                  <a:pt x="68" y="37"/>
                </a:lnTo>
                <a:lnTo>
                  <a:pt x="74" y="32"/>
                </a:lnTo>
                <a:lnTo>
                  <a:pt x="75" y="25"/>
                </a:lnTo>
                <a:lnTo>
                  <a:pt x="82" y="22"/>
                </a:lnTo>
                <a:lnTo>
                  <a:pt x="93" y="2"/>
                </a:lnTo>
                <a:lnTo>
                  <a:pt x="94" y="0"/>
                </a:lnTo>
                <a:lnTo>
                  <a:pt x="87" y="0"/>
                </a:lnTo>
                <a:lnTo>
                  <a:pt x="78" y="6"/>
                </a:lnTo>
                <a:lnTo>
                  <a:pt x="72" y="7"/>
                </a:lnTo>
                <a:lnTo>
                  <a:pt x="72" y="8"/>
                </a:lnTo>
                <a:lnTo>
                  <a:pt x="70" y="19"/>
                </a:lnTo>
                <a:lnTo>
                  <a:pt x="64" y="18"/>
                </a:lnTo>
                <a:lnTo>
                  <a:pt x="66" y="13"/>
                </a:lnTo>
                <a:lnTo>
                  <a:pt x="64" y="11"/>
                </a:lnTo>
                <a:lnTo>
                  <a:pt x="59" y="6"/>
                </a:lnTo>
                <a:lnTo>
                  <a:pt x="51" y="7"/>
                </a:lnTo>
                <a:lnTo>
                  <a:pt x="51" y="8"/>
                </a:lnTo>
                <a:lnTo>
                  <a:pt x="49" y="15"/>
                </a:lnTo>
                <a:lnTo>
                  <a:pt x="44" y="10"/>
                </a:lnTo>
                <a:lnTo>
                  <a:pt x="42" y="8"/>
                </a:lnTo>
                <a:lnTo>
                  <a:pt x="42" y="10"/>
                </a:lnTo>
                <a:lnTo>
                  <a:pt x="41" y="10"/>
                </a:lnTo>
                <a:lnTo>
                  <a:pt x="36" y="13"/>
                </a:lnTo>
                <a:lnTo>
                  <a:pt x="37" y="15"/>
                </a:lnTo>
                <a:lnTo>
                  <a:pt x="38" y="21"/>
                </a:lnTo>
                <a:lnTo>
                  <a:pt x="36" y="23"/>
                </a:lnTo>
                <a:lnTo>
                  <a:pt x="30" y="17"/>
                </a:lnTo>
                <a:lnTo>
                  <a:pt x="21" y="22"/>
                </a:lnTo>
                <a:lnTo>
                  <a:pt x="27" y="32"/>
                </a:lnTo>
                <a:lnTo>
                  <a:pt x="22" y="36"/>
                </a:lnTo>
                <a:lnTo>
                  <a:pt x="18" y="32"/>
                </a:lnTo>
                <a:lnTo>
                  <a:pt x="14" y="34"/>
                </a:lnTo>
                <a:lnTo>
                  <a:pt x="11" y="51"/>
                </a:lnTo>
                <a:lnTo>
                  <a:pt x="11" y="56"/>
                </a:lnTo>
                <a:lnTo>
                  <a:pt x="10" y="56"/>
                </a:lnTo>
                <a:lnTo>
                  <a:pt x="1" y="58"/>
                </a:lnTo>
                <a:lnTo>
                  <a:pt x="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917">
            <a:extLst>
              <a:ext uri="{FF2B5EF4-FFF2-40B4-BE49-F238E27FC236}">
                <a16:creationId xmlns:a16="http://schemas.microsoft.com/office/drawing/2014/main" id="{27931F48-5B40-8E57-9E6E-6E0373CDC89A}"/>
              </a:ext>
            </a:extLst>
          </p:cNvPr>
          <p:cNvSpPr>
            <a:spLocks/>
          </p:cNvSpPr>
          <p:nvPr/>
        </p:nvSpPr>
        <p:spPr bwMode="auto">
          <a:xfrm>
            <a:off x="5984957" y="2093961"/>
            <a:ext cx="38101" cy="36513"/>
          </a:xfrm>
          <a:custGeom>
            <a:avLst/>
            <a:gdLst>
              <a:gd name="T0" fmla="*/ 17 w 24"/>
              <a:gd name="T1" fmla="*/ 23 h 23"/>
              <a:gd name="T2" fmla="*/ 21 w 24"/>
              <a:gd name="T3" fmla="*/ 20 h 23"/>
              <a:gd name="T4" fmla="*/ 22 w 24"/>
              <a:gd name="T5" fmla="*/ 20 h 23"/>
              <a:gd name="T6" fmla="*/ 24 w 24"/>
              <a:gd name="T7" fmla="*/ 11 h 23"/>
              <a:gd name="T8" fmla="*/ 21 w 24"/>
              <a:gd name="T9" fmla="*/ 5 h 23"/>
              <a:gd name="T10" fmla="*/ 15 w 24"/>
              <a:gd name="T11" fmla="*/ 5 h 23"/>
              <a:gd name="T12" fmla="*/ 13 w 24"/>
              <a:gd name="T13" fmla="*/ 4 h 23"/>
              <a:gd name="T14" fmla="*/ 11 w 24"/>
              <a:gd name="T15" fmla="*/ 0 h 23"/>
              <a:gd name="T16" fmla="*/ 5 w 24"/>
              <a:gd name="T17" fmla="*/ 1 h 23"/>
              <a:gd name="T18" fmla="*/ 6 w 24"/>
              <a:gd name="T19" fmla="*/ 6 h 23"/>
              <a:gd name="T20" fmla="*/ 0 w 24"/>
              <a:gd name="T21" fmla="*/ 5 h 23"/>
              <a:gd name="T22" fmla="*/ 3 w 24"/>
              <a:gd name="T23" fmla="*/ 11 h 23"/>
              <a:gd name="T24" fmla="*/ 11 w 24"/>
              <a:gd name="T25" fmla="*/ 9 h 23"/>
              <a:gd name="T26" fmla="*/ 9 w 24"/>
              <a:gd name="T27" fmla="*/ 15 h 23"/>
              <a:gd name="T28" fmla="*/ 11 w 24"/>
              <a:gd name="T29" fmla="*/ 19 h 23"/>
              <a:gd name="T30" fmla="*/ 13 w 24"/>
              <a:gd name="T31" fmla="*/ 20 h 23"/>
              <a:gd name="T32" fmla="*/ 17 w 24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23">
                <a:moveTo>
                  <a:pt x="17" y="23"/>
                </a:moveTo>
                <a:lnTo>
                  <a:pt x="21" y="20"/>
                </a:lnTo>
                <a:lnTo>
                  <a:pt x="22" y="20"/>
                </a:lnTo>
                <a:lnTo>
                  <a:pt x="24" y="11"/>
                </a:lnTo>
                <a:lnTo>
                  <a:pt x="21" y="5"/>
                </a:lnTo>
                <a:lnTo>
                  <a:pt x="15" y="5"/>
                </a:lnTo>
                <a:lnTo>
                  <a:pt x="13" y="4"/>
                </a:lnTo>
                <a:lnTo>
                  <a:pt x="11" y="0"/>
                </a:lnTo>
                <a:lnTo>
                  <a:pt x="5" y="1"/>
                </a:lnTo>
                <a:lnTo>
                  <a:pt x="6" y="6"/>
                </a:lnTo>
                <a:lnTo>
                  <a:pt x="0" y="5"/>
                </a:lnTo>
                <a:lnTo>
                  <a:pt x="3" y="11"/>
                </a:lnTo>
                <a:lnTo>
                  <a:pt x="11" y="9"/>
                </a:lnTo>
                <a:lnTo>
                  <a:pt x="9" y="15"/>
                </a:lnTo>
                <a:lnTo>
                  <a:pt x="11" y="19"/>
                </a:lnTo>
                <a:lnTo>
                  <a:pt x="13" y="20"/>
                </a:lnTo>
                <a:lnTo>
                  <a:pt x="17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918">
            <a:extLst>
              <a:ext uri="{FF2B5EF4-FFF2-40B4-BE49-F238E27FC236}">
                <a16:creationId xmlns:a16="http://schemas.microsoft.com/office/drawing/2014/main" id="{913CF03C-3638-23A5-16DD-2E100AE20B5F}"/>
              </a:ext>
            </a:extLst>
          </p:cNvPr>
          <p:cNvSpPr>
            <a:spLocks/>
          </p:cNvSpPr>
          <p:nvPr/>
        </p:nvSpPr>
        <p:spPr bwMode="auto">
          <a:xfrm>
            <a:off x="6132597" y="1832017"/>
            <a:ext cx="247653" cy="274644"/>
          </a:xfrm>
          <a:custGeom>
            <a:avLst/>
            <a:gdLst>
              <a:gd name="T0" fmla="*/ 15 w 156"/>
              <a:gd name="T1" fmla="*/ 171 h 173"/>
              <a:gd name="T2" fmla="*/ 3 w 156"/>
              <a:gd name="T3" fmla="*/ 169 h 173"/>
              <a:gd name="T4" fmla="*/ 28 w 156"/>
              <a:gd name="T5" fmla="*/ 132 h 173"/>
              <a:gd name="T6" fmla="*/ 33 w 156"/>
              <a:gd name="T7" fmla="*/ 125 h 173"/>
              <a:gd name="T8" fmla="*/ 32 w 156"/>
              <a:gd name="T9" fmla="*/ 120 h 173"/>
              <a:gd name="T10" fmla="*/ 30 w 156"/>
              <a:gd name="T11" fmla="*/ 102 h 173"/>
              <a:gd name="T12" fmla="*/ 58 w 156"/>
              <a:gd name="T13" fmla="*/ 95 h 173"/>
              <a:gd name="T14" fmla="*/ 56 w 156"/>
              <a:gd name="T15" fmla="*/ 86 h 173"/>
              <a:gd name="T16" fmla="*/ 47 w 156"/>
              <a:gd name="T17" fmla="*/ 71 h 173"/>
              <a:gd name="T18" fmla="*/ 52 w 156"/>
              <a:gd name="T19" fmla="*/ 66 h 173"/>
              <a:gd name="T20" fmla="*/ 63 w 156"/>
              <a:gd name="T21" fmla="*/ 73 h 173"/>
              <a:gd name="T22" fmla="*/ 62 w 156"/>
              <a:gd name="T23" fmla="*/ 56 h 173"/>
              <a:gd name="T24" fmla="*/ 44 w 156"/>
              <a:gd name="T25" fmla="*/ 53 h 173"/>
              <a:gd name="T26" fmla="*/ 55 w 156"/>
              <a:gd name="T27" fmla="*/ 41 h 173"/>
              <a:gd name="T28" fmla="*/ 62 w 156"/>
              <a:gd name="T29" fmla="*/ 35 h 173"/>
              <a:gd name="T30" fmla="*/ 62 w 156"/>
              <a:gd name="T31" fmla="*/ 8 h 173"/>
              <a:gd name="T32" fmla="*/ 70 w 156"/>
              <a:gd name="T33" fmla="*/ 0 h 173"/>
              <a:gd name="T34" fmla="*/ 83 w 156"/>
              <a:gd name="T35" fmla="*/ 1 h 173"/>
              <a:gd name="T36" fmla="*/ 85 w 156"/>
              <a:gd name="T37" fmla="*/ 47 h 173"/>
              <a:gd name="T38" fmla="*/ 81 w 156"/>
              <a:gd name="T39" fmla="*/ 57 h 173"/>
              <a:gd name="T40" fmla="*/ 90 w 156"/>
              <a:gd name="T41" fmla="*/ 51 h 173"/>
              <a:gd name="T42" fmla="*/ 94 w 156"/>
              <a:gd name="T43" fmla="*/ 45 h 173"/>
              <a:gd name="T44" fmla="*/ 97 w 156"/>
              <a:gd name="T45" fmla="*/ 60 h 173"/>
              <a:gd name="T46" fmla="*/ 85 w 156"/>
              <a:gd name="T47" fmla="*/ 81 h 173"/>
              <a:gd name="T48" fmla="*/ 75 w 156"/>
              <a:gd name="T49" fmla="*/ 91 h 173"/>
              <a:gd name="T50" fmla="*/ 73 w 156"/>
              <a:gd name="T51" fmla="*/ 111 h 173"/>
              <a:gd name="T52" fmla="*/ 82 w 156"/>
              <a:gd name="T53" fmla="*/ 106 h 173"/>
              <a:gd name="T54" fmla="*/ 103 w 156"/>
              <a:gd name="T55" fmla="*/ 80 h 173"/>
              <a:gd name="T56" fmla="*/ 105 w 156"/>
              <a:gd name="T57" fmla="*/ 79 h 173"/>
              <a:gd name="T58" fmla="*/ 104 w 156"/>
              <a:gd name="T59" fmla="*/ 58 h 173"/>
              <a:gd name="T60" fmla="*/ 126 w 156"/>
              <a:gd name="T61" fmla="*/ 65 h 173"/>
              <a:gd name="T62" fmla="*/ 126 w 156"/>
              <a:gd name="T63" fmla="*/ 58 h 173"/>
              <a:gd name="T64" fmla="*/ 113 w 156"/>
              <a:gd name="T65" fmla="*/ 50 h 173"/>
              <a:gd name="T66" fmla="*/ 107 w 156"/>
              <a:gd name="T67" fmla="*/ 41 h 173"/>
              <a:gd name="T68" fmla="*/ 120 w 156"/>
              <a:gd name="T69" fmla="*/ 27 h 173"/>
              <a:gd name="T70" fmla="*/ 130 w 156"/>
              <a:gd name="T71" fmla="*/ 34 h 173"/>
              <a:gd name="T72" fmla="*/ 120 w 156"/>
              <a:gd name="T73" fmla="*/ 12 h 173"/>
              <a:gd name="T74" fmla="*/ 127 w 156"/>
              <a:gd name="T75" fmla="*/ 19 h 173"/>
              <a:gd name="T76" fmla="*/ 138 w 156"/>
              <a:gd name="T77" fmla="*/ 28 h 173"/>
              <a:gd name="T78" fmla="*/ 145 w 156"/>
              <a:gd name="T79" fmla="*/ 34 h 173"/>
              <a:gd name="T80" fmla="*/ 149 w 156"/>
              <a:gd name="T81" fmla="*/ 35 h 173"/>
              <a:gd name="T82" fmla="*/ 150 w 156"/>
              <a:gd name="T83" fmla="*/ 41 h 173"/>
              <a:gd name="T84" fmla="*/ 156 w 156"/>
              <a:gd name="T85" fmla="*/ 61 h 173"/>
              <a:gd name="T86" fmla="*/ 153 w 156"/>
              <a:gd name="T87" fmla="*/ 86 h 173"/>
              <a:gd name="T88" fmla="*/ 149 w 156"/>
              <a:gd name="T89" fmla="*/ 105 h 173"/>
              <a:gd name="T90" fmla="*/ 127 w 156"/>
              <a:gd name="T91" fmla="*/ 105 h 173"/>
              <a:gd name="T92" fmla="*/ 108 w 156"/>
              <a:gd name="T93" fmla="*/ 120 h 173"/>
              <a:gd name="T94" fmla="*/ 98 w 156"/>
              <a:gd name="T95" fmla="*/ 143 h 173"/>
              <a:gd name="T96" fmla="*/ 89 w 156"/>
              <a:gd name="T97" fmla="*/ 151 h 173"/>
              <a:gd name="T98" fmla="*/ 82 w 156"/>
              <a:gd name="T99" fmla="*/ 128 h 173"/>
              <a:gd name="T100" fmla="*/ 73 w 156"/>
              <a:gd name="T101" fmla="*/ 147 h 173"/>
              <a:gd name="T102" fmla="*/ 62 w 156"/>
              <a:gd name="T103" fmla="*/ 171 h 173"/>
              <a:gd name="T104" fmla="*/ 51 w 156"/>
              <a:gd name="T105" fmla="*/ 167 h 173"/>
              <a:gd name="T106" fmla="*/ 44 w 156"/>
              <a:gd name="T107" fmla="*/ 148 h 173"/>
              <a:gd name="T108" fmla="*/ 53 w 156"/>
              <a:gd name="T109" fmla="*/ 124 h 173"/>
              <a:gd name="T110" fmla="*/ 43 w 156"/>
              <a:gd name="T111" fmla="*/ 1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6" h="173">
                <a:moveTo>
                  <a:pt x="29" y="154"/>
                </a:moveTo>
                <a:lnTo>
                  <a:pt x="22" y="163"/>
                </a:lnTo>
                <a:lnTo>
                  <a:pt x="15" y="171"/>
                </a:lnTo>
                <a:lnTo>
                  <a:pt x="14" y="171"/>
                </a:lnTo>
                <a:lnTo>
                  <a:pt x="0" y="173"/>
                </a:lnTo>
                <a:lnTo>
                  <a:pt x="3" y="169"/>
                </a:lnTo>
                <a:lnTo>
                  <a:pt x="4" y="166"/>
                </a:lnTo>
                <a:lnTo>
                  <a:pt x="26" y="136"/>
                </a:lnTo>
                <a:lnTo>
                  <a:pt x="28" y="132"/>
                </a:lnTo>
                <a:lnTo>
                  <a:pt x="21" y="122"/>
                </a:lnTo>
                <a:lnTo>
                  <a:pt x="23" y="121"/>
                </a:lnTo>
                <a:lnTo>
                  <a:pt x="33" y="125"/>
                </a:lnTo>
                <a:lnTo>
                  <a:pt x="34" y="122"/>
                </a:lnTo>
                <a:lnTo>
                  <a:pt x="33" y="121"/>
                </a:lnTo>
                <a:lnTo>
                  <a:pt x="32" y="120"/>
                </a:lnTo>
                <a:lnTo>
                  <a:pt x="22" y="113"/>
                </a:lnTo>
                <a:lnTo>
                  <a:pt x="23" y="106"/>
                </a:lnTo>
                <a:lnTo>
                  <a:pt x="30" y="102"/>
                </a:lnTo>
                <a:lnTo>
                  <a:pt x="45" y="91"/>
                </a:lnTo>
                <a:lnTo>
                  <a:pt x="53" y="94"/>
                </a:lnTo>
                <a:lnTo>
                  <a:pt x="58" y="95"/>
                </a:lnTo>
                <a:lnTo>
                  <a:pt x="58" y="94"/>
                </a:lnTo>
                <a:lnTo>
                  <a:pt x="60" y="90"/>
                </a:lnTo>
                <a:lnTo>
                  <a:pt x="56" y="86"/>
                </a:lnTo>
                <a:lnTo>
                  <a:pt x="48" y="79"/>
                </a:lnTo>
                <a:lnTo>
                  <a:pt x="47" y="73"/>
                </a:lnTo>
                <a:lnTo>
                  <a:pt x="47" y="71"/>
                </a:lnTo>
                <a:lnTo>
                  <a:pt x="47" y="68"/>
                </a:lnTo>
                <a:lnTo>
                  <a:pt x="49" y="68"/>
                </a:lnTo>
                <a:lnTo>
                  <a:pt x="52" y="66"/>
                </a:lnTo>
                <a:lnTo>
                  <a:pt x="58" y="66"/>
                </a:lnTo>
                <a:lnTo>
                  <a:pt x="62" y="72"/>
                </a:lnTo>
                <a:lnTo>
                  <a:pt x="63" y="73"/>
                </a:lnTo>
                <a:lnTo>
                  <a:pt x="63" y="73"/>
                </a:lnTo>
                <a:lnTo>
                  <a:pt x="67" y="69"/>
                </a:lnTo>
                <a:lnTo>
                  <a:pt x="62" y="56"/>
                </a:lnTo>
                <a:lnTo>
                  <a:pt x="52" y="60"/>
                </a:lnTo>
                <a:lnTo>
                  <a:pt x="49" y="60"/>
                </a:lnTo>
                <a:lnTo>
                  <a:pt x="44" y="53"/>
                </a:lnTo>
                <a:lnTo>
                  <a:pt x="47" y="41"/>
                </a:lnTo>
                <a:lnTo>
                  <a:pt x="53" y="42"/>
                </a:lnTo>
                <a:lnTo>
                  <a:pt x="55" y="41"/>
                </a:lnTo>
                <a:lnTo>
                  <a:pt x="56" y="39"/>
                </a:lnTo>
                <a:lnTo>
                  <a:pt x="60" y="36"/>
                </a:lnTo>
                <a:lnTo>
                  <a:pt x="62" y="35"/>
                </a:lnTo>
                <a:lnTo>
                  <a:pt x="55" y="30"/>
                </a:lnTo>
                <a:lnTo>
                  <a:pt x="58" y="19"/>
                </a:lnTo>
                <a:lnTo>
                  <a:pt x="62" y="8"/>
                </a:lnTo>
                <a:lnTo>
                  <a:pt x="62" y="4"/>
                </a:lnTo>
                <a:lnTo>
                  <a:pt x="64" y="2"/>
                </a:lnTo>
                <a:lnTo>
                  <a:pt x="70" y="0"/>
                </a:lnTo>
                <a:lnTo>
                  <a:pt x="74" y="2"/>
                </a:lnTo>
                <a:lnTo>
                  <a:pt x="77" y="2"/>
                </a:lnTo>
                <a:lnTo>
                  <a:pt x="83" y="1"/>
                </a:lnTo>
                <a:lnTo>
                  <a:pt x="88" y="0"/>
                </a:lnTo>
                <a:lnTo>
                  <a:pt x="94" y="19"/>
                </a:lnTo>
                <a:lnTo>
                  <a:pt x="85" y="47"/>
                </a:lnTo>
                <a:lnTo>
                  <a:pt x="81" y="56"/>
                </a:lnTo>
                <a:lnTo>
                  <a:pt x="78" y="60"/>
                </a:lnTo>
                <a:lnTo>
                  <a:pt x="81" y="57"/>
                </a:lnTo>
                <a:lnTo>
                  <a:pt x="83" y="56"/>
                </a:lnTo>
                <a:lnTo>
                  <a:pt x="89" y="51"/>
                </a:lnTo>
                <a:lnTo>
                  <a:pt x="90" y="51"/>
                </a:lnTo>
                <a:lnTo>
                  <a:pt x="90" y="50"/>
                </a:lnTo>
                <a:lnTo>
                  <a:pt x="93" y="47"/>
                </a:lnTo>
                <a:lnTo>
                  <a:pt x="94" y="45"/>
                </a:lnTo>
                <a:lnTo>
                  <a:pt x="97" y="45"/>
                </a:lnTo>
                <a:lnTo>
                  <a:pt x="97" y="57"/>
                </a:lnTo>
                <a:lnTo>
                  <a:pt x="97" y="60"/>
                </a:lnTo>
                <a:lnTo>
                  <a:pt x="94" y="71"/>
                </a:lnTo>
                <a:lnTo>
                  <a:pt x="90" y="76"/>
                </a:lnTo>
                <a:lnTo>
                  <a:pt x="85" y="81"/>
                </a:lnTo>
                <a:lnTo>
                  <a:pt x="83" y="81"/>
                </a:lnTo>
                <a:lnTo>
                  <a:pt x="78" y="83"/>
                </a:lnTo>
                <a:lnTo>
                  <a:pt x="75" y="91"/>
                </a:lnTo>
                <a:lnTo>
                  <a:pt x="77" y="105"/>
                </a:lnTo>
                <a:lnTo>
                  <a:pt x="71" y="110"/>
                </a:lnTo>
                <a:lnTo>
                  <a:pt x="73" y="111"/>
                </a:lnTo>
                <a:lnTo>
                  <a:pt x="77" y="116"/>
                </a:lnTo>
                <a:lnTo>
                  <a:pt x="81" y="109"/>
                </a:lnTo>
                <a:lnTo>
                  <a:pt x="82" y="106"/>
                </a:lnTo>
                <a:lnTo>
                  <a:pt x="81" y="92"/>
                </a:lnTo>
                <a:lnTo>
                  <a:pt x="98" y="76"/>
                </a:lnTo>
                <a:lnTo>
                  <a:pt x="103" y="80"/>
                </a:lnTo>
                <a:lnTo>
                  <a:pt x="105" y="84"/>
                </a:lnTo>
                <a:lnTo>
                  <a:pt x="107" y="86"/>
                </a:lnTo>
                <a:lnTo>
                  <a:pt x="105" y="79"/>
                </a:lnTo>
                <a:lnTo>
                  <a:pt x="104" y="73"/>
                </a:lnTo>
                <a:lnTo>
                  <a:pt x="103" y="73"/>
                </a:lnTo>
                <a:lnTo>
                  <a:pt x="104" y="58"/>
                </a:lnTo>
                <a:lnTo>
                  <a:pt x="111" y="58"/>
                </a:lnTo>
                <a:lnTo>
                  <a:pt x="122" y="61"/>
                </a:lnTo>
                <a:lnTo>
                  <a:pt x="126" y="65"/>
                </a:lnTo>
                <a:lnTo>
                  <a:pt x="127" y="68"/>
                </a:lnTo>
                <a:lnTo>
                  <a:pt x="127" y="62"/>
                </a:lnTo>
                <a:lnTo>
                  <a:pt x="126" y="58"/>
                </a:lnTo>
                <a:lnTo>
                  <a:pt x="123" y="54"/>
                </a:lnTo>
                <a:lnTo>
                  <a:pt x="123" y="53"/>
                </a:lnTo>
                <a:lnTo>
                  <a:pt x="113" y="50"/>
                </a:lnTo>
                <a:lnTo>
                  <a:pt x="109" y="46"/>
                </a:lnTo>
                <a:lnTo>
                  <a:pt x="108" y="42"/>
                </a:lnTo>
                <a:lnTo>
                  <a:pt x="107" y="41"/>
                </a:lnTo>
                <a:lnTo>
                  <a:pt x="105" y="38"/>
                </a:lnTo>
                <a:lnTo>
                  <a:pt x="116" y="26"/>
                </a:lnTo>
                <a:lnTo>
                  <a:pt x="120" y="27"/>
                </a:lnTo>
                <a:lnTo>
                  <a:pt x="122" y="27"/>
                </a:lnTo>
                <a:lnTo>
                  <a:pt x="127" y="36"/>
                </a:lnTo>
                <a:lnTo>
                  <a:pt x="130" y="34"/>
                </a:lnTo>
                <a:lnTo>
                  <a:pt x="127" y="23"/>
                </a:lnTo>
                <a:lnTo>
                  <a:pt x="122" y="19"/>
                </a:lnTo>
                <a:lnTo>
                  <a:pt x="120" y="12"/>
                </a:lnTo>
                <a:lnTo>
                  <a:pt x="120" y="11"/>
                </a:lnTo>
                <a:lnTo>
                  <a:pt x="123" y="11"/>
                </a:lnTo>
                <a:lnTo>
                  <a:pt x="127" y="19"/>
                </a:lnTo>
                <a:lnTo>
                  <a:pt x="131" y="23"/>
                </a:lnTo>
                <a:lnTo>
                  <a:pt x="135" y="26"/>
                </a:lnTo>
                <a:lnTo>
                  <a:pt x="138" y="28"/>
                </a:lnTo>
                <a:lnTo>
                  <a:pt x="141" y="27"/>
                </a:lnTo>
                <a:lnTo>
                  <a:pt x="145" y="28"/>
                </a:lnTo>
                <a:lnTo>
                  <a:pt x="145" y="34"/>
                </a:lnTo>
                <a:lnTo>
                  <a:pt x="145" y="36"/>
                </a:lnTo>
                <a:lnTo>
                  <a:pt x="148" y="36"/>
                </a:lnTo>
                <a:lnTo>
                  <a:pt x="149" y="35"/>
                </a:lnTo>
                <a:lnTo>
                  <a:pt x="152" y="32"/>
                </a:lnTo>
                <a:lnTo>
                  <a:pt x="154" y="35"/>
                </a:lnTo>
                <a:lnTo>
                  <a:pt x="150" y="41"/>
                </a:lnTo>
                <a:lnTo>
                  <a:pt x="152" y="43"/>
                </a:lnTo>
                <a:lnTo>
                  <a:pt x="154" y="57"/>
                </a:lnTo>
                <a:lnTo>
                  <a:pt x="156" y="61"/>
                </a:lnTo>
                <a:lnTo>
                  <a:pt x="156" y="76"/>
                </a:lnTo>
                <a:lnTo>
                  <a:pt x="156" y="80"/>
                </a:lnTo>
                <a:lnTo>
                  <a:pt x="153" y="86"/>
                </a:lnTo>
                <a:lnTo>
                  <a:pt x="150" y="92"/>
                </a:lnTo>
                <a:lnTo>
                  <a:pt x="146" y="92"/>
                </a:lnTo>
                <a:lnTo>
                  <a:pt x="149" y="105"/>
                </a:lnTo>
                <a:lnTo>
                  <a:pt x="143" y="106"/>
                </a:lnTo>
                <a:lnTo>
                  <a:pt x="142" y="106"/>
                </a:lnTo>
                <a:lnTo>
                  <a:pt x="127" y="105"/>
                </a:lnTo>
                <a:lnTo>
                  <a:pt x="112" y="113"/>
                </a:lnTo>
                <a:lnTo>
                  <a:pt x="111" y="113"/>
                </a:lnTo>
                <a:lnTo>
                  <a:pt x="108" y="120"/>
                </a:lnTo>
                <a:lnTo>
                  <a:pt x="105" y="131"/>
                </a:lnTo>
                <a:lnTo>
                  <a:pt x="101" y="137"/>
                </a:lnTo>
                <a:lnTo>
                  <a:pt x="98" y="143"/>
                </a:lnTo>
                <a:lnTo>
                  <a:pt x="98" y="144"/>
                </a:lnTo>
                <a:lnTo>
                  <a:pt x="97" y="147"/>
                </a:lnTo>
                <a:lnTo>
                  <a:pt x="89" y="151"/>
                </a:lnTo>
                <a:lnTo>
                  <a:pt x="89" y="139"/>
                </a:lnTo>
                <a:lnTo>
                  <a:pt x="89" y="129"/>
                </a:lnTo>
                <a:lnTo>
                  <a:pt x="82" y="128"/>
                </a:lnTo>
                <a:lnTo>
                  <a:pt x="81" y="139"/>
                </a:lnTo>
                <a:lnTo>
                  <a:pt x="79" y="144"/>
                </a:lnTo>
                <a:lnTo>
                  <a:pt x="73" y="147"/>
                </a:lnTo>
                <a:lnTo>
                  <a:pt x="74" y="158"/>
                </a:lnTo>
                <a:lnTo>
                  <a:pt x="63" y="170"/>
                </a:lnTo>
                <a:lnTo>
                  <a:pt x="62" y="171"/>
                </a:lnTo>
                <a:lnTo>
                  <a:pt x="59" y="173"/>
                </a:lnTo>
                <a:lnTo>
                  <a:pt x="53" y="170"/>
                </a:lnTo>
                <a:lnTo>
                  <a:pt x="51" y="167"/>
                </a:lnTo>
                <a:lnTo>
                  <a:pt x="40" y="163"/>
                </a:lnTo>
                <a:lnTo>
                  <a:pt x="36" y="162"/>
                </a:lnTo>
                <a:lnTo>
                  <a:pt x="44" y="148"/>
                </a:lnTo>
                <a:lnTo>
                  <a:pt x="56" y="132"/>
                </a:lnTo>
                <a:lnTo>
                  <a:pt x="60" y="125"/>
                </a:lnTo>
                <a:lnTo>
                  <a:pt x="53" y="124"/>
                </a:lnTo>
                <a:lnTo>
                  <a:pt x="51" y="126"/>
                </a:lnTo>
                <a:lnTo>
                  <a:pt x="45" y="135"/>
                </a:lnTo>
                <a:lnTo>
                  <a:pt x="43" y="136"/>
                </a:lnTo>
                <a:lnTo>
                  <a:pt x="43" y="137"/>
                </a:lnTo>
                <a:lnTo>
                  <a:pt x="29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919">
            <a:extLst>
              <a:ext uri="{FF2B5EF4-FFF2-40B4-BE49-F238E27FC236}">
                <a16:creationId xmlns:a16="http://schemas.microsoft.com/office/drawing/2014/main" id="{49F2DF93-A916-43FE-FFA4-EFFB97536C4F}"/>
              </a:ext>
            </a:extLst>
          </p:cNvPr>
          <p:cNvSpPr>
            <a:spLocks/>
          </p:cNvSpPr>
          <p:nvPr/>
        </p:nvSpPr>
        <p:spPr bwMode="auto">
          <a:xfrm>
            <a:off x="6302461" y="2001884"/>
            <a:ext cx="65088" cy="69852"/>
          </a:xfrm>
          <a:custGeom>
            <a:avLst/>
            <a:gdLst>
              <a:gd name="T0" fmla="*/ 19 w 41"/>
              <a:gd name="T1" fmla="*/ 34 h 44"/>
              <a:gd name="T2" fmla="*/ 28 w 41"/>
              <a:gd name="T3" fmla="*/ 34 h 44"/>
              <a:gd name="T4" fmla="*/ 31 w 41"/>
              <a:gd name="T5" fmla="*/ 34 h 44"/>
              <a:gd name="T6" fmla="*/ 41 w 41"/>
              <a:gd name="T7" fmla="*/ 22 h 44"/>
              <a:gd name="T8" fmla="*/ 34 w 41"/>
              <a:gd name="T9" fmla="*/ 13 h 44"/>
              <a:gd name="T10" fmla="*/ 35 w 41"/>
              <a:gd name="T11" fmla="*/ 7 h 44"/>
              <a:gd name="T12" fmla="*/ 26 w 41"/>
              <a:gd name="T13" fmla="*/ 0 h 44"/>
              <a:gd name="T14" fmla="*/ 16 w 41"/>
              <a:gd name="T15" fmla="*/ 4 h 44"/>
              <a:gd name="T16" fmla="*/ 12 w 41"/>
              <a:gd name="T17" fmla="*/ 13 h 44"/>
              <a:gd name="T18" fmla="*/ 0 w 41"/>
              <a:gd name="T19" fmla="*/ 37 h 44"/>
              <a:gd name="T20" fmla="*/ 5 w 41"/>
              <a:gd name="T21" fmla="*/ 44 h 44"/>
              <a:gd name="T22" fmla="*/ 19 w 41"/>
              <a:gd name="T23" fmla="*/ 3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44">
                <a:moveTo>
                  <a:pt x="19" y="34"/>
                </a:moveTo>
                <a:lnTo>
                  <a:pt x="28" y="34"/>
                </a:lnTo>
                <a:lnTo>
                  <a:pt x="31" y="34"/>
                </a:lnTo>
                <a:lnTo>
                  <a:pt x="41" y="22"/>
                </a:lnTo>
                <a:lnTo>
                  <a:pt x="34" y="13"/>
                </a:lnTo>
                <a:lnTo>
                  <a:pt x="35" y="7"/>
                </a:lnTo>
                <a:lnTo>
                  <a:pt x="26" y="0"/>
                </a:lnTo>
                <a:lnTo>
                  <a:pt x="16" y="4"/>
                </a:lnTo>
                <a:lnTo>
                  <a:pt x="12" y="13"/>
                </a:lnTo>
                <a:lnTo>
                  <a:pt x="0" y="37"/>
                </a:lnTo>
                <a:lnTo>
                  <a:pt x="5" y="44"/>
                </a:lnTo>
                <a:lnTo>
                  <a:pt x="19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920">
            <a:extLst>
              <a:ext uri="{FF2B5EF4-FFF2-40B4-BE49-F238E27FC236}">
                <a16:creationId xmlns:a16="http://schemas.microsoft.com/office/drawing/2014/main" id="{A0FC5C72-87B2-5260-53F8-DDC5696C3681}"/>
              </a:ext>
            </a:extLst>
          </p:cNvPr>
          <p:cNvSpPr>
            <a:spLocks/>
          </p:cNvSpPr>
          <p:nvPr/>
        </p:nvSpPr>
        <p:spPr bwMode="auto">
          <a:xfrm>
            <a:off x="6072271" y="1993946"/>
            <a:ext cx="60326" cy="41276"/>
          </a:xfrm>
          <a:custGeom>
            <a:avLst/>
            <a:gdLst>
              <a:gd name="T0" fmla="*/ 5 w 38"/>
              <a:gd name="T1" fmla="*/ 18 h 26"/>
              <a:gd name="T2" fmla="*/ 10 w 38"/>
              <a:gd name="T3" fmla="*/ 24 h 26"/>
              <a:gd name="T4" fmla="*/ 15 w 38"/>
              <a:gd name="T5" fmla="*/ 26 h 26"/>
              <a:gd name="T6" fmla="*/ 20 w 38"/>
              <a:gd name="T7" fmla="*/ 24 h 26"/>
              <a:gd name="T8" fmla="*/ 27 w 38"/>
              <a:gd name="T9" fmla="*/ 23 h 26"/>
              <a:gd name="T10" fmla="*/ 33 w 38"/>
              <a:gd name="T11" fmla="*/ 18 h 26"/>
              <a:gd name="T12" fmla="*/ 38 w 38"/>
              <a:gd name="T13" fmla="*/ 12 h 26"/>
              <a:gd name="T14" fmla="*/ 34 w 38"/>
              <a:gd name="T15" fmla="*/ 9 h 26"/>
              <a:gd name="T16" fmla="*/ 33 w 38"/>
              <a:gd name="T17" fmla="*/ 7 h 26"/>
              <a:gd name="T18" fmla="*/ 30 w 38"/>
              <a:gd name="T19" fmla="*/ 7 h 26"/>
              <a:gd name="T20" fmla="*/ 26 w 38"/>
              <a:gd name="T21" fmla="*/ 4 h 26"/>
              <a:gd name="T22" fmla="*/ 19 w 38"/>
              <a:gd name="T23" fmla="*/ 7 h 26"/>
              <a:gd name="T24" fmla="*/ 8 w 38"/>
              <a:gd name="T25" fmla="*/ 0 h 26"/>
              <a:gd name="T26" fmla="*/ 0 w 38"/>
              <a:gd name="T27" fmla="*/ 8 h 26"/>
              <a:gd name="T28" fmla="*/ 5 w 38"/>
              <a:gd name="T29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26">
                <a:moveTo>
                  <a:pt x="5" y="18"/>
                </a:moveTo>
                <a:lnTo>
                  <a:pt x="10" y="24"/>
                </a:lnTo>
                <a:lnTo>
                  <a:pt x="15" y="26"/>
                </a:lnTo>
                <a:lnTo>
                  <a:pt x="20" y="24"/>
                </a:lnTo>
                <a:lnTo>
                  <a:pt x="27" y="23"/>
                </a:lnTo>
                <a:lnTo>
                  <a:pt x="33" y="18"/>
                </a:lnTo>
                <a:lnTo>
                  <a:pt x="38" y="12"/>
                </a:lnTo>
                <a:lnTo>
                  <a:pt x="34" y="9"/>
                </a:lnTo>
                <a:lnTo>
                  <a:pt x="33" y="7"/>
                </a:lnTo>
                <a:lnTo>
                  <a:pt x="30" y="7"/>
                </a:lnTo>
                <a:lnTo>
                  <a:pt x="26" y="4"/>
                </a:lnTo>
                <a:lnTo>
                  <a:pt x="19" y="7"/>
                </a:lnTo>
                <a:lnTo>
                  <a:pt x="8" y="0"/>
                </a:lnTo>
                <a:lnTo>
                  <a:pt x="0" y="8"/>
                </a:lnTo>
                <a:lnTo>
                  <a:pt x="5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921">
            <a:extLst>
              <a:ext uri="{FF2B5EF4-FFF2-40B4-BE49-F238E27FC236}">
                <a16:creationId xmlns:a16="http://schemas.microsoft.com/office/drawing/2014/main" id="{8BD270C6-2A11-EBED-7E99-54301411C512}"/>
              </a:ext>
            </a:extLst>
          </p:cNvPr>
          <p:cNvSpPr>
            <a:spLocks/>
          </p:cNvSpPr>
          <p:nvPr/>
        </p:nvSpPr>
        <p:spPr bwMode="auto">
          <a:xfrm>
            <a:off x="6035758" y="1814554"/>
            <a:ext cx="160340" cy="180979"/>
          </a:xfrm>
          <a:custGeom>
            <a:avLst/>
            <a:gdLst>
              <a:gd name="T0" fmla="*/ 82 w 101"/>
              <a:gd name="T1" fmla="*/ 101 h 114"/>
              <a:gd name="T2" fmla="*/ 101 w 101"/>
              <a:gd name="T3" fmla="*/ 86 h 114"/>
              <a:gd name="T4" fmla="*/ 101 w 101"/>
              <a:gd name="T5" fmla="*/ 80 h 114"/>
              <a:gd name="T6" fmla="*/ 90 w 101"/>
              <a:gd name="T7" fmla="*/ 67 h 114"/>
              <a:gd name="T8" fmla="*/ 90 w 101"/>
              <a:gd name="T9" fmla="*/ 64 h 114"/>
              <a:gd name="T10" fmla="*/ 98 w 101"/>
              <a:gd name="T11" fmla="*/ 53 h 114"/>
              <a:gd name="T12" fmla="*/ 94 w 101"/>
              <a:gd name="T13" fmla="*/ 38 h 114"/>
              <a:gd name="T14" fmla="*/ 89 w 101"/>
              <a:gd name="T15" fmla="*/ 49 h 114"/>
              <a:gd name="T16" fmla="*/ 86 w 101"/>
              <a:gd name="T17" fmla="*/ 46 h 114"/>
              <a:gd name="T18" fmla="*/ 80 w 101"/>
              <a:gd name="T19" fmla="*/ 22 h 114"/>
              <a:gd name="T20" fmla="*/ 76 w 101"/>
              <a:gd name="T21" fmla="*/ 4 h 114"/>
              <a:gd name="T22" fmla="*/ 71 w 101"/>
              <a:gd name="T23" fmla="*/ 1 h 114"/>
              <a:gd name="T24" fmla="*/ 61 w 101"/>
              <a:gd name="T25" fmla="*/ 13 h 114"/>
              <a:gd name="T26" fmla="*/ 65 w 101"/>
              <a:gd name="T27" fmla="*/ 32 h 114"/>
              <a:gd name="T28" fmla="*/ 71 w 101"/>
              <a:gd name="T29" fmla="*/ 42 h 114"/>
              <a:gd name="T30" fmla="*/ 65 w 101"/>
              <a:gd name="T31" fmla="*/ 54 h 114"/>
              <a:gd name="T32" fmla="*/ 60 w 101"/>
              <a:gd name="T33" fmla="*/ 54 h 114"/>
              <a:gd name="T34" fmla="*/ 49 w 101"/>
              <a:gd name="T35" fmla="*/ 49 h 114"/>
              <a:gd name="T36" fmla="*/ 57 w 101"/>
              <a:gd name="T37" fmla="*/ 57 h 114"/>
              <a:gd name="T38" fmla="*/ 50 w 101"/>
              <a:gd name="T39" fmla="*/ 60 h 114"/>
              <a:gd name="T40" fmla="*/ 35 w 101"/>
              <a:gd name="T41" fmla="*/ 62 h 114"/>
              <a:gd name="T42" fmla="*/ 30 w 101"/>
              <a:gd name="T43" fmla="*/ 50 h 114"/>
              <a:gd name="T44" fmla="*/ 22 w 101"/>
              <a:gd name="T45" fmla="*/ 62 h 114"/>
              <a:gd name="T46" fmla="*/ 8 w 101"/>
              <a:gd name="T47" fmla="*/ 65 h 114"/>
              <a:gd name="T48" fmla="*/ 0 w 101"/>
              <a:gd name="T49" fmla="*/ 84 h 114"/>
              <a:gd name="T50" fmla="*/ 18 w 101"/>
              <a:gd name="T51" fmla="*/ 105 h 114"/>
              <a:gd name="T52" fmla="*/ 27 w 101"/>
              <a:gd name="T53" fmla="*/ 95 h 114"/>
              <a:gd name="T54" fmla="*/ 41 w 101"/>
              <a:gd name="T55" fmla="*/ 90 h 114"/>
              <a:gd name="T56" fmla="*/ 54 w 101"/>
              <a:gd name="T57" fmla="*/ 83 h 114"/>
              <a:gd name="T58" fmla="*/ 72 w 101"/>
              <a:gd name="T59" fmla="*/ 68 h 114"/>
              <a:gd name="T60" fmla="*/ 67 w 101"/>
              <a:gd name="T61" fmla="*/ 87 h 114"/>
              <a:gd name="T62" fmla="*/ 49 w 101"/>
              <a:gd name="T63" fmla="*/ 95 h 114"/>
              <a:gd name="T64" fmla="*/ 49 w 101"/>
              <a:gd name="T65" fmla="*/ 113 h 114"/>
              <a:gd name="T66" fmla="*/ 63 w 101"/>
              <a:gd name="T6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1" h="114">
                <a:moveTo>
                  <a:pt x="69" y="109"/>
                </a:moveTo>
                <a:lnTo>
                  <a:pt x="82" y="101"/>
                </a:lnTo>
                <a:lnTo>
                  <a:pt x="97" y="88"/>
                </a:lnTo>
                <a:lnTo>
                  <a:pt x="101" y="86"/>
                </a:lnTo>
                <a:lnTo>
                  <a:pt x="101" y="82"/>
                </a:lnTo>
                <a:lnTo>
                  <a:pt x="101" y="80"/>
                </a:lnTo>
                <a:lnTo>
                  <a:pt x="101" y="72"/>
                </a:lnTo>
                <a:lnTo>
                  <a:pt x="90" y="67"/>
                </a:lnTo>
                <a:lnTo>
                  <a:pt x="89" y="65"/>
                </a:lnTo>
                <a:lnTo>
                  <a:pt x="90" y="64"/>
                </a:lnTo>
                <a:lnTo>
                  <a:pt x="90" y="57"/>
                </a:lnTo>
                <a:lnTo>
                  <a:pt x="98" y="53"/>
                </a:lnTo>
                <a:lnTo>
                  <a:pt x="99" y="42"/>
                </a:lnTo>
                <a:lnTo>
                  <a:pt x="94" y="38"/>
                </a:lnTo>
                <a:lnTo>
                  <a:pt x="93" y="41"/>
                </a:lnTo>
                <a:lnTo>
                  <a:pt x="89" y="49"/>
                </a:lnTo>
                <a:lnTo>
                  <a:pt x="87" y="47"/>
                </a:lnTo>
                <a:lnTo>
                  <a:pt x="86" y="46"/>
                </a:lnTo>
                <a:lnTo>
                  <a:pt x="90" y="27"/>
                </a:lnTo>
                <a:lnTo>
                  <a:pt x="80" y="22"/>
                </a:lnTo>
                <a:lnTo>
                  <a:pt x="76" y="12"/>
                </a:lnTo>
                <a:lnTo>
                  <a:pt x="76" y="4"/>
                </a:lnTo>
                <a:lnTo>
                  <a:pt x="76" y="0"/>
                </a:lnTo>
                <a:lnTo>
                  <a:pt x="71" y="1"/>
                </a:lnTo>
                <a:lnTo>
                  <a:pt x="64" y="4"/>
                </a:lnTo>
                <a:lnTo>
                  <a:pt x="61" y="13"/>
                </a:lnTo>
                <a:lnTo>
                  <a:pt x="68" y="30"/>
                </a:lnTo>
                <a:lnTo>
                  <a:pt x="65" y="32"/>
                </a:lnTo>
                <a:lnTo>
                  <a:pt x="65" y="34"/>
                </a:lnTo>
                <a:lnTo>
                  <a:pt x="71" y="42"/>
                </a:lnTo>
                <a:lnTo>
                  <a:pt x="65" y="43"/>
                </a:lnTo>
                <a:lnTo>
                  <a:pt x="65" y="54"/>
                </a:lnTo>
                <a:lnTo>
                  <a:pt x="61" y="54"/>
                </a:lnTo>
                <a:lnTo>
                  <a:pt x="60" y="54"/>
                </a:lnTo>
                <a:lnTo>
                  <a:pt x="57" y="42"/>
                </a:lnTo>
                <a:lnTo>
                  <a:pt x="49" y="49"/>
                </a:lnTo>
                <a:lnTo>
                  <a:pt x="52" y="52"/>
                </a:lnTo>
                <a:lnTo>
                  <a:pt x="57" y="57"/>
                </a:lnTo>
                <a:lnTo>
                  <a:pt x="53" y="62"/>
                </a:lnTo>
                <a:lnTo>
                  <a:pt x="50" y="60"/>
                </a:lnTo>
                <a:lnTo>
                  <a:pt x="46" y="58"/>
                </a:lnTo>
                <a:lnTo>
                  <a:pt x="35" y="62"/>
                </a:lnTo>
                <a:lnTo>
                  <a:pt x="28" y="65"/>
                </a:lnTo>
                <a:lnTo>
                  <a:pt x="30" y="50"/>
                </a:lnTo>
                <a:lnTo>
                  <a:pt x="26" y="49"/>
                </a:lnTo>
                <a:lnTo>
                  <a:pt x="22" y="62"/>
                </a:lnTo>
                <a:lnTo>
                  <a:pt x="19" y="54"/>
                </a:lnTo>
                <a:lnTo>
                  <a:pt x="8" y="65"/>
                </a:lnTo>
                <a:lnTo>
                  <a:pt x="16" y="75"/>
                </a:lnTo>
                <a:lnTo>
                  <a:pt x="0" y="84"/>
                </a:lnTo>
                <a:lnTo>
                  <a:pt x="9" y="107"/>
                </a:lnTo>
                <a:lnTo>
                  <a:pt x="18" y="105"/>
                </a:lnTo>
                <a:lnTo>
                  <a:pt x="26" y="101"/>
                </a:lnTo>
                <a:lnTo>
                  <a:pt x="27" y="95"/>
                </a:lnTo>
                <a:lnTo>
                  <a:pt x="28" y="91"/>
                </a:lnTo>
                <a:lnTo>
                  <a:pt x="41" y="90"/>
                </a:lnTo>
                <a:lnTo>
                  <a:pt x="43" y="88"/>
                </a:lnTo>
                <a:lnTo>
                  <a:pt x="54" y="83"/>
                </a:lnTo>
                <a:lnTo>
                  <a:pt x="61" y="83"/>
                </a:lnTo>
                <a:lnTo>
                  <a:pt x="72" y="68"/>
                </a:lnTo>
                <a:lnTo>
                  <a:pt x="75" y="75"/>
                </a:lnTo>
                <a:lnTo>
                  <a:pt x="67" y="87"/>
                </a:lnTo>
                <a:lnTo>
                  <a:pt x="65" y="87"/>
                </a:lnTo>
                <a:lnTo>
                  <a:pt x="49" y="95"/>
                </a:lnTo>
                <a:lnTo>
                  <a:pt x="39" y="99"/>
                </a:lnTo>
                <a:lnTo>
                  <a:pt x="49" y="113"/>
                </a:lnTo>
                <a:lnTo>
                  <a:pt x="57" y="114"/>
                </a:lnTo>
                <a:lnTo>
                  <a:pt x="63" y="114"/>
                </a:lnTo>
                <a:lnTo>
                  <a:pt x="69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922">
            <a:extLst>
              <a:ext uri="{FF2B5EF4-FFF2-40B4-BE49-F238E27FC236}">
                <a16:creationId xmlns:a16="http://schemas.microsoft.com/office/drawing/2014/main" id="{0108FEC8-5B83-14F8-DA55-3E35D5E1ED76}"/>
              </a:ext>
            </a:extLst>
          </p:cNvPr>
          <p:cNvSpPr>
            <a:spLocks/>
          </p:cNvSpPr>
          <p:nvPr/>
        </p:nvSpPr>
        <p:spPr bwMode="auto">
          <a:xfrm>
            <a:off x="6416763" y="1873293"/>
            <a:ext cx="52388" cy="53976"/>
          </a:xfrm>
          <a:custGeom>
            <a:avLst/>
            <a:gdLst>
              <a:gd name="T0" fmla="*/ 0 w 33"/>
              <a:gd name="T1" fmla="*/ 34 h 34"/>
              <a:gd name="T2" fmla="*/ 11 w 33"/>
              <a:gd name="T3" fmla="*/ 34 h 34"/>
              <a:gd name="T4" fmla="*/ 22 w 33"/>
              <a:gd name="T5" fmla="*/ 30 h 34"/>
              <a:gd name="T6" fmla="*/ 27 w 33"/>
              <a:gd name="T7" fmla="*/ 27 h 34"/>
              <a:gd name="T8" fmla="*/ 33 w 33"/>
              <a:gd name="T9" fmla="*/ 19 h 34"/>
              <a:gd name="T10" fmla="*/ 31 w 33"/>
              <a:gd name="T11" fmla="*/ 17 h 34"/>
              <a:gd name="T12" fmla="*/ 15 w 33"/>
              <a:gd name="T13" fmla="*/ 0 h 34"/>
              <a:gd name="T14" fmla="*/ 5 w 33"/>
              <a:gd name="T15" fmla="*/ 21 h 34"/>
              <a:gd name="T16" fmla="*/ 0 w 33"/>
              <a:gd name="T17" fmla="*/ 32 h 34"/>
              <a:gd name="T18" fmla="*/ 0 w 33"/>
              <a:gd name="T1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34">
                <a:moveTo>
                  <a:pt x="0" y="34"/>
                </a:moveTo>
                <a:lnTo>
                  <a:pt x="11" y="34"/>
                </a:lnTo>
                <a:lnTo>
                  <a:pt x="22" y="30"/>
                </a:lnTo>
                <a:lnTo>
                  <a:pt x="27" y="27"/>
                </a:lnTo>
                <a:lnTo>
                  <a:pt x="33" y="19"/>
                </a:lnTo>
                <a:lnTo>
                  <a:pt x="31" y="17"/>
                </a:lnTo>
                <a:lnTo>
                  <a:pt x="15" y="0"/>
                </a:lnTo>
                <a:lnTo>
                  <a:pt x="5" y="21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Freeform 923">
            <a:extLst>
              <a:ext uri="{FF2B5EF4-FFF2-40B4-BE49-F238E27FC236}">
                <a16:creationId xmlns:a16="http://schemas.microsoft.com/office/drawing/2014/main" id="{88C0EACC-2DF3-C970-607B-2F615D450366}"/>
              </a:ext>
            </a:extLst>
          </p:cNvPr>
          <p:cNvSpPr>
            <a:spLocks/>
          </p:cNvSpPr>
          <p:nvPr/>
        </p:nvSpPr>
        <p:spPr bwMode="auto">
          <a:xfrm>
            <a:off x="6453276" y="1844718"/>
            <a:ext cx="57151" cy="55564"/>
          </a:xfrm>
          <a:custGeom>
            <a:avLst/>
            <a:gdLst>
              <a:gd name="T0" fmla="*/ 21 w 36"/>
              <a:gd name="T1" fmla="*/ 28 h 35"/>
              <a:gd name="T2" fmla="*/ 36 w 36"/>
              <a:gd name="T3" fmla="*/ 12 h 35"/>
              <a:gd name="T4" fmla="*/ 33 w 36"/>
              <a:gd name="T5" fmla="*/ 8 h 35"/>
              <a:gd name="T6" fmla="*/ 25 w 36"/>
              <a:gd name="T7" fmla="*/ 0 h 35"/>
              <a:gd name="T8" fmla="*/ 10 w 36"/>
              <a:gd name="T9" fmla="*/ 0 h 35"/>
              <a:gd name="T10" fmla="*/ 14 w 36"/>
              <a:gd name="T11" fmla="*/ 4 h 35"/>
              <a:gd name="T12" fmla="*/ 19 w 36"/>
              <a:gd name="T13" fmla="*/ 13 h 35"/>
              <a:gd name="T14" fmla="*/ 17 w 36"/>
              <a:gd name="T15" fmla="*/ 13 h 35"/>
              <a:gd name="T16" fmla="*/ 14 w 36"/>
              <a:gd name="T17" fmla="*/ 13 h 35"/>
              <a:gd name="T18" fmla="*/ 4 w 36"/>
              <a:gd name="T19" fmla="*/ 0 h 35"/>
              <a:gd name="T20" fmla="*/ 2 w 36"/>
              <a:gd name="T21" fmla="*/ 4 h 35"/>
              <a:gd name="T22" fmla="*/ 0 w 36"/>
              <a:gd name="T23" fmla="*/ 5 h 35"/>
              <a:gd name="T24" fmla="*/ 6 w 36"/>
              <a:gd name="T25" fmla="*/ 19 h 35"/>
              <a:gd name="T26" fmla="*/ 11 w 36"/>
              <a:gd name="T27" fmla="*/ 31 h 35"/>
              <a:gd name="T28" fmla="*/ 11 w 36"/>
              <a:gd name="T29" fmla="*/ 33 h 35"/>
              <a:gd name="T30" fmla="*/ 12 w 36"/>
              <a:gd name="T31" fmla="*/ 33 h 35"/>
              <a:gd name="T32" fmla="*/ 12 w 36"/>
              <a:gd name="T33" fmla="*/ 35 h 35"/>
              <a:gd name="T34" fmla="*/ 14 w 36"/>
              <a:gd name="T35" fmla="*/ 34 h 35"/>
              <a:gd name="T36" fmla="*/ 21 w 36"/>
              <a:gd name="T37" fmla="*/ 2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" h="35">
                <a:moveTo>
                  <a:pt x="21" y="28"/>
                </a:moveTo>
                <a:lnTo>
                  <a:pt x="36" y="12"/>
                </a:lnTo>
                <a:lnTo>
                  <a:pt x="33" y="8"/>
                </a:lnTo>
                <a:lnTo>
                  <a:pt x="25" y="0"/>
                </a:lnTo>
                <a:lnTo>
                  <a:pt x="10" y="0"/>
                </a:lnTo>
                <a:lnTo>
                  <a:pt x="14" y="4"/>
                </a:lnTo>
                <a:lnTo>
                  <a:pt x="19" y="13"/>
                </a:lnTo>
                <a:lnTo>
                  <a:pt x="17" y="13"/>
                </a:lnTo>
                <a:lnTo>
                  <a:pt x="14" y="13"/>
                </a:lnTo>
                <a:lnTo>
                  <a:pt x="4" y="0"/>
                </a:lnTo>
                <a:lnTo>
                  <a:pt x="2" y="4"/>
                </a:lnTo>
                <a:lnTo>
                  <a:pt x="0" y="5"/>
                </a:lnTo>
                <a:lnTo>
                  <a:pt x="6" y="19"/>
                </a:lnTo>
                <a:lnTo>
                  <a:pt x="11" y="31"/>
                </a:lnTo>
                <a:lnTo>
                  <a:pt x="11" y="33"/>
                </a:lnTo>
                <a:lnTo>
                  <a:pt x="12" y="33"/>
                </a:lnTo>
                <a:lnTo>
                  <a:pt x="12" y="35"/>
                </a:lnTo>
                <a:lnTo>
                  <a:pt x="14" y="34"/>
                </a:lnTo>
                <a:lnTo>
                  <a:pt x="21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924">
            <a:extLst>
              <a:ext uri="{FF2B5EF4-FFF2-40B4-BE49-F238E27FC236}">
                <a16:creationId xmlns:a16="http://schemas.microsoft.com/office/drawing/2014/main" id="{10338AF7-52CA-D298-C5A4-A5E49B16FAD3}"/>
              </a:ext>
            </a:extLst>
          </p:cNvPr>
          <p:cNvSpPr>
            <a:spLocks/>
          </p:cNvSpPr>
          <p:nvPr/>
        </p:nvSpPr>
        <p:spPr bwMode="auto">
          <a:xfrm>
            <a:off x="6197685" y="1682789"/>
            <a:ext cx="112714" cy="187330"/>
          </a:xfrm>
          <a:custGeom>
            <a:avLst/>
            <a:gdLst>
              <a:gd name="T0" fmla="*/ 4 w 71"/>
              <a:gd name="T1" fmla="*/ 115 h 118"/>
              <a:gd name="T2" fmla="*/ 7 w 71"/>
              <a:gd name="T3" fmla="*/ 118 h 118"/>
              <a:gd name="T4" fmla="*/ 15 w 71"/>
              <a:gd name="T5" fmla="*/ 105 h 118"/>
              <a:gd name="T6" fmla="*/ 18 w 71"/>
              <a:gd name="T7" fmla="*/ 92 h 118"/>
              <a:gd name="T8" fmla="*/ 21 w 71"/>
              <a:gd name="T9" fmla="*/ 91 h 118"/>
              <a:gd name="T10" fmla="*/ 25 w 71"/>
              <a:gd name="T11" fmla="*/ 91 h 118"/>
              <a:gd name="T12" fmla="*/ 42 w 71"/>
              <a:gd name="T13" fmla="*/ 77 h 118"/>
              <a:gd name="T14" fmla="*/ 48 w 71"/>
              <a:gd name="T15" fmla="*/ 64 h 118"/>
              <a:gd name="T16" fmla="*/ 63 w 71"/>
              <a:gd name="T17" fmla="*/ 40 h 118"/>
              <a:gd name="T18" fmla="*/ 62 w 71"/>
              <a:gd name="T19" fmla="*/ 35 h 118"/>
              <a:gd name="T20" fmla="*/ 66 w 71"/>
              <a:gd name="T21" fmla="*/ 19 h 118"/>
              <a:gd name="T22" fmla="*/ 71 w 71"/>
              <a:gd name="T23" fmla="*/ 15 h 118"/>
              <a:gd name="T24" fmla="*/ 71 w 71"/>
              <a:gd name="T25" fmla="*/ 8 h 118"/>
              <a:gd name="T26" fmla="*/ 66 w 71"/>
              <a:gd name="T27" fmla="*/ 0 h 118"/>
              <a:gd name="T28" fmla="*/ 45 w 71"/>
              <a:gd name="T29" fmla="*/ 13 h 118"/>
              <a:gd name="T30" fmla="*/ 40 w 71"/>
              <a:gd name="T31" fmla="*/ 20 h 118"/>
              <a:gd name="T32" fmla="*/ 41 w 71"/>
              <a:gd name="T33" fmla="*/ 30 h 118"/>
              <a:gd name="T34" fmla="*/ 37 w 71"/>
              <a:gd name="T35" fmla="*/ 40 h 118"/>
              <a:gd name="T36" fmla="*/ 30 w 71"/>
              <a:gd name="T37" fmla="*/ 46 h 118"/>
              <a:gd name="T38" fmla="*/ 21 w 71"/>
              <a:gd name="T39" fmla="*/ 50 h 118"/>
              <a:gd name="T40" fmla="*/ 18 w 71"/>
              <a:gd name="T41" fmla="*/ 54 h 118"/>
              <a:gd name="T42" fmla="*/ 17 w 71"/>
              <a:gd name="T43" fmla="*/ 55 h 118"/>
              <a:gd name="T44" fmla="*/ 14 w 71"/>
              <a:gd name="T45" fmla="*/ 60 h 118"/>
              <a:gd name="T46" fmla="*/ 11 w 71"/>
              <a:gd name="T47" fmla="*/ 66 h 118"/>
              <a:gd name="T48" fmla="*/ 10 w 71"/>
              <a:gd name="T49" fmla="*/ 69 h 118"/>
              <a:gd name="T50" fmla="*/ 10 w 71"/>
              <a:gd name="T51" fmla="*/ 72 h 118"/>
              <a:gd name="T52" fmla="*/ 4 w 71"/>
              <a:gd name="T53" fmla="*/ 79 h 118"/>
              <a:gd name="T54" fmla="*/ 2 w 71"/>
              <a:gd name="T55" fmla="*/ 91 h 118"/>
              <a:gd name="T56" fmla="*/ 2 w 71"/>
              <a:gd name="T57" fmla="*/ 96 h 118"/>
              <a:gd name="T58" fmla="*/ 3 w 71"/>
              <a:gd name="T59" fmla="*/ 103 h 118"/>
              <a:gd name="T60" fmla="*/ 2 w 71"/>
              <a:gd name="T61" fmla="*/ 106 h 118"/>
              <a:gd name="T62" fmla="*/ 0 w 71"/>
              <a:gd name="T63" fmla="*/ 111 h 118"/>
              <a:gd name="T64" fmla="*/ 4 w 71"/>
              <a:gd name="T65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" h="118">
                <a:moveTo>
                  <a:pt x="4" y="115"/>
                </a:moveTo>
                <a:lnTo>
                  <a:pt x="7" y="118"/>
                </a:lnTo>
                <a:lnTo>
                  <a:pt x="15" y="105"/>
                </a:lnTo>
                <a:lnTo>
                  <a:pt x="18" y="92"/>
                </a:lnTo>
                <a:lnTo>
                  <a:pt x="21" y="91"/>
                </a:lnTo>
                <a:lnTo>
                  <a:pt x="25" y="91"/>
                </a:lnTo>
                <a:lnTo>
                  <a:pt x="42" y="77"/>
                </a:lnTo>
                <a:lnTo>
                  <a:pt x="48" y="64"/>
                </a:lnTo>
                <a:lnTo>
                  <a:pt x="63" y="40"/>
                </a:lnTo>
                <a:lnTo>
                  <a:pt x="62" y="35"/>
                </a:lnTo>
                <a:lnTo>
                  <a:pt x="66" y="19"/>
                </a:lnTo>
                <a:lnTo>
                  <a:pt x="71" y="15"/>
                </a:lnTo>
                <a:lnTo>
                  <a:pt x="71" y="8"/>
                </a:lnTo>
                <a:lnTo>
                  <a:pt x="66" y="0"/>
                </a:lnTo>
                <a:lnTo>
                  <a:pt x="45" y="13"/>
                </a:lnTo>
                <a:lnTo>
                  <a:pt x="40" y="20"/>
                </a:lnTo>
                <a:lnTo>
                  <a:pt x="41" y="30"/>
                </a:lnTo>
                <a:lnTo>
                  <a:pt x="37" y="40"/>
                </a:lnTo>
                <a:lnTo>
                  <a:pt x="30" y="46"/>
                </a:lnTo>
                <a:lnTo>
                  <a:pt x="21" y="50"/>
                </a:lnTo>
                <a:lnTo>
                  <a:pt x="18" y="54"/>
                </a:lnTo>
                <a:lnTo>
                  <a:pt x="17" y="55"/>
                </a:lnTo>
                <a:lnTo>
                  <a:pt x="14" y="60"/>
                </a:lnTo>
                <a:lnTo>
                  <a:pt x="11" y="66"/>
                </a:lnTo>
                <a:lnTo>
                  <a:pt x="10" y="69"/>
                </a:lnTo>
                <a:lnTo>
                  <a:pt x="10" y="72"/>
                </a:lnTo>
                <a:lnTo>
                  <a:pt x="4" y="79"/>
                </a:lnTo>
                <a:lnTo>
                  <a:pt x="2" y="91"/>
                </a:lnTo>
                <a:lnTo>
                  <a:pt x="2" y="96"/>
                </a:lnTo>
                <a:lnTo>
                  <a:pt x="3" y="103"/>
                </a:lnTo>
                <a:lnTo>
                  <a:pt x="2" y="106"/>
                </a:lnTo>
                <a:lnTo>
                  <a:pt x="0" y="111"/>
                </a:lnTo>
                <a:lnTo>
                  <a:pt x="4" y="1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925">
            <a:extLst>
              <a:ext uri="{FF2B5EF4-FFF2-40B4-BE49-F238E27FC236}">
                <a16:creationId xmlns:a16="http://schemas.microsoft.com/office/drawing/2014/main" id="{D089D6CF-5EF1-0A59-7B2F-D40DCE6177AD}"/>
              </a:ext>
            </a:extLst>
          </p:cNvPr>
          <p:cNvSpPr>
            <a:spLocks/>
          </p:cNvSpPr>
          <p:nvPr/>
        </p:nvSpPr>
        <p:spPr bwMode="auto">
          <a:xfrm>
            <a:off x="6326274" y="1817730"/>
            <a:ext cx="57151" cy="47626"/>
          </a:xfrm>
          <a:custGeom>
            <a:avLst/>
            <a:gdLst>
              <a:gd name="T0" fmla="*/ 13 w 36"/>
              <a:gd name="T1" fmla="*/ 24 h 30"/>
              <a:gd name="T2" fmla="*/ 19 w 36"/>
              <a:gd name="T3" fmla="*/ 28 h 30"/>
              <a:gd name="T4" fmla="*/ 19 w 36"/>
              <a:gd name="T5" fmla="*/ 29 h 30"/>
              <a:gd name="T6" fmla="*/ 20 w 36"/>
              <a:gd name="T7" fmla="*/ 29 h 30"/>
              <a:gd name="T8" fmla="*/ 30 w 36"/>
              <a:gd name="T9" fmla="*/ 30 h 30"/>
              <a:gd name="T10" fmla="*/ 36 w 36"/>
              <a:gd name="T11" fmla="*/ 25 h 30"/>
              <a:gd name="T12" fmla="*/ 36 w 36"/>
              <a:gd name="T13" fmla="*/ 21 h 30"/>
              <a:gd name="T14" fmla="*/ 36 w 36"/>
              <a:gd name="T15" fmla="*/ 17 h 30"/>
              <a:gd name="T16" fmla="*/ 35 w 36"/>
              <a:gd name="T17" fmla="*/ 15 h 30"/>
              <a:gd name="T18" fmla="*/ 32 w 36"/>
              <a:gd name="T19" fmla="*/ 7 h 30"/>
              <a:gd name="T20" fmla="*/ 28 w 36"/>
              <a:gd name="T21" fmla="*/ 11 h 30"/>
              <a:gd name="T22" fmla="*/ 16 w 36"/>
              <a:gd name="T23" fmla="*/ 7 h 30"/>
              <a:gd name="T24" fmla="*/ 11 w 36"/>
              <a:gd name="T25" fmla="*/ 3 h 30"/>
              <a:gd name="T26" fmla="*/ 5 w 36"/>
              <a:gd name="T27" fmla="*/ 2 h 30"/>
              <a:gd name="T28" fmla="*/ 2 w 36"/>
              <a:gd name="T29" fmla="*/ 0 h 30"/>
              <a:gd name="T30" fmla="*/ 0 w 36"/>
              <a:gd name="T31" fmla="*/ 10 h 30"/>
              <a:gd name="T32" fmla="*/ 5 w 36"/>
              <a:gd name="T33" fmla="*/ 15 h 30"/>
              <a:gd name="T34" fmla="*/ 6 w 36"/>
              <a:gd name="T35" fmla="*/ 17 h 30"/>
              <a:gd name="T36" fmla="*/ 9 w 36"/>
              <a:gd name="T37" fmla="*/ 17 h 30"/>
              <a:gd name="T38" fmla="*/ 9 w 36"/>
              <a:gd name="T39" fmla="*/ 18 h 30"/>
              <a:gd name="T40" fmla="*/ 12 w 36"/>
              <a:gd name="T41" fmla="*/ 20 h 30"/>
              <a:gd name="T42" fmla="*/ 13 w 36"/>
              <a:gd name="T43" fmla="*/ 2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" h="30">
                <a:moveTo>
                  <a:pt x="13" y="24"/>
                </a:moveTo>
                <a:lnTo>
                  <a:pt x="19" y="28"/>
                </a:lnTo>
                <a:lnTo>
                  <a:pt x="19" y="29"/>
                </a:lnTo>
                <a:lnTo>
                  <a:pt x="20" y="29"/>
                </a:lnTo>
                <a:lnTo>
                  <a:pt x="30" y="30"/>
                </a:lnTo>
                <a:lnTo>
                  <a:pt x="36" y="25"/>
                </a:lnTo>
                <a:lnTo>
                  <a:pt x="36" y="21"/>
                </a:lnTo>
                <a:lnTo>
                  <a:pt x="36" y="17"/>
                </a:lnTo>
                <a:lnTo>
                  <a:pt x="35" y="15"/>
                </a:lnTo>
                <a:lnTo>
                  <a:pt x="32" y="7"/>
                </a:lnTo>
                <a:lnTo>
                  <a:pt x="28" y="11"/>
                </a:lnTo>
                <a:lnTo>
                  <a:pt x="16" y="7"/>
                </a:lnTo>
                <a:lnTo>
                  <a:pt x="11" y="3"/>
                </a:lnTo>
                <a:lnTo>
                  <a:pt x="5" y="2"/>
                </a:lnTo>
                <a:lnTo>
                  <a:pt x="2" y="0"/>
                </a:lnTo>
                <a:lnTo>
                  <a:pt x="0" y="10"/>
                </a:lnTo>
                <a:lnTo>
                  <a:pt x="5" y="15"/>
                </a:lnTo>
                <a:lnTo>
                  <a:pt x="6" y="17"/>
                </a:lnTo>
                <a:lnTo>
                  <a:pt x="9" y="17"/>
                </a:lnTo>
                <a:lnTo>
                  <a:pt x="9" y="18"/>
                </a:lnTo>
                <a:lnTo>
                  <a:pt x="12" y="20"/>
                </a:lnTo>
                <a:lnTo>
                  <a:pt x="13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926">
            <a:extLst>
              <a:ext uri="{FF2B5EF4-FFF2-40B4-BE49-F238E27FC236}">
                <a16:creationId xmlns:a16="http://schemas.microsoft.com/office/drawing/2014/main" id="{222C9818-C7E2-5290-D12E-8C34A32875A5}"/>
              </a:ext>
            </a:extLst>
          </p:cNvPr>
          <p:cNvSpPr>
            <a:spLocks/>
          </p:cNvSpPr>
          <p:nvPr/>
        </p:nvSpPr>
        <p:spPr bwMode="auto">
          <a:xfrm>
            <a:off x="6386600" y="1827255"/>
            <a:ext cx="14288" cy="17463"/>
          </a:xfrm>
          <a:custGeom>
            <a:avLst/>
            <a:gdLst>
              <a:gd name="T0" fmla="*/ 1 w 9"/>
              <a:gd name="T1" fmla="*/ 11 h 11"/>
              <a:gd name="T2" fmla="*/ 9 w 9"/>
              <a:gd name="T3" fmla="*/ 7 h 11"/>
              <a:gd name="T4" fmla="*/ 5 w 9"/>
              <a:gd name="T5" fmla="*/ 0 h 11"/>
              <a:gd name="T6" fmla="*/ 0 w 9"/>
              <a:gd name="T7" fmla="*/ 4 h 11"/>
              <a:gd name="T8" fmla="*/ 1 w 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1">
                <a:moveTo>
                  <a:pt x="1" y="11"/>
                </a:moveTo>
                <a:lnTo>
                  <a:pt x="9" y="7"/>
                </a:lnTo>
                <a:lnTo>
                  <a:pt x="5" y="0"/>
                </a:lnTo>
                <a:lnTo>
                  <a:pt x="0" y="4"/>
                </a:lnTo>
                <a:lnTo>
                  <a:pt x="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927">
            <a:extLst>
              <a:ext uri="{FF2B5EF4-FFF2-40B4-BE49-F238E27FC236}">
                <a16:creationId xmlns:a16="http://schemas.microsoft.com/office/drawing/2014/main" id="{0661D5C1-F764-13AF-B73F-F2B5D3C69C1B}"/>
              </a:ext>
            </a:extLst>
          </p:cNvPr>
          <p:cNvSpPr>
            <a:spLocks/>
          </p:cNvSpPr>
          <p:nvPr/>
        </p:nvSpPr>
        <p:spPr bwMode="auto">
          <a:xfrm>
            <a:off x="6351675" y="1797092"/>
            <a:ext cx="23813" cy="23813"/>
          </a:xfrm>
          <a:custGeom>
            <a:avLst/>
            <a:gdLst>
              <a:gd name="T0" fmla="*/ 15 w 15"/>
              <a:gd name="T1" fmla="*/ 15 h 15"/>
              <a:gd name="T2" fmla="*/ 14 w 15"/>
              <a:gd name="T3" fmla="*/ 13 h 15"/>
              <a:gd name="T4" fmla="*/ 14 w 15"/>
              <a:gd name="T5" fmla="*/ 11 h 15"/>
              <a:gd name="T6" fmla="*/ 12 w 15"/>
              <a:gd name="T7" fmla="*/ 11 h 15"/>
              <a:gd name="T8" fmla="*/ 10 w 15"/>
              <a:gd name="T9" fmla="*/ 9 h 15"/>
              <a:gd name="T10" fmla="*/ 11 w 15"/>
              <a:gd name="T11" fmla="*/ 8 h 15"/>
              <a:gd name="T12" fmla="*/ 12 w 15"/>
              <a:gd name="T13" fmla="*/ 4 h 15"/>
              <a:gd name="T14" fmla="*/ 11 w 15"/>
              <a:gd name="T15" fmla="*/ 0 h 15"/>
              <a:gd name="T16" fmla="*/ 3 w 15"/>
              <a:gd name="T17" fmla="*/ 5 h 15"/>
              <a:gd name="T18" fmla="*/ 0 w 15"/>
              <a:gd name="T19" fmla="*/ 13 h 15"/>
              <a:gd name="T20" fmla="*/ 1 w 15"/>
              <a:gd name="T21" fmla="*/ 13 h 15"/>
              <a:gd name="T22" fmla="*/ 14 w 15"/>
              <a:gd name="T23" fmla="*/ 15 h 15"/>
              <a:gd name="T24" fmla="*/ 15 w 15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4" y="13"/>
                </a:lnTo>
                <a:lnTo>
                  <a:pt x="14" y="11"/>
                </a:lnTo>
                <a:lnTo>
                  <a:pt x="12" y="11"/>
                </a:lnTo>
                <a:lnTo>
                  <a:pt x="10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3"/>
                </a:lnTo>
                <a:lnTo>
                  <a:pt x="1" y="13"/>
                </a:lnTo>
                <a:lnTo>
                  <a:pt x="14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928">
            <a:extLst>
              <a:ext uri="{FF2B5EF4-FFF2-40B4-BE49-F238E27FC236}">
                <a16:creationId xmlns:a16="http://schemas.microsoft.com/office/drawing/2014/main" id="{427FF73D-EA7E-8810-3894-CECC15581C87}"/>
              </a:ext>
            </a:extLst>
          </p:cNvPr>
          <p:cNvSpPr>
            <a:spLocks/>
          </p:cNvSpPr>
          <p:nvPr/>
        </p:nvSpPr>
        <p:spPr bwMode="auto">
          <a:xfrm>
            <a:off x="6489789" y="1770103"/>
            <a:ext cx="28575" cy="46039"/>
          </a:xfrm>
          <a:custGeom>
            <a:avLst/>
            <a:gdLst>
              <a:gd name="T0" fmla="*/ 14 w 18"/>
              <a:gd name="T1" fmla="*/ 11 h 29"/>
              <a:gd name="T2" fmla="*/ 18 w 18"/>
              <a:gd name="T3" fmla="*/ 3 h 29"/>
              <a:gd name="T4" fmla="*/ 15 w 18"/>
              <a:gd name="T5" fmla="*/ 0 h 29"/>
              <a:gd name="T6" fmla="*/ 14 w 18"/>
              <a:gd name="T7" fmla="*/ 0 h 29"/>
              <a:gd name="T8" fmla="*/ 0 w 18"/>
              <a:gd name="T9" fmla="*/ 7 h 29"/>
              <a:gd name="T10" fmla="*/ 0 w 18"/>
              <a:gd name="T11" fmla="*/ 28 h 29"/>
              <a:gd name="T12" fmla="*/ 2 w 18"/>
              <a:gd name="T13" fmla="*/ 29 h 29"/>
              <a:gd name="T14" fmla="*/ 4 w 18"/>
              <a:gd name="T15" fmla="*/ 29 h 29"/>
              <a:gd name="T16" fmla="*/ 14 w 18"/>
              <a:gd name="T17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9">
                <a:moveTo>
                  <a:pt x="14" y="11"/>
                </a:moveTo>
                <a:lnTo>
                  <a:pt x="18" y="3"/>
                </a:lnTo>
                <a:lnTo>
                  <a:pt x="15" y="0"/>
                </a:lnTo>
                <a:lnTo>
                  <a:pt x="14" y="0"/>
                </a:lnTo>
                <a:lnTo>
                  <a:pt x="0" y="7"/>
                </a:lnTo>
                <a:lnTo>
                  <a:pt x="0" y="28"/>
                </a:lnTo>
                <a:lnTo>
                  <a:pt x="2" y="29"/>
                </a:lnTo>
                <a:lnTo>
                  <a:pt x="4" y="29"/>
                </a:lnTo>
                <a:lnTo>
                  <a:pt x="14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929">
            <a:extLst>
              <a:ext uri="{FF2B5EF4-FFF2-40B4-BE49-F238E27FC236}">
                <a16:creationId xmlns:a16="http://schemas.microsoft.com/office/drawing/2014/main" id="{4B32B44B-8513-F93A-99A9-9C092C6BD2FE}"/>
              </a:ext>
            </a:extLst>
          </p:cNvPr>
          <p:cNvSpPr>
            <a:spLocks/>
          </p:cNvSpPr>
          <p:nvPr/>
        </p:nvSpPr>
        <p:spPr bwMode="auto">
          <a:xfrm>
            <a:off x="6404063" y="1558961"/>
            <a:ext cx="190503" cy="250831"/>
          </a:xfrm>
          <a:custGeom>
            <a:avLst/>
            <a:gdLst>
              <a:gd name="T0" fmla="*/ 15 w 120"/>
              <a:gd name="T1" fmla="*/ 142 h 158"/>
              <a:gd name="T2" fmla="*/ 34 w 120"/>
              <a:gd name="T3" fmla="*/ 154 h 158"/>
              <a:gd name="T4" fmla="*/ 38 w 120"/>
              <a:gd name="T5" fmla="*/ 136 h 158"/>
              <a:gd name="T6" fmla="*/ 57 w 120"/>
              <a:gd name="T7" fmla="*/ 108 h 158"/>
              <a:gd name="T8" fmla="*/ 69 w 120"/>
              <a:gd name="T9" fmla="*/ 103 h 158"/>
              <a:gd name="T10" fmla="*/ 68 w 120"/>
              <a:gd name="T11" fmla="*/ 117 h 158"/>
              <a:gd name="T12" fmla="*/ 98 w 120"/>
              <a:gd name="T13" fmla="*/ 114 h 158"/>
              <a:gd name="T14" fmla="*/ 108 w 120"/>
              <a:gd name="T15" fmla="*/ 91 h 158"/>
              <a:gd name="T16" fmla="*/ 101 w 120"/>
              <a:gd name="T17" fmla="*/ 75 h 158"/>
              <a:gd name="T18" fmla="*/ 114 w 120"/>
              <a:gd name="T19" fmla="*/ 64 h 158"/>
              <a:gd name="T20" fmla="*/ 118 w 120"/>
              <a:gd name="T21" fmla="*/ 57 h 158"/>
              <a:gd name="T22" fmla="*/ 113 w 120"/>
              <a:gd name="T23" fmla="*/ 39 h 158"/>
              <a:gd name="T24" fmla="*/ 109 w 120"/>
              <a:gd name="T25" fmla="*/ 35 h 158"/>
              <a:gd name="T26" fmla="*/ 106 w 120"/>
              <a:gd name="T27" fmla="*/ 23 h 158"/>
              <a:gd name="T28" fmla="*/ 95 w 120"/>
              <a:gd name="T29" fmla="*/ 23 h 158"/>
              <a:gd name="T30" fmla="*/ 95 w 120"/>
              <a:gd name="T31" fmla="*/ 11 h 158"/>
              <a:gd name="T32" fmla="*/ 78 w 120"/>
              <a:gd name="T33" fmla="*/ 23 h 158"/>
              <a:gd name="T34" fmla="*/ 68 w 120"/>
              <a:gd name="T35" fmla="*/ 8 h 158"/>
              <a:gd name="T36" fmla="*/ 56 w 120"/>
              <a:gd name="T37" fmla="*/ 12 h 158"/>
              <a:gd name="T38" fmla="*/ 68 w 120"/>
              <a:gd name="T39" fmla="*/ 30 h 158"/>
              <a:gd name="T40" fmla="*/ 56 w 120"/>
              <a:gd name="T41" fmla="*/ 19 h 158"/>
              <a:gd name="T42" fmla="*/ 52 w 120"/>
              <a:gd name="T43" fmla="*/ 30 h 158"/>
              <a:gd name="T44" fmla="*/ 38 w 120"/>
              <a:gd name="T45" fmla="*/ 28 h 158"/>
              <a:gd name="T46" fmla="*/ 39 w 120"/>
              <a:gd name="T47" fmla="*/ 39 h 158"/>
              <a:gd name="T48" fmla="*/ 54 w 120"/>
              <a:gd name="T49" fmla="*/ 43 h 158"/>
              <a:gd name="T50" fmla="*/ 63 w 120"/>
              <a:gd name="T51" fmla="*/ 43 h 158"/>
              <a:gd name="T52" fmla="*/ 60 w 120"/>
              <a:gd name="T53" fmla="*/ 46 h 158"/>
              <a:gd name="T54" fmla="*/ 46 w 120"/>
              <a:gd name="T55" fmla="*/ 52 h 158"/>
              <a:gd name="T56" fmla="*/ 48 w 120"/>
              <a:gd name="T57" fmla="*/ 54 h 158"/>
              <a:gd name="T58" fmla="*/ 43 w 120"/>
              <a:gd name="T59" fmla="*/ 50 h 158"/>
              <a:gd name="T60" fmla="*/ 31 w 120"/>
              <a:gd name="T61" fmla="*/ 49 h 158"/>
              <a:gd name="T62" fmla="*/ 18 w 120"/>
              <a:gd name="T63" fmla="*/ 54 h 158"/>
              <a:gd name="T64" fmla="*/ 15 w 120"/>
              <a:gd name="T65" fmla="*/ 64 h 158"/>
              <a:gd name="T66" fmla="*/ 26 w 120"/>
              <a:gd name="T67" fmla="*/ 61 h 158"/>
              <a:gd name="T68" fmla="*/ 26 w 120"/>
              <a:gd name="T69" fmla="*/ 65 h 158"/>
              <a:gd name="T70" fmla="*/ 22 w 120"/>
              <a:gd name="T71" fmla="*/ 67 h 158"/>
              <a:gd name="T72" fmla="*/ 28 w 120"/>
              <a:gd name="T73" fmla="*/ 73 h 158"/>
              <a:gd name="T74" fmla="*/ 20 w 120"/>
              <a:gd name="T75" fmla="*/ 73 h 158"/>
              <a:gd name="T76" fmla="*/ 19 w 120"/>
              <a:gd name="T77" fmla="*/ 87 h 158"/>
              <a:gd name="T78" fmla="*/ 27 w 120"/>
              <a:gd name="T79" fmla="*/ 84 h 158"/>
              <a:gd name="T80" fmla="*/ 37 w 120"/>
              <a:gd name="T81" fmla="*/ 84 h 158"/>
              <a:gd name="T82" fmla="*/ 31 w 120"/>
              <a:gd name="T83" fmla="*/ 98 h 158"/>
              <a:gd name="T84" fmla="*/ 19 w 120"/>
              <a:gd name="T85" fmla="*/ 97 h 158"/>
              <a:gd name="T86" fmla="*/ 9 w 120"/>
              <a:gd name="T87" fmla="*/ 105 h 158"/>
              <a:gd name="T88" fmla="*/ 23 w 120"/>
              <a:gd name="T89" fmla="*/ 114 h 158"/>
              <a:gd name="T90" fmla="*/ 0 w 120"/>
              <a:gd name="T91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0" h="158">
                <a:moveTo>
                  <a:pt x="0" y="128"/>
                </a:moveTo>
                <a:lnTo>
                  <a:pt x="1" y="144"/>
                </a:lnTo>
                <a:lnTo>
                  <a:pt x="15" y="142"/>
                </a:lnTo>
                <a:lnTo>
                  <a:pt x="23" y="139"/>
                </a:lnTo>
                <a:lnTo>
                  <a:pt x="24" y="158"/>
                </a:lnTo>
                <a:lnTo>
                  <a:pt x="34" y="154"/>
                </a:lnTo>
                <a:lnTo>
                  <a:pt x="41" y="151"/>
                </a:lnTo>
                <a:lnTo>
                  <a:pt x="38" y="138"/>
                </a:lnTo>
                <a:lnTo>
                  <a:pt x="38" y="136"/>
                </a:lnTo>
                <a:lnTo>
                  <a:pt x="57" y="116"/>
                </a:lnTo>
                <a:lnTo>
                  <a:pt x="57" y="112"/>
                </a:lnTo>
                <a:lnTo>
                  <a:pt x="57" y="108"/>
                </a:lnTo>
                <a:lnTo>
                  <a:pt x="58" y="106"/>
                </a:lnTo>
                <a:lnTo>
                  <a:pt x="68" y="103"/>
                </a:lnTo>
                <a:lnTo>
                  <a:pt x="69" y="103"/>
                </a:lnTo>
                <a:lnTo>
                  <a:pt x="68" y="108"/>
                </a:lnTo>
                <a:lnTo>
                  <a:pt x="65" y="118"/>
                </a:lnTo>
                <a:lnTo>
                  <a:pt x="68" y="117"/>
                </a:lnTo>
                <a:lnTo>
                  <a:pt x="87" y="114"/>
                </a:lnTo>
                <a:lnTo>
                  <a:pt x="95" y="116"/>
                </a:lnTo>
                <a:lnTo>
                  <a:pt x="98" y="114"/>
                </a:lnTo>
                <a:lnTo>
                  <a:pt x="113" y="106"/>
                </a:lnTo>
                <a:lnTo>
                  <a:pt x="101" y="98"/>
                </a:lnTo>
                <a:lnTo>
                  <a:pt x="108" y="91"/>
                </a:lnTo>
                <a:lnTo>
                  <a:pt x="106" y="91"/>
                </a:lnTo>
                <a:lnTo>
                  <a:pt x="106" y="84"/>
                </a:lnTo>
                <a:lnTo>
                  <a:pt x="101" y="75"/>
                </a:lnTo>
                <a:lnTo>
                  <a:pt x="99" y="72"/>
                </a:lnTo>
                <a:lnTo>
                  <a:pt x="106" y="67"/>
                </a:lnTo>
                <a:lnTo>
                  <a:pt x="114" y="64"/>
                </a:lnTo>
                <a:lnTo>
                  <a:pt x="118" y="61"/>
                </a:lnTo>
                <a:lnTo>
                  <a:pt x="120" y="60"/>
                </a:lnTo>
                <a:lnTo>
                  <a:pt x="118" y="57"/>
                </a:lnTo>
                <a:lnTo>
                  <a:pt x="117" y="56"/>
                </a:lnTo>
                <a:lnTo>
                  <a:pt x="116" y="43"/>
                </a:lnTo>
                <a:lnTo>
                  <a:pt x="113" y="39"/>
                </a:lnTo>
                <a:lnTo>
                  <a:pt x="108" y="48"/>
                </a:lnTo>
                <a:lnTo>
                  <a:pt x="103" y="45"/>
                </a:lnTo>
                <a:lnTo>
                  <a:pt x="109" y="35"/>
                </a:lnTo>
                <a:lnTo>
                  <a:pt x="110" y="33"/>
                </a:lnTo>
                <a:lnTo>
                  <a:pt x="113" y="28"/>
                </a:lnTo>
                <a:lnTo>
                  <a:pt x="106" y="23"/>
                </a:lnTo>
                <a:lnTo>
                  <a:pt x="97" y="37"/>
                </a:lnTo>
                <a:lnTo>
                  <a:pt x="91" y="35"/>
                </a:lnTo>
                <a:lnTo>
                  <a:pt x="95" y="23"/>
                </a:lnTo>
                <a:lnTo>
                  <a:pt x="95" y="22"/>
                </a:lnTo>
                <a:lnTo>
                  <a:pt x="99" y="12"/>
                </a:lnTo>
                <a:lnTo>
                  <a:pt x="95" y="11"/>
                </a:lnTo>
                <a:lnTo>
                  <a:pt x="91" y="9"/>
                </a:lnTo>
                <a:lnTo>
                  <a:pt x="75" y="0"/>
                </a:lnTo>
                <a:lnTo>
                  <a:pt x="78" y="23"/>
                </a:lnTo>
                <a:lnTo>
                  <a:pt x="73" y="19"/>
                </a:lnTo>
                <a:lnTo>
                  <a:pt x="69" y="9"/>
                </a:lnTo>
                <a:lnTo>
                  <a:pt x="68" y="8"/>
                </a:lnTo>
                <a:lnTo>
                  <a:pt x="63" y="4"/>
                </a:lnTo>
                <a:lnTo>
                  <a:pt x="61" y="4"/>
                </a:lnTo>
                <a:lnTo>
                  <a:pt x="56" y="12"/>
                </a:lnTo>
                <a:lnTo>
                  <a:pt x="68" y="28"/>
                </a:lnTo>
                <a:lnTo>
                  <a:pt x="69" y="30"/>
                </a:lnTo>
                <a:lnTo>
                  <a:pt x="68" y="30"/>
                </a:lnTo>
                <a:lnTo>
                  <a:pt x="65" y="30"/>
                </a:lnTo>
                <a:lnTo>
                  <a:pt x="63" y="24"/>
                </a:lnTo>
                <a:lnTo>
                  <a:pt x="56" y="19"/>
                </a:lnTo>
                <a:lnTo>
                  <a:pt x="48" y="16"/>
                </a:lnTo>
                <a:lnTo>
                  <a:pt x="46" y="19"/>
                </a:lnTo>
                <a:lnTo>
                  <a:pt x="52" y="30"/>
                </a:lnTo>
                <a:lnTo>
                  <a:pt x="48" y="33"/>
                </a:lnTo>
                <a:lnTo>
                  <a:pt x="39" y="28"/>
                </a:lnTo>
                <a:lnTo>
                  <a:pt x="38" y="28"/>
                </a:lnTo>
                <a:lnTo>
                  <a:pt x="35" y="26"/>
                </a:lnTo>
                <a:lnTo>
                  <a:pt x="38" y="33"/>
                </a:lnTo>
                <a:lnTo>
                  <a:pt x="39" y="39"/>
                </a:lnTo>
                <a:lnTo>
                  <a:pt x="43" y="42"/>
                </a:lnTo>
                <a:lnTo>
                  <a:pt x="50" y="43"/>
                </a:lnTo>
                <a:lnTo>
                  <a:pt x="54" y="43"/>
                </a:lnTo>
                <a:lnTo>
                  <a:pt x="57" y="41"/>
                </a:lnTo>
                <a:lnTo>
                  <a:pt x="58" y="41"/>
                </a:lnTo>
                <a:lnTo>
                  <a:pt x="63" y="43"/>
                </a:lnTo>
                <a:lnTo>
                  <a:pt x="63" y="48"/>
                </a:lnTo>
                <a:lnTo>
                  <a:pt x="61" y="46"/>
                </a:lnTo>
                <a:lnTo>
                  <a:pt x="60" y="46"/>
                </a:lnTo>
                <a:lnTo>
                  <a:pt x="50" y="49"/>
                </a:lnTo>
                <a:lnTo>
                  <a:pt x="46" y="50"/>
                </a:lnTo>
                <a:lnTo>
                  <a:pt x="46" y="52"/>
                </a:lnTo>
                <a:lnTo>
                  <a:pt x="56" y="54"/>
                </a:lnTo>
                <a:lnTo>
                  <a:pt x="54" y="61"/>
                </a:lnTo>
                <a:lnTo>
                  <a:pt x="48" y="54"/>
                </a:lnTo>
                <a:lnTo>
                  <a:pt x="46" y="54"/>
                </a:lnTo>
                <a:lnTo>
                  <a:pt x="43" y="53"/>
                </a:lnTo>
                <a:lnTo>
                  <a:pt x="43" y="50"/>
                </a:lnTo>
                <a:lnTo>
                  <a:pt x="42" y="49"/>
                </a:lnTo>
                <a:lnTo>
                  <a:pt x="37" y="49"/>
                </a:lnTo>
                <a:lnTo>
                  <a:pt x="31" y="49"/>
                </a:lnTo>
                <a:lnTo>
                  <a:pt x="28" y="53"/>
                </a:lnTo>
                <a:lnTo>
                  <a:pt x="26" y="56"/>
                </a:lnTo>
                <a:lnTo>
                  <a:pt x="18" y="54"/>
                </a:lnTo>
                <a:lnTo>
                  <a:pt x="12" y="53"/>
                </a:lnTo>
                <a:lnTo>
                  <a:pt x="5" y="65"/>
                </a:lnTo>
                <a:lnTo>
                  <a:pt x="15" y="64"/>
                </a:lnTo>
                <a:lnTo>
                  <a:pt x="18" y="64"/>
                </a:lnTo>
                <a:lnTo>
                  <a:pt x="20" y="60"/>
                </a:lnTo>
                <a:lnTo>
                  <a:pt x="26" y="61"/>
                </a:lnTo>
                <a:lnTo>
                  <a:pt x="30" y="63"/>
                </a:lnTo>
                <a:lnTo>
                  <a:pt x="28" y="65"/>
                </a:lnTo>
                <a:lnTo>
                  <a:pt x="26" y="65"/>
                </a:lnTo>
                <a:lnTo>
                  <a:pt x="22" y="64"/>
                </a:lnTo>
                <a:lnTo>
                  <a:pt x="22" y="67"/>
                </a:lnTo>
                <a:lnTo>
                  <a:pt x="22" y="67"/>
                </a:lnTo>
                <a:lnTo>
                  <a:pt x="24" y="69"/>
                </a:lnTo>
                <a:lnTo>
                  <a:pt x="27" y="71"/>
                </a:lnTo>
                <a:lnTo>
                  <a:pt x="28" y="73"/>
                </a:lnTo>
                <a:lnTo>
                  <a:pt x="28" y="78"/>
                </a:lnTo>
                <a:lnTo>
                  <a:pt x="23" y="73"/>
                </a:lnTo>
                <a:lnTo>
                  <a:pt x="20" y="73"/>
                </a:lnTo>
                <a:lnTo>
                  <a:pt x="9" y="78"/>
                </a:lnTo>
                <a:lnTo>
                  <a:pt x="15" y="86"/>
                </a:lnTo>
                <a:lnTo>
                  <a:pt x="19" y="87"/>
                </a:lnTo>
                <a:lnTo>
                  <a:pt x="22" y="88"/>
                </a:lnTo>
                <a:lnTo>
                  <a:pt x="24" y="90"/>
                </a:lnTo>
                <a:lnTo>
                  <a:pt x="27" y="84"/>
                </a:lnTo>
                <a:lnTo>
                  <a:pt x="27" y="83"/>
                </a:lnTo>
                <a:lnTo>
                  <a:pt x="34" y="82"/>
                </a:lnTo>
                <a:lnTo>
                  <a:pt x="37" y="84"/>
                </a:lnTo>
                <a:lnTo>
                  <a:pt x="28" y="91"/>
                </a:lnTo>
                <a:lnTo>
                  <a:pt x="31" y="97"/>
                </a:lnTo>
                <a:lnTo>
                  <a:pt x="31" y="98"/>
                </a:lnTo>
                <a:lnTo>
                  <a:pt x="28" y="99"/>
                </a:lnTo>
                <a:lnTo>
                  <a:pt x="27" y="101"/>
                </a:lnTo>
                <a:lnTo>
                  <a:pt x="19" y="97"/>
                </a:lnTo>
                <a:lnTo>
                  <a:pt x="9" y="99"/>
                </a:lnTo>
                <a:lnTo>
                  <a:pt x="9" y="103"/>
                </a:lnTo>
                <a:lnTo>
                  <a:pt x="9" y="105"/>
                </a:lnTo>
                <a:lnTo>
                  <a:pt x="15" y="108"/>
                </a:lnTo>
                <a:lnTo>
                  <a:pt x="23" y="110"/>
                </a:lnTo>
                <a:lnTo>
                  <a:pt x="23" y="114"/>
                </a:lnTo>
                <a:lnTo>
                  <a:pt x="23" y="120"/>
                </a:lnTo>
                <a:lnTo>
                  <a:pt x="19" y="121"/>
                </a:lnTo>
                <a:lnTo>
                  <a:pt x="0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930">
            <a:extLst>
              <a:ext uri="{FF2B5EF4-FFF2-40B4-BE49-F238E27FC236}">
                <a16:creationId xmlns:a16="http://schemas.microsoft.com/office/drawing/2014/main" id="{E3C1A9D8-CFA6-B165-C05B-B0803341CC9A}"/>
              </a:ext>
            </a:extLst>
          </p:cNvPr>
          <p:cNvSpPr>
            <a:spLocks/>
          </p:cNvSpPr>
          <p:nvPr/>
        </p:nvSpPr>
        <p:spPr bwMode="auto">
          <a:xfrm>
            <a:off x="6577103" y="1433545"/>
            <a:ext cx="144464" cy="153991"/>
          </a:xfrm>
          <a:custGeom>
            <a:avLst/>
            <a:gdLst>
              <a:gd name="T0" fmla="*/ 34 w 91"/>
              <a:gd name="T1" fmla="*/ 91 h 97"/>
              <a:gd name="T2" fmla="*/ 44 w 91"/>
              <a:gd name="T3" fmla="*/ 87 h 97"/>
              <a:gd name="T4" fmla="*/ 67 w 91"/>
              <a:gd name="T5" fmla="*/ 80 h 97"/>
              <a:gd name="T6" fmla="*/ 68 w 91"/>
              <a:gd name="T7" fmla="*/ 77 h 97"/>
              <a:gd name="T8" fmla="*/ 68 w 91"/>
              <a:gd name="T9" fmla="*/ 76 h 97"/>
              <a:gd name="T10" fmla="*/ 72 w 91"/>
              <a:gd name="T11" fmla="*/ 69 h 97"/>
              <a:gd name="T12" fmla="*/ 71 w 91"/>
              <a:gd name="T13" fmla="*/ 68 h 97"/>
              <a:gd name="T14" fmla="*/ 65 w 91"/>
              <a:gd name="T15" fmla="*/ 62 h 97"/>
              <a:gd name="T16" fmla="*/ 68 w 91"/>
              <a:gd name="T17" fmla="*/ 53 h 97"/>
              <a:gd name="T18" fmla="*/ 76 w 91"/>
              <a:gd name="T19" fmla="*/ 43 h 97"/>
              <a:gd name="T20" fmla="*/ 91 w 91"/>
              <a:gd name="T21" fmla="*/ 28 h 97"/>
              <a:gd name="T22" fmla="*/ 86 w 91"/>
              <a:gd name="T23" fmla="*/ 20 h 97"/>
              <a:gd name="T24" fmla="*/ 83 w 91"/>
              <a:gd name="T25" fmla="*/ 16 h 97"/>
              <a:gd name="T26" fmla="*/ 68 w 91"/>
              <a:gd name="T27" fmla="*/ 12 h 97"/>
              <a:gd name="T28" fmla="*/ 65 w 91"/>
              <a:gd name="T29" fmla="*/ 0 h 97"/>
              <a:gd name="T30" fmla="*/ 53 w 91"/>
              <a:gd name="T31" fmla="*/ 2 h 97"/>
              <a:gd name="T32" fmla="*/ 53 w 91"/>
              <a:gd name="T33" fmla="*/ 11 h 97"/>
              <a:gd name="T34" fmla="*/ 63 w 91"/>
              <a:gd name="T35" fmla="*/ 17 h 97"/>
              <a:gd name="T36" fmla="*/ 61 w 91"/>
              <a:gd name="T37" fmla="*/ 28 h 97"/>
              <a:gd name="T38" fmla="*/ 59 w 91"/>
              <a:gd name="T39" fmla="*/ 47 h 97"/>
              <a:gd name="T40" fmla="*/ 53 w 91"/>
              <a:gd name="T41" fmla="*/ 24 h 97"/>
              <a:gd name="T42" fmla="*/ 53 w 91"/>
              <a:gd name="T43" fmla="*/ 23 h 97"/>
              <a:gd name="T44" fmla="*/ 46 w 91"/>
              <a:gd name="T45" fmla="*/ 22 h 97"/>
              <a:gd name="T46" fmla="*/ 44 w 91"/>
              <a:gd name="T47" fmla="*/ 28 h 97"/>
              <a:gd name="T48" fmla="*/ 27 w 91"/>
              <a:gd name="T49" fmla="*/ 27 h 97"/>
              <a:gd name="T50" fmla="*/ 27 w 91"/>
              <a:gd name="T51" fmla="*/ 39 h 97"/>
              <a:gd name="T52" fmla="*/ 46 w 91"/>
              <a:gd name="T53" fmla="*/ 41 h 97"/>
              <a:gd name="T54" fmla="*/ 46 w 91"/>
              <a:gd name="T55" fmla="*/ 42 h 97"/>
              <a:gd name="T56" fmla="*/ 46 w 91"/>
              <a:gd name="T57" fmla="*/ 49 h 97"/>
              <a:gd name="T58" fmla="*/ 16 w 91"/>
              <a:gd name="T59" fmla="*/ 50 h 97"/>
              <a:gd name="T60" fmla="*/ 16 w 91"/>
              <a:gd name="T61" fmla="*/ 61 h 97"/>
              <a:gd name="T62" fmla="*/ 29 w 91"/>
              <a:gd name="T63" fmla="*/ 65 h 97"/>
              <a:gd name="T64" fmla="*/ 30 w 91"/>
              <a:gd name="T65" fmla="*/ 67 h 97"/>
              <a:gd name="T66" fmla="*/ 24 w 91"/>
              <a:gd name="T67" fmla="*/ 76 h 97"/>
              <a:gd name="T68" fmla="*/ 23 w 91"/>
              <a:gd name="T69" fmla="*/ 75 h 97"/>
              <a:gd name="T70" fmla="*/ 16 w 91"/>
              <a:gd name="T71" fmla="*/ 72 h 97"/>
              <a:gd name="T72" fmla="*/ 11 w 91"/>
              <a:gd name="T73" fmla="*/ 68 h 97"/>
              <a:gd name="T74" fmla="*/ 9 w 91"/>
              <a:gd name="T75" fmla="*/ 68 h 97"/>
              <a:gd name="T76" fmla="*/ 4 w 91"/>
              <a:gd name="T77" fmla="*/ 69 h 97"/>
              <a:gd name="T78" fmla="*/ 1 w 91"/>
              <a:gd name="T79" fmla="*/ 72 h 97"/>
              <a:gd name="T80" fmla="*/ 0 w 91"/>
              <a:gd name="T81" fmla="*/ 73 h 97"/>
              <a:gd name="T82" fmla="*/ 0 w 91"/>
              <a:gd name="T83" fmla="*/ 84 h 97"/>
              <a:gd name="T84" fmla="*/ 7 w 91"/>
              <a:gd name="T85" fmla="*/ 87 h 97"/>
              <a:gd name="T86" fmla="*/ 9 w 91"/>
              <a:gd name="T87" fmla="*/ 88 h 97"/>
              <a:gd name="T88" fmla="*/ 12 w 91"/>
              <a:gd name="T89" fmla="*/ 97 h 97"/>
              <a:gd name="T90" fmla="*/ 24 w 91"/>
              <a:gd name="T91" fmla="*/ 94 h 97"/>
              <a:gd name="T92" fmla="*/ 34 w 91"/>
              <a:gd name="T93" fmla="*/ 9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1" h="97">
                <a:moveTo>
                  <a:pt x="34" y="91"/>
                </a:moveTo>
                <a:lnTo>
                  <a:pt x="44" y="87"/>
                </a:lnTo>
                <a:lnTo>
                  <a:pt x="67" y="80"/>
                </a:lnTo>
                <a:lnTo>
                  <a:pt x="68" y="77"/>
                </a:lnTo>
                <a:lnTo>
                  <a:pt x="68" y="76"/>
                </a:lnTo>
                <a:lnTo>
                  <a:pt x="72" y="69"/>
                </a:lnTo>
                <a:lnTo>
                  <a:pt x="71" y="68"/>
                </a:lnTo>
                <a:lnTo>
                  <a:pt x="65" y="62"/>
                </a:lnTo>
                <a:lnTo>
                  <a:pt x="68" y="53"/>
                </a:lnTo>
                <a:lnTo>
                  <a:pt x="76" y="43"/>
                </a:lnTo>
                <a:lnTo>
                  <a:pt x="91" y="28"/>
                </a:lnTo>
                <a:lnTo>
                  <a:pt x="86" y="20"/>
                </a:lnTo>
                <a:lnTo>
                  <a:pt x="83" y="16"/>
                </a:lnTo>
                <a:lnTo>
                  <a:pt x="68" y="12"/>
                </a:lnTo>
                <a:lnTo>
                  <a:pt x="65" y="0"/>
                </a:lnTo>
                <a:lnTo>
                  <a:pt x="53" y="2"/>
                </a:lnTo>
                <a:lnTo>
                  <a:pt x="53" y="11"/>
                </a:lnTo>
                <a:lnTo>
                  <a:pt x="63" y="17"/>
                </a:lnTo>
                <a:lnTo>
                  <a:pt x="61" y="28"/>
                </a:lnTo>
                <a:lnTo>
                  <a:pt x="59" y="47"/>
                </a:lnTo>
                <a:lnTo>
                  <a:pt x="53" y="24"/>
                </a:lnTo>
                <a:lnTo>
                  <a:pt x="53" y="23"/>
                </a:lnTo>
                <a:lnTo>
                  <a:pt x="46" y="22"/>
                </a:lnTo>
                <a:lnTo>
                  <a:pt x="44" y="28"/>
                </a:lnTo>
                <a:lnTo>
                  <a:pt x="27" y="27"/>
                </a:lnTo>
                <a:lnTo>
                  <a:pt x="27" y="39"/>
                </a:lnTo>
                <a:lnTo>
                  <a:pt x="46" y="41"/>
                </a:lnTo>
                <a:lnTo>
                  <a:pt x="46" y="42"/>
                </a:lnTo>
                <a:lnTo>
                  <a:pt x="46" y="49"/>
                </a:lnTo>
                <a:lnTo>
                  <a:pt x="16" y="50"/>
                </a:lnTo>
                <a:lnTo>
                  <a:pt x="16" y="61"/>
                </a:lnTo>
                <a:lnTo>
                  <a:pt x="29" y="65"/>
                </a:lnTo>
                <a:lnTo>
                  <a:pt x="30" y="67"/>
                </a:lnTo>
                <a:lnTo>
                  <a:pt x="24" y="76"/>
                </a:lnTo>
                <a:lnTo>
                  <a:pt x="23" y="75"/>
                </a:lnTo>
                <a:lnTo>
                  <a:pt x="16" y="72"/>
                </a:lnTo>
                <a:lnTo>
                  <a:pt x="11" y="68"/>
                </a:lnTo>
                <a:lnTo>
                  <a:pt x="9" y="68"/>
                </a:lnTo>
                <a:lnTo>
                  <a:pt x="4" y="69"/>
                </a:lnTo>
                <a:lnTo>
                  <a:pt x="1" y="72"/>
                </a:lnTo>
                <a:lnTo>
                  <a:pt x="0" y="73"/>
                </a:lnTo>
                <a:lnTo>
                  <a:pt x="0" y="84"/>
                </a:lnTo>
                <a:lnTo>
                  <a:pt x="7" y="87"/>
                </a:lnTo>
                <a:lnTo>
                  <a:pt x="9" y="88"/>
                </a:lnTo>
                <a:lnTo>
                  <a:pt x="12" y="97"/>
                </a:lnTo>
                <a:lnTo>
                  <a:pt x="24" y="94"/>
                </a:lnTo>
                <a:lnTo>
                  <a:pt x="34" y="9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931">
            <a:extLst>
              <a:ext uri="{FF2B5EF4-FFF2-40B4-BE49-F238E27FC236}">
                <a16:creationId xmlns:a16="http://schemas.microsoft.com/office/drawing/2014/main" id="{747F70B0-D0B4-EE98-2075-D2254552438B}"/>
              </a:ext>
            </a:extLst>
          </p:cNvPr>
          <p:cNvSpPr>
            <a:spLocks/>
          </p:cNvSpPr>
          <p:nvPr/>
        </p:nvSpPr>
        <p:spPr bwMode="auto">
          <a:xfrm>
            <a:off x="6704104" y="1495459"/>
            <a:ext cx="17463" cy="36513"/>
          </a:xfrm>
          <a:custGeom>
            <a:avLst/>
            <a:gdLst>
              <a:gd name="T0" fmla="*/ 2 w 11"/>
              <a:gd name="T1" fmla="*/ 23 h 23"/>
              <a:gd name="T2" fmla="*/ 6 w 11"/>
              <a:gd name="T3" fmla="*/ 19 h 23"/>
              <a:gd name="T4" fmla="*/ 7 w 11"/>
              <a:gd name="T5" fmla="*/ 19 h 23"/>
              <a:gd name="T6" fmla="*/ 10 w 11"/>
              <a:gd name="T7" fmla="*/ 10 h 23"/>
              <a:gd name="T8" fmla="*/ 11 w 11"/>
              <a:gd name="T9" fmla="*/ 6 h 23"/>
              <a:gd name="T10" fmla="*/ 10 w 11"/>
              <a:gd name="T11" fmla="*/ 0 h 23"/>
              <a:gd name="T12" fmla="*/ 0 w 11"/>
              <a:gd name="T13" fmla="*/ 8 h 23"/>
              <a:gd name="T14" fmla="*/ 0 w 11"/>
              <a:gd name="T15" fmla="*/ 10 h 23"/>
              <a:gd name="T16" fmla="*/ 0 w 11"/>
              <a:gd name="T17" fmla="*/ 13 h 23"/>
              <a:gd name="T18" fmla="*/ 2 w 11"/>
              <a:gd name="T1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3">
                <a:moveTo>
                  <a:pt x="2" y="23"/>
                </a:moveTo>
                <a:lnTo>
                  <a:pt x="6" y="19"/>
                </a:lnTo>
                <a:lnTo>
                  <a:pt x="7" y="19"/>
                </a:lnTo>
                <a:lnTo>
                  <a:pt x="10" y="10"/>
                </a:lnTo>
                <a:lnTo>
                  <a:pt x="11" y="6"/>
                </a:lnTo>
                <a:lnTo>
                  <a:pt x="10" y="0"/>
                </a:lnTo>
                <a:lnTo>
                  <a:pt x="0" y="8"/>
                </a:lnTo>
                <a:lnTo>
                  <a:pt x="0" y="10"/>
                </a:lnTo>
                <a:lnTo>
                  <a:pt x="0" y="13"/>
                </a:lnTo>
                <a:lnTo>
                  <a:pt x="2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Freeform 932">
            <a:extLst>
              <a:ext uri="{FF2B5EF4-FFF2-40B4-BE49-F238E27FC236}">
                <a16:creationId xmlns:a16="http://schemas.microsoft.com/office/drawing/2014/main" id="{6BEECAC8-EBDE-75A1-C9C7-5BB418EBC068}"/>
              </a:ext>
            </a:extLst>
          </p:cNvPr>
          <p:cNvSpPr>
            <a:spLocks/>
          </p:cNvSpPr>
          <p:nvPr/>
        </p:nvSpPr>
        <p:spPr bwMode="auto">
          <a:xfrm>
            <a:off x="6667591" y="1338293"/>
            <a:ext cx="139702" cy="120653"/>
          </a:xfrm>
          <a:custGeom>
            <a:avLst/>
            <a:gdLst>
              <a:gd name="T0" fmla="*/ 58 w 88"/>
              <a:gd name="T1" fmla="*/ 69 h 76"/>
              <a:gd name="T2" fmla="*/ 59 w 88"/>
              <a:gd name="T3" fmla="*/ 64 h 76"/>
              <a:gd name="T4" fmla="*/ 66 w 88"/>
              <a:gd name="T5" fmla="*/ 49 h 76"/>
              <a:gd name="T6" fmla="*/ 73 w 88"/>
              <a:gd name="T7" fmla="*/ 37 h 76"/>
              <a:gd name="T8" fmla="*/ 85 w 88"/>
              <a:gd name="T9" fmla="*/ 32 h 76"/>
              <a:gd name="T10" fmla="*/ 88 w 88"/>
              <a:gd name="T11" fmla="*/ 28 h 76"/>
              <a:gd name="T12" fmla="*/ 88 w 88"/>
              <a:gd name="T13" fmla="*/ 22 h 76"/>
              <a:gd name="T14" fmla="*/ 85 w 88"/>
              <a:gd name="T15" fmla="*/ 17 h 76"/>
              <a:gd name="T16" fmla="*/ 81 w 88"/>
              <a:gd name="T17" fmla="*/ 16 h 76"/>
              <a:gd name="T18" fmla="*/ 75 w 88"/>
              <a:gd name="T19" fmla="*/ 17 h 76"/>
              <a:gd name="T20" fmla="*/ 73 w 88"/>
              <a:gd name="T21" fmla="*/ 11 h 76"/>
              <a:gd name="T22" fmla="*/ 64 w 88"/>
              <a:gd name="T23" fmla="*/ 12 h 76"/>
              <a:gd name="T24" fmla="*/ 62 w 88"/>
              <a:gd name="T25" fmla="*/ 24 h 76"/>
              <a:gd name="T26" fmla="*/ 58 w 88"/>
              <a:gd name="T27" fmla="*/ 22 h 76"/>
              <a:gd name="T28" fmla="*/ 51 w 88"/>
              <a:gd name="T29" fmla="*/ 16 h 76"/>
              <a:gd name="T30" fmla="*/ 51 w 88"/>
              <a:gd name="T31" fmla="*/ 4 h 76"/>
              <a:gd name="T32" fmla="*/ 40 w 88"/>
              <a:gd name="T33" fmla="*/ 0 h 76"/>
              <a:gd name="T34" fmla="*/ 33 w 88"/>
              <a:gd name="T35" fmla="*/ 7 h 76"/>
              <a:gd name="T36" fmla="*/ 30 w 88"/>
              <a:gd name="T37" fmla="*/ 8 h 76"/>
              <a:gd name="T38" fmla="*/ 32 w 88"/>
              <a:gd name="T39" fmla="*/ 9 h 76"/>
              <a:gd name="T40" fmla="*/ 34 w 88"/>
              <a:gd name="T41" fmla="*/ 19 h 76"/>
              <a:gd name="T42" fmla="*/ 32 w 88"/>
              <a:gd name="T43" fmla="*/ 19 h 76"/>
              <a:gd name="T44" fmla="*/ 17 w 88"/>
              <a:gd name="T45" fmla="*/ 19 h 76"/>
              <a:gd name="T46" fmla="*/ 11 w 88"/>
              <a:gd name="T47" fmla="*/ 27 h 76"/>
              <a:gd name="T48" fmla="*/ 10 w 88"/>
              <a:gd name="T49" fmla="*/ 30 h 76"/>
              <a:gd name="T50" fmla="*/ 18 w 88"/>
              <a:gd name="T51" fmla="*/ 34 h 76"/>
              <a:gd name="T52" fmla="*/ 14 w 88"/>
              <a:gd name="T53" fmla="*/ 42 h 76"/>
              <a:gd name="T54" fmla="*/ 2 w 88"/>
              <a:gd name="T55" fmla="*/ 39 h 76"/>
              <a:gd name="T56" fmla="*/ 0 w 88"/>
              <a:gd name="T57" fmla="*/ 49 h 76"/>
              <a:gd name="T58" fmla="*/ 14 w 88"/>
              <a:gd name="T59" fmla="*/ 52 h 76"/>
              <a:gd name="T60" fmla="*/ 29 w 88"/>
              <a:gd name="T61" fmla="*/ 65 h 76"/>
              <a:gd name="T62" fmla="*/ 40 w 88"/>
              <a:gd name="T63" fmla="*/ 76 h 76"/>
              <a:gd name="T64" fmla="*/ 56 w 88"/>
              <a:gd name="T65" fmla="*/ 73 h 76"/>
              <a:gd name="T66" fmla="*/ 58 w 88"/>
              <a:gd name="T67" fmla="*/ 6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76">
                <a:moveTo>
                  <a:pt x="58" y="69"/>
                </a:moveTo>
                <a:lnTo>
                  <a:pt x="59" y="64"/>
                </a:lnTo>
                <a:lnTo>
                  <a:pt x="66" y="49"/>
                </a:lnTo>
                <a:lnTo>
                  <a:pt x="73" y="37"/>
                </a:lnTo>
                <a:lnTo>
                  <a:pt x="85" y="32"/>
                </a:lnTo>
                <a:lnTo>
                  <a:pt x="88" y="28"/>
                </a:lnTo>
                <a:lnTo>
                  <a:pt x="88" y="22"/>
                </a:lnTo>
                <a:lnTo>
                  <a:pt x="85" y="17"/>
                </a:lnTo>
                <a:lnTo>
                  <a:pt x="81" y="16"/>
                </a:lnTo>
                <a:lnTo>
                  <a:pt x="75" y="17"/>
                </a:lnTo>
                <a:lnTo>
                  <a:pt x="73" y="11"/>
                </a:lnTo>
                <a:lnTo>
                  <a:pt x="64" y="12"/>
                </a:lnTo>
                <a:lnTo>
                  <a:pt x="62" y="24"/>
                </a:lnTo>
                <a:lnTo>
                  <a:pt x="58" y="22"/>
                </a:lnTo>
                <a:lnTo>
                  <a:pt x="51" y="16"/>
                </a:lnTo>
                <a:lnTo>
                  <a:pt x="51" y="4"/>
                </a:lnTo>
                <a:lnTo>
                  <a:pt x="40" y="0"/>
                </a:lnTo>
                <a:lnTo>
                  <a:pt x="33" y="7"/>
                </a:lnTo>
                <a:lnTo>
                  <a:pt x="30" y="8"/>
                </a:lnTo>
                <a:lnTo>
                  <a:pt x="32" y="9"/>
                </a:lnTo>
                <a:lnTo>
                  <a:pt x="34" y="19"/>
                </a:lnTo>
                <a:lnTo>
                  <a:pt x="32" y="19"/>
                </a:lnTo>
                <a:lnTo>
                  <a:pt x="17" y="19"/>
                </a:lnTo>
                <a:lnTo>
                  <a:pt x="11" y="27"/>
                </a:lnTo>
                <a:lnTo>
                  <a:pt x="10" y="30"/>
                </a:lnTo>
                <a:lnTo>
                  <a:pt x="18" y="34"/>
                </a:lnTo>
                <a:lnTo>
                  <a:pt x="14" y="42"/>
                </a:lnTo>
                <a:lnTo>
                  <a:pt x="2" y="39"/>
                </a:lnTo>
                <a:lnTo>
                  <a:pt x="0" y="49"/>
                </a:lnTo>
                <a:lnTo>
                  <a:pt x="14" y="52"/>
                </a:lnTo>
                <a:lnTo>
                  <a:pt x="29" y="65"/>
                </a:lnTo>
                <a:lnTo>
                  <a:pt x="40" y="76"/>
                </a:lnTo>
                <a:lnTo>
                  <a:pt x="56" y="73"/>
                </a:lnTo>
                <a:lnTo>
                  <a:pt x="58" y="6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933">
            <a:extLst>
              <a:ext uri="{FF2B5EF4-FFF2-40B4-BE49-F238E27FC236}">
                <a16:creationId xmlns:a16="http://schemas.microsoft.com/office/drawing/2014/main" id="{92C3690D-A806-BBBA-F660-CD769603EB79}"/>
              </a:ext>
            </a:extLst>
          </p:cNvPr>
          <p:cNvSpPr>
            <a:spLocks/>
          </p:cNvSpPr>
          <p:nvPr/>
        </p:nvSpPr>
        <p:spPr bwMode="auto">
          <a:xfrm>
            <a:off x="6934295" y="1397032"/>
            <a:ext cx="28575" cy="49214"/>
          </a:xfrm>
          <a:custGeom>
            <a:avLst/>
            <a:gdLst>
              <a:gd name="T0" fmla="*/ 1 w 18"/>
              <a:gd name="T1" fmla="*/ 31 h 31"/>
              <a:gd name="T2" fmla="*/ 0 w 18"/>
              <a:gd name="T3" fmla="*/ 21 h 31"/>
              <a:gd name="T4" fmla="*/ 1 w 18"/>
              <a:gd name="T5" fmla="*/ 13 h 31"/>
              <a:gd name="T6" fmla="*/ 4 w 18"/>
              <a:gd name="T7" fmla="*/ 4 h 31"/>
              <a:gd name="T8" fmla="*/ 15 w 18"/>
              <a:gd name="T9" fmla="*/ 0 h 31"/>
              <a:gd name="T10" fmla="*/ 18 w 18"/>
              <a:gd name="T11" fmla="*/ 4 h 31"/>
              <a:gd name="T12" fmla="*/ 14 w 18"/>
              <a:gd name="T13" fmla="*/ 12 h 31"/>
              <a:gd name="T14" fmla="*/ 16 w 18"/>
              <a:gd name="T15" fmla="*/ 20 h 31"/>
              <a:gd name="T16" fmla="*/ 16 w 18"/>
              <a:gd name="T17" fmla="*/ 23 h 31"/>
              <a:gd name="T18" fmla="*/ 1 w 18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1">
                <a:moveTo>
                  <a:pt x="1" y="31"/>
                </a:moveTo>
                <a:lnTo>
                  <a:pt x="0" y="21"/>
                </a:lnTo>
                <a:lnTo>
                  <a:pt x="1" y="13"/>
                </a:lnTo>
                <a:lnTo>
                  <a:pt x="4" y="4"/>
                </a:lnTo>
                <a:lnTo>
                  <a:pt x="15" y="0"/>
                </a:lnTo>
                <a:lnTo>
                  <a:pt x="18" y="4"/>
                </a:lnTo>
                <a:lnTo>
                  <a:pt x="14" y="12"/>
                </a:lnTo>
                <a:lnTo>
                  <a:pt x="16" y="20"/>
                </a:lnTo>
                <a:lnTo>
                  <a:pt x="16" y="23"/>
                </a:lnTo>
                <a:lnTo>
                  <a:pt x="1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934">
            <a:extLst>
              <a:ext uri="{FF2B5EF4-FFF2-40B4-BE49-F238E27FC236}">
                <a16:creationId xmlns:a16="http://schemas.microsoft.com/office/drawing/2014/main" id="{9D869920-7D29-B127-ABEC-188BB172E814}"/>
              </a:ext>
            </a:extLst>
          </p:cNvPr>
          <p:cNvSpPr>
            <a:spLocks/>
          </p:cNvSpPr>
          <p:nvPr/>
        </p:nvSpPr>
        <p:spPr bwMode="auto">
          <a:xfrm>
            <a:off x="6778718" y="1373219"/>
            <a:ext cx="52388" cy="68264"/>
          </a:xfrm>
          <a:custGeom>
            <a:avLst/>
            <a:gdLst>
              <a:gd name="T0" fmla="*/ 7 w 33"/>
              <a:gd name="T1" fmla="*/ 27 h 43"/>
              <a:gd name="T2" fmla="*/ 9 w 33"/>
              <a:gd name="T3" fmla="*/ 20 h 43"/>
              <a:gd name="T4" fmla="*/ 15 w 33"/>
              <a:gd name="T5" fmla="*/ 19 h 43"/>
              <a:gd name="T6" fmla="*/ 26 w 33"/>
              <a:gd name="T7" fmla="*/ 0 h 43"/>
              <a:gd name="T8" fmla="*/ 33 w 33"/>
              <a:gd name="T9" fmla="*/ 5 h 43"/>
              <a:gd name="T10" fmla="*/ 24 w 33"/>
              <a:gd name="T11" fmla="*/ 21 h 43"/>
              <a:gd name="T12" fmla="*/ 24 w 33"/>
              <a:gd name="T13" fmla="*/ 23 h 43"/>
              <a:gd name="T14" fmla="*/ 24 w 33"/>
              <a:gd name="T15" fmla="*/ 30 h 43"/>
              <a:gd name="T16" fmla="*/ 23 w 33"/>
              <a:gd name="T17" fmla="*/ 35 h 43"/>
              <a:gd name="T18" fmla="*/ 1 w 33"/>
              <a:gd name="T19" fmla="*/ 43 h 43"/>
              <a:gd name="T20" fmla="*/ 0 w 33"/>
              <a:gd name="T21" fmla="*/ 40 h 43"/>
              <a:gd name="T22" fmla="*/ 4 w 33"/>
              <a:gd name="T23" fmla="*/ 34 h 43"/>
              <a:gd name="T24" fmla="*/ 7 w 33"/>
              <a:gd name="T25" fmla="*/ 2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43">
                <a:moveTo>
                  <a:pt x="7" y="27"/>
                </a:moveTo>
                <a:lnTo>
                  <a:pt x="9" y="20"/>
                </a:lnTo>
                <a:lnTo>
                  <a:pt x="15" y="19"/>
                </a:lnTo>
                <a:lnTo>
                  <a:pt x="26" y="0"/>
                </a:lnTo>
                <a:lnTo>
                  <a:pt x="33" y="5"/>
                </a:lnTo>
                <a:lnTo>
                  <a:pt x="24" y="21"/>
                </a:lnTo>
                <a:lnTo>
                  <a:pt x="24" y="23"/>
                </a:lnTo>
                <a:lnTo>
                  <a:pt x="24" y="30"/>
                </a:lnTo>
                <a:lnTo>
                  <a:pt x="23" y="35"/>
                </a:lnTo>
                <a:lnTo>
                  <a:pt x="1" y="43"/>
                </a:lnTo>
                <a:lnTo>
                  <a:pt x="0" y="40"/>
                </a:lnTo>
                <a:lnTo>
                  <a:pt x="4" y="34"/>
                </a:lnTo>
                <a:lnTo>
                  <a:pt x="7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935">
            <a:extLst>
              <a:ext uri="{FF2B5EF4-FFF2-40B4-BE49-F238E27FC236}">
                <a16:creationId xmlns:a16="http://schemas.microsoft.com/office/drawing/2014/main" id="{BEEC7CC1-1249-DD12-B39D-3E04F1E55754}"/>
              </a:ext>
            </a:extLst>
          </p:cNvPr>
          <p:cNvSpPr>
            <a:spLocks/>
          </p:cNvSpPr>
          <p:nvPr/>
        </p:nvSpPr>
        <p:spPr bwMode="auto">
          <a:xfrm>
            <a:off x="6654891" y="1335118"/>
            <a:ext cx="46038" cy="50801"/>
          </a:xfrm>
          <a:custGeom>
            <a:avLst/>
            <a:gdLst>
              <a:gd name="T0" fmla="*/ 7 w 29"/>
              <a:gd name="T1" fmla="*/ 32 h 32"/>
              <a:gd name="T2" fmla="*/ 12 w 29"/>
              <a:gd name="T3" fmla="*/ 25 h 32"/>
              <a:gd name="T4" fmla="*/ 18 w 29"/>
              <a:gd name="T5" fmla="*/ 21 h 32"/>
              <a:gd name="T6" fmla="*/ 29 w 29"/>
              <a:gd name="T7" fmla="*/ 11 h 32"/>
              <a:gd name="T8" fmla="*/ 26 w 29"/>
              <a:gd name="T9" fmla="*/ 0 h 32"/>
              <a:gd name="T10" fmla="*/ 23 w 29"/>
              <a:gd name="T11" fmla="*/ 0 h 32"/>
              <a:gd name="T12" fmla="*/ 16 w 29"/>
              <a:gd name="T13" fmla="*/ 11 h 32"/>
              <a:gd name="T14" fmla="*/ 14 w 29"/>
              <a:gd name="T15" fmla="*/ 11 h 32"/>
              <a:gd name="T16" fmla="*/ 12 w 29"/>
              <a:gd name="T17" fmla="*/ 2 h 32"/>
              <a:gd name="T18" fmla="*/ 7 w 29"/>
              <a:gd name="T19" fmla="*/ 0 h 32"/>
              <a:gd name="T20" fmla="*/ 4 w 29"/>
              <a:gd name="T21" fmla="*/ 9 h 32"/>
              <a:gd name="T22" fmla="*/ 0 w 29"/>
              <a:gd name="T23" fmla="*/ 26 h 32"/>
              <a:gd name="T24" fmla="*/ 1 w 29"/>
              <a:gd name="T25" fmla="*/ 26 h 32"/>
              <a:gd name="T26" fmla="*/ 7 w 29"/>
              <a:gd name="T2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" h="32">
                <a:moveTo>
                  <a:pt x="7" y="32"/>
                </a:moveTo>
                <a:lnTo>
                  <a:pt x="12" y="25"/>
                </a:lnTo>
                <a:lnTo>
                  <a:pt x="18" y="21"/>
                </a:lnTo>
                <a:lnTo>
                  <a:pt x="29" y="11"/>
                </a:lnTo>
                <a:lnTo>
                  <a:pt x="26" y="0"/>
                </a:lnTo>
                <a:lnTo>
                  <a:pt x="23" y="0"/>
                </a:lnTo>
                <a:lnTo>
                  <a:pt x="16" y="11"/>
                </a:lnTo>
                <a:lnTo>
                  <a:pt x="14" y="11"/>
                </a:lnTo>
                <a:lnTo>
                  <a:pt x="12" y="2"/>
                </a:lnTo>
                <a:lnTo>
                  <a:pt x="7" y="0"/>
                </a:lnTo>
                <a:lnTo>
                  <a:pt x="4" y="9"/>
                </a:lnTo>
                <a:lnTo>
                  <a:pt x="0" y="26"/>
                </a:lnTo>
                <a:lnTo>
                  <a:pt x="1" y="26"/>
                </a:lnTo>
                <a:lnTo>
                  <a:pt x="7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936">
            <a:extLst>
              <a:ext uri="{FF2B5EF4-FFF2-40B4-BE49-F238E27FC236}">
                <a16:creationId xmlns:a16="http://schemas.microsoft.com/office/drawing/2014/main" id="{7F6B5120-990A-6D5E-463B-21AEFA58B39C}"/>
              </a:ext>
            </a:extLst>
          </p:cNvPr>
          <p:cNvSpPr>
            <a:spLocks/>
          </p:cNvSpPr>
          <p:nvPr/>
        </p:nvSpPr>
        <p:spPr bwMode="auto">
          <a:xfrm>
            <a:off x="6953345" y="1328768"/>
            <a:ext cx="50801" cy="58739"/>
          </a:xfrm>
          <a:custGeom>
            <a:avLst/>
            <a:gdLst>
              <a:gd name="T0" fmla="*/ 15 w 32"/>
              <a:gd name="T1" fmla="*/ 33 h 37"/>
              <a:gd name="T2" fmla="*/ 10 w 32"/>
              <a:gd name="T3" fmla="*/ 37 h 37"/>
              <a:gd name="T4" fmla="*/ 4 w 32"/>
              <a:gd name="T5" fmla="*/ 30 h 37"/>
              <a:gd name="T6" fmla="*/ 0 w 32"/>
              <a:gd name="T7" fmla="*/ 17 h 37"/>
              <a:gd name="T8" fmla="*/ 11 w 32"/>
              <a:gd name="T9" fmla="*/ 8 h 37"/>
              <a:gd name="T10" fmla="*/ 17 w 32"/>
              <a:gd name="T11" fmla="*/ 18 h 37"/>
              <a:gd name="T12" fmla="*/ 18 w 32"/>
              <a:gd name="T13" fmla="*/ 17 h 37"/>
              <a:gd name="T14" fmla="*/ 21 w 32"/>
              <a:gd name="T15" fmla="*/ 11 h 37"/>
              <a:gd name="T16" fmla="*/ 26 w 32"/>
              <a:gd name="T17" fmla="*/ 0 h 37"/>
              <a:gd name="T18" fmla="*/ 29 w 32"/>
              <a:gd name="T19" fmla="*/ 7 h 37"/>
              <a:gd name="T20" fmla="*/ 28 w 32"/>
              <a:gd name="T21" fmla="*/ 10 h 37"/>
              <a:gd name="T22" fmla="*/ 24 w 32"/>
              <a:gd name="T23" fmla="*/ 18 h 37"/>
              <a:gd name="T24" fmla="*/ 22 w 32"/>
              <a:gd name="T25" fmla="*/ 21 h 37"/>
              <a:gd name="T26" fmla="*/ 25 w 32"/>
              <a:gd name="T27" fmla="*/ 19 h 37"/>
              <a:gd name="T28" fmla="*/ 29 w 32"/>
              <a:gd name="T29" fmla="*/ 18 h 37"/>
              <a:gd name="T30" fmla="*/ 32 w 32"/>
              <a:gd name="T31" fmla="*/ 23 h 37"/>
              <a:gd name="T32" fmla="*/ 24 w 32"/>
              <a:gd name="T33" fmla="*/ 28 h 37"/>
              <a:gd name="T34" fmla="*/ 24 w 32"/>
              <a:gd name="T35" fmla="*/ 30 h 37"/>
              <a:gd name="T36" fmla="*/ 15 w 32"/>
              <a:gd name="T37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" h="37">
                <a:moveTo>
                  <a:pt x="15" y="33"/>
                </a:moveTo>
                <a:lnTo>
                  <a:pt x="10" y="37"/>
                </a:lnTo>
                <a:lnTo>
                  <a:pt x="4" y="30"/>
                </a:lnTo>
                <a:lnTo>
                  <a:pt x="0" y="17"/>
                </a:lnTo>
                <a:lnTo>
                  <a:pt x="11" y="8"/>
                </a:lnTo>
                <a:lnTo>
                  <a:pt x="17" y="18"/>
                </a:lnTo>
                <a:lnTo>
                  <a:pt x="18" y="17"/>
                </a:lnTo>
                <a:lnTo>
                  <a:pt x="21" y="11"/>
                </a:lnTo>
                <a:lnTo>
                  <a:pt x="26" y="0"/>
                </a:lnTo>
                <a:lnTo>
                  <a:pt x="29" y="7"/>
                </a:lnTo>
                <a:lnTo>
                  <a:pt x="28" y="10"/>
                </a:lnTo>
                <a:lnTo>
                  <a:pt x="24" y="18"/>
                </a:lnTo>
                <a:lnTo>
                  <a:pt x="22" y="21"/>
                </a:lnTo>
                <a:lnTo>
                  <a:pt x="25" y="19"/>
                </a:lnTo>
                <a:lnTo>
                  <a:pt x="29" y="18"/>
                </a:lnTo>
                <a:lnTo>
                  <a:pt x="32" y="23"/>
                </a:lnTo>
                <a:lnTo>
                  <a:pt x="24" y="28"/>
                </a:lnTo>
                <a:lnTo>
                  <a:pt x="24" y="30"/>
                </a:lnTo>
                <a:lnTo>
                  <a:pt x="15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937">
            <a:extLst>
              <a:ext uri="{FF2B5EF4-FFF2-40B4-BE49-F238E27FC236}">
                <a16:creationId xmlns:a16="http://schemas.microsoft.com/office/drawing/2014/main" id="{C876B234-068A-E2EC-28C2-82039DBD9598}"/>
              </a:ext>
            </a:extLst>
          </p:cNvPr>
          <p:cNvSpPr>
            <a:spLocks/>
          </p:cNvSpPr>
          <p:nvPr/>
        </p:nvSpPr>
        <p:spPr bwMode="auto">
          <a:xfrm>
            <a:off x="6834281" y="1358931"/>
            <a:ext cx="17463" cy="14288"/>
          </a:xfrm>
          <a:custGeom>
            <a:avLst/>
            <a:gdLst>
              <a:gd name="T0" fmla="*/ 7 w 11"/>
              <a:gd name="T1" fmla="*/ 9 h 9"/>
              <a:gd name="T2" fmla="*/ 0 w 11"/>
              <a:gd name="T3" fmla="*/ 4 h 9"/>
              <a:gd name="T4" fmla="*/ 0 w 11"/>
              <a:gd name="T5" fmla="*/ 2 h 9"/>
              <a:gd name="T6" fmla="*/ 3 w 11"/>
              <a:gd name="T7" fmla="*/ 0 h 9"/>
              <a:gd name="T8" fmla="*/ 4 w 11"/>
              <a:gd name="T9" fmla="*/ 2 h 9"/>
              <a:gd name="T10" fmla="*/ 6 w 11"/>
              <a:gd name="T11" fmla="*/ 3 h 9"/>
              <a:gd name="T12" fmla="*/ 10 w 11"/>
              <a:gd name="T13" fmla="*/ 4 h 9"/>
              <a:gd name="T14" fmla="*/ 11 w 11"/>
              <a:gd name="T15" fmla="*/ 3 h 9"/>
              <a:gd name="T16" fmla="*/ 11 w 11"/>
              <a:gd name="T17" fmla="*/ 4 h 9"/>
              <a:gd name="T18" fmla="*/ 11 w 11"/>
              <a:gd name="T19" fmla="*/ 7 h 9"/>
              <a:gd name="T20" fmla="*/ 8 w 11"/>
              <a:gd name="T21" fmla="*/ 7 h 9"/>
              <a:gd name="T22" fmla="*/ 7 w 11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9">
                <a:moveTo>
                  <a:pt x="7" y="9"/>
                </a:moveTo>
                <a:lnTo>
                  <a:pt x="0" y="4"/>
                </a:lnTo>
                <a:lnTo>
                  <a:pt x="0" y="2"/>
                </a:lnTo>
                <a:lnTo>
                  <a:pt x="3" y="0"/>
                </a:lnTo>
                <a:lnTo>
                  <a:pt x="4" y="2"/>
                </a:lnTo>
                <a:lnTo>
                  <a:pt x="6" y="3"/>
                </a:lnTo>
                <a:lnTo>
                  <a:pt x="10" y="4"/>
                </a:lnTo>
                <a:lnTo>
                  <a:pt x="11" y="3"/>
                </a:lnTo>
                <a:lnTo>
                  <a:pt x="11" y="4"/>
                </a:lnTo>
                <a:lnTo>
                  <a:pt x="11" y="7"/>
                </a:lnTo>
                <a:lnTo>
                  <a:pt x="8" y="7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938">
            <a:extLst>
              <a:ext uri="{FF2B5EF4-FFF2-40B4-BE49-F238E27FC236}">
                <a16:creationId xmlns:a16="http://schemas.microsoft.com/office/drawing/2014/main" id="{09712600-6FD8-58C5-CA42-020F75BA1EE5}"/>
              </a:ext>
            </a:extLst>
          </p:cNvPr>
          <p:cNvSpPr>
            <a:spLocks/>
          </p:cNvSpPr>
          <p:nvPr/>
        </p:nvSpPr>
        <p:spPr bwMode="auto">
          <a:xfrm>
            <a:off x="6775543" y="1250978"/>
            <a:ext cx="80964" cy="98427"/>
          </a:xfrm>
          <a:custGeom>
            <a:avLst/>
            <a:gdLst>
              <a:gd name="T0" fmla="*/ 32 w 51"/>
              <a:gd name="T1" fmla="*/ 60 h 62"/>
              <a:gd name="T2" fmla="*/ 24 w 51"/>
              <a:gd name="T3" fmla="*/ 60 h 62"/>
              <a:gd name="T4" fmla="*/ 11 w 51"/>
              <a:gd name="T5" fmla="*/ 27 h 62"/>
              <a:gd name="T6" fmla="*/ 0 w 51"/>
              <a:gd name="T7" fmla="*/ 19 h 62"/>
              <a:gd name="T8" fmla="*/ 2 w 51"/>
              <a:gd name="T9" fmla="*/ 11 h 62"/>
              <a:gd name="T10" fmla="*/ 2 w 51"/>
              <a:gd name="T11" fmla="*/ 10 h 62"/>
              <a:gd name="T12" fmla="*/ 9 w 51"/>
              <a:gd name="T13" fmla="*/ 0 h 62"/>
              <a:gd name="T14" fmla="*/ 13 w 51"/>
              <a:gd name="T15" fmla="*/ 6 h 62"/>
              <a:gd name="T16" fmla="*/ 14 w 51"/>
              <a:gd name="T17" fmla="*/ 11 h 62"/>
              <a:gd name="T18" fmla="*/ 14 w 51"/>
              <a:gd name="T19" fmla="*/ 14 h 62"/>
              <a:gd name="T20" fmla="*/ 20 w 51"/>
              <a:gd name="T21" fmla="*/ 21 h 62"/>
              <a:gd name="T22" fmla="*/ 22 w 51"/>
              <a:gd name="T23" fmla="*/ 32 h 62"/>
              <a:gd name="T24" fmla="*/ 25 w 51"/>
              <a:gd name="T25" fmla="*/ 33 h 62"/>
              <a:gd name="T26" fmla="*/ 29 w 51"/>
              <a:gd name="T27" fmla="*/ 22 h 62"/>
              <a:gd name="T28" fmla="*/ 36 w 51"/>
              <a:gd name="T29" fmla="*/ 25 h 62"/>
              <a:gd name="T30" fmla="*/ 35 w 51"/>
              <a:gd name="T31" fmla="*/ 33 h 62"/>
              <a:gd name="T32" fmla="*/ 50 w 51"/>
              <a:gd name="T33" fmla="*/ 47 h 62"/>
              <a:gd name="T34" fmla="*/ 51 w 51"/>
              <a:gd name="T35" fmla="*/ 47 h 62"/>
              <a:gd name="T36" fmla="*/ 41 w 51"/>
              <a:gd name="T37" fmla="*/ 60 h 62"/>
              <a:gd name="T38" fmla="*/ 41 w 51"/>
              <a:gd name="T39" fmla="*/ 62 h 62"/>
              <a:gd name="T40" fmla="*/ 32 w 51"/>
              <a:gd name="T41" fmla="*/ 6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" h="62">
                <a:moveTo>
                  <a:pt x="32" y="60"/>
                </a:moveTo>
                <a:lnTo>
                  <a:pt x="24" y="60"/>
                </a:lnTo>
                <a:lnTo>
                  <a:pt x="11" y="27"/>
                </a:lnTo>
                <a:lnTo>
                  <a:pt x="0" y="19"/>
                </a:lnTo>
                <a:lnTo>
                  <a:pt x="2" y="11"/>
                </a:lnTo>
                <a:lnTo>
                  <a:pt x="2" y="10"/>
                </a:lnTo>
                <a:lnTo>
                  <a:pt x="9" y="0"/>
                </a:lnTo>
                <a:lnTo>
                  <a:pt x="13" y="6"/>
                </a:lnTo>
                <a:lnTo>
                  <a:pt x="14" y="11"/>
                </a:lnTo>
                <a:lnTo>
                  <a:pt x="14" y="14"/>
                </a:lnTo>
                <a:lnTo>
                  <a:pt x="20" y="21"/>
                </a:lnTo>
                <a:lnTo>
                  <a:pt x="22" y="32"/>
                </a:lnTo>
                <a:lnTo>
                  <a:pt x="25" y="33"/>
                </a:lnTo>
                <a:lnTo>
                  <a:pt x="29" y="22"/>
                </a:lnTo>
                <a:lnTo>
                  <a:pt x="36" y="25"/>
                </a:lnTo>
                <a:lnTo>
                  <a:pt x="35" y="33"/>
                </a:lnTo>
                <a:lnTo>
                  <a:pt x="50" y="47"/>
                </a:lnTo>
                <a:lnTo>
                  <a:pt x="51" y="47"/>
                </a:lnTo>
                <a:lnTo>
                  <a:pt x="41" y="60"/>
                </a:lnTo>
                <a:lnTo>
                  <a:pt x="41" y="62"/>
                </a:lnTo>
                <a:lnTo>
                  <a:pt x="3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939">
            <a:extLst>
              <a:ext uri="{FF2B5EF4-FFF2-40B4-BE49-F238E27FC236}">
                <a16:creationId xmlns:a16="http://schemas.microsoft.com/office/drawing/2014/main" id="{51504672-60FA-4970-94C0-317DF43B3D82}"/>
              </a:ext>
            </a:extLst>
          </p:cNvPr>
          <p:cNvSpPr>
            <a:spLocks/>
          </p:cNvSpPr>
          <p:nvPr/>
        </p:nvSpPr>
        <p:spPr bwMode="auto">
          <a:xfrm>
            <a:off x="6904132" y="1263679"/>
            <a:ext cx="53976" cy="85727"/>
          </a:xfrm>
          <a:custGeom>
            <a:avLst/>
            <a:gdLst>
              <a:gd name="T0" fmla="*/ 25 w 34"/>
              <a:gd name="T1" fmla="*/ 49 h 54"/>
              <a:gd name="T2" fmla="*/ 18 w 34"/>
              <a:gd name="T3" fmla="*/ 54 h 54"/>
              <a:gd name="T4" fmla="*/ 18 w 34"/>
              <a:gd name="T5" fmla="*/ 43 h 54"/>
              <a:gd name="T6" fmla="*/ 14 w 34"/>
              <a:gd name="T7" fmla="*/ 39 h 54"/>
              <a:gd name="T8" fmla="*/ 8 w 34"/>
              <a:gd name="T9" fmla="*/ 48 h 54"/>
              <a:gd name="T10" fmla="*/ 7 w 34"/>
              <a:gd name="T11" fmla="*/ 51 h 54"/>
              <a:gd name="T12" fmla="*/ 4 w 34"/>
              <a:gd name="T13" fmla="*/ 48 h 54"/>
              <a:gd name="T14" fmla="*/ 1 w 34"/>
              <a:gd name="T15" fmla="*/ 45 h 54"/>
              <a:gd name="T16" fmla="*/ 0 w 34"/>
              <a:gd name="T17" fmla="*/ 43 h 54"/>
              <a:gd name="T18" fmla="*/ 0 w 34"/>
              <a:gd name="T19" fmla="*/ 29 h 54"/>
              <a:gd name="T20" fmla="*/ 0 w 34"/>
              <a:gd name="T21" fmla="*/ 28 h 54"/>
              <a:gd name="T22" fmla="*/ 0 w 34"/>
              <a:gd name="T23" fmla="*/ 18 h 54"/>
              <a:gd name="T24" fmla="*/ 8 w 34"/>
              <a:gd name="T25" fmla="*/ 9 h 54"/>
              <a:gd name="T26" fmla="*/ 9 w 34"/>
              <a:gd name="T27" fmla="*/ 3 h 54"/>
              <a:gd name="T28" fmla="*/ 9 w 34"/>
              <a:gd name="T29" fmla="*/ 2 h 54"/>
              <a:gd name="T30" fmla="*/ 25 w 34"/>
              <a:gd name="T31" fmla="*/ 0 h 54"/>
              <a:gd name="T32" fmla="*/ 30 w 34"/>
              <a:gd name="T33" fmla="*/ 3 h 54"/>
              <a:gd name="T34" fmla="*/ 34 w 34"/>
              <a:gd name="T35" fmla="*/ 6 h 54"/>
              <a:gd name="T36" fmla="*/ 30 w 34"/>
              <a:gd name="T37" fmla="*/ 32 h 54"/>
              <a:gd name="T38" fmla="*/ 33 w 34"/>
              <a:gd name="T39" fmla="*/ 43 h 54"/>
              <a:gd name="T40" fmla="*/ 25 w 34"/>
              <a:gd name="T41" fmla="*/ 4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54">
                <a:moveTo>
                  <a:pt x="25" y="49"/>
                </a:moveTo>
                <a:lnTo>
                  <a:pt x="18" y="54"/>
                </a:lnTo>
                <a:lnTo>
                  <a:pt x="18" y="43"/>
                </a:lnTo>
                <a:lnTo>
                  <a:pt x="14" y="39"/>
                </a:lnTo>
                <a:lnTo>
                  <a:pt x="8" y="48"/>
                </a:lnTo>
                <a:lnTo>
                  <a:pt x="7" y="51"/>
                </a:lnTo>
                <a:lnTo>
                  <a:pt x="4" y="48"/>
                </a:lnTo>
                <a:lnTo>
                  <a:pt x="1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8" y="9"/>
                </a:lnTo>
                <a:lnTo>
                  <a:pt x="9" y="3"/>
                </a:lnTo>
                <a:lnTo>
                  <a:pt x="9" y="2"/>
                </a:lnTo>
                <a:lnTo>
                  <a:pt x="25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lnTo>
                  <a:pt x="33" y="43"/>
                </a:lnTo>
                <a:lnTo>
                  <a:pt x="25" y="4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940">
            <a:extLst>
              <a:ext uri="{FF2B5EF4-FFF2-40B4-BE49-F238E27FC236}">
                <a16:creationId xmlns:a16="http://schemas.microsoft.com/office/drawing/2014/main" id="{56CC5A3F-D3CA-1F76-E68A-4CBB4665D310}"/>
              </a:ext>
            </a:extLst>
          </p:cNvPr>
          <p:cNvSpPr>
            <a:spLocks/>
          </p:cNvSpPr>
          <p:nvPr/>
        </p:nvSpPr>
        <p:spPr bwMode="auto">
          <a:xfrm>
            <a:off x="6756493" y="1304955"/>
            <a:ext cx="30163" cy="26988"/>
          </a:xfrm>
          <a:custGeom>
            <a:avLst/>
            <a:gdLst>
              <a:gd name="T0" fmla="*/ 19 w 19"/>
              <a:gd name="T1" fmla="*/ 17 h 17"/>
              <a:gd name="T2" fmla="*/ 19 w 19"/>
              <a:gd name="T3" fmla="*/ 8 h 17"/>
              <a:gd name="T4" fmla="*/ 4 w 19"/>
              <a:gd name="T5" fmla="*/ 0 h 17"/>
              <a:gd name="T6" fmla="*/ 0 w 19"/>
              <a:gd name="T7" fmla="*/ 13 h 17"/>
              <a:gd name="T8" fmla="*/ 19 w 19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7">
                <a:moveTo>
                  <a:pt x="19" y="17"/>
                </a:moveTo>
                <a:lnTo>
                  <a:pt x="19" y="8"/>
                </a:lnTo>
                <a:lnTo>
                  <a:pt x="4" y="0"/>
                </a:lnTo>
                <a:lnTo>
                  <a:pt x="0" y="13"/>
                </a:lnTo>
                <a:lnTo>
                  <a:pt x="19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941">
            <a:extLst>
              <a:ext uri="{FF2B5EF4-FFF2-40B4-BE49-F238E27FC236}">
                <a16:creationId xmlns:a16="http://schemas.microsoft.com/office/drawing/2014/main" id="{E3E36269-8F70-2375-E7DE-F155D63AE45F}"/>
              </a:ext>
            </a:extLst>
          </p:cNvPr>
          <p:cNvSpPr>
            <a:spLocks/>
          </p:cNvSpPr>
          <p:nvPr/>
        </p:nvSpPr>
        <p:spPr bwMode="auto">
          <a:xfrm>
            <a:off x="6704104" y="1266854"/>
            <a:ext cx="39688" cy="65089"/>
          </a:xfrm>
          <a:custGeom>
            <a:avLst/>
            <a:gdLst>
              <a:gd name="T0" fmla="*/ 18 w 25"/>
              <a:gd name="T1" fmla="*/ 1 h 41"/>
              <a:gd name="T2" fmla="*/ 9 w 25"/>
              <a:gd name="T3" fmla="*/ 7 h 41"/>
              <a:gd name="T4" fmla="*/ 10 w 25"/>
              <a:gd name="T5" fmla="*/ 19 h 41"/>
              <a:gd name="T6" fmla="*/ 0 w 25"/>
              <a:gd name="T7" fmla="*/ 28 h 41"/>
              <a:gd name="T8" fmla="*/ 15 w 25"/>
              <a:gd name="T9" fmla="*/ 41 h 41"/>
              <a:gd name="T10" fmla="*/ 25 w 25"/>
              <a:gd name="T11" fmla="*/ 17 h 41"/>
              <a:gd name="T12" fmla="*/ 20 w 25"/>
              <a:gd name="T13" fmla="*/ 1 h 41"/>
              <a:gd name="T14" fmla="*/ 20 w 25"/>
              <a:gd name="T15" fmla="*/ 0 h 41"/>
              <a:gd name="T16" fmla="*/ 18 w 25"/>
              <a:gd name="T17" fmla="*/ 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41">
                <a:moveTo>
                  <a:pt x="18" y="1"/>
                </a:moveTo>
                <a:lnTo>
                  <a:pt x="9" y="7"/>
                </a:lnTo>
                <a:lnTo>
                  <a:pt x="10" y="19"/>
                </a:lnTo>
                <a:lnTo>
                  <a:pt x="0" y="28"/>
                </a:lnTo>
                <a:lnTo>
                  <a:pt x="15" y="41"/>
                </a:lnTo>
                <a:lnTo>
                  <a:pt x="25" y="17"/>
                </a:lnTo>
                <a:lnTo>
                  <a:pt x="20" y="1"/>
                </a:lnTo>
                <a:lnTo>
                  <a:pt x="20" y="0"/>
                </a:lnTo>
                <a:lnTo>
                  <a:pt x="18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942">
            <a:extLst>
              <a:ext uri="{FF2B5EF4-FFF2-40B4-BE49-F238E27FC236}">
                <a16:creationId xmlns:a16="http://schemas.microsoft.com/office/drawing/2014/main" id="{47B352C1-F76E-936E-6521-FC9541A469AE}"/>
              </a:ext>
            </a:extLst>
          </p:cNvPr>
          <p:cNvSpPr>
            <a:spLocks/>
          </p:cNvSpPr>
          <p:nvPr/>
        </p:nvSpPr>
        <p:spPr bwMode="auto">
          <a:xfrm>
            <a:off x="8261463" y="1171601"/>
            <a:ext cx="46038" cy="61914"/>
          </a:xfrm>
          <a:custGeom>
            <a:avLst/>
            <a:gdLst>
              <a:gd name="T0" fmla="*/ 0 w 29"/>
              <a:gd name="T1" fmla="*/ 39 h 39"/>
              <a:gd name="T2" fmla="*/ 6 w 29"/>
              <a:gd name="T3" fmla="*/ 24 h 39"/>
              <a:gd name="T4" fmla="*/ 0 w 29"/>
              <a:gd name="T5" fmla="*/ 2 h 39"/>
              <a:gd name="T6" fmla="*/ 15 w 29"/>
              <a:gd name="T7" fmla="*/ 0 h 39"/>
              <a:gd name="T8" fmla="*/ 21 w 29"/>
              <a:gd name="T9" fmla="*/ 11 h 39"/>
              <a:gd name="T10" fmla="*/ 18 w 29"/>
              <a:gd name="T11" fmla="*/ 16 h 39"/>
              <a:gd name="T12" fmla="*/ 25 w 29"/>
              <a:gd name="T13" fmla="*/ 15 h 39"/>
              <a:gd name="T14" fmla="*/ 29 w 29"/>
              <a:gd name="T15" fmla="*/ 22 h 39"/>
              <a:gd name="T16" fmla="*/ 10 w 29"/>
              <a:gd name="T17" fmla="*/ 38 h 39"/>
              <a:gd name="T18" fmla="*/ 11 w 29"/>
              <a:gd name="T19" fmla="*/ 39 h 39"/>
              <a:gd name="T20" fmla="*/ 0 w 29"/>
              <a:gd name="T2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39">
                <a:moveTo>
                  <a:pt x="0" y="39"/>
                </a:moveTo>
                <a:lnTo>
                  <a:pt x="6" y="24"/>
                </a:lnTo>
                <a:lnTo>
                  <a:pt x="0" y="2"/>
                </a:lnTo>
                <a:lnTo>
                  <a:pt x="15" y="0"/>
                </a:lnTo>
                <a:lnTo>
                  <a:pt x="21" y="11"/>
                </a:lnTo>
                <a:lnTo>
                  <a:pt x="18" y="16"/>
                </a:lnTo>
                <a:lnTo>
                  <a:pt x="25" y="15"/>
                </a:lnTo>
                <a:lnTo>
                  <a:pt x="29" y="22"/>
                </a:lnTo>
                <a:lnTo>
                  <a:pt x="10" y="38"/>
                </a:lnTo>
                <a:lnTo>
                  <a:pt x="11" y="39"/>
                </a:lnTo>
                <a:lnTo>
                  <a:pt x="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943">
            <a:extLst>
              <a:ext uri="{FF2B5EF4-FFF2-40B4-BE49-F238E27FC236}">
                <a16:creationId xmlns:a16="http://schemas.microsoft.com/office/drawing/2014/main" id="{FA22A040-2290-A380-CA5B-F1E164456C45}"/>
              </a:ext>
            </a:extLst>
          </p:cNvPr>
          <p:cNvSpPr>
            <a:spLocks/>
          </p:cNvSpPr>
          <p:nvPr/>
        </p:nvSpPr>
        <p:spPr bwMode="auto">
          <a:xfrm>
            <a:off x="7070822" y="1179539"/>
            <a:ext cx="30163" cy="52389"/>
          </a:xfrm>
          <a:custGeom>
            <a:avLst/>
            <a:gdLst>
              <a:gd name="T0" fmla="*/ 8 w 19"/>
              <a:gd name="T1" fmla="*/ 32 h 33"/>
              <a:gd name="T2" fmla="*/ 3 w 19"/>
              <a:gd name="T3" fmla="*/ 27 h 33"/>
              <a:gd name="T4" fmla="*/ 4 w 19"/>
              <a:gd name="T5" fmla="*/ 15 h 33"/>
              <a:gd name="T6" fmla="*/ 4 w 19"/>
              <a:gd name="T7" fmla="*/ 14 h 33"/>
              <a:gd name="T8" fmla="*/ 0 w 19"/>
              <a:gd name="T9" fmla="*/ 8 h 33"/>
              <a:gd name="T10" fmla="*/ 4 w 19"/>
              <a:gd name="T11" fmla="*/ 0 h 33"/>
              <a:gd name="T12" fmla="*/ 19 w 19"/>
              <a:gd name="T13" fmla="*/ 12 h 33"/>
              <a:gd name="T14" fmla="*/ 10 w 19"/>
              <a:gd name="T15" fmla="*/ 32 h 33"/>
              <a:gd name="T16" fmla="*/ 10 w 19"/>
              <a:gd name="T17" fmla="*/ 33 h 33"/>
              <a:gd name="T18" fmla="*/ 8 w 19"/>
              <a:gd name="T1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33">
                <a:moveTo>
                  <a:pt x="8" y="32"/>
                </a:moveTo>
                <a:lnTo>
                  <a:pt x="3" y="27"/>
                </a:lnTo>
                <a:lnTo>
                  <a:pt x="4" y="15"/>
                </a:lnTo>
                <a:lnTo>
                  <a:pt x="4" y="14"/>
                </a:lnTo>
                <a:lnTo>
                  <a:pt x="0" y="8"/>
                </a:lnTo>
                <a:lnTo>
                  <a:pt x="4" y="0"/>
                </a:lnTo>
                <a:lnTo>
                  <a:pt x="19" y="12"/>
                </a:lnTo>
                <a:lnTo>
                  <a:pt x="10" y="32"/>
                </a:lnTo>
                <a:lnTo>
                  <a:pt x="10" y="33"/>
                </a:lnTo>
                <a:lnTo>
                  <a:pt x="8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944">
            <a:extLst>
              <a:ext uri="{FF2B5EF4-FFF2-40B4-BE49-F238E27FC236}">
                <a16:creationId xmlns:a16="http://schemas.microsoft.com/office/drawing/2014/main" id="{3F8A0598-81FB-3588-36DB-70D486381283}"/>
              </a:ext>
            </a:extLst>
          </p:cNvPr>
          <p:cNvSpPr>
            <a:spLocks/>
          </p:cNvSpPr>
          <p:nvPr/>
        </p:nvSpPr>
        <p:spPr bwMode="auto">
          <a:xfrm>
            <a:off x="7172423" y="1168426"/>
            <a:ext cx="98426" cy="52389"/>
          </a:xfrm>
          <a:custGeom>
            <a:avLst/>
            <a:gdLst>
              <a:gd name="T0" fmla="*/ 62 w 62"/>
              <a:gd name="T1" fmla="*/ 32 h 33"/>
              <a:gd name="T2" fmla="*/ 36 w 62"/>
              <a:gd name="T3" fmla="*/ 33 h 33"/>
              <a:gd name="T4" fmla="*/ 15 w 62"/>
              <a:gd name="T5" fmla="*/ 28 h 33"/>
              <a:gd name="T6" fmla="*/ 12 w 62"/>
              <a:gd name="T7" fmla="*/ 28 h 33"/>
              <a:gd name="T8" fmla="*/ 0 w 62"/>
              <a:gd name="T9" fmla="*/ 17 h 33"/>
              <a:gd name="T10" fmla="*/ 1 w 62"/>
              <a:gd name="T11" fmla="*/ 13 h 33"/>
              <a:gd name="T12" fmla="*/ 1 w 62"/>
              <a:gd name="T13" fmla="*/ 11 h 33"/>
              <a:gd name="T14" fmla="*/ 8 w 62"/>
              <a:gd name="T15" fmla="*/ 14 h 33"/>
              <a:gd name="T16" fmla="*/ 12 w 62"/>
              <a:gd name="T17" fmla="*/ 6 h 33"/>
              <a:gd name="T18" fmla="*/ 30 w 62"/>
              <a:gd name="T19" fmla="*/ 0 h 33"/>
              <a:gd name="T20" fmla="*/ 34 w 62"/>
              <a:gd name="T21" fmla="*/ 0 h 33"/>
              <a:gd name="T22" fmla="*/ 41 w 62"/>
              <a:gd name="T23" fmla="*/ 10 h 33"/>
              <a:gd name="T24" fmla="*/ 51 w 62"/>
              <a:gd name="T25" fmla="*/ 11 h 33"/>
              <a:gd name="T26" fmla="*/ 56 w 62"/>
              <a:gd name="T27" fmla="*/ 21 h 33"/>
              <a:gd name="T28" fmla="*/ 62 w 62"/>
              <a:gd name="T29" fmla="*/ 30 h 33"/>
              <a:gd name="T30" fmla="*/ 62 w 62"/>
              <a:gd name="T3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" h="33">
                <a:moveTo>
                  <a:pt x="62" y="32"/>
                </a:moveTo>
                <a:lnTo>
                  <a:pt x="36" y="33"/>
                </a:lnTo>
                <a:lnTo>
                  <a:pt x="15" y="28"/>
                </a:lnTo>
                <a:lnTo>
                  <a:pt x="12" y="28"/>
                </a:lnTo>
                <a:lnTo>
                  <a:pt x="0" y="17"/>
                </a:lnTo>
                <a:lnTo>
                  <a:pt x="1" y="13"/>
                </a:lnTo>
                <a:lnTo>
                  <a:pt x="1" y="11"/>
                </a:lnTo>
                <a:lnTo>
                  <a:pt x="8" y="14"/>
                </a:lnTo>
                <a:lnTo>
                  <a:pt x="12" y="6"/>
                </a:lnTo>
                <a:lnTo>
                  <a:pt x="30" y="0"/>
                </a:lnTo>
                <a:lnTo>
                  <a:pt x="34" y="0"/>
                </a:lnTo>
                <a:lnTo>
                  <a:pt x="41" y="10"/>
                </a:lnTo>
                <a:lnTo>
                  <a:pt x="51" y="11"/>
                </a:lnTo>
                <a:lnTo>
                  <a:pt x="56" y="21"/>
                </a:lnTo>
                <a:lnTo>
                  <a:pt x="62" y="30"/>
                </a:lnTo>
                <a:lnTo>
                  <a:pt x="62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945">
            <a:extLst>
              <a:ext uri="{FF2B5EF4-FFF2-40B4-BE49-F238E27FC236}">
                <a16:creationId xmlns:a16="http://schemas.microsoft.com/office/drawing/2014/main" id="{7FD9C835-249E-FAC0-9196-056FB2AE4E56}"/>
              </a:ext>
            </a:extLst>
          </p:cNvPr>
          <p:cNvSpPr>
            <a:spLocks/>
          </p:cNvSpPr>
          <p:nvPr/>
        </p:nvSpPr>
        <p:spPr bwMode="auto">
          <a:xfrm>
            <a:off x="7239099" y="1054124"/>
            <a:ext cx="104776" cy="149229"/>
          </a:xfrm>
          <a:custGeom>
            <a:avLst/>
            <a:gdLst>
              <a:gd name="T0" fmla="*/ 20 w 66"/>
              <a:gd name="T1" fmla="*/ 72 h 94"/>
              <a:gd name="T2" fmla="*/ 14 w 66"/>
              <a:gd name="T3" fmla="*/ 75 h 94"/>
              <a:gd name="T4" fmla="*/ 5 w 66"/>
              <a:gd name="T5" fmla="*/ 72 h 94"/>
              <a:gd name="T6" fmla="*/ 5 w 66"/>
              <a:gd name="T7" fmla="*/ 66 h 94"/>
              <a:gd name="T8" fmla="*/ 5 w 66"/>
              <a:gd name="T9" fmla="*/ 64 h 94"/>
              <a:gd name="T10" fmla="*/ 5 w 66"/>
              <a:gd name="T11" fmla="*/ 63 h 94"/>
              <a:gd name="T12" fmla="*/ 0 w 66"/>
              <a:gd name="T13" fmla="*/ 53 h 94"/>
              <a:gd name="T14" fmla="*/ 3 w 66"/>
              <a:gd name="T15" fmla="*/ 46 h 94"/>
              <a:gd name="T16" fmla="*/ 11 w 66"/>
              <a:gd name="T17" fmla="*/ 40 h 94"/>
              <a:gd name="T18" fmla="*/ 15 w 66"/>
              <a:gd name="T19" fmla="*/ 36 h 94"/>
              <a:gd name="T20" fmla="*/ 20 w 66"/>
              <a:gd name="T21" fmla="*/ 37 h 94"/>
              <a:gd name="T22" fmla="*/ 22 w 66"/>
              <a:gd name="T23" fmla="*/ 40 h 94"/>
              <a:gd name="T24" fmla="*/ 24 w 66"/>
              <a:gd name="T25" fmla="*/ 36 h 94"/>
              <a:gd name="T26" fmla="*/ 25 w 66"/>
              <a:gd name="T27" fmla="*/ 34 h 94"/>
              <a:gd name="T28" fmla="*/ 21 w 66"/>
              <a:gd name="T29" fmla="*/ 27 h 94"/>
              <a:gd name="T30" fmla="*/ 24 w 66"/>
              <a:gd name="T31" fmla="*/ 22 h 94"/>
              <a:gd name="T32" fmla="*/ 30 w 66"/>
              <a:gd name="T33" fmla="*/ 34 h 94"/>
              <a:gd name="T34" fmla="*/ 32 w 66"/>
              <a:gd name="T35" fmla="*/ 23 h 94"/>
              <a:gd name="T36" fmla="*/ 48 w 66"/>
              <a:gd name="T37" fmla="*/ 15 h 94"/>
              <a:gd name="T38" fmla="*/ 37 w 66"/>
              <a:gd name="T39" fmla="*/ 4 h 94"/>
              <a:gd name="T40" fmla="*/ 51 w 66"/>
              <a:gd name="T41" fmla="*/ 0 h 94"/>
              <a:gd name="T42" fmla="*/ 55 w 66"/>
              <a:gd name="T43" fmla="*/ 15 h 94"/>
              <a:gd name="T44" fmla="*/ 55 w 66"/>
              <a:gd name="T45" fmla="*/ 25 h 94"/>
              <a:gd name="T46" fmla="*/ 62 w 66"/>
              <a:gd name="T47" fmla="*/ 29 h 94"/>
              <a:gd name="T48" fmla="*/ 66 w 66"/>
              <a:gd name="T49" fmla="*/ 44 h 94"/>
              <a:gd name="T50" fmla="*/ 63 w 66"/>
              <a:gd name="T51" fmla="*/ 46 h 94"/>
              <a:gd name="T52" fmla="*/ 54 w 66"/>
              <a:gd name="T53" fmla="*/ 59 h 94"/>
              <a:gd name="T54" fmla="*/ 40 w 66"/>
              <a:gd name="T55" fmla="*/ 75 h 94"/>
              <a:gd name="T56" fmla="*/ 44 w 66"/>
              <a:gd name="T57" fmla="*/ 81 h 94"/>
              <a:gd name="T58" fmla="*/ 41 w 66"/>
              <a:gd name="T59" fmla="*/ 83 h 94"/>
              <a:gd name="T60" fmla="*/ 30 w 66"/>
              <a:gd name="T61" fmla="*/ 94 h 94"/>
              <a:gd name="T62" fmla="*/ 22 w 66"/>
              <a:gd name="T63" fmla="*/ 89 h 94"/>
              <a:gd name="T64" fmla="*/ 25 w 66"/>
              <a:gd name="T65" fmla="*/ 64 h 94"/>
              <a:gd name="T66" fmla="*/ 20 w 66"/>
              <a:gd name="T67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6" h="94">
                <a:moveTo>
                  <a:pt x="20" y="72"/>
                </a:moveTo>
                <a:lnTo>
                  <a:pt x="14" y="75"/>
                </a:lnTo>
                <a:lnTo>
                  <a:pt x="5" y="72"/>
                </a:lnTo>
                <a:lnTo>
                  <a:pt x="5" y="66"/>
                </a:lnTo>
                <a:lnTo>
                  <a:pt x="5" y="64"/>
                </a:lnTo>
                <a:lnTo>
                  <a:pt x="5" y="63"/>
                </a:lnTo>
                <a:lnTo>
                  <a:pt x="0" y="53"/>
                </a:lnTo>
                <a:lnTo>
                  <a:pt x="3" y="46"/>
                </a:lnTo>
                <a:lnTo>
                  <a:pt x="11" y="40"/>
                </a:lnTo>
                <a:lnTo>
                  <a:pt x="15" y="36"/>
                </a:lnTo>
                <a:lnTo>
                  <a:pt x="20" y="37"/>
                </a:lnTo>
                <a:lnTo>
                  <a:pt x="22" y="40"/>
                </a:lnTo>
                <a:lnTo>
                  <a:pt x="24" y="36"/>
                </a:lnTo>
                <a:lnTo>
                  <a:pt x="25" y="34"/>
                </a:lnTo>
                <a:lnTo>
                  <a:pt x="21" y="27"/>
                </a:lnTo>
                <a:lnTo>
                  <a:pt x="24" y="22"/>
                </a:lnTo>
                <a:lnTo>
                  <a:pt x="30" y="34"/>
                </a:lnTo>
                <a:lnTo>
                  <a:pt x="32" y="23"/>
                </a:lnTo>
                <a:lnTo>
                  <a:pt x="48" y="15"/>
                </a:lnTo>
                <a:lnTo>
                  <a:pt x="37" y="4"/>
                </a:lnTo>
                <a:lnTo>
                  <a:pt x="51" y="0"/>
                </a:lnTo>
                <a:lnTo>
                  <a:pt x="55" y="15"/>
                </a:lnTo>
                <a:lnTo>
                  <a:pt x="55" y="25"/>
                </a:lnTo>
                <a:lnTo>
                  <a:pt x="62" y="29"/>
                </a:lnTo>
                <a:lnTo>
                  <a:pt x="66" y="44"/>
                </a:lnTo>
                <a:lnTo>
                  <a:pt x="63" y="46"/>
                </a:lnTo>
                <a:lnTo>
                  <a:pt x="54" y="59"/>
                </a:lnTo>
                <a:lnTo>
                  <a:pt x="40" y="75"/>
                </a:lnTo>
                <a:lnTo>
                  <a:pt x="44" y="81"/>
                </a:lnTo>
                <a:lnTo>
                  <a:pt x="41" y="83"/>
                </a:lnTo>
                <a:lnTo>
                  <a:pt x="30" y="94"/>
                </a:lnTo>
                <a:lnTo>
                  <a:pt x="22" y="89"/>
                </a:lnTo>
                <a:lnTo>
                  <a:pt x="25" y="64"/>
                </a:lnTo>
                <a:lnTo>
                  <a:pt x="20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946">
            <a:extLst>
              <a:ext uri="{FF2B5EF4-FFF2-40B4-BE49-F238E27FC236}">
                <a16:creationId xmlns:a16="http://schemas.microsoft.com/office/drawing/2014/main" id="{EAC7E7AF-1F77-F5EF-A660-4C95859CE3C0}"/>
              </a:ext>
            </a:extLst>
          </p:cNvPr>
          <p:cNvSpPr>
            <a:spLocks/>
          </p:cNvSpPr>
          <p:nvPr/>
        </p:nvSpPr>
        <p:spPr bwMode="auto">
          <a:xfrm>
            <a:off x="7331176" y="992210"/>
            <a:ext cx="71438" cy="95252"/>
          </a:xfrm>
          <a:custGeom>
            <a:avLst/>
            <a:gdLst>
              <a:gd name="T0" fmla="*/ 20 w 45"/>
              <a:gd name="T1" fmla="*/ 60 h 60"/>
              <a:gd name="T2" fmla="*/ 12 w 45"/>
              <a:gd name="T3" fmla="*/ 57 h 60"/>
              <a:gd name="T4" fmla="*/ 9 w 45"/>
              <a:gd name="T5" fmla="*/ 47 h 60"/>
              <a:gd name="T6" fmla="*/ 2 w 45"/>
              <a:gd name="T7" fmla="*/ 34 h 60"/>
              <a:gd name="T8" fmla="*/ 5 w 45"/>
              <a:gd name="T9" fmla="*/ 25 h 60"/>
              <a:gd name="T10" fmla="*/ 1 w 45"/>
              <a:gd name="T11" fmla="*/ 20 h 60"/>
              <a:gd name="T12" fmla="*/ 0 w 45"/>
              <a:gd name="T13" fmla="*/ 13 h 60"/>
              <a:gd name="T14" fmla="*/ 2 w 45"/>
              <a:gd name="T15" fmla="*/ 4 h 60"/>
              <a:gd name="T16" fmla="*/ 16 w 45"/>
              <a:gd name="T17" fmla="*/ 0 h 60"/>
              <a:gd name="T18" fmla="*/ 19 w 45"/>
              <a:gd name="T19" fmla="*/ 8 h 60"/>
              <a:gd name="T20" fmla="*/ 37 w 45"/>
              <a:gd name="T21" fmla="*/ 13 h 60"/>
              <a:gd name="T22" fmla="*/ 42 w 45"/>
              <a:gd name="T23" fmla="*/ 23 h 60"/>
              <a:gd name="T24" fmla="*/ 45 w 45"/>
              <a:gd name="T25" fmla="*/ 28 h 60"/>
              <a:gd name="T26" fmla="*/ 37 w 45"/>
              <a:gd name="T27" fmla="*/ 54 h 60"/>
              <a:gd name="T28" fmla="*/ 28 w 45"/>
              <a:gd name="T29" fmla="*/ 58 h 60"/>
              <a:gd name="T30" fmla="*/ 26 w 45"/>
              <a:gd name="T31" fmla="*/ 60 h 60"/>
              <a:gd name="T32" fmla="*/ 20 w 45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60">
                <a:moveTo>
                  <a:pt x="20" y="60"/>
                </a:moveTo>
                <a:lnTo>
                  <a:pt x="12" y="57"/>
                </a:lnTo>
                <a:lnTo>
                  <a:pt x="9" y="47"/>
                </a:lnTo>
                <a:lnTo>
                  <a:pt x="2" y="34"/>
                </a:lnTo>
                <a:lnTo>
                  <a:pt x="5" y="25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16" y="0"/>
                </a:lnTo>
                <a:lnTo>
                  <a:pt x="19" y="8"/>
                </a:lnTo>
                <a:lnTo>
                  <a:pt x="37" y="13"/>
                </a:lnTo>
                <a:lnTo>
                  <a:pt x="42" y="23"/>
                </a:lnTo>
                <a:lnTo>
                  <a:pt x="45" y="28"/>
                </a:lnTo>
                <a:lnTo>
                  <a:pt x="37" y="54"/>
                </a:lnTo>
                <a:lnTo>
                  <a:pt x="28" y="58"/>
                </a:lnTo>
                <a:lnTo>
                  <a:pt x="26" y="60"/>
                </a:lnTo>
                <a:lnTo>
                  <a:pt x="2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947">
            <a:extLst>
              <a:ext uri="{FF2B5EF4-FFF2-40B4-BE49-F238E27FC236}">
                <a16:creationId xmlns:a16="http://schemas.microsoft.com/office/drawing/2014/main" id="{1C2713AB-969E-120E-9707-8ADE20D9B12E}"/>
              </a:ext>
            </a:extLst>
          </p:cNvPr>
          <p:cNvSpPr>
            <a:spLocks/>
          </p:cNvSpPr>
          <p:nvPr/>
        </p:nvSpPr>
        <p:spPr bwMode="auto">
          <a:xfrm>
            <a:off x="7105747" y="958871"/>
            <a:ext cx="203203" cy="179392"/>
          </a:xfrm>
          <a:custGeom>
            <a:avLst/>
            <a:gdLst>
              <a:gd name="T0" fmla="*/ 104 w 128"/>
              <a:gd name="T1" fmla="*/ 57 h 113"/>
              <a:gd name="T2" fmla="*/ 91 w 128"/>
              <a:gd name="T3" fmla="*/ 81 h 113"/>
              <a:gd name="T4" fmla="*/ 82 w 128"/>
              <a:gd name="T5" fmla="*/ 82 h 113"/>
              <a:gd name="T6" fmla="*/ 86 w 128"/>
              <a:gd name="T7" fmla="*/ 89 h 113"/>
              <a:gd name="T8" fmla="*/ 69 w 128"/>
              <a:gd name="T9" fmla="*/ 96 h 113"/>
              <a:gd name="T10" fmla="*/ 68 w 128"/>
              <a:gd name="T11" fmla="*/ 97 h 113"/>
              <a:gd name="T12" fmla="*/ 61 w 128"/>
              <a:gd name="T13" fmla="*/ 91 h 113"/>
              <a:gd name="T14" fmla="*/ 57 w 128"/>
              <a:gd name="T15" fmla="*/ 101 h 113"/>
              <a:gd name="T16" fmla="*/ 35 w 128"/>
              <a:gd name="T17" fmla="*/ 108 h 113"/>
              <a:gd name="T18" fmla="*/ 31 w 128"/>
              <a:gd name="T19" fmla="*/ 101 h 113"/>
              <a:gd name="T20" fmla="*/ 28 w 128"/>
              <a:gd name="T21" fmla="*/ 109 h 113"/>
              <a:gd name="T22" fmla="*/ 19 w 128"/>
              <a:gd name="T23" fmla="*/ 113 h 113"/>
              <a:gd name="T24" fmla="*/ 16 w 128"/>
              <a:gd name="T25" fmla="*/ 101 h 113"/>
              <a:gd name="T26" fmla="*/ 28 w 128"/>
              <a:gd name="T27" fmla="*/ 82 h 113"/>
              <a:gd name="T28" fmla="*/ 26 w 128"/>
              <a:gd name="T29" fmla="*/ 78 h 113"/>
              <a:gd name="T30" fmla="*/ 18 w 128"/>
              <a:gd name="T31" fmla="*/ 79 h 113"/>
              <a:gd name="T32" fmla="*/ 15 w 128"/>
              <a:gd name="T33" fmla="*/ 85 h 113"/>
              <a:gd name="T34" fmla="*/ 5 w 128"/>
              <a:gd name="T35" fmla="*/ 86 h 113"/>
              <a:gd name="T36" fmla="*/ 4 w 128"/>
              <a:gd name="T37" fmla="*/ 76 h 113"/>
              <a:gd name="T38" fmla="*/ 0 w 128"/>
              <a:gd name="T39" fmla="*/ 72 h 113"/>
              <a:gd name="T40" fmla="*/ 0 w 128"/>
              <a:gd name="T41" fmla="*/ 67 h 113"/>
              <a:gd name="T42" fmla="*/ 16 w 128"/>
              <a:gd name="T43" fmla="*/ 70 h 113"/>
              <a:gd name="T44" fmla="*/ 20 w 128"/>
              <a:gd name="T45" fmla="*/ 67 h 113"/>
              <a:gd name="T46" fmla="*/ 19 w 128"/>
              <a:gd name="T47" fmla="*/ 61 h 113"/>
              <a:gd name="T48" fmla="*/ 24 w 128"/>
              <a:gd name="T49" fmla="*/ 59 h 113"/>
              <a:gd name="T50" fmla="*/ 31 w 128"/>
              <a:gd name="T51" fmla="*/ 64 h 113"/>
              <a:gd name="T52" fmla="*/ 34 w 128"/>
              <a:gd name="T53" fmla="*/ 48 h 113"/>
              <a:gd name="T54" fmla="*/ 41 w 128"/>
              <a:gd name="T55" fmla="*/ 55 h 113"/>
              <a:gd name="T56" fmla="*/ 48 w 128"/>
              <a:gd name="T57" fmla="*/ 46 h 113"/>
              <a:gd name="T58" fmla="*/ 57 w 128"/>
              <a:gd name="T59" fmla="*/ 53 h 113"/>
              <a:gd name="T60" fmla="*/ 52 w 128"/>
              <a:gd name="T61" fmla="*/ 66 h 113"/>
              <a:gd name="T62" fmla="*/ 64 w 128"/>
              <a:gd name="T63" fmla="*/ 66 h 113"/>
              <a:gd name="T64" fmla="*/ 72 w 128"/>
              <a:gd name="T65" fmla="*/ 61 h 113"/>
              <a:gd name="T66" fmla="*/ 67 w 128"/>
              <a:gd name="T67" fmla="*/ 53 h 113"/>
              <a:gd name="T68" fmla="*/ 67 w 128"/>
              <a:gd name="T69" fmla="*/ 45 h 113"/>
              <a:gd name="T70" fmla="*/ 59 w 128"/>
              <a:gd name="T71" fmla="*/ 37 h 113"/>
              <a:gd name="T72" fmla="*/ 67 w 128"/>
              <a:gd name="T73" fmla="*/ 31 h 113"/>
              <a:gd name="T74" fmla="*/ 67 w 128"/>
              <a:gd name="T75" fmla="*/ 33 h 113"/>
              <a:gd name="T76" fmla="*/ 78 w 128"/>
              <a:gd name="T77" fmla="*/ 38 h 113"/>
              <a:gd name="T78" fmla="*/ 79 w 128"/>
              <a:gd name="T79" fmla="*/ 46 h 113"/>
              <a:gd name="T80" fmla="*/ 84 w 128"/>
              <a:gd name="T81" fmla="*/ 51 h 113"/>
              <a:gd name="T82" fmla="*/ 99 w 128"/>
              <a:gd name="T83" fmla="*/ 34 h 113"/>
              <a:gd name="T84" fmla="*/ 87 w 128"/>
              <a:gd name="T85" fmla="*/ 23 h 113"/>
              <a:gd name="T86" fmla="*/ 93 w 128"/>
              <a:gd name="T87" fmla="*/ 15 h 113"/>
              <a:gd name="T88" fmla="*/ 99 w 128"/>
              <a:gd name="T89" fmla="*/ 18 h 113"/>
              <a:gd name="T90" fmla="*/ 101 w 128"/>
              <a:gd name="T91" fmla="*/ 12 h 113"/>
              <a:gd name="T92" fmla="*/ 104 w 128"/>
              <a:gd name="T93" fmla="*/ 12 h 113"/>
              <a:gd name="T94" fmla="*/ 106 w 128"/>
              <a:gd name="T95" fmla="*/ 14 h 113"/>
              <a:gd name="T96" fmla="*/ 112 w 128"/>
              <a:gd name="T97" fmla="*/ 0 h 113"/>
              <a:gd name="T98" fmla="*/ 128 w 128"/>
              <a:gd name="T99" fmla="*/ 15 h 113"/>
              <a:gd name="T100" fmla="*/ 120 w 128"/>
              <a:gd name="T101" fmla="*/ 22 h 113"/>
              <a:gd name="T102" fmla="*/ 104 w 128"/>
              <a:gd name="T103" fmla="*/ 5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13">
                <a:moveTo>
                  <a:pt x="104" y="57"/>
                </a:moveTo>
                <a:lnTo>
                  <a:pt x="91" y="81"/>
                </a:lnTo>
                <a:lnTo>
                  <a:pt x="82" y="82"/>
                </a:lnTo>
                <a:lnTo>
                  <a:pt x="86" y="89"/>
                </a:lnTo>
                <a:lnTo>
                  <a:pt x="69" y="96"/>
                </a:lnTo>
                <a:lnTo>
                  <a:pt x="68" y="97"/>
                </a:lnTo>
                <a:lnTo>
                  <a:pt x="61" y="91"/>
                </a:lnTo>
                <a:lnTo>
                  <a:pt x="57" y="101"/>
                </a:lnTo>
                <a:lnTo>
                  <a:pt x="35" y="108"/>
                </a:lnTo>
                <a:lnTo>
                  <a:pt x="31" y="101"/>
                </a:lnTo>
                <a:lnTo>
                  <a:pt x="28" y="109"/>
                </a:lnTo>
                <a:lnTo>
                  <a:pt x="19" y="113"/>
                </a:lnTo>
                <a:lnTo>
                  <a:pt x="16" y="101"/>
                </a:lnTo>
                <a:lnTo>
                  <a:pt x="28" y="82"/>
                </a:lnTo>
                <a:lnTo>
                  <a:pt x="26" y="78"/>
                </a:lnTo>
                <a:lnTo>
                  <a:pt x="18" y="79"/>
                </a:lnTo>
                <a:lnTo>
                  <a:pt x="15" y="85"/>
                </a:lnTo>
                <a:lnTo>
                  <a:pt x="5" y="86"/>
                </a:lnTo>
                <a:lnTo>
                  <a:pt x="4" y="76"/>
                </a:lnTo>
                <a:lnTo>
                  <a:pt x="0" y="72"/>
                </a:lnTo>
                <a:lnTo>
                  <a:pt x="0" y="67"/>
                </a:lnTo>
                <a:lnTo>
                  <a:pt x="16" y="70"/>
                </a:lnTo>
                <a:lnTo>
                  <a:pt x="20" y="67"/>
                </a:lnTo>
                <a:lnTo>
                  <a:pt x="19" y="61"/>
                </a:lnTo>
                <a:lnTo>
                  <a:pt x="24" y="59"/>
                </a:lnTo>
                <a:lnTo>
                  <a:pt x="31" y="64"/>
                </a:lnTo>
                <a:lnTo>
                  <a:pt x="34" y="48"/>
                </a:lnTo>
                <a:lnTo>
                  <a:pt x="41" y="55"/>
                </a:lnTo>
                <a:lnTo>
                  <a:pt x="48" y="46"/>
                </a:lnTo>
                <a:lnTo>
                  <a:pt x="57" y="53"/>
                </a:lnTo>
                <a:lnTo>
                  <a:pt x="52" y="66"/>
                </a:lnTo>
                <a:lnTo>
                  <a:pt x="64" y="66"/>
                </a:lnTo>
                <a:lnTo>
                  <a:pt x="72" y="61"/>
                </a:lnTo>
                <a:lnTo>
                  <a:pt x="67" y="53"/>
                </a:lnTo>
                <a:lnTo>
                  <a:pt x="67" y="45"/>
                </a:lnTo>
                <a:lnTo>
                  <a:pt x="59" y="37"/>
                </a:lnTo>
                <a:lnTo>
                  <a:pt x="67" y="31"/>
                </a:lnTo>
                <a:lnTo>
                  <a:pt x="67" y="33"/>
                </a:lnTo>
                <a:lnTo>
                  <a:pt x="78" y="38"/>
                </a:lnTo>
                <a:lnTo>
                  <a:pt x="79" y="46"/>
                </a:lnTo>
                <a:lnTo>
                  <a:pt x="84" y="51"/>
                </a:lnTo>
                <a:lnTo>
                  <a:pt x="99" y="34"/>
                </a:lnTo>
                <a:lnTo>
                  <a:pt x="87" y="23"/>
                </a:lnTo>
                <a:lnTo>
                  <a:pt x="93" y="15"/>
                </a:lnTo>
                <a:lnTo>
                  <a:pt x="99" y="18"/>
                </a:lnTo>
                <a:lnTo>
                  <a:pt x="101" y="12"/>
                </a:lnTo>
                <a:lnTo>
                  <a:pt x="104" y="12"/>
                </a:lnTo>
                <a:lnTo>
                  <a:pt x="106" y="14"/>
                </a:lnTo>
                <a:lnTo>
                  <a:pt x="112" y="0"/>
                </a:lnTo>
                <a:lnTo>
                  <a:pt x="128" y="15"/>
                </a:lnTo>
                <a:lnTo>
                  <a:pt x="120" y="22"/>
                </a:lnTo>
                <a:lnTo>
                  <a:pt x="104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948">
            <a:extLst>
              <a:ext uri="{FF2B5EF4-FFF2-40B4-BE49-F238E27FC236}">
                <a16:creationId xmlns:a16="http://schemas.microsoft.com/office/drawing/2014/main" id="{112E5664-13A7-A525-FD18-FEAEB66C8D87}"/>
              </a:ext>
            </a:extLst>
          </p:cNvPr>
          <p:cNvSpPr>
            <a:spLocks/>
          </p:cNvSpPr>
          <p:nvPr/>
        </p:nvSpPr>
        <p:spPr bwMode="auto">
          <a:xfrm>
            <a:off x="8380527" y="927121"/>
            <a:ext cx="14288" cy="14288"/>
          </a:xfrm>
          <a:custGeom>
            <a:avLst/>
            <a:gdLst>
              <a:gd name="T0" fmla="*/ 7 w 9"/>
              <a:gd name="T1" fmla="*/ 9 h 9"/>
              <a:gd name="T2" fmla="*/ 9 w 9"/>
              <a:gd name="T3" fmla="*/ 8 h 9"/>
              <a:gd name="T4" fmla="*/ 7 w 9"/>
              <a:gd name="T5" fmla="*/ 5 h 9"/>
              <a:gd name="T6" fmla="*/ 6 w 9"/>
              <a:gd name="T7" fmla="*/ 5 h 9"/>
              <a:gd name="T8" fmla="*/ 2 w 9"/>
              <a:gd name="T9" fmla="*/ 0 h 9"/>
              <a:gd name="T10" fmla="*/ 0 w 9"/>
              <a:gd name="T11" fmla="*/ 1 h 9"/>
              <a:gd name="T12" fmla="*/ 6 w 9"/>
              <a:gd name="T13" fmla="*/ 8 h 9"/>
              <a:gd name="T14" fmla="*/ 7 w 9"/>
              <a:gd name="T1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9">
                <a:moveTo>
                  <a:pt x="7" y="9"/>
                </a:moveTo>
                <a:lnTo>
                  <a:pt x="9" y="8"/>
                </a:lnTo>
                <a:lnTo>
                  <a:pt x="7" y="5"/>
                </a:lnTo>
                <a:lnTo>
                  <a:pt x="6" y="5"/>
                </a:lnTo>
                <a:lnTo>
                  <a:pt x="2" y="0"/>
                </a:lnTo>
                <a:lnTo>
                  <a:pt x="0" y="1"/>
                </a:lnTo>
                <a:lnTo>
                  <a:pt x="6" y="8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949">
            <a:extLst>
              <a:ext uri="{FF2B5EF4-FFF2-40B4-BE49-F238E27FC236}">
                <a16:creationId xmlns:a16="http://schemas.microsoft.com/office/drawing/2014/main" id="{4BCED8D3-FD45-59FE-F826-232CC7EF9B19}"/>
              </a:ext>
            </a:extLst>
          </p:cNvPr>
          <p:cNvSpPr>
            <a:spLocks/>
          </p:cNvSpPr>
          <p:nvPr/>
        </p:nvSpPr>
        <p:spPr bwMode="auto">
          <a:xfrm>
            <a:off x="7348638" y="874732"/>
            <a:ext cx="44451" cy="47626"/>
          </a:xfrm>
          <a:custGeom>
            <a:avLst/>
            <a:gdLst>
              <a:gd name="T0" fmla="*/ 16 w 28"/>
              <a:gd name="T1" fmla="*/ 30 h 30"/>
              <a:gd name="T2" fmla="*/ 2 w 28"/>
              <a:gd name="T3" fmla="*/ 22 h 30"/>
              <a:gd name="T4" fmla="*/ 8 w 28"/>
              <a:gd name="T5" fmla="*/ 16 h 30"/>
              <a:gd name="T6" fmla="*/ 0 w 28"/>
              <a:gd name="T7" fmla="*/ 9 h 30"/>
              <a:gd name="T8" fmla="*/ 4 w 28"/>
              <a:gd name="T9" fmla="*/ 1 h 30"/>
              <a:gd name="T10" fmla="*/ 12 w 28"/>
              <a:gd name="T11" fmla="*/ 0 h 30"/>
              <a:gd name="T12" fmla="*/ 23 w 28"/>
              <a:gd name="T13" fmla="*/ 5 h 30"/>
              <a:gd name="T14" fmla="*/ 16 w 28"/>
              <a:gd name="T15" fmla="*/ 11 h 30"/>
              <a:gd name="T16" fmla="*/ 16 w 28"/>
              <a:gd name="T17" fmla="*/ 16 h 30"/>
              <a:gd name="T18" fmla="*/ 26 w 28"/>
              <a:gd name="T19" fmla="*/ 14 h 30"/>
              <a:gd name="T20" fmla="*/ 28 w 28"/>
              <a:gd name="T21" fmla="*/ 20 h 30"/>
              <a:gd name="T22" fmla="*/ 19 w 28"/>
              <a:gd name="T23" fmla="*/ 23 h 30"/>
              <a:gd name="T24" fmla="*/ 16 w 28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" h="30">
                <a:moveTo>
                  <a:pt x="16" y="30"/>
                </a:moveTo>
                <a:lnTo>
                  <a:pt x="2" y="22"/>
                </a:lnTo>
                <a:lnTo>
                  <a:pt x="8" y="16"/>
                </a:lnTo>
                <a:lnTo>
                  <a:pt x="0" y="9"/>
                </a:lnTo>
                <a:lnTo>
                  <a:pt x="4" y="1"/>
                </a:lnTo>
                <a:lnTo>
                  <a:pt x="12" y="0"/>
                </a:lnTo>
                <a:lnTo>
                  <a:pt x="23" y="5"/>
                </a:lnTo>
                <a:lnTo>
                  <a:pt x="16" y="11"/>
                </a:lnTo>
                <a:lnTo>
                  <a:pt x="16" y="16"/>
                </a:lnTo>
                <a:lnTo>
                  <a:pt x="26" y="14"/>
                </a:lnTo>
                <a:lnTo>
                  <a:pt x="28" y="20"/>
                </a:lnTo>
                <a:lnTo>
                  <a:pt x="19" y="23"/>
                </a:lnTo>
                <a:lnTo>
                  <a:pt x="16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950">
            <a:extLst>
              <a:ext uri="{FF2B5EF4-FFF2-40B4-BE49-F238E27FC236}">
                <a16:creationId xmlns:a16="http://schemas.microsoft.com/office/drawing/2014/main" id="{517786B5-3500-8EAF-E1F5-649EECF793FA}"/>
              </a:ext>
            </a:extLst>
          </p:cNvPr>
          <p:cNvSpPr>
            <a:spLocks/>
          </p:cNvSpPr>
          <p:nvPr/>
        </p:nvSpPr>
        <p:spPr bwMode="auto">
          <a:xfrm>
            <a:off x="7529616" y="774717"/>
            <a:ext cx="128589" cy="104778"/>
          </a:xfrm>
          <a:custGeom>
            <a:avLst/>
            <a:gdLst>
              <a:gd name="T0" fmla="*/ 33 w 81"/>
              <a:gd name="T1" fmla="*/ 66 h 66"/>
              <a:gd name="T2" fmla="*/ 17 w 81"/>
              <a:gd name="T3" fmla="*/ 52 h 66"/>
              <a:gd name="T4" fmla="*/ 26 w 81"/>
              <a:gd name="T5" fmla="*/ 44 h 66"/>
              <a:gd name="T6" fmla="*/ 23 w 81"/>
              <a:gd name="T7" fmla="*/ 41 h 66"/>
              <a:gd name="T8" fmla="*/ 3 w 81"/>
              <a:gd name="T9" fmla="*/ 48 h 66"/>
              <a:gd name="T10" fmla="*/ 3 w 81"/>
              <a:gd name="T11" fmla="*/ 47 h 66"/>
              <a:gd name="T12" fmla="*/ 0 w 81"/>
              <a:gd name="T13" fmla="*/ 27 h 66"/>
              <a:gd name="T14" fmla="*/ 25 w 81"/>
              <a:gd name="T15" fmla="*/ 22 h 66"/>
              <a:gd name="T16" fmla="*/ 34 w 81"/>
              <a:gd name="T17" fmla="*/ 27 h 66"/>
              <a:gd name="T18" fmla="*/ 37 w 81"/>
              <a:gd name="T19" fmla="*/ 21 h 66"/>
              <a:gd name="T20" fmla="*/ 19 w 81"/>
              <a:gd name="T21" fmla="*/ 8 h 66"/>
              <a:gd name="T22" fmla="*/ 23 w 81"/>
              <a:gd name="T23" fmla="*/ 3 h 66"/>
              <a:gd name="T24" fmla="*/ 41 w 81"/>
              <a:gd name="T25" fmla="*/ 0 h 66"/>
              <a:gd name="T26" fmla="*/ 40 w 81"/>
              <a:gd name="T27" fmla="*/ 12 h 66"/>
              <a:gd name="T28" fmla="*/ 58 w 81"/>
              <a:gd name="T29" fmla="*/ 10 h 66"/>
              <a:gd name="T30" fmla="*/ 64 w 81"/>
              <a:gd name="T31" fmla="*/ 14 h 66"/>
              <a:gd name="T32" fmla="*/ 53 w 81"/>
              <a:gd name="T33" fmla="*/ 25 h 66"/>
              <a:gd name="T34" fmla="*/ 66 w 81"/>
              <a:gd name="T35" fmla="*/ 38 h 66"/>
              <a:gd name="T36" fmla="*/ 70 w 81"/>
              <a:gd name="T37" fmla="*/ 33 h 66"/>
              <a:gd name="T38" fmla="*/ 74 w 81"/>
              <a:gd name="T39" fmla="*/ 25 h 66"/>
              <a:gd name="T40" fmla="*/ 79 w 81"/>
              <a:gd name="T41" fmla="*/ 23 h 66"/>
              <a:gd name="T42" fmla="*/ 81 w 81"/>
              <a:gd name="T43" fmla="*/ 36 h 66"/>
              <a:gd name="T44" fmla="*/ 64 w 81"/>
              <a:gd name="T45" fmla="*/ 52 h 66"/>
              <a:gd name="T46" fmla="*/ 43 w 81"/>
              <a:gd name="T47" fmla="*/ 51 h 66"/>
              <a:gd name="T48" fmla="*/ 43 w 81"/>
              <a:gd name="T49" fmla="*/ 55 h 66"/>
              <a:gd name="T50" fmla="*/ 43 w 81"/>
              <a:gd name="T51" fmla="*/ 57 h 66"/>
              <a:gd name="T52" fmla="*/ 33 w 81"/>
              <a:gd name="T5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" h="66">
                <a:moveTo>
                  <a:pt x="33" y="66"/>
                </a:moveTo>
                <a:lnTo>
                  <a:pt x="17" y="52"/>
                </a:lnTo>
                <a:lnTo>
                  <a:pt x="26" y="44"/>
                </a:lnTo>
                <a:lnTo>
                  <a:pt x="23" y="41"/>
                </a:lnTo>
                <a:lnTo>
                  <a:pt x="3" y="48"/>
                </a:lnTo>
                <a:lnTo>
                  <a:pt x="3" y="47"/>
                </a:lnTo>
                <a:lnTo>
                  <a:pt x="0" y="27"/>
                </a:lnTo>
                <a:lnTo>
                  <a:pt x="25" y="22"/>
                </a:lnTo>
                <a:lnTo>
                  <a:pt x="34" y="27"/>
                </a:lnTo>
                <a:lnTo>
                  <a:pt x="37" y="21"/>
                </a:lnTo>
                <a:lnTo>
                  <a:pt x="19" y="8"/>
                </a:lnTo>
                <a:lnTo>
                  <a:pt x="23" y="3"/>
                </a:lnTo>
                <a:lnTo>
                  <a:pt x="41" y="0"/>
                </a:lnTo>
                <a:lnTo>
                  <a:pt x="40" y="12"/>
                </a:lnTo>
                <a:lnTo>
                  <a:pt x="58" y="10"/>
                </a:lnTo>
                <a:lnTo>
                  <a:pt x="64" y="14"/>
                </a:lnTo>
                <a:lnTo>
                  <a:pt x="53" y="25"/>
                </a:lnTo>
                <a:lnTo>
                  <a:pt x="66" y="38"/>
                </a:lnTo>
                <a:lnTo>
                  <a:pt x="70" y="33"/>
                </a:lnTo>
                <a:lnTo>
                  <a:pt x="74" y="25"/>
                </a:lnTo>
                <a:lnTo>
                  <a:pt x="79" y="23"/>
                </a:lnTo>
                <a:lnTo>
                  <a:pt x="81" y="36"/>
                </a:lnTo>
                <a:lnTo>
                  <a:pt x="64" y="52"/>
                </a:lnTo>
                <a:lnTo>
                  <a:pt x="43" y="51"/>
                </a:lnTo>
                <a:lnTo>
                  <a:pt x="43" y="55"/>
                </a:lnTo>
                <a:lnTo>
                  <a:pt x="43" y="57"/>
                </a:lnTo>
                <a:lnTo>
                  <a:pt x="33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951">
            <a:extLst>
              <a:ext uri="{FF2B5EF4-FFF2-40B4-BE49-F238E27FC236}">
                <a16:creationId xmlns:a16="http://schemas.microsoft.com/office/drawing/2014/main" id="{ECEB7F3B-3B8C-314C-FFA5-E83BCBC1D962}"/>
              </a:ext>
            </a:extLst>
          </p:cNvPr>
          <p:cNvSpPr>
            <a:spLocks/>
          </p:cNvSpPr>
          <p:nvPr/>
        </p:nvSpPr>
        <p:spPr bwMode="auto">
          <a:xfrm>
            <a:off x="7445477" y="820755"/>
            <a:ext cx="25400" cy="36513"/>
          </a:xfrm>
          <a:custGeom>
            <a:avLst/>
            <a:gdLst>
              <a:gd name="T0" fmla="*/ 15 w 16"/>
              <a:gd name="T1" fmla="*/ 23 h 23"/>
              <a:gd name="T2" fmla="*/ 16 w 16"/>
              <a:gd name="T3" fmla="*/ 4 h 23"/>
              <a:gd name="T4" fmla="*/ 8 w 16"/>
              <a:gd name="T5" fmla="*/ 0 h 23"/>
              <a:gd name="T6" fmla="*/ 0 w 16"/>
              <a:gd name="T7" fmla="*/ 16 h 23"/>
              <a:gd name="T8" fmla="*/ 15 w 16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3">
                <a:moveTo>
                  <a:pt x="15" y="23"/>
                </a:moveTo>
                <a:lnTo>
                  <a:pt x="16" y="4"/>
                </a:lnTo>
                <a:lnTo>
                  <a:pt x="8" y="0"/>
                </a:lnTo>
                <a:lnTo>
                  <a:pt x="0" y="16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952">
            <a:extLst>
              <a:ext uri="{FF2B5EF4-FFF2-40B4-BE49-F238E27FC236}">
                <a16:creationId xmlns:a16="http://schemas.microsoft.com/office/drawing/2014/main" id="{41D74B82-4C1C-F313-49D1-6EBD057A56EE}"/>
              </a:ext>
            </a:extLst>
          </p:cNvPr>
          <p:cNvSpPr>
            <a:spLocks/>
          </p:cNvSpPr>
          <p:nvPr/>
        </p:nvSpPr>
        <p:spPr bwMode="auto">
          <a:xfrm>
            <a:off x="5322960" y="3903755"/>
            <a:ext cx="123827" cy="77789"/>
          </a:xfrm>
          <a:custGeom>
            <a:avLst/>
            <a:gdLst>
              <a:gd name="T0" fmla="*/ 78 w 78"/>
              <a:gd name="T1" fmla="*/ 0 h 49"/>
              <a:gd name="T2" fmla="*/ 49 w 78"/>
              <a:gd name="T3" fmla="*/ 17 h 49"/>
              <a:gd name="T4" fmla="*/ 40 w 78"/>
              <a:gd name="T5" fmla="*/ 19 h 49"/>
              <a:gd name="T6" fmla="*/ 20 w 78"/>
              <a:gd name="T7" fmla="*/ 32 h 49"/>
              <a:gd name="T8" fmla="*/ 7 w 78"/>
              <a:gd name="T9" fmla="*/ 38 h 49"/>
              <a:gd name="T10" fmla="*/ 1 w 78"/>
              <a:gd name="T11" fmla="*/ 43 h 49"/>
              <a:gd name="T12" fmla="*/ 0 w 78"/>
              <a:gd name="T13" fmla="*/ 43 h 49"/>
              <a:gd name="T14" fmla="*/ 3 w 78"/>
              <a:gd name="T15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" h="49">
                <a:moveTo>
                  <a:pt x="78" y="0"/>
                </a:moveTo>
                <a:lnTo>
                  <a:pt x="49" y="17"/>
                </a:lnTo>
                <a:lnTo>
                  <a:pt x="40" y="19"/>
                </a:lnTo>
                <a:lnTo>
                  <a:pt x="20" y="32"/>
                </a:lnTo>
                <a:lnTo>
                  <a:pt x="7" y="38"/>
                </a:lnTo>
                <a:lnTo>
                  <a:pt x="1" y="43"/>
                </a:lnTo>
                <a:lnTo>
                  <a:pt x="0" y="43"/>
                </a:lnTo>
                <a:lnTo>
                  <a:pt x="3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953">
            <a:extLst>
              <a:ext uri="{FF2B5EF4-FFF2-40B4-BE49-F238E27FC236}">
                <a16:creationId xmlns:a16="http://schemas.microsoft.com/office/drawing/2014/main" id="{E513011A-A9EC-F5A9-0C21-5C1ECB36F5F4}"/>
              </a:ext>
            </a:extLst>
          </p:cNvPr>
          <p:cNvSpPr>
            <a:spLocks/>
          </p:cNvSpPr>
          <p:nvPr/>
        </p:nvSpPr>
        <p:spPr bwMode="auto">
          <a:xfrm>
            <a:off x="5288035" y="3838666"/>
            <a:ext cx="142877" cy="149229"/>
          </a:xfrm>
          <a:custGeom>
            <a:avLst/>
            <a:gdLst>
              <a:gd name="T0" fmla="*/ 22 w 90"/>
              <a:gd name="T1" fmla="*/ 84 h 94"/>
              <a:gd name="T2" fmla="*/ 19 w 90"/>
              <a:gd name="T3" fmla="*/ 83 h 94"/>
              <a:gd name="T4" fmla="*/ 16 w 90"/>
              <a:gd name="T5" fmla="*/ 77 h 94"/>
              <a:gd name="T6" fmla="*/ 0 w 90"/>
              <a:gd name="T7" fmla="*/ 94 h 94"/>
              <a:gd name="T8" fmla="*/ 21 w 90"/>
              <a:gd name="T9" fmla="*/ 60 h 94"/>
              <a:gd name="T10" fmla="*/ 34 w 90"/>
              <a:gd name="T11" fmla="*/ 53 h 94"/>
              <a:gd name="T12" fmla="*/ 41 w 90"/>
              <a:gd name="T13" fmla="*/ 41 h 94"/>
              <a:gd name="T14" fmla="*/ 41 w 90"/>
              <a:gd name="T15" fmla="*/ 28 h 94"/>
              <a:gd name="T16" fmla="*/ 47 w 90"/>
              <a:gd name="T17" fmla="*/ 23 h 94"/>
              <a:gd name="T18" fmla="*/ 48 w 90"/>
              <a:gd name="T19" fmla="*/ 22 h 94"/>
              <a:gd name="T20" fmla="*/ 49 w 90"/>
              <a:gd name="T21" fmla="*/ 13 h 94"/>
              <a:gd name="T22" fmla="*/ 51 w 90"/>
              <a:gd name="T23" fmla="*/ 13 h 94"/>
              <a:gd name="T24" fmla="*/ 56 w 90"/>
              <a:gd name="T25" fmla="*/ 12 h 94"/>
              <a:gd name="T26" fmla="*/ 66 w 90"/>
              <a:gd name="T27" fmla="*/ 7 h 94"/>
              <a:gd name="T28" fmla="*/ 71 w 90"/>
              <a:gd name="T29" fmla="*/ 2 h 94"/>
              <a:gd name="T30" fmla="*/ 78 w 90"/>
              <a:gd name="T31" fmla="*/ 0 h 94"/>
              <a:gd name="T32" fmla="*/ 90 w 90"/>
              <a:gd name="T33" fmla="*/ 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0" h="94">
                <a:moveTo>
                  <a:pt x="22" y="84"/>
                </a:moveTo>
                <a:lnTo>
                  <a:pt x="19" y="83"/>
                </a:lnTo>
                <a:lnTo>
                  <a:pt x="16" y="77"/>
                </a:lnTo>
                <a:lnTo>
                  <a:pt x="0" y="94"/>
                </a:lnTo>
                <a:lnTo>
                  <a:pt x="21" y="60"/>
                </a:lnTo>
                <a:lnTo>
                  <a:pt x="34" y="53"/>
                </a:lnTo>
                <a:lnTo>
                  <a:pt x="41" y="41"/>
                </a:lnTo>
                <a:lnTo>
                  <a:pt x="41" y="28"/>
                </a:lnTo>
                <a:lnTo>
                  <a:pt x="47" y="23"/>
                </a:lnTo>
                <a:lnTo>
                  <a:pt x="48" y="22"/>
                </a:lnTo>
                <a:lnTo>
                  <a:pt x="49" y="13"/>
                </a:lnTo>
                <a:lnTo>
                  <a:pt x="51" y="13"/>
                </a:lnTo>
                <a:lnTo>
                  <a:pt x="56" y="12"/>
                </a:lnTo>
                <a:lnTo>
                  <a:pt x="66" y="7"/>
                </a:lnTo>
                <a:lnTo>
                  <a:pt x="71" y="2"/>
                </a:lnTo>
                <a:lnTo>
                  <a:pt x="78" y="0"/>
                </a:lnTo>
                <a:lnTo>
                  <a:pt x="9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954">
            <a:extLst>
              <a:ext uri="{FF2B5EF4-FFF2-40B4-BE49-F238E27FC236}">
                <a16:creationId xmlns:a16="http://schemas.microsoft.com/office/drawing/2014/main" id="{2976737A-BB43-AA45-CE3E-D13882801AE7}"/>
              </a:ext>
            </a:extLst>
          </p:cNvPr>
          <p:cNvSpPr>
            <a:spLocks/>
          </p:cNvSpPr>
          <p:nvPr/>
        </p:nvSpPr>
        <p:spPr bwMode="auto">
          <a:xfrm>
            <a:off x="5449962" y="3924393"/>
            <a:ext cx="258766" cy="155579"/>
          </a:xfrm>
          <a:custGeom>
            <a:avLst/>
            <a:gdLst>
              <a:gd name="T0" fmla="*/ 127 w 163"/>
              <a:gd name="T1" fmla="*/ 55 h 98"/>
              <a:gd name="T2" fmla="*/ 125 w 163"/>
              <a:gd name="T3" fmla="*/ 59 h 98"/>
              <a:gd name="T4" fmla="*/ 121 w 163"/>
              <a:gd name="T5" fmla="*/ 64 h 98"/>
              <a:gd name="T6" fmla="*/ 119 w 163"/>
              <a:gd name="T7" fmla="*/ 64 h 98"/>
              <a:gd name="T8" fmla="*/ 118 w 163"/>
              <a:gd name="T9" fmla="*/ 67 h 98"/>
              <a:gd name="T10" fmla="*/ 115 w 163"/>
              <a:gd name="T11" fmla="*/ 74 h 98"/>
              <a:gd name="T12" fmla="*/ 114 w 163"/>
              <a:gd name="T13" fmla="*/ 79 h 98"/>
              <a:gd name="T14" fmla="*/ 108 w 163"/>
              <a:gd name="T15" fmla="*/ 85 h 98"/>
              <a:gd name="T16" fmla="*/ 104 w 163"/>
              <a:gd name="T17" fmla="*/ 90 h 98"/>
              <a:gd name="T18" fmla="*/ 100 w 163"/>
              <a:gd name="T19" fmla="*/ 93 h 98"/>
              <a:gd name="T20" fmla="*/ 97 w 163"/>
              <a:gd name="T21" fmla="*/ 97 h 98"/>
              <a:gd name="T22" fmla="*/ 96 w 163"/>
              <a:gd name="T23" fmla="*/ 98 h 98"/>
              <a:gd name="T24" fmla="*/ 74 w 163"/>
              <a:gd name="T25" fmla="*/ 97 h 98"/>
              <a:gd name="T26" fmla="*/ 56 w 163"/>
              <a:gd name="T27" fmla="*/ 88 h 98"/>
              <a:gd name="T28" fmla="*/ 45 w 163"/>
              <a:gd name="T29" fmla="*/ 97 h 98"/>
              <a:gd name="T30" fmla="*/ 41 w 163"/>
              <a:gd name="T31" fmla="*/ 93 h 98"/>
              <a:gd name="T32" fmla="*/ 30 w 163"/>
              <a:gd name="T33" fmla="*/ 79 h 98"/>
              <a:gd name="T34" fmla="*/ 28 w 163"/>
              <a:gd name="T35" fmla="*/ 60 h 98"/>
              <a:gd name="T36" fmla="*/ 24 w 163"/>
              <a:gd name="T37" fmla="*/ 59 h 98"/>
              <a:gd name="T38" fmla="*/ 18 w 163"/>
              <a:gd name="T39" fmla="*/ 56 h 98"/>
              <a:gd name="T40" fmla="*/ 15 w 163"/>
              <a:gd name="T41" fmla="*/ 56 h 98"/>
              <a:gd name="T42" fmla="*/ 15 w 163"/>
              <a:gd name="T43" fmla="*/ 55 h 98"/>
              <a:gd name="T44" fmla="*/ 15 w 163"/>
              <a:gd name="T45" fmla="*/ 51 h 98"/>
              <a:gd name="T46" fmla="*/ 15 w 163"/>
              <a:gd name="T47" fmla="*/ 49 h 98"/>
              <a:gd name="T48" fmla="*/ 14 w 163"/>
              <a:gd name="T49" fmla="*/ 48 h 98"/>
              <a:gd name="T50" fmla="*/ 11 w 163"/>
              <a:gd name="T51" fmla="*/ 44 h 98"/>
              <a:gd name="T52" fmla="*/ 7 w 163"/>
              <a:gd name="T53" fmla="*/ 40 h 98"/>
              <a:gd name="T54" fmla="*/ 0 w 163"/>
              <a:gd name="T55" fmla="*/ 38 h 98"/>
              <a:gd name="T56" fmla="*/ 14 w 163"/>
              <a:gd name="T57" fmla="*/ 32 h 98"/>
              <a:gd name="T58" fmla="*/ 15 w 163"/>
              <a:gd name="T59" fmla="*/ 32 h 98"/>
              <a:gd name="T60" fmla="*/ 17 w 163"/>
              <a:gd name="T61" fmla="*/ 30 h 98"/>
              <a:gd name="T62" fmla="*/ 18 w 163"/>
              <a:gd name="T63" fmla="*/ 29 h 98"/>
              <a:gd name="T64" fmla="*/ 25 w 163"/>
              <a:gd name="T65" fmla="*/ 25 h 98"/>
              <a:gd name="T66" fmla="*/ 32 w 163"/>
              <a:gd name="T67" fmla="*/ 22 h 98"/>
              <a:gd name="T68" fmla="*/ 43 w 163"/>
              <a:gd name="T69" fmla="*/ 18 h 98"/>
              <a:gd name="T70" fmla="*/ 51 w 163"/>
              <a:gd name="T71" fmla="*/ 14 h 98"/>
              <a:gd name="T72" fmla="*/ 82 w 163"/>
              <a:gd name="T73" fmla="*/ 14 h 98"/>
              <a:gd name="T74" fmla="*/ 92 w 163"/>
              <a:gd name="T75" fmla="*/ 11 h 98"/>
              <a:gd name="T76" fmla="*/ 108 w 163"/>
              <a:gd name="T77" fmla="*/ 6 h 98"/>
              <a:gd name="T78" fmla="*/ 114 w 163"/>
              <a:gd name="T79" fmla="*/ 4 h 98"/>
              <a:gd name="T80" fmla="*/ 115 w 163"/>
              <a:gd name="T81" fmla="*/ 4 h 98"/>
              <a:gd name="T82" fmla="*/ 126 w 163"/>
              <a:gd name="T83" fmla="*/ 3 h 98"/>
              <a:gd name="T84" fmla="*/ 148 w 163"/>
              <a:gd name="T85" fmla="*/ 2 h 98"/>
              <a:gd name="T86" fmla="*/ 163 w 163"/>
              <a:gd name="T87" fmla="*/ 0 h 98"/>
              <a:gd name="T88" fmla="*/ 160 w 163"/>
              <a:gd name="T89" fmla="*/ 3 h 98"/>
              <a:gd name="T90" fmla="*/ 157 w 163"/>
              <a:gd name="T91" fmla="*/ 7 h 98"/>
              <a:gd name="T92" fmla="*/ 153 w 163"/>
              <a:gd name="T93" fmla="*/ 15 h 98"/>
              <a:gd name="T94" fmla="*/ 148 w 163"/>
              <a:gd name="T95" fmla="*/ 22 h 98"/>
              <a:gd name="T96" fmla="*/ 144 w 163"/>
              <a:gd name="T97" fmla="*/ 30 h 98"/>
              <a:gd name="T98" fmla="*/ 141 w 163"/>
              <a:gd name="T99" fmla="*/ 33 h 98"/>
              <a:gd name="T100" fmla="*/ 138 w 163"/>
              <a:gd name="T101" fmla="*/ 37 h 98"/>
              <a:gd name="T102" fmla="*/ 136 w 163"/>
              <a:gd name="T103" fmla="*/ 41 h 98"/>
              <a:gd name="T104" fmla="*/ 130 w 163"/>
              <a:gd name="T105" fmla="*/ 48 h 98"/>
              <a:gd name="T106" fmla="*/ 130 w 163"/>
              <a:gd name="T107" fmla="*/ 52 h 98"/>
              <a:gd name="T108" fmla="*/ 127 w 163"/>
              <a:gd name="T109" fmla="*/ 55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3" h="98">
                <a:moveTo>
                  <a:pt x="127" y="55"/>
                </a:moveTo>
                <a:lnTo>
                  <a:pt x="125" y="59"/>
                </a:lnTo>
                <a:lnTo>
                  <a:pt x="121" y="64"/>
                </a:lnTo>
                <a:lnTo>
                  <a:pt x="119" y="64"/>
                </a:lnTo>
                <a:lnTo>
                  <a:pt x="118" y="67"/>
                </a:lnTo>
                <a:lnTo>
                  <a:pt x="115" y="74"/>
                </a:lnTo>
                <a:lnTo>
                  <a:pt x="114" y="79"/>
                </a:lnTo>
                <a:lnTo>
                  <a:pt x="108" y="85"/>
                </a:lnTo>
                <a:lnTo>
                  <a:pt x="104" y="90"/>
                </a:lnTo>
                <a:lnTo>
                  <a:pt x="100" y="93"/>
                </a:lnTo>
                <a:lnTo>
                  <a:pt x="97" y="97"/>
                </a:lnTo>
                <a:lnTo>
                  <a:pt x="96" y="98"/>
                </a:lnTo>
                <a:lnTo>
                  <a:pt x="74" y="97"/>
                </a:lnTo>
                <a:lnTo>
                  <a:pt x="56" y="88"/>
                </a:lnTo>
                <a:lnTo>
                  <a:pt x="45" y="97"/>
                </a:lnTo>
                <a:lnTo>
                  <a:pt x="41" y="93"/>
                </a:lnTo>
                <a:lnTo>
                  <a:pt x="30" y="79"/>
                </a:lnTo>
                <a:lnTo>
                  <a:pt x="28" y="60"/>
                </a:lnTo>
                <a:lnTo>
                  <a:pt x="24" y="59"/>
                </a:lnTo>
                <a:lnTo>
                  <a:pt x="18" y="56"/>
                </a:lnTo>
                <a:lnTo>
                  <a:pt x="15" y="56"/>
                </a:lnTo>
                <a:lnTo>
                  <a:pt x="15" y="55"/>
                </a:lnTo>
                <a:lnTo>
                  <a:pt x="15" y="51"/>
                </a:lnTo>
                <a:lnTo>
                  <a:pt x="15" y="49"/>
                </a:lnTo>
                <a:lnTo>
                  <a:pt x="14" y="48"/>
                </a:lnTo>
                <a:lnTo>
                  <a:pt x="11" y="44"/>
                </a:lnTo>
                <a:lnTo>
                  <a:pt x="7" y="40"/>
                </a:lnTo>
                <a:lnTo>
                  <a:pt x="0" y="38"/>
                </a:lnTo>
                <a:lnTo>
                  <a:pt x="14" y="32"/>
                </a:lnTo>
                <a:lnTo>
                  <a:pt x="15" y="32"/>
                </a:lnTo>
                <a:lnTo>
                  <a:pt x="17" y="30"/>
                </a:lnTo>
                <a:lnTo>
                  <a:pt x="18" y="29"/>
                </a:lnTo>
                <a:lnTo>
                  <a:pt x="25" y="25"/>
                </a:lnTo>
                <a:lnTo>
                  <a:pt x="32" y="22"/>
                </a:lnTo>
                <a:lnTo>
                  <a:pt x="43" y="18"/>
                </a:lnTo>
                <a:lnTo>
                  <a:pt x="51" y="14"/>
                </a:lnTo>
                <a:lnTo>
                  <a:pt x="82" y="14"/>
                </a:lnTo>
                <a:lnTo>
                  <a:pt x="92" y="11"/>
                </a:lnTo>
                <a:lnTo>
                  <a:pt x="108" y="6"/>
                </a:lnTo>
                <a:lnTo>
                  <a:pt x="114" y="4"/>
                </a:lnTo>
                <a:lnTo>
                  <a:pt x="115" y="4"/>
                </a:lnTo>
                <a:lnTo>
                  <a:pt x="126" y="3"/>
                </a:lnTo>
                <a:lnTo>
                  <a:pt x="148" y="2"/>
                </a:lnTo>
                <a:lnTo>
                  <a:pt x="163" y="0"/>
                </a:lnTo>
                <a:lnTo>
                  <a:pt x="160" y="3"/>
                </a:lnTo>
                <a:lnTo>
                  <a:pt x="157" y="7"/>
                </a:lnTo>
                <a:lnTo>
                  <a:pt x="153" y="15"/>
                </a:lnTo>
                <a:lnTo>
                  <a:pt x="148" y="22"/>
                </a:lnTo>
                <a:lnTo>
                  <a:pt x="144" y="30"/>
                </a:lnTo>
                <a:lnTo>
                  <a:pt x="141" y="33"/>
                </a:lnTo>
                <a:lnTo>
                  <a:pt x="138" y="37"/>
                </a:lnTo>
                <a:lnTo>
                  <a:pt x="136" y="41"/>
                </a:lnTo>
                <a:lnTo>
                  <a:pt x="130" y="48"/>
                </a:lnTo>
                <a:lnTo>
                  <a:pt x="130" y="52"/>
                </a:lnTo>
                <a:lnTo>
                  <a:pt x="127" y="5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Line 955">
            <a:extLst>
              <a:ext uri="{FF2B5EF4-FFF2-40B4-BE49-F238E27FC236}">
                <a16:creationId xmlns:a16="http://schemas.microsoft.com/office/drawing/2014/main" id="{6E2D3213-4FDC-CBBC-EAF7-B61A13F550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03896" y="4100610"/>
            <a:ext cx="36513" cy="142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956">
            <a:extLst>
              <a:ext uri="{FF2B5EF4-FFF2-40B4-BE49-F238E27FC236}">
                <a16:creationId xmlns:a16="http://schemas.microsoft.com/office/drawing/2014/main" id="{998A2A35-AFA9-BAC9-4D55-05C2F3C206A9}"/>
              </a:ext>
            </a:extLst>
          </p:cNvPr>
          <p:cNvSpPr>
            <a:spLocks/>
          </p:cNvSpPr>
          <p:nvPr/>
        </p:nvSpPr>
        <p:spPr bwMode="auto">
          <a:xfrm>
            <a:off x="5151508" y="3946618"/>
            <a:ext cx="134939" cy="171454"/>
          </a:xfrm>
          <a:custGeom>
            <a:avLst/>
            <a:gdLst>
              <a:gd name="T0" fmla="*/ 33 w 85"/>
              <a:gd name="T1" fmla="*/ 106 h 108"/>
              <a:gd name="T2" fmla="*/ 33 w 85"/>
              <a:gd name="T3" fmla="*/ 108 h 108"/>
              <a:gd name="T4" fmla="*/ 32 w 85"/>
              <a:gd name="T5" fmla="*/ 106 h 108"/>
              <a:gd name="T6" fmla="*/ 23 w 85"/>
              <a:gd name="T7" fmla="*/ 104 h 108"/>
              <a:gd name="T8" fmla="*/ 18 w 85"/>
              <a:gd name="T9" fmla="*/ 97 h 108"/>
              <a:gd name="T10" fmla="*/ 15 w 85"/>
              <a:gd name="T11" fmla="*/ 94 h 108"/>
              <a:gd name="T12" fmla="*/ 3 w 85"/>
              <a:gd name="T13" fmla="*/ 60 h 108"/>
              <a:gd name="T14" fmla="*/ 4 w 85"/>
              <a:gd name="T15" fmla="*/ 56 h 108"/>
              <a:gd name="T16" fmla="*/ 6 w 85"/>
              <a:gd name="T17" fmla="*/ 52 h 108"/>
              <a:gd name="T18" fmla="*/ 0 w 85"/>
              <a:gd name="T19" fmla="*/ 46 h 108"/>
              <a:gd name="T20" fmla="*/ 11 w 85"/>
              <a:gd name="T21" fmla="*/ 39 h 108"/>
              <a:gd name="T22" fmla="*/ 44 w 85"/>
              <a:gd name="T23" fmla="*/ 23 h 108"/>
              <a:gd name="T24" fmla="*/ 52 w 85"/>
              <a:gd name="T25" fmla="*/ 19 h 108"/>
              <a:gd name="T26" fmla="*/ 57 w 85"/>
              <a:gd name="T27" fmla="*/ 18 h 108"/>
              <a:gd name="T28" fmla="*/ 59 w 85"/>
              <a:gd name="T29" fmla="*/ 9 h 108"/>
              <a:gd name="T30" fmla="*/ 59 w 85"/>
              <a:gd name="T31" fmla="*/ 3 h 108"/>
              <a:gd name="T32" fmla="*/ 64 w 85"/>
              <a:gd name="T33" fmla="*/ 3 h 108"/>
              <a:gd name="T34" fmla="*/ 75 w 85"/>
              <a:gd name="T35" fmla="*/ 0 h 108"/>
              <a:gd name="T36" fmla="*/ 82 w 85"/>
              <a:gd name="T37" fmla="*/ 9 h 108"/>
              <a:gd name="T38" fmla="*/ 85 w 85"/>
              <a:gd name="T39" fmla="*/ 2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5" h="108">
                <a:moveTo>
                  <a:pt x="33" y="106"/>
                </a:moveTo>
                <a:lnTo>
                  <a:pt x="33" y="108"/>
                </a:lnTo>
                <a:lnTo>
                  <a:pt x="32" y="106"/>
                </a:lnTo>
                <a:lnTo>
                  <a:pt x="23" y="104"/>
                </a:lnTo>
                <a:lnTo>
                  <a:pt x="18" y="97"/>
                </a:lnTo>
                <a:lnTo>
                  <a:pt x="15" y="94"/>
                </a:lnTo>
                <a:lnTo>
                  <a:pt x="3" y="60"/>
                </a:lnTo>
                <a:lnTo>
                  <a:pt x="4" y="56"/>
                </a:lnTo>
                <a:lnTo>
                  <a:pt x="6" y="52"/>
                </a:lnTo>
                <a:lnTo>
                  <a:pt x="0" y="46"/>
                </a:lnTo>
                <a:lnTo>
                  <a:pt x="11" y="39"/>
                </a:lnTo>
                <a:lnTo>
                  <a:pt x="44" y="23"/>
                </a:lnTo>
                <a:lnTo>
                  <a:pt x="52" y="19"/>
                </a:lnTo>
                <a:lnTo>
                  <a:pt x="57" y="18"/>
                </a:lnTo>
                <a:lnTo>
                  <a:pt x="59" y="9"/>
                </a:lnTo>
                <a:lnTo>
                  <a:pt x="59" y="3"/>
                </a:lnTo>
                <a:lnTo>
                  <a:pt x="64" y="3"/>
                </a:lnTo>
                <a:lnTo>
                  <a:pt x="75" y="0"/>
                </a:lnTo>
                <a:lnTo>
                  <a:pt x="82" y="9"/>
                </a:lnTo>
                <a:lnTo>
                  <a:pt x="85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957">
            <a:extLst>
              <a:ext uri="{FF2B5EF4-FFF2-40B4-BE49-F238E27FC236}">
                <a16:creationId xmlns:a16="http://schemas.microsoft.com/office/drawing/2014/main" id="{BF01536B-81F4-C884-1CF9-3B1457D484B0}"/>
              </a:ext>
            </a:extLst>
          </p:cNvPr>
          <p:cNvSpPr>
            <a:spLocks/>
          </p:cNvSpPr>
          <p:nvPr/>
        </p:nvSpPr>
        <p:spPr bwMode="auto">
          <a:xfrm>
            <a:off x="5345186" y="3972019"/>
            <a:ext cx="176215" cy="112715"/>
          </a:xfrm>
          <a:custGeom>
            <a:avLst/>
            <a:gdLst>
              <a:gd name="T0" fmla="*/ 81 w 111"/>
              <a:gd name="T1" fmla="*/ 25 h 71"/>
              <a:gd name="T2" fmla="*/ 81 w 111"/>
              <a:gd name="T3" fmla="*/ 26 h 71"/>
              <a:gd name="T4" fmla="*/ 84 w 111"/>
              <a:gd name="T5" fmla="*/ 26 h 71"/>
              <a:gd name="T6" fmla="*/ 90 w 111"/>
              <a:gd name="T7" fmla="*/ 29 h 71"/>
              <a:gd name="T8" fmla="*/ 94 w 111"/>
              <a:gd name="T9" fmla="*/ 30 h 71"/>
              <a:gd name="T10" fmla="*/ 96 w 111"/>
              <a:gd name="T11" fmla="*/ 49 h 71"/>
              <a:gd name="T12" fmla="*/ 107 w 111"/>
              <a:gd name="T13" fmla="*/ 63 h 71"/>
              <a:gd name="T14" fmla="*/ 111 w 111"/>
              <a:gd name="T15" fmla="*/ 67 h 71"/>
              <a:gd name="T16" fmla="*/ 110 w 111"/>
              <a:gd name="T17" fmla="*/ 67 h 71"/>
              <a:gd name="T18" fmla="*/ 107 w 111"/>
              <a:gd name="T19" fmla="*/ 67 h 71"/>
              <a:gd name="T20" fmla="*/ 101 w 111"/>
              <a:gd name="T21" fmla="*/ 66 h 71"/>
              <a:gd name="T22" fmla="*/ 99 w 111"/>
              <a:gd name="T23" fmla="*/ 66 h 71"/>
              <a:gd name="T24" fmla="*/ 96 w 111"/>
              <a:gd name="T25" fmla="*/ 67 h 71"/>
              <a:gd name="T26" fmla="*/ 94 w 111"/>
              <a:gd name="T27" fmla="*/ 67 h 71"/>
              <a:gd name="T28" fmla="*/ 91 w 111"/>
              <a:gd name="T29" fmla="*/ 64 h 71"/>
              <a:gd name="T30" fmla="*/ 88 w 111"/>
              <a:gd name="T31" fmla="*/ 66 h 71"/>
              <a:gd name="T32" fmla="*/ 87 w 111"/>
              <a:gd name="T33" fmla="*/ 66 h 71"/>
              <a:gd name="T34" fmla="*/ 75 w 111"/>
              <a:gd name="T35" fmla="*/ 71 h 71"/>
              <a:gd name="T36" fmla="*/ 68 w 111"/>
              <a:gd name="T37" fmla="*/ 67 h 71"/>
              <a:gd name="T38" fmla="*/ 24 w 111"/>
              <a:gd name="T39" fmla="*/ 68 h 71"/>
              <a:gd name="T40" fmla="*/ 16 w 111"/>
              <a:gd name="T41" fmla="*/ 68 h 71"/>
              <a:gd name="T42" fmla="*/ 12 w 111"/>
              <a:gd name="T43" fmla="*/ 68 h 71"/>
              <a:gd name="T44" fmla="*/ 0 w 111"/>
              <a:gd name="T45" fmla="*/ 70 h 71"/>
              <a:gd name="T46" fmla="*/ 15 w 111"/>
              <a:gd name="T47" fmla="*/ 56 h 71"/>
              <a:gd name="T48" fmla="*/ 20 w 111"/>
              <a:gd name="T49" fmla="*/ 49 h 71"/>
              <a:gd name="T50" fmla="*/ 13 w 111"/>
              <a:gd name="T51" fmla="*/ 40 h 71"/>
              <a:gd name="T52" fmla="*/ 9 w 111"/>
              <a:gd name="T53" fmla="*/ 34 h 71"/>
              <a:gd name="T54" fmla="*/ 12 w 111"/>
              <a:gd name="T55" fmla="*/ 33 h 71"/>
              <a:gd name="T56" fmla="*/ 26 w 111"/>
              <a:gd name="T57" fmla="*/ 26 h 71"/>
              <a:gd name="T58" fmla="*/ 32 w 111"/>
              <a:gd name="T59" fmla="*/ 4 h 71"/>
              <a:gd name="T60" fmla="*/ 38 w 111"/>
              <a:gd name="T61" fmla="*/ 3 h 71"/>
              <a:gd name="T62" fmla="*/ 58 w 111"/>
              <a:gd name="T63" fmla="*/ 0 h 71"/>
              <a:gd name="T64" fmla="*/ 66 w 111"/>
              <a:gd name="T65" fmla="*/ 8 h 71"/>
              <a:gd name="T66" fmla="*/ 73 w 111"/>
              <a:gd name="T67" fmla="*/ 10 h 71"/>
              <a:gd name="T68" fmla="*/ 77 w 111"/>
              <a:gd name="T69" fmla="*/ 14 h 71"/>
              <a:gd name="T70" fmla="*/ 80 w 111"/>
              <a:gd name="T71" fmla="*/ 18 h 71"/>
              <a:gd name="T72" fmla="*/ 81 w 111"/>
              <a:gd name="T73" fmla="*/ 19 h 71"/>
              <a:gd name="T74" fmla="*/ 81 w 111"/>
              <a:gd name="T75" fmla="*/ 21 h 71"/>
              <a:gd name="T76" fmla="*/ 81 w 111"/>
              <a:gd name="T77" fmla="*/ 2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1" h="71">
                <a:moveTo>
                  <a:pt x="81" y="25"/>
                </a:moveTo>
                <a:lnTo>
                  <a:pt x="81" y="26"/>
                </a:lnTo>
                <a:lnTo>
                  <a:pt x="84" y="26"/>
                </a:lnTo>
                <a:lnTo>
                  <a:pt x="90" y="29"/>
                </a:lnTo>
                <a:lnTo>
                  <a:pt x="94" y="30"/>
                </a:lnTo>
                <a:lnTo>
                  <a:pt x="96" y="49"/>
                </a:lnTo>
                <a:lnTo>
                  <a:pt x="107" y="63"/>
                </a:lnTo>
                <a:lnTo>
                  <a:pt x="111" y="67"/>
                </a:lnTo>
                <a:lnTo>
                  <a:pt x="110" y="67"/>
                </a:lnTo>
                <a:lnTo>
                  <a:pt x="107" y="67"/>
                </a:lnTo>
                <a:lnTo>
                  <a:pt x="101" y="66"/>
                </a:lnTo>
                <a:lnTo>
                  <a:pt x="99" y="66"/>
                </a:lnTo>
                <a:lnTo>
                  <a:pt x="96" y="67"/>
                </a:lnTo>
                <a:lnTo>
                  <a:pt x="94" y="67"/>
                </a:lnTo>
                <a:lnTo>
                  <a:pt x="91" y="64"/>
                </a:lnTo>
                <a:lnTo>
                  <a:pt x="88" y="66"/>
                </a:lnTo>
                <a:lnTo>
                  <a:pt x="87" y="66"/>
                </a:lnTo>
                <a:lnTo>
                  <a:pt x="75" y="71"/>
                </a:lnTo>
                <a:lnTo>
                  <a:pt x="68" y="67"/>
                </a:lnTo>
                <a:lnTo>
                  <a:pt x="24" y="68"/>
                </a:lnTo>
                <a:lnTo>
                  <a:pt x="16" y="68"/>
                </a:lnTo>
                <a:lnTo>
                  <a:pt x="12" y="68"/>
                </a:lnTo>
                <a:lnTo>
                  <a:pt x="0" y="70"/>
                </a:lnTo>
                <a:lnTo>
                  <a:pt x="15" y="56"/>
                </a:lnTo>
                <a:lnTo>
                  <a:pt x="20" y="49"/>
                </a:lnTo>
                <a:lnTo>
                  <a:pt x="13" y="40"/>
                </a:lnTo>
                <a:lnTo>
                  <a:pt x="9" y="34"/>
                </a:lnTo>
                <a:lnTo>
                  <a:pt x="12" y="33"/>
                </a:lnTo>
                <a:lnTo>
                  <a:pt x="26" y="26"/>
                </a:lnTo>
                <a:lnTo>
                  <a:pt x="32" y="4"/>
                </a:lnTo>
                <a:lnTo>
                  <a:pt x="38" y="3"/>
                </a:lnTo>
                <a:lnTo>
                  <a:pt x="58" y="0"/>
                </a:lnTo>
                <a:lnTo>
                  <a:pt x="66" y="8"/>
                </a:lnTo>
                <a:lnTo>
                  <a:pt x="73" y="10"/>
                </a:lnTo>
                <a:lnTo>
                  <a:pt x="77" y="14"/>
                </a:lnTo>
                <a:lnTo>
                  <a:pt x="80" y="18"/>
                </a:lnTo>
                <a:lnTo>
                  <a:pt x="81" y="19"/>
                </a:lnTo>
                <a:lnTo>
                  <a:pt x="81" y="21"/>
                </a:lnTo>
                <a:lnTo>
                  <a:pt x="81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958">
            <a:extLst>
              <a:ext uri="{FF2B5EF4-FFF2-40B4-BE49-F238E27FC236}">
                <a16:creationId xmlns:a16="http://schemas.microsoft.com/office/drawing/2014/main" id="{404CA3A2-FAFB-0B25-C1E3-C196126A4586}"/>
              </a:ext>
            </a:extLst>
          </p:cNvPr>
          <p:cNvSpPr>
            <a:spLocks/>
          </p:cNvSpPr>
          <p:nvPr/>
        </p:nvSpPr>
        <p:spPr bwMode="auto">
          <a:xfrm>
            <a:off x="5288035" y="3981544"/>
            <a:ext cx="76201" cy="114303"/>
          </a:xfrm>
          <a:custGeom>
            <a:avLst/>
            <a:gdLst>
              <a:gd name="T0" fmla="*/ 25 w 48"/>
              <a:gd name="T1" fmla="*/ 0 h 72"/>
              <a:gd name="T2" fmla="*/ 44 w 48"/>
              <a:gd name="T3" fmla="*/ 12 h 72"/>
              <a:gd name="T4" fmla="*/ 45 w 48"/>
              <a:gd name="T5" fmla="*/ 19 h 72"/>
              <a:gd name="T6" fmla="*/ 48 w 48"/>
              <a:gd name="T7" fmla="*/ 27 h 72"/>
              <a:gd name="T8" fmla="*/ 45 w 48"/>
              <a:gd name="T9" fmla="*/ 28 h 72"/>
              <a:gd name="T10" fmla="*/ 3 w 48"/>
              <a:gd name="T11" fmla="*/ 58 h 72"/>
              <a:gd name="T12" fmla="*/ 0 w 48"/>
              <a:gd name="T13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" h="72">
                <a:moveTo>
                  <a:pt x="25" y="0"/>
                </a:moveTo>
                <a:lnTo>
                  <a:pt x="44" y="12"/>
                </a:lnTo>
                <a:lnTo>
                  <a:pt x="45" y="19"/>
                </a:lnTo>
                <a:lnTo>
                  <a:pt x="48" y="27"/>
                </a:lnTo>
                <a:lnTo>
                  <a:pt x="45" y="28"/>
                </a:lnTo>
                <a:lnTo>
                  <a:pt x="3" y="58"/>
                </a:lnTo>
                <a:lnTo>
                  <a:pt x="0" y="7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Line 959">
            <a:extLst>
              <a:ext uri="{FF2B5EF4-FFF2-40B4-BE49-F238E27FC236}">
                <a16:creationId xmlns:a16="http://schemas.microsoft.com/office/drawing/2014/main" id="{2F42528F-1DC4-FD76-55B4-5C844ECD42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40409" y="4095847"/>
            <a:ext cx="47626" cy="4763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960">
            <a:extLst>
              <a:ext uri="{FF2B5EF4-FFF2-40B4-BE49-F238E27FC236}">
                <a16:creationId xmlns:a16="http://schemas.microsoft.com/office/drawing/2014/main" id="{4C65A9AF-33E6-57A0-CFE0-F0B7969DA06C}"/>
              </a:ext>
            </a:extLst>
          </p:cNvPr>
          <p:cNvSpPr>
            <a:spLocks/>
          </p:cNvSpPr>
          <p:nvPr/>
        </p:nvSpPr>
        <p:spPr bwMode="auto">
          <a:xfrm>
            <a:off x="5288035" y="4025995"/>
            <a:ext cx="88901" cy="82552"/>
          </a:xfrm>
          <a:custGeom>
            <a:avLst/>
            <a:gdLst>
              <a:gd name="T0" fmla="*/ 30 w 56"/>
              <a:gd name="T1" fmla="*/ 37 h 52"/>
              <a:gd name="T2" fmla="*/ 18 w 56"/>
              <a:gd name="T3" fmla="*/ 52 h 52"/>
              <a:gd name="T4" fmla="*/ 6 w 56"/>
              <a:gd name="T5" fmla="*/ 51 h 52"/>
              <a:gd name="T6" fmla="*/ 0 w 56"/>
              <a:gd name="T7" fmla="*/ 44 h 52"/>
              <a:gd name="T8" fmla="*/ 3 w 56"/>
              <a:gd name="T9" fmla="*/ 30 h 52"/>
              <a:gd name="T10" fmla="*/ 45 w 56"/>
              <a:gd name="T11" fmla="*/ 0 h 52"/>
              <a:gd name="T12" fmla="*/ 49 w 56"/>
              <a:gd name="T13" fmla="*/ 6 h 52"/>
              <a:gd name="T14" fmla="*/ 56 w 56"/>
              <a:gd name="T15" fmla="*/ 15 h 52"/>
              <a:gd name="T16" fmla="*/ 51 w 56"/>
              <a:gd name="T17" fmla="*/ 22 h 52"/>
              <a:gd name="T18" fmla="*/ 36 w 56"/>
              <a:gd name="T19" fmla="*/ 36 h 52"/>
              <a:gd name="T20" fmla="*/ 30 w 56"/>
              <a:gd name="T21" fmla="*/ 3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2">
                <a:moveTo>
                  <a:pt x="30" y="37"/>
                </a:moveTo>
                <a:lnTo>
                  <a:pt x="18" y="52"/>
                </a:lnTo>
                <a:lnTo>
                  <a:pt x="6" y="51"/>
                </a:lnTo>
                <a:lnTo>
                  <a:pt x="0" y="44"/>
                </a:lnTo>
                <a:lnTo>
                  <a:pt x="3" y="30"/>
                </a:lnTo>
                <a:lnTo>
                  <a:pt x="45" y="0"/>
                </a:lnTo>
                <a:lnTo>
                  <a:pt x="49" y="6"/>
                </a:lnTo>
                <a:lnTo>
                  <a:pt x="56" y="15"/>
                </a:lnTo>
                <a:lnTo>
                  <a:pt x="51" y="22"/>
                </a:lnTo>
                <a:lnTo>
                  <a:pt x="36" y="36"/>
                </a:lnTo>
                <a:lnTo>
                  <a:pt x="30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961">
            <a:extLst>
              <a:ext uri="{FF2B5EF4-FFF2-40B4-BE49-F238E27FC236}">
                <a16:creationId xmlns:a16="http://schemas.microsoft.com/office/drawing/2014/main" id="{F2FA8CB7-22DB-E2B6-C36B-1399D7EA0822}"/>
              </a:ext>
            </a:extLst>
          </p:cNvPr>
          <p:cNvSpPr>
            <a:spLocks/>
          </p:cNvSpPr>
          <p:nvPr/>
        </p:nvSpPr>
        <p:spPr bwMode="auto">
          <a:xfrm>
            <a:off x="5316610" y="4073621"/>
            <a:ext cx="204790" cy="112715"/>
          </a:xfrm>
          <a:custGeom>
            <a:avLst/>
            <a:gdLst>
              <a:gd name="T0" fmla="*/ 109 w 129"/>
              <a:gd name="T1" fmla="*/ 0 h 71"/>
              <a:gd name="T2" fmla="*/ 112 w 129"/>
              <a:gd name="T3" fmla="*/ 3 h 71"/>
              <a:gd name="T4" fmla="*/ 114 w 129"/>
              <a:gd name="T5" fmla="*/ 3 h 71"/>
              <a:gd name="T6" fmla="*/ 117 w 129"/>
              <a:gd name="T7" fmla="*/ 2 h 71"/>
              <a:gd name="T8" fmla="*/ 119 w 129"/>
              <a:gd name="T9" fmla="*/ 2 h 71"/>
              <a:gd name="T10" fmla="*/ 125 w 129"/>
              <a:gd name="T11" fmla="*/ 3 h 71"/>
              <a:gd name="T12" fmla="*/ 128 w 129"/>
              <a:gd name="T13" fmla="*/ 3 h 71"/>
              <a:gd name="T14" fmla="*/ 129 w 129"/>
              <a:gd name="T15" fmla="*/ 3 h 71"/>
              <a:gd name="T16" fmla="*/ 106 w 129"/>
              <a:gd name="T17" fmla="*/ 33 h 71"/>
              <a:gd name="T18" fmla="*/ 105 w 129"/>
              <a:gd name="T19" fmla="*/ 34 h 71"/>
              <a:gd name="T20" fmla="*/ 104 w 129"/>
              <a:gd name="T21" fmla="*/ 36 h 71"/>
              <a:gd name="T22" fmla="*/ 104 w 129"/>
              <a:gd name="T23" fmla="*/ 36 h 71"/>
              <a:gd name="T24" fmla="*/ 104 w 129"/>
              <a:gd name="T25" fmla="*/ 37 h 71"/>
              <a:gd name="T26" fmla="*/ 102 w 129"/>
              <a:gd name="T27" fmla="*/ 41 h 71"/>
              <a:gd name="T28" fmla="*/ 98 w 129"/>
              <a:gd name="T29" fmla="*/ 52 h 71"/>
              <a:gd name="T30" fmla="*/ 93 w 129"/>
              <a:gd name="T31" fmla="*/ 71 h 71"/>
              <a:gd name="T32" fmla="*/ 79 w 129"/>
              <a:gd name="T33" fmla="*/ 69 h 71"/>
              <a:gd name="T34" fmla="*/ 61 w 129"/>
              <a:gd name="T35" fmla="*/ 64 h 71"/>
              <a:gd name="T36" fmla="*/ 34 w 129"/>
              <a:gd name="T37" fmla="*/ 69 h 71"/>
              <a:gd name="T38" fmla="*/ 22 w 129"/>
              <a:gd name="T39" fmla="*/ 63 h 71"/>
              <a:gd name="T40" fmla="*/ 22 w 129"/>
              <a:gd name="T41" fmla="*/ 47 h 71"/>
              <a:gd name="T42" fmla="*/ 22 w 129"/>
              <a:gd name="T43" fmla="*/ 40 h 71"/>
              <a:gd name="T44" fmla="*/ 22 w 129"/>
              <a:gd name="T45" fmla="*/ 39 h 71"/>
              <a:gd name="T46" fmla="*/ 22 w 129"/>
              <a:gd name="T47" fmla="*/ 34 h 71"/>
              <a:gd name="T48" fmla="*/ 15 w 129"/>
              <a:gd name="T49" fmla="*/ 33 h 71"/>
              <a:gd name="T50" fmla="*/ 0 w 129"/>
              <a:gd name="T51" fmla="*/ 22 h 71"/>
              <a:gd name="T52" fmla="*/ 12 w 129"/>
              <a:gd name="T53" fmla="*/ 7 h 71"/>
              <a:gd name="T54" fmla="*/ 18 w 129"/>
              <a:gd name="T55" fmla="*/ 6 h 71"/>
              <a:gd name="T56" fmla="*/ 30 w 129"/>
              <a:gd name="T57" fmla="*/ 4 h 71"/>
              <a:gd name="T58" fmla="*/ 34 w 129"/>
              <a:gd name="T59" fmla="*/ 4 h 71"/>
              <a:gd name="T60" fmla="*/ 42 w 129"/>
              <a:gd name="T61" fmla="*/ 4 h 71"/>
              <a:gd name="T62" fmla="*/ 86 w 129"/>
              <a:gd name="T63" fmla="*/ 3 h 71"/>
              <a:gd name="T64" fmla="*/ 93 w 129"/>
              <a:gd name="T65" fmla="*/ 7 h 71"/>
              <a:gd name="T66" fmla="*/ 105 w 129"/>
              <a:gd name="T67" fmla="*/ 2 h 71"/>
              <a:gd name="T68" fmla="*/ 106 w 129"/>
              <a:gd name="T69" fmla="*/ 2 h 71"/>
              <a:gd name="T70" fmla="*/ 109 w 129"/>
              <a:gd name="T71" fmla="*/ 0 h 71"/>
              <a:gd name="T72" fmla="*/ 109 w 129"/>
              <a:gd name="T73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9" h="71">
                <a:moveTo>
                  <a:pt x="109" y="0"/>
                </a:moveTo>
                <a:lnTo>
                  <a:pt x="112" y="3"/>
                </a:lnTo>
                <a:lnTo>
                  <a:pt x="114" y="3"/>
                </a:lnTo>
                <a:lnTo>
                  <a:pt x="117" y="2"/>
                </a:lnTo>
                <a:lnTo>
                  <a:pt x="119" y="2"/>
                </a:lnTo>
                <a:lnTo>
                  <a:pt x="125" y="3"/>
                </a:lnTo>
                <a:lnTo>
                  <a:pt x="128" y="3"/>
                </a:lnTo>
                <a:lnTo>
                  <a:pt x="129" y="3"/>
                </a:lnTo>
                <a:lnTo>
                  <a:pt x="106" y="33"/>
                </a:lnTo>
                <a:lnTo>
                  <a:pt x="105" y="34"/>
                </a:lnTo>
                <a:lnTo>
                  <a:pt x="104" y="36"/>
                </a:lnTo>
                <a:lnTo>
                  <a:pt x="104" y="36"/>
                </a:lnTo>
                <a:lnTo>
                  <a:pt x="104" y="37"/>
                </a:lnTo>
                <a:lnTo>
                  <a:pt x="102" y="41"/>
                </a:lnTo>
                <a:lnTo>
                  <a:pt x="98" y="52"/>
                </a:lnTo>
                <a:lnTo>
                  <a:pt x="93" y="71"/>
                </a:lnTo>
                <a:lnTo>
                  <a:pt x="79" y="69"/>
                </a:lnTo>
                <a:lnTo>
                  <a:pt x="61" y="64"/>
                </a:lnTo>
                <a:lnTo>
                  <a:pt x="34" y="69"/>
                </a:lnTo>
                <a:lnTo>
                  <a:pt x="22" y="63"/>
                </a:lnTo>
                <a:lnTo>
                  <a:pt x="22" y="47"/>
                </a:lnTo>
                <a:lnTo>
                  <a:pt x="22" y="40"/>
                </a:lnTo>
                <a:lnTo>
                  <a:pt x="22" y="39"/>
                </a:lnTo>
                <a:lnTo>
                  <a:pt x="22" y="34"/>
                </a:lnTo>
                <a:lnTo>
                  <a:pt x="15" y="33"/>
                </a:lnTo>
                <a:lnTo>
                  <a:pt x="0" y="22"/>
                </a:lnTo>
                <a:lnTo>
                  <a:pt x="12" y="7"/>
                </a:lnTo>
                <a:lnTo>
                  <a:pt x="18" y="6"/>
                </a:lnTo>
                <a:lnTo>
                  <a:pt x="30" y="4"/>
                </a:lnTo>
                <a:lnTo>
                  <a:pt x="34" y="4"/>
                </a:lnTo>
                <a:lnTo>
                  <a:pt x="42" y="4"/>
                </a:lnTo>
                <a:lnTo>
                  <a:pt x="86" y="3"/>
                </a:lnTo>
                <a:lnTo>
                  <a:pt x="93" y="7"/>
                </a:lnTo>
                <a:lnTo>
                  <a:pt x="105" y="2"/>
                </a:lnTo>
                <a:lnTo>
                  <a:pt x="106" y="2"/>
                </a:lnTo>
                <a:lnTo>
                  <a:pt x="109" y="0"/>
                </a:lnTo>
                <a:lnTo>
                  <a:pt x="10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962">
            <a:extLst>
              <a:ext uri="{FF2B5EF4-FFF2-40B4-BE49-F238E27FC236}">
                <a16:creationId xmlns:a16="http://schemas.microsoft.com/office/drawing/2014/main" id="{BC6B99F5-56FB-3E65-78AD-20340B027E32}"/>
              </a:ext>
            </a:extLst>
          </p:cNvPr>
          <p:cNvSpPr>
            <a:spLocks/>
          </p:cNvSpPr>
          <p:nvPr/>
        </p:nvSpPr>
        <p:spPr bwMode="auto">
          <a:xfrm>
            <a:off x="4757803" y="4097435"/>
            <a:ext cx="222253" cy="123828"/>
          </a:xfrm>
          <a:custGeom>
            <a:avLst/>
            <a:gdLst>
              <a:gd name="T0" fmla="*/ 129 w 140"/>
              <a:gd name="T1" fmla="*/ 67 h 78"/>
              <a:gd name="T2" fmla="*/ 121 w 140"/>
              <a:gd name="T3" fmla="*/ 69 h 78"/>
              <a:gd name="T4" fmla="*/ 110 w 140"/>
              <a:gd name="T5" fmla="*/ 67 h 78"/>
              <a:gd name="T6" fmla="*/ 87 w 140"/>
              <a:gd name="T7" fmla="*/ 75 h 78"/>
              <a:gd name="T8" fmla="*/ 69 w 140"/>
              <a:gd name="T9" fmla="*/ 71 h 78"/>
              <a:gd name="T10" fmla="*/ 41 w 140"/>
              <a:gd name="T11" fmla="*/ 77 h 78"/>
              <a:gd name="T12" fmla="*/ 19 w 140"/>
              <a:gd name="T13" fmla="*/ 78 h 78"/>
              <a:gd name="T14" fmla="*/ 13 w 140"/>
              <a:gd name="T15" fmla="*/ 69 h 78"/>
              <a:gd name="T16" fmla="*/ 0 w 140"/>
              <a:gd name="T17" fmla="*/ 62 h 78"/>
              <a:gd name="T18" fmla="*/ 0 w 140"/>
              <a:gd name="T19" fmla="*/ 59 h 78"/>
              <a:gd name="T20" fmla="*/ 4 w 140"/>
              <a:gd name="T21" fmla="*/ 54 h 78"/>
              <a:gd name="T22" fmla="*/ 56 w 140"/>
              <a:gd name="T23" fmla="*/ 37 h 78"/>
              <a:gd name="T24" fmla="*/ 75 w 140"/>
              <a:gd name="T25" fmla="*/ 19 h 78"/>
              <a:gd name="T26" fmla="*/ 90 w 140"/>
              <a:gd name="T27" fmla="*/ 14 h 78"/>
              <a:gd name="T28" fmla="*/ 125 w 140"/>
              <a:gd name="T29" fmla="*/ 0 h 78"/>
              <a:gd name="T30" fmla="*/ 127 w 140"/>
              <a:gd name="T31" fmla="*/ 6 h 78"/>
              <a:gd name="T32" fmla="*/ 131 w 140"/>
              <a:gd name="T33" fmla="*/ 18 h 78"/>
              <a:gd name="T34" fmla="*/ 131 w 140"/>
              <a:gd name="T35" fmla="*/ 21 h 78"/>
              <a:gd name="T36" fmla="*/ 134 w 140"/>
              <a:gd name="T37" fmla="*/ 21 h 78"/>
              <a:gd name="T38" fmla="*/ 139 w 140"/>
              <a:gd name="T39" fmla="*/ 21 h 78"/>
              <a:gd name="T40" fmla="*/ 140 w 140"/>
              <a:gd name="T41" fmla="*/ 26 h 78"/>
              <a:gd name="T42" fmla="*/ 140 w 140"/>
              <a:gd name="T43" fmla="*/ 28 h 78"/>
              <a:gd name="T44" fmla="*/ 136 w 140"/>
              <a:gd name="T45" fmla="*/ 41 h 78"/>
              <a:gd name="T46" fmla="*/ 136 w 140"/>
              <a:gd name="T47" fmla="*/ 43 h 78"/>
              <a:gd name="T48" fmla="*/ 129 w 140"/>
              <a:gd name="T49" fmla="*/ 49 h 78"/>
              <a:gd name="T50" fmla="*/ 134 w 140"/>
              <a:gd name="T51" fmla="*/ 62 h 78"/>
              <a:gd name="T52" fmla="*/ 134 w 140"/>
              <a:gd name="T53" fmla="*/ 63 h 78"/>
              <a:gd name="T54" fmla="*/ 129 w 140"/>
              <a:gd name="T55" fmla="*/ 6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0" h="78">
                <a:moveTo>
                  <a:pt x="129" y="67"/>
                </a:moveTo>
                <a:lnTo>
                  <a:pt x="121" y="69"/>
                </a:lnTo>
                <a:lnTo>
                  <a:pt x="110" y="67"/>
                </a:lnTo>
                <a:lnTo>
                  <a:pt x="87" y="75"/>
                </a:lnTo>
                <a:lnTo>
                  <a:pt x="69" y="71"/>
                </a:lnTo>
                <a:lnTo>
                  <a:pt x="41" y="77"/>
                </a:lnTo>
                <a:lnTo>
                  <a:pt x="19" y="78"/>
                </a:lnTo>
                <a:lnTo>
                  <a:pt x="13" y="69"/>
                </a:lnTo>
                <a:lnTo>
                  <a:pt x="0" y="62"/>
                </a:lnTo>
                <a:lnTo>
                  <a:pt x="0" y="59"/>
                </a:lnTo>
                <a:lnTo>
                  <a:pt x="4" y="54"/>
                </a:lnTo>
                <a:lnTo>
                  <a:pt x="56" y="37"/>
                </a:lnTo>
                <a:lnTo>
                  <a:pt x="75" y="19"/>
                </a:lnTo>
                <a:lnTo>
                  <a:pt x="90" y="14"/>
                </a:lnTo>
                <a:lnTo>
                  <a:pt x="125" y="0"/>
                </a:lnTo>
                <a:lnTo>
                  <a:pt x="127" y="6"/>
                </a:lnTo>
                <a:lnTo>
                  <a:pt x="131" y="18"/>
                </a:lnTo>
                <a:lnTo>
                  <a:pt x="131" y="21"/>
                </a:lnTo>
                <a:lnTo>
                  <a:pt x="134" y="21"/>
                </a:lnTo>
                <a:lnTo>
                  <a:pt x="139" y="21"/>
                </a:lnTo>
                <a:lnTo>
                  <a:pt x="140" y="26"/>
                </a:lnTo>
                <a:lnTo>
                  <a:pt x="140" y="28"/>
                </a:lnTo>
                <a:lnTo>
                  <a:pt x="136" y="41"/>
                </a:lnTo>
                <a:lnTo>
                  <a:pt x="136" y="43"/>
                </a:lnTo>
                <a:lnTo>
                  <a:pt x="129" y="49"/>
                </a:lnTo>
                <a:lnTo>
                  <a:pt x="134" y="62"/>
                </a:lnTo>
                <a:lnTo>
                  <a:pt x="134" y="63"/>
                </a:lnTo>
                <a:lnTo>
                  <a:pt x="129" y="6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963">
            <a:extLst>
              <a:ext uri="{FF2B5EF4-FFF2-40B4-BE49-F238E27FC236}">
                <a16:creationId xmlns:a16="http://schemas.microsoft.com/office/drawing/2014/main" id="{763B5297-163B-BDDD-CF8C-EE872B588FC1}"/>
              </a:ext>
            </a:extLst>
          </p:cNvPr>
          <p:cNvSpPr>
            <a:spLocks/>
          </p:cNvSpPr>
          <p:nvPr/>
        </p:nvSpPr>
        <p:spPr bwMode="auto">
          <a:xfrm>
            <a:off x="5294385" y="4106960"/>
            <a:ext cx="76201" cy="84140"/>
          </a:xfrm>
          <a:custGeom>
            <a:avLst/>
            <a:gdLst>
              <a:gd name="T0" fmla="*/ 36 w 48"/>
              <a:gd name="T1" fmla="*/ 26 h 53"/>
              <a:gd name="T2" fmla="*/ 36 w 48"/>
              <a:gd name="T3" fmla="*/ 42 h 53"/>
              <a:gd name="T4" fmla="*/ 48 w 48"/>
              <a:gd name="T5" fmla="*/ 48 h 53"/>
              <a:gd name="T6" fmla="*/ 26 w 48"/>
              <a:gd name="T7" fmla="*/ 53 h 53"/>
              <a:gd name="T8" fmla="*/ 19 w 48"/>
              <a:gd name="T9" fmla="*/ 50 h 53"/>
              <a:gd name="T10" fmla="*/ 15 w 48"/>
              <a:gd name="T11" fmla="*/ 46 h 53"/>
              <a:gd name="T12" fmla="*/ 18 w 48"/>
              <a:gd name="T13" fmla="*/ 39 h 53"/>
              <a:gd name="T14" fmla="*/ 14 w 48"/>
              <a:gd name="T15" fmla="*/ 35 h 53"/>
              <a:gd name="T16" fmla="*/ 10 w 48"/>
              <a:gd name="T17" fmla="*/ 38 h 53"/>
              <a:gd name="T18" fmla="*/ 12 w 48"/>
              <a:gd name="T19" fmla="*/ 35 h 53"/>
              <a:gd name="T20" fmla="*/ 8 w 48"/>
              <a:gd name="T21" fmla="*/ 30 h 53"/>
              <a:gd name="T22" fmla="*/ 6 w 48"/>
              <a:gd name="T23" fmla="*/ 23 h 53"/>
              <a:gd name="T24" fmla="*/ 4 w 48"/>
              <a:gd name="T25" fmla="*/ 20 h 53"/>
              <a:gd name="T26" fmla="*/ 4 w 48"/>
              <a:gd name="T27" fmla="*/ 16 h 53"/>
              <a:gd name="T28" fmla="*/ 3 w 48"/>
              <a:gd name="T29" fmla="*/ 15 h 53"/>
              <a:gd name="T30" fmla="*/ 0 w 48"/>
              <a:gd name="T31" fmla="*/ 7 h 53"/>
              <a:gd name="T32" fmla="*/ 2 w 48"/>
              <a:gd name="T33" fmla="*/ 0 h 53"/>
              <a:gd name="T34" fmla="*/ 14 w 48"/>
              <a:gd name="T35" fmla="*/ 1 h 53"/>
              <a:gd name="T36" fmla="*/ 29 w 48"/>
              <a:gd name="T37" fmla="*/ 12 h 53"/>
              <a:gd name="T38" fmla="*/ 36 w 48"/>
              <a:gd name="T39" fmla="*/ 13 h 53"/>
              <a:gd name="T40" fmla="*/ 36 w 48"/>
              <a:gd name="T41" fmla="*/ 18 h 53"/>
              <a:gd name="T42" fmla="*/ 36 w 48"/>
              <a:gd name="T43" fmla="*/ 19 h 53"/>
              <a:gd name="T44" fmla="*/ 36 w 48"/>
              <a:gd name="T45" fmla="*/ 2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" h="53">
                <a:moveTo>
                  <a:pt x="36" y="26"/>
                </a:moveTo>
                <a:lnTo>
                  <a:pt x="36" y="42"/>
                </a:lnTo>
                <a:lnTo>
                  <a:pt x="48" y="48"/>
                </a:lnTo>
                <a:lnTo>
                  <a:pt x="26" y="53"/>
                </a:lnTo>
                <a:lnTo>
                  <a:pt x="19" y="50"/>
                </a:lnTo>
                <a:lnTo>
                  <a:pt x="15" y="46"/>
                </a:lnTo>
                <a:lnTo>
                  <a:pt x="18" y="39"/>
                </a:lnTo>
                <a:lnTo>
                  <a:pt x="14" y="35"/>
                </a:lnTo>
                <a:lnTo>
                  <a:pt x="10" y="38"/>
                </a:lnTo>
                <a:lnTo>
                  <a:pt x="12" y="35"/>
                </a:lnTo>
                <a:lnTo>
                  <a:pt x="8" y="30"/>
                </a:lnTo>
                <a:lnTo>
                  <a:pt x="6" y="23"/>
                </a:lnTo>
                <a:lnTo>
                  <a:pt x="4" y="20"/>
                </a:lnTo>
                <a:lnTo>
                  <a:pt x="4" y="16"/>
                </a:lnTo>
                <a:lnTo>
                  <a:pt x="3" y="15"/>
                </a:lnTo>
                <a:lnTo>
                  <a:pt x="0" y="7"/>
                </a:lnTo>
                <a:lnTo>
                  <a:pt x="2" y="0"/>
                </a:lnTo>
                <a:lnTo>
                  <a:pt x="14" y="1"/>
                </a:lnTo>
                <a:lnTo>
                  <a:pt x="29" y="12"/>
                </a:lnTo>
                <a:lnTo>
                  <a:pt x="36" y="13"/>
                </a:lnTo>
                <a:lnTo>
                  <a:pt x="36" y="18"/>
                </a:lnTo>
                <a:lnTo>
                  <a:pt x="36" y="19"/>
                </a:lnTo>
                <a:lnTo>
                  <a:pt x="36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964">
            <a:extLst>
              <a:ext uri="{FF2B5EF4-FFF2-40B4-BE49-F238E27FC236}">
                <a16:creationId xmlns:a16="http://schemas.microsoft.com/office/drawing/2014/main" id="{D2D44491-2043-9B85-B7B0-D38C461EF522}"/>
              </a:ext>
            </a:extLst>
          </p:cNvPr>
          <p:cNvSpPr>
            <a:spLocks/>
          </p:cNvSpPr>
          <p:nvPr/>
        </p:nvSpPr>
        <p:spPr bwMode="auto">
          <a:xfrm>
            <a:off x="4608576" y="4318102"/>
            <a:ext cx="71438" cy="31751"/>
          </a:xfrm>
          <a:custGeom>
            <a:avLst/>
            <a:gdLst>
              <a:gd name="T0" fmla="*/ 42 w 45"/>
              <a:gd name="T1" fmla="*/ 0 h 20"/>
              <a:gd name="T2" fmla="*/ 39 w 45"/>
              <a:gd name="T3" fmla="*/ 3 h 20"/>
              <a:gd name="T4" fmla="*/ 45 w 45"/>
              <a:gd name="T5" fmla="*/ 7 h 20"/>
              <a:gd name="T6" fmla="*/ 41 w 45"/>
              <a:gd name="T7" fmla="*/ 13 h 20"/>
              <a:gd name="T8" fmla="*/ 38 w 45"/>
              <a:gd name="T9" fmla="*/ 14 h 20"/>
              <a:gd name="T10" fmla="*/ 37 w 45"/>
              <a:gd name="T11" fmla="*/ 14 h 20"/>
              <a:gd name="T12" fmla="*/ 31 w 45"/>
              <a:gd name="T13" fmla="*/ 14 h 20"/>
              <a:gd name="T14" fmla="*/ 22 w 45"/>
              <a:gd name="T15" fmla="*/ 14 h 20"/>
              <a:gd name="T16" fmla="*/ 17 w 45"/>
              <a:gd name="T17" fmla="*/ 14 h 20"/>
              <a:gd name="T18" fmla="*/ 15 w 45"/>
              <a:gd name="T19" fmla="*/ 15 h 20"/>
              <a:gd name="T20" fmla="*/ 0 w 45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20">
                <a:moveTo>
                  <a:pt x="42" y="0"/>
                </a:moveTo>
                <a:lnTo>
                  <a:pt x="39" y="3"/>
                </a:lnTo>
                <a:lnTo>
                  <a:pt x="45" y="7"/>
                </a:lnTo>
                <a:lnTo>
                  <a:pt x="41" y="13"/>
                </a:lnTo>
                <a:lnTo>
                  <a:pt x="38" y="14"/>
                </a:lnTo>
                <a:lnTo>
                  <a:pt x="37" y="14"/>
                </a:lnTo>
                <a:lnTo>
                  <a:pt x="31" y="14"/>
                </a:lnTo>
                <a:lnTo>
                  <a:pt x="22" y="14"/>
                </a:lnTo>
                <a:lnTo>
                  <a:pt x="17" y="14"/>
                </a:lnTo>
                <a:lnTo>
                  <a:pt x="15" y="15"/>
                </a:lnTo>
                <a:lnTo>
                  <a:pt x="0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965">
            <a:extLst>
              <a:ext uri="{FF2B5EF4-FFF2-40B4-BE49-F238E27FC236}">
                <a16:creationId xmlns:a16="http://schemas.microsoft.com/office/drawing/2014/main" id="{6B1EA871-F143-FEEA-E368-7DBE241C0759}"/>
              </a:ext>
            </a:extLst>
          </p:cNvPr>
          <p:cNvSpPr>
            <a:spLocks/>
          </p:cNvSpPr>
          <p:nvPr/>
        </p:nvSpPr>
        <p:spPr bwMode="auto">
          <a:xfrm>
            <a:off x="4519674" y="4138711"/>
            <a:ext cx="88901" cy="212730"/>
          </a:xfrm>
          <a:custGeom>
            <a:avLst/>
            <a:gdLst>
              <a:gd name="T0" fmla="*/ 56 w 56"/>
              <a:gd name="T1" fmla="*/ 133 h 134"/>
              <a:gd name="T2" fmla="*/ 53 w 56"/>
              <a:gd name="T3" fmla="*/ 134 h 134"/>
              <a:gd name="T4" fmla="*/ 50 w 56"/>
              <a:gd name="T5" fmla="*/ 126 h 134"/>
              <a:gd name="T6" fmla="*/ 49 w 56"/>
              <a:gd name="T7" fmla="*/ 126 h 134"/>
              <a:gd name="T8" fmla="*/ 42 w 56"/>
              <a:gd name="T9" fmla="*/ 124 h 134"/>
              <a:gd name="T10" fmla="*/ 48 w 56"/>
              <a:gd name="T11" fmla="*/ 109 h 134"/>
              <a:gd name="T12" fmla="*/ 49 w 56"/>
              <a:gd name="T13" fmla="*/ 107 h 134"/>
              <a:gd name="T14" fmla="*/ 43 w 56"/>
              <a:gd name="T15" fmla="*/ 101 h 134"/>
              <a:gd name="T16" fmla="*/ 26 w 56"/>
              <a:gd name="T17" fmla="*/ 96 h 134"/>
              <a:gd name="T18" fmla="*/ 26 w 56"/>
              <a:gd name="T19" fmla="*/ 94 h 134"/>
              <a:gd name="T20" fmla="*/ 26 w 56"/>
              <a:gd name="T21" fmla="*/ 68 h 134"/>
              <a:gd name="T22" fmla="*/ 0 w 56"/>
              <a:gd name="T23" fmla="*/ 23 h 134"/>
              <a:gd name="T24" fmla="*/ 13 w 56"/>
              <a:gd name="T25" fmla="*/ 15 h 134"/>
              <a:gd name="T26" fmla="*/ 16 w 56"/>
              <a:gd name="T27" fmla="*/ 14 h 134"/>
              <a:gd name="T28" fmla="*/ 39 w 56"/>
              <a:gd name="T2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" h="134">
                <a:moveTo>
                  <a:pt x="56" y="133"/>
                </a:moveTo>
                <a:lnTo>
                  <a:pt x="53" y="134"/>
                </a:lnTo>
                <a:lnTo>
                  <a:pt x="50" y="126"/>
                </a:lnTo>
                <a:lnTo>
                  <a:pt x="49" y="126"/>
                </a:lnTo>
                <a:lnTo>
                  <a:pt x="42" y="124"/>
                </a:lnTo>
                <a:lnTo>
                  <a:pt x="48" y="109"/>
                </a:lnTo>
                <a:lnTo>
                  <a:pt x="49" y="107"/>
                </a:lnTo>
                <a:lnTo>
                  <a:pt x="43" y="101"/>
                </a:lnTo>
                <a:lnTo>
                  <a:pt x="26" y="96"/>
                </a:lnTo>
                <a:lnTo>
                  <a:pt x="26" y="94"/>
                </a:lnTo>
                <a:lnTo>
                  <a:pt x="26" y="68"/>
                </a:lnTo>
                <a:lnTo>
                  <a:pt x="0" y="23"/>
                </a:lnTo>
                <a:lnTo>
                  <a:pt x="13" y="15"/>
                </a:lnTo>
                <a:lnTo>
                  <a:pt x="16" y="14"/>
                </a:lnTo>
                <a:lnTo>
                  <a:pt x="3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966">
            <a:extLst>
              <a:ext uri="{FF2B5EF4-FFF2-40B4-BE49-F238E27FC236}">
                <a16:creationId xmlns:a16="http://schemas.microsoft.com/office/drawing/2014/main" id="{57115F39-3425-4E97-0D65-A6F7BFDF13C1}"/>
              </a:ext>
            </a:extLst>
          </p:cNvPr>
          <p:cNvSpPr>
            <a:spLocks/>
          </p:cNvSpPr>
          <p:nvPr/>
        </p:nvSpPr>
        <p:spPr bwMode="auto">
          <a:xfrm>
            <a:off x="5161033" y="4165699"/>
            <a:ext cx="157165" cy="131766"/>
          </a:xfrm>
          <a:custGeom>
            <a:avLst/>
            <a:gdLst>
              <a:gd name="T0" fmla="*/ 53 w 99"/>
              <a:gd name="T1" fmla="*/ 11 h 83"/>
              <a:gd name="T2" fmla="*/ 60 w 99"/>
              <a:gd name="T3" fmla="*/ 6 h 83"/>
              <a:gd name="T4" fmla="*/ 62 w 99"/>
              <a:gd name="T5" fmla="*/ 11 h 83"/>
              <a:gd name="T6" fmla="*/ 65 w 99"/>
              <a:gd name="T7" fmla="*/ 12 h 83"/>
              <a:gd name="T8" fmla="*/ 58 w 99"/>
              <a:gd name="T9" fmla="*/ 21 h 83"/>
              <a:gd name="T10" fmla="*/ 80 w 99"/>
              <a:gd name="T11" fmla="*/ 36 h 83"/>
              <a:gd name="T12" fmla="*/ 83 w 99"/>
              <a:gd name="T13" fmla="*/ 39 h 83"/>
              <a:gd name="T14" fmla="*/ 90 w 99"/>
              <a:gd name="T15" fmla="*/ 50 h 83"/>
              <a:gd name="T16" fmla="*/ 98 w 99"/>
              <a:gd name="T17" fmla="*/ 51 h 83"/>
              <a:gd name="T18" fmla="*/ 99 w 99"/>
              <a:gd name="T19" fmla="*/ 57 h 83"/>
              <a:gd name="T20" fmla="*/ 91 w 99"/>
              <a:gd name="T21" fmla="*/ 62 h 83"/>
              <a:gd name="T22" fmla="*/ 83 w 99"/>
              <a:gd name="T23" fmla="*/ 69 h 83"/>
              <a:gd name="T24" fmla="*/ 81 w 99"/>
              <a:gd name="T25" fmla="*/ 71 h 83"/>
              <a:gd name="T26" fmla="*/ 80 w 99"/>
              <a:gd name="T27" fmla="*/ 71 h 83"/>
              <a:gd name="T28" fmla="*/ 79 w 99"/>
              <a:gd name="T29" fmla="*/ 71 h 83"/>
              <a:gd name="T30" fmla="*/ 62 w 99"/>
              <a:gd name="T31" fmla="*/ 72 h 83"/>
              <a:gd name="T32" fmla="*/ 50 w 99"/>
              <a:gd name="T33" fmla="*/ 73 h 83"/>
              <a:gd name="T34" fmla="*/ 46 w 99"/>
              <a:gd name="T35" fmla="*/ 73 h 83"/>
              <a:gd name="T36" fmla="*/ 45 w 99"/>
              <a:gd name="T37" fmla="*/ 73 h 83"/>
              <a:gd name="T38" fmla="*/ 43 w 99"/>
              <a:gd name="T39" fmla="*/ 73 h 83"/>
              <a:gd name="T40" fmla="*/ 30 w 99"/>
              <a:gd name="T41" fmla="*/ 75 h 83"/>
              <a:gd name="T42" fmla="*/ 26 w 99"/>
              <a:gd name="T43" fmla="*/ 77 h 83"/>
              <a:gd name="T44" fmla="*/ 23 w 99"/>
              <a:gd name="T45" fmla="*/ 80 h 83"/>
              <a:gd name="T46" fmla="*/ 13 w 99"/>
              <a:gd name="T47" fmla="*/ 83 h 83"/>
              <a:gd name="T48" fmla="*/ 12 w 99"/>
              <a:gd name="T49" fmla="*/ 77 h 83"/>
              <a:gd name="T50" fmla="*/ 8 w 99"/>
              <a:gd name="T51" fmla="*/ 66 h 83"/>
              <a:gd name="T52" fmla="*/ 5 w 99"/>
              <a:gd name="T53" fmla="*/ 62 h 83"/>
              <a:gd name="T54" fmla="*/ 2 w 99"/>
              <a:gd name="T55" fmla="*/ 65 h 83"/>
              <a:gd name="T56" fmla="*/ 0 w 99"/>
              <a:gd name="T57" fmla="*/ 49 h 83"/>
              <a:gd name="T58" fmla="*/ 5 w 99"/>
              <a:gd name="T59" fmla="*/ 42 h 83"/>
              <a:gd name="T60" fmla="*/ 13 w 99"/>
              <a:gd name="T61" fmla="*/ 43 h 83"/>
              <a:gd name="T62" fmla="*/ 26 w 99"/>
              <a:gd name="T63" fmla="*/ 35 h 83"/>
              <a:gd name="T64" fmla="*/ 27 w 99"/>
              <a:gd name="T65" fmla="*/ 38 h 83"/>
              <a:gd name="T66" fmla="*/ 32 w 99"/>
              <a:gd name="T67" fmla="*/ 35 h 83"/>
              <a:gd name="T68" fmla="*/ 39 w 99"/>
              <a:gd name="T69" fmla="*/ 19 h 83"/>
              <a:gd name="T70" fmla="*/ 41 w 99"/>
              <a:gd name="T71" fmla="*/ 16 h 83"/>
              <a:gd name="T72" fmla="*/ 46 w 99"/>
              <a:gd name="T73" fmla="*/ 8 h 83"/>
              <a:gd name="T74" fmla="*/ 43 w 99"/>
              <a:gd name="T75" fmla="*/ 6 h 83"/>
              <a:gd name="T76" fmla="*/ 42 w 99"/>
              <a:gd name="T77" fmla="*/ 4 h 83"/>
              <a:gd name="T78" fmla="*/ 41 w 99"/>
              <a:gd name="T79" fmla="*/ 2 h 83"/>
              <a:gd name="T80" fmla="*/ 43 w 99"/>
              <a:gd name="T81" fmla="*/ 0 h 83"/>
              <a:gd name="T82" fmla="*/ 46 w 99"/>
              <a:gd name="T83" fmla="*/ 0 h 83"/>
              <a:gd name="T84" fmla="*/ 49 w 99"/>
              <a:gd name="T85" fmla="*/ 1 h 83"/>
              <a:gd name="T86" fmla="*/ 50 w 99"/>
              <a:gd name="T87" fmla="*/ 6 h 83"/>
              <a:gd name="T88" fmla="*/ 53 w 99"/>
              <a:gd name="T89" fmla="*/ 1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" h="83">
                <a:moveTo>
                  <a:pt x="53" y="11"/>
                </a:moveTo>
                <a:lnTo>
                  <a:pt x="60" y="6"/>
                </a:lnTo>
                <a:lnTo>
                  <a:pt x="62" y="11"/>
                </a:lnTo>
                <a:lnTo>
                  <a:pt x="65" y="12"/>
                </a:lnTo>
                <a:lnTo>
                  <a:pt x="58" y="21"/>
                </a:lnTo>
                <a:lnTo>
                  <a:pt x="80" y="36"/>
                </a:lnTo>
                <a:lnTo>
                  <a:pt x="83" y="39"/>
                </a:lnTo>
                <a:lnTo>
                  <a:pt x="90" y="50"/>
                </a:lnTo>
                <a:lnTo>
                  <a:pt x="98" y="51"/>
                </a:lnTo>
                <a:lnTo>
                  <a:pt x="99" y="57"/>
                </a:lnTo>
                <a:lnTo>
                  <a:pt x="91" y="62"/>
                </a:lnTo>
                <a:lnTo>
                  <a:pt x="83" y="69"/>
                </a:lnTo>
                <a:lnTo>
                  <a:pt x="81" y="71"/>
                </a:lnTo>
                <a:lnTo>
                  <a:pt x="80" y="71"/>
                </a:lnTo>
                <a:lnTo>
                  <a:pt x="79" y="71"/>
                </a:lnTo>
                <a:lnTo>
                  <a:pt x="62" y="72"/>
                </a:lnTo>
                <a:lnTo>
                  <a:pt x="50" y="73"/>
                </a:lnTo>
                <a:lnTo>
                  <a:pt x="46" y="73"/>
                </a:lnTo>
                <a:lnTo>
                  <a:pt x="45" y="73"/>
                </a:lnTo>
                <a:lnTo>
                  <a:pt x="43" y="73"/>
                </a:lnTo>
                <a:lnTo>
                  <a:pt x="30" y="75"/>
                </a:lnTo>
                <a:lnTo>
                  <a:pt x="26" y="77"/>
                </a:lnTo>
                <a:lnTo>
                  <a:pt x="23" y="80"/>
                </a:lnTo>
                <a:lnTo>
                  <a:pt x="13" y="83"/>
                </a:lnTo>
                <a:lnTo>
                  <a:pt x="12" y="77"/>
                </a:lnTo>
                <a:lnTo>
                  <a:pt x="8" y="66"/>
                </a:lnTo>
                <a:lnTo>
                  <a:pt x="5" y="62"/>
                </a:lnTo>
                <a:lnTo>
                  <a:pt x="2" y="65"/>
                </a:lnTo>
                <a:lnTo>
                  <a:pt x="0" y="49"/>
                </a:lnTo>
                <a:lnTo>
                  <a:pt x="5" y="42"/>
                </a:lnTo>
                <a:lnTo>
                  <a:pt x="13" y="43"/>
                </a:lnTo>
                <a:lnTo>
                  <a:pt x="26" y="35"/>
                </a:lnTo>
                <a:lnTo>
                  <a:pt x="27" y="38"/>
                </a:lnTo>
                <a:lnTo>
                  <a:pt x="32" y="35"/>
                </a:lnTo>
                <a:lnTo>
                  <a:pt x="39" y="19"/>
                </a:lnTo>
                <a:lnTo>
                  <a:pt x="41" y="16"/>
                </a:lnTo>
                <a:lnTo>
                  <a:pt x="46" y="8"/>
                </a:lnTo>
                <a:lnTo>
                  <a:pt x="43" y="6"/>
                </a:lnTo>
                <a:lnTo>
                  <a:pt x="42" y="4"/>
                </a:lnTo>
                <a:lnTo>
                  <a:pt x="41" y="2"/>
                </a:lnTo>
                <a:lnTo>
                  <a:pt x="43" y="0"/>
                </a:lnTo>
                <a:lnTo>
                  <a:pt x="46" y="0"/>
                </a:lnTo>
                <a:lnTo>
                  <a:pt x="49" y="1"/>
                </a:lnTo>
                <a:lnTo>
                  <a:pt x="50" y="6"/>
                </a:lnTo>
                <a:lnTo>
                  <a:pt x="53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967">
            <a:extLst>
              <a:ext uri="{FF2B5EF4-FFF2-40B4-BE49-F238E27FC236}">
                <a16:creationId xmlns:a16="http://schemas.microsoft.com/office/drawing/2014/main" id="{1B0C0A49-5E28-43F7-51FF-CB306176ED56}"/>
              </a:ext>
            </a:extLst>
          </p:cNvPr>
          <p:cNvSpPr>
            <a:spLocks/>
          </p:cNvSpPr>
          <p:nvPr/>
        </p:nvSpPr>
        <p:spPr bwMode="auto">
          <a:xfrm>
            <a:off x="4486336" y="4175224"/>
            <a:ext cx="112714" cy="163516"/>
          </a:xfrm>
          <a:custGeom>
            <a:avLst/>
            <a:gdLst>
              <a:gd name="T0" fmla="*/ 0 w 71"/>
              <a:gd name="T1" fmla="*/ 11 h 103"/>
              <a:gd name="T2" fmla="*/ 21 w 71"/>
              <a:gd name="T3" fmla="*/ 0 h 103"/>
              <a:gd name="T4" fmla="*/ 47 w 71"/>
              <a:gd name="T5" fmla="*/ 45 h 103"/>
              <a:gd name="T6" fmla="*/ 47 w 71"/>
              <a:gd name="T7" fmla="*/ 71 h 103"/>
              <a:gd name="T8" fmla="*/ 47 w 71"/>
              <a:gd name="T9" fmla="*/ 73 h 103"/>
              <a:gd name="T10" fmla="*/ 64 w 71"/>
              <a:gd name="T11" fmla="*/ 78 h 103"/>
              <a:gd name="T12" fmla="*/ 70 w 71"/>
              <a:gd name="T13" fmla="*/ 84 h 103"/>
              <a:gd name="T14" fmla="*/ 69 w 71"/>
              <a:gd name="T15" fmla="*/ 86 h 103"/>
              <a:gd name="T16" fmla="*/ 63 w 71"/>
              <a:gd name="T17" fmla="*/ 101 h 103"/>
              <a:gd name="T18" fmla="*/ 70 w 71"/>
              <a:gd name="T19" fmla="*/ 103 h 103"/>
              <a:gd name="T20" fmla="*/ 71 w 71"/>
              <a:gd name="T21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103">
                <a:moveTo>
                  <a:pt x="0" y="11"/>
                </a:moveTo>
                <a:lnTo>
                  <a:pt x="21" y="0"/>
                </a:lnTo>
                <a:lnTo>
                  <a:pt x="47" y="45"/>
                </a:lnTo>
                <a:lnTo>
                  <a:pt x="47" y="71"/>
                </a:lnTo>
                <a:lnTo>
                  <a:pt x="47" y="73"/>
                </a:lnTo>
                <a:lnTo>
                  <a:pt x="64" y="78"/>
                </a:lnTo>
                <a:lnTo>
                  <a:pt x="70" y="84"/>
                </a:lnTo>
                <a:lnTo>
                  <a:pt x="69" y="86"/>
                </a:lnTo>
                <a:lnTo>
                  <a:pt x="63" y="101"/>
                </a:lnTo>
                <a:lnTo>
                  <a:pt x="70" y="103"/>
                </a:lnTo>
                <a:lnTo>
                  <a:pt x="71" y="10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968">
            <a:extLst>
              <a:ext uri="{FF2B5EF4-FFF2-40B4-BE49-F238E27FC236}">
                <a16:creationId xmlns:a16="http://schemas.microsoft.com/office/drawing/2014/main" id="{EC9B6A68-C88B-AA0F-0A8F-C3E338492162}"/>
              </a:ext>
            </a:extLst>
          </p:cNvPr>
          <p:cNvSpPr>
            <a:spLocks/>
          </p:cNvSpPr>
          <p:nvPr/>
        </p:nvSpPr>
        <p:spPr bwMode="auto">
          <a:xfrm>
            <a:off x="4537137" y="4338740"/>
            <a:ext cx="66676" cy="12700"/>
          </a:xfrm>
          <a:custGeom>
            <a:avLst/>
            <a:gdLst>
              <a:gd name="T0" fmla="*/ 39 w 42"/>
              <a:gd name="T1" fmla="*/ 0 h 8"/>
              <a:gd name="T2" fmla="*/ 42 w 42"/>
              <a:gd name="T3" fmla="*/ 8 h 8"/>
              <a:gd name="T4" fmla="*/ 37 w 42"/>
              <a:gd name="T5" fmla="*/ 8 h 8"/>
              <a:gd name="T6" fmla="*/ 30 w 42"/>
              <a:gd name="T7" fmla="*/ 7 h 8"/>
              <a:gd name="T8" fmla="*/ 0 w 42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8">
                <a:moveTo>
                  <a:pt x="39" y="0"/>
                </a:moveTo>
                <a:lnTo>
                  <a:pt x="42" y="8"/>
                </a:lnTo>
                <a:lnTo>
                  <a:pt x="37" y="8"/>
                </a:lnTo>
                <a:lnTo>
                  <a:pt x="30" y="7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969">
            <a:extLst>
              <a:ext uri="{FF2B5EF4-FFF2-40B4-BE49-F238E27FC236}">
                <a16:creationId xmlns:a16="http://schemas.microsoft.com/office/drawing/2014/main" id="{E65DBB9F-3A97-2336-9B43-57BA6644BD2A}"/>
              </a:ext>
            </a:extLst>
          </p:cNvPr>
          <p:cNvSpPr>
            <a:spLocks/>
          </p:cNvSpPr>
          <p:nvPr/>
        </p:nvSpPr>
        <p:spPr bwMode="auto">
          <a:xfrm>
            <a:off x="4768915" y="4219675"/>
            <a:ext cx="103189" cy="150816"/>
          </a:xfrm>
          <a:custGeom>
            <a:avLst/>
            <a:gdLst>
              <a:gd name="T0" fmla="*/ 47 w 65"/>
              <a:gd name="T1" fmla="*/ 32 h 95"/>
              <a:gd name="T2" fmla="*/ 56 w 65"/>
              <a:gd name="T3" fmla="*/ 43 h 95"/>
              <a:gd name="T4" fmla="*/ 61 w 65"/>
              <a:gd name="T5" fmla="*/ 52 h 95"/>
              <a:gd name="T6" fmla="*/ 58 w 65"/>
              <a:gd name="T7" fmla="*/ 61 h 95"/>
              <a:gd name="T8" fmla="*/ 65 w 65"/>
              <a:gd name="T9" fmla="*/ 69 h 95"/>
              <a:gd name="T10" fmla="*/ 62 w 65"/>
              <a:gd name="T11" fmla="*/ 73 h 95"/>
              <a:gd name="T12" fmla="*/ 61 w 65"/>
              <a:gd name="T13" fmla="*/ 75 h 95"/>
              <a:gd name="T14" fmla="*/ 58 w 65"/>
              <a:gd name="T15" fmla="*/ 75 h 95"/>
              <a:gd name="T16" fmla="*/ 61 w 65"/>
              <a:gd name="T17" fmla="*/ 83 h 95"/>
              <a:gd name="T18" fmla="*/ 65 w 65"/>
              <a:gd name="T19" fmla="*/ 95 h 95"/>
              <a:gd name="T20" fmla="*/ 58 w 65"/>
              <a:gd name="T21" fmla="*/ 90 h 95"/>
              <a:gd name="T22" fmla="*/ 54 w 65"/>
              <a:gd name="T23" fmla="*/ 91 h 95"/>
              <a:gd name="T24" fmla="*/ 50 w 65"/>
              <a:gd name="T25" fmla="*/ 92 h 95"/>
              <a:gd name="T26" fmla="*/ 39 w 65"/>
              <a:gd name="T27" fmla="*/ 87 h 95"/>
              <a:gd name="T28" fmla="*/ 31 w 65"/>
              <a:gd name="T29" fmla="*/ 73 h 95"/>
              <a:gd name="T30" fmla="*/ 32 w 65"/>
              <a:gd name="T31" fmla="*/ 52 h 95"/>
              <a:gd name="T32" fmla="*/ 24 w 65"/>
              <a:gd name="T33" fmla="*/ 43 h 95"/>
              <a:gd name="T34" fmla="*/ 16 w 65"/>
              <a:gd name="T35" fmla="*/ 35 h 95"/>
              <a:gd name="T36" fmla="*/ 4 w 65"/>
              <a:gd name="T37" fmla="*/ 38 h 95"/>
              <a:gd name="T38" fmla="*/ 2 w 65"/>
              <a:gd name="T39" fmla="*/ 32 h 95"/>
              <a:gd name="T40" fmla="*/ 0 w 65"/>
              <a:gd name="T41" fmla="*/ 26 h 95"/>
              <a:gd name="T42" fmla="*/ 11 w 65"/>
              <a:gd name="T43" fmla="*/ 12 h 95"/>
              <a:gd name="T44" fmla="*/ 12 w 65"/>
              <a:gd name="T45" fmla="*/ 1 h 95"/>
              <a:gd name="T46" fmla="*/ 34 w 65"/>
              <a:gd name="T47" fmla="*/ 0 h 95"/>
              <a:gd name="T48" fmla="*/ 39 w 65"/>
              <a:gd name="T49" fmla="*/ 19 h 95"/>
              <a:gd name="T50" fmla="*/ 42 w 65"/>
              <a:gd name="T51" fmla="*/ 28 h 95"/>
              <a:gd name="T52" fmla="*/ 47 w 65"/>
              <a:gd name="T53" fmla="*/ 3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95">
                <a:moveTo>
                  <a:pt x="47" y="32"/>
                </a:moveTo>
                <a:lnTo>
                  <a:pt x="56" y="43"/>
                </a:lnTo>
                <a:lnTo>
                  <a:pt x="61" y="52"/>
                </a:lnTo>
                <a:lnTo>
                  <a:pt x="58" y="61"/>
                </a:lnTo>
                <a:lnTo>
                  <a:pt x="65" y="69"/>
                </a:lnTo>
                <a:lnTo>
                  <a:pt x="62" y="73"/>
                </a:lnTo>
                <a:lnTo>
                  <a:pt x="61" y="75"/>
                </a:lnTo>
                <a:lnTo>
                  <a:pt x="58" y="75"/>
                </a:lnTo>
                <a:lnTo>
                  <a:pt x="61" y="83"/>
                </a:lnTo>
                <a:lnTo>
                  <a:pt x="65" y="95"/>
                </a:lnTo>
                <a:lnTo>
                  <a:pt x="58" y="90"/>
                </a:lnTo>
                <a:lnTo>
                  <a:pt x="54" y="91"/>
                </a:lnTo>
                <a:lnTo>
                  <a:pt x="50" y="92"/>
                </a:lnTo>
                <a:lnTo>
                  <a:pt x="39" y="87"/>
                </a:lnTo>
                <a:lnTo>
                  <a:pt x="31" y="73"/>
                </a:lnTo>
                <a:lnTo>
                  <a:pt x="32" y="52"/>
                </a:lnTo>
                <a:lnTo>
                  <a:pt x="24" y="43"/>
                </a:lnTo>
                <a:lnTo>
                  <a:pt x="16" y="35"/>
                </a:lnTo>
                <a:lnTo>
                  <a:pt x="4" y="38"/>
                </a:lnTo>
                <a:lnTo>
                  <a:pt x="2" y="32"/>
                </a:lnTo>
                <a:lnTo>
                  <a:pt x="0" y="26"/>
                </a:lnTo>
                <a:lnTo>
                  <a:pt x="11" y="12"/>
                </a:lnTo>
                <a:lnTo>
                  <a:pt x="12" y="1"/>
                </a:lnTo>
                <a:lnTo>
                  <a:pt x="34" y="0"/>
                </a:lnTo>
                <a:lnTo>
                  <a:pt x="39" y="19"/>
                </a:lnTo>
                <a:lnTo>
                  <a:pt x="42" y="28"/>
                </a:lnTo>
                <a:lnTo>
                  <a:pt x="47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970">
            <a:extLst>
              <a:ext uri="{FF2B5EF4-FFF2-40B4-BE49-F238E27FC236}">
                <a16:creationId xmlns:a16="http://schemas.microsoft.com/office/drawing/2014/main" id="{CEAC30A3-47DF-D433-7266-760D9E555531}"/>
              </a:ext>
            </a:extLst>
          </p:cNvPr>
          <p:cNvSpPr>
            <a:spLocks/>
          </p:cNvSpPr>
          <p:nvPr/>
        </p:nvSpPr>
        <p:spPr bwMode="auto">
          <a:xfrm>
            <a:off x="5422974" y="4246663"/>
            <a:ext cx="180977" cy="190505"/>
          </a:xfrm>
          <a:custGeom>
            <a:avLst/>
            <a:gdLst>
              <a:gd name="T0" fmla="*/ 101 w 114"/>
              <a:gd name="T1" fmla="*/ 18 h 120"/>
              <a:gd name="T2" fmla="*/ 102 w 114"/>
              <a:gd name="T3" fmla="*/ 24 h 120"/>
              <a:gd name="T4" fmla="*/ 103 w 114"/>
              <a:gd name="T5" fmla="*/ 26 h 120"/>
              <a:gd name="T6" fmla="*/ 105 w 114"/>
              <a:gd name="T7" fmla="*/ 30 h 120"/>
              <a:gd name="T8" fmla="*/ 109 w 114"/>
              <a:gd name="T9" fmla="*/ 39 h 120"/>
              <a:gd name="T10" fmla="*/ 112 w 114"/>
              <a:gd name="T11" fmla="*/ 48 h 120"/>
              <a:gd name="T12" fmla="*/ 114 w 114"/>
              <a:gd name="T13" fmla="*/ 54 h 120"/>
              <a:gd name="T14" fmla="*/ 107 w 114"/>
              <a:gd name="T15" fmla="*/ 62 h 120"/>
              <a:gd name="T16" fmla="*/ 105 w 114"/>
              <a:gd name="T17" fmla="*/ 65 h 120"/>
              <a:gd name="T18" fmla="*/ 102 w 114"/>
              <a:gd name="T19" fmla="*/ 67 h 120"/>
              <a:gd name="T20" fmla="*/ 98 w 114"/>
              <a:gd name="T21" fmla="*/ 74 h 120"/>
              <a:gd name="T22" fmla="*/ 94 w 114"/>
              <a:gd name="T23" fmla="*/ 78 h 120"/>
              <a:gd name="T24" fmla="*/ 97 w 114"/>
              <a:gd name="T25" fmla="*/ 90 h 120"/>
              <a:gd name="T26" fmla="*/ 97 w 114"/>
              <a:gd name="T27" fmla="*/ 95 h 120"/>
              <a:gd name="T28" fmla="*/ 97 w 114"/>
              <a:gd name="T29" fmla="*/ 97 h 120"/>
              <a:gd name="T30" fmla="*/ 98 w 114"/>
              <a:gd name="T31" fmla="*/ 107 h 120"/>
              <a:gd name="T32" fmla="*/ 101 w 114"/>
              <a:gd name="T33" fmla="*/ 120 h 120"/>
              <a:gd name="T34" fmla="*/ 73 w 114"/>
              <a:gd name="T35" fmla="*/ 103 h 120"/>
              <a:gd name="T36" fmla="*/ 68 w 114"/>
              <a:gd name="T37" fmla="*/ 100 h 120"/>
              <a:gd name="T38" fmla="*/ 62 w 114"/>
              <a:gd name="T39" fmla="*/ 97 h 120"/>
              <a:gd name="T40" fmla="*/ 61 w 114"/>
              <a:gd name="T41" fmla="*/ 96 h 120"/>
              <a:gd name="T42" fmla="*/ 61 w 114"/>
              <a:gd name="T43" fmla="*/ 93 h 120"/>
              <a:gd name="T44" fmla="*/ 58 w 114"/>
              <a:gd name="T45" fmla="*/ 80 h 120"/>
              <a:gd name="T46" fmla="*/ 35 w 114"/>
              <a:gd name="T47" fmla="*/ 82 h 120"/>
              <a:gd name="T48" fmla="*/ 26 w 114"/>
              <a:gd name="T49" fmla="*/ 70 h 120"/>
              <a:gd name="T50" fmla="*/ 22 w 114"/>
              <a:gd name="T51" fmla="*/ 56 h 120"/>
              <a:gd name="T52" fmla="*/ 0 w 114"/>
              <a:gd name="T53" fmla="*/ 47 h 120"/>
              <a:gd name="T54" fmla="*/ 5 w 114"/>
              <a:gd name="T55" fmla="*/ 36 h 120"/>
              <a:gd name="T56" fmla="*/ 11 w 114"/>
              <a:gd name="T57" fmla="*/ 26 h 120"/>
              <a:gd name="T58" fmla="*/ 15 w 114"/>
              <a:gd name="T59" fmla="*/ 21 h 120"/>
              <a:gd name="T60" fmla="*/ 15 w 114"/>
              <a:gd name="T61" fmla="*/ 20 h 120"/>
              <a:gd name="T62" fmla="*/ 17 w 114"/>
              <a:gd name="T63" fmla="*/ 20 h 120"/>
              <a:gd name="T64" fmla="*/ 26 w 114"/>
              <a:gd name="T65" fmla="*/ 21 h 120"/>
              <a:gd name="T66" fmla="*/ 27 w 114"/>
              <a:gd name="T67" fmla="*/ 20 h 120"/>
              <a:gd name="T68" fmla="*/ 45 w 114"/>
              <a:gd name="T69" fmla="*/ 11 h 120"/>
              <a:gd name="T70" fmla="*/ 45 w 114"/>
              <a:gd name="T71" fmla="*/ 2 h 120"/>
              <a:gd name="T72" fmla="*/ 54 w 114"/>
              <a:gd name="T73" fmla="*/ 2 h 120"/>
              <a:gd name="T74" fmla="*/ 82 w 114"/>
              <a:gd name="T75" fmla="*/ 0 h 120"/>
              <a:gd name="T76" fmla="*/ 87 w 114"/>
              <a:gd name="T77" fmla="*/ 2 h 120"/>
              <a:gd name="T78" fmla="*/ 95 w 114"/>
              <a:gd name="T79" fmla="*/ 5 h 120"/>
              <a:gd name="T80" fmla="*/ 98 w 114"/>
              <a:gd name="T81" fmla="*/ 10 h 120"/>
              <a:gd name="T82" fmla="*/ 99 w 114"/>
              <a:gd name="T83" fmla="*/ 17 h 120"/>
              <a:gd name="T84" fmla="*/ 101 w 114"/>
              <a:gd name="T85" fmla="*/ 1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4" h="120">
                <a:moveTo>
                  <a:pt x="101" y="18"/>
                </a:moveTo>
                <a:lnTo>
                  <a:pt x="102" y="24"/>
                </a:lnTo>
                <a:lnTo>
                  <a:pt x="103" y="26"/>
                </a:lnTo>
                <a:lnTo>
                  <a:pt x="105" y="30"/>
                </a:lnTo>
                <a:lnTo>
                  <a:pt x="109" y="39"/>
                </a:lnTo>
                <a:lnTo>
                  <a:pt x="112" y="48"/>
                </a:lnTo>
                <a:lnTo>
                  <a:pt x="114" y="54"/>
                </a:lnTo>
                <a:lnTo>
                  <a:pt x="107" y="62"/>
                </a:lnTo>
                <a:lnTo>
                  <a:pt x="105" y="65"/>
                </a:lnTo>
                <a:lnTo>
                  <a:pt x="102" y="67"/>
                </a:lnTo>
                <a:lnTo>
                  <a:pt x="98" y="74"/>
                </a:lnTo>
                <a:lnTo>
                  <a:pt x="94" y="78"/>
                </a:lnTo>
                <a:lnTo>
                  <a:pt x="97" y="90"/>
                </a:lnTo>
                <a:lnTo>
                  <a:pt x="97" y="95"/>
                </a:lnTo>
                <a:lnTo>
                  <a:pt x="97" y="97"/>
                </a:lnTo>
                <a:lnTo>
                  <a:pt x="98" y="107"/>
                </a:lnTo>
                <a:lnTo>
                  <a:pt x="101" y="120"/>
                </a:lnTo>
                <a:lnTo>
                  <a:pt x="73" y="103"/>
                </a:lnTo>
                <a:lnTo>
                  <a:pt x="68" y="100"/>
                </a:lnTo>
                <a:lnTo>
                  <a:pt x="62" y="97"/>
                </a:lnTo>
                <a:lnTo>
                  <a:pt x="61" y="96"/>
                </a:lnTo>
                <a:lnTo>
                  <a:pt x="61" y="93"/>
                </a:lnTo>
                <a:lnTo>
                  <a:pt x="58" y="80"/>
                </a:lnTo>
                <a:lnTo>
                  <a:pt x="35" y="82"/>
                </a:lnTo>
                <a:lnTo>
                  <a:pt x="26" y="70"/>
                </a:lnTo>
                <a:lnTo>
                  <a:pt x="22" y="56"/>
                </a:lnTo>
                <a:lnTo>
                  <a:pt x="0" y="47"/>
                </a:lnTo>
                <a:lnTo>
                  <a:pt x="5" y="36"/>
                </a:lnTo>
                <a:lnTo>
                  <a:pt x="11" y="26"/>
                </a:lnTo>
                <a:lnTo>
                  <a:pt x="15" y="21"/>
                </a:lnTo>
                <a:lnTo>
                  <a:pt x="15" y="20"/>
                </a:lnTo>
                <a:lnTo>
                  <a:pt x="17" y="20"/>
                </a:lnTo>
                <a:lnTo>
                  <a:pt x="26" y="21"/>
                </a:lnTo>
                <a:lnTo>
                  <a:pt x="27" y="20"/>
                </a:lnTo>
                <a:lnTo>
                  <a:pt x="45" y="11"/>
                </a:lnTo>
                <a:lnTo>
                  <a:pt x="45" y="2"/>
                </a:lnTo>
                <a:lnTo>
                  <a:pt x="54" y="2"/>
                </a:lnTo>
                <a:lnTo>
                  <a:pt x="82" y="0"/>
                </a:lnTo>
                <a:lnTo>
                  <a:pt x="87" y="2"/>
                </a:lnTo>
                <a:lnTo>
                  <a:pt x="95" y="5"/>
                </a:lnTo>
                <a:lnTo>
                  <a:pt x="98" y="10"/>
                </a:lnTo>
                <a:lnTo>
                  <a:pt x="99" y="17"/>
                </a:lnTo>
                <a:lnTo>
                  <a:pt x="101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971">
            <a:extLst>
              <a:ext uri="{FF2B5EF4-FFF2-40B4-BE49-F238E27FC236}">
                <a16:creationId xmlns:a16="http://schemas.microsoft.com/office/drawing/2014/main" id="{24F2FD4D-EEA0-5789-B62D-BE3A2D0D53F1}"/>
              </a:ext>
            </a:extLst>
          </p:cNvPr>
          <p:cNvSpPr>
            <a:spLocks/>
          </p:cNvSpPr>
          <p:nvPr/>
        </p:nvSpPr>
        <p:spPr bwMode="auto">
          <a:xfrm>
            <a:off x="4670489" y="4260951"/>
            <a:ext cx="149227" cy="80964"/>
          </a:xfrm>
          <a:custGeom>
            <a:avLst/>
            <a:gdLst>
              <a:gd name="T0" fmla="*/ 64 w 94"/>
              <a:gd name="T1" fmla="*/ 6 h 51"/>
              <a:gd name="T2" fmla="*/ 66 w 94"/>
              <a:gd name="T3" fmla="*/ 12 h 51"/>
              <a:gd name="T4" fmla="*/ 78 w 94"/>
              <a:gd name="T5" fmla="*/ 9 h 51"/>
              <a:gd name="T6" fmla="*/ 86 w 94"/>
              <a:gd name="T7" fmla="*/ 17 h 51"/>
              <a:gd name="T8" fmla="*/ 94 w 94"/>
              <a:gd name="T9" fmla="*/ 26 h 51"/>
              <a:gd name="T10" fmla="*/ 93 w 94"/>
              <a:gd name="T11" fmla="*/ 47 h 51"/>
              <a:gd name="T12" fmla="*/ 89 w 94"/>
              <a:gd name="T13" fmla="*/ 49 h 51"/>
              <a:gd name="T14" fmla="*/ 85 w 94"/>
              <a:gd name="T15" fmla="*/ 49 h 51"/>
              <a:gd name="T16" fmla="*/ 81 w 94"/>
              <a:gd name="T17" fmla="*/ 50 h 51"/>
              <a:gd name="T18" fmla="*/ 78 w 94"/>
              <a:gd name="T19" fmla="*/ 49 h 51"/>
              <a:gd name="T20" fmla="*/ 64 w 94"/>
              <a:gd name="T21" fmla="*/ 51 h 51"/>
              <a:gd name="T22" fmla="*/ 60 w 94"/>
              <a:gd name="T23" fmla="*/ 49 h 51"/>
              <a:gd name="T24" fmla="*/ 58 w 94"/>
              <a:gd name="T25" fmla="*/ 49 h 51"/>
              <a:gd name="T26" fmla="*/ 52 w 94"/>
              <a:gd name="T27" fmla="*/ 49 h 51"/>
              <a:gd name="T28" fmla="*/ 52 w 94"/>
              <a:gd name="T29" fmla="*/ 47 h 51"/>
              <a:gd name="T30" fmla="*/ 49 w 94"/>
              <a:gd name="T31" fmla="*/ 39 h 51"/>
              <a:gd name="T32" fmla="*/ 44 w 94"/>
              <a:gd name="T33" fmla="*/ 38 h 51"/>
              <a:gd name="T34" fmla="*/ 44 w 94"/>
              <a:gd name="T35" fmla="*/ 42 h 51"/>
              <a:gd name="T36" fmla="*/ 32 w 94"/>
              <a:gd name="T37" fmla="*/ 46 h 51"/>
              <a:gd name="T38" fmla="*/ 28 w 94"/>
              <a:gd name="T39" fmla="*/ 46 h 51"/>
              <a:gd name="T40" fmla="*/ 14 w 94"/>
              <a:gd name="T41" fmla="*/ 45 h 51"/>
              <a:gd name="T42" fmla="*/ 8 w 94"/>
              <a:gd name="T43" fmla="*/ 45 h 51"/>
              <a:gd name="T44" fmla="*/ 6 w 94"/>
              <a:gd name="T45" fmla="*/ 43 h 51"/>
              <a:gd name="T46" fmla="*/ 0 w 94"/>
              <a:gd name="T47" fmla="*/ 39 h 51"/>
              <a:gd name="T48" fmla="*/ 3 w 94"/>
              <a:gd name="T49" fmla="*/ 36 h 51"/>
              <a:gd name="T50" fmla="*/ 28 w 94"/>
              <a:gd name="T51" fmla="*/ 32 h 51"/>
              <a:gd name="T52" fmla="*/ 30 w 94"/>
              <a:gd name="T53" fmla="*/ 21 h 51"/>
              <a:gd name="T54" fmla="*/ 30 w 94"/>
              <a:gd name="T55" fmla="*/ 20 h 51"/>
              <a:gd name="T56" fmla="*/ 28 w 94"/>
              <a:gd name="T57" fmla="*/ 19 h 51"/>
              <a:gd name="T58" fmla="*/ 26 w 94"/>
              <a:gd name="T59" fmla="*/ 17 h 51"/>
              <a:gd name="T60" fmla="*/ 25 w 94"/>
              <a:gd name="T61" fmla="*/ 16 h 51"/>
              <a:gd name="T62" fmla="*/ 49 w 94"/>
              <a:gd name="T63" fmla="*/ 5 h 51"/>
              <a:gd name="T64" fmla="*/ 51 w 94"/>
              <a:gd name="T65" fmla="*/ 1 h 51"/>
              <a:gd name="T66" fmla="*/ 55 w 94"/>
              <a:gd name="T67" fmla="*/ 1 h 51"/>
              <a:gd name="T68" fmla="*/ 62 w 94"/>
              <a:gd name="T69" fmla="*/ 0 h 51"/>
              <a:gd name="T70" fmla="*/ 64 w 94"/>
              <a:gd name="T71" fmla="*/ 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" h="51">
                <a:moveTo>
                  <a:pt x="64" y="6"/>
                </a:moveTo>
                <a:lnTo>
                  <a:pt x="66" y="12"/>
                </a:lnTo>
                <a:lnTo>
                  <a:pt x="78" y="9"/>
                </a:lnTo>
                <a:lnTo>
                  <a:pt x="86" y="17"/>
                </a:lnTo>
                <a:lnTo>
                  <a:pt x="94" y="26"/>
                </a:lnTo>
                <a:lnTo>
                  <a:pt x="93" y="47"/>
                </a:lnTo>
                <a:lnTo>
                  <a:pt x="89" y="49"/>
                </a:lnTo>
                <a:lnTo>
                  <a:pt x="85" y="49"/>
                </a:lnTo>
                <a:lnTo>
                  <a:pt x="81" y="50"/>
                </a:lnTo>
                <a:lnTo>
                  <a:pt x="78" y="49"/>
                </a:lnTo>
                <a:lnTo>
                  <a:pt x="64" y="51"/>
                </a:lnTo>
                <a:lnTo>
                  <a:pt x="60" y="49"/>
                </a:lnTo>
                <a:lnTo>
                  <a:pt x="58" y="49"/>
                </a:lnTo>
                <a:lnTo>
                  <a:pt x="52" y="49"/>
                </a:lnTo>
                <a:lnTo>
                  <a:pt x="52" y="47"/>
                </a:lnTo>
                <a:lnTo>
                  <a:pt x="49" y="39"/>
                </a:lnTo>
                <a:lnTo>
                  <a:pt x="44" y="38"/>
                </a:lnTo>
                <a:lnTo>
                  <a:pt x="44" y="42"/>
                </a:lnTo>
                <a:lnTo>
                  <a:pt x="32" y="46"/>
                </a:lnTo>
                <a:lnTo>
                  <a:pt x="28" y="46"/>
                </a:lnTo>
                <a:lnTo>
                  <a:pt x="14" y="45"/>
                </a:lnTo>
                <a:lnTo>
                  <a:pt x="8" y="45"/>
                </a:lnTo>
                <a:lnTo>
                  <a:pt x="6" y="43"/>
                </a:lnTo>
                <a:lnTo>
                  <a:pt x="0" y="39"/>
                </a:lnTo>
                <a:lnTo>
                  <a:pt x="3" y="36"/>
                </a:lnTo>
                <a:lnTo>
                  <a:pt x="28" y="32"/>
                </a:lnTo>
                <a:lnTo>
                  <a:pt x="30" y="21"/>
                </a:lnTo>
                <a:lnTo>
                  <a:pt x="30" y="20"/>
                </a:lnTo>
                <a:lnTo>
                  <a:pt x="28" y="19"/>
                </a:lnTo>
                <a:lnTo>
                  <a:pt x="26" y="17"/>
                </a:lnTo>
                <a:lnTo>
                  <a:pt x="25" y="16"/>
                </a:lnTo>
                <a:lnTo>
                  <a:pt x="49" y="5"/>
                </a:lnTo>
                <a:lnTo>
                  <a:pt x="51" y="1"/>
                </a:lnTo>
                <a:lnTo>
                  <a:pt x="55" y="1"/>
                </a:lnTo>
                <a:lnTo>
                  <a:pt x="62" y="0"/>
                </a:lnTo>
                <a:lnTo>
                  <a:pt x="64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972">
            <a:extLst>
              <a:ext uri="{FF2B5EF4-FFF2-40B4-BE49-F238E27FC236}">
                <a16:creationId xmlns:a16="http://schemas.microsoft.com/office/drawing/2014/main" id="{C4B2C6D6-E7F4-F457-14C2-D888415E5710}"/>
              </a:ext>
            </a:extLst>
          </p:cNvPr>
          <p:cNvSpPr>
            <a:spLocks/>
          </p:cNvSpPr>
          <p:nvPr/>
        </p:nvSpPr>
        <p:spPr bwMode="auto">
          <a:xfrm>
            <a:off x="5321373" y="4292702"/>
            <a:ext cx="198440" cy="171454"/>
          </a:xfrm>
          <a:custGeom>
            <a:avLst/>
            <a:gdLst>
              <a:gd name="T0" fmla="*/ 90 w 125"/>
              <a:gd name="T1" fmla="*/ 41 h 108"/>
              <a:gd name="T2" fmla="*/ 99 w 125"/>
              <a:gd name="T3" fmla="*/ 53 h 108"/>
              <a:gd name="T4" fmla="*/ 122 w 125"/>
              <a:gd name="T5" fmla="*/ 51 h 108"/>
              <a:gd name="T6" fmla="*/ 125 w 125"/>
              <a:gd name="T7" fmla="*/ 64 h 108"/>
              <a:gd name="T8" fmla="*/ 125 w 125"/>
              <a:gd name="T9" fmla="*/ 67 h 108"/>
              <a:gd name="T10" fmla="*/ 121 w 125"/>
              <a:gd name="T11" fmla="*/ 71 h 108"/>
              <a:gd name="T12" fmla="*/ 109 w 125"/>
              <a:gd name="T13" fmla="*/ 82 h 108"/>
              <a:gd name="T14" fmla="*/ 94 w 125"/>
              <a:gd name="T15" fmla="*/ 82 h 108"/>
              <a:gd name="T16" fmla="*/ 83 w 125"/>
              <a:gd name="T17" fmla="*/ 86 h 108"/>
              <a:gd name="T18" fmla="*/ 77 w 125"/>
              <a:gd name="T19" fmla="*/ 85 h 108"/>
              <a:gd name="T20" fmla="*/ 75 w 125"/>
              <a:gd name="T21" fmla="*/ 89 h 108"/>
              <a:gd name="T22" fmla="*/ 72 w 125"/>
              <a:gd name="T23" fmla="*/ 87 h 108"/>
              <a:gd name="T24" fmla="*/ 71 w 125"/>
              <a:gd name="T25" fmla="*/ 87 h 108"/>
              <a:gd name="T26" fmla="*/ 68 w 125"/>
              <a:gd name="T27" fmla="*/ 87 h 108"/>
              <a:gd name="T28" fmla="*/ 64 w 125"/>
              <a:gd name="T29" fmla="*/ 89 h 108"/>
              <a:gd name="T30" fmla="*/ 62 w 125"/>
              <a:gd name="T31" fmla="*/ 89 h 108"/>
              <a:gd name="T32" fmla="*/ 61 w 125"/>
              <a:gd name="T33" fmla="*/ 94 h 108"/>
              <a:gd name="T34" fmla="*/ 53 w 125"/>
              <a:gd name="T35" fmla="*/ 96 h 108"/>
              <a:gd name="T36" fmla="*/ 47 w 125"/>
              <a:gd name="T37" fmla="*/ 101 h 108"/>
              <a:gd name="T38" fmla="*/ 46 w 125"/>
              <a:gd name="T39" fmla="*/ 104 h 108"/>
              <a:gd name="T40" fmla="*/ 42 w 125"/>
              <a:gd name="T41" fmla="*/ 102 h 108"/>
              <a:gd name="T42" fmla="*/ 41 w 125"/>
              <a:gd name="T43" fmla="*/ 106 h 108"/>
              <a:gd name="T44" fmla="*/ 41 w 125"/>
              <a:gd name="T45" fmla="*/ 108 h 108"/>
              <a:gd name="T46" fmla="*/ 41 w 125"/>
              <a:gd name="T47" fmla="*/ 106 h 108"/>
              <a:gd name="T48" fmla="*/ 39 w 125"/>
              <a:gd name="T49" fmla="*/ 106 h 108"/>
              <a:gd name="T50" fmla="*/ 16 w 125"/>
              <a:gd name="T51" fmla="*/ 96 h 108"/>
              <a:gd name="T52" fmla="*/ 0 w 125"/>
              <a:gd name="T53" fmla="*/ 100 h 108"/>
              <a:gd name="T54" fmla="*/ 13 w 125"/>
              <a:gd name="T55" fmla="*/ 75 h 108"/>
              <a:gd name="T56" fmla="*/ 15 w 125"/>
              <a:gd name="T57" fmla="*/ 74 h 108"/>
              <a:gd name="T58" fmla="*/ 17 w 125"/>
              <a:gd name="T59" fmla="*/ 72 h 108"/>
              <a:gd name="T60" fmla="*/ 20 w 125"/>
              <a:gd name="T61" fmla="*/ 72 h 108"/>
              <a:gd name="T62" fmla="*/ 16 w 125"/>
              <a:gd name="T63" fmla="*/ 56 h 108"/>
              <a:gd name="T64" fmla="*/ 23 w 125"/>
              <a:gd name="T65" fmla="*/ 46 h 108"/>
              <a:gd name="T66" fmla="*/ 23 w 125"/>
              <a:gd name="T67" fmla="*/ 44 h 108"/>
              <a:gd name="T68" fmla="*/ 23 w 125"/>
              <a:gd name="T69" fmla="*/ 30 h 108"/>
              <a:gd name="T70" fmla="*/ 23 w 125"/>
              <a:gd name="T71" fmla="*/ 25 h 108"/>
              <a:gd name="T72" fmla="*/ 24 w 125"/>
              <a:gd name="T73" fmla="*/ 23 h 108"/>
              <a:gd name="T74" fmla="*/ 24 w 125"/>
              <a:gd name="T75" fmla="*/ 21 h 108"/>
              <a:gd name="T76" fmla="*/ 24 w 125"/>
              <a:gd name="T77" fmla="*/ 19 h 108"/>
              <a:gd name="T78" fmla="*/ 30 w 125"/>
              <a:gd name="T79" fmla="*/ 3 h 108"/>
              <a:gd name="T80" fmla="*/ 31 w 125"/>
              <a:gd name="T81" fmla="*/ 0 h 108"/>
              <a:gd name="T82" fmla="*/ 34 w 125"/>
              <a:gd name="T83" fmla="*/ 0 h 108"/>
              <a:gd name="T84" fmla="*/ 45 w 125"/>
              <a:gd name="T85" fmla="*/ 0 h 108"/>
              <a:gd name="T86" fmla="*/ 49 w 125"/>
              <a:gd name="T87" fmla="*/ 0 h 108"/>
              <a:gd name="T88" fmla="*/ 53 w 125"/>
              <a:gd name="T89" fmla="*/ 15 h 108"/>
              <a:gd name="T90" fmla="*/ 64 w 125"/>
              <a:gd name="T91" fmla="*/ 18 h 108"/>
              <a:gd name="T92" fmla="*/ 86 w 125"/>
              <a:gd name="T93" fmla="*/ 27 h 108"/>
              <a:gd name="T94" fmla="*/ 90 w 125"/>
              <a:gd name="T95" fmla="*/ 4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5" h="108">
                <a:moveTo>
                  <a:pt x="90" y="41"/>
                </a:moveTo>
                <a:lnTo>
                  <a:pt x="99" y="53"/>
                </a:lnTo>
                <a:lnTo>
                  <a:pt x="122" y="51"/>
                </a:lnTo>
                <a:lnTo>
                  <a:pt x="125" y="64"/>
                </a:lnTo>
                <a:lnTo>
                  <a:pt x="125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7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2" y="89"/>
                </a:lnTo>
                <a:lnTo>
                  <a:pt x="61" y="94"/>
                </a:lnTo>
                <a:lnTo>
                  <a:pt x="53" y="96"/>
                </a:lnTo>
                <a:lnTo>
                  <a:pt x="47" y="101"/>
                </a:lnTo>
                <a:lnTo>
                  <a:pt x="46" y="104"/>
                </a:lnTo>
                <a:lnTo>
                  <a:pt x="42" y="102"/>
                </a:lnTo>
                <a:lnTo>
                  <a:pt x="41" y="106"/>
                </a:lnTo>
                <a:lnTo>
                  <a:pt x="41" y="108"/>
                </a:lnTo>
                <a:lnTo>
                  <a:pt x="41" y="106"/>
                </a:lnTo>
                <a:lnTo>
                  <a:pt x="39" y="106"/>
                </a:lnTo>
                <a:lnTo>
                  <a:pt x="16" y="96"/>
                </a:lnTo>
                <a:lnTo>
                  <a:pt x="0" y="100"/>
                </a:lnTo>
                <a:lnTo>
                  <a:pt x="13" y="75"/>
                </a:lnTo>
                <a:lnTo>
                  <a:pt x="15" y="74"/>
                </a:lnTo>
                <a:lnTo>
                  <a:pt x="17" y="72"/>
                </a:lnTo>
                <a:lnTo>
                  <a:pt x="20" y="72"/>
                </a:lnTo>
                <a:lnTo>
                  <a:pt x="16" y="56"/>
                </a:lnTo>
                <a:lnTo>
                  <a:pt x="23" y="46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4" y="23"/>
                </a:lnTo>
                <a:lnTo>
                  <a:pt x="24" y="21"/>
                </a:lnTo>
                <a:lnTo>
                  <a:pt x="24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  <a:lnTo>
                  <a:pt x="86" y="27"/>
                </a:lnTo>
                <a:lnTo>
                  <a:pt x="90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973">
            <a:extLst>
              <a:ext uri="{FF2B5EF4-FFF2-40B4-BE49-F238E27FC236}">
                <a16:creationId xmlns:a16="http://schemas.microsoft.com/office/drawing/2014/main" id="{1C75E372-F66D-ED82-3275-BD75A916D9AA}"/>
              </a:ext>
            </a:extLst>
          </p:cNvPr>
          <p:cNvSpPr>
            <a:spLocks/>
          </p:cNvSpPr>
          <p:nvPr/>
        </p:nvSpPr>
        <p:spPr bwMode="auto">
          <a:xfrm>
            <a:off x="4819716" y="4302227"/>
            <a:ext cx="198440" cy="257181"/>
          </a:xfrm>
          <a:custGeom>
            <a:avLst/>
            <a:gdLst>
              <a:gd name="T0" fmla="*/ 51 w 125"/>
              <a:gd name="T1" fmla="*/ 32 h 162"/>
              <a:gd name="T2" fmla="*/ 54 w 125"/>
              <a:gd name="T3" fmla="*/ 46 h 162"/>
              <a:gd name="T4" fmla="*/ 66 w 125"/>
              <a:gd name="T5" fmla="*/ 55 h 162"/>
              <a:gd name="T6" fmla="*/ 80 w 125"/>
              <a:gd name="T7" fmla="*/ 58 h 162"/>
              <a:gd name="T8" fmla="*/ 89 w 125"/>
              <a:gd name="T9" fmla="*/ 68 h 162"/>
              <a:gd name="T10" fmla="*/ 112 w 125"/>
              <a:gd name="T11" fmla="*/ 105 h 162"/>
              <a:gd name="T12" fmla="*/ 114 w 125"/>
              <a:gd name="T13" fmla="*/ 107 h 162"/>
              <a:gd name="T14" fmla="*/ 120 w 125"/>
              <a:gd name="T15" fmla="*/ 107 h 162"/>
              <a:gd name="T16" fmla="*/ 122 w 125"/>
              <a:gd name="T17" fmla="*/ 107 h 162"/>
              <a:gd name="T18" fmla="*/ 125 w 125"/>
              <a:gd name="T19" fmla="*/ 113 h 162"/>
              <a:gd name="T20" fmla="*/ 119 w 125"/>
              <a:gd name="T21" fmla="*/ 121 h 162"/>
              <a:gd name="T22" fmla="*/ 118 w 125"/>
              <a:gd name="T23" fmla="*/ 128 h 162"/>
              <a:gd name="T24" fmla="*/ 118 w 125"/>
              <a:gd name="T25" fmla="*/ 130 h 162"/>
              <a:gd name="T26" fmla="*/ 114 w 125"/>
              <a:gd name="T27" fmla="*/ 145 h 162"/>
              <a:gd name="T28" fmla="*/ 99 w 125"/>
              <a:gd name="T29" fmla="*/ 158 h 162"/>
              <a:gd name="T30" fmla="*/ 81 w 125"/>
              <a:gd name="T31" fmla="*/ 162 h 162"/>
              <a:gd name="T32" fmla="*/ 77 w 125"/>
              <a:gd name="T33" fmla="*/ 155 h 162"/>
              <a:gd name="T34" fmla="*/ 58 w 125"/>
              <a:gd name="T35" fmla="*/ 154 h 162"/>
              <a:gd name="T36" fmla="*/ 50 w 125"/>
              <a:gd name="T37" fmla="*/ 145 h 162"/>
              <a:gd name="T38" fmla="*/ 45 w 125"/>
              <a:gd name="T39" fmla="*/ 145 h 162"/>
              <a:gd name="T40" fmla="*/ 40 w 125"/>
              <a:gd name="T41" fmla="*/ 144 h 162"/>
              <a:gd name="T42" fmla="*/ 33 w 125"/>
              <a:gd name="T43" fmla="*/ 136 h 162"/>
              <a:gd name="T44" fmla="*/ 33 w 125"/>
              <a:gd name="T45" fmla="*/ 129 h 162"/>
              <a:gd name="T46" fmla="*/ 14 w 125"/>
              <a:gd name="T47" fmla="*/ 114 h 162"/>
              <a:gd name="T48" fmla="*/ 17 w 125"/>
              <a:gd name="T49" fmla="*/ 109 h 162"/>
              <a:gd name="T50" fmla="*/ 11 w 125"/>
              <a:gd name="T51" fmla="*/ 96 h 162"/>
              <a:gd name="T52" fmla="*/ 5 w 125"/>
              <a:gd name="T53" fmla="*/ 95 h 162"/>
              <a:gd name="T54" fmla="*/ 3 w 125"/>
              <a:gd name="T55" fmla="*/ 98 h 162"/>
              <a:gd name="T56" fmla="*/ 0 w 125"/>
              <a:gd name="T57" fmla="*/ 94 h 162"/>
              <a:gd name="T58" fmla="*/ 11 w 125"/>
              <a:gd name="T59" fmla="*/ 69 h 162"/>
              <a:gd name="T60" fmla="*/ 3 w 125"/>
              <a:gd name="T61" fmla="*/ 53 h 162"/>
              <a:gd name="T62" fmla="*/ 10 w 125"/>
              <a:gd name="T63" fmla="*/ 47 h 162"/>
              <a:gd name="T64" fmla="*/ 13 w 125"/>
              <a:gd name="T65" fmla="*/ 45 h 162"/>
              <a:gd name="T66" fmla="*/ 14 w 125"/>
              <a:gd name="T67" fmla="*/ 43 h 162"/>
              <a:gd name="T68" fmla="*/ 18 w 125"/>
              <a:gd name="T69" fmla="*/ 40 h 162"/>
              <a:gd name="T70" fmla="*/ 22 w 125"/>
              <a:gd name="T71" fmla="*/ 39 h 162"/>
              <a:gd name="T72" fmla="*/ 26 w 125"/>
              <a:gd name="T73" fmla="*/ 38 h 162"/>
              <a:gd name="T74" fmla="*/ 33 w 125"/>
              <a:gd name="T75" fmla="*/ 43 h 162"/>
              <a:gd name="T76" fmla="*/ 29 w 125"/>
              <a:gd name="T77" fmla="*/ 31 h 162"/>
              <a:gd name="T78" fmla="*/ 26 w 125"/>
              <a:gd name="T79" fmla="*/ 23 h 162"/>
              <a:gd name="T80" fmla="*/ 29 w 125"/>
              <a:gd name="T81" fmla="*/ 23 h 162"/>
              <a:gd name="T82" fmla="*/ 30 w 125"/>
              <a:gd name="T83" fmla="*/ 21 h 162"/>
              <a:gd name="T84" fmla="*/ 33 w 125"/>
              <a:gd name="T85" fmla="*/ 17 h 162"/>
              <a:gd name="T86" fmla="*/ 26 w 125"/>
              <a:gd name="T87" fmla="*/ 9 h 162"/>
              <a:gd name="T88" fmla="*/ 29 w 125"/>
              <a:gd name="T89" fmla="*/ 0 h 162"/>
              <a:gd name="T90" fmla="*/ 45 w 125"/>
              <a:gd name="T91" fmla="*/ 21 h 162"/>
              <a:gd name="T92" fmla="*/ 55 w 125"/>
              <a:gd name="T93" fmla="*/ 23 h 162"/>
              <a:gd name="T94" fmla="*/ 56 w 125"/>
              <a:gd name="T95" fmla="*/ 30 h 162"/>
              <a:gd name="T96" fmla="*/ 55 w 125"/>
              <a:gd name="T97" fmla="*/ 31 h 162"/>
              <a:gd name="T98" fmla="*/ 54 w 125"/>
              <a:gd name="T99" fmla="*/ 31 h 162"/>
              <a:gd name="T100" fmla="*/ 51 w 125"/>
              <a:gd name="T101" fmla="*/ 3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5" h="162">
                <a:moveTo>
                  <a:pt x="51" y="32"/>
                </a:moveTo>
                <a:lnTo>
                  <a:pt x="54" y="46"/>
                </a:lnTo>
                <a:lnTo>
                  <a:pt x="66" y="55"/>
                </a:lnTo>
                <a:lnTo>
                  <a:pt x="80" y="58"/>
                </a:lnTo>
                <a:lnTo>
                  <a:pt x="89" y="68"/>
                </a:lnTo>
                <a:lnTo>
                  <a:pt x="112" y="105"/>
                </a:lnTo>
                <a:lnTo>
                  <a:pt x="114" y="107"/>
                </a:lnTo>
                <a:lnTo>
                  <a:pt x="120" y="107"/>
                </a:lnTo>
                <a:lnTo>
                  <a:pt x="122" y="107"/>
                </a:lnTo>
                <a:lnTo>
                  <a:pt x="125" y="113"/>
                </a:lnTo>
                <a:lnTo>
                  <a:pt x="119" y="121"/>
                </a:lnTo>
                <a:lnTo>
                  <a:pt x="118" y="128"/>
                </a:lnTo>
                <a:lnTo>
                  <a:pt x="118" y="130"/>
                </a:lnTo>
                <a:lnTo>
                  <a:pt x="114" y="145"/>
                </a:lnTo>
                <a:lnTo>
                  <a:pt x="99" y="158"/>
                </a:lnTo>
                <a:lnTo>
                  <a:pt x="81" y="162"/>
                </a:lnTo>
                <a:lnTo>
                  <a:pt x="77" y="155"/>
                </a:lnTo>
                <a:lnTo>
                  <a:pt x="58" y="154"/>
                </a:lnTo>
                <a:lnTo>
                  <a:pt x="50" y="145"/>
                </a:lnTo>
                <a:lnTo>
                  <a:pt x="45" y="145"/>
                </a:lnTo>
                <a:lnTo>
                  <a:pt x="40" y="144"/>
                </a:lnTo>
                <a:lnTo>
                  <a:pt x="33" y="136"/>
                </a:lnTo>
                <a:lnTo>
                  <a:pt x="33" y="129"/>
                </a:lnTo>
                <a:lnTo>
                  <a:pt x="14" y="114"/>
                </a:lnTo>
                <a:lnTo>
                  <a:pt x="17" y="109"/>
                </a:lnTo>
                <a:lnTo>
                  <a:pt x="11" y="96"/>
                </a:lnTo>
                <a:lnTo>
                  <a:pt x="5" y="95"/>
                </a:lnTo>
                <a:lnTo>
                  <a:pt x="3" y="98"/>
                </a:lnTo>
                <a:lnTo>
                  <a:pt x="0" y="94"/>
                </a:lnTo>
                <a:lnTo>
                  <a:pt x="11" y="69"/>
                </a:lnTo>
                <a:lnTo>
                  <a:pt x="3" y="53"/>
                </a:lnTo>
                <a:lnTo>
                  <a:pt x="10" y="47"/>
                </a:lnTo>
                <a:lnTo>
                  <a:pt x="13" y="45"/>
                </a:lnTo>
                <a:lnTo>
                  <a:pt x="14" y="43"/>
                </a:lnTo>
                <a:lnTo>
                  <a:pt x="18" y="40"/>
                </a:lnTo>
                <a:lnTo>
                  <a:pt x="22" y="39"/>
                </a:lnTo>
                <a:lnTo>
                  <a:pt x="26" y="38"/>
                </a:lnTo>
                <a:lnTo>
                  <a:pt x="33" y="43"/>
                </a:lnTo>
                <a:lnTo>
                  <a:pt x="29" y="31"/>
                </a:lnTo>
                <a:lnTo>
                  <a:pt x="26" y="23"/>
                </a:lnTo>
                <a:lnTo>
                  <a:pt x="29" y="23"/>
                </a:lnTo>
                <a:lnTo>
                  <a:pt x="30" y="21"/>
                </a:lnTo>
                <a:lnTo>
                  <a:pt x="33" y="17"/>
                </a:lnTo>
                <a:lnTo>
                  <a:pt x="26" y="9"/>
                </a:lnTo>
                <a:lnTo>
                  <a:pt x="29" y="0"/>
                </a:lnTo>
                <a:lnTo>
                  <a:pt x="45" y="21"/>
                </a:lnTo>
                <a:lnTo>
                  <a:pt x="55" y="23"/>
                </a:lnTo>
                <a:lnTo>
                  <a:pt x="56" y="30"/>
                </a:lnTo>
                <a:lnTo>
                  <a:pt x="55" y="31"/>
                </a:lnTo>
                <a:lnTo>
                  <a:pt x="54" y="31"/>
                </a:lnTo>
                <a:lnTo>
                  <a:pt x="51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974">
            <a:extLst>
              <a:ext uri="{FF2B5EF4-FFF2-40B4-BE49-F238E27FC236}">
                <a16:creationId xmlns:a16="http://schemas.microsoft.com/office/drawing/2014/main" id="{9C7E4854-742A-CEB1-2641-55FB5C87FE0C}"/>
              </a:ext>
            </a:extLst>
          </p:cNvPr>
          <p:cNvSpPr>
            <a:spLocks/>
          </p:cNvSpPr>
          <p:nvPr/>
        </p:nvSpPr>
        <p:spPr bwMode="auto">
          <a:xfrm>
            <a:off x="4168832" y="4341915"/>
            <a:ext cx="177802" cy="206380"/>
          </a:xfrm>
          <a:custGeom>
            <a:avLst/>
            <a:gdLst>
              <a:gd name="T0" fmla="*/ 109 w 112"/>
              <a:gd name="T1" fmla="*/ 129 h 130"/>
              <a:gd name="T2" fmla="*/ 101 w 112"/>
              <a:gd name="T3" fmla="*/ 130 h 130"/>
              <a:gd name="T4" fmla="*/ 97 w 112"/>
              <a:gd name="T5" fmla="*/ 129 h 130"/>
              <a:gd name="T6" fmla="*/ 93 w 112"/>
              <a:gd name="T7" fmla="*/ 129 h 130"/>
              <a:gd name="T8" fmla="*/ 97 w 112"/>
              <a:gd name="T9" fmla="*/ 122 h 130"/>
              <a:gd name="T10" fmla="*/ 95 w 112"/>
              <a:gd name="T11" fmla="*/ 122 h 130"/>
              <a:gd name="T12" fmla="*/ 83 w 112"/>
              <a:gd name="T13" fmla="*/ 114 h 130"/>
              <a:gd name="T14" fmla="*/ 79 w 112"/>
              <a:gd name="T15" fmla="*/ 104 h 130"/>
              <a:gd name="T16" fmla="*/ 67 w 112"/>
              <a:gd name="T17" fmla="*/ 99 h 130"/>
              <a:gd name="T18" fmla="*/ 49 w 112"/>
              <a:gd name="T19" fmla="*/ 93 h 130"/>
              <a:gd name="T20" fmla="*/ 39 w 112"/>
              <a:gd name="T21" fmla="*/ 89 h 130"/>
              <a:gd name="T22" fmla="*/ 0 w 112"/>
              <a:gd name="T23" fmla="*/ 54 h 130"/>
              <a:gd name="T24" fmla="*/ 7 w 112"/>
              <a:gd name="T25" fmla="*/ 45 h 130"/>
              <a:gd name="T26" fmla="*/ 49 w 112"/>
              <a:gd name="T27" fmla="*/ 13 h 130"/>
              <a:gd name="T28" fmla="*/ 53 w 112"/>
              <a:gd name="T29" fmla="*/ 10 h 130"/>
              <a:gd name="T30" fmla="*/ 64 w 112"/>
              <a:gd name="T31" fmla="*/ 0 h 130"/>
              <a:gd name="T32" fmla="*/ 97 w 112"/>
              <a:gd name="T33" fmla="*/ 43 h 130"/>
              <a:gd name="T34" fmla="*/ 99 w 112"/>
              <a:gd name="T35" fmla="*/ 47 h 130"/>
              <a:gd name="T36" fmla="*/ 97 w 112"/>
              <a:gd name="T37" fmla="*/ 63 h 130"/>
              <a:gd name="T38" fmla="*/ 101 w 112"/>
              <a:gd name="T39" fmla="*/ 82 h 130"/>
              <a:gd name="T40" fmla="*/ 102 w 112"/>
              <a:gd name="T41" fmla="*/ 86 h 130"/>
              <a:gd name="T42" fmla="*/ 103 w 112"/>
              <a:gd name="T43" fmla="*/ 89 h 130"/>
              <a:gd name="T44" fmla="*/ 102 w 112"/>
              <a:gd name="T45" fmla="*/ 93 h 130"/>
              <a:gd name="T46" fmla="*/ 102 w 112"/>
              <a:gd name="T47" fmla="*/ 96 h 130"/>
              <a:gd name="T48" fmla="*/ 102 w 112"/>
              <a:gd name="T49" fmla="*/ 97 h 130"/>
              <a:gd name="T50" fmla="*/ 101 w 112"/>
              <a:gd name="T51" fmla="*/ 105 h 130"/>
              <a:gd name="T52" fmla="*/ 109 w 112"/>
              <a:gd name="T53" fmla="*/ 110 h 130"/>
              <a:gd name="T54" fmla="*/ 112 w 112"/>
              <a:gd name="T55" fmla="*/ 111 h 130"/>
              <a:gd name="T56" fmla="*/ 110 w 112"/>
              <a:gd name="T57" fmla="*/ 112 h 130"/>
              <a:gd name="T58" fmla="*/ 103 w 112"/>
              <a:gd name="T59" fmla="*/ 119 h 130"/>
              <a:gd name="T60" fmla="*/ 110 w 112"/>
              <a:gd name="T61" fmla="*/ 123 h 130"/>
              <a:gd name="T62" fmla="*/ 109 w 112"/>
              <a:gd name="T63" fmla="*/ 12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30">
                <a:moveTo>
                  <a:pt x="109" y="129"/>
                </a:moveTo>
                <a:lnTo>
                  <a:pt x="101" y="130"/>
                </a:lnTo>
                <a:lnTo>
                  <a:pt x="97" y="129"/>
                </a:lnTo>
                <a:lnTo>
                  <a:pt x="93" y="129"/>
                </a:lnTo>
                <a:lnTo>
                  <a:pt x="97" y="122"/>
                </a:lnTo>
                <a:lnTo>
                  <a:pt x="95" y="122"/>
                </a:lnTo>
                <a:lnTo>
                  <a:pt x="83" y="114"/>
                </a:lnTo>
                <a:lnTo>
                  <a:pt x="79" y="104"/>
                </a:lnTo>
                <a:lnTo>
                  <a:pt x="67" y="99"/>
                </a:lnTo>
                <a:lnTo>
                  <a:pt x="49" y="93"/>
                </a:lnTo>
                <a:lnTo>
                  <a:pt x="39" y="89"/>
                </a:lnTo>
                <a:lnTo>
                  <a:pt x="0" y="54"/>
                </a:lnTo>
                <a:lnTo>
                  <a:pt x="7" y="45"/>
                </a:lnTo>
                <a:lnTo>
                  <a:pt x="49" y="13"/>
                </a:lnTo>
                <a:lnTo>
                  <a:pt x="53" y="10"/>
                </a:lnTo>
                <a:lnTo>
                  <a:pt x="64" y="0"/>
                </a:lnTo>
                <a:lnTo>
                  <a:pt x="97" y="43"/>
                </a:lnTo>
                <a:lnTo>
                  <a:pt x="99" y="47"/>
                </a:lnTo>
                <a:lnTo>
                  <a:pt x="97" y="63"/>
                </a:lnTo>
                <a:lnTo>
                  <a:pt x="101" y="82"/>
                </a:lnTo>
                <a:lnTo>
                  <a:pt x="102" y="86"/>
                </a:lnTo>
                <a:lnTo>
                  <a:pt x="103" y="89"/>
                </a:lnTo>
                <a:lnTo>
                  <a:pt x="102" y="93"/>
                </a:lnTo>
                <a:lnTo>
                  <a:pt x="102" y="96"/>
                </a:lnTo>
                <a:lnTo>
                  <a:pt x="102" y="97"/>
                </a:lnTo>
                <a:lnTo>
                  <a:pt x="101" y="105"/>
                </a:lnTo>
                <a:lnTo>
                  <a:pt x="109" y="110"/>
                </a:lnTo>
                <a:lnTo>
                  <a:pt x="112" y="111"/>
                </a:lnTo>
                <a:lnTo>
                  <a:pt x="110" y="112"/>
                </a:lnTo>
                <a:lnTo>
                  <a:pt x="103" y="119"/>
                </a:lnTo>
                <a:lnTo>
                  <a:pt x="110" y="123"/>
                </a:lnTo>
                <a:lnTo>
                  <a:pt x="109" y="1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975">
            <a:extLst>
              <a:ext uri="{FF2B5EF4-FFF2-40B4-BE49-F238E27FC236}">
                <a16:creationId xmlns:a16="http://schemas.microsoft.com/office/drawing/2014/main" id="{25CDCE17-1720-6263-1480-E127D0958677}"/>
              </a:ext>
            </a:extLst>
          </p:cNvPr>
          <p:cNvSpPr>
            <a:spLocks/>
          </p:cNvSpPr>
          <p:nvPr/>
        </p:nvSpPr>
        <p:spPr bwMode="auto">
          <a:xfrm>
            <a:off x="4961005" y="4375254"/>
            <a:ext cx="219078" cy="236543"/>
          </a:xfrm>
          <a:custGeom>
            <a:avLst/>
            <a:gdLst>
              <a:gd name="T0" fmla="*/ 79 w 138"/>
              <a:gd name="T1" fmla="*/ 11 h 149"/>
              <a:gd name="T2" fmla="*/ 85 w 138"/>
              <a:gd name="T3" fmla="*/ 16 h 149"/>
              <a:gd name="T4" fmla="*/ 98 w 138"/>
              <a:gd name="T5" fmla="*/ 30 h 149"/>
              <a:gd name="T6" fmla="*/ 102 w 138"/>
              <a:gd name="T7" fmla="*/ 23 h 149"/>
              <a:gd name="T8" fmla="*/ 109 w 138"/>
              <a:gd name="T9" fmla="*/ 29 h 149"/>
              <a:gd name="T10" fmla="*/ 111 w 138"/>
              <a:gd name="T11" fmla="*/ 30 h 149"/>
              <a:gd name="T12" fmla="*/ 113 w 138"/>
              <a:gd name="T13" fmla="*/ 30 h 149"/>
              <a:gd name="T14" fmla="*/ 117 w 138"/>
              <a:gd name="T15" fmla="*/ 29 h 149"/>
              <a:gd name="T16" fmla="*/ 122 w 138"/>
              <a:gd name="T17" fmla="*/ 34 h 149"/>
              <a:gd name="T18" fmla="*/ 124 w 138"/>
              <a:gd name="T19" fmla="*/ 37 h 149"/>
              <a:gd name="T20" fmla="*/ 123 w 138"/>
              <a:gd name="T21" fmla="*/ 39 h 149"/>
              <a:gd name="T22" fmla="*/ 122 w 138"/>
              <a:gd name="T23" fmla="*/ 42 h 149"/>
              <a:gd name="T24" fmla="*/ 128 w 138"/>
              <a:gd name="T25" fmla="*/ 46 h 149"/>
              <a:gd name="T26" fmla="*/ 127 w 138"/>
              <a:gd name="T27" fmla="*/ 48 h 149"/>
              <a:gd name="T28" fmla="*/ 126 w 138"/>
              <a:gd name="T29" fmla="*/ 53 h 149"/>
              <a:gd name="T30" fmla="*/ 128 w 138"/>
              <a:gd name="T31" fmla="*/ 74 h 149"/>
              <a:gd name="T32" fmla="*/ 138 w 138"/>
              <a:gd name="T33" fmla="*/ 108 h 149"/>
              <a:gd name="T34" fmla="*/ 119 w 138"/>
              <a:gd name="T35" fmla="*/ 114 h 149"/>
              <a:gd name="T36" fmla="*/ 115 w 138"/>
              <a:gd name="T37" fmla="*/ 127 h 149"/>
              <a:gd name="T38" fmla="*/ 111 w 138"/>
              <a:gd name="T39" fmla="*/ 129 h 149"/>
              <a:gd name="T40" fmla="*/ 105 w 138"/>
              <a:gd name="T41" fmla="*/ 124 h 149"/>
              <a:gd name="T42" fmla="*/ 102 w 138"/>
              <a:gd name="T43" fmla="*/ 128 h 149"/>
              <a:gd name="T44" fmla="*/ 107 w 138"/>
              <a:gd name="T45" fmla="*/ 132 h 149"/>
              <a:gd name="T46" fmla="*/ 97 w 138"/>
              <a:gd name="T47" fmla="*/ 142 h 149"/>
              <a:gd name="T48" fmla="*/ 74 w 138"/>
              <a:gd name="T49" fmla="*/ 149 h 149"/>
              <a:gd name="T50" fmla="*/ 71 w 138"/>
              <a:gd name="T51" fmla="*/ 147 h 149"/>
              <a:gd name="T52" fmla="*/ 68 w 138"/>
              <a:gd name="T53" fmla="*/ 144 h 149"/>
              <a:gd name="T54" fmla="*/ 67 w 138"/>
              <a:gd name="T55" fmla="*/ 144 h 149"/>
              <a:gd name="T56" fmla="*/ 59 w 138"/>
              <a:gd name="T57" fmla="*/ 139 h 149"/>
              <a:gd name="T58" fmla="*/ 52 w 138"/>
              <a:gd name="T59" fmla="*/ 136 h 149"/>
              <a:gd name="T60" fmla="*/ 51 w 138"/>
              <a:gd name="T61" fmla="*/ 135 h 149"/>
              <a:gd name="T62" fmla="*/ 26 w 138"/>
              <a:gd name="T63" fmla="*/ 121 h 149"/>
              <a:gd name="T64" fmla="*/ 25 w 138"/>
              <a:gd name="T65" fmla="*/ 121 h 149"/>
              <a:gd name="T66" fmla="*/ 10 w 138"/>
              <a:gd name="T67" fmla="*/ 112 h 149"/>
              <a:gd name="T68" fmla="*/ 25 w 138"/>
              <a:gd name="T69" fmla="*/ 99 h 149"/>
              <a:gd name="T70" fmla="*/ 29 w 138"/>
              <a:gd name="T71" fmla="*/ 84 h 149"/>
              <a:gd name="T72" fmla="*/ 29 w 138"/>
              <a:gd name="T73" fmla="*/ 82 h 149"/>
              <a:gd name="T74" fmla="*/ 30 w 138"/>
              <a:gd name="T75" fmla="*/ 75 h 149"/>
              <a:gd name="T76" fmla="*/ 36 w 138"/>
              <a:gd name="T77" fmla="*/ 67 h 149"/>
              <a:gd name="T78" fmla="*/ 33 w 138"/>
              <a:gd name="T79" fmla="*/ 61 h 149"/>
              <a:gd name="T80" fmla="*/ 31 w 138"/>
              <a:gd name="T81" fmla="*/ 61 h 149"/>
              <a:gd name="T82" fmla="*/ 25 w 138"/>
              <a:gd name="T83" fmla="*/ 61 h 149"/>
              <a:gd name="T84" fmla="*/ 23 w 138"/>
              <a:gd name="T85" fmla="*/ 59 h 149"/>
              <a:gd name="T86" fmla="*/ 0 w 138"/>
              <a:gd name="T87" fmla="*/ 22 h 149"/>
              <a:gd name="T88" fmla="*/ 19 w 138"/>
              <a:gd name="T89" fmla="*/ 9 h 149"/>
              <a:gd name="T90" fmla="*/ 25 w 138"/>
              <a:gd name="T91" fmla="*/ 11 h 149"/>
              <a:gd name="T92" fmla="*/ 29 w 138"/>
              <a:gd name="T93" fmla="*/ 11 h 149"/>
              <a:gd name="T94" fmla="*/ 56 w 138"/>
              <a:gd name="T95" fmla="*/ 5 h 149"/>
              <a:gd name="T96" fmla="*/ 63 w 138"/>
              <a:gd name="T97" fmla="*/ 0 h 149"/>
              <a:gd name="T98" fmla="*/ 78 w 138"/>
              <a:gd name="T99" fmla="*/ 7 h 149"/>
              <a:gd name="T100" fmla="*/ 79 w 138"/>
              <a:gd name="T101" fmla="*/ 8 h 149"/>
              <a:gd name="T102" fmla="*/ 79 w 138"/>
              <a:gd name="T103" fmla="*/ 11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79" y="11"/>
                </a:moveTo>
                <a:lnTo>
                  <a:pt x="85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1" y="30"/>
                </a:lnTo>
                <a:lnTo>
                  <a:pt x="113" y="30"/>
                </a:lnTo>
                <a:lnTo>
                  <a:pt x="117" y="29"/>
                </a:lnTo>
                <a:lnTo>
                  <a:pt x="122" y="34"/>
                </a:lnTo>
                <a:lnTo>
                  <a:pt x="124" y="37"/>
                </a:lnTo>
                <a:lnTo>
                  <a:pt x="123" y="39"/>
                </a:lnTo>
                <a:lnTo>
                  <a:pt x="122" y="42"/>
                </a:lnTo>
                <a:lnTo>
                  <a:pt x="128" y="46"/>
                </a:lnTo>
                <a:lnTo>
                  <a:pt x="127" y="48"/>
                </a:lnTo>
                <a:lnTo>
                  <a:pt x="126" y="53"/>
                </a:lnTo>
                <a:lnTo>
                  <a:pt x="128" y="74"/>
                </a:lnTo>
                <a:lnTo>
                  <a:pt x="138" y="108"/>
                </a:lnTo>
                <a:lnTo>
                  <a:pt x="119" y="114"/>
                </a:lnTo>
                <a:lnTo>
                  <a:pt x="115" y="127"/>
                </a:lnTo>
                <a:lnTo>
                  <a:pt x="111" y="129"/>
                </a:lnTo>
                <a:lnTo>
                  <a:pt x="105" y="124"/>
                </a:lnTo>
                <a:lnTo>
                  <a:pt x="102" y="128"/>
                </a:lnTo>
                <a:lnTo>
                  <a:pt x="107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4"/>
                </a:lnTo>
                <a:lnTo>
                  <a:pt x="67" y="144"/>
                </a:lnTo>
                <a:lnTo>
                  <a:pt x="59" y="139"/>
                </a:lnTo>
                <a:lnTo>
                  <a:pt x="52" y="136"/>
                </a:lnTo>
                <a:lnTo>
                  <a:pt x="51" y="135"/>
                </a:lnTo>
                <a:lnTo>
                  <a:pt x="26" y="121"/>
                </a:lnTo>
                <a:lnTo>
                  <a:pt x="25" y="121"/>
                </a:lnTo>
                <a:lnTo>
                  <a:pt x="10" y="112"/>
                </a:lnTo>
                <a:lnTo>
                  <a:pt x="25" y="99"/>
                </a:lnTo>
                <a:lnTo>
                  <a:pt x="29" y="84"/>
                </a:lnTo>
                <a:lnTo>
                  <a:pt x="29" y="82"/>
                </a:lnTo>
                <a:lnTo>
                  <a:pt x="30" y="75"/>
                </a:lnTo>
                <a:lnTo>
                  <a:pt x="36" y="67"/>
                </a:lnTo>
                <a:lnTo>
                  <a:pt x="33" y="61"/>
                </a:lnTo>
                <a:lnTo>
                  <a:pt x="31" y="61"/>
                </a:lnTo>
                <a:lnTo>
                  <a:pt x="25" y="61"/>
                </a:lnTo>
                <a:lnTo>
                  <a:pt x="23" y="59"/>
                </a:lnTo>
                <a:lnTo>
                  <a:pt x="0" y="22"/>
                </a:lnTo>
                <a:lnTo>
                  <a:pt x="19" y="9"/>
                </a:lnTo>
                <a:lnTo>
                  <a:pt x="25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976">
            <a:extLst>
              <a:ext uri="{FF2B5EF4-FFF2-40B4-BE49-F238E27FC236}">
                <a16:creationId xmlns:a16="http://schemas.microsoft.com/office/drawing/2014/main" id="{9F92CDE4-9E94-CF7C-23CE-1A9C686BE4AD}"/>
              </a:ext>
            </a:extLst>
          </p:cNvPr>
          <p:cNvSpPr>
            <a:spLocks/>
          </p:cNvSpPr>
          <p:nvPr/>
        </p:nvSpPr>
        <p:spPr bwMode="auto">
          <a:xfrm>
            <a:off x="4148194" y="4427643"/>
            <a:ext cx="180977" cy="128591"/>
          </a:xfrm>
          <a:custGeom>
            <a:avLst/>
            <a:gdLst>
              <a:gd name="T0" fmla="*/ 110 w 114"/>
              <a:gd name="T1" fmla="*/ 68 h 81"/>
              <a:gd name="T2" fmla="*/ 106 w 114"/>
              <a:gd name="T3" fmla="*/ 75 h 81"/>
              <a:gd name="T4" fmla="*/ 110 w 114"/>
              <a:gd name="T5" fmla="*/ 75 h 81"/>
              <a:gd name="T6" fmla="*/ 114 w 114"/>
              <a:gd name="T7" fmla="*/ 76 h 81"/>
              <a:gd name="T8" fmla="*/ 95 w 114"/>
              <a:gd name="T9" fmla="*/ 80 h 81"/>
              <a:gd name="T10" fmla="*/ 89 w 114"/>
              <a:gd name="T11" fmla="*/ 80 h 81"/>
              <a:gd name="T12" fmla="*/ 85 w 114"/>
              <a:gd name="T13" fmla="*/ 76 h 81"/>
              <a:gd name="T14" fmla="*/ 82 w 114"/>
              <a:gd name="T15" fmla="*/ 73 h 81"/>
              <a:gd name="T16" fmla="*/ 75 w 114"/>
              <a:gd name="T17" fmla="*/ 71 h 81"/>
              <a:gd name="T18" fmla="*/ 67 w 114"/>
              <a:gd name="T19" fmla="*/ 75 h 81"/>
              <a:gd name="T20" fmla="*/ 66 w 114"/>
              <a:gd name="T21" fmla="*/ 80 h 81"/>
              <a:gd name="T22" fmla="*/ 62 w 114"/>
              <a:gd name="T23" fmla="*/ 81 h 81"/>
              <a:gd name="T24" fmla="*/ 59 w 114"/>
              <a:gd name="T25" fmla="*/ 81 h 81"/>
              <a:gd name="T26" fmla="*/ 44 w 114"/>
              <a:gd name="T27" fmla="*/ 54 h 81"/>
              <a:gd name="T28" fmla="*/ 41 w 114"/>
              <a:gd name="T29" fmla="*/ 47 h 81"/>
              <a:gd name="T30" fmla="*/ 0 w 114"/>
              <a:gd name="T31" fmla="*/ 11 h 81"/>
              <a:gd name="T32" fmla="*/ 13 w 114"/>
              <a:gd name="T33" fmla="*/ 0 h 81"/>
              <a:gd name="T34" fmla="*/ 52 w 114"/>
              <a:gd name="T35" fmla="*/ 35 h 81"/>
              <a:gd name="T36" fmla="*/ 62 w 114"/>
              <a:gd name="T37" fmla="*/ 39 h 81"/>
              <a:gd name="T38" fmla="*/ 80 w 114"/>
              <a:gd name="T39" fmla="*/ 45 h 81"/>
              <a:gd name="T40" fmla="*/ 92 w 114"/>
              <a:gd name="T41" fmla="*/ 50 h 81"/>
              <a:gd name="T42" fmla="*/ 96 w 114"/>
              <a:gd name="T43" fmla="*/ 60 h 81"/>
              <a:gd name="T44" fmla="*/ 108 w 114"/>
              <a:gd name="T45" fmla="*/ 68 h 81"/>
              <a:gd name="T46" fmla="*/ 110 w 114"/>
              <a:gd name="T47" fmla="*/ 6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4" h="81">
                <a:moveTo>
                  <a:pt x="110" y="68"/>
                </a:moveTo>
                <a:lnTo>
                  <a:pt x="106" y="75"/>
                </a:lnTo>
                <a:lnTo>
                  <a:pt x="110" y="75"/>
                </a:lnTo>
                <a:lnTo>
                  <a:pt x="114" y="76"/>
                </a:lnTo>
                <a:lnTo>
                  <a:pt x="95" y="80"/>
                </a:lnTo>
                <a:lnTo>
                  <a:pt x="89" y="80"/>
                </a:lnTo>
                <a:lnTo>
                  <a:pt x="85" y="76"/>
                </a:lnTo>
                <a:lnTo>
                  <a:pt x="82" y="73"/>
                </a:lnTo>
                <a:lnTo>
                  <a:pt x="75" y="71"/>
                </a:lnTo>
                <a:lnTo>
                  <a:pt x="67" y="75"/>
                </a:lnTo>
                <a:lnTo>
                  <a:pt x="66" y="80"/>
                </a:lnTo>
                <a:lnTo>
                  <a:pt x="62" y="81"/>
                </a:lnTo>
                <a:lnTo>
                  <a:pt x="59" y="81"/>
                </a:lnTo>
                <a:lnTo>
                  <a:pt x="44" y="54"/>
                </a:lnTo>
                <a:lnTo>
                  <a:pt x="41" y="47"/>
                </a:lnTo>
                <a:lnTo>
                  <a:pt x="0" y="11"/>
                </a:lnTo>
                <a:lnTo>
                  <a:pt x="13" y="0"/>
                </a:lnTo>
                <a:lnTo>
                  <a:pt x="52" y="35"/>
                </a:lnTo>
                <a:lnTo>
                  <a:pt x="62" y="39"/>
                </a:lnTo>
                <a:lnTo>
                  <a:pt x="80" y="45"/>
                </a:lnTo>
                <a:lnTo>
                  <a:pt x="92" y="50"/>
                </a:lnTo>
                <a:lnTo>
                  <a:pt x="96" y="60"/>
                </a:lnTo>
                <a:lnTo>
                  <a:pt x="108" y="68"/>
                </a:lnTo>
                <a:lnTo>
                  <a:pt x="110" y="6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977">
            <a:extLst>
              <a:ext uri="{FF2B5EF4-FFF2-40B4-BE49-F238E27FC236}">
                <a16:creationId xmlns:a16="http://schemas.microsoft.com/office/drawing/2014/main" id="{00DDDDB2-1D51-FE78-4C60-25AF259E4DFC}"/>
              </a:ext>
            </a:extLst>
          </p:cNvPr>
          <p:cNvSpPr>
            <a:spLocks/>
          </p:cNvSpPr>
          <p:nvPr/>
        </p:nvSpPr>
        <p:spPr bwMode="auto">
          <a:xfrm>
            <a:off x="5164208" y="4440343"/>
            <a:ext cx="228603" cy="287344"/>
          </a:xfrm>
          <a:custGeom>
            <a:avLst/>
            <a:gdLst>
              <a:gd name="T0" fmla="*/ 74 w 144"/>
              <a:gd name="T1" fmla="*/ 9 h 181"/>
              <a:gd name="T2" fmla="*/ 92 w 144"/>
              <a:gd name="T3" fmla="*/ 16 h 181"/>
              <a:gd name="T4" fmla="*/ 88 w 144"/>
              <a:gd name="T5" fmla="*/ 28 h 181"/>
              <a:gd name="T6" fmla="*/ 66 w 144"/>
              <a:gd name="T7" fmla="*/ 41 h 181"/>
              <a:gd name="T8" fmla="*/ 60 w 144"/>
              <a:gd name="T9" fmla="*/ 46 h 181"/>
              <a:gd name="T10" fmla="*/ 56 w 144"/>
              <a:gd name="T11" fmla="*/ 50 h 181"/>
              <a:gd name="T12" fmla="*/ 77 w 144"/>
              <a:gd name="T13" fmla="*/ 71 h 181"/>
              <a:gd name="T14" fmla="*/ 82 w 144"/>
              <a:gd name="T15" fmla="*/ 80 h 181"/>
              <a:gd name="T16" fmla="*/ 103 w 144"/>
              <a:gd name="T17" fmla="*/ 97 h 181"/>
              <a:gd name="T18" fmla="*/ 103 w 144"/>
              <a:gd name="T19" fmla="*/ 99 h 181"/>
              <a:gd name="T20" fmla="*/ 107 w 144"/>
              <a:gd name="T21" fmla="*/ 97 h 181"/>
              <a:gd name="T22" fmla="*/ 111 w 144"/>
              <a:gd name="T23" fmla="*/ 97 h 181"/>
              <a:gd name="T24" fmla="*/ 115 w 144"/>
              <a:gd name="T25" fmla="*/ 98 h 181"/>
              <a:gd name="T26" fmla="*/ 116 w 144"/>
              <a:gd name="T27" fmla="*/ 106 h 181"/>
              <a:gd name="T28" fmla="*/ 119 w 144"/>
              <a:gd name="T29" fmla="*/ 131 h 181"/>
              <a:gd name="T30" fmla="*/ 129 w 144"/>
              <a:gd name="T31" fmla="*/ 133 h 181"/>
              <a:gd name="T32" fmla="*/ 138 w 144"/>
              <a:gd name="T33" fmla="*/ 135 h 181"/>
              <a:gd name="T34" fmla="*/ 144 w 144"/>
              <a:gd name="T35" fmla="*/ 136 h 181"/>
              <a:gd name="T36" fmla="*/ 135 w 144"/>
              <a:gd name="T37" fmla="*/ 143 h 181"/>
              <a:gd name="T38" fmla="*/ 134 w 144"/>
              <a:gd name="T39" fmla="*/ 150 h 181"/>
              <a:gd name="T40" fmla="*/ 125 w 144"/>
              <a:gd name="T41" fmla="*/ 151 h 181"/>
              <a:gd name="T42" fmla="*/ 114 w 144"/>
              <a:gd name="T43" fmla="*/ 153 h 181"/>
              <a:gd name="T44" fmla="*/ 112 w 144"/>
              <a:gd name="T45" fmla="*/ 157 h 181"/>
              <a:gd name="T46" fmla="*/ 109 w 144"/>
              <a:gd name="T47" fmla="*/ 166 h 181"/>
              <a:gd name="T48" fmla="*/ 111 w 144"/>
              <a:gd name="T49" fmla="*/ 180 h 181"/>
              <a:gd name="T50" fmla="*/ 104 w 144"/>
              <a:gd name="T51" fmla="*/ 181 h 181"/>
              <a:gd name="T52" fmla="*/ 82 w 144"/>
              <a:gd name="T53" fmla="*/ 158 h 181"/>
              <a:gd name="T54" fmla="*/ 81 w 144"/>
              <a:gd name="T55" fmla="*/ 140 h 181"/>
              <a:gd name="T56" fmla="*/ 82 w 144"/>
              <a:gd name="T57" fmla="*/ 132 h 181"/>
              <a:gd name="T58" fmla="*/ 81 w 144"/>
              <a:gd name="T59" fmla="*/ 129 h 181"/>
              <a:gd name="T60" fmla="*/ 74 w 144"/>
              <a:gd name="T61" fmla="*/ 128 h 181"/>
              <a:gd name="T62" fmla="*/ 70 w 144"/>
              <a:gd name="T63" fmla="*/ 128 h 181"/>
              <a:gd name="T64" fmla="*/ 60 w 144"/>
              <a:gd name="T65" fmla="*/ 127 h 181"/>
              <a:gd name="T66" fmla="*/ 47 w 144"/>
              <a:gd name="T67" fmla="*/ 117 h 181"/>
              <a:gd name="T68" fmla="*/ 37 w 144"/>
              <a:gd name="T69" fmla="*/ 109 h 181"/>
              <a:gd name="T70" fmla="*/ 36 w 144"/>
              <a:gd name="T71" fmla="*/ 106 h 181"/>
              <a:gd name="T72" fmla="*/ 33 w 144"/>
              <a:gd name="T73" fmla="*/ 103 h 181"/>
              <a:gd name="T74" fmla="*/ 25 w 144"/>
              <a:gd name="T75" fmla="*/ 83 h 181"/>
              <a:gd name="T76" fmla="*/ 17 w 144"/>
              <a:gd name="T77" fmla="*/ 75 h 181"/>
              <a:gd name="T78" fmla="*/ 10 w 144"/>
              <a:gd name="T79" fmla="*/ 67 h 181"/>
              <a:gd name="T80" fmla="*/ 6 w 144"/>
              <a:gd name="T81" fmla="*/ 26 h 181"/>
              <a:gd name="T82" fmla="*/ 15 w 144"/>
              <a:gd name="T83" fmla="*/ 5 h 181"/>
              <a:gd name="T84" fmla="*/ 19 w 144"/>
              <a:gd name="T85" fmla="*/ 0 h 181"/>
              <a:gd name="T86" fmla="*/ 32 w 144"/>
              <a:gd name="T8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81">
                <a:moveTo>
                  <a:pt x="43" y="0"/>
                </a:moveTo>
                <a:lnTo>
                  <a:pt x="74" y="9"/>
                </a:lnTo>
                <a:lnTo>
                  <a:pt x="84" y="7"/>
                </a:lnTo>
                <a:lnTo>
                  <a:pt x="92" y="16"/>
                </a:lnTo>
                <a:lnTo>
                  <a:pt x="93" y="23"/>
                </a:lnTo>
                <a:lnTo>
                  <a:pt x="88" y="28"/>
                </a:lnTo>
                <a:lnTo>
                  <a:pt x="81" y="39"/>
                </a:lnTo>
                <a:lnTo>
                  <a:pt x="66" y="41"/>
                </a:lnTo>
                <a:lnTo>
                  <a:pt x="64" y="41"/>
                </a:lnTo>
                <a:lnTo>
                  <a:pt x="60" y="46"/>
                </a:lnTo>
                <a:lnTo>
                  <a:pt x="58" y="50"/>
                </a:lnTo>
                <a:lnTo>
                  <a:pt x="56" y="50"/>
                </a:lnTo>
                <a:lnTo>
                  <a:pt x="64" y="58"/>
                </a:lnTo>
                <a:lnTo>
                  <a:pt x="77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3" y="97"/>
                </a:lnTo>
                <a:lnTo>
                  <a:pt x="103" y="98"/>
                </a:lnTo>
                <a:lnTo>
                  <a:pt x="103" y="99"/>
                </a:lnTo>
                <a:lnTo>
                  <a:pt x="104" y="98"/>
                </a:lnTo>
                <a:lnTo>
                  <a:pt x="107" y="97"/>
                </a:lnTo>
                <a:lnTo>
                  <a:pt x="109" y="97"/>
                </a:lnTo>
                <a:lnTo>
                  <a:pt x="111" y="97"/>
                </a:lnTo>
                <a:lnTo>
                  <a:pt x="112" y="97"/>
                </a:lnTo>
                <a:lnTo>
                  <a:pt x="115" y="98"/>
                </a:lnTo>
                <a:lnTo>
                  <a:pt x="116" y="103"/>
                </a:lnTo>
                <a:lnTo>
                  <a:pt x="116" y="106"/>
                </a:lnTo>
                <a:lnTo>
                  <a:pt x="118" y="116"/>
                </a:lnTo>
                <a:lnTo>
                  <a:pt x="119" y="131"/>
                </a:lnTo>
                <a:lnTo>
                  <a:pt x="122" y="132"/>
                </a:lnTo>
                <a:lnTo>
                  <a:pt x="129" y="133"/>
                </a:lnTo>
                <a:lnTo>
                  <a:pt x="131" y="138"/>
                </a:lnTo>
                <a:lnTo>
                  <a:pt x="138" y="135"/>
                </a:lnTo>
                <a:lnTo>
                  <a:pt x="142" y="133"/>
                </a:lnTo>
                <a:lnTo>
                  <a:pt x="144" y="136"/>
                </a:lnTo>
                <a:lnTo>
                  <a:pt x="141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9" y="147"/>
                </a:lnTo>
                <a:lnTo>
                  <a:pt x="125" y="151"/>
                </a:lnTo>
                <a:lnTo>
                  <a:pt x="120" y="153"/>
                </a:lnTo>
                <a:lnTo>
                  <a:pt x="114" y="153"/>
                </a:lnTo>
                <a:lnTo>
                  <a:pt x="114" y="155"/>
                </a:lnTo>
                <a:lnTo>
                  <a:pt x="112" y="157"/>
                </a:lnTo>
                <a:lnTo>
                  <a:pt x="111" y="163"/>
                </a:lnTo>
                <a:lnTo>
                  <a:pt x="109" y="166"/>
                </a:lnTo>
                <a:lnTo>
                  <a:pt x="108" y="168"/>
                </a:lnTo>
                <a:lnTo>
                  <a:pt x="111" y="180"/>
                </a:lnTo>
                <a:lnTo>
                  <a:pt x="109" y="180"/>
                </a:lnTo>
                <a:lnTo>
                  <a:pt x="104" y="181"/>
                </a:lnTo>
                <a:lnTo>
                  <a:pt x="99" y="181"/>
                </a:lnTo>
                <a:lnTo>
                  <a:pt x="82" y="158"/>
                </a:lnTo>
                <a:lnTo>
                  <a:pt x="81" y="150"/>
                </a:lnTo>
                <a:lnTo>
                  <a:pt x="81" y="140"/>
                </a:lnTo>
                <a:lnTo>
                  <a:pt x="81" y="133"/>
                </a:lnTo>
                <a:lnTo>
                  <a:pt x="82" y="132"/>
                </a:lnTo>
                <a:lnTo>
                  <a:pt x="81" y="132"/>
                </a:lnTo>
                <a:lnTo>
                  <a:pt x="81" y="129"/>
                </a:lnTo>
                <a:lnTo>
                  <a:pt x="75" y="128"/>
                </a:lnTo>
                <a:lnTo>
                  <a:pt x="74" y="128"/>
                </a:lnTo>
                <a:lnTo>
                  <a:pt x="73" y="128"/>
                </a:lnTo>
                <a:lnTo>
                  <a:pt x="70" y="128"/>
                </a:lnTo>
                <a:lnTo>
                  <a:pt x="69" y="128"/>
                </a:lnTo>
                <a:lnTo>
                  <a:pt x="60" y="127"/>
                </a:lnTo>
                <a:lnTo>
                  <a:pt x="49" y="113"/>
                </a:lnTo>
                <a:lnTo>
                  <a:pt x="47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6" y="106"/>
                </a:lnTo>
                <a:lnTo>
                  <a:pt x="34" y="105"/>
                </a:lnTo>
                <a:lnTo>
                  <a:pt x="33" y="103"/>
                </a:lnTo>
                <a:lnTo>
                  <a:pt x="22" y="97"/>
                </a:lnTo>
                <a:lnTo>
                  <a:pt x="25" y="83"/>
                </a:lnTo>
                <a:lnTo>
                  <a:pt x="17" y="78"/>
                </a:lnTo>
                <a:lnTo>
                  <a:pt x="17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6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978">
            <a:extLst>
              <a:ext uri="{FF2B5EF4-FFF2-40B4-BE49-F238E27FC236}">
                <a16:creationId xmlns:a16="http://schemas.microsoft.com/office/drawing/2014/main" id="{33B179C1-FBBD-484C-CB37-A8274CD1CA1C}"/>
              </a:ext>
            </a:extLst>
          </p:cNvPr>
          <p:cNvSpPr>
            <a:spLocks/>
          </p:cNvSpPr>
          <p:nvPr/>
        </p:nvSpPr>
        <p:spPr bwMode="auto">
          <a:xfrm>
            <a:off x="5303910" y="4445105"/>
            <a:ext cx="215903" cy="247656"/>
          </a:xfrm>
          <a:custGeom>
            <a:avLst/>
            <a:gdLst>
              <a:gd name="T0" fmla="*/ 86 w 136"/>
              <a:gd name="T1" fmla="*/ 65 h 156"/>
              <a:gd name="T2" fmla="*/ 99 w 136"/>
              <a:gd name="T3" fmla="*/ 91 h 156"/>
              <a:gd name="T4" fmla="*/ 113 w 136"/>
              <a:gd name="T5" fmla="*/ 90 h 156"/>
              <a:gd name="T6" fmla="*/ 116 w 136"/>
              <a:gd name="T7" fmla="*/ 96 h 156"/>
              <a:gd name="T8" fmla="*/ 121 w 136"/>
              <a:gd name="T9" fmla="*/ 96 h 156"/>
              <a:gd name="T10" fmla="*/ 133 w 136"/>
              <a:gd name="T11" fmla="*/ 92 h 156"/>
              <a:gd name="T12" fmla="*/ 128 w 136"/>
              <a:gd name="T13" fmla="*/ 107 h 156"/>
              <a:gd name="T14" fmla="*/ 133 w 136"/>
              <a:gd name="T15" fmla="*/ 129 h 156"/>
              <a:gd name="T16" fmla="*/ 132 w 136"/>
              <a:gd name="T17" fmla="*/ 155 h 156"/>
              <a:gd name="T18" fmla="*/ 127 w 136"/>
              <a:gd name="T19" fmla="*/ 152 h 156"/>
              <a:gd name="T20" fmla="*/ 120 w 136"/>
              <a:gd name="T21" fmla="*/ 144 h 156"/>
              <a:gd name="T22" fmla="*/ 114 w 136"/>
              <a:gd name="T23" fmla="*/ 143 h 156"/>
              <a:gd name="T24" fmla="*/ 92 w 136"/>
              <a:gd name="T25" fmla="*/ 114 h 156"/>
              <a:gd name="T26" fmla="*/ 84 w 136"/>
              <a:gd name="T27" fmla="*/ 107 h 156"/>
              <a:gd name="T28" fmla="*/ 73 w 136"/>
              <a:gd name="T29" fmla="*/ 100 h 156"/>
              <a:gd name="T30" fmla="*/ 71 w 136"/>
              <a:gd name="T31" fmla="*/ 79 h 156"/>
              <a:gd name="T32" fmla="*/ 56 w 136"/>
              <a:gd name="T33" fmla="*/ 73 h 156"/>
              <a:gd name="T34" fmla="*/ 53 w 136"/>
              <a:gd name="T35" fmla="*/ 76 h 156"/>
              <a:gd name="T36" fmla="*/ 46 w 136"/>
              <a:gd name="T37" fmla="*/ 70 h 156"/>
              <a:gd name="T38" fmla="*/ 45 w 136"/>
              <a:gd name="T39" fmla="*/ 65 h 156"/>
              <a:gd name="T40" fmla="*/ 39 w 136"/>
              <a:gd name="T41" fmla="*/ 64 h 156"/>
              <a:gd name="T42" fmla="*/ 35 w 136"/>
              <a:gd name="T43" fmla="*/ 60 h 156"/>
              <a:gd name="T44" fmla="*/ 30 w 136"/>
              <a:gd name="T45" fmla="*/ 57 h 156"/>
              <a:gd name="T46" fmla="*/ 27 w 136"/>
              <a:gd name="T47" fmla="*/ 57 h 156"/>
              <a:gd name="T48" fmla="*/ 23 w 136"/>
              <a:gd name="T49" fmla="*/ 46 h 156"/>
              <a:gd name="T50" fmla="*/ 5 w 136"/>
              <a:gd name="T51" fmla="*/ 20 h 156"/>
              <a:gd name="T52" fmla="*/ 11 w 136"/>
              <a:gd name="T53" fmla="*/ 4 h 156"/>
              <a:gd name="T54" fmla="*/ 50 w 136"/>
              <a:gd name="T55" fmla="*/ 10 h 156"/>
              <a:gd name="T56" fmla="*/ 52 w 136"/>
              <a:gd name="T57" fmla="*/ 12 h 156"/>
              <a:gd name="T58" fmla="*/ 57 w 136"/>
              <a:gd name="T59" fmla="*/ 20 h 156"/>
              <a:gd name="T60" fmla="*/ 58 w 136"/>
              <a:gd name="T61" fmla="*/ 34 h 156"/>
              <a:gd name="T62" fmla="*/ 64 w 136"/>
              <a:gd name="T63" fmla="*/ 46 h 156"/>
              <a:gd name="T64" fmla="*/ 71 w 136"/>
              <a:gd name="T65" fmla="*/ 50 h 156"/>
              <a:gd name="T66" fmla="*/ 75 w 136"/>
              <a:gd name="T67" fmla="*/ 5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6" h="156">
                <a:moveTo>
                  <a:pt x="75" y="51"/>
                </a:moveTo>
                <a:lnTo>
                  <a:pt x="86" y="65"/>
                </a:lnTo>
                <a:lnTo>
                  <a:pt x="91" y="72"/>
                </a:lnTo>
                <a:lnTo>
                  <a:pt x="99" y="91"/>
                </a:lnTo>
                <a:lnTo>
                  <a:pt x="105" y="91"/>
                </a:lnTo>
                <a:lnTo>
                  <a:pt x="113" y="90"/>
                </a:lnTo>
                <a:lnTo>
                  <a:pt x="114" y="90"/>
                </a:lnTo>
                <a:lnTo>
                  <a:pt x="116" y="96"/>
                </a:lnTo>
                <a:lnTo>
                  <a:pt x="120" y="98"/>
                </a:lnTo>
                <a:lnTo>
                  <a:pt x="121" y="96"/>
                </a:lnTo>
                <a:lnTo>
                  <a:pt x="125" y="90"/>
                </a:lnTo>
                <a:lnTo>
                  <a:pt x="133" y="92"/>
                </a:lnTo>
                <a:lnTo>
                  <a:pt x="136" y="96"/>
                </a:lnTo>
                <a:lnTo>
                  <a:pt x="128" y="107"/>
                </a:lnTo>
                <a:lnTo>
                  <a:pt x="133" y="120"/>
                </a:lnTo>
                <a:lnTo>
                  <a:pt x="133" y="129"/>
                </a:lnTo>
                <a:lnTo>
                  <a:pt x="133" y="143"/>
                </a:lnTo>
                <a:lnTo>
                  <a:pt x="132" y="155"/>
                </a:lnTo>
                <a:lnTo>
                  <a:pt x="129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4" y="143"/>
                </a:lnTo>
                <a:lnTo>
                  <a:pt x="97" y="128"/>
                </a:lnTo>
                <a:lnTo>
                  <a:pt x="92" y="114"/>
                </a:lnTo>
                <a:lnTo>
                  <a:pt x="91" y="113"/>
                </a:lnTo>
                <a:lnTo>
                  <a:pt x="84" y="107"/>
                </a:lnTo>
                <a:lnTo>
                  <a:pt x="80" y="105"/>
                </a:lnTo>
                <a:lnTo>
                  <a:pt x="73" y="100"/>
                </a:lnTo>
                <a:lnTo>
                  <a:pt x="72" y="96"/>
                </a:lnTo>
                <a:lnTo>
                  <a:pt x="71" y="79"/>
                </a:lnTo>
                <a:lnTo>
                  <a:pt x="65" y="73"/>
                </a:lnTo>
                <a:lnTo>
                  <a:pt x="56" y="73"/>
                </a:lnTo>
                <a:lnTo>
                  <a:pt x="54" y="75"/>
                </a:lnTo>
                <a:lnTo>
                  <a:pt x="53" y="76"/>
                </a:lnTo>
                <a:lnTo>
                  <a:pt x="46" y="72"/>
                </a:lnTo>
                <a:lnTo>
                  <a:pt x="46" y="70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39" y="64"/>
                </a:lnTo>
                <a:lnTo>
                  <a:pt x="37" y="61"/>
                </a:lnTo>
                <a:lnTo>
                  <a:pt x="35" y="60"/>
                </a:lnTo>
                <a:lnTo>
                  <a:pt x="34" y="57"/>
                </a:lnTo>
                <a:lnTo>
                  <a:pt x="30" y="57"/>
                </a:lnTo>
                <a:lnTo>
                  <a:pt x="28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5"/>
                </a:lnTo>
                <a:lnTo>
                  <a:pt x="5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0" y="10"/>
                </a:lnTo>
                <a:lnTo>
                  <a:pt x="52" y="10"/>
                </a:lnTo>
                <a:lnTo>
                  <a:pt x="52" y="12"/>
                </a:lnTo>
                <a:lnTo>
                  <a:pt x="56" y="16"/>
                </a:lnTo>
                <a:lnTo>
                  <a:pt x="57" y="20"/>
                </a:lnTo>
                <a:lnTo>
                  <a:pt x="58" y="31"/>
                </a:lnTo>
                <a:lnTo>
                  <a:pt x="58" y="34"/>
                </a:lnTo>
                <a:lnTo>
                  <a:pt x="62" y="36"/>
                </a:lnTo>
                <a:lnTo>
                  <a:pt x="64" y="46"/>
                </a:lnTo>
                <a:lnTo>
                  <a:pt x="67" y="47"/>
                </a:lnTo>
                <a:lnTo>
                  <a:pt x="71" y="50"/>
                </a:lnTo>
                <a:lnTo>
                  <a:pt x="73" y="51"/>
                </a:lnTo>
                <a:lnTo>
                  <a:pt x="75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979">
            <a:extLst>
              <a:ext uri="{FF2B5EF4-FFF2-40B4-BE49-F238E27FC236}">
                <a16:creationId xmlns:a16="http://schemas.microsoft.com/office/drawing/2014/main" id="{5AB18C47-0E41-C8E9-0B91-3E012713D079}"/>
              </a:ext>
            </a:extLst>
          </p:cNvPr>
          <p:cNvSpPr>
            <a:spLocks/>
          </p:cNvSpPr>
          <p:nvPr/>
        </p:nvSpPr>
        <p:spPr bwMode="auto">
          <a:xfrm>
            <a:off x="4451411" y="4465743"/>
            <a:ext cx="104776" cy="100015"/>
          </a:xfrm>
          <a:custGeom>
            <a:avLst/>
            <a:gdLst>
              <a:gd name="T0" fmla="*/ 59 w 66"/>
              <a:gd name="T1" fmla="*/ 26 h 63"/>
              <a:gd name="T2" fmla="*/ 54 w 66"/>
              <a:gd name="T3" fmla="*/ 32 h 63"/>
              <a:gd name="T4" fmla="*/ 54 w 66"/>
              <a:gd name="T5" fmla="*/ 33 h 63"/>
              <a:gd name="T6" fmla="*/ 55 w 66"/>
              <a:gd name="T7" fmla="*/ 42 h 63"/>
              <a:gd name="T8" fmla="*/ 51 w 66"/>
              <a:gd name="T9" fmla="*/ 44 h 63"/>
              <a:gd name="T10" fmla="*/ 47 w 66"/>
              <a:gd name="T11" fmla="*/ 44 h 63"/>
              <a:gd name="T12" fmla="*/ 45 w 66"/>
              <a:gd name="T13" fmla="*/ 47 h 63"/>
              <a:gd name="T14" fmla="*/ 40 w 66"/>
              <a:gd name="T15" fmla="*/ 53 h 63"/>
              <a:gd name="T16" fmla="*/ 41 w 66"/>
              <a:gd name="T17" fmla="*/ 60 h 63"/>
              <a:gd name="T18" fmla="*/ 36 w 66"/>
              <a:gd name="T19" fmla="*/ 63 h 63"/>
              <a:gd name="T20" fmla="*/ 28 w 66"/>
              <a:gd name="T21" fmla="*/ 51 h 63"/>
              <a:gd name="T22" fmla="*/ 24 w 66"/>
              <a:gd name="T23" fmla="*/ 51 h 63"/>
              <a:gd name="T24" fmla="*/ 20 w 66"/>
              <a:gd name="T25" fmla="*/ 40 h 63"/>
              <a:gd name="T26" fmla="*/ 11 w 66"/>
              <a:gd name="T27" fmla="*/ 38 h 63"/>
              <a:gd name="T28" fmla="*/ 11 w 66"/>
              <a:gd name="T29" fmla="*/ 29 h 63"/>
              <a:gd name="T30" fmla="*/ 9 w 66"/>
              <a:gd name="T31" fmla="*/ 30 h 63"/>
              <a:gd name="T32" fmla="*/ 5 w 66"/>
              <a:gd name="T33" fmla="*/ 30 h 63"/>
              <a:gd name="T34" fmla="*/ 0 w 66"/>
              <a:gd name="T35" fmla="*/ 12 h 63"/>
              <a:gd name="T36" fmla="*/ 22 w 66"/>
              <a:gd name="T37" fmla="*/ 7 h 63"/>
              <a:gd name="T38" fmla="*/ 26 w 66"/>
              <a:gd name="T39" fmla="*/ 6 h 63"/>
              <a:gd name="T40" fmla="*/ 41 w 66"/>
              <a:gd name="T41" fmla="*/ 0 h 63"/>
              <a:gd name="T42" fmla="*/ 66 w 66"/>
              <a:gd name="T43" fmla="*/ 11 h 63"/>
              <a:gd name="T44" fmla="*/ 62 w 66"/>
              <a:gd name="T45" fmla="*/ 15 h 63"/>
              <a:gd name="T46" fmla="*/ 56 w 66"/>
              <a:gd name="T47" fmla="*/ 18 h 63"/>
              <a:gd name="T48" fmla="*/ 58 w 66"/>
              <a:gd name="T49" fmla="*/ 22 h 63"/>
              <a:gd name="T50" fmla="*/ 59 w 66"/>
              <a:gd name="T51" fmla="*/ 2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6" h="63">
                <a:moveTo>
                  <a:pt x="59" y="26"/>
                </a:moveTo>
                <a:lnTo>
                  <a:pt x="54" y="32"/>
                </a:lnTo>
                <a:lnTo>
                  <a:pt x="54" y="33"/>
                </a:lnTo>
                <a:lnTo>
                  <a:pt x="55" y="42"/>
                </a:lnTo>
                <a:lnTo>
                  <a:pt x="51" y="44"/>
                </a:lnTo>
                <a:lnTo>
                  <a:pt x="47" y="44"/>
                </a:lnTo>
                <a:lnTo>
                  <a:pt x="45" y="47"/>
                </a:lnTo>
                <a:lnTo>
                  <a:pt x="40" y="53"/>
                </a:lnTo>
                <a:lnTo>
                  <a:pt x="41" y="60"/>
                </a:lnTo>
                <a:lnTo>
                  <a:pt x="36" y="63"/>
                </a:lnTo>
                <a:lnTo>
                  <a:pt x="28" y="51"/>
                </a:lnTo>
                <a:lnTo>
                  <a:pt x="24" y="51"/>
                </a:lnTo>
                <a:lnTo>
                  <a:pt x="20" y="40"/>
                </a:lnTo>
                <a:lnTo>
                  <a:pt x="11" y="38"/>
                </a:lnTo>
                <a:lnTo>
                  <a:pt x="11" y="29"/>
                </a:lnTo>
                <a:lnTo>
                  <a:pt x="9" y="30"/>
                </a:lnTo>
                <a:lnTo>
                  <a:pt x="5" y="30"/>
                </a:lnTo>
                <a:lnTo>
                  <a:pt x="0" y="12"/>
                </a:lnTo>
                <a:lnTo>
                  <a:pt x="22" y="7"/>
                </a:lnTo>
                <a:lnTo>
                  <a:pt x="26" y="6"/>
                </a:lnTo>
                <a:lnTo>
                  <a:pt x="41" y="0"/>
                </a:lnTo>
                <a:lnTo>
                  <a:pt x="66" y="11"/>
                </a:lnTo>
                <a:lnTo>
                  <a:pt x="62" y="15"/>
                </a:lnTo>
                <a:lnTo>
                  <a:pt x="56" y="18"/>
                </a:lnTo>
                <a:lnTo>
                  <a:pt x="58" y="22"/>
                </a:lnTo>
                <a:lnTo>
                  <a:pt x="59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980">
            <a:extLst>
              <a:ext uri="{FF2B5EF4-FFF2-40B4-BE49-F238E27FC236}">
                <a16:creationId xmlns:a16="http://schemas.microsoft.com/office/drawing/2014/main" id="{F1820B8E-CA5D-6AD7-A5B9-A3217F6BC98E}"/>
              </a:ext>
            </a:extLst>
          </p:cNvPr>
          <p:cNvSpPr>
            <a:spLocks/>
          </p:cNvSpPr>
          <p:nvPr/>
        </p:nvSpPr>
        <p:spPr bwMode="auto">
          <a:xfrm>
            <a:off x="4356160" y="4484794"/>
            <a:ext cx="157165" cy="122240"/>
          </a:xfrm>
          <a:custGeom>
            <a:avLst/>
            <a:gdLst>
              <a:gd name="T0" fmla="*/ 60 w 99"/>
              <a:gd name="T1" fmla="*/ 0 h 77"/>
              <a:gd name="T2" fmla="*/ 56 w 99"/>
              <a:gd name="T3" fmla="*/ 2 h 77"/>
              <a:gd name="T4" fmla="*/ 35 w 99"/>
              <a:gd name="T5" fmla="*/ 5 h 77"/>
              <a:gd name="T6" fmla="*/ 7 w 99"/>
              <a:gd name="T7" fmla="*/ 25 h 77"/>
              <a:gd name="T8" fmla="*/ 0 w 99"/>
              <a:gd name="T9" fmla="*/ 35 h 77"/>
              <a:gd name="T10" fmla="*/ 6 w 99"/>
              <a:gd name="T11" fmla="*/ 41 h 77"/>
              <a:gd name="T12" fmla="*/ 14 w 99"/>
              <a:gd name="T13" fmla="*/ 52 h 77"/>
              <a:gd name="T14" fmla="*/ 17 w 99"/>
              <a:gd name="T15" fmla="*/ 55 h 77"/>
              <a:gd name="T16" fmla="*/ 29 w 99"/>
              <a:gd name="T17" fmla="*/ 58 h 77"/>
              <a:gd name="T18" fmla="*/ 33 w 99"/>
              <a:gd name="T19" fmla="*/ 71 h 77"/>
              <a:gd name="T20" fmla="*/ 36 w 99"/>
              <a:gd name="T21" fmla="*/ 71 h 77"/>
              <a:gd name="T22" fmla="*/ 41 w 99"/>
              <a:gd name="T23" fmla="*/ 75 h 77"/>
              <a:gd name="T24" fmla="*/ 45 w 99"/>
              <a:gd name="T25" fmla="*/ 73 h 77"/>
              <a:gd name="T26" fmla="*/ 47 w 99"/>
              <a:gd name="T27" fmla="*/ 77 h 77"/>
              <a:gd name="T28" fmla="*/ 52 w 99"/>
              <a:gd name="T29" fmla="*/ 74 h 77"/>
              <a:gd name="T30" fmla="*/ 58 w 99"/>
              <a:gd name="T31" fmla="*/ 77 h 77"/>
              <a:gd name="T32" fmla="*/ 60 w 99"/>
              <a:gd name="T33" fmla="*/ 71 h 77"/>
              <a:gd name="T34" fmla="*/ 69 w 99"/>
              <a:gd name="T35" fmla="*/ 73 h 77"/>
              <a:gd name="T36" fmla="*/ 74 w 99"/>
              <a:gd name="T37" fmla="*/ 65 h 77"/>
              <a:gd name="T38" fmla="*/ 78 w 99"/>
              <a:gd name="T39" fmla="*/ 60 h 77"/>
              <a:gd name="T40" fmla="*/ 84 w 99"/>
              <a:gd name="T41" fmla="*/ 59 h 77"/>
              <a:gd name="T42" fmla="*/ 99 w 99"/>
              <a:gd name="T43" fmla="*/ 7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9" h="77">
                <a:moveTo>
                  <a:pt x="60" y="0"/>
                </a:moveTo>
                <a:lnTo>
                  <a:pt x="56" y="2"/>
                </a:lnTo>
                <a:lnTo>
                  <a:pt x="35" y="5"/>
                </a:lnTo>
                <a:lnTo>
                  <a:pt x="7" y="25"/>
                </a:lnTo>
                <a:lnTo>
                  <a:pt x="0" y="35"/>
                </a:lnTo>
                <a:lnTo>
                  <a:pt x="6" y="41"/>
                </a:lnTo>
                <a:lnTo>
                  <a:pt x="14" y="52"/>
                </a:lnTo>
                <a:lnTo>
                  <a:pt x="17" y="55"/>
                </a:lnTo>
                <a:lnTo>
                  <a:pt x="29" y="58"/>
                </a:lnTo>
                <a:lnTo>
                  <a:pt x="33" y="71"/>
                </a:lnTo>
                <a:lnTo>
                  <a:pt x="36" y="71"/>
                </a:lnTo>
                <a:lnTo>
                  <a:pt x="41" y="75"/>
                </a:lnTo>
                <a:lnTo>
                  <a:pt x="45" y="73"/>
                </a:lnTo>
                <a:lnTo>
                  <a:pt x="47" y="77"/>
                </a:lnTo>
                <a:lnTo>
                  <a:pt x="52" y="74"/>
                </a:lnTo>
                <a:lnTo>
                  <a:pt x="58" y="77"/>
                </a:lnTo>
                <a:lnTo>
                  <a:pt x="60" y="71"/>
                </a:lnTo>
                <a:lnTo>
                  <a:pt x="69" y="73"/>
                </a:lnTo>
                <a:lnTo>
                  <a:pt x="74" y="65"/>
                </a:lnTo>
                <a:lnTo>
                  <a:pt x="78" y="60"/>
                </a:lnTo>
                <a:lnTo>
                  <a:pt x="84" y="59"/>
                </a:lnTo>
                <a:lnTo>
                  <a:pt x="99" y="7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Freeform 981">
            <a:extLst>
              <a:ext uri="{FF2B5EF4-FFF2-40B4-BE49-F238E27FC236}">
                <a16:creationId xmlns:a16="http://schemas.microsoft.com/office/drawing/2014/main" id="{147ADEEE-DD26-695A-29DA-2260D969EFB3}"/>
              </a:ext>
            </a:extLst>
          </p:cNvPr>
          <p:cNvSpPr>
            <a:spLocks/>
          </p:cNvSpPr>
          <p:nvPr/>
        </p:nvSpPr>
        <p:spPr bwMode="auto">
          <a:xfrm>
            <a:off x="4451411" y="4484794"/>
            <a:ext cx="69851" cy="142878"/>
          </a:xfrm>
          <a:custGeom>
            <a:avLst/>
            <a:gdLst>
              <a:gd name="T0" fmla="*/ 0 w 44"/>
              <a:gd name="T1" fmla="*/ 0 h 90"/>
              <a:gd name="T2" fmla="*/ 5 w 44"/>
              <a:gd name="T3" fmla="*/ 18 h 90"/>
              <a:gd name="T4" fmla="*/ 9 w 44"/>
              <a:gd name="T5" fmla="*/ 18 h 90"/>
              <a:gd name="T6" fmla="*/ 11 w 44"/>
              <a:gd name="T7" fmla="*/ 17 h 90"/>
              <a:gd name="T8" fmla="*/ 11 w 44"/>
              <a:gd name="T9" fmla="*/ 26 h 90"/>
              <a:gd name="T10" fmla="*/ 20 w 44"/>
              <a:gd name="T11" fmla="*/ 28 h 90"/>
              <a:gd name="T12" fmla="*/ 24 w 44"/>
              <a:gd name="T13" fmla="*/ 39 h 90"/>
              <a:gd name="T14" fmla="*/ 28 w 44"/>
              <a:gd name="T15" fmla="*/ 39 h 90"/>
              <a:gd name="T16" fmla="*/ 36 w 44"/>
              <a:gd name="T17" fmla="*/ 51 h 90"/>
              <a:gd name="T18" fmla="*/ 44 w 44"/>
              <a:gd name="T19" fmla="*/ 63 h 90"/>
              <a:gd name="T20" fmla="*/ 39 w 44"/>
              <a:gd name="T21" fmla="*/ 75 h 90"/>
              <a:gd name="T22" fmla="*/ 28 w 44"/>
              <a:gd name="T23" fmla="*/ 78 h 90"/>
              <a:gd name="T24" fmla="*/ 32 w 44"/>
              <a:gd name="T25" fmla="*/ 86 h 90"/>
              <a:gd name="T26" fmla="*/ 25 w 44"/>
              <a:gd name="T27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" h="90">
                <a:moveTo>
                  <a:pt x="0" y="0"/>
                </a:moveTo>
                <a:lnTo>
                  <a:pt x="5" y="18"/>
                </a:lnTo>
                <a:lnTo>
                  <a:pt x="9" y="18"/>
                </a:lnTo>
                <a:lnTo>
                  <a:pt x="11" y="17"/>
                </a:lnTo>
                <a:lnTo>
                  <a:pt x="11" y="26"/>
                </a:lnTo>
                <a:lnTo>
                  <a:pt x="20" y="28"/>
                </a:lnTo>
                <a:lnTo>
                  <a:pt x="24" y="39"/>
                </a:lnTo>
                <a:lnTo>
                  <a:pt x="28" y="39"/>
                </a:lnTo>
                <a:lnTo>
                  <a:pt x="36" y="51"/>
                </a:lnTo>
                <a:lnTo>
                  <a:pt x="44" y="63"/>
                </a:lnTo>
                <a:lnTo>
                  <a:pt x="39" y="75"/>
                </a:lnTo>
                <a:lnTo>
                  <a:pt x="28" y="78"/>
                </a:lnTo>
                <a:lnTo>
                  <a:pt x="32" y="86"/>
                </a:lnTo>
                <a:lnTo>
                  <a:pt x="25" y="9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Freeform 982">
            <a:extLst>
              <a:ext uri="{FF2B5EF4-FFF2-40B4-BE49-F238E27FC236}">
                <a16:creationId xmlns:a16="http://schemas.microsoft.com/office/drawing/2014/main" id="{E8981C4A-95D2-7C76-CFAA-7892A948E1C2}"/>
              </a:ext>
            </a:extLst>
          </p:cNvPr>
          <p:cNvSpPr>
            <a:spLocks/>
          </p:cNvSpPr>
          <p:nvPr/>
        </p:nvSpPr>
        <p:spPr bwMode="auto">
          <a:xfrm>
            <a:off x="4052943" y="4522895"/>
            <a:ext cx="165102" cy="144466"/>
          </a:xfrm>
          <a:custGeom>
            <a:avLst/>
            <a:gdLst>
              <a:gd name="T0" fmla="*/ 92 w 104"/>
              <a:gd name="T1" fmla="*/ 71 h 91"/>
              <a:gd name="T2" fmla="*/ 100 w 104"/>
              <a:gd name="T3" fmla="*/ 80 h 91"/>
              <a:gd name="T4" fmla="*/ 104 w 104"/>
              <a:gd name="T5" fmla="*/ 87 h 91"/>
              <a:gd name="T6" fmla="*/ 92 w 104"/>
              <a:gd name="T7" fmla="*/ 86 h 91"/>
              <a:gd name="T8" fmla="*/ 89 w 104"/>
              <a:gd name="T9" fmla="*/ 88 h 91"/>
              <a:gd name="T10" fmla="*/ 86 w 104"/>
              <a:gd name="T11" fmla="*/ 91 h 91"/>
              <a:gd name="T12" fmla="*/ 67 w 104"/>
              <a:gd name="T13" fmla="*/ 84 h 91"/>
              <a:gd name="T14" fmla="*/ 45 w 104"/>
              <a:gd name="T15" fmla="*/ 64 h 91"/>
              <a:gd name="T16" fmla="*/ 0 w 104"/>
              <a:gd name="T17" fmla="*/ 36 h 91"/>
              <a:gd name="T18" fmla="*/ 20 w 104"/>
              <a:gd name="T19" fmla="*/ 8 h 91"/>
              <a:gd name="T20" fmla="*/ 25 w 104"/>
              <a:gd name="T21" fmla="*/ 0 h 91"/>
              <a:gd name="T22" fmla="*/ 67 w 104"/>
              <a:gd name="T23" fmla="*/ 30 h 91"/>
              <a:gd name="T24" fmla="*/ 90 w 104"/>
              <a:gd name="T25" fmla="*/ 43 h 91"/>
              <a:gd name="T26" fmla="*/ 97 w 104"/>
              <a:gd name="T27" fmla="*/ 47 h 91"/>
              <a:gd name="T28" fmla="*/ 93 w 104"/>
              <a:gd name="T29" fmla="*/ 65 h 91"/>
              <a:gd name="T30" fmla="*/ 92 w 104"/>
              <a:gd name="T31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4" h="91">
                <a:moveTo>
                  <a:pt x="92" y="71"/>
                </a:moveTo>
                <a:lnTo>
                  <a:pt x="100" y="80"/>
                </a:lnTo>
                <a:lnTo>
                  <a:pt x="104" y="87"/>
                </a:lnTo>
                <a:lnTo>
                  <a:pt x="92" y="86"/>
                </a:lnTo>
                <a:lnTo>
                  <a:pt x="89" y="88"/>
                </a:lnTo>
                <a:lnTo>
                  <a:pt x="86" y="91"/>
                </a:lnTo>
                <a:lnTo>
                  <a:pt x="67" y="84"/>
                </a:lnTo>
                <a:lnTo>
                  <a:pt x="45" y="64"/>
                </a:lnTo>
                <a:lnTo>
                  <a:pt x="0" y="36"/>
                </a:lnTo>
                <a:lnTo>
                  <a:pt x="20" y="8"/>
                </a:lnTo>
                <a:lnTo>
                  <a:pt x="25" y="0"/>
                </a:lnTo>
                <a:lnTo>
                  <a:pt x="67" y="30"/>
                </a:lnTo>
                <a:lnTo>
                  <a:pt x="90" y="43"/>
                </a:lnTo>
                <a:lnTo>
                  <a:pt x="97" y="47"/>
                </a:lnTo>
                <a:lnTo>
                  <a:pt x="93" y="65"/>
                </a:lnTo>
                <a:lnTo>
                  <a:pt x="92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983">
            <a:extLst>
              <a:ext uri="{FF2B5EF4-FFF2-40B4-BE49-F238E27FC236}">
                <a16:creationId xmlns:a16="http://schemas.microsoft.com/office/drawing/2014/main" id="{6DCA1E3C-7789-DDAB-3EAC-F0109B57F273}"/>
              </a:ext>
            </a:extLst>
          </p:cNvPr>
          <p:cNvSpPr>
            <a:spLocks/>
          </p:cNvSpPr>
          <p:nvPr/>
        </p:nvSpPr>
        <p:spPr bwMode="auto">
          <a:xfrm>
            <a:off x="3992617" y="4580046"/>
            <a:ext cx="330205" cy="177804"/>
          </a:xfrm>
          <a:custGeom>
            <a:avLst/>
            <a:gdLst>
              <a:gd name="T0" fmla="*/ 105 w 208"/>
              <a:gd name="T1" fmla="*/ 48 h 112"/>
              <a:gd name="T2" fmla="*/ 124 w 208"/>
              <a:gd name="T3" fmla="*/ 55 h 112"/>
              <a:gd name="T4" fmla="*/ 127 w 208"/>
              <a:gd name="T5" fmla="*/ 52 h 112"/>
              <a:gd name="T6" fmla="*/ 130 w 208"/>
              <a:gd name="T7" fmla="*/ 50 h 112"/>
              <a:gd name="T8" fmla="*/ 143 w 208"/>
              <a:gd name="T9" fmla="*/ 51 h 112"/>
              <a:gd name="T10" fmla="*/ 156 w 208"/>
              <a:gd name="T11" fmla="*/ 47 h 112"/>
              <a:gd name="T12" fmla="*/ 160 w 208"/>
              <a:gd name="T13" fmla="*/ 48 h 112"/>
              <a:gd name="T14" fmla="*/ 163 w 208"/>
              <a:gd name="T15" fmla="*/ 50 h 112"/>
              <a:gd name="T16" fmla="*/ 190 w 208"/>
              <a:gd name="T17" fmla="*/ 60 h 112"/>
              <a:gd name="T18" fmla="*/ 202 w 208"/>
              <a:gd name="T19" fmla="*/ 74 h 112"/>
              <a:gd name="T20" fmla="*/ 204 w 208"/>
              <a:gd name="T21" fmla="*/ 77 h 112"/>
              <a:gd name="T22" fmla="*/ 206 w 208"/>
              <a:gd name="T23" fmla="*/ 82 h 112"/>
              <a:gd name="T24" fmla="*/ 208 w 208"/>
              <a:gd name="T25" fmla="*/ 84 h 112"/>
              <a:gd name="T26" fmla="*/ 202 w 208"/>
              <a:gd name="T27" fmla="*/ 95 h 112"/>
              <a:gd name="T28" fmla="*/ 199 w 208"/>
              <a:gd name="T29" fmla="*/ 99 h 112"/>
              <a:gd name="T30" fmla="*/ 190 w 208"/>
              <a:gd name="T31" fmla="*/ 100 h 112"/>
              <a:gd name="T32" fmla="*/ 175 w 208"/>
              <a:gd name="T33" fmla="*/ 100 h 112"/>
              <a:gd name="T34" fmla="*/ 168 w 208"/>
              <a:gd name="T35" fmla="*/ 95 h 112"/>
              <a:gd name="T36" fmla="*/ 167 w 208"/>
              <a:gd name="T37" fmla="*/ 93 h 112"/>
              <a:gd name="T38" fmla="*/ 160 w 208"/>
              <a:gd name="T39" fmla="*/ 95 h 112"/>
              <a:gd name="T40" fmla="*/ 148 w 208"/>
              <a:gd name="T41" fmla="*/ 96 h 112"/>
              <a:gd name="T42" fmla="*/ 142 w 208"/>
              <a:gd name="T43" fmla="*/ 103 h 112"/>
              <a:gd name="T44" fmla="*/ 131 w 208"/>
              <a:gd name="T45" fmla="*/ 100 h 112"/>
              <a:gd name="T46" fmla="*/ 134 w 208"/>
              <a:gd name="T47" fmla="*/ 110 h 112"/>
              <a:gd name="T48" fmla="*/ 120 w 208"/>
              <a:gd name="T49" fmla="*/ 112 h 112"/>
              <a:gd name="T50" fmla="*/ 112 w 208"/>
              <a:gd name="T51" fmla="*/ 107 h 112"/>
              <a:gd name="T52" fmla="*/ 112 w 208"/>
              <a:gd name="T53" fmla="*/ 110 h 112"/>
              <a:gd name="T54" fmla="*/ 104 w 208"/>
              <a:gd name="T55" fmla="*/ 108 h 112"/>
              <a:gd name="T56" fmla="*/ 97 w 208"/>
              <a:gd name="T57" fmla="*/ 103 h 112"/>
              <a:gd name="T58" fmla="*/ 94 w 208"/>
              <a:gd name="T59" fmla="*/ 101 h 112"/>
              <a:gd name="T60" fmla="*/ 90 w 208"/>
              <a:gd name="T61" fmla="*/ 99 h 112"/>
              <a:gd name="T62" fmla="*/ 89 w 208"/>
              <a:gd name="T63" fmla="*/ 96 h 112"/>
              <a:gd name="T64" fmla="*/ 83 w 208"/>
              <a:gd name="T65" fmla="*/ 86 h 112"/>
              <a:gd name="T66" fmla="*/ 64 w 208"/>
              <a:gd name="T67" fmla="*/ 95 h 112"/>
              <a:gd name="T68" fmla="*/ 47 w 208"/>
              <a:gd name="T69" fmla="*/ 89 h 112"/>
              <a:gd name="T70" fmla="*/ 0 w 208"/>
              <a:gd name="T71" fmla="*/ 62 h 112"/>
              <a:gd name="T72" fmla="*/ 11 w 208"/>
              <a:gd name="T73" fmla="*/ 44 h 112"/>
              <a:gd name="T74" fmla="*/ 38 w 208"/>
              <a:gd name="T75" fmla="*/ 0 h 112"/>
              <a:gd name="T76" fmla="*/ 83 w 208"/>
              <a:gd name="T77" fmla="*/ 28 h 112"/>
              <a:gd name="T78" fmla="*/ 105 w 208"/>
              <a:gd name="T79" fmla="*/ 4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8" h="112">
                <a:moveTo>
                  <a:pt x="105" y="48"/>
                </a:moveTo>
                <a:lnTo>
                  <a:pt x="124" y="55"/>
                </a:lnTo>
                <a:lnTo>
                  <a:pt x="127" y="52"/>
                </a:lnTo>
                <a:lnTo>
                  <a:pt x="130" y="50"/>
                </a:lnTo>
                <a:lnTo>
                  <a:pt x="143" y="51"/>
                </a:lnTo>
                <a:lnTo>
                  <a:pt x="156" y="47"/>
                </a:lnTo>
                <a:lnTo>
                  <a:pt x="160" y="48"/>
                </a:lnTo>
                <a:lnTo>
                  <a:pt x="163" y="50"/>
                </a:lnTo>
                <a:lnTo>
                  <a:pt x="190" y="60"/>
                </a:lnTo>
                <a:lnTo>
                  <a:pt x="202" y="74"/>
                </a:lnTo>
                <a:lnTo>
                  <a:pt x="204" y="77"/>
                </a:lnTo>
                <a:lnTo>
                  <a:pt x="206" y="82"/>
                </a:lnTo>
                <a:lnTo>
                  <a:pt x="208" y="84"/>
                </a:lnTo>
                <a:lnTo>
                  <a:pt x="202" y="95"/>
                </a:lnTo>
                <a:lnTo>
                  <a:pt x="199" y="99"/>
                </a:lnTo>
                <a:lnTo>
                  <a:pt x="190" y="100"/>
                </a:lnTo>
                <a:lnTo>
                  <a:pt x="175" y="100"/>
                </a:lnTo>
                <a:lnTo>
                  <a:pt x="168" y="95"/>
                </a:lnTo>
                <a:lnTo>
                  <a:pt x="167" y="93"/>
                </a:lnTo>
                <a:lnTo>
                  <a:pt x="160" y="95"/>
                </a:lnTo>
                <a:lnTo>
                  <a:pt x="148" y="96"/>
                </a:lnTo>
                <a:lnTo>
                  <a:pt x="142" y="103"/>
                </a:lnTo>
                <a:lnTo>
                  <a:pt x="131" y="100"/>
                </a:lnTo>
                <a:lnTo>
                  <a:pt x="134" y="110"/>
                </a:lnTo>
                <a:lnTo>
                  <a:pt x="120" y="112"/>
                </a:lnTo>
                <a:lnTo>
                  <a:pt x="112" y="107"/>
                </a:lnTo>
                <a:lnTo>
                  <a:pt x="112" y="110"/>
                </a:lnTo>
                <a:lnTo>
                  <a:pt x="104" y="108"/>
                </a:lnTo>
                <a:lnTo>
                  <a:pt x="97" y="103"/>
                </a:lnTo>
                <a:lnTo>
                  <a:pt x="94" y="101"/>
                </a:lnTo>
                <a:lnTo>
                  <a:pt x="90" y="99"/>
                </a:lnTo>
                <a:lnTo>
                  <a:pt x="89" y="96"/>
                </a:lnTo>
                <a:lnTo>
                  <a:pt x="83" y="86"/>
                </a:lnTo>
                <a:lnTo>
                  <a:pt x="64" y="95"/>
                </a:lnTo>
                <a:lnTo>
                  <a:pt x="47" y="89"/>
                </a:lnTo>
                <a:lnTo>
                  <a:pt x="0" y="62"/>
                </a:lnTo>
                <a:lnTo>
                  <a:pt x="11" y="44"/>
                </a:lnTo>
                <a:lnTo>
                  <a:pt x="38" y="0"/>
                </a:lnTo>
                <a:lnTo>
                  <a:pt x="83" y="28"/>
                </a:lnTo>
                <a:lnTo>
                  <a:pt x="105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Freeform 984">
            <a:extLst>
              <a:ext uri="{FF2B5EF4-FFF2-40B4-BE49-F238E27FC236}">
                <a16:creationId xmlns:a16="http://schemas.microsoft.com/office/drawing/2014/main" id="{DDA30BA4-1E35-93E0-386F-4EB5550D7287}"/>
              </a:ext>
            </a:extLst>
          </p:cNvPr>
          <p:cNvSpPr>
            <a:spLocks/>
          </p:cNvSpPr>
          <p:nvPr/>
        </p:nvSpPr>
        <p:spPr bwMode="auto">
          <a:xfrm>
            <a:off x="5448375" y="4591159"/>
            <a:ext cx="155577" cy="336558"/>
          </a:xfrm>
          <a:custGeom>
            <a:avLst/>
            <a:gdLst>
              <a:gd name="T0" fmla="*/ 78 w 98"/>
              <a:gd name="T1" fmla="*/ 19 h 212"/>
              <a:gd name="T2" fmla="*/ 96 w 98"/>
              <a:gd name="T3" fmla="*/ 17 h 212"/>
              <a:gd name="T4" fmla="*/ 98 w 98"/>
              <a:gd name="T5" fmla="*/ 28 h 212"/>
              <a:gd name="T6" fmla="*/ 98 w 98"/>
              <a:gd name="T7" fmla="*/ 38 h 212"/>
              <a:gd name="T8" fmla="*/ 96 w 98"/>
              <a:gd name="T9" fmla="*/ 49 h 212"/>
              <a:gd name="T10" fmla="*/ 94 w 98"/>
              <a:gd name="T11" fmla="*/ 58 h 212"/>
              <a:gd name="T12" fmla="*/ 93 w 98"/>
              <a:gd name="T13" fmla="*/ 66 h 212"/>
              <a:gd name="T14" fmla="*/ 90 w 98"/>
              <a:gd name="T15" fmla="*/ 78 h 212"/>
              <a:gd name="T16" fmla="*/ 89 w 98"/>
              <a:gd name="T17" fmla="*/ 85 h 212"/>
              <a:gd name="T18" fmla="*/ 87 w 98"/>
              <a:gd name="T19" fmla="*/ 97 h 212"/>
              <a:gd name="T20" fmla="*/ 86 w 98"/>
              <a:gd name="T21" fmla="*/ 103 h 212"/>
              <a:gd name="T22" fmla="*/ 83 w 98"/>
              <a:gd name="T23" fmla="*/ 115 h 212"/>
              <a:gd name="T24" fmla="*/ 82 w 98"/>
              <a:gd name="T25" fmla="*/ 126 h 212"/>
              <a:gd name="T26" fmla="*/ 81 w 98"/>
              <a:gd name="T27" fmla="*/ 134 h 212"/>
              <a:gd name="T28" fmla="*/ 79 w 98"/>
              <a:gd name="T29" fmla="*/ 139 h 212"/>
              <a:gd name="T30" fmla="*/ 78 w 98"/>
              <a:gd name="T31" fmla="*/ 148 h 212"/>
              <a:gd name="T32" fmla="*/ 74 w 98"/>
              <a:gd name="T33" fmla="*/ 164 h 212"/>
              <a:gd name="T34" fmla="*/ 74 w 98"/>
              <a:gd name="T35" fmla="*/ 168 h 212"/>
              <a:gd name="T36" fmla="*/ 78 w 98"/>
              <a:gd name="T37" fmla="*/ 182 h 212"/>
              <a:gd name="T38" fmla="*/ 83 w 98"/>
              <a:gd name="T39" fmla="*/ 188 h 212"/>
              <a:gd name="T40" fmla="*/ 89 w 98"/>
              <a:gd name="T41" fmla="*/ 198 h 212"/>
              <a:gd name="T42" fmla="*/ 60 w 98"/>
              <a:gd name="T43" fmla="*/ 203 h 212"/>
              <a:gd name="T44" fmla="*/ 52 w 98"/>
              <a:gd name="T45" fmla="*/ 205 h 212"/>
              <a:gd name="T46" fmla="*/ 37 w 98"/>
              <a:gd name="T47" fmla="*/ 191 h 212"/>
              <a:gd name="T48" fmla="*/ 34 w 98"/>
              <a:gd name="T49" fmla="*/ 198 h 212"/>
              <a:gd name="T50" fmla="*/ 34 w 98"/>
              <a:gd name="T51" fmla="*/ 201 h 212"/>
              <a:gd name="T52" fmla="*/ 34 w 98"/>
              <a:gd name="T53" fmla="*/ 205 h 212"/>
              <a:gd name="T54" fmla="*/ 25 w 98"/>
              <a:gd name="T55" fmla="*/ 201 h 212"/>
              <a:gd name="T56" fmla="*/ 18 w 98"/>
              <a:gd name="T57" fmla="*/ 191 h 212"/>
              <a:gd name="T58" fmla="*/ 10 w 98"/>
              <a:gd name="T59" fmla="*/ 169 h 212"/>
              <a:gd name="T60" fmla="*/ 8 w 98"/>
              <a:gd name="T61" fmla="*/ 157 h 212"/>
              <a:gd name="T62" fmla="*/ 22 w 98"/>
              <a:gd name="T63" fmla="*/ 143 h 212"/>
              <a:gd name="T64" fmla="*/ 23 w 98"/>
              <a:gd name="T65" fmla="*/ 131 h 212"/>
              <a:gd name="T66" fmla="*/ 21 w 98"/>
              <a:gd name="T67" fmla="*/ 112 h 212"/>
              <a:gd name="T68" fmla="*/ 11 w 98"/>
              <a:gd name="T69" fmla="*/ 88 h 212"/>
              <a:gd name="T70" fmla="*/ 6 w 98"/>
              <a:gd name="T71" fmla="*/ 59 h 212"/>
              <a:gd name="T72" fmla="*/ 19 w 98"/>
              <a:gd name="T73" fmla="*/ 58 h 212"/>
              <a:gd name="T74" fmla="*/ 23 w 98"/>
              <a:gd name="T75" fmla="*/ 51 h 212"/>
              <a:gd name="T76" fmla="*/ 29 w 98"/>
              <a:gd name="T77" fmla="*/ 52 h 212"/>
              <a:gd name="T78" fmla="*/ 36 w 98"/>
              <a:gd name="T79" fmla="*/ 60 h 212"/>
              <a:gd name="T80" fmla="*/ 41 w 98"/>
              <a:gd name="T81" fmla="*/ 63 h 212"/>
              <a:gd name="T82" fmla="*/ 42 w 98"/>
              <a:gd name="T83" fmla="*/ 37 h 212"/>
              <a:gd name="T84" fmla="*/ 37 w 98"/>
              <a:gd name="T85" fmla="*/ 15 h 212"/>
              <a:gd name="T86" fmla="*/ 42 w 98"/>
              <a:gd name="T87" fmla="*/ 0 h 212"/>
              <a:gd name="T88" fmla="*/ 60 w 98"/>
              <a:gd name="T89" fmla="*/ 4 h 212"/>
              <a:gd name="T90" fmla="*/ 68 w 98"/>
              <a:gd name="T91" fmla="*/ 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68" y="7"/>
                </a:moveTo>
                <a:lnTo>
                  <a:pt x="78" y="19"/>
                </a:lnTo>
                <a:lnTo>
                  <a:pt x="94" y="14"/>
                </a:lnTo>
                <a:lnTo>
                  <a:pt x="96" y="17"/>
                </a:lnTo>
                <a:lnTo>
                  <a:pt x="97" y="23"/>
                </a:lnTo>
                <a:lnTo>
                  <a:pt x="98" y="28"/>
                </a:lnTo>
                <a:lnTo>
                  <a:pt x="98" y="32"/>
                </a:lnTo>
                <a:lnTo>
                  <a:pt x="98" y="38"/>
                </a:lnTo>
                <a:lnTo>
                  <a:pt x="97" y="43"/>
                </a:lnTo>
                <a:lnTo>
                  <a:pt x="96" y="49"/>
                </a:lnTo>
                <a:lnTo>
                  <a:pt x="94" y="56"/>
                </a:lnTo>
                <a:lnTo>
                  <a:pt x="94" y="58"/>
                </a:lnTo>
                <a:lnTo>
                  <a:pt x="93" y="64"/>
                </a:lnTo>
                <a:lnTo>
                  <a:pt x="93" y="66"/>
                </a:lnTo>
                <a:lnTo>
                  <a:pt x="93" y="68"/>
                </a:lnTo>
                <a:lnTo>
                  <a:pt x="90" y="78"/>
                </a:lnTo>
                <a:lnTo>
                  <a:pt x="90" y="82"/>
                </a:lnTo>
                <a:lnTo>
                  <a:pt x="89" y="85"/>
                </a:lnTo>
                <a:lnTo>
                  <a:pt x="89" y="90"/>
                </a:lnTo>
                <a:lnTo>
                  <a:pt x="87" y="97"/>
                </a:lnTo>
                <a:lnTo>
                  <a:pt x="86" y="101"/>
                </a:lnTo>
                <a:lnTo>
                  <a:pt x="86" y="103"/>
                </a:lnTo>
                <a:lnTo>
                  <a:pt x="85" y="107"/>
                </a:lnTo>
                <a:lnTo>
                  <a:pt x="83" y="115"/>
                </a:lnTo>
                <a:lnTo>
                  <a:pt x="83" y="119"/>
                </a:lnTo>
                <a:lnTo>
                  <a:pt x="82" y="126"/>
                </a:lnTo>
                <a:lnTo>
                  <a:pt x="81" y="130"/>
                </a:lnTo>
                <a:lnTo>
                  <a:pt x="81" y="134"/>
                </a:lnTo>
                <a:lnTo>
                  <a:pt x="79" y="135"/>
                </a:lnTo>
                <a:lnTo>
                  <a:pt x="79" y="139"/>
                </a:lnTo>
                <a:lnTo>
                  <a:pt x="78" y="145"/>
                </a:lnTo>
                <a:lnTo>
                  <a:pt x="78" y="148"/>
                </a:lnTo>
                <a:lnTo>
                  <a:pt x="76" y="154"/>
                </a:lnTo>
                <a:lnTo>
                  <a:pt x="74" y="164"/>
                </a:lnTo>
                <a:lnTo>
                  <a:pt x="74" y="167"/>
                </a:lnTo>
                <a:lnTo>
                  <a:pt x="74" y="168"/>
                </a:lnTo>
                <a:lnTo>
                  <a:pt x="72" y="173"/>
                </a:lnTo>
                <a:lnTo>
                  <a:pt x="78" y="182"/>
                </a:lnTo>
                <a:lnTo>
                  <a:pt x="82" y="188"/>
                </a:lnTo>
                <a:lnTo>
                  <a:pt x="83" y="188"/>
                </a:lnTo>
                <a:lnTo>
                  <a:pt x="86" y="193"/>
                </a:lnTo>
                <a:lnTo>
                  <a:pt x="89" y="198"/>
                </a:lnTo>
                <a:lnTo>
                  <a:pt x="82" y="199"/>
                </a:lnTo>
                <a:lnTo>
                  <a:pt x="60" y="203"/>
                </a:lnTo>
                <a:lnTo>
                  <a:pt x="56" y="203"/>
                </a:lnTo>
                <a:lnTo>
                  <a:pt x="52" y="205"/>
                </a:lnTo>
                <a:lnTo>
                  <a:pt x="42" y="179"/>
                </a:lnTo>
                <a:lnTo>
                  <a:pt x="37" y="191"/>
                </a:lnTo>
                <a:lnTo>
                  <a:pt x="36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3" y="212"/>
                </a:lnTo>
                <a:lnTo>
                  <a:pt x="25" y="201"/>
                </a:lnTo>
                <a:lnTo>
                  <a:pt x="18" y="193"/>
                </a:lnTo>
                <a:lnTo>
                  <a:pt x="18" y="191"/>
                </a:lnTo>
                <a:lnTo>
                  <a:pt x="14" y="183"/>
                </a:lnTo>
                <a:lnTo>
                  <a:pt x="10" y="169"/>
                </a:lnTo>
                <a:lnTo>
                  <a:pt x="8" y="158"/>
                </a:lnTo>
                <a:lnTo>
                  <a:pt x="8" y="157"/>
                </a:lnTo>
                <a:lnTo>
                  <a:pt x="16" y="150"/>
                </a:lnTo>
                <a:lnTo>
                  <a:pt x="22" y="143"/>
                </a:lnTo>
                <a:lnTo>
                  <a:pt x="23" y="133"/>
                </a:lnTo>
                <a:lnTo>
                  <a:pt x="23" y="131"/>
                </a:lnTo>
                <a:lnTo>
                  <a:pt x="22" y="124"/>
                </a:lnTo>
                <a:lnTo>
                  <a:pt x="21" y="112"/>
                </a:lnTo>
                <a:lnTo>
                  <a:pt x="15" y="100"/>
                </a:lnTo>
                <a:lnTo>
                  <a:pt x="11" y="88"/>
                </a:lnTo>
                <a:lnTo>
                  <a:pt x="0" y="59"/>
                </a:lnTo>
                <a:lnTo>
                  <a:pt x="6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5" y="52"/>
                </a:lnTo>
                <a:lnTo>
                  <a:pt x="29" y="52"/>
                </a:lnTo>
                <a:lnTo>
                  <a:pt x="33" y="55"/>
                </a:lnTo>
                <a:lnTo>
                  <a:pt x="36" y="60"/>
                </a:lnTo>
                <a:lnTo>
                  <a:pt x="38" y="64"/>
                </a:lnTo>
                <a:lnTo>
                  <a:pt x="41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7" y="15"/>
                </a:lnTo>
                <a:lnTo>
                  <a:pt x="45" y="4"/>
                </a:lnTo>
                <a:lnTo>
                  <a:pt x="42" y="0"/>
                </a:lnTo>
                <a:lnTo>
                  <a:pt x="52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985">
            <a:extLst>
              <a:ext uri="{FF2B5EF4-FFF2-40B4-BE49-F238E27FC236}">
                <a16:creationId xmlns:a16="http://schemas.microsoft.com/office/drawing/2014/main" id="{E29F135A-67DC-A6B9-4944-0AEE5FB83538}"/>
              </a:ext>
            </a:extLst>
          </p:cNvPr>
          <p:cNvSpPr>
            <a:spLocks/>
          </p:cNvSpPr>
          <p:nvPr/>
        </p:nvSpPr>
        <p:spPr bwMode="auto">
          <a:xfrm>
            <a:off x="5168971" y="4613385"/>
            <a:ext cx="160340" cy="157166"/>
          </a:xfrm>
          <a:custGeom>
            <a:avLst/>
            <a:gdLst>
              <a:gd name="T0" fmla="*/ 38 w 101"/>
              <a:gd name="T1" fmla="*/ 4 h 99"/>
              <a:gd name="T2" fmla="*/ 44 w 101"/>
              <a:gd name="T3" fmla="*/ 8 h 99"/>
              <a:gd name="T4" fmla="*/ 46 w 101"/>
              <a:gd name="T5" fmla="*/ 4 h 99"/>
              <a:gd name="T6" fmla="*/ 57 w 101"/>
              <a:gd name="T7" fmla="*/ 18 h 99"/>
              <a:gd name="T8" fmla="*/ 66 w 101"/>
              <a:gd name="T9" fmla="*/ 19 h 99"/>
              <a:gd name="T10" fmla="*/ 67 w 101"/>
              <a:gd name="T11" fmla="*/ 19 h 99"/>
              <a:gd name="T12" fmla="*/ 70 w 101"/>
              <a:gd name="T13" fmla="*/ 19 h 99"/>
              <a:gd name="T14" fmla="*/ 71 w 101"/>
              <a:gd name="T15" fmla="*/ 19 h 99"/>
              <a:gd name="T16" fmla="*/ 72 w 101"/>
              <a:gd name="T17" fmla="*/ 19 h 99"/>
              <a:gd name="T18" fmla="*/ 78 w 101"/>
              <a:gd name="T19" fmla="*/ 20 h 99"/>
              <a:gd name="T20" fmla="*/ 78 w 101"/>
              <a:gd name="T21" fmla="*/ 23 h 99"/>
              <a:gd name="T22" fmla="*/ 79 w 101"/>
              <a:gd name="T23" fmla="*/ 23 h 99"/>
              <a:gd name="T24" fmla="*/ 78 w 101"/>
              <a:gd name="T25" fmla="*/ 24 h 99"/>
              <a:gd name="T26" fmla="*/ 78 w 101"/>
              <a:gd name="T27" fmla="*/ 31 h 99"/>
              <a:gd name="T28" fmla="*/ 78 w 101"/>
              <a:gd name="T29" fmla="*/ 41 h 99"/>
              <a:gd name="T30" fmla="*/ 79 w 101"/>
              <a:gd name="T31" fmla="*/ 49 h 99"/>
              <a:gd name="T32" fmla="*/ 96 w 101"/>
              <a:gd name="T33" fmla="*/ 72 h 99"/>
              <a:gd name="T34" fmla="*/ 98 w 101"/>
              <a:gd name="T35" fmla="*/ 80 h 99"/>
              <a:gd name="T36" fmla="*/ 100 w 101"/>
              <a:gd name="T37" fmla="*/ 82 h 99"/>
              <a:gd name="T38" fmla="*/ 101 w 101"/>
              <a:gd name="T39" fmla="*/ 86 h 99"/>
              <a:gd name="T40" fmla="*/ 100 w 101"/>
              <a:gd name="T41" fmla="*/ 89 h 99"/>
              <a:gd name="T42" fmla="*/ 97 w 101"/>
              <a:gd name="T43" fmla="*/ 94 h 99"/>
              <a:gd name="T44" fmla="*/ 96 w 101"/>
              <a:gd name="T45" fmla="*/ 86 h 99"/>
              <a:gd name="T46" fmla="*/ 94 w 101"/>
              <a:gd name="T47" fmla="*/ 87 h 99"/>
              <a:gd name="T48" fmla="*/ 90 w 101"/>
              <a:gd name="T49" fmla="*/ 89 h 99"/>
              <a:gd name="T50" fmla="*/ 81 w 101"/>
              <a:gd name="T51" fmla="*/ 89 h 99"/>
              <a:gd name="T52" fmla="*/ 81 w 101"/>
              <a:gd name="T53" fmla="*/ 87 h 99"/>
              <a:gd name="T54" fmla="*/ 56 w 101"/>
              <a:gd name="T55" fmla="*/ 99 h 99"/>
              <a:gd name="T56" fmla="*/ 52 w 101"/>
              <a:gd name="T57" fmla="*/ 86 h 99"/>
              <a:gd name="T58" fmla="*/ 41 w 101"/>
              <a:gd name="T59" fmla="*/ 84 h 99"/>
              <a:gd name="T60" fmla="*/ 27 w 101"/>
              <a:gd name="T61" fmla="*/ 87 h 99"/>
              <a:gd name="T62" fmla="*/ 22 w 101"/>
              <a:gd name="T63" fmla="*/ 97 h 99"/>
              <a:gd name="T64" fmla="*/ 4 w 101"/>
              <a:gd name="T65" fmla="*/ 87 h 99"/>
              <a:gd name="T66" fmla="*/ 0 w 101"/>
              <a:gd name="T67" fmla="*/ 80 h 99"/>
              <a:gd name="T68" fmla="*/ 7 w 101"/>
              <a:gd name="T69" fmla="*/ 61 h 99"/>
              <a:gd name="T70" fmla="*/ 18 w 101"/>
              <a:gd name="T71" fmla="*/ 45 h 99"/>
              <a:gd name="T72" fmla="*/ 22 w 101"/>
              <a:gd name="T73" fmla="*/ 41 h 99"/>
              <a:gd name="T74" fmla="*/ 30 w 101"/>
              <a:gd name="T75" fmla="*/ 30 h 99"/>
              <a:gd name="T76" fmla="*/ 37 w 101"/>
              <a:gd name="T77" fmla="*/ 22 h 99"/>
              <a:gd name="T78" fmla="*/ 31 w 101"/>
              <a:gd name="T79" fmla="*/ 8 h 99"/>
              <a:gd name="T80" fmla="*/ 34 w 101"/>
              <a:gd name="T81" fmla="*/ 0 h 99"/>
              <a:gd name="T82" fmla="*/ 38 w 101"/>
              <a:gd name="T83" fmla="*/ 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99">
                <a:moveTo>
                  <a:pt x="38" y="4"/>
                </a:moveTo>
                <a:lnTo>
                  <a:pt x="44" y="8"/>
                </a:lnTo>
                <a:lnTo>
                  <a:pt x="46" y="4"/>
                </a:lnTo>
                <a:lnTo>
                  <a:pt x="57" y="18"/>
                </a:lnTo>
                <a:lnTo>
                  <a:pt x="66" y="19"/>
                </a:lnTo>
                <a:lnTo>
                  <a:pt x="67" y="19"/>
                </a:lnTo>
                <a:lnTo>
                  <a:pt x="70" y="19"/>
                </a:lnTo>
                <a:lnTo>
                  <a:pt x="71" y="19"/>
                </a:lnTo>
                <a:lnTo>
                  <a:pt x="72" y="19"/>
                </a:lnTo>
                <a:lnTo>
                  <a:pt x="78" y="20"/>
                </a:lnTo>
                <a:lnTo>
                  <a:pt x="78" y="23"/>
                </a:lnTo>
                <a:lnTo>
                  <a:pt x="79" y="23"/>
                </a:lnTo>
                <a:lnTo>
                  <a:pt x="78" y="24"/>
                </a:lnTo>
                <a:lnTo>
                  <a:pt x="78" y="31"/>
                </a:lnTo>
                <a:lnTo>
                  <a:pt x="78" y="41"/>
                </a:lnTo>
                <a:lnTo>
                  <a:pt x="79" y="49"/>
                </a:lnTo>
                <a:lnTo>
                  <a:pt x="96" y="72"/>
                </a:lnTo>
                <a:lnTo>
                  <a:pt x="98" y="80"/>
                </a:lnTo>
                <a:lnTo>
                  <a:pt x="100" y="82"/>
                </a:lnTo>
                <a:lnTo>
                  <a:pt x="101" y="86"/>
                </a:lnTo>
                <a:lnTo>
                  <a:pt x="100" y="89"/>
                </a:lnTo>
                <a:lnTo>
                  <a:pt x="97" y="94"/>
                </a:lnTo>
                <a:lnTo>
                  <a:pt x="96" y="86"/>
                </a:lnTo>
                <a:lnTo>
                  <a:pt x="94" y="87"/>
                </a:lnTo>
                <a:lnTo>
                  <a:pt x="90" y="89"/>
                </a:lnTo>
                <a:lnTo>
                  <a:pt x="81" y="89"/>
                </a:lnTo>
                <a:lnTo>
                  <a:pt x="81" y="87"/>
                </a:lnTo>
                <a:lnTo>
                  <a:pt x="56" y="99"/>
                </a:lnTo>
                <a:lnTo>
                  <a:pt x="52" y="86"/>
                </a:lnTo>
                <a:lnTo>
                  <a:pt x="41" y="84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8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986">
            <a:extLst>
              <a:ext uri="{FF2B5EF4-FFF2-40B4-BE49-F238E27FC236}">
                <a16:creationId xmlns:a16="http://schemas.microsoft.com/office/drawing/2014/main" id="{8479A437-A441-A442-B2C3-3FAA566E185D}"/>
              </a:ext>
            </a:extLst>
          </p:cNvPr>
          <p:cNvSpPr>
            <a:spLocks/>
          </p:cNvSpPr>
          <p:nvPr/>
        </p:nvSpPr>
        <p:spPr bwMode="auto">
          <a:xfrm>
            <a:off x="5234059" y="4656248"/>
            <a:ext cx="266704" cy="333383"/>
          </a:xfrm>
          <a:custGeom>
            <a:avLst/>
            <a:gdLst>
              <a:gd name="T0" fmla="*/ 116 w 168"/>
              <a:gd name="T1" fmla="*/ 12 h 210"/>
              <a:gd name="T2" fmla="*/ 128 w 168"/>
              <a:gd name="T3" fmla="*/ 12 h 210"/>
              <a:gd name="T4" fmla="*/ 135 w 168"/>
              <a:gd name="T5" fmla="*/ 18 h 210"/>
              <a:gd name="T6" fmla="*/ 150 w 168"/>
              <a:gd name="T7" fmla="*/ 59 h 210"/>
              <a:gd name="T8" fmla="*/ 157 w 168"/>
              <a:gd name="T9" fmla="*/ 83 h 210"/>
              <a:gd name="T10" fmla="*/ 158 w 168"/>
              <a:gd name="T11" fmla="*/ 92 h 210"/>
              <a:gd name="T12" fmla="*/ 151 w 168"/>
              <a:gd name="T13" fmla="*/ 109 h 210"/>
              <a:gd name="T14" fmla="*/ 143 w 168"/>
              <a:gd name="T15" fmla="*/ 117 h 210"/>
              <a:gd name="T16" fmla="*/ 149 w 168"/>
              <a:gd name="T17" fmla="*/ 142 h 210"/>
              <a:gd name="T18" fmla="*/ 153 w 168"/>
              <a:gd name="T19" fmla="*/ 152 h 210"/>
              <a:gd name="T20" fmla="*/ 168 w 168"/>
              <a:gd name="T21" fmla="*/ 171 h 210"/>
              <a:gd name="T22" fmla="*/ 156 w 168"/>
              <a:gd name="T23" fmla="*/ 191 h 210"/>
              <a:gd name="T24" fmla="*/ 104 w 168"/>
              <a:gd name="T25" fmla="*/ 207 h 210"/>
              <a:gd name="T26" fmla="*/ 96 w 168"/>
              <a:gd name="T27" fmla="*/ 210 h 210"/>
              <a:gd name="T28" fmla="*/ 78 w 168"/>
              <a:gd name="T29" fmla="*/ 167 h 210"/>
              <a:gd name="T30" fmla="*/ 72 w 168"/>
              <a:gd name="T31" fmla="*/ 141 h 210"/>
              <a:gd name="T32" fmla="*/ 70 w 168"/>
              <a:gd name="T33" fmla="*/ 132 h 210"/>
              <a:gd name="T34" fmla="*/ 68 w 168"/>
              <a:gd name="T35" fmla="*/ 130 h 210"/>
              <a:gd name="T36" fmla="*/ 56 w 168"/>
              <a:gd name="T37" fmla="*/ 113 h 210"/>
              <a:gd name="T38" fmla="*/ 44 w 168"/>
              <a:gd name="T39" fmla="*/ 120 h 210"/>
              <a:gd name="T40" fmla="*/ 41 w 168"/>
              <a:gd name="T41" fmla="*/ 120 h 210"/>
              <a:gd name="T42" fmla="*/ 26 w 168"/>
              <a:gd name="T43" fmla="*/ 96 h 210"/>
              <a:gd name="T44" fmla="*/ 0 w 168"/>
              <a:gd name="T45" fmla="*/ 57 h 210"/>
              <a:gd name="T46" fmla="*/ 15 w 168"/>
              <a:gd name="T47" fmla="*/ 72 h 210"/>
              <a:gd name="T48" fmla="*/ 40 w 168"/>
              <a:gd name="T49" fmla="*/ 62 h 210"/>
              <a:gd name="T50" fmla="*/ 53 w 168"/>
              <a:gd name="T51" fmla="*/ 60 h 210"/>
              <a:gd name="T52" fmla="*/ 56 w 168"/>
              <a:gd name="T53" fmla="*/ 67 h 210"/>
              <a:gd name="T54" fmla="*/ 60 w 168"/>
              <a:gd name="T55" fmla="*/ 59 h 210"/>
              <a:gd name="T56" fmla="*/ 57 w 168"/>
              <a:gd name="T57" fmla="*/ 53 h 210"/>
              <a:gd name="T58" fmla="*/ 60 w 168"/>
              <a:gd name="T59" fmla="*/ 45 h 210"/>
              <a:gd name="T60" fmla="*/ 67 w 168"/>
              <a:gd name="T61" fmla="*/ 44 h 210"/>
              <a:gd name="T62" fmla="*/ 65 w 168"/>
              <a:gd name="T63" fmla="*/ 30 h 210"/>
              <a:gd name="T64" fmla="*/ 68 w 168"/>
              <a:gd name="T65" fmla="*/ 21 h 210"/>
              <a:gd name="T66" fmla="*/ 70 w 168"/>
              <a:gd name="T67" fmla="*/ 17 h 210"/>
              <a:gd name="T68" fmla="*/ 81 w 168"/>
              <a:gd name="T69" fmla="*/ 15 h 210"/>
              <a:gd name="T70" fmla="*/ 90 w 168"/>
              <a:gd name="T71" fmla="*/ 14 h 210"/>
              <a:gd name="T72" fmla="*/ 91 w 168"/>
              <a:gd name="T73" fmla="*/ 7 h 210"/>
              <a:gd name="T74" fmla="*/ 100 w 168"/>
              <a:gd name="T75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8" h="210">
                <a:moveTo>
                  <a:pt x="112" y="4"/>
                </a:moveTo>
                <a:lnTo>
                  <a:pt x="116" y="12"/>
                </a:lnTo>
                <a:lnTo>
                  <a:pt x="121" y="12"/>
                </a:lnTo>
                <a:lnTo>
                  <a:pt x="128" y="12"/>
                </a:lnTo>
                <a:lnTo>
                  <a:pt x="131" y="12"/>
                </a:lnTo>
                <a:lnTo>
                  <a:pt x="135" y="18"/>
                </a:lnTo>
                <a:lnTo>
                  <a:pt x="146" y="47"/>
                </a:lnTo>
                <a:lnTo>
                  <a:pt x="150" y="59"/>
                </a:lnTo>
                <a:lnTo>
                  <a:pt x="156" y="71"/>
                </a:lnTo>
                <a:lnTo>
                  <a:pt x="157" y="83"/>
                </a:lnTo>
                <a:lnTo>
                  <a:pt x="158" y="90"/>
                </a:lnTo>
                <a:lnTo>
                  <a:pt x="158" y="92"/>
                </a:lnTo>
                <a:lnTo>
                  <a:pt x="157" y="102"/>
                </a:lnTo>
                <a:lnTo>
                  <a:pt x="151" y="109"/>
                </a:lnTo>
                <a:lnTo>
                  <a:pt x="143" y="116"/>
                </a:lnTo>
                <a:lnTo>
                  <a:pt x="143" y="117"/>
                </a:lnTo>
                <a:lnTo>
                  <a:pt x="145" y="128"/>
                </a:lnTo>
                <a:lnTo>
                  <a:pt x="149" y="142"/>
                </a:lnTo>
                <a:lnTo>
                  <a:pt x="153" y="150"/>
                </a:lnTo>
                <a:lnTo>
                  <a:pt x="153" y="152"/>
                </a:lnTo>
                <a:lnTo>
                  <a:pt x="160" y="160"/>
                </a:lnTo>
                <a:lnTo>
                  <a:pt x="168" y="171"/>
                </a:lnTo>
                <a:lnTo>
                  <a:pt x="158" y="188"/>
                </a:lnTo>
                <a:lnTo>
                  <a:pt x="156" y="191"/>
                </a:lnTo>
                <a:lnTo>
                  <a:pt x="120" y="205"/>
                </a:lnTo>
                <a:lnTo>
                  <a:pt x="104" y="207"/>
                </a:lnTo>
                <a:lnTo>
                  <a:pt x="101" y="209"/>
                </a:lnTo>
                <a:lnTo>
                  <a:pt x="96" y="210"/>
                </a:lnTo>
                <a:lnTo>
                  <a:pt x="78" y="169"/>
                </a:lnTo>
                <a:lnTo>
                  <a:pt x="78" y="167"/>
                </a:lnTo>
                <a:lnTo>
                  <a:pt x="81" y="160"/>
                </a:lnTo>
                <a:lnTo>
                  <a:pt x="72" y="141"/>
                </a:lnTo>
                <a:lnTo>
                  <a:pt x="71" y="134"/>
                </a:lnTo>
                <a:lnTo>
                  <a:pt x="70" y="132"/>
                </a:lnTo>
                <a:lnTo>
                  <a:pt x="70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4" y="119"/>
                </a:lnTo>
                <a:lnTo>
                  <a:pt x="44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7" y="81"/>
                </a:lnTo>
                <a:lnTo>
                  <a:pt x="0" y="57"/>
                </a:lnTo>
                <a:lnTo>
                  <a:pt x="11" y="59"/>
                </a:lnTo>
                <a:lnTo>
                  <a:pt x="15" y="72"/>
                </a:lnTo>
                <a:lnTo>
                  <a:pt x="40" y="60"/>
                </a:lnTo>
                <a:lnTo>
                  <a:pt x="40" y="62"/>
                </a:lnTo>
                <a:lnTo>
                  <a:pt x="49" y="62"/>
                </a:lnTo>
                <a:lnTo>
                  <a:pt x="53" y="60"/>
                </a:lnTo>
                <a:lnTo>
                  <a:pt x="55" y="59"/>
                </a:lnTo>
                <a:lnTo>
                  <a:pt x="56" y="67"/>
                </a:lnTo>
                <a:lnTo>
                  <a:pt x="59" y="62"/>
                </a:lnTo>
                <a:lnTo>
                  <a:pt x="60" y="59"/>
                </a:lnTo>
                <a:lnTo>
                  <a:pt x="59" y="55"/>
                </a:lnTo>
                <a:lnTo>
                  <a:pt x="57" y="53"/>
                </a:lnTo>
                <a:lnTo>
                  <a:pt x="55" y="45"/>
                </a:lnTo>
                <a:lnTo>
                  <a:pt x="60" y="45"/>
                </a:lnTo>
                <a:lnTo>
                  <a:pt x="65" y="44"/>
                </a:lnTo>
                <a:lnTo>
                  <a:pt x="67" y="44"/>
                </a:lnTo>
                <a:lnTo>
                  <a:pt x="64" y="32"/>
                </a:lnTo>
                <a:lnTo>
                  <a:pt x="65" y="30"/>
                </a:lnTo>
                <a:lnTo>
                  <a:pt x="67" y="27"/>
                </a:lnTo>
                <a:lnTo>
                  <a:pt x="68" y="21"/>
                </a:lnTo>
                <a:lnTo>
                  <a:pt x="70" y="19"/>
                </a:lnTo>
                <a:lnTo>
                  <a:pt x="70" y="17"/>
                </a:lnTo>
                <a:lnTo>
                  <a:pt x="76" y="17"/>
                </a:lnTo>
                <a:lnTo>
                  <a:pt x="81" y="15"/>
                </a:lnTo>
                <a:lnTo>
                  <a:pt x="85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7" y="3"/>
                </a:lnTo>
                <a:lnTo>
                  <a:pt x="100" y="0"/>
                </a:lnTo>
                <a:lnTo>
                  <a:pt x="112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987">
            <a:extLst>
              <a:ext uri="{FF2B5EF4-FFF2-40B4-BE49-F238E27FC236}">
                <a16:creationId xmlns:a16="http://schemas.microsoft.com/office/drawing/2014/main" id="{FF134926-7C35-B634-CFDA-461DD7A714DE}"/>
              </a:ext>
            </a:extLst>
          </p:cNvPr>
          <p:cNvSpPr>
            <a:spLocks/>
          </p:cNvSpPr>
          <p:nvPr/>
        </p:nvSpPr>
        <p:spPr bwMode="auto">
          <a:xfrm>
            <a:off x="3954517" y="4678474"/>
            <a:ext cx="327030" cy="160341"/>
          </a:xfrm>
          <a:custGeom>
            <a:avLst/>
            <a:gdLst>
              <a:gd name="T0" fmla="*/ 71 w 206"/>
              <a:gd name="T1" fmla="*/ 27 h 101"/>
              <a:gd name="T2" fmla="*/ 88 w 206"/>
              <a:gd name="T3" fmla="*/ 33 h 101"/>
              <a:gd name="T4" fmla="*/ 107 w 206"/>
              <a:gd name="T5" fmla="*/ 24 h 101"/>
              <a:gd name="T6" fmla="*/ 113 w 206"/>
              <a:gd name="T7" fmla="*/ 34 h 101"/>
              <a:gd name="T8" fmla="*/ 114 w 206"/>
              <a:gd name="T9" fmla="*/ 37 h 101"/>
              <a:gd name="T10" fmla="*/ 118 w 206"/>
              <a:gd name="T11" fmla="*/ 39 h 101"/>
              <a:gd name="T12" fmla="*/ 121 w 206"/>
              <a:gd name="T13" fmla="*/ 41 h 101"/>
              <a:gd name="T14" fmla="*/ 128 w 206"/>
              <a:gd name="T15" fmla="*/ 46 h 101"/>
              <a:gd name="T16" fmla="*/ 136 w 206"/>
              <a:gd name="T17" fmla="*/ 48 h 101"/>
              <a:gd name="T18" fmla="*/ 136 w 206"/>
              <a:gd name="T19" fmla="*/ 45 h 101"/>
              <a:gd name="T20" fmla="*/ 144 w 206"/>
              <a:gd name="T21" fmla="*/ 50 h 101"/>
              <a:gd name="T22" fmla="*/ 158 w 206"/>
              <a:gd name="T23" fmla="*/ 48 h 101"/>
              <a:gd name="T24" fmla="*/ 155 w 206"/>
              <a:gd name="T25" fmla="*/ 38 h 101"/>
              <a:gd name="T26" fmla="*/ 166 w 206"/>
              <a:gd name="T27" fmla="*/ 41 h 101"/>
              <a:gd name="T28" fmla="*/ 172 w 206"/>
              <a:gd name="T29" fmla="*/ 34 h 101"/>
              <a:gd name="T30" fmla="*/ 184 w 206"/>
              <a:gd name="T31" fmla="*/ 33 h 101"/>
              <a:gd name="T32" fmla="*/ 191 w 206"/>
              <a:gd name="T33" fmla="*/ 31 h 101"/>
              <a:gd name="T34" fmla="*/ 192 w 206"/>
              <a:gd name="T35" fmla="*/ 33 h 101"/>
              <a:gd name="T36" fmla="*/ 199 w 206"/>
              <a:gd name="T37" fmla="*/ 38 h 101"/>
              <a:gd name="T38" fmla="*/ 202 w 206"/>
              <a:gd name="T39" fmla="*/ 43 h 101"/>
              <a:gd name="T40" fmla="*/ 206 w 206"/>
              <a:gd name="T41" fmla="*/ 52 h 101"/>
              <a:gd name="T42" fmla="*/ 199 w 206"/>
              <a:gd name="T43" fmla="*/ 64 h 101"/>
              <a:gd name="T44" fmla="*/ 195 w 206"/>
              <a:gd name="T45" fmla="*/ 72 h 101"/>
              <a:gd name="T46" fmla="*/ 196 w 206"/>
              <a:gd name="T47" fmla="*/ 79 h 101"/>
              <a:gd name="T48" fmla="*/ 203 w 206"/>
              <a:gd name="T49" fmla="*/ 80 h 101"/>
              <a:gd name="T50" fmla="*/ 204 w 206"/>
              <a:gd name="T51" fmla="*/ 84 h 101"/>
              <a:gd name="T52" fmla="*/ 204 w 206"/>
              <a:gd name="T53" fmla="*/ 86 h 101"/>
              <a:gd name="T54" fmla="*/ 197 w 206"/>
              <a:gd name="T55" fmla="*/ 87 h 101"/>
              <a:gd name="T56" fmla="*/ 196 w 206"/>
              <a:gd name="T57" fmla="*/ 87 h 101"/>
              <a:gd name="T58" fmla="*/ 188 w 206"/>
              <a:gd name="T59" fmla="*/ 88 h 101"/>
              <a:gd name="T60" fmla="*/ 187 w 206"/>
              <a:gd name="T61" fmla="*/ 88 h 101"/>
              <a:gd name="T62" fmla="*/ 187 w 206"/>
              <a:gd name="T63" fmla="*/ 95 h 101"/>
              <a:gd name="T64" fmla="*/ 184 w 206"/>
              <a:gd name="T65" fmla="*/ 97 h 101"/>
              <a:gd name="T66" fmla="*/ 182 w 206"/>
              <a:gd name="T67" fmla="*/ 97 h 101"/>
              <a:gd name="T68" fmla="*/ 177 w 206"/>
              <a:gd name="T69" fmla="*/ 97 h 101"/>
              <a:gd name="T70" fmla="*/ 144 w 206"/>
              <a:gd name="T71" fmla="*/ 93 h 101"/>
              <a:gd name="T72" fmla="*/ 143 w 206"/>
              <a:gd name="T73" fmla="*/ 93 h 101"/>
              <a:gd name="T74" fmla="*/ 142 w 206"/>
              <a:gd name="T75" fmla="*/ 97 h 101"/>
              <a:gd name="T76" fmla="*/ 110 w 206"/>
              <a:gd name="T77" fmla="*/ 101 h 101"/>
              <a:gd name="T78" fmla="*/ 106 w 206"/>
              <a:gd name="T79" fmla="*/ 101 h 101"/>
              <a:gd name="T80" fmla="*/ 58 w 206"/>
              <a:gd name="T81" fmla="*/ 91 h 101"/>
              <a:gd name="T82" fmla="*/ 53 w 206"/>
              <a:gd name="T83" fmla="*/ 84 h 101"/>
              <a:gd name="T84" fmla="*/ 0 w 206"/>
              <a:gd name="T85" fmla="*/ 75 h 101"/>
              <a:gd name="T86" fmla="*/ 2 w 206"/>
              <a:gd name="T87" fmla="*/ 61 h 101"/>
              <a:gd name="T88" fmla="*/ 4 w 206"/>
              <a:gd name="T89" fmla="*/ 60 h 101"/>
              <a:gd name="T90" fmla="*/ 12 w 206"/>
              <a:gd name="T91" fmla="*/ 24 h 101"/>
              <a:gd name="T92" fmla="*/ 15 w 206"/>
              <a:gd name="T93" fmla="*/ 15 h 101"/>
              <a:gd name="T94" fmla="*/ 24 w 206"/>
              <a:gd name="T95" fmla="*/ 0 h 101"/>
              <a:gd name="T96" fmla="*/ 71 w 206"/>
              <a:gd name="T97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6" h="101">
                <a:moveTo>
                  <a:pt x="71" y="27"/>
                </a:moveTo>
                <a:lnTo>
                  <a:pt x="88" y="33"/>
                </a:lnTo>
                <a:lnTo>
                  <a:pt x="107" y="24"/>
                </a:lnTo>
                <a:lnTo>
                  <a:pt x="113" y="34"/>
                </a:lnTo>
                <a:lnTo>
                  <a:pt x="114" y="37"/>
                </a:lnTo>
                <a:lnTo>
                  <a:pt x="118" y="39"/>
                </a:lnTo>
                <a:lnTo>
                  <a:pt x="121" y="41"/>
                </a:lnTo>
                <a:lnTo>
                  <a:pt x="128" y="46"/>
                </a:lnTo>
                <a:lnTo>
                  <a:pt x="136" y="48"/>
                </a:lnTo>
                <a:lnTo>
                  <a:pt x="136" y="45"/>
                </a:lnTo>
                <a:lnTo>
                  <a:pt x="144" y="50"/>
                </a:lnTo>
                <a:lnTo>
                  <a:pt x="158" y="48"/>
                </a:lnTo>
                <a:lnTo>
                  <a:pt x="155" y="38"/>
                </a:lnTo>
                <a:lnTo>
                  <a:pt x="166" y="41"/>
                </a:lnTo>
                <a:lnTo>
                  <a:pt x="172" y="34"/>
                </a:lnTo>
                <a:lnTo>
                  <a:pt x="184" y="33"/>
                </a:lnTo>
                <a:lnTo>
                  <a:pt x="191" y="31"/>
                </a:lnTo>
                <a:lnTo>
                  <a:pt x="192" y="33"/>
                </a:lnTo>
                <a:lnTo>
                  <a:pt x="199" y="38"/>
                </a:lnTo>
                <a:lnTo>
                  <a:pt x="202" y="43"/>
                </a:lnTo>
                <a:lnTo>
                  <a:pt x="206" y="52"/>
                </a:lnTo>
                <a:lnTo>
                  <a:pt x="199" y="64"/>
                </a:lnTo>
                <a:lnTo>
                  <a:pt x="195" y="72"/>
                </a:lnTo>
                <a:lnTo>
                  <a:pt x="196" y="79"/>
                </a:lnTo>
                <a:lnTo>
                  <a:pt x="203" y="80"/>
                </a:lnTo>
                <a:lnTo>
                  <a:pt x="204" y="84"/>
                </a:lnTo>
                <a:lnTo>
                  <a:pt x="204" y="86"/>
                </a:lnTo>
                <a:lnTo>
                  <a:pt x="197" y="87"/>
                </a:lnTo>
                <a:lnTo>
                  <a:pt x="196" y="87"/>
                </a:lnTo>
                <a:lnTo>
                  <a:pt x="188" y="88"/>
                </a:lnTo>
                <a:lnTo>
                  <a:pt x="187" y="88"/>
                </a:lnTo>
                <a:lnTo>
                  <a:pt x="187" y="95"/>
                </a:lnTo>
                <a:lnTo>
                  <a:pt x="184" y="97"/>
                </a:lnTo>
                <a:lnTo>
                  <a:pt x="182" y="97"/>
                </a:lnTo>
                <a:lnTo>
                  <a:pt x="177" y="97"/>
                </a:lnTo>
                <a:lnTo>
                  <a:pt x="144" y="93"/>
                </a:lnTo>
                <a:lnTo>
                  <a:pt x="143" y="93"/>
                </a:lnTo>
                <a:lnTo>
                  <a:pt x="142" y="97"/>
                </a:lnTo>
                <a:lnTo>
                  <a:pt x="110" y="101"/>
                </a:lnTo>
                <a:lnTo>
                  <a:pt x="106" y="101"/>
                </a:lnTo>
                <a:lnTo>
                  <a:pt x="58" y="91"/>
                </a:lnTo>
                <a:lnTo>
                  <a:pt x="53" y="84"/>
                </a:lnTo>
                <a:lnTo>
                  <a:pt x="0" y="75"/>
                </a:lnTo>
                <a:lnTo>
                  <a:pt x="2" y="61"/>
                </a:lnTo>
                <a:lnTo>
                  <a:pt x="4" y="60"/>
                </a:lnTo>
                <a:lnTo>
                  <a:pt x="12" y="24"/>
                </a:lnTo>
                <a:lnTo>
                  <a:pt x="15" y="15"/>
                </a:lnTo>
                <a:lnTo>
                  <a:pt x="24" y="0"/>
                </a:lnTo>
                <a:lnTo>
                  <a:pt x="71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Freeform 988">
            <a:extLst>
              <a:ext uri="{FF2B5EF4-FFF2-40B4-BE49-F238E27FC236}">
                <a16:creationId xmlns:a16="http://schemas.microsoft.com/office/drawing/2014/main" id="{CA4F4485-656F-2571-47A8-E5CC8959F84B}"/>
              </a:ext>
            </a:extLst>
          </p:cNvPr>
          <p:cNvSpPr>
            <a:spLocks/>
          </p:cNvSpPr>
          <p:nvPr/>
        </p:nvSpPr>
        <p:spPr bwMode="auto">
          <a:xfrm>
            <a:off x="5146745" y="4746738"/>
            <a:ext cx="254003" cy="330208"/>
          </a:xfrm>
          <a:custGeom>
            <a:avLst/>
            <a:gdLst>
              <a:gd name="T0" fmla="*/ 62 w 160"/>
              <a:gd name="T1" fmla="*/ 24 h 208"/>
              <a:gd name="T2" fmla="*/ 82 w 160"/>
              <a:gd name="T3" fmla="*/ 40 h 208"/>
              <a:gd name="T4" fmla="*/ 97 w 160"/>
              <a:gd name="T5" fmla="*/ 63 h 208"/>
              <a:gd name="T6" fmla="*/ 99 w 160"/>
              <a:gd name="T7" fmla="*/ 62 h 208"/>
              <a:gd name="T8" fmla="*/ 116 w 160"/>
              <a:gd name="T9" fmla="*/ 58 h 208"/>
              <a:gd name="T10" fmla="*/ 125 w 160"/>
              <a:gd name="T11" fmla="*/ 74 h 208"/>
              <a:gd name="T12" fmla="*/ 126 w 160"/>
              <a:gd name="T13" fmla="*/ 77 h 208"/>
              <a:gd name="T14" fmla="*/ 136 w 160"/>
              <a:gd name="T15" fmla="*/ 103 h 208"/>
              <a:gd name="T16" fmla="*/ 133 w 160"/>
              <a:gd name="T17" fmla="*/ 112 h 208"/>
              <a:gd name="T18" fmla="*/ 160 w 160"/>
              <a:gd name="T19" fmla="*/ 187 h 208"/>
              <a:gd name="T20" fmla="*/ 155 w 160"/>
              <a:gd name="T21" fmla="*/ 190 h 208"/>
              <a:gd name="T22" fmla="*/ 152 w 160"/>
              <a:gd name="T23" fmla="*/ 194 h 208"/>
              <a:gd name="T24" fmla="*/ 156 w 160"/>
              <a:gd name="T25" fmla="*/ 202 h 208"/>
              <a:gd name="T26" fmla="*/ 155 w 160"/>
              <a:gd name="T27" fmla="*/ 205 h 208"/>
              <a:gd name="T28" fmla="*/ 151 w 160"/>
              <a:gd name="T29" fmla="*/ 206 h 208"/>
              <a:gd name="T30" fmla="*/ 136 w 160"/>
              <a:gd name="T31" fmla="*/ 208 h 208"/>
              <a:gd name="T32" fmla="*/ 130 w 160"/>
              <a:gd name="T33" fmla="*/ 198 h 208"/>
              <a:gd name="T34" fmla="*/ 118 w 160"/>
              <a:gd name="T35" fmla="*/ 193 h 208"/>
              <a:gd name="T36" fmla="*/ 103 w 160"/>
              <a:gd name="T37" fmla="*/ 187 h 208"/>
              <a:gd name="T38" fmla="*/ 93 w 160"/>
              <a:gd name="T39" fmla="*/ 187 h 208"/>
              <a:gd name="T40" fmla="*/ 92 w 160"/>
              <a:gd name="T41" fmla="*/ 187 h 208"/>
              <a:gd name="T42" fmla="*/ 77 w 160"/>
              <a:gd name="T43" fmla="*/ 138 h 208"/>
              <a:gd name="T44" fmla="*/ 78 w 160"/>
              <a:gd name="T45" fmla="*/ 126 h 208"/>
              <a:gd name="T46" fmla="*/ 74 w 160"/>
              <a:gd name="T47" fmla="*/ 99 h 208"/>
              <a:gd name="T48" fmla="*/ 74 w 160"/>
              <a:gd name="T49" fmla="*/ 70 h 208"/>
              <a:gd name="T50" fmla="*/ 56 w 160"/>
              <a:gd name="T51" fmla="*/ 66 h 208"/>
              <a:gd name="T52" fmla="*/ 44 w 160"/>
              <a:gd name="T53" fmla="*/ 78 h 208"/>
              <a:gd name="T54" fmla="*/ 17 w 160"/>
              <a:gd name="T55" fmla="*/ 60 h 208"/>
              <a:gd name="T56" fmla="*/ 0 w 160"/>
              <a:gd name="T57" fmla="*/ 54 h 208"/>
              <a:gd name="T58" fmla="*/ 18 w 160"/>
              <a:gd name="T59" fmla="*/ 21 h 208"/>
              <a:gd name="T60" fmla="*/ 14 w 160"/>
              <a:gd name="T61" fmla="*/ 15 h 208"/>
              <a:gd name="T62" fmla="*/ 9 w 160"/>
              <a:gd name="T63" fmla="*/ 11 h 208"/>
              <a:gd name="T64" fmla="*/ 15 w 160"/>
              <a:gd name="T65" fmla="*/ 2 h 208"/>
              <a:gd name="T66" fmla="*/ 36 w 160"/>
              <a:gd name="T67" fmla="*/ 13 h 208"/>
              <a:gd name="T68" fmla="*/ 55 w 160"/>
              <a:gd name="T69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8">
                <a:moveTo>
                  <a:pt x="55" y="0"/>
                </a:moveTo>
                <a:lnTo>
                  <a:pt x="62" y="24"/>
                </a:lnTo>
                <a:lnTo>
                  <a:pt x="81" y="39"/>
                </a:lnTo>
                <a:lnTo>
                  <a:pt x="82" y="40"/>
                </a:lnTo>
                <a:lnTo>
                  <a:pt x="96" y="63"/>
                </a:lnTo>
                <a:lnTo>
                  <a:pt x="97" y="63"/>
                </a:lnTo>
                <a:lnTo>
                  <a:pt x="99" y="63"/>
                </a:lnTo>
                <a:lnTo>
                  <a:pt x="99" y="62"/>
                </a:lnTo>
                <a:lnTo>
                  <a:pt x="111" y="56"/>
                </a:lnTo>
                <a:lnTo>
                  <a:pt x="116" y="58"/>
                </a:lnTo>
                <a:lnTo>
                  <a:pt x="123" y="73"/>
                </a:lnTo>
                <a:lnTo>
                  <a:pt x="125" y="74"/>
                </a:lnTo>
                <a:lnTo>
                  <a:pt x="125" y="75"/>
                </a:lnTo>
                <a:lnTo>
                  <a:pt x="126" y="77"/>
                </a:lnTo>
                <a:lnTo>
                  <a:pt x="127" y="84"/>
                </a:lnTo>
                <a:lnTo>
                  <a:pt x="136" y="103"/>
                </a:lnTo>
                <a:lnTo>
                  <a:pt x="133" y="110"/>
                </a:lnTo>
                <a:lnTo>
                  <a:pt x="133" y="112"/>
                </a:lnTo>
                <a:lnTo>
                  <a:pt x="151" y="153"/>
                </a:lnTo>
                <a:lnTo>
                  <a:pt x="160" y="187"/>
                </a:lnTo>
                <a:lnTo>
                  <a:pt x="159" y="187"/>
                </a:lnTo>
                <a:lnTo>
                  <a:pt x="155" y="190"/>
                </a:lnTo>
                <a:lnTo>
                  <a:pt x="152" y="191"/>
                </a:lnTo>
                <a:lnTo>
                  <a:pt x="152" y="194"/>
                </a:lnTo>
                <a:lnTo>
                  <a:pt x="155" y="200"/>
                </a:lnTo>
                <a:lnTo>
                  <a:pt x="156" y="202"/>
                </a:lnTo>
                <a:lnTo>
                  <a:pt x="156" y="204"/>
                </a:lnTo>
                <a:lnTo>
                  <a:pt x="155" y="205"/>
                </a:lnTo>
                <a:lnTo>
                  <a:pt x="152" y="208"/>
                </a:lnTo>
                <a:lnTo>
                  <a:pt x="151" y="206"/>
                </a:lnTo>
                <a:lnTo>
                  <a:pt x="146" y="206"/>
                </a:lnTo>
                <a:lnTo>
                  <a:pt x="136" y="208"/>
                </a:lnTo>
                <a:lnTo>
                  <a:pt x="131" y="201"/>
                </a:lnTo>
                <a:lnTo>
                  <a:pt x="130" y="198"/>
                </a:lnTo>
                <a:lnTo>
                  <a:pt x="130" y="194"/>
                </a:lnTo>
                <a:lnTo>
                  <a:pt x="118" y="193"/>
                </a:lnTo>
                <a:lnTo>
                  <a:pt x="107" y="193"/>
                </a:lnTo>
                <a:lnTo>
                  <a:pt x="103" y="187"/>
                </a:lnTo>
                <a:lnTo>
                  <a:pt x="99" y="180"/>
                </a:lnTo>
                <a:lnTo>
                  <a:pt x="93" y="187"/>
                </a:lnTo>
                <a:lnTo>
                  <a:pt x="92" y="189"/>
                </a:lnTo>
                <a:lnTo>
                  <a:pt x="92" y="187"/>
                </a:lnTo>
                <a:lnTo>
                  <a:pt x="80" y="148"/>
                </a:lnTo>
                <a:lnTo>
                  <a:pt x="77" y="138"/>
                </a:lnTo>
                <a:lnTo>
                  <a:pt x="75" y="133"/>
                </a:lnTo>
                <a:lnTo>
                  <a:pt x="78" y="126"/>
                </a:lnTo>
                <a:lnTo>
                  <a:pt x="78" y="125"/>
                </a:lnTo>
                <a:lnTo>
                  <a:pt x="74" y="99"/>
                </a:lnTo>
                <a:lnTo>
                  <a:pt x="74" y="88"/>
                </a:lnTo>
                <a:lnTo>
                  <a:pt x="74" y="70"/>
                </a:lnTo>
                <a:lnTo>
                  <a:pt x="66" y="60"/>
                </a:lnTo>
                <a:lnTo>
                  <a:pt x="56" y="66"/>
                </a:lnTo>
                <a:lnTo>
                  <a:pt x="55" y="67"/>
                </a:lnTo>
                <a:lnTo>
                  <a:pt x="44" y="78"/>
                </a:lnTo>
                <a:lnTo>
                  <a:pt x="29" y="66"/>
                </a:lnTo>
                <a:lnTo>
                  <a:pt x="17" y="60"/>
                </a:lnTo>
                <a:lnTo>
                  <a:pt x="14" y="58"/>
                </a:lnTo>
                <a:lnTo>
                  <a:pt x="0" y="54"/>
                </a:lnTo>
                <a:lnTo>
                  <a:pt x="11" y="33"/>
                </a:lnTo>
                <a:lnTo>
                  <a:pt x="18" y="21"/>
                </a:lnTo>
                <a:lnTo>
                  <a:pt x="18" y="20"/>
                </a:lnTo>
                <a:lnTo>
                  <a:pt x="14" y="15"/>
                </a:lnTo>
                <a:lnTo>
                  <a:pt x="13" y="15"/>
                </a:lnTo>
                <a:lnTo>
                  <a:pt x="9" y="11"/>
                </a:lnTo>
                <a:lnTo>
                  <a:pt x="10" y="10"/>
                </a:lnTo>
                <a:lnTo>
                  <a:pt x="15" y="2"/>
                </a:lnTo>
                <a:lnTo>
                  <a:pt x="18" y="3"/>
                </a:lnTo>
                <a:lnTo>
                  <a:pt x="36" y="13"/>
                </a:lnTo>
                <a:lnTo>
                  <a:pt x="41" y="3"/>
                </a:lnTo>
                <a:lnTo>
                  <a:pt x="5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Freeform 989">
            <a:extLst>
              <a:ext uri="{FF2B5EF4-FFF2-40B4-BE49-F238E27FC236}">
                <a16:creationId xmlns:a16="http://schemas.microsoft.com/office/drawing/2014/main" id="{C6A87912-BEAB-274C-6BD9-41BDF2595B05}"/>
              </a:ext>
            </a:extLst>
          </p:cNvPr>
          <p:cNvSpPr>
            <a:spLocks/>
          </p:cNvSpPr>
          <p:nvPr/>
        </p:nvSpPr>
        <p:spPr bwMode="auto">
          <a:xfrm>
            <a:off x="3932291" y="4797539"/>
            <a:ext cx="303217" cy="123828"/>
          </a:xfrm>
          <a:custGeom>
            <a:avLst/>
            <a:gdLst>
              <a:gd name="T0" fmla="*/ 120 w 191"/>
              <a:gd name="T1" fmla="*/ 26 h 78"/>
              <a:gd name="T2" fmla="*/ 124 w 191"/>
              <a:gd name="T3" fmla="*/ 26 h 78"/>
              <a:gd name="T4" fmla="*/ 156 w 191"/>
              <a:gd name="T5" fmla="*/ 22 h 78"/>
              <a:gd name="T6" fmla="*/ 177 w 191"/>
              <a:gd name="T7" fmla="*/ 27 h 78"/>
              <a:gd name="T8" fmla="*/ 177 w 191"/>
              <a:gd name="T9" fmla="*/ 33 h 78"/>
              <a:gd name="T10" fmla="*/ 187 w 191"/>
              <a:gd name="T11" fmla="*/ 38 h 78"/>
              <a:gd name="T12" fmla="*/ 187 w 191"/>
              <a:gd name="T13" fmla="*/ 39 h 78"/>
              <a:gd name="T14" fmla="*/ 191 w 191"/>
              <a:gd name="T15" fmla="*/ 43 h 78"/>
              <a:gd name="T16" fmla="*/ 173 w 191"/>
              <a:gd name="T17" fmla="*/ 43 h 78"/>
              <a:gd name="T18" fmla="*/ 173 w 191"/>
              <a:gd name="T19" fmla="*/ 46 h 78"/>
              <a:gd name="T20" fmla="*/ 172 w 191"/>
              <a:gd name="T21" fmla="*/ 50 h 78"/>
              <a:gd name="T22" fmla="*/ 171 w 191"/>
              <a:gd name="T23" fmla="*/ 53 h 78"/>
              <a:gd name="T24" fmla="*/ 142 w 191"/>
              <a:gd name="T25" fmla="*/ 57 h 78"/>
              <a:gd name="T26" fmla="*/ 139 w 191"/>
              <a:gd name="T27" fmla="*/ 64 h 78"/>
              <a:gd name="T28" fmla="*/ 111 w 191"/>
              <a:gd name="T29" fmla="*/ 68 h 78"/>
              <a:gd name="T30" fmla="*/ 96 w 191"/>
              <a:gd name="T31" fmla="*/ 73 h 78"/>
              <a:gd name="T32" fmla="*/ 91 w 191"/>
              <a:gd name="T33" fmla="*/ 75 h 78"/>
              <a:gd name="T34" fmla="*/ 50 w 191"/>
              <a:gd name="T35" fmla="*/ 78 h 78"/>
              <a:gd name="T36" fmla="*/ 0 w 191"/>
              <a:gd name="T37" fmla="*/ 67 h 78"/>
              <a:gd name="T38" fmla="*/ 5 w 191"/>
              <a:gd name="T39" fmla="*/ 35 h 78"/>
              <a:gd name="T40" fmla="*/ 14 w 191"/>
              <a:gd name="T41" fmla="*/ 0 h 78"/>
              <a:gd name="T42" fmla="*/ 67 w 191"/>
              <a:gd name="T43" fmla="*/ 9 h 78"/>
              <a:gd name="T44" fmla="*/ 72 w 191"/>
              <a:gd name="T45" fmla="*/ 16 h 78"/>
              <a:gd name="T46" fmla="*/ 120 w 191"/>
              <a:gd name="T47" fmla="*/ 2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1" h="78">
                <a:moveTo>
                  <a:pt x="120" y="26"/>
                </a:moveTo>
                <a:lnTo>
                  <a:pt x="124" y="26"/>
                </a:lnTo>
                <a:lnTo>
                  <a:pt x="156" y="22"/>
                </a:lnTo>
                <a:lnTo>
                  <a:pt x="177" y="27"/>
                </a:lnTo>
                <a:lnTo>
                  <a:pt x="177" y="33"/>
                </a:lnTo>
                <a:lnTo>
                  <a:pt x="187" y="38"/>
                </a:lnTo>
                <a:lnTo>
                  <a:pt x="187" y="39"/>
                </a:lnTo>
                <a:lnTo>
                  <a:pt x="191" y="43"/>
                </a:lnTo>
                <a:lnTo>
                  <a:pt x="173" y="43"/>
                </a:lnTo>
                <a:lnTo>
                  <a:pt x="173" y="46"/>
                </a:lnTo>
                <a:lnTo>
                  <a:pt x="172" y="50"/>
                </a:lnTo>
                <a:lnTo>
                  <a:pt x="171" y="53"/>
                </a:lnTo>
                <a:lnTo>
                  <a:pt x="142" y="57"/>
                </a:lnTo>
                <a:lnTo>
                  <a:pt x="139" y="64"/>
                </a:lnTo>
                <a:lnTo>
                  <a:pt x="111" y="68"/>
                </a:lnTo>
                <a:lnTo>
                  <a:pt x="96" y="73"/>
                </a:lnTo>
                <a:lnTo>
                  <a:pt x="91" y="75"/>
                </a:lnTo>
                <a:lnTo>
                  <a:pt x="50" y="78"/>
                </a:lnTo>
                <a:lnTo>
                  <a:pt x="0" y="67"/>
                </a:lnTo>
                <a:lnTo>
                  <a:pt x="5" y="35"/>
                </a:lnTo>
                <a:lnTo>
                  <a:pt x="14" y="0"/>
                </a:lnTo>
                <a:lnTo>
                  <a:pt x="67" y="9"/>
                </a:lnTo>
                <a:lnTo>
                  <a:pt x="72" y="16"/>
                </a:lnTo>
                <a:lnTo>
                  <a:pt x="120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990">
            <a:extLst>
              <a:ext uri="{FF2B5EF4-FFF2-40B4-BE49-F238E27FC236}">
                <a16:creationId xmlns:a16="http://schemas.microsoft.com/office/drawing/2014/main" id="{1EE7CED1-E47F-D004-216D-11949B3CD1CE}"/>
              </a:ext>
            </a:extLst>
          </p:cNvPr>
          <p:cNvSpPr>
            <a:spLocks/>
          </p:cNvSpPr>
          <p:nvPr/>
        </p:nvSpPr>
        <p:spPr bwMode="auto">
          <a:xfrm>
            <a:off x="4486336" y="4937242"/>
            <a:ext cx="112714" cy="109540"/>
          </a:xfrm>
          <a:custGeom>
            <a:avLst/>
            <a:gdLst>
              <a:gd name="T0" fmla="*/ 23 w 71"/>
              <a:gd name="T1" fmla="*/ 0 h 69"/>
              <a:gd name="T2" fmla="*/ 30 w 71"/>
              <a:gd name="T3" fmla="*/ 15 h 69"/>
              <a:gd name="T4" fmla="*/ 33 w 71"/>
              <a:gd name="T5" fmla="*/ 17 h 69"/>
              <a:gd name="T6" fmla="*/ 40 w 71"/>
              <a:gd name="T7" fmla="*/ 20 h 69"/>
              <a:gd name="T8" fmla="*/ 43 w 71"/>
              <a:gd name="T9" fmla="*/ 20 h 69"/>
              <a:gd name="T10" fmla="*/ 43 w 71"/>
              <a:gd name="T11" fmla="*/ 24 h 69"/>
              <a:gd name="T12" fmla="*/ 47 w 71"/>
              <a:gd name="T13" fmla="*/ 21 h 69"/>
              <a:gd name="T14" fmla="*/ 56 w 71"/>
              <a:gd name="T15" fmla="*/ 32 h 69"/>
              <a:gd name="T16" fmla="*/ 62 w 71"/>
              <a:gd name="T17" fmla="*/ 50 h 69"/>
              <a:gd name="T18" fmla="*/ 64 w 71"/>
              <a:gd name="T19" fmla="*/ 50 h 69"/>
              <a:gd name="T20" fmla="*/ 71 w 71"/>
              <a:gd name="T21" fmla="*/ 51 h 69"/>
              <a:gd name="T22" fmla="*/ 62 w 71"/>
              <a:gd name="T23" fmla="*/ 58 h 69"/>
              <a:gd name="T24" fmla="*/ 56 w 71"/>
              <a:gd name="T25" fmla="*/ 62 h 69"/>
              <a:gd name="T26" fmla="*/ 48 w 71"/>
              <a:gd name="T27" fmla="*/ 55 h 69"/>
              <a:gd name="T28" fmla="*/ 43 w 71"/>
              <a:gd name="T29" fmla="*/ 55 h 69"/>
              <a:gd name="T30" fmla="*/ 41 w 71"/>
              <a:gd name="T31" fmla="*/ 60 h 69"/>
              <a:gd name="T32" fmla="*/ 18 w 71"/>
              <a:gd name="T33" fmla="*/ 62 h 69"/>
              <a:gd name="T34" fmla="*/ 15 w 71"/>
              <a:gd name="T35" fmla="*/ 67 h 69"/>
              <a:gd name="T36" fmla="*/ 14 w 71"/>
              <a:gd name="T37" fmla="*/ 69 h 69"/>
              <a:gd name="T38" fmla="*/ 10 w 71"/>
              <a:gd name="T39" fmla="*/ 67 h 69"/>
              <a:gd name="T40" fmla="*/ 3 w 71"/>
              <a:gd name="T41" fmla="*/ 65 h 69"/>
              <a:gd name="T42" fmla="*/ 0 w 71"/>
              <a:gd name="T43" fmla="*/ 5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1" h="69">
                <a:moveTo>
                  <a:pt x="23" y="0"/>
                </a:moveTo>
                <a:lnTo>
                  <a:pt x="30" y="15"/>
                </a:lnTo>
                <a:lnTo>
                  <a:pt x="33" y="17"/>
                </a:lnTo>
                <a:lnTo>
                  <a:pt x="40" y="20"/>
                </a:lnTo>
                <a:lnTo>
                  <a:pt x="43" y="20"/>
                </a:lnTo>
                <a:lnTo>
                  <a:pt x="43" y="24"/>
                </a:lnTo>
                <a:lnTo>
                  <a:pt x="47" y="21"/>
                </a:lnTo>
                <a:lnTo>
                  <a:pt x="56" y="32"/>
                </a:lnTo>
                <a:lnTo>
                  <a:pt x="62" y="50"/>
                </a:lnTo>
                <a:lnTo>
                  <a:pt x="64" y="50"/>
                </a:lnTo>
                <a:lnTo>
                  <a:pt x="71" y="51"/>
                </a:lnTo>
                <a:lnTo>
                  <a:pt x="62" y="58"/>
                </a:lnTo>
                <a:lnTo>
                  <a:pt x="56" y="62"/>
                </a:lnTo>
                <a:lnTo>
                  <a:pt x="48" y="55"/>
                </a:lnTo>
                <a:lnTo>
                  <a:pt x="43" y="55"/>
                </a:lnTo>
                <a:lnTo>
                  <a:pt x="41" y="60"/>
                </a:lnTo>
                <a:lnTo>
                  <a:pt x="18" y="62"/>
                </a:lnTo>
                <a:lnTo>
                  <a:pt x="15" y="67"/>
                </a:lnTo>
                <a:lnTo>
                  <a:pt x="14" y="69"/>
                </a:lnTo>
                <a:lnTo>
                  <a:pt x="10" y="67"/>
                </a:lnTo>
                <a:lnTo>
                  <a:pt x="3" y="65"/>
                </a:lnTo>
                <a:lnTo>
                  <a:pt x="0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991">
            <a:extLst>
              <a:ext uri="{FF2B5EF4-FFF2-40B4-BE49-F238E27FC236}">
                <a16:creationId xmlns:a16="http://schemas.microsoft.com/office/drawing/2014/main" id="{F5468AE3-797C-7EC8-0DDE-99758E887B3B}"/>
              </a:ext>
            </a:extLst>
          </p:cNvPr>
          <p:cNvSpPr>
            <a:spLocks/>
          </p:cNvSpPr>
          <p:nvPr/>
        </p:nvSpPr>
        <p:spPr bwMode="auto">
          <a:xfrm>
            <a:off x="4076756" y="4881679"/>
            <a:ext cx="182565" cy="88902"/>
          </a:xfrm>
          <a:custGeom>
            <a:avLst/>
            <a:gdLst>
              <a:gd name="T0" fmla="*/ 104 w 115"/>
              <a:gd name="T1" fmla="*/ 20 h 56"/>
              <a:gd name="T2" fmla="*/ 107 w 115"/>
              <a:gd name="T3" fmla="*/ 27 h 56"/>
              <a:gd name="T4" fmla="*/ 107 w 115"/>
              <a:gd name="T5" fmla="*/ 29 h 56"/>
              <a:gd name="T6" fmla="*/ 108 w 115"/>
              <a:gd name="T7" fmla="*/ 29 h 56"/>
              <a:gd name="T8" fmla="*/ 112 w 115"/>
              <a:gd name="T9" fmla="*/ 29 h 56"/>
              <a:gd name="T10" fmla="*/ 111 w 115"/>
              <a:gd name="T11" fmla="*/ 34 h 56"/>
              <a:gd name="T12" fmla="*/ 111 w 115"/>
              <a:gd name="T13" fmla="*/ 37 h 56"/>
              <a:gd name="T14" fmla="*/ 115 w 115"/>
              <a:gd name="T15" fmla="*/ 42 h 56"/>
              <a:gd name="T16" fmla="*/ 111 w 115"/>
              <a:gd name="T17" fmla="*/ 44 h 56"/>
              <a:gd name="T18" fmla="*/ 107 w 115"/>
              <a:gd name="T19" fmla="*/ 46 h 56"/>
              <a:gd name="T20" fmla="*/ 105 w 115"/>
              <a:gd name="T21" fmla="*/ 46 h 56"/>
              <a:gd name="T22" fmla="*/ 101 w 115"/>
              <a:gd name="T23" fmla="*/ 52 h 56"/>
              <a:gd name="T24" fmla="*/ 99 w 115"/>
              <a:gd name="T25" fmla="*/ 55 h 56"/>
              <a:gd name="T26" fmla="*/ 99 w 115"/>
              <a:gd name="T27" fmla="*/ 56 h 56"/>
              <a:gd name="T28" fmla="*/ 78 w 115"/>
              <a:gd name="T29" fmla="*/ 48 h 56"/>
              <a:gd name="T30" fmla="*/ 74 w 115"/>
              <a:gd name="T31" fmla="*/ 45 h 56"/>
              <a:gd name="T32" fmla="*/ 73 w 115"/>
              <a:gd name="T33" fmla="*/ 45 h 56"/>
              <a:gd name="T34" fmla="*/ 71 w 115"/>
              <a:gd name="T35" fmla="*/ 38 h 56"/>
              <a:gd name="T36" fmla="*/ 70 w 115"/>
              <a:gd name="T37" fmla="*/ 35 h 56"/>
              <a:gd name="T38" fmla="*/ 67 w 115"/>
              <a:gd name="T39" fmla="*/ 35 h 56"/>
              <a:gd name="T40" fmla="*/ 62 w 115"/>
              <a:gd name="T41" fmla="*/ 37 h 56"/>
              <a:gd name="T42" fmla="*/ 56 w 115"/>
              <a:gd name="T43" fmla="*/ 29 h 56"/>
              <a:gd name="T44" fmla="*/ 55 w 115"/>
              <a:gd name="T45" fmla="*/ 29 h 56"/>
              <a:gd name="T46" fmla="*/ 58 w 115"/>
              <a:gd name="T47" fmla="*/ 23 h 56"/>
              <a:gd name="T48" fmla="*/ 45 w 115"/>
              <a:gd name="T49" fmla="*/ 27 h 56"/>
              <a:gd name="T50" fmla="*/ 35 w 115"/>
              <a:gd name="T51" fmla="*/ 20 h 56"/>
              <a:gd name="T52" fmla="*/ 35 w 115"/>
              <a:gd name="T53" fmla="*/ 23 h 56"/>
              <a:gd name="T54" fmla="*/ 33 w 115"/>
              <a:gd name="T55" fmla="*/ 27 h 56"/>
              <a:gd name="T56" fmla="*/ 29 w 115"/>
              <a:gd name="T57" fmla="*/ 27 h 56"/>
              <a:gd name="T58" fmla="*/ 11 w 115"/>
              <a:gd name="T59" fmla="*/ 29 h 56"/>
              <a:gd name="T60" fmla="*/ 3 w 115"/>
              <a:gd name="T61" fmla="*/ 25 h 56"/>
              <a:gd name="T62" fmla="*/ 0 w 115"/>
              <a:gd name="T63" fmla="*/ 22 h 56"/>
              <a:gd name="T64" fmla="*/ 5 w 115"/>
              <a:gd name="T65" fmla="*/ 20 h 56"/>
              <a:gd name="T66" fmla="*/ 20 w 115"/>
              <a:gd name="T67" fmla="*/ 15 h 56"/>
              <a:gd name="T68" fmla="*/ 48 w 115"/>
              <a:gd name="T69" fmla="*/ 11 h 56"/>
              <a:gd name="T70" fmla="*/ 51 w 115"/>
              <a:gd name="T71" fmla="*/ 4 h 56"/>
              <a:gd name="T72" fmla="*/ 80 w 115"/>
              <a:gd name="T73" fmla="*/ 0 h 56"/>
              <a:gd name="T74" fmla="*/ 99 w 115"/>
              <a:gd name="T75" fmla="*/ 7 h 56"/>
              <a:gd name="T76" fmla="*/ 97 w 115"/>
              <a:gd name="T77" fmla="*/ 8 h 56"/>
              <a:gd name="T78" fmla="*/ 96 w 115"/>
              <a:gd name="T79" fmla="*/ 8 h 56"/>
              <a:gd name="T80" fmla="*/ 96 w 115"/>
              <a:gd name="T81" fmla="*/ 10 h 56"/>
              <a:gd name="T82" fmla="*/ 97 w 115"/>
              <a:gd name="T83" fmla="*/ 18 h 56"/>
              <a:gd name="T84" fmla="*/ 104 w 115"/>
              <a:gd name="T85" fmla="*/ 19 h 56"/>
              <a:gd name="T86" fmla="*/ 104 w 115"/>
              <a:gd name="T87" fmla="*/ 2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5" h="56">
                <a:moveTo>
                  <a:pt x="104" y="20"/>
                </a:moveTo>
                <a:lnTo>
                  <a:pt x="107" y="27"/>
                </a:lnTo>
                <a:lnTo>
                  <a:pt x="107" y="29"/>
                </a:lnTo>
                <a:lnTo>
                  <a:pt x="108" y="29"/>
                </a:lnTo>
                <a:lnTo>
                  <a:pt x="112" y="29"/>
                </a:lnTo>
                <a:lnTo>
                  <a:pt x="111" y="34"/>
                </a:lnTo>
                <a:lnTo>
                  <a:pt x="111" y="37"/>
                </a:lnTo>
                <a:lnTo>
                  <a:pt x="115" y="42"/>
                </a:lnTo>
                <a:lnTo>
                  <a:pt x="111" y="44"/>
                </a:lnTo>
                <a:lnTo>
                  <a:pt x="107" y="46"/>
                </a:lnTo>
                <a:lnTo>
                  <a:pt x="105" y="46"/>
                </a:lnTo>
                <a:lnTo>
                  <a:pt x="101" y="52"/>
                </a:lnTo>
                <a:lnTo>
                  <a:pt x="99" y="55"/>
                </a:lnTo>
                <a:lnTo>
                  <a:pt x="99" y="56"/>
                </a:lnTo>
                <a:lnTo>
                  <a:pt x="78" y="48"/>
                </a:lnTo>
                <a:lnTo>
                  <a:pt x="74" y="45"/>
                </a:lnTo>
                <a:lnTo>
                  <a:pt x="73" y="45"/>
                </a:lnTo>
                <a:lnTo>
                  <a:pt x="71" y="38"/>
                </a:lnTo>
                <a:lnTo>
                  <a:pt x="70" y="35"/>
                </a:lnTo>
                <a:lnTo>
                  <a:pt x="67" y="35"/>
                </a:lnTo>
                <a:lnTo>
                  <a:pt x="62" y="37"/>
                </a:lnTo>
                <a:lnTo>
                  <a:pt x="56" y="29"/>
                </a:lnTo>
                <a:lnTo>
                  <a:pt x="55" y="29"/>
                </a:lnTo>
                <a:lnTo>
                  <a:pt x="58" y="23"/>
                </a:lnTo>
                <a:lnTo>
                  <a:pt x="45" y="27"/>
                </a:lnTo>
                <a:lnTo>
                  <a:pt x="35" y="20"/>
                </a:lnTo>
                <a:lnTo>
                  <a:pt x="35" y="23"/>
                </a:lnTo>
                <a:lnTo>
                  <a:pt x="33" y="27"/>
                </a:lnTo>
                <a:lnTo>
                  <a:pt x="29" y="27"/>
                </a:lnTo>
                <a:lnTo>
                  <a:pt x="11" y="29"/>
                </a:lnTo>
                <a:lnTo>
                  <a:pt x="3" y="25"/>
                </a:lnTo>
                <a:lnTo>
                  <a:pt x="0" y="22"/>
                </a:lnTo>
                <a:lnTo>
                  <a:pt x="5" y="20"/>
                </a:lnTo>
                <a:lnTo>
                  <a:pt x="20" y="15"/>
                </a:lnTo>
                <a:lnTo>
                  <a:pt x="48" y="11"/>
                </a:lnTo>
                <a:lnTo>
                  <a:pt x="51" y="4"/>
                </a:lnTo>
                <a:lnTo>
                  <a:pt x="80" y="0"/>
                </a:lnTo>
                <a:lnTo>
                  <a:pt x="99" y="7"/>
                </a:lnTo>
                <a:lnTo>
                  <a:pt x="97" y="8"/>
                </a:lnTo>
                <a:lnTo>
                  <a:pt x="96" y="8"/>
                </a:lnTo>
                <a:lnTo>
                  <a:pt x="96" y="10"/>
                </a:lnTo>
                <a:lnTo>
                  <a:pt x="97" y="18"/>
                </a:lnTo>
                <a:lnTo>
                  <a:pt x="104" y="19"/>
                </a:lnTo>
                <a:lnTo>
                  <a:pt x="104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992">
            <a:extLst>
              <a:ext uri="{FF2B5EF4-FFF2-40B4-BE49-F238E27FC236}">
                <a16:creationId xmlns:a16="http://schemas.microsoft.com/office/drawing/2014/main" id="{84AE934D-597B-4AAA-5077-D40151ABF5B4}"/>
              </a:ext>
            </a:extLst>
          </p:cNvPr>
          <p:cNvSpPr>
            <a:spLocks/>
          </p:cNvSpPr>
          <p:nvPr/>
        </p:nvSpPr>
        <p:spPr bwMode="auto">
          <a:xfrm>
            <a:off x="4384735" y="4841990"/>
            <a:ext cx="138114" cy="103190"/>
          </a:xfrm>
          <a:custGeom>
            <a:avLst/>
            <a:gdLst>
              <a:gd name="T0" fmla="*/ 0 w 87"/>
              <a:gd name="T1" fmla="*/ 65 h 65"/>
              <a:gd name="T2" fmla="*/ 10 w 87"/>
              <a:gd name="T3" fmla="*/ 59 h 65"/>
              <a:gd name="T4" fmla="*/ 11 w 87"/>
              <a:gd name="T5" fmla="*/ 55 h 65"/>
              <a:gd name="T6" fmla="*/ 11 w 87"/>
              <a:gd name="T7" fmla="*/ 54 h 65"/>
              <a:gd name="T8" fmla="*/ 12 w 87"/>
              <a:gd name="T9" fmla="*/ 54 h 65"/>
              <a:gd name="T10" fmla="*/ 26 w 87"/>
              <a:gd name="T11" fmla="*/ 40 h 65"/>
              <a:gd name="T12" fmla="*/ 27 w 87"/>
              <a:gd name="T13" fmla="*/ 39 h 65"/>
              <a:gd name="T14" fmla="*/ 33 w 87"/>
              <a:gd name="T15" fmla="*/ 33 h 65"/>
              <a:gd name="T16" fmla="*/ 45 w 87"/>
              <a:gd name="T17" fmla="*/ 26 h 65"/>
              <a:gd name="T18" fmla="*/ 48 w 87"/>
              <a:gd name="T19" fmla="*/ 21 h 65"/>
              <a:gd name="T20" fmla="*/ 49 w 87"/>
              <a:gd name="T21" fmla="*/ 20 h 65"/>
              <a:gd name="T22" fmla="*/ 51 w 87"/>
              <a:gd name="T23" fmla="*/ 18 h 65"/>
              <a:gd name="T24" fmla="*/ 68 w 87"/>
              <a:gd name="T25" fmla="*/ 0 h 65"/>
              <a:gd name="T26" fmla="*/ 70 w 87"/>
              <a:gd name="T27" fmla="*/ 7 h 65"/>
              <a:gd name="T28" fmla="*/ 75 w 87"/>
              <a:gd name="T29" fmla="*/ 10 h 65"/>
              <a:gd name="T30" fmla="*/ 77 w 87"/>
              <a:gd name="T31" fmla="*/ 14 h 65"/>
              <a:gd name="T32" fmla="*/ 78 w 87"/>
              <a:gd name="T33" fmla="*/ 24 h 65"/>
              <a:gd name="T34" fmla="*/ 77 w 87"/>
              <a:gd name="T35" fmla="*/ 39 h 65"/>
              <a:gd name="T36" fmla="*/ 72 w 87"/>
              <a:gd name="T37" fmla="*/ 43 h 65"/>
              <a:gd name="T38" fmla="*/ 82 w 87"/>
              <a:gd name="T39" fmla="*/ 44 h 65"/>
              <a:gd name="T40" fmla="*/ 81 w 87"/>
              <a:gd name="T41" fmla="*/ 54 h 65"/>
              <a:gd name="T42" fmla="*/ 81 w 87"/>
              <a:gd name="T43" fmla="*/ 56 h 65"/>
              <a:gd name="T44" fmla="*/ 87 w 87"/>
              <a:gd name="T45" fmla="*/ 6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7" h="65">
                <a:moveTo>
                  <a:pt x="0" y="65"/>
                </a:moveTo>
                <a:lnTo>
                  <a:pt x="10" y="59"/>
                </a:lnTo>
                <a:lnTo>
                  <a:pt x="11" y="55"/>
                </a:lnTo>
                <a:lnTo>
                  <a:pt x="11" y="54"/>
                </a:lnTo>
                <a:lnTo>
                  <a:pt x="12" y="54"/>
                </a:lnTo>
                <a:lnTo>
                  <a:pt x="26" y="40"/>
                </a:lnTo>
                <a:lnTo>
                  <a:pt x="27" y="39"/>
                </a:lnTo>
                <a:lnTo>
                  <a:pt x="33" y="33"/>
                </a:lnTo>
                <a:lnTo>
                  <a:pt x="45" y="26"/>
                </a:lnTo>
                <a:lnTo>
                  <a:pt x="48" y="21"/>
                </a:lnTo>
                <a:lnTo>
                  <a:pt x="49" y="20"/>
                </a:lnTo>
                <a:lnTo>
                  <a:pt x="51" y="18"/>
                </a:lnTo>
                <a:lnTo>
                  <a:pt x="68" y="0"/>
                </a:lnTo>
                <a:lnTo>
                  <a:pt x="70" y="7"/>
                </a:lnTo>
                <a:lnTo>
                  <a:pt x="75" y="10"/>
                </a:lnTo>
                <a:lnTo>
                  <a:pt x="77" y="14"/>
                </a:lnTo>
                <a:lnTo>
                  <a:pt x="78" y="24"/>
                </a:lnTo>
                <a:lnTo>
                  <a:pt x="77" y="39"/>
                </a:lnTo>
                <a:lnTo>
                  <a:pt x="72" y="43"/>
                </a:lnTo>
                <a:lnTo>
                  <a:pt x="82" y="44"/>
                </a:lnTo>
                <a:lnTo>
                  <a:pt x="81" y="54"/>
                </a:lnTo>
                <a:lnTo>
                  <a:pt x="81" y="56"/>
                </a:lnTo>
                <a:lnTo>
                  <a:pt x="87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993">
            <a:extLst>
              <a:ext uri="{FF2B5EF4-FFF2-40B4-BE49-F238E27FC236}">
                <a16:creationId xmlns:a16="http://schemas.microsoft.com/office/drawing/2014/main" id="{CEA54082-4857-CE34-FD99-FC8C33F7A3EA}"/>
              </a:ext>
            </a:extLst>
          </p:cNvPr>
          <p:cNvSpPr>
            <a:spLocks/>
          </p:cNvSpPr>
          <p:nvPr/>
        </p:nvSpPr>
        <p:spPr bwMode="auto">
          <a:xfrm>
            <a:off x="3913241" y="4903904"/>
            <a:ext cx="222253" cy="166692"/>
          </a:xfrm>
          <a:custGeom>
            <a:avLst/>
            <a:gdLst>
              <a:gd name="T0" fmla="*/ 12 w 140"/>
              <a:gd name="T1" fmla="*/ 0 h 105"/>
              <a:gd name="T2" fmla="*/ 62 w 140"/>
              <a:gd name="T3" fmla="*/ 11 h 105"/>
              <a:gd name="T4" fmla="*/ 103 w 140"/>
              <a:gd name="T5" fmla="*/ 8 h 105"/>
              <a:gd name="T6" fmla="*/ 106 w 140"/>
              <a:gd name="T7" fmla="*/ 11 h 105"/>
              <a:gd name="T8" fmla="*/ 114 w 140"/>
              <a:gd name="T9" fmla="*/ 15 h 105"/>
              <a:gd name="T10" fmla="*/ 116 w 140"/>
              <a:gd name="T11" fmla="*/ 20 h 105"/>
              <a:gd name="T12" fmla="*/ 125 w 140"/>
              <a:gd name="T13" fmla="*/ 24 h 105"/>
              <a:gd name="T14" fmla="*/ 125 w 140"/>
              <a:gd name="T15" fmla="*/ 28 h 105"/>
              <a:gd name="T16" fmla="*/ 124 w 140"/>
              <a:gd name="T17" fmla="*/ 32 h 105"/>
              <a:gd name="T18" fmla="*/ 125 w 140"/>
              <a:gd name="T19" fmla="*/ 32 h 105"/>
              <a:gd name="T20" fmla="*/ 140 w 140"/>
              <a:gd name="T21" fmla="*/ 50 h 105"/>
              <a:gd name="T22" fmla="*/ 117 w 140"/>
              <a:gd name="T23" fmla="*/ 61 h 105"/>
              <a:gd name="T24" fmla="*/ 109 w 140"/>
              <a:gd name="T25" fmla="*/ 69 h 105"/>
              <a:gd name="T26" fmla="*/ 88 w 140"/>
              <a:gd name="T27" fmla="*/ 73 h 105"/>
              <a:gd name="T28" fmla="*/ 84 w 140"/>
              <a:gd name="T29" fmla="*/ 76 h 105"/>
              <a:gd name="T30" fmla="*/ 73 w 140"/>
              <a:gd name="T31" fmla="*/ 88 h 105"/>
              <a:gd name="T32" fmla="*/ 61 w 140"/>
              <a:gd name="T33" fmla="*/ 101 h 105"/>
              <a:gd name="T34" fmla="*/ 57 w 140"/>
              <a:gd name="T35" fmla="*/ 101 h 105"/>
              <a:gd name="T36" fmla="*/ 4 w 140"/>
              <a:gd name="T37" fmla="*/ 105 h 105"/>
              <a:gd name="T38" fmla="*/ 2 w 140"/>
              <a:gd name="T39" fmla="*/ 88 h 105"/>
              <a:gd name="T40" fmla="*/ 0 w 140"/>
              <a:gd name="T41" fmla="*/ 60 h 105"/>
              <a:gd name="T42" fmla="*/ 2 w 140"/>
              <a:gd name="T43" fmla="*/ 41 h 105"/>
              <a:gd name="T44" fmla="*/ 8 w 140"/>
              <a:gd name="T45" fmla="*/ 19 h 105"/>
              <a:gd name="T46" fmla="*/ 12 w 140"/>
              <a:gd name="T47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0" h="105">
                <a:moveTo>
                  <a:pt x="12" y="0"/>
                </a:moveTo>
                <a:lnTo>
                  <a:pt x="62" y="11"/>
                </a:lnTo>
                <a:lnTo>
                  <a:pt x="103" y="8"/>
                </a:lnTo>
                <a:lnTo>
                  <a:pt x="106" y="11"/>
                </a:lnTo>
                <a:lnTo>
                  <a:pt x="114" y="15"/>
                </a:lnTo>
                <a:lnTo>
                  <a:pt x="116" y="20"/>
                </a:lnTo>
                <a:lnTo>
                  <a:pt x="125" y="24"/>
                </a:lnTo>
                <a:lnTo>
                  <a:pt x="125" y="28"/>
                </a:lnTo>
                <a:lnTo>
                  <a:pt x="124" y="32"/>
                </a:lnTo>
                <a:lnTo>
                  <a:pt x="125" y="32"/>
                </a:lnTo>
                <a:lnTo>
                  <a:pt x="140" y="50"/>
                </a:lnTo>
                <a:lnTo>
                  <a:pt x="117" y="61"/>
                </a:lnTo>
                <a:lnTo>
                  <a:pt x="109" y="69"/>
                </a:lnTo>
                <a:lnTo>
                  <a:pt x="88" y="73"/>
                </a:lnTo>
                <a:lnTo>
                  <a:pt x="84" y="76"/>
                </a:lnTo>
                <a:lnTo>
                  <a:pt x="73" y="88"/>
                </a:lnTo>
                <a:lnTo>
                  <a:pt x="61" y="101"/>
                </a:lnTo>
                <a:lnTo>
                  <a:pt x="57" y="101"/>
                </a:lnTo>
                <a:lnTo>
                  <a:pt x="4" y="105"/>
                </a:lnTo>
                <a:lnTo>
                  <a:pt x="2" y="88"/>
                </a:lnTo>
                <a:lnTo>
                  <a:pt x="0" y="60"/>
                </a:lnTo>
                <a:lnTo>
                  <a:pt x="2" y="41"/>
                </a:lnTo>
                <a:lnTo>
                  <a:pt x="8" y="19"/>
                </a:lnTo>
                <a:lnTo>
                  <a:pt x="1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994">
            <a:extLst>
              <a:ext uri="{FF2B5EF4-FFF2-40B4-BE49-F238E27FC236}">
                <a16:creationId xmlns:a16="http://schemas.microsoft.com/office/drawing/2014/main" id="{FD240826-D2D3-3890-91FB-430E8A2BE5A4}"/>
              </a:ext>
            </a:extLst>
          </p:cNvPr>
          <p:cNvSpPr>
            <a:spLocks/>
          </p:cNvSpPr>
          <p:nvPr/>
        </p:nvSpPr>
        <p:spPr bwMode="auto">
          <a:xfrm>
            <a:off x="4094218" y="4913429"/>
            <a:ext cx="106364" cy="104778"/>
          </a:xfrm>
          <a:custGeom>
            <a:avLst/>
            <a:gdLst>
              <a:gd name="T0" fmla="*/ 24 w 67"/>
              <a:gd name="T1" fmla="*/ 0 h 66"/>
              <a:gd name="T2" fmla="*/ 34 w 67"/>
              <a:gd name="T3" fmla="*/ 7 h 66"/>
              <a:gd name="T4" fmla="*/ 47 w 67"/>
              <a:gd name="T5" fmla="*/ 3 h 66"/>
              <a:gd name="T6" fmla="*/ 44 w 67"/>
              <a:gd name="T7" fmla="*/ 9 h 66"/>
              <a:gd name="T8" fmla="*/ 45 w 67"/>
              <a:gd name="T9" fmla="*/ 9 h 66"/>
              <a:gd name="T10" fmla="*/ 51 w 67"/>
              <a:gd name="T11" fmla="*/ 17 h 66"/>
              <a:gd name="T12" fmla="*/ 56 w 67"/>
              <a:gd name="T13" fmla="*/ 15 h 66"/>
              <a:gd name="T14" fmla="*/ 59 w 67"/>
              <a:gd name="T15" fmla="*/ 15 h 66"/>
              <a:gd name="T16" fmla="*/ 60 w 67"/>
              <a:gd name="T17" fmla="*/ 18 h 66"/>
              <a:gd name="T18" fmla="*/ 62 w 67"/>
              <a:gd name="T19" fmla="*/ 25 h 66"/>
              <a:gd name="T20" fmla="*/ 63 w 67"/>
              <a:gd name="T21" fmla="*/ 25 h 66"/>
              <a:gd name="T22" fmla="*/ 67 w 67"/>
              <a:gd name="T23" fmla="*/ 28 h 66"/>
              <a:gd name="T24" fmla="*/ 66 w 67"/>
              <a:gd name="T25" fmla="*/ 37 h 66"/>
              <a:gd name="T26" fmla="*/ 64 w 67"/>
              <a:gd name="T27" fmla="*/ 45 h 66"/>
              <a:gd name="T28" fmla="*/ 63 w 67"/>
              <a:gd name="T29" fmla="*/ 52 h 66"/>
              <a:gd name="T30" fmla="*/ 58 w 67"/>
              <a:gd name="T31" fmla="*/ 59 h 66"/>
              <a:gd name="T32" fmla="*/ 51 w 67"/>
              <a:gd name="T33" fmla="*/ 66 h 66"/>
              <a:gd name="T34" fmla="*/ 44 w 67"/>
              <a:gd name="T35" fmla="*/ 56 h 66"/>
              <a:gd name="T36" fmla="*/ 34 w 67"/>
              <a:gd name="T37" fmla="*/ 55 h 66"/>
              <a:gd name="T38" fmla="*/ 33 w 67"/>
              <a:gd name="T39" fmla="*/ 52 h 66"/>
              <a:gd name="T40" fmla="*/ 26 w 67"/>
              <a:gd name="T41" fmla="*/ 44 h 66"/>
              <a:gd name="T42" fmla="*/ 11 w 67"/>
              <a:gd name="T43" fmla="*/ 26 h 66"/>
              <a:gd name="T44" fmla="*/ 10 w 67"/>
              <a:gd name="T45" fmla="*/ 26 h 66"/>
              <a:gd name="T46" fmla="*/ 11 w 67"/>
              <a:gd name="T47" fmla="*/ 22 h 66"/>
              <a:gd name="T48" fmla="*/ 11 w 67"/>
              <a:gd name="T49" fmla="*/ 18 h 66"/>
              <a:gd name="T50" fmla="*/ 2 w 67"/>
              <a:gd name="T51" fmla="*/ 14 h 66"/>
              <a:gd name="T52" fmla="*/ 0 w 67"/>
              <a:gd name="T53" fmla="*/ 9 h 66"/>
              <a:gd name="T54" fmla="*/ 18 w 67"/>
              <a:gd name="T55" fmla="*/ 7 h 66"/>
              <a:gd name="T56" fmla="*/ 22 w 67"/>
              <a:gd name="T57" fmla="*/ 7 h 66"/>
              <a:gd name="T58" fmla="*/ 24 w 67"/>
              <a:gd name="T59" fmla="*/ 3 h 66"/>
              <a:gd name="T60" fmla="*/ 24 w 67"/>
              <a:gd name="T61" fmla="*/ 0 h 66"/>
              <a:gd name="T62" fmla="*/ 24 w 67"/>
              <a:gd name="T6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6">
                <a:moveTo>
                  <a:pt x="24" y="0"/>
                </a:moveTo>
                <a:lnTo>
                  <a:pt x="34" y="7"/>
                </a:lnTo>
                <a:lnTo>
                  <a:pt x="47" y="3"/>
                </a:lnTo>
                <a:lnTo>
                  <a:pt x="44" y="9"/>
                </a:lnTo>
                <a:lnTo>
                  <a:pt x="45" y="9"/>
                </a:lnTo>
                <a:lnTo>
                  <a:pt x="51" y="17"/>
                </a:lnTo>
                <a:lnTo>
                  <a:pt x="56" y="15"/>
                </a:lnTo>
                <a:lnTo>
                  <a:pt x="59" y="15"/>
                </a:lnTo>
                <a:lnTo>
                  <a:pt x="60" y="18"/>
                </a:lnTo>
                <a:lnTo>
                  <a:pt x="62" y="25"/>
                </a:lnTo>
                <a:lnTo>
                  <a:pt x="63" y="25"/>
                </a:lnTo>
                <a:lnTo>
                  <a:pt x="67" y="28"/>
                </a:lnTo>
                <a:lnTo>
                  <a:pt x="66" y="37"/>
                </a:lnTo>
                <a:lnTo>
                  <a:pt x="64" y="45"/>
                </a:lnTo>
                <a:lnTo>
                  <a:pt x="63" y="52"/>
                </a:lnTo>
                <a:lnTo>
                  <a:pt x="58" y="59"/>
                </a:lnTo>
                <a:lnTo>
                  <a:pt x="51" y="66"/>
                </a:lnTo>
                <a:lnTo>
                  <a:pt x="44" y="56"/>
                </a:lnTo>
                <a:lnTo>
                  <a:pt x="34" y="55"/>
                </a:lnTo>
                <a:lnTo>
                  <a:pt x="33" y="52"/>
                </a:lnTo>
                <a:lnTo>
                  <a:pt x="26" y="44"/>
                </a:lnTo>
                <a:lnTo>
                  <a:pt x="11" y="26"/>
                </a:lnTo>
                <a:lnTo>
                  <a:pt x="10" y="26"/>
                </a:lnTo>
                <a:lnTo>
                  <a:pt x="11" y="22"/>
                </a:lnTo>
                <a:lnTo>
                  <a:pt x="11" y="18"/>
                </a:lnTo>
                <a:lnTo>
                  <a:pt x="2" y="14"/>
                </a:lnTo>
                <a:lnTo>
                  <a:pt x="0" y="9"/>
                </a:lnTo>
                <a:lnTo>
                  <a:pt x="18" y="7"/>
                </a:lnTo>
                <a:lnTo>
                  <a:pt x="22" y="7"/>
                </a:lnTo>
                <a:lnTo>
                  <a:pt x="24" y="3"/>
                </a:lnTo>
                <a:lnTo>
                  <a:pt x="24" y="0"/>
                </a:lnTo>
                <a:lnTo>
                  <a:pt x="2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995">
            <a:extLst>
              <a:ext uri="{FF2B5EF4-FFF2-40B4-BE49-F238E27FC236}">
                <a16:creationId xmlns:a16="http://schemas.microsoft.com/office/drawing/2014/main" id="{9D050137-1E09-4959-CC72-D15D2996400B}"/>
              </a:ext>
            </a:extLst>
          </p:cNvPr>
          <p:cNvSpPr>
            <a:spLocks/>
          </p:cNvSpPr>
          <p:nvPr/>
        </p:nvSpPr>
        <p:spPr bwMode="auto">
          <a:xfrm>
            <a:off x="4718115" y="4927717"/>
            <a:ext cx="177802" cy="220668"/>
          </a:xfrm>
          <a:custGeom>
            <a:avLst/>
            <a:gdLst>
              <a:gd name="T0" fmla="*/ 43 w 112"/>
              <a:gd name="T1" fmla="*/ 0 h 139"/>
              <a:gd name="T2" fmla="*/ 55 w 112"/>
              <a:gd name="T3" fmla="*/ 9 h 139"/>
              <a:gd name="T4" fmla="*/ 63 w 112"/>
              <a:gd name="T5" fmla="*/ 15 h 139"/>
              <a:gd name="T6" fmla="*/ 69 w 112"/>
              <a:gd name="T7" fmla="*/ 15 h 139"/>
              <a:gd name="T8" fmla="*/ 71 w 112"/>
              <a:gd name="T9" fmla="*/ 16 h 139"/>
              <a:gd name="T10" fmla="*/ 77 w 112"/>
              <a:gd name="T11" fmla="*/ 19 h 139"/>
              <a:gd name="T12" fmla="*/ 89 w 112"/>
              <a:gd name="T13" fmla="*/ 19 h 139"/>
              <a:gd name="T14" fmla="*/ 93 w 112"/>
              <a:gd name="T15" fmla="*/ 19 h 139"/>
              <a:gd name="T16" fmla="*/ 96 w 112"/>
              <a:gd name="T17" fmla="*/ 19 h 139"/>
              <a:gd name="T18" fmla="*/ 105 w 112"/>
              <a:gd name="T19" fmla="*/ 34 h 139"/>
              <a:gd name="T20" fmla="*/ 107 w 112"/>
              <a:gd name="T21" fmla="*/ 35 h 139"/>
              <a:gd name="T22" fmla="*/ 105 w 112"/>
              <a:gd name="T23" fmla="*/ 49 h 139"/>
              <a:gd name="T24" fmla="*/ 104 w 112"/>
              <a:gd name="T25" fmla="*/ 47 h 139"/>
              <a:gd name="T26" fmla="*/ 101 w 112"/>
              <a:gd name="T27" fmla="*/ 46 h 139"/>
              <a:gd name="T28" fmla="*/ 96 w 112"/>
              <a:gd name="T29" fmla="*/ 51 h 139"/>
              <a:gd name="T30" fmla="*/ 97 w 112"/>
              <a:gd name="T31" fmla="*/ 56 h 139"/>
              <a:gd name="T32" fmla="*/ 99 w 112"/>
              <a:gd name="T33" fmla="*/ 57 h 139"/>
              <a:gd name="T34" fmla="*/ 101 w 112"/>
              <a:gd name="T35" fmla="*/ 57 h 139"/>
              <a:gd name="T36" fmla="*/ 112 w 112"/>
              <a:gd name="T37" fmla="*/ 69 h 139"/>
              <a:gd name="T38" fmla="*/ 111 w 112"/>
              <a:gd name="T39" fmla="*/ 73 h 139"/>
              <a:gd name="T40" fmla="*/ 107 w 112"/>
              <a:gd name="T41" fmla="*/ 87 h 139"/>
              <a:gd name="T42" fmla="*/ 105 w 112"/>
              <a:gd name="T43" fmla="*/ 88 h 139"/>
              <a:gd name="T44" fmla="*/ 105 w 112"/>
              <a:gd name="T45" fmla="*/ 90 h 139"/>
              <a:gd name="T46" fmla="*/ 100 w 112"/>
              <a:gd name="T47" fmla="*/ 88 h 139"/>
              <a:gd name="T48" fmla="*/ 100 w 112"/>
              <a:gd name="T49" fmla="*/ 87 h 139"/>
              <a:gd name="T50" fmla="*/ 99 w 112"/>
              <a:gd name="T51" fmla="*/ 87 h 139"/>
              <a:gd name="T52" fmla="*/ 93 w 112"/>
              <a:gd name="T53" fmla="*/ 94 h 139"/>
              <a:gd name="T54" fmla="*/ 81 w 112"/>
              <a:gd name="T55" fmla="*/ 109 h 139"/>
              <a:gd name="T56" fmla="*/ 84 w 112"/>
              <a:gd name="T57" fmla="*/ 111 h 139"/>
              <a:gd name="T58" fmla="*/ 89 w 112"/>
              <a:gd name="T59" fmla="*/ 116 h 139"/>
              <a:gd name="T60" fmla="*/ 88 w 112"/>
              <a:gd name="T61" fmla="*/ 121 h 139"/>
              <a:gd name="T62" fmla="*/ 86 w 112"/>
              <a:gd name="T63" fmla="*/ 124 h 139"/>
              <a:gd name="T64" fmla="*/ 78 w 112"/>
              <a:gd name="T65" fmla="*/ 133 h 139"/>
              <a:gd name="T66" fmla="*/ 75 w 112"/>
              <a:gd name="T67" fmla="*/ 139 h 139"/>
              <a:gd name="T68" fmla="*/ 70 w 112"/>
              <a:gd name="T69" fmla="*/ 135 h 139"/>
              <a:gd name="T70" fmla="*/ 70 w 112"/>
              <a:gd name="T71" fmla="*/ 128 h 139"/>
              <a:gd name="T72" fmla="*/ 70 w 112"/>
              <a:gd name="T73" fmla="*/ 126 h 139"/>
              <a:gd name="T74" fmla="*/ 40 w 112"/>
              <a:gd name="T75" fmla="*/ 106 h 139"/>
              <a:gd name="T76" fmla="*/ 34 w 112"/>
              <a:gd name="T77" fmla="*/ 94 h 139"/>
              <a:gd name="T78" fmla="*/ 28 w 112"/>
              <a:gd name="T79" fmla="*/ 98 h 139"/>
              <a:gd name="T80" fmla="*/ 13 w 112"/>
              <a:gd name="T81" fmla="*/ 87 h 139"/>
              <a:gd name="T82" fmla="*/ 8 w 112"/>
              <a:gd name="T83" fmla="*/ 73 h 139"/>
              <a:gd name="T84" fmla="*/ 8 w 112"/>
              <a:gd name="T85" fmla="*/ 71 h 139"/>
              <a:gd name="T86" fmla="*/ 7 w 112"/>
              <a:gd name="T87" fmla="*/ 68 h 139"/>
              <a:gd name="T88" fmla="*/ 3 w 112"/>
              <a:gd name="T89" fmla="*/ 66 h 139"/>
              <a:gd name="T90" fmla="*/ 3 w 112"/>
              <a:gd name="T91" fmla="*/ 64 h 139"/>
              <a:gd name="T92" fmla="*/ 4 w 112"/>
              <a:gd name="T93" fmla="*/ 56 h 139"/>
              <a:gd name="T94" fmla="*/ 0 w 112"/>
              <a:gd name="T95" fmla="*/ 53 h 139"/>
              <a:gd name="T96" fmla="*/ 6 w 112"/>
              <a:gd name="T97" fmla="*/ 54 h 139"/>
              <a:gd name="T98" fmla="*/ 17 w 112"/>
              <a:gd name="T99" fmla="*/ 43 h 139"/>
              <a:gd name="T100" fmla="*/ 19 w 112"/>
              <a:gd name="T101" fmla="*/ 42 h 139"/>
              <a:gd name="T102" fmla="*/ 28 w 112"/>
              <a:gd name="T103" fmla="*/ 36 h 139"/>
              <a:gd name="T104" fmla="*/ 32 w 112"/>
              <a:gd name="T105" fmla="*/ 32 h 139"/>
              <a:gd name="T106" fmla="*/ 34 w 112"/>
              <a:gd name="T107" fmla="*/ 27 h 139"/>
              <a:gd name="T108" fmla="*/ 28 w 112"/>
              <a:gd name="T109" fmla="*/ 23 h 139"/>
              <a:gd name="T110" fmla="*/ 23 w 112"/>
              <a:gd name="T111" fmla="*/ 19 h 139"/>
              <a:gd name="T112" fmla="*/ 23 w 112"/>
              <a:gd name="T113" fmla="*/ 11 h 139"/>
              <a:gd name="T114" fmla="*/ 23 w 112"/>
              <a:gd name="T115" fmla="*/ 2 h 139"/>
              <a:gd name="T116" fmla="*/ 30 w 112"/>
              <a:gd name="T117" fmla="*/ 0 h 139"/>
              <a:gd name="T118" fmla="*/ 38 w 112"/>
              <a:gd name="T119" fmla="*/ 4 h 139"/>
              <a:gd name="T120" fmla="*/ 43 w 112"/>
              <a:gd name="T121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43" y="0"/>
                </a:moveTo>
                <a:lnTo>
                  <a:pt x="55" y="9"/>
                </a:lnTo>
                <a:lnTo>
                  <a:pt x="63" y="15"/>
                </a:lnTo>
                <a:lnTo>
                  <a:pt x="69" y="15"/>
                </a:ln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1"/>
                </a:lnTo>
                <a:lnTo>
                  <a:pt x="97" y="56"/>
                </a:lnTo>
                <a:lnTo>
                  <a:pt x="99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9" y="87"/>
                </a:lnTo>
                <a:lnTo>
                  <a:pt x="93" y="94"/>
                </a:lnTo>
                <a:lnTo>
                  <a:pt x="81" y="109"/>
                </a:lnTo>
                <a:lnTo>
                  <a:pt x="84" y="111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6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6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6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Freeform 996">
            <a:extLst>
              <a:ext uri="{FF2B5EF4-FFF2-40B4-BE49-F238E27FC236}">
                <a16:creationId xmlns:a16="http://schemas.microsoft.com/office/drawing/2014/main" id="{41FBCC44-2807-6FB0-6A7A-5E68CB904102}"/>
              </a:ext>
            </a:extLst>
          </p:cNvPr>
          <p:cNvSpPr>
            <a:spLocks/>
          </p:cNvSpPr>
          <p:nvPr/>
        </p:nvSpPr>
        <p:spPr bwMode="auto">
          <a:xfrm>
            <a:off x="5161033" y="4957880"/>
            <a:ext cx="131764" cy="115890"/>
          </a:xfrm>
          <a:custGeom>
            <a:avLst/>
            <a:gdLst>
              <a:gd name="T0" fmla="*/ 71 w 83"/>
              <a:gd name="T1" fmla="*/ 15 h 73"/>
              <a:gd name="T2" fmla="*/ 83 w 83"/>
              <a:gd name="T3" fmla="*/ 54 h 73"/>
              <a:gd name="T4" fmla="*/ 83 w 83"/>
              <a:gd name="T5" fmla="*/ 56 h 73"/>
              <a:gd name="T6" fmla="*/ 83 w 83"/>
              <a:gd name="T7" fmla="*/ 56 h 73"/>
              <a:gd name="T8" fmla="*/ 71 w 83"/>
              <a:gd name="T9" fmla="*/ 62 h 73"/>
              <a:gd name="T10" fmla="*/ 68 w 83"/>
              <a:gd name="T11" fmla="*/ 64 h 73"/>
              <a:gd name="T12" fmla="*/ 47 w 83"/>
              <a:gd name="T13" fmla="*/ 68 h 73"/>
              <a:gd name="T14" fmla="*/ 30 w 83"/>
              <a:gd name="T15" fmla="*/ 73 h 73"/>
              <a:gd name="T16" fmla="*/ 27 w 83"/>
              <a:gd name="T17" fmla="*/ 73 h 73"/>
              <a:gd name="T18" fmla="*/ 31 w 83"/>
              <a:gd name="T19" fmla="*/ 62 h 73"/>
              <a:gd name="T20" fmla="*/ 30 w 83"/>
              <a:gd name="T21" fmla="*/ 61 h 73"/>
              <a:gd name="T22" fmla="*/ 28 w 83"/>
              <a:gd name="T23" fmla="*/ 60 h 73"/>
              <a:gd name="T24" fmla="*/ 21 w 83"/>
              <a:gd name="T25" fmla="*/ 57 h 73"/>
              <a:gd name="T26" fmla="*/ 19 w 83"/>
              <a:gd name="T27" fmla="*/ 54 h 73"/>
              <a:gd name="T28" fmla="*/ 6 w 83"/>
              <a:gd name="T29" fmla="*/ 46 h 73"/>
              <a:gd name="T30" fmla="*/ 0 w 83"/>
              <a:gd name="T31" fmla="*/ 24 h 73"/>
              <a:gd name="T32" fmla="*/ 8 w 83"/>
              <a:gd name="T33" fmla="*/ 20 h 73"/>
              <a:gd name="T34" fmla="*/ 9 w 83"/>
              <a:gd name="T35" fmla="*/ 20 h 73"/>
              <a:gd name="T36" fmla="*/ 13 w 83"/>
              <a:gd name="T37" fmla="*/ 22 h 73"/>
              <a:gd name="T38" fmla="*/ 15 w 83"/>
              <a:gd name="T39" fmla="*/ 22 h 73"/>
              <a:gd name="T40" fmla="*/ 43 w 83"/>
              <a:gd name="T41" fmla="*/ 13 h 73"/>
              <a:gd name="T42" fmla="*/ 51 w 83"/>
              <a:gd name="T43" fmla="*/ 8 h 73"/>
              <a:gd name="T44" fmla="*/ 60 w 83"/>
              <a:gd name="T45" fmla="*/ 2 h 73"/>
              <a:gd name="T46" fmla="*/ 66 w 83"/>
              <a:gd name="T47" fmla="*/ 0 h 73"/>
              <a:gd name="T48" fmla="*/ 68 w 83"/>
              <a:gd name="T49" fmla="*/ 5 h 73"/>
              <a:gd name="T50" fmla="*/ 71 w 83"/>
              <a:gd name="T51" fmla="*/ 1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71" y="15"/>
                </a:moveTo>
                <a:lnTo>
                  <a:pt x="83" y="54"/>
                </a:lnTo>
                <a:lnTo>
                  <a:pt x="83" y="56"/>
                </a:lnTo>
                <a:lnTo>
                  <a:pt x="83" y="56"/>
                </a:lnTo>
                <a:lnTo>
                  <a:pt x="71" y="62"/>
                </a:lnTo>
                <a:lnTo>
                  <a:pt x="68" y="64"/>
                </a:lnTo>
                <a:lnTo>
                  <a:pt x="47" y="68"/>
                </a:lnTo>
                <a:lnTo>
                  <a:pt x="30" y="73"/>
                </a:lnTo>
                <a:lnTo>
                  <a:pt x="27" y="73"/>
                </a:lnTo>
                <a:lnTo>
                  <a:pt x="31" y="62"/>
                </a:lnTo>
                <a:lnTo>
                  <a:pt x="30" y="61"/>
                </a:lnTo>
                <a:lnTo>
                  <a:pt x="28" y="60"/>
                </a:lnTo>
                <a:lnTo>
                  <a:pt x="21" y="57"/>
                </a:lnTo>
                <a:lnTo>
                  <a:pt x="19" y="54"/>
                </a:lnTo>
                <a:lnTo>
                  <a:pt x="6" y="46"/>
                </a:lnTo>
                <a:lnTo>
                  <a:pt x="0" y="24"/>
                </a:lnTo>
                <a:lnTo>
                  <a:pt x="8" y="20"/>
                </a:lnTo>
                <a:lnTo>
                  <a:pt x="9" y="20"/>
                </a:lnTo>
                <a:lnTo>
                  <a:pt x="13" y="22"/>
                </a:lnTo>
                <a:lnTo>
                  <a:pt x="15" y="22"/>
                </a:lnTo>
                <a:lnTo>
                  <a:pt x="43" y="13"/>
                </a:lnTo>
                <a:lnTo>
                  <a:pt x="51" y="8"/>
                </a:lnTo>
                <a:lnTo>
                  <a:pt x="60" y="2"/>
                </a:lnTo>
                <a:lnTo>
                  <a:pt x="66" y="0"/>
                </a:lnTo>
                <a:lnTo>
                  <a:pt x="68" y="5"/>
                </a:lnTo>
                <a:lnTo>
                  <a:pt x="71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997">
            <a:extLst>
              <a:ext uri="{FF2B5EF4-FFF2-40B4-BE49-F238E27FC236}">
                <a16:creationId xmlns:a16="http://schemas.microsoft.com/office/drawing/2014/main" id="{884EDA65-6C27-20DF-6C57-A61A1A39EF10}"/>
              </a:ext>
            </a:extLst>
          </p:cNvPr>
          <p:cNvSpPr>
            <a:spLocks/>
          </p:cNvSpPr>
          <p:nvPr/>
        </p:nvSpPr>
        <p:spPr bwMode="auto">
          <a:xfrm>
            <a:off x="4324409" y="4995981"/>
            <a:ext cx="188915" cy="122240"/>
          </a:xfrm>
          <a:custGeom>
            <a:avLst/>
            <a:gdLst>
              <a:gd name="T0" fmla="*/ 102 w 119"/>
              <a:gd name="T1" fmla="*/ 13 h 77"/>
              <a:gd name="T2" fmla="*/ 105 w 119"/>
              <a:gd name="T3" fmla="*/ 28 h 77"/>
              <a:gd name="T4" fmla="*/ 112 w 119"/>
              <a:gd name="T5" fmla="*/ 30 h 77"/>
              <a:gd name="T6" fmla="*/ 116 w 119"/>
              <a:gd name="T7" fmla="*/ 32 h 77"/>
              <a:gd name="T8" fmla="*/ 119 w 119"/>
              <a:gd name="T9" fmla="*/ 41 h 77"/>
              <a:gd name="T10" fmla="*/ 117 w 119"/>
              <a:gd name="T11" fmla="*/ 47 h 77"/>
              <a:gd name="T12" fmla="*/ 115 w 119"/>
              <a:gd name="T13" fmla="*/ 49 h 77"/>
              <a:gd name="T14" fmla="*/ 110 w 119"/>
              <a:gd name="T15" fmla="*/ 52 h 77"/>
              <a:gd name="T16" fmla="*/ 86 w 119"/>
              <a:gd name="T17" fmla="*/ 52 h 77"/>
              <a:gd name="T18" fmla="*/ 79 w 119"/>
              <a:gd name="T19" fmla="*/ 70 h 77"/>
              <a:gd name="T20" fmla="*/ 74 w 119"/>
              <a:gd name="T21" fmla="*/ 70 h 77"/>
              <a:gd name="T22" fmla="*/ 72 w 119"/>
              <a:gd name="T23" fmla="*/ 63 h 77"/>
              <a:gd name="T24" fmla="*/ 67 w 119"/>
              <a:gd name="T25" fmla="*/ 62 h 77"/>
              <a:gd name="T26" fmla="*/ 65 w 119"/>
              <a:gd name="T27" fmla="*/ 70 h 77"/>
              <a:gd name="T28" fmla="*/ 50 w 119"/>
              <a:gd name="T29" fmla="*/ 77 h 77"/>
              <a:gd name="T30" fmla="*/ 45 w 119"/>
              <a:gd name="T31" fmla="*/ 73 h 77"/>
              <a:gd name="T32" fmla="*/ 48 w 119"/>
              <a:gd name="T33" fmla="*/ 68 h 77"/>
              <a:gd name="T34" fmla="*/ 44 w 119"/>
              <a:gd name="T35" fmla="*/ 62 h 77"/>
              <a:gd name="T36" fmla="*/ 38 w 119"/>
              <a:gd name="T37" fmla="*/ 67 h 77"/>
              <a:gd name="T38" fmla="*/ 31 w 119"/>
              <a:gd name="T39" fmla="*/ 64 h 77"/>
              <a:gd name="T40" fmla="*/ 19 w 119"/>
              <a:gd name="T41" fmla="*/ 77 h 77"/>
              <a:gd name="T42" fmla="*/ 8 w 119"/>
              <a:gd name="T43" fmla="*/ 66 h 77"/>
              <a:gd name="T44" fmla="*/ 0 w 119"/>
              <a:gd name="T45" fmla="*/ 58 h 77"/>
              <a:gd name="T46" fmla="*/ 3 w 119"/>
              <a:gd name="T47" fmla="*/ 45 h 77"/>
              <a:gd name="T48" fmla="*/ 7 w 119"/>
              <a:gd name="T49" fmla="*/ 30 h 77"/>
              <a:gd name="T50" fmla="*/ 12 w 119"/>
              <a:gd name="T51" fmla="*/ 14 h 77"/>
              <a:gd name="T52" fmla="*/ 15 w 119"/>
              <a:gd name="T53" fmla="*/ 7 h 77"/>
              <a:gd name="T54" fmla="*/ 34 w 119"/>
              <a:gd name="T55" fmla="*/ 22 h 77"/>
              <a:gd name="T56" fmla="*/ 50 w 119"/>
              <a:gd name="T57" fmla="*/ 21 h 77"/>
              <a:gd name="T58" fmla="*/ 61 w 119"/>
              <a:gd name="T59" fmla="*/ 15 h 77"/>
              <a:gd name="T60" fmla="*/ 65 w 119"/>
              <a:gd name="T61" fmla="*/ 0 h 77"/>
              <a:gd name="T62" fmla="*/ 68 w 119"/>
              <a:gd name="T63" fmla="*/ 0 h 77"/>
              <a:gd name="T64" fmla="*/ 75 w 119"/>
              <a:gd name="T65" fmla="*/ 0 h 77"/>
              <a:gd name="T66" fmla="*/ 82 w 119"/>
              <a:gd name="T67" fmla="*/ 8 h 77"/>
              <a:gd name="T68" fmla="*/ 102 w 119"/>
              <a:gd name="T69" fmla="*/ 1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9" h="77">
                <a:moveTo>
                  <a:pt x="102" y="13"/>
                </a:moveTo>
                <a:lnTo>
                  <a:pt x="105" y="28"/>
                </a:lnTo>
                <a:lnTo>
                  <a:pt x="112" y="30"/>
                </a:lnTo>
                <a:lnTo>
                  <a:pt x="116" y="32"/>
                </a:lnTo>
                <a:lnTo>
                  <a:pt x="119" y="41"/>
                </a:lnTo>
                <a:lnTo>
                  <a:pt x="117" y="47"/>
                </a:lnTo>
                <a:lnTo>
                  <a:pt x="115" y="49"/>
                </a:lnTo>
                <a:lnTo>
                  <a:pt x="110" y="52"/>
                </a:lnTo>
                <a:lnTo>
                  <a:pt x="86" y="52"/>
                </a:lnTo>
                <a:lnTo>
                  <a:pt x="79" y="70"/>
                </a:lnTo>
                <a:lnTo>
                  <a:pt x="74" y="70"/>
                </a:lnTo>
                <a:lnTo>
                  <a:pt x="72" y="63"/>
                </a:lnTo>
                <a:lnTo>
                  <a:pt x="67" y="62"/>
                </a:lnTo>
                <a:lnTo>
                  <a:pt x="65" y="70"/>
                </a:lnTo>
                <a:lnTo>
                  <a:pt x="50" y="77"/>
                </a:lnTo>
                <a:lnTo>
                  <a:pt x="45" y="73"/>
                </a:lnTo>
                <a:lnTo>
                  <a:pt x="48" y="68"/>
                </a:lnTo>
                <a:lnTo>
                  <a:pt x="44" y="62"/>
                </a:lnTo>
                <a:lnTo>
                  <a:pt x="38" y="67"/>
                </a:lnTo>
                <a:lnTo>
                  <a:pt x="31" y="64"/>
                </a:lnTo>
                <a:lnTo>
                  <a:pt x="19" y="77"/>
                </a:lnTo>
                <a:lnTo>
                  <a:pt x="8" y="66"/>
                </a:lnTo>
                <a:lnTo>
                  <a:pt x="0" y="58"/>
                </a:lnTo>
                <a:lnTo>
                  <a:pt x="3" y="45"/>
                </a:lnTo>
                <a:lnTo>
                  <a:pt x="7" y="30"/>
                </a:lnTo>
                <a:lnTo>
                  <a:pt x="12" y="14"/>
                </a:lnTo>
                <a:lnTo>
                  <a:pt x="15" y="7"/>
                </a:lnTo>
                <a:lnTo>
                  <a:pt x="34" y="22"/>
                </a:lnTo>
                <a:lnTo>
                  <a:pt x="50" y="21"/>
                </a:lnTo>
                <a:lnTo>
                  <a:pt x="61" y="15"/>
                </a:lnTo>
                <a:lnTo>
                  <a:pt x="65" y="0"/>
                </a:lnTo>
                <a:lnTo>
                  <a:pt x="68" y="0"/>
                </a:lnTo>
                <a:lnTo>
                  <a:pt x="75" y="0"/>
                </a:lnTo>
                <a:lnTo>
                  <a:pt x="82" y="8"/>
                </a:lnTo>
                <a:lnTo>
                  <a:pt x="102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998">
            <a:extLst>
              <a:ext uri="{FF2B5EF4-FFF2-40B4-BE49-F238E27FC236}">
                <a16:creationId xmlns:a16="http://schemas.microsoft.com/office/drawing/2014/main" id="{799DC4D9-404D-FC48-C4A3-5C1E061A0078}"/>
              </a:ext>
            </a:extLst>
          </p:cNvPr>
          <p:cNvSpPr>
            <a:spLocks/>
          </p:cNvSpPr>
          <p:nvPr/>
        </p:nvSpPr>
        <p:spPr bwMode="auto">
          <a:xfrm>
            <a:off x="5205484" y="5032495"/>
            <a:ext cx="136527" cy="265119"/>
          </a:xfrm>
          <a:custGeom>
            <a:avLst/>
            <a:gdLst>
              <a:gd name="T0" fmla="*/ 78 w 86"/>
              <a:gd name="T1" fmla="*/ 125 h 167"/>
              <a:gd name="T2" fmla="*/ 75 w 86"/>
              <a:gd name="T3" fmla="*/ 129 h 167"/>
              <a:gd name="T4" fmla="*/ 74 w 86"/>
              <a:gd name="T5" fmla="*/ 126 h 167"/>
              <a:gd name="T6" fmla="*/ 70 w 86"/>
              <a:gd name="T7" fmla="*/ 126 h 167"/>
              <a:gd name="T8" fmla="*/ 67 w 86"/>
              <a:gd name="T9" fmla="*/ 127 h 167"/>
              <a:gd name="T10" fmla="*/ 64 w 86"/>
              <a:gd name="T11" fmla="*/ 127 h 167"/>
              <a:gd name="T12" fmla="*/ 71 w 86"/>
              <a:gd name="T13" fmla="*/ 140 h 167"/>
              <a:gd name="T14" fmla="*/ 74 w 86"/>
              <a:gd name="T15" fmla="*/ 157 h 167"/>
              <a:gd name="T16" fmla="*/ 71 w 86"/>
              <a:gd name="T17" fmla="*/ 167 h 167"/>
              <a:gd name="T18" fmla="*/ 49 w 86"/>
              <a:gd name="T19" fmla="*/ 145 h 167"/>
              <a:gd name="T20" fmla="*/ 34 w 86"/>
              <a:gd name="T21" fmla="*/ 138 h 167"/>
              <a:gd name="T22" fmla="*/ 28 w 86"/>
              <a:gd name="T23" fmla="*/ 123 h 167"/>
              <a:gd name="T24" fmla="*/ 33 w 86"/>
              <a:gd name="T25" fmla="*/ 112 h 167"/>
              <a:gd name="T26" fmla="*/ 28 w 86"/>
              <a:gd name="T27" fmla="*/ 96 h 167"/>
              <a:gd name="T28" fmla="*/ 25 w 86"/>
              <a:gd name="T29" fmla="*/ 88 h 167"/>
              <a:gd name="T30" fmla="*/ 3 w 86"/>
              <a:gd name="T31" fmla="*/ 67 h 167"/>
              <a:gd name="T32" fmla="*/ 0 w 86"/>
              <a:gd name="T33" fmla="*/ 59 h 167"/>
              <a:gd name="T34" fmla="*/ 3 w 86"/>
              <a:gd name="T35" fmla="*/ 58 h 167"/>
              <a:gd name="T36" fmla="*/ 6 w 86"/>
              <a:gd name="T37" fmla="*/ 56 h 167"/>
              <a:gd name="T38" fmla="*/ 7 w 86"/>
              <a:gd name="T39" fmla="*/ 56 h 167"/>
              <a:gd name="T40" fmla="*/ 18 w 86"/>
              <a:gd name="T41" fmla="*/ 54 h 167"/>
              <a:gd name="T42" fmla="*/ 30 w 86"/>
              <a:gd name="T43" fmla="*/ 35 h 167"/>
              <a:gd name="T44" fmla="*/ 41 w 86"/>
              <a:gd name="T45" fmla="*/ 18 h 167"/>
              <a:gd name="T46" fmla="*/ 43 w 86"/>
              <a:gd name="T47" fmla="*/ 15 h 167"/>
              <a:gd name="T48" fmla="*/ 55 w 86"/>
              <a:gd name="T49" fmla="*/ 9 h 167"/>
              <a:gd name="T50" fmla="*/ 55 w 86"/>
              <a:gd name="T51" fmla="*/ 9 h 167"/>
              <a:gd name="T52" fmla="*/ 56 w 86"/>
              <a:gd name="T53" fmla="*/ 7 h 167"/>
              <a:gd name="T54" fmla="*/ 62 w 86"/>
              <a:gd name="T55" fmla="*/ 0 h 167"/>
              <a:gd name="T56" fmla="*/ 66 w 86"/>
              <a:gd name="T57" fmla="*/ 7 h 167"/>
              <a:gd name="T58" fmla="*/ 70 w 86"/>
              <a:gd name="T59" fmla="*/ 13 h 167"/>
              <a:gd name="T60" fmla="*/ 73 w 86"/>
              <a:gd name="T61" fmla="*/ 18 h 167"/>
              <a:gd name="T62" fmla="*/ 74 w 86"/>
              <a:gd name="T63" fmla="*/ 35 h 167"/>
              <a:gd name="T64" fmla="*/ 77 w 86"/>
              <a:gd name="T65" fmla="*/ 54 h 167"/>
              <a:gd name="T66" fmla="*/ 86 w 86"/>
              <a:gd name="T67" fmla="*/ 74 h 167"/>
              <a:gd name="T68" fmla="*/ 81 w 86"/>
              <a:gd name="T69" fmla="*/ 86 h 167"/>
              <a:gd name="T70" fmla="*/ 82 w 86"/>
              <a:gd name="T71" fmla="*/ 119 h 167"/>
              <a:gd name="T72" fmla="*/ 81 w 86"/>
              <a:gd name="T73" fmla="*/ 120 h 167"/>
              <a:gd name="T74" fmla="*/ 78 w 86"/>
              <a:gd name="T75" fmla="*/ 125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7">
                <a:moveTo>
                  <a:pt x="78" y="125"/>
                </a:moveTo>
                <a:lnTo>
                  <a:pt x="75" y="129"/>
                </a:lnTo>
                <a:lnTo>
                  <a:pt x="74" y="126"/>
                </a:lnTo>
                <a:lnTo>
                  <a:pt x="70" y="126"/>
                </a:lnTo>
                <a:lnTo>
                  <a:pt x="67" y="127"/>
                </a:lnTo>
                <a:lnTo>
                  <a:pt x="64" y="127"/>
                </a:lnTo>
                <a:lnTo>
                  <a:pt x="71" y="140"/>
                </a:lnTo>
                <a:lnTo>
                  <a:pt x="74" y="157"/>
                </a:lnTo>
                <a:lnTo>
                  <a:pt x="71" y="167"/>
                </a:lnTo>
                <a:lnTo>
                  <a:pt x="49" y="145"/>
                </a:lnTo>
                <a:lnTo>
                  <a:pt x="34" y="138"/>
                </a:lnTo>
                <a:lnTo>
                  <a:pt x="28" y="123"/>
                </a:lnTo>
                <a:lnTo>
                  <a:pt x="33" y="112"/>
                </a:lnTo>
                <a:lnTo>
                  <a:pt x="28" y="96"/>
                </a:lnTo>
                <a:lnTo>
                  <a:pt x="25" y="88"/>
                </a:lnTo>
                <a:lnTo>
                  <a:pt x="3" y="67"/>
                </a:lnTo>
                <a:lnTo>
                  <a:pt x="0" y="59"/>
                </a:lnTo>
                <a:lnTo>
                  <a:pt x="3" y="58"/>
                </a:lnTo>
                <a:lnTo>
                  <a:pt x="6" y="56"/>
                </a:lnTo>
                <a:lnTo>
                  <a:pt x="7" y="56"/>
                </a:lnTo>
                <a:lnTo>
                  <a:pt x="18" y="54"/>
                </a:lnTo>
                <a:lnTo>
                  <a:pt x="30" y="35"/>
                </a:lnTo>
                <a:lnTo>
                  <a:pt x="41" y="18"/>
                </a:lnTo>
                <a:lnTo>
                  <a:pt x="43" y="15"/>
                </a:lnTo>
                <a:lnTo>
                  <a:pt x="55" y="9"/>
                </a:lnTo>
                <a:lnTo>
                  <a:pt x="55" y="9"/>
                </a:lnTo>
                <a:lnTo>
                  <a:pt x="56" y="7"/>
                </a:lnTo>
                <a:lnTo>
                  <a:pt x="62" y="0"/>
                </a:lnTo>
                <a:lnTo>
                  <a:pt x="66" y="7"/>
                </a:lnTo>
                <a:lnTo>
                  <a:pt x="70" y="13"/>
                </a:lnTo>
                <a:lnTo>
                  <a:pt x="73" y="18"/>
                </a:lnTo>
                <a:lnTo>
                  <a:pt x="74" y="35"/>
                </a:lnTo>
                <a:lnTo>
                  <a:pt x="77" y="54"/>
                </a:lnTo>
                <a:lnTo>
                  <a:pt x="86" y="74"/>
                </a:lnTo>
                <a:lnTo>
                  <a:pt x="81" y="86"/>
                </a:lnTo>
                <a:lnTo>
                  <a:pt x="82" y="119"/>
                </a:lnTo>
                <a:lnTo>
                  <a:pt x="81" y="120"/>
                </a:lnTo>
                <a:lnTo>
                  <a:pt x="78" y="1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999">
            <a:extLst>
              <a:ext uri="{FF2B5EF4-FFF2-40B4-BE49-F238E27FC236}">
                <a16:creationId xmlns:a16="http://schemas.microsoft.com/office/drawing/2014/main" id="{E9F3A014-55B6-6223-CCE2-EC4D8151D73C}"/>
              </a:ext>
            </a:extLst>
          </p:cNvPr>
          <p:cNvSpPr>
            <a:spLocks/>
          </p:cNvSpPr>
          <p:nvPr/>
        </p:nvSpPr>
        <p:spPr bwMode="auto">
          <a:xfrm>
            <a:off x="3919591" y="5064245"/>
            <a:ext cx="120652" cy="71439"/>
          </a:xfrm>
          <a:custGeom>
            <a:avLst/>
            <a:gdLst>
              <a:gd name="T0" fmla="*/ 76 w 76"/>
              <a:gd name="T1" fmla="*/ 35 h 45"/>
              <a:gd name="T2" fmla="*/ 72 w 76"/>
              <a:gd name="T3" fmla="*/ 43 h 45"/>
              <a:gd name="T4" fmla="*/ 57 w 76"/>
              <a:gd name="T5" fmla="*/ 38 h 45"/>
              <a:gd name="T6" fmla="*/ 5 w 76"/>
              <a:gd name="T7" fmla="*/ 45 h 45"/>
              <a:gd name="T8" fmla="*/ 4 w 76"/>
              <a:gd name="T9" fmla="*/ 34 h 45"/>
              <a:gd name="T10" fmla="*/ 1 w 76"/>
              <a:gd name="T11" fmla="*/ 9 h 45"/>
              <a:gd name="T12" fmla="*/ 0 w 76"/>
              <a:gd name="T13" fmla="*/ 4 h 45"/>
              <a:gd name="T14" fmla="*/ 53 w 76"/>
              <a:gd name="T15" fmla="*/ 0 h 45"/>
              <a:gd name="T16" fmla="*/ 57 w 76"/>
              <a:gd name="T17" fmla="*/ 0 h 45"/>
              <a:gd name="T18" fmla="*/ 65 w 76"/>
              <a:gd name="T19" fmla="*/ 8 h 45"/>
              <a:gd name="T20" fmla="*/ 65 w 76"/>
              <a:gd name="T21" fmla="*/ 13 h 45"/>
              <a:gd name="T22" fmla="*/ 76 w 76"/>
              <a:gd name="T23" fmla="*/ 3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45">
                <a:moveTo>
                  <a:pt x="76" y="35"/>
                </a:moveTo>
                <a:lnTo>
                  <a:pt x="72" y="43"/>
                </a:lnTo>
                <a:lnTo>
                  <a:pt x="57" y="38"/>
                </a:lnTo>
                <a:lnTo>
                  <a:pt x="5" y="45"/>
                </a:lnTo>
                <a:lnTo>
                  <a:pt x="4" y="34"/>
                </a:lnTo>
                <a:lnTo>
                  <a:pt x="1" y="9"/>
                </a:lnTo>
                <a:lnTo>
                  <a:pt x="0" y="4"/>
                </a:lnTo>
                <a:lnTo>
                  <a:pt x="53" y="0"/>
                </a:lnTo>
                <a:lnTo>
                  <a:pt x="57" y="0"/>
                </a:lnTo>
                <a:lnTo>
                  <a:pt x="65" y="8"/>
                </a:lnTo>
                <a:lnTo>
                  <a:pt x="65" y="13"/>
                </a:lnTo>
                <a:lnTo>
                  <a:pt x="76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1000">
            <a:extLst>
              <a:ext uri="{FF2B5EF4-FFF2-40B4-BE49-F238E27FC236}">
                <a16:creationId xmlns:a16="http://schemas.microsoft.com/office/drawing/2014/main" id="{1136945E-4886-6CE9-00DE-F5BE0A250784}"/>
              </a:ext>
            </a:extLst>
          </p:cNvPr>
          <p:cNvSpPr>
            <a:spLocks/>
          </p:cNvSpPr>
          <p:nvPr/>
        </p:nvSpPr>
        <p:spPr bwMode="auto">
          <a:xfrm>
            <a:off x="4710177" y="5076946"/>
            <a:ext cx="177802" cy="144466"/>
          </a:xfrm>
          <a:custGeom>
            <a:avLst/>
            <a:gdLst>
              <a:gd name="T0" fmla="*/ 45 w 112"/>
              <a:gd name="T1" fmla="*/ 12 h 91"/>
              <a:gd name="T2" fmla="*/ 75 w 112"/>
              <a:gd name="T3" fmla="*/ 32 h 91"/>
              <a:gd name="T4" fmla="*/ 75 w 112"/>
              <a:gd name="T5" fmla="*/ 34 h 91"/>
              <a:gd name="T6" fmla="*/ 75 w 112"/>
              <a:gd name="T7" fmla="*/ 41 h 91"/>
              <a:gd name="T8" fmla="*/ 80 w 112"/>
              <a:gd name="T9" fmla="*/ 45 h 91"/>
              <a:gd name="T10" fmla="*/ 87 w 112"/>
              <a:gd name="T11" fmla="*/ 49 h 91"/>
              <a:gd name="T12" fmla="*/ 99 w 112"/>
              <a:gd name="T13" fmla="*/ 57 h 91"/>
              <a:gd name="T14" fmla="*/ 104 w 112"/>
              <a:gd name="T15" fmla="*/ 58 h 91"/>
              <a:gd name="T16" fmla="*/ 109 w 112"/>
              <a:gd name="T17" fmla="*/ 58 h 91"/>
              <a:gd name="T18" fmla="*/ 112 w 112"/>
              <a:gd name="T19" fmla="*/ 68 h 91"/>
              <a:gd name="T20" fmla="*/ 101 w 112"/>
              <a:gd name="T21" fmla="*/ 64 h 91"/>
              <a:gd name="T22" fmla="*/ 87 w 112"/>
              <a:gd name="T23" fmla="*/ 86 h 91"/>
              <a:gd name="T24" fmla="*/ 84 w 112"/>
              <a:gd name="T25" fmla="*/ 91 h 91"/>
              <a:gd name="T26" fmla="*/ 83 w 112"/>
              <a:gd name="T27" fmla="*/ 91 h 91"/>
              <a:gd name="T28" fmla="*/ 74 w 112"/>
              <a:gd name="T29" fmla="*/ 90 h 91"/>
              <a:gd name="T30" fmla="*/ 63 w 112"/>
              <a:gd name="T31" fmla="*/ 79 h 91"/>
              <a:gd name="T32" fmla="*/ 52 w 112"/>
              <a:gd name="T33" fmla="*/ 83 h 91"/>
              <a:gd name="T34" fmla="*/ 52 w 112"/>
              <a:gd name="T35" fmla="*/ 75 h 91"/>
              <a:gd name="T36" fmla="*/ 46 w 112"/>
              <a:gd name="T37" fmla="*/ 68 h 91"/>
              <a:gd name="T38" fmla="*/ 43 w 112"/>
              <a:gd name="T39" fmla="*/ 69 h 91"/>
              <a:gd name="T40" fmla="*/ 37 w 112"/>
              <a:gd name="T41" fmla="*/ 68 h 91"/>
              <a:gd name="T42" fmla="*/ 37 w 112"/>
              <a:gd name="T43" fmla="*/ 58 h 91"/>
              <a:gd name="T44" fmla="*/ 0 w 112"/>
              <a:gd name="T45" fmla="*/ 49 h 91"/>
              <a:gd name="T46" fmla="*/ 16 w 112"/>
              <a:gd name="T47" fmla="*/ 27 h 91"/>
              <a:gd name="T48" fmla="*/ 16 w 112"/>
              <a:gd name="T49" fmla="*/ 26 h 91"/>
              <a:gd name="T50" fmla="*/ 26 w 112"/>
              <a:gd name="T51" fmla="*/ 31 h 91"/>
              <a:gd name="T52" fmla="*/ 26 w 112"/>
              <a:gd name="T53" fmla="*/ 22 h 91"/>
              <a:gd name="T54" fmla="*/ 31 w 112"/>
              <a:gd name="T55" fmla="*/ 22 h 91"/>
              <a:gd name="T56" fmla="*/ 35 w 112"/>
              <a:gd name="T57" fmla="*/ 15 h 91"/>
              <a:gd name="T58" fmla="*/ 27 w 112"/>
              <a:gd name="T59" fmla="*/ 8 h 91"/>
              <a:gd name="T60" fmla="*/ 33 w 112"/>
              <a:gd name="T61" fmla="*/ 4 h 91"/>
              <a:gd name="T62" fmla="*/ 39 w 112"/>
              <a:gd name="T63" fmla="*/ 0 h 91"/>
              <a:gd name="T64" fmla="*/ 45 w 112"/>
              <a:gd name="T65" fmla="*/ 1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45" y="12"/>
                </a:moveTo>
                <a:lnTo>
                  <a:pt x="75" y="32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  <a:lnTo>
                  <a:pt x="87" y="49"/>
                </a:lnTo>
                <a:lnTo>
                  <a:pt x="99" y="57"/>
                </a:lnTo>
                <a:lnTo>
                  <a:pt x="104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4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1001">
            <a:extLst>
              <a:ext uri="{FF2B5EF4-FFF2-40B4-BE49-F238E27FC236}">
                <a16:creationId xmlns:a16="http://schemas.microsoft.com/office/drawing/2014/main" id="{685D4437-0051-99C8-EE0A-50C740510FCF}"/>
              </a:ext>
            </a:extLst>
          </p:cNvPr>
          <p:cNvSpPr>
            <a:spLocks/>
          </p:cNvSpPr>
          <p:nvPr/>
        </p:nvSpPr>
        <p:spPr bwMode="auto">
          <a:xfrm>
            <a:off x="4989581" y="5088058"/>
            <a:ext cx="84139" cy="138116"/>
          </a:xfrm>
          <a:custGeom>
            <a:avLst/>
            <a:gdLst>
              <a:gd name="T0" fmla="*/ 41 w 53"/>
              <a:gd name="T1" fmla="*/ 0 h 87"/>
              <a:gd name="T2" fmla="*/ 43 w 53"/>
              <a:gd name="T3" fmla="*/ 9 h 87"/>
              <a:gd name="T4" fmla="*/ 43 w 53"/>
              <a:gd name="T5" fmla="*/ 15 h 87"/>
              <a:gd name="T6" fmla="*/ 53 w 53"/>
              <a:gd name="T7" fmla="*/ 15 h 87"/>
              <a:gd name="T8" fmla="*/ 52 w 53"/>
              <a:gd name="T9" fmla="*/ 21 h 87"/>
              <a:gd name="T10" fmla="*/ 52 w 53"/>
              <a:gd name="T11" fmla="*/ 23 h 87"/>
              <a:gd name="T12" fmla="*/ 46 w 53"/>
              <a:gd name="T13" fmla="*/ 23 h 87"/>
              <a:gd name="T14" fmla="*/ 50 w 53"/>
              <a:gd name="T15" fmla="*/ 51 h 87"/>
              <a:gd name="T16" fmla="*/ 45 w 53"/>
              <a:gd name="T17" fmla="*/ 80 h 87"/>
              <a:gd name="T18" fmla="*/ 49 w 53"/>
              <a:gd name="T19" fmla="*/ 80 h 87"/>
              <a:gd name="T20" fmla="*/ 50 w 53"/>
              <a:gd name="T21" fmla="*/ 80 h 87"/>
              <a:gd name="T22" fmla="*/ 50 w 53"/>
              <a:gd name="T23" fmla="*/ 81 h 87"/>
              <a:gd name="T24" fmla="*/ 50 w 53"/>
              <a:gd name="T25" fmla="*/ 84 h 87"/>
              <a:gd name="T26" fmla="*/ 50 w 53"/>
              <a:gd name="T27" fmla="*/ 87 h 87"/>
              <a:gd name="T28" fmla="*/ 48 w 53"/>
              <a:gd name="T29" fmla="*/ 84 h 87"/>
              <a:gd name="T30" fmla="*/ 46 w 53"/>
              <a:gd name="T31" fmla="*/ 83 h 87"/>
              <a:gd name="T32" fmla="*/ 43 w 53"/>
              <a:gd name="T33" fmla="*/ 83 h 87"/>
              <a:gd name="T34" fmla="*/ 38 w 53"/>
              <a:gd name="T35" fmla="*/ 84 h 87"/>
              <a:gd name="T36" fmla="*/ 33 w 53"/>
              <a:gd name="T37" fmla="*/ 77 h 87"/>
              <a:gd name="T38" fmla="*/ 27 w 53"/>
              <a:gd name="T39" fmla="*/ 75 h 87"/>
              <a:gd name="T40" fmla="*/ 18 w 53"/>
              <a:gd name="T41" fmla="*/ 72 h 87"/>
              <a:gd name="T42" fmla="*/ 19 w 53"/>
              <a:gd name="T43" fmla="*/ 68 h 87"/>
              <a:gd name="T44" fmla="*/ 18 w 53"/>
              <a:gd name="T45" fmla="*/ 66 h 87"/>
              <a:gd name="T46" fmla="*/ 16 w 53"/>
              <a:gd name="T47" fmla="*/ 60 h 87"/>
              <a:gd name="T48" fmla="*/ 15 w 53"/>
              <a:gd name="T49" fmla="*/ 49 h 87"/>
              <a:gd name="T50" fmla="*/ 15 w 53"/>
              <a:gd name="T51" fmla="*/ 38 h 87"/>
              <a:gd name="T52" fmla="*/ 19 w 53"/>
              <a:gd name="T53" fmla="*/ 38 h 87"/>
              <a:gd name="T54" fmla="*/ 18 w 53"/>
              <a:gd name="T55" fmla="*/ 32 h 87"/>
              <a:gd name="T56" fmla="*/ 7 w 53"/>
              <a:gd name="T57" fmla="*/ 19 h 87"/>
              <a:gd name="T58" fmla="*/ 5 w 53"/>
              <a:gd name="T59" fmla="*/ 17 h 87"/>
              <a:gd name="T60" fmla="*/ 0 w 53"/>
              <a:gd name="T61" fmla="*/ 16 h 87"/>
              <a:gd name="T62" fmla="*/ 3 w 53"/>
              <a:gd name="T63" fmla="*/ 15 h 87"/>
              <a:gd name="T64" fmla="*/ 4 w 53"/>
              <a:gd name="T65" fmla="*/ 13 h 87"/>
              <a:gd name="T66" fmla="*/ 7 w 53"/>
              <a:gd name="T67" fmla="*/ 12 h 87"/>
              <a:gd name="T68" fmla="*/ 13 w 53"/>
              <a:gd name="T69" fmla="*/ 8 h 87"/>
              <a:gd name="T70" fmla="*/ 27 w 53"/>
              <a:gd name="T71" fmla="*/ 0 h 87"/>
              <a:gd name="T72" fmla="*/ 35 w 53"/>
              <a:gd name="T73" fmla="*/ 6 h 87"/>
              <a:gd name="T74" fmla="*/ 41 w 53"/>
              <a:gd name="T75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41" y="0"/>
                </a:move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2" y="21"/>
                </a:lnTo>
                <a:lnTo>
                  <a:pt x="52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  <a:lnTo>
                  <a:pt x="48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3" y="77"/>
                </a:lnTo>
                <a:lnTo>
                  <a:pt x="27" y="75"/>
                </a:lnTo>
                <a:lnTo>
                  <a:pt x="18" y="72"/>
                </a:lnTo>
                <a:lnTo>
                  <a:pt x="19" y="68"/>
                </a:lnTo>
                <a:lnTo>
                  <a:pt x="18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8" y="32"/>
                </a:lnTo>
                <a:lnTo>
                  <a:pt x="7" y="19"/>
                </a:lnTo>
                <a:lnTo>
                  <a:pt x="5" y="17"/>
                </a:lnTo>
                <a:lnTo>
                  <a:pt x="0" y="16"/>
                </a:lnTo>
                <a:lnTo>
                  <a:pt x="3" y="15"/>
                </a:lnTo>
                <a:lnTo>
                  <a:pt x="4" y="13"/>
                </a:lnTo>
                <a:lnTo>
                  <a:pt x="7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1002">
            <a:extLst>
              <a:ext uri="{FF2B5EF4-FFF2-40B4-BE49-F238E27FC236}">
                <a16:creationId xmlns:a16="http://schemas.microsoft.com/office/drawing/2014/main" id="{237968B4-0EC6-7BDD-C165-7C1644CB5016}"/>
              </a:ext>
            </a:extLst>
          </p:cNvPr>
          <p:cNvSpPr>
            <a:spLocks/>
          </p:cNvSpPr>
          <p:nvPr/>
        </p:nvSpPr>
        <p:spPr bwMode="auto">
          <a:xfrm>
            <a:off x="3927529" y="5124572"/>
            <a:ext cx="123827" cy="130178"/>
          </a:xfrm>
          <a:custGeom>
            <a:avLst/>
            <a:gdLst>
              <a:gd name="T0" fmla="*/ 7 w 78"/>
              <a:gd name="T1" fmla="*/ 82 h 82"/>
              <a:gd name="T2" fmla="*/ 7 w 78"/>
              <a:gd name="T3" fmla="*/ 75 h 82"/>
              <a:gd name="T4" fmla="*/ 7 w 78"/>
              <a:gd name="T5" fmla="*/ 73 h 82"/>
              <a:gd name="T6" fmla="*/ 4 w 78"/>
              <a:gd name="T7" fmla="*/ 54 h 82"/>
              <a:gd name="T8" fmla="*/ 3 w 78"/>
              <a:gd name="T9" fmla="*/ 38 h 82"/>
              <a:gd name="T10" fmla="*/ 0 w 78"/>
              <a:gd name="T11" fmla="*/ 7 h 82"/>
              <a:gd name="T12" fmla="*/ 52 w 78"/>
              <a:gd name="T13" fmla="*/ 0 h 82"/>
              <a:gd name="T14" fmla="*/ 67 w 78"/>
              <a:gd name="T15" fmla="*/ 5 h 82"/>
              <a:gd name="T16" fmla="*/ 77 w 78"/>
              <a:gd name="T17" fmla="*/ 30 h 82"/>
              <a:gd name="T18" fmla="*/ 78 w 78"/>
              <a:gd name="T19" fmla="*/ 34 h 82"/>
              <a:gd name="T20" fmla="*/ 78 w 78"/>
              <a:gd name="T21" fmla="*/ 39 h 82"/>
              <a:gd name="T22" fmla="*/ 78 w 78"/>
              <a:gd name="T23" fmla="*/ 5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82">
                <a:moveTo>
                  <a:pt x="7" y="82"/>
                </a:moveTo>
                <a:lnTo>
                  <a:pt x="7" y="75"/>
                </a:lnTo>
                <a:lnTo>
                  <a:pt x="7" y="73"/>
                </a:lnTo>
                <a:lnTo>
                  <a:pt x="4" y="54"/>
                </a:lnTo>
                <a:lnTo>
                  <a:pt x="3" y="38"/>
                </a:lnTo>
                <a:lnTo>
                  <a:pt x="0" y="7"/>
                </a:lnTo>
                <a:lnTo>
                  <a:pt x="52" y="0"/>
                </a:lnTo>
                <a:lnTo>
                  <a:pt x="67" y="5"/>
                </a:lnTo>
                <a:lnTo>
                  <a:pt x="77" y="30"/>
                </a:lnTo>
                <a:lnTo>
                  <a:pt x="78" y="34"/>
                </a:lnTo>
                <a:lnTo>
                  <a:pt x="78" y="39"/>
                </a:lnTo>
                <a:lnTo>
                  <a:pt x="78" y="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1003">
            <a:extLst>
              <a:ext uri="{FF2B5EF4-FFF2-40B4-BE49-F238E27FC236}">
                <a16:creationId xmlns:a16="http://schemas.microsoft.com/office/drawing/2014/main" id="{BB38F82D-7B98-4818-14AD-4A20B88D6F5E}"/>
              </a:ext>
            </a:extLst>
          </p:cNvPr>
          <p:cNvSpPr>
            <a:spLocks/>
          </p:cNvSpPr>
          <p:nvPr/>
        </p:nvSpPr>
        <p:spPr bwMode="auto">
          <a:xfrm>
            <a:off x="5362648" y="5138860"/>
            <a:ext cx="79376" cy="165104"/>
          </a:xfrm>
          <a:custGeom>
            <a:avLst/>
            <a:gdLst>
              <a:gd name="T0" fmla="*/ 47 w 50"/>
              <a:gd name="T1" fmla="*/ 103 h 104"/>
              <a:gd name="T2" fmla="*/ 47 w 50"/>
              <a:gd name="T3" fmla="*/ 104 h 104"/>
              <a:gd name="T4" fmla="*/ 27 w 50"/>
              <a:gd name="T5" fmla="*/ 89 h 104"/>
              <a:gd name="T6" fmla="*/ 25 w 50"/>
              <a:gd name="T7" fmla="*/ 85 h 104"/>
              <a:gd name="T8" fmla="*/ 23 w 50"/>
              <a:gd name="T9" fmla="*/ 85 h 104"/>
              <a:gd name="T10" fmla="*/ 21 w 50"/>
              <a:gd name="T11" fmla="*/ 81 h 104"/>
              <a:gd name="T12" fmla="*/ 12 w 50"/>
              <a:gd name="T13" fmla="*/ 79 h 104"/>
              <a:gd name="T14" fmla="*/ 9 w 50"/>
              <a:gd name="T15" fmla="*/ 73 h 104"/>
              <a:gd name="T16" fmla="*/ 8 w 50"/>
              <a:gd name="T17" fmla="*/ 73 h 104"/>
              <a:gd name="T18" fmla="*/ 6 w 50"/>
              <a:gd name="T19" fmla="*/ 73 h 104"/>
              <a:gd name="T20" fmla="*/ 2 w 50"/>
              <a:gd name="T21" fmla="*/ 71 h 104"/>
              <a:gd name="T22" fmla="*/ 0 w 50"/>
              <a:gd name="T23" fmla="*/ 71 h 104"/>
              <a:gd name="T24" fmla="*/ 4 w 50"/>
              <a:gd name="T25" fmla="*/ 60 h 104"/>
              <a:gd name="T26" fmla="*/ 5 w 50"/>
              <a:gd name="T27" fmla="*/ 53 h 104"/>
              <a:gd name="T28" fmla="*/ 5 w 50"/>
              <a:gd name="T29" fmla="*/ 51 h 104"/>
              <a:gd name="T30" fmla="*/ 0 w 50"/>
              <a:gd name="T31" fmla="*/ 29 h 104"/>
              <a:gd name="T32" fmla="*/ 4 w 50"/>
              <a:gd name="T33" fmla="*/ 0 h 104"/>
              <a:gd name="T34" fmla="*/ 10 w 50"/>
              <a:gd name="T35" fmla="*/ 11 h 104"/>
              <a:gd name="T36" fmla="*/ 23 w 50"/>
              <a:gd name="T37" fmla="*/ 30 h 104"/>
              <a:gd name="T38" fmla="*/ 28 w 50"/>
              <a:gd name="T39" fmla="*/ 45 h 104"/>
              <a:gd name="T40" fmla="*/ 28 w 50"/>
              <a:gd name="T41" fmla="*/ 48 h 104"/>
              <a:gd name="T42" fmla="*/ 30 w 50"/>
              <a:gd name="T43" fmla="*/ 51 h 104"/>
              <a:gd name="T44" fmla="*/ 35 w 50"/>
              <a:gd name="T45" fmla="*/ 75 h 104"/>
              <a:gd name="T46" fmla="*/ 43 w 50"/>
              <a:gd name="T47" fmla="*/ 79 h 104"/>
              <a:gd name="T48" fmla="*/ 49 w 50"/>
              <a:gd name="T49" fmla="*/ 85 h 104"/>
              <a:gd name="T50" fmla="*/ 49 w 50"/>
              <a:gd name="T51" fmla="*/ 92 h 104"/>
              <a:gd name="T52" fmla="*/ 47 w 50"/>
              <a:gd name="T53" fmla="*/ 94 h 104"/>
              <a:gd name="T54" fmla="*/ 50 w 50"/>
              <a:gd name="T55" fmla="*/ 98 h 104"/>
              <a:gd name="T56" fmla="*/ 49 w 50"/>
              <a:gd name="T57" fmla="*/ 101 h 104"/>
              <a:gd name="T58" fmla="*/ 47 w 50"/>
              <a:gd name="T59" fmla="*/ 10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0" h="104">
                <a:moveTo>
                  <a:pt x="47" y="103"/>
                </a:moveTo>
                <a:lnTo>
                  <a:pt x="47" y="104"/>
                </a:lnTo>
                <a:lnTo>
                  <a:pt x="27" y="89"/>
                </a:lnTo>
                <a:lnTo>
                  <a:pt x="25" y="85"/>
                </a:lnTo>
                <a:lnTo>
                  <a:pt x="23" y="85"/>
                </a:lnTo>
                <a:lnTo>
                  <a:pt x="21" y="81"/>
                </a:lnTo>
                <a:lnTo>
                  <a:pt x="12" y="79"/>
                </a:lnTo>
                <a:lnTo>
                  <a:pt x="9" y="73"/>
                </a:lnTo>
                <a:lnTo>
                  <a:pt x="8" y="73"/>
                </a:lnTo>
                <a:lnTo>
                  <a:pt x="6" y="73"/>
                </a:lnTo>
                <a:lnTo>
                  <a:pt x="2" y="71"/>
                </a:lnTo>
                <a:lnTo>
                  <a:pt x="0" y="71"/>
                </a:lnTo>
                <a:lnTo>
                  <a:pt x="4" y="60"/>
                </a:lnTo>
                <a:lnTo>
                  <a:pt x="5" y="53"/>
                </a:lnTo>
                <a:lnTo>
                  <a:pt x="5" y="51"/>
                </a:lnTo>
                <a:lnTo>
                  <a:pt x="0" y="29"/>
                </a:lnTo>
                <a:lnTo>
                  <a:pt x="4" y="0"/>
                </a:lnTo>
                <a:lnTo>
                  <a:pt x="10" y="11"/>
                </a:lnTo>
                <a:lnTo>
                  <a:pt x="23" y="30"/>
                </a:lnTo>
                <a:lnTo>
                  <a:pt x="28" y="45"/>
                </a:lnTo>
                <a:lnTo>
                  <a:pt x="28" y="48"/>
                </a:lnTo>
                <a:lnTo>
                  <a:pt x="30" y="51"/>
                </a:lnTo>
                <a:lnTo>
                  <a:pt x="35" y="75"/>
                </a:lnTo>
                <a:lnTo>
                  <a:pt x="43" y="79"/>
                </a:lnTo>
                <a:lnTo>
                  <a:pt x="49" y="85"/>
                </a:lnTo>
                <a:lnTo>
                  <a:pt x="49" y="92"/>
                </a:lnTo>
                <a:lnTo>
                  <a:pt x="47" y="94"/>
                </a:lnTo>
                <a:lnTo>
                  <a:pt x="50" y="98"/>
                </a:lnTo>
                <a:lnTo>
                  <a:pt x="49" y="101"/>
                </a:lnTo>
                <a:lnTo>
                  <a:pt x="47" y="10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1004">
            <a:extLst>
              <a:ext uri="{FF2B5EF4-FFF2-40B4-BE49-F238E27FC236}">
                <a16:creationId xmlns:a16="http://schemas.microsoft.com/office/drawing/2014/main" id="{38312EC1-4770-F6C0-8ED2-0E459F026198}"/>
              </a:ext>
            </a:extLst>
          </p:cNvPr>
          <p:cNvSpPr>
            <a:spLocks/>
          </p:cNvSpPr>
          <p:nvPr/>
        </p:nvSpPr>
        <p:spPr bwMode="auto">
          <a:xfrm>
            <a:off x="4132319" y="5167435"/>
            <a:ext cx="80964" cy="117478"/>
          </a:xfrm>
          <a:custGeom>
            <a:avLst/>
            <a:gdLst>
              <a:gd name="T0" fmla="*/ 50 w 51"/>
              <a:gd name="T1" fmla="*/ 63 h 74"/>
              <a:gd name="T2" fmla="*/ 49 w 51"/>
              <a:gd name="T3" fmla="*/ 67 h 74"/>
              <a:gd name="T4" fmla="*/ 40 w 51"/>
              <a:gd name="T5" fmla="*/ 67 h 74"/>
              <a:gd name="T6" fmla="*/ 36 w 51"/>
              <a:gd name="T7" fmla="*/ 72 h 74"/>
              <a:gd name="T8" fmla="*/ 23 w 51"/>
              <a:gd name="T9" fmla="*/ 74 h 74"/>
              <a:gd name="T10" fmla="*/ 0 w 51"/>
              <a:gd name="T11" fmla="*/ 41 h 74"/>
              <a:gd name="T12" fmla="*/ 28 w 51"/>
              <a:gd name="T13" fmla="*/ 22 h 74"/>
              <a:gd name="T14" fmla="*/ 36 w 51"/>
              <a:gd name="T15" fmla="*/ 22 h 74"/>
              <a:gd name="T16" fmla="*/ 43 w 51"/>
              <a:gd name="T17" fmla="*/ 14 h 74"/>
              <a:gd name="T18" fmla="*/ 43 w 51"/>
              <a:gd name="T19" fmla="*/ 3 h 74"/>
              <a:gd name="T20" fmla="*/ 50 w 51"/>
              <a:gd name="T21" fmla="*/ 0 h 74"/>
              <a:gd name="T22" fmla="*/ 51 w 51"/>
              <a:gd name="T23" fmla="*/ 4 h 74"/>
              <a:gd name="T24" fmla="*/ 51 w 51"/>
              <a:gd name="T25" fmla="*/ 5 h 74"/>
              <a:gd name="T26" fmla="*/ 43 w 51"/>
              <a:gd name="T27" fmla="*/ 20 h 74"/>
              <a:gd name="T28" fmla="*/ 45 w 51"/>
              <a:gd name="T29" fmla="*/ 22 h 74"/>
              <a:gd name="T30" fmla="*/ 49 w 51"/>
              <a:gd name="T31" fmla="*/ 26 h 74"/>
              <a:gd name="T32" fmla="*/ 49 w 51"/>
              <a:gd name="T33" fmla="*/ 31 h 74"/>
              <a:gd name="T34" fmla="*/ 43 w 51"/>
              <a:gd name="T35" fmla="*/ 34 h 74"/>
              <a:gd name="T36" fmla="*/ 40 w 51"/>
              <a:gd name="T37" fmla="*/ 34 h 74"/>
              <a:gd name="T38" fmla="*/ 39 w 51"/>
              <a:gd name="T39" fmla="*/ 34 h 74"/>
              <a:gd name="T40" fmla="*/ 36 w 51"/>
              <a:gd name="T41" fmla="*/ 34 h 74"/>
              <a:gd name="T42" fmla="*/ 38 w 51"/>
              <a:gd name="T43" fmla="*/ 38 h 74"/>
              <a:gd name="T44" fmla="*/ 42 w 51"/>
              <a:gd name="T45" fmla="*/ 46 h 74"/>
              <a:gd name="T46" fmla="*/ 43 w 51"/>
              <a:gd name="T47" fmla="*/ 48 h 74"/>
              <a:gd name="T48" fmla="*/ 46 w 51"/>
              <a:gd name="T49" fmla="*/ 48 h 74"/>
              <a:gd name="T50" fmla="*/ 50 w 51"/>
              <a:gd name="T51" fmla="*/ 49 h 74"/>
              <a:gd name="T52" fmla="*/ 50 w 51"/>
              <a:gd name="T53" fmla="*/ 6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1" h="74">
                <a:moveTo>
                  <a:pt x="50" y="63"/>
                </a:moveTo>
                <a:lnTo>
                  <a:pt x="49" y="67"/>
                </a:lnTo>
                <a:lnTo>
                  <a:pt x="40" y="67"/>
                </a:lnTo>
                <a:lnTo>
                  <a:pt x="36" y="72"/>
                </a:lnTo>
                <a:lnTo>
                  <a:pt x="23" y="74"/>
                </a:lnTo>
                <a:lnTo>
                  <a:pt x="0" y="41"/>
                </a:lnTo>
                <a:lnTo>
                  <a:pt x="28" y="22"/>
                </a:lnTo>
                <a:lnTo>
                  <a:pt x="36" y="22"/>
                </a:lnTo>
                <a:lnTo>
                  <a:pt x="43" y="14"/>
                </a:lnTo>
                <a:lnTo>
                  <a:pt x="43" y="3"/>
                </a:lnTo>
                <a:lnTo>
                  <a:pt x="50" y="0"/>
                </a:lnTo>
                <a:lnTo>
                  <a:pt x="51" y="4"/>
                </a:lnTo>
                <a:lnTo>
                  <a:pt x="51" y="5"/>
                </a:lnTo>
                <a:lnTo>
                  <a:pt x="43" y="20"/>
                </a:lnTo>
                <a:lnTo>
                  <a:pt x="45" y="22"/>
                </a:lnTo>
                <a:lnTo>
                  <a:pt x="49" y="26"/>
                </a:lnTo>
                <a:lnTo>
                  <a:pt x="49" y="31"/>
                </a:lnTo>
                <a:lnTo>
                  <a:pt x="43" y="34"/>
                </a:lnTo>
                <a:lnTo>
                  <a:pt x="40" y="34"/>
                </a:lnTo>
                <a:lnTo>
                  <a:pt x="39" y="34"/>
                </a:lnTo>
                <a:lnTo>
                  <a:pt x="36" y="34"/>
                </a:lnTo>
                <a:lnTo>
                  <a:pt x="38" y="38"/>
                </a:lnTo>
                <a:lnTo>
                  <a:pt x="42" y="46"/>
                </a:lnTo>
                <a:lnTo>
                  <a:pt x="43" y="48"/>
                </a:lnTo>
                <a:lnTo>
                  <a:pt x="46" y="48"/>
                </a:lnTo>
                <a:lnTo>
                  <a:pt x="50" y="49"/>
                </a:lnTo>
                <a:lnTo>
                  <a:pt x="50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Freeform 1005">
            <a:extLst>
              <a:ext uri="{FF2B5EF4-FFF2-40B4-BE49-F238E27FC236}">
                <a16:creationId xmlns:a16="http://schemas.microsoft.com/office/drawing/2014/main" id="{45A70876-9FC9-05FD-EA9C-324B5589922E}"/>
              </a:ext>
            </a:extLst>
          </p:cNvPr>
          <p:cNvSpPr>
            <a:spLocks/>
          </p:cNvSpPr>
          <p:nvPr/>
        </p:nvSpPr>
        <p:spPr bwMode="auto">
          <a:xfrm>
            <a:off x="4051355" y="5178548"/>
            <a:ext cx="65088" cy="112715"/>
          </a:xfrm>
          <a:custGeom>
            <a:avLst/>
            <a:gdLst>
              <a:gd name="T0" fmla="*/ 41 w 41"/>
              <a:gd name="T1" fmla="*/ 67 h 71"/>
              <a:gd name="T2" fmla="*/ 26 w 41"/>
              <a:gd name="T3" fmla="*/ 71 h 71"/>
              <a:gd name="T4" fmla="*/ 21 w 41"/>
              <a:gd name="T5" fmla="*/ 64 h 71"/>
              <a:gd name="T6" fmla="*/ 18 w 41"/>
              <a:gd name="T7" fmla="*/ 61 h 71"/>
              <a:gd name="T8" fmla="*/ 16 w 41"/>
              <a:gd name="T9" fmla="*/ 61 h 71"/>
              <a:gd name="T10" fmla="*/ 12 w 41"/>
              <a:gd name="T11" fmla="*/ 61 h 71"/>
              <a:gd name="T12" fmla="*/ 7 w 41"/>
              <a:gd name="T13" fmla="*/ 43 h 71"/>
              <a:gd name="T14" fmla="*/ 0 w 41"/>
              <a:gd name="T15" fmla="*/ 23 h 71"/>
              <a:gd name="T16" fmla="*/ 0 w 41"/>
              <a:gd name="T17" fmla="*/ 5 h 71"/>
              <a:gd name="T18" fmla="*/ 0 w 41"/>
              <a:gd name="T19" fmla="*/ 0 h 71"/>
              <a:gd name="T20" fmla="*/ 4 w 41"/>
              <a:gd name="T21" fmla="*/ 3 h 71"/>
              <a:gd name="T22" fmla="*/ 7 w 41"/>
              <a:gd name="T23" fmla="*/ 13 h 71"/>
              <a:gd name="T24" fmla="*/ 11 w 41"/>
              <a:gd name="T25" fmla="*/ 16 h 71"/>
              <a:gd name="T26" fmla="*/ 10 w 41"/>
              <a:gd name="T27" fmla="*/ 24 h 71"/>
              <a:gd name="T28" fmla="*/ 38 w 41"/>
              <a:gd name="T29" fmla="*/ 43 h 71"/>
              <a:gd name="T30" fmla="*/ 41 w 41"/>
              <a:gd name="T31" fmla="*/ 65 h 71"/>
              <a:gd name="T32" fmla="*/ 41 w 41"/>
              <a:gd name="T33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71">
                <a:moveTo>
                  <a:pt x="41" y="67"/>
                </a:moveTo>
                <a:lnTo>
                  <a:pt x="26" y="71"/>
                </a:lnTo>
                <a:lnTo>
                  <a:pt x="21" y="64"/>
                </a:lnTo>
                <a:lnTo>
                  <a:pt x="18" y="61"/>
                </a:lnTo>
                <a:lnTo>
                  <a:pt x="16" y="61"/>
                </a:lnTo>
                <a:lnTo>
                  <a:pt x="12" y="61"/>
                </a:lnTo>
                <a:lnTo>
                  <a:pt x="7" y="43"/>
                </a:lnTo>
                <a:lnTo>
                  <a:pt x="0" y="23"/>
                </a:lnTo>
                <a:lnTo>
                  <a:pt x="0" y="5"/>
                </a:lnTo>
                <a:lnTo>
                  <a:pt x="0" y="0"/>
                </a:lnTo>
                <a:lnTo>
                  <a:pt x="4" y="3"/>
                </a:lnTo>
                <a:lnTo>
                  <a:pt x="7" y="13"/>
                </a:lnTo>
                <a:lnTo>
                  <a:pt x="11" y="16"/>
                </a:lnTo>
                <a:lnTo>
                  <a:pt x="10" y="24"/>
                </a:lnTo>
                <a:lnTo>
                  <a:pt x="38" y="43"/>
                </a:lnTo>
                <a:lnTo>
                  <a:pt x="41" y="65"/>
                </a:lnTo>
                <a:lnTo>
                  <a:pt x="41" y="6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1006">
            <a:extLst>
              <a:ext uri="{FF2B5EF4-FFF2-40B4-BE49-F238E27FC236}">
                <a16:creationId xmlns:a16="http://schemas.microsoft.com/office/drawing/2014/main" id="{2C0B9C96-67B0-1CB2-9C1E-435CFF935DAD}"/>
              </a:ext>
            </a:extLst>
          </p:cNvPr>
          <p:cNvSpPr>
            <a:spLocks/>
          </p:cNvSpPr>
          <p:nvPr/>
        </p:nvSpPr>
        <p:spPr bwMode="auto">
          <a:xfrm>
            <a:off x="5099120" y="5203949"/>
            <a:ext cx="115889" cy="146054"/>
          </a:xfrm>
          <a:custGeom>
            <a:avLst/>
            <a:gdLst>
              <a:gd name="T0" fmla="*/ 55 w 73"/>
              <a:gd name="T1" fmla="*/ 27 h 92"/>
              <a:gd name="T2" fmla="*/ 70 w 73"/>
              <a:gd name="T3" fmla="*/ 45 h 92"/>
              <a:gd name="T4" fmla="*/ 66 w 73"/>
              <a:gd name="T5" fmla="*/ 49 h 92"/>
              <a:gd name="T6" fmla="*/ 66 w 73"/>
              <a:gd name="T7" fmla="*/ 51 h 92"/>
              <a:gd name="T8" fmla="*/ 66 w 73"/>
              <a:gd name="T9" fmla="*/ 55 h 92"/>
              <a:gd name="T10" fmla="*/ 66 w 73"/>
              <a:gd name="T11" fmla="*/ 60 h 92"/>
              <a:gd name="T12" fmla="*/ 73 w 73"/>
              <a:gd name="T13" fmla="*/ 62 h 92"/>
              <a:gd name="T14" fmla="*/ 73 w 73"/>
              <a:gd name="T15" fmla="*/ 63 h 92"/>
              <a:gd name="T16" fmla="*/ 73 w 73"/>
              <a:gd name="T17" fmla="*/ 68 h 92"/>
              <a:gd name="T18" fmla="*/ 73 w 73"/>
              <a:gd name="T19" fmla="*/ 70 h 92"/>
              <a:gd name="T20" fmla="*/ 66 w 73"/>
              <a:gd name="T21" fmla="*/ 83 h 92"/>
              <a:gd name="T22" fmla="*/ 51 w 73"/>
              <a:gd name="T23" fmla="*/ 86 h 92"/>
              <a:gd name="T24" fmla="*/ 44 w 73"/>
              <a:gd name="T25" fmla="*/ 90 h 92"/>
              <a:gd name="T26" fmla="*/ 43 w 73"/>
              <a:gd name="T27" fmla="*/ 92 h 92"/>
              <a:gd name="T28" fmla="*/ 41 w 73"/>
              <a:gd name="T29" fmla="*/ 92 h 92"/>
              <a:gd name="T30" fmla="*/ 36 w 73"/>
              <a:gd name="T31" fmla="*/ 90 h 92"/>
              <a:gd name="T32" fmla="*/ 20 w 73"/>
              <a:gd name="T33" fmla="*/ 83 h 92"/>
              <a:gd name="T34" fmla="*/ 17 w 73"/>
              <a:gd name="T35" fmla="*/ 87 h 92"/>
              <a:gd name="T36" fmla="*/ 6 w 73"/>
              <a:gd name="T37" fmla="*/ 62 h 92"/>
              <a:gd name="T38" fmla="*/ 0 w 73"/>
              <a:gd name="T39" fmla="*/ 33 h 92"/>
              <a:gd name="T40" fmla="*/ 7 w 73"/>
              <a:gd name="T41" fmla="*/ 34 h 92"/>
              <a:gd name="T42" fmla="*/ 17 w 73"/>
              <a:gd name="T43" fmla="*/ 27 h 92"/>
              <a:gd name="T44" fmla="*/ 24 w 73"/>
              <a:gd name="T45" fmla="*/ 23 h 92"/>
              <a:gd name="T46" fmla="*/ 25 w 73"/>
              <a:gd name="T47" fmla="*/ 23 h 92"/>
              <a:gd name="T48" fmla="*/ 32 w 73"/>
              <a:gd name="T49" fmla="*/ 19 h 92"/>
              <a:gd name="T50" fmla="*/ 24 w 73"/>
              <a:gd name="T51" fmla="*/ 19 h 92"/>
              <a:gd name="T52" fmla="*/ 22 w 73"/>
              <a:gd name="T53" fmla="*/ 17 h 92"/>
              <a:gd name="T54" fmla="*/ 22 w 73"/>
              <a:gd name="T55" fmla="*/ 14 h 92"/>
              <a:gd name="T56" fmla="*/ 24 w 73"/>
              <a:gd name="T57" fmla="*/ 12 h 92"/>
              <a:gd name="T58" fmla="*/ 28 w 73"/>
              <a:gd name="T59" fmla="*/ 12 h 92"/>
              <a:gd name="T60" fmla="*/ 35 w 73"/>
              <a:gd name="T61" fmla="*/ 12 h 92"/>
              <a:gd name="T62" fmla="*/ 37 w 73"/>
              <a:gd name="T63" fmla="*/ 7 h 92"/>
              <a:gd name="T64" fmla="*/ 37 w 73"/>
              <a:gd name="T65" fmla="*/ 4 h 92"/>
              <a:gd name="T66" fmla="*/ 39 w 73"/>
              <a:gd name="T67" fmla="*/ 0 h 92"/>
              <a:gd name="T68" fmla="*/ 45 w 73"/>
              <a:gd name="T69" fmla="*/ 0 h 92"/>
              <a:gd name="T70" fmla="*/ 48 w 73"/>
              <a:gd name="T71" fmla="*/ 3 h 92"/>
              <a:gd name="T72" fmla="*/ 50 w 73"/>
              <a:gd name="T73" fmla="*/ 4 h 92"/>
              <a:gd name="T74" fmla="*/ 55 w 73"/>
              <a:gd name="T75" fmla="*/ 10 h 92"/>
              <a:gd name="T76" fmla="*/ 52 w 73"/>
              <a:gd name="T77" fmla="*/ 15 h 92"/>
              <a:gd name="T78" fmla="*/ 55 w 73"/>
              <a:gd name="T79" fmla="*/ 23 h 92"/>
              <a:gd name="T80" fmla="*/ 55 w 73"/>
              <a:gd name="T81" fmla="*/ 2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92">
                <a:moveTo>
                  <a:pt x="55" y="27"/>
                </a:moveTo>
                <a:lnTo>
                  <a:pt x="70" y="45"/>
                </a:ln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3" y="62"/>
                </a:lnTo>
                <a:lnTo>
                  <a:pt x="73" y="63"/>
                </a:lnTo>
                <a:lnTo>
                  <a:pt x="73" y="68"/>
                </a:lnTo>
                <a:lnTo>
                  <a:pt x="73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3" y="92"/>
                </a:lnTo>
                <a:lnTo>
                  <a:pt x="41" y="92"/>
                </a:lnTo>
                <a:lnTo>
                  <a:pt x="36" y="90"/>
                </a:lnTo>
                <a:lnTo>
                  <a:pt x="20" y="83"/>
                </a:lnTo>
                <a:lnTo>
                  <a:pt x="17" y="87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7" y="27"/>
                </a:lnTo>
                <a:lnTo>
                  <a:pt x="24" y="23"/>
                </a:lnTo>
                <a:lnTo>
                  <a:pt x="25" y="23"/>
                </a:lnTo>
                <a:lnTo>
                  <a:pt x="32" y="19"/>
                </a:lnTo>
                <a:lnTo>
                  <a:pt x="24" y="19"/>
                </a:lnTo>
                <a:lnTo>
                  <a:pt x="22" y="17"/>
                </a:lnTo>
                <a:lnTo>
                  <a:pt x="22" y="14"/>
                </a:lnTo>
                <a:lnTo>
                  <a:pt x="24" y="12"/>
                </a:lnTo>
                <a:lnTo>
                  <a:pt x="28" y="12"/>
                </a:lnTo>
                <a:lnTo>
                  <a:pt x="35" y="12"/>
                </a:lnTo>
                <a:lnTo>
                  <a:pt x="37" y="7"/>
                </a:lnTo>
                <a:lnTo>
                  <a:pt x="37" y="4"/>
                </a:lnTo>
                <a:lnTo>
                  <a:pt x="39" y="0"/>
                </a:lnTo>
                <a:lnTo>
                  <a:pt x="45" y="0"/>
                </a:lnTo>
                <a:lnTo>
                  <a:pt x="48" y="3"/>
                </a:lnTo>
                <a:lnTo>
                  <a:pt x="50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Freeform 1007">
            <a:extLst>
              <a:ext uri="{FF2B5EF4-FFF2-40B4-BE49-F238E27FC236}">
                <a16:creationId xmlns:a16="http://schemas.microsoft.com/office/drawing/2014/main" id="{FEAE5311-34D2-EE13-EC79-1FF8C85F4035}"/>
              </a:ext>
            </a:extLst>
          </p:cNvPr>
          <p:cNvSpPr>
            <a:spLocks/>
          </p:cNvSpPr>
          <p:nvPr/>
        </p:nvSpPr>
        <p:spPr bwMode="auto">
          <a:xfrm>
            <a:off x="4424423" y="5237287"/>
            <a:ext cx="25400" cy="55564"/>
          </a:xfrm>
          <a:custGeom>
            <a:avLst/>
            <a:gdLst>
              <a:gd name="T0" fmla="*/ 16 w 16"/>
              <a:gd name="T1" fmla="*/ 0 h 35"/>
              <a:gd name="T2" fmla="*/ 16 w 16"/>
              <a:gd name="T3" fmla="*/ 2 h 35"/>
              <a:gd name="T4" fmla="*/ 9 w 16"/>
              <a:gd name="T5" fmla="*/ 28 h 35"/>
              <a:gd name="T6" fmla="*/ 7 w 16"/>
              <a:gd name="T7" fmla="*/ 31 h 35"/>
              <a:gd name="T8" fmla="*/ 0 w 16"/>
              <a:gd name="T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35">
                <a:moveTo>
                  <a:pt x="16" y="0"/>
                </a:moveTo>
                <a:lnTo>
                  <a:pt x="16" y="2"/>
                </a:lnTo>
                <a:lnTo>
                  <a:pt x="9" y="28"/>
                </a:lnTo>
                <a:lnTo>
                  <a:pt x="7" y="31"/>
                </a:lnTo>
                <a:lnTo>
                  <a:pt x="0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1008">
            <a:extLst>
              <a:ext uri="{FF2B5EF4-FFF2-40B4-BE49-F238E27FC236}">
                <a16:creationId xmlns:a16="http://schemas.microsoft.com/office/drawing/2014/main" id="{B57B0C0E-A73F-0313-8906-DEFDA638DBA3}"/>
              </a:ext>
            </a:extLst>
          </p:cNvPr>
          <p:cNvSpPr>
            <a:spLocks/>
          </p:cNvSpPr>
          <p:nvPr/>
        </p:nvSpPr>
        <p:spPr bwMode="auto">
          <a:xfrm>
            <a:off x="4370447" y="5291263"/>
            <a:ext cx="65088" cy="30163"/>
          </a:xfrm>
          <a:custGeom>
            <a:avLst/>
            <a:gdLst>
              <a:gd name="T0" fmla="*/ 41 w 41"/>
              <a:gd name="T1" fmla="*/ 7 h 19"/>
              <a:gd name="T2" fmla="*/ 32 w 41"/>
              <a:gd name="T3" fmla="*/ 12 h 19"/>
              <a:gd name="T4" fmla="*/ 26 w 41"/>
              <a:gd name="T5" fmla="*/ 19 h 19"/>
              <a:gd name="T6" fmla="*/ 20 w 41"/>
              <a:gd name="T7" fmla="*/ 15 h 19"/>
              <a:gd name="T8" fmla="*/ 15 w 41"/>
              <a:gd name="T9" fmla="*/ 11 h 19"/>
              <a:gd name="T10" fmla="*/ 1 w 41"/>
              <a:gd name="T11" fmla="*/ 12 h 19"/>
              <a:gd name="T12" fmla="*/ 0 w 41"/>
              <a:gd name="T13" fmla="*/ 8 h 19"/>
              <a:gd name="T14" fmla="*/ 0 w 41"/>
              <a:gd name="T15" fmla="*/ 7 h 19"/>
              <a:gd name="T16" fmla="*/ 0 w 41"/>
              <a:gd name="T17" fmla="*/ 5 h 19"/>
              <a:gd name="T18" fmla="*/ 4 w 41"/>
              <a:gd name="T19" fmla="*/ 2 h 19"/>
              <a:gd name="T20" fmla="*/ 1 w 41"/>
              <a:gd name="T2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1" h="19">
                <a:moveTo>
                  <a:pt x="41" y="7"/>
                </a:moveTo>
                <a:lnTo>
                  <a:pt x="32" y="12"/>
                </a:lnTo>
                <a:lnTo>
                  <a:pt x="26" y="19"/>
                </a:lnTo>
                <a:lnTo>
                  <a:pt x="20" y="15"/>
                </a:lnTo>
                <a:lnTo>
                  <a:pt x="15" y="11"/>
                </a:lnTo>
                <a:lnTo>
                  <a:pt x="1" y="12"/>
                </a:lnTo>
                <a:lnTo>
                  <a:pt x="0" y="8"/>
                </a:lnTo>
                <a:lnTo>
                  <a:pt x="0" y="7"/>
                </a:lnTo>
                <a:lnTo>
                  <a:pt x="0" y="5"/>
                </a:lnTo>
                <a:lnTo>
                  <a:pt x="4" y="2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1010">
            <a:extLst>
              <a:ext uri="{FF2B5EF4-FFF2-40B4-BE49-F238E27FC236}">
                <a16:creationId xmlns:a16="http://schemas.microsoft.com/office/drawing/2014/main" id="{7BB9F025-1771-08DD-4BA1-7BCDA9F772DC}"/>
              </a:ext>
            </a:extLst>
          </p:cNvPr>
          <p:cNvSpPr>
            <a:spLocks/>
          </p:cNvSpPr>
          <p:nvPr/>
        </p:nvSpPr>
        <p:spPr bwMode="auto">
          <a:xfrm>
            <a:off x="4906974" y="5316559"/>
            <a:ext cx="155575" cy="114300"/>
          </a:xfrm>
          <a:custGeom>
            <a:avLst/>
            <a:gdLst>
              <a:gd name="T0" fmla="*/ 83 w 98"/>
              <a:gd name="T1" fmla="*/ 60 h 72"/>
              <a:gd name="T2" fmla="*/ 86 w 98"/>
              <a:gd name="T3" fmla="*/ 63 h 72"/>
              <a:gd name="T4" fmla="*/ 94 w 98"/>
              <a:gd name="T5" fmla="*/ 59 h 72"/>
              <a:gd name="T6" fmla="*/ 90 w 98"/>
              <a:gd name="T7" fmla="*/ 70 h 72"/>
              <a:gd name="T8" fmla="*/ 79 w 98"/>
              <a:gd name="T9" fmla="*/ 71 h 72"/>
              <a:gd name="T10" fmla="*/ 75 w 98"/>
              <a:gd name="T11" fmla="*/ 71 h 72"/>
              <a:gd name="T12" fmla="*/ 74 w 98"/>
              <a:gd name="T13" fmla="*/ 72 h 72"/>
              <a:gd name="T14" fmla="*/ 70 w 98"/>
              <a:gd name="T15" fmla="*/ 72 h 72"/>
              <a:gd name="T16" fmla="*/ 59 w 98"/>
              <a:gd name="T17" fmla="*/ 72 h 72"/>
              <a:gd name="T18" fmla="*/ 56 w 98"/>
              <a:gd name="T19" fmla="*/ 72 h 72"/>
              <a:gd name="T20" fmla="*/ 45 w 98"/>
              <a:gd name="T21" fmla="*/ 72 h 72"/>
              <a:gd name="T22" fmla="*/ 33 w 98"/>
              <a:gd name="T23" fmla="*/ 61 h 72"/>
              <a:gd name="T24" fmla="*/ 15 w 98"/>
              <a:gd name="T25" fmla="*/ 55 h 72"/>
              <a:gd name="T26" fmla="*/ 10 w 98"/>
              <a:gd name="T27" fmla="*/ 52 h 72"/>
              <a:gd name="T28" fmla="*/ 7 w 98"/>
              <a:gd name="T29" fmla="*/ 51 h 72"/>
              <a:gd name="T30" fmla="*/ 0 w 98"/>
              <a:gd name="T31" fmla="*/ 42 h 72"/>
              <a:gd name="T32" fmla="*/ 10 w 98"/>
              <a:gd name="T33" fmla="*/ 38 h 72"/>
              <a:gd name="T34" fmla="*/ 18 w 98"/>
              <a:gd name="T35" fmla="*/ 36 h 72"/>
              <a:gd name="T36" fmla="*/ 22 w 98"/>
              <a:gd name="T37" fmla="*/ 29 h 72"/>
              <a:gd name="T38" fmla="*/ 23 w 98"/>
              <a:gd name="T39" fmla="*/ 26 h 72"/>
              <a:gd name="T40" fmla="*/ 25 w 98"/>
              <a:gd name="T41" fmla="*/ 25 h 72"/>
              <a:gd name="T42" fmla="*/ 30 w 98"/>
              <a:gd name="T43" fmla="*/ 14 h 72"/>
              <a:gd name="T44" fmla="*/ 37 w 98"/>
              <a:gd name="T45" fmla="*/ 1 h 72"/>
              <a:gd name="T46" fmla="*/ 38 w 98"/>
              <a:gd name="T47" fmla="*/ 1 h 72"/>
              <a:gd name="T48" fmla="*/ 45 w 98"/>
              <a:gd name="T49" fmla="*/ 0 h 72"/>
              <a:gd name="T50" fmla="*/ 46 w 98"/>
              <a:gd name="T51" fmla="*/ 6 h 72"/>
              <a:gd name="T52" fmla="*/ 53 w 98"/>
              <a:gd name="T53" fmla="*/ 11 h 72"/>
              <a:gd name="T54" fmla="*/ 59 w 98"/>
              <a:gd name="T55" fmla="*/ 11 h 72"/>
              <a:gd name="T56" fmla="*/ 71 w 98"/>
              <a:gd name="T57" fmla="*/ 12 h 72"/>
              <a:gd name="T58" fmla="*/ 70 w 98"/>
              <a:gd name="T59" fmla="*/ 15 h 72"/>
              <a:gd name="T60" fmla="*/ 70 w 98"/>
              <a:gd name="T61" fmla="*/ 21 h 72"/>
              <a:gd name="T62" fmla="*/ 93 w 98"/>
              <a:gd name="T63" fmla="*/ 33 h 72"/>
              <a:gd name="T64" fmla="*/ 97 w 98"/>
              <a:gd name="T65" fmla="*/ 34 h 72"/>
              <a:gd name="T66" fmla="*/ 97 w 98"/>
              <a:gd name="T67" fmla="*/ 36 h 72"/>
              <a:gd name="T68" fmla="*/ 97 w 98"/>
              <a:gd name="T69" fmla="*/ 37 h 72"/>
              <a:gd name="T70" fmla="*/ 97 w 98"/>
              <a:gd name="T71" fmla="*/ 38 h 72"/>
              <a:gd name="T72" fmla="*/ 98 w 98"/>
              <a:gd name="T73" fmla="*/ 38 h 72"/>
              <a:gd name="T74" fmla="*/ 93 w 98"/>
              <a:gd name="T75" fmla="*/ 44 h 72"/>
              <a:gd name="T76" fmla="*/ 95 w 98"/>
              <a:gd name="T77" fmla="*/ 52 h 72"/>
              <a:gd name="T78" fmla="*/ 83 w 98"/>
              <a:gd name="T79" fmla="*/ 6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83" y="60"/>
                </a:move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4" y="72"/>
                </a:lnTo>
                <a:lnTo>
                  <a:pt x="70" y="72"/>
                </a:lnTo>
                <a:lnTo>
                  <a:pt x="59" y="72"/>
                </a:lnTo>
                <a:lnTo>
                  <a:pt x="56" y="72"/>
                </a:lnTo>
                <a:lnTo>
                  <a:pt x="45" y="72"/>
                </a:lnTo>
                <a:lnTo>
                  <a:pt x="33" y="61"/>
                </a:lnTo>
                <a:lnTo>
                  <a:pt x="15" y="55"/>
                </a:lnTo>
                <a:lnTo>
                  <a:pt x="10" y="52"/>
                </a:lnTo>
                <a:lnTo>
                  <a:pt x="7" y="51"/>
                </a:lnTo>
                <a:lnTo>
                  <a:pt x="0" y="42"/>
                </a:lnTo>
                <a:lnTo>
                  <a:pt x="10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5" y="25"/>
                </a:lnTo>
                <a:lnTo>
                  <a:pt x="30" y="14"/>
                </a:lnTo>
                <a:lnTo>
                  <a:pt x="37" y="1"/>
                </a:lnTo>
                <a:lnTo>
                  <a:pt x="38" y="1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9" y="11"/>
                </a:lnTo>
                <a:lnTo>
                  <a:pt x="71" y="12"/>
                </a:lnTo>
                <a:lnTo>
                  <a:pt x="70" y="15"/>
                </a:lnTo>
                <a:lnTo>
                  <a:pt x="70" y="21"/>
                </a:lnTo>
                <a:lnTo>
                  <a:pt x="93" y="33"/>
                </a:lnTo>
                <a:lnTo>
                  <a:pt x="97" y="34"/>
                </a:ln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1011">
            <a:extLst>
              <a:ext uri="{FF2B5EF4-FFF2-40B4-BE49-F238E27FC236}">
                <a16:creationId xmlns:a16="http://schemas.microsoft.com/office/drawing/2014/main" id="{503080D8-AE02-A81C-2AD7-3D07F8D03A98}"/>
              </a:ext>
            </a:extLst>
          </p:cNvPr>
          <p:cNvSpPr>
            <a:spLocks/>
          </p:cNvSpPr>
          <p:nvPr/>
        </p:nvSpPr>
        <p:spPr bwMode="auto">
          <a:xfrm>
            <a:off x="3943360" y="5332434"/>
            <a:ext cx="153988" cy="53975"/>
          </a:xfrm>
          <a:custGeom>
            <a:avLst/>
            <a:gdLst>
              <a:gd name="T0" fmla="*/ 93 w 97"/>
              <a:gd name="T1" fmla="*/ 2 h 34"/>
              <a:gd name="T2" fmla="*/ 86 w 97"/>
              <a:gd name="T3" fmla="*/ 5 h 34"/>
              <a:gd name="T4" fmla="*/ 95 w 97"/>
              <a:gd name="T5" fmla="*/ 8 h 34"/>
              <a:gd name="T6" fmla="*/ 97 w 97"/>
              <a:gd name="T7" fmla="*/ 9 h 34"/>
              <a:gd name="T8" fmla="*/ 95 w 97"/>
              <a:gd name="T9" fmla="*/ 11 h 34"/>
              <a:gd name="T10" fmla="*/ 91 w 97"/>
              <a:gd name="T11" fmla="*/ 27 h 34"/>
              <a:gd name="T12" fmla="*/ 78 w 97"/>
              <a:gd name="T13" fmla="*/ 32 h 34"/>
              <a:gd name="T14" fmla="*/ 54 w 97"/>
              <a:gd name="T15" fmla="*/ 34 h 34"/>
              <a:gd name="T16" fmla="*/ 0 w 97"/>
              <a:gd name="T17" fmla="*/ 34 h 34"/>
              <a:gd name="T18" fmla="*/ 0 w 97"/>
              <a:gd name="T19" fmla="*/ 17 h 34"/>
              <a:gd name="T20" fmla="*/ 0 w 97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" h="34">
                <a:moveTo>
                  <a:pt x="93" y="2"/>
                </a:moveTo>
                <a:lnTo>
                  <a:pt x="86" y="5"/>
                </a:lnTo>
                <a:lnTo>
                  <a:pt x="95" y="8"/>
                </a:lnTo>
                <a:lnTo>
                  <a:pt x="97" y="9"/>
                </a:lnTo>
                <a:lnTo>
                  <a:pt x="95" y="11"/>
                </a:lnTo>
                <a:lnTo>
                  <a:pt x="91" y="27"/>
                </a:lnTo>
                <a:lnTo>
                  <a:pt x="78" y="32"/>
                </a:lnTo>
                <a:lnTo>
                  <a:pt x="54" y="34"/>
                </a:lnTo>
                <a:lnTo>
                  <a:pt x="0" y="34"/>
                </a:lnTo>
                <a:lnTo>
                  <a:pt x="0" y="17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1012">
            <a:extLst>
              <a:ext uri="{FF2B5EF4-FFF2-40B4-BE49-F238E27FC236}">
                <a16:creationId xmlns:a16="http://schemas.microsoft.com/office/drawing/2014/main" id="{1E233108-E9A0-643C-C478-FD320E9ACAC8}"/>
              </a:ext>
            </a:extLst>
          </p:cNvPr>
          <p:cNvSpPr>
            <a:spLocks/>
          </p:cNvSpPr>
          <p:nvPr/>
        </p:nvSpPr>
        <p:spPr bwMode="auto">
          <a:xfrm>
            <a:off x="5235587" y="5356246"/>
            <a:ext cx="95250" cy="85725"/>
          </a:xfrm>
          <a:custGeom>
            <a:avLst/>
            <a:gdLst>
              <a:gd name="T0" fmla="*/ 11 w 60"/>
              <a:gd name="T1" fmla="*/ 9 h 54"/>
              <a:gd name="T2" fmla="*/ 33 w 60"/>
              <a:gd name="T3" fmla="*/ 15 h 54"/>
              <a:gd name="T4" fmla="*/ 36 w 60"/>
              <a:gd name="T5" fmla="*/ 13 h 54"/>
              <a:gd name="T6" fmla="*/ 37 w 60"/>
              <a:gd name="T7" fmla="*/ 12 h 54"/>
              <a:gd name="T8" fmla="*/ 54 w 60"/>
              <a:gd name="T9" fmla="*/ 5 h 54"/>
              <a:gd name="T10" fmla="*/ 55 w 60"/>
              <a:gd name="T11" fmla="*/ 13 h 54"/>
              <a:gd name="T12" fmla="*/ 56 w 60"/>
              <a:gd name="T13" fmla="*/ 16 h 54"/>
              <a:gd name="T14" fmla="*/ 60 w 60"/>
              <a:gd name="T15" fmla="*/ 36 h 54"/>
              <a:gd name="T16" fmla="*/ 55 w 60"/>
              <a:gd name="T17" fmla="*/ 47 h 54"/>
              <a:gd name="T18" fmla="*/ 54 w 60"/>
              <a:gd name="T19" fmla="*/ 51 h 54"/>
              <a:gd name="T20" fmla="*/ 52 w 60"/>
              <a:gd name="T21" fmla="*/ 54 h 54"/>
              <a:gd name="T22" fmla="*/ 47 w 60"/>
              <a:gd name="T23" fmla="*/ 49 h 54"/>
              <a:gd name="T24" fmla="*/ 43 w 60"/>
              <a:gd name="T25" fmla="*/ 49 h 54"/>
              <a:gd name="T26" fmla="*/ 33 w 60"/>
              <a:gd name="T27" fmla="*/ 47 h 54"/>
              <a:gd name="T28" fmla="*/ 29 w 60"/>
              <a:gd name="T29" fmla="*/ 41 h 54"/>
              <a:gd name="T30" fmla="*/ 29 w 60"/>
              <a:gd name="T31" fmla="*/ 35 h 54"/>
              <a:gd name="T32" fmla="*/ 19 w 60"/>
              <a:gd name="T33" fmla="*/ 26 h 54"/>
              <a:gd name="T34" fmla="*/ 0 w 60"/>
              <a:gd name="T35" fmla="*/ 23 h 54"/>
              <a:gd name="T36" fmla="*/ 4 w 60"/>
              <a:gd name="T37" fmla="*/ 17 h 54"/>
              <a:gd name="T38" fmla="*/ 3 w 60"/>
              <a:gd name="T39" fmla="*/ 8 h 54"/>
              <a:gd name="T40" fmla="*/ 6 w 60"/>
              <a:gd name="T41" fmla="*/ 2 h 54"/>
              <a:gd name="T42" fmla="*/ 6 w 60"/>
              <a:gd name="T43" fmla="*/ 0 h 54"/>
              <a:gd name="T44" fmla="*/ 11 w 60"/>
              <a:gd name="T45" fmla="*/ 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11" y="9"/>
                </a:moveTo>
                <a:lnTo>
                  <a:pt x="33" y="15"/>
                </a:lnTo>
                <a:lnTo>
                  <a:pt x="36" y="13"/>
                </a:lnTo>
                <a:lnTo>
                  <a:pt x="37" y="12"/>
                </a:lnTo>
                <a:lnTo>
                  <a:pt x="54" y="5"/>
                </a:lnTo>
                <a:lnTo>
                  <a:pt x="55" y="13"/>
                </a:lnTo>
                <a:lnTo>
                  <a:pt x="56" y="16"/>
                </a:lnTo>
                <a:lnTo>
                  <a:pt x="60" y="36"/>
                </a:lnTo>
                <a:lnTo>
                  <a:pt x="55" y="47"/>
                </a:lnTo>
                <a:lnTo>
                  <a:pt x="54" y="51"/>
                </a:lnTo>
                <a:lnTo>
                  <a:pt x="52" y="54"/>
                </a:lnTo>
                <a:lnTo>
                  <a:pt x="47" y="49"/>
                </a:lnTo>
                <a:lnTo>
                  <a:pt x="43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6" y="2"/>
                </a:lnTo>
                <a:lnTo>
                  <a:pt x="6" y="0"/>
                </a:lnTo>
                <a:lnTo>
                  <a:pt x="11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1013">
            <a:extLst>
              <a:ext uri="{FF2B5EF4-FFF2-40B4-BE49-F238E27FC236}">
                <a16:creationId xmlns:a16="http://schemas.microsoft.com/office/drawing/2014/main" id="{EF505FF7-4957-86A7-5A4C-3E82600825A6}"/>
              </a:ext>
            </a:extLst>
          </p:cNvPr>
          <p:cNvSpPr>
            <a:spLocks/>
          </p:cNvSpPr>
          <p:nvPr/>
        </p:nvSpPr>
        <p:spPr bwMode="auto">
          <a:xfrm>
            <a:off x="3943360" y="5375297"/>
            <a:ext cx="165100" cy="100013"/>
          </a:xfrm>
          <a:custGeom>
            <a:avLst/>
            <a:gdLst>
              <a:gd name="T0" fmla="*/ 64 w 104"/>
              <a:gd name="T1" fmla="*/ 63 h 63"/>
              <a:gd name="T2" fmla="*/ 54 w 104"/>
              <a:gd name="T3" fmla="*/ 63 h 63"/>
              <a:gd name="T4" fmla="*/ 0 w 104"/>
              <a:gd name="T5" fmla="*/ 60 h 63"/>
              <a:gd name="T6" fmla="*/ 0 w 104"/>
              <a:gd name="T7" fmla="*/ 23 h 63"/>
              <a:gd name="T8" fmla="*/ 0 w 104"/>
              <a:gd name="T9" fmla="*/ 16 h 63"/>
              <a:gd name="T10" fmla="*/ 0 w 104"/>
              <a:gd name="T11" fmla="*/ 7 h 63"/>
              <a:gd name="T12" fmla="*/ 54 w 104"/>
              <a:gd name="T13" fmla="*/ 7 h 63"/>
              <a:gd name="T14" fmla="*/ 78 w 104"/>
              <a:gd name="T15" fmla="*/ 5 h 63"/>
              <a:gd name="T16" fmla="*/ 91 w 104"/>
              <a:gd name="T17" fmla="*/ 0 h 63"/>
              <a:gd name="T18" fmla="*/ 95 w 104"/>
              <a:gd name="T19" fmla="*/ 3 h 63"/>
              <a:gd name="T20" fmla="*/ 104 w 104"/>
              <a:gd name="T21" fmla="*/ 23 h 63"/>
              <a:gd name="T22" fmla="*/ 101 w 104"/>
              <a:gd name="T23" fmla="*/ 35 h 63"/>
              <a:gd name="T24" fmla="*/ 99 w 104"/>
              <a:gd name="T25" fmla="*/ 50 h 63"/>
              <a:gd name="T26" fmla="*/ 99 w 104"/>
              <a:gd name="T27" fmla="*/ 52 h 63"/>
              <a:gd name="T28" fmla="*/ 91 w 104"/>
              <a:gd name="T29" fmla="*/ 57 h 63"/>
              <a:gd name="T30" fmla="*/ 64 w 104"/>
              <a:gd name="T31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4" h="63">
                <a:moveTo>
                  <a:pt x="64" y="63"/>
                </a:moveTo>
                <a:lnTo>
                  <a:pt x="54" y="63"/>
                </a:lnTo>
                <a:lnTo>
                  <a:pt x="0" y="60"/>
                </a:lnTo>
                <a:lnTo>
                  <a:pt x="0" y="23"/>
                </a:lnTo>
                <a:lnTo>
                  <a:pt x="0" y="16"/>
                </a:lnTo>
                <a:lnTo>
                  <a:pt x="0" y="7"/>
                </a:lnTo>
                <a:lnTo>
                  <a:pt x="54" y="7"/>
                </a:lnTo>
                <a:lnTo>
                  <a:pt x="78" y="5"/>
                </a:lnTo>
                <a:lnTo>
                  <a:pt x="91" y="0"/>
                </a:lnTo>
                <a:lnTo>
                  <a:pt x="95" y="3"/>
                </a:lnTo>
                <a:lnTo>
                  <a:pt x="104" y="23"/>
                </a:lnTo>
                <a:lnTo>
                  <a:pt x="101" y="35"/>
                </a:lnTo>
                <a:lnTo>
                  <a:pt x="99" y="50"/>
                </a:lnTo>
                <a:lnTo>
                  <a:pt x="99" y="52"/>
                </a:lnTo>
                <a:lnTo>
                  <a:pt x="91" y="57"/>
                </a:lnTo>
                <a:lnTo>
                  <a:pt x="64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1014">
            <a:extLst>
              <a:ext uri="{FF2B5EF4-FFF2-40B4-BE49-F238E27FC236}">
                <a16:creationId xmlns:a16="http://schemas.microsoft.com/office/drawing/2014/main" id="{D51E3B8A-30F6-88BC-5901-851F79A997DD}"/>
              </a:ext>
            </a:extLst>
          </p:cNvPr>
          <p:cNvSpPr>
            <a:spLocks/>
          </p:cNvSpPr>
          <p:nvPr/>
        </p:nvSpPr>
        <p:spPr bwMode="auto">
          <a:xfrm>
            <a:off x="5137162" y="5400697"/>
            <a:ext cx="71438" cy="104775"/>
          </a:xfrm>
          <a:custGeom>
            <a:avLst/>
            <a:gdLst>
              <a:gd name="T0" fmla="*/ 6 w 45"/>
              <a:gd name="T1" fmla="*/ 2 h 66"/>
              <a:gd name="T2" fmla="*/ 17 w 45"/>
              <a:gd name="T3" fmla="*/ 10 h 66"/>
              <a:gd name="T4" fmla="*/ 19 w 45"/>
              <a:gd name="T5" fmla="*/ 10 h 66"/>
              <a:gd name="T6" fmla="*/ 24 w 45"/>
              <a:gd name="T7" fmla="*/ 8 h 66"/>
              <a:gd name="T8" fmla="*/ 20 w 45"/>
              <a:gd name="T9" fmla="*/ 22 h 66"/>
              <a:gd name="T10" fmla="*/ 24 w 45"/>
              <a:gd name="T11" fmla="*/ 22 h 66"/>
              <a:gd name="T12" fmla="*/ 32 w 45"/>
              <a:gd name="T13" fmla="*/ 23 h 66"/>
              <a:gd name="T14" fmla="*/ 32 w 45"/>
              <a:gd name="T15" fmla="*/ 29 h 66"/>
              <a:gd name="T16" fmla="*/ 32 w 45"/>
              <a:gd name="T17" fmla="*/ 32 h 66"/>
              <a:gd name="T18" fmla="*/ 36 w 45"/>
              <a:gd name="T19" fmla="*/ 33 h 66"/>
              <a:gd name="T20" fmla="*/ 39 w 45"/>
              <a:gd name="T21" fmla="*/ 33 h 66"/>
              <a:gd name="T22" fmla="*/ 39 w 45"/>
              <a:gd name="T23" fmla="*/ 34 h 66"/>
              <a:gd name="T24" fmla="*/ 41 w 45"/>
              <a:gd name="T25" fmla="*/ 52 h 66"/>
              <a:gd name="T26" fmla="*/ 45 w 45"/>
              <a:gd name="T27" fmla="*/ 56 h 66"/>
              <a:gd name="T28" fmla="*/ 42 w 45"/>
              <a:gd name="T29" fmla="*/ 66 h 66"/>
              <a:gd name="T30" fmla="*/ 36 w 45"/>
              <a:gd name="T31" fmla="*/ 63 h 66"/>
              <a:gd name="T32" fmla="*/ 30 w 45"/>
              <a:gd name="T33" fmla="*/ 58 h 66"/>
              <a:gd name="T34" fmla="*/ 19 w 45"/>
              <a:gd name="T35" fmla="*/ 49 h 66"/>
              <a:gd name="T36" fmla="*/ 16 w 45"/>
              <a:gd name="T37" fmla="*/ 51 h 66"/>
              <a:gd name="T38" fmla="*/ 16 w 45"/>
              <a:gd name="T39" fmla="*/ 49 h 66"/>
              <a:gd name="T40" fmla="*/ 16 w 45"/>
              <a:gd name="T41" fmla="*/ 48 h 66"/>
              <a:gd name="T42" fmla="*/ 11 w 45"/>
              <a:gd name="T43" fmla="*/ 41 h 66"/>
              <a:gd name="T44" fmla="*/ 12 w 45"/>
              <a:gd name="T45" fmla="*/ 37 h 66"/>
              <a:gd name="T46" fmla="*/ 0 w 45"/>
              <a:gd name="T47" fmla="*/ 0 h 66"/>
              <a:gd name="T48" fmla="*/ 0 w 45"/>
              <a:gd name="T49" fmla="*/ 2 h 66"/>
              <a:gd name="T50" fmla="*/ 6 w 45"/>
              <a:gd name="T51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6" y="2"/>
                </a:moveTo>
                <a:lnTo>
                  <a:pt x="17" y="10"/>
                </a:lnTo>
                <a:lnTo>
                  <a:pt x="19" y="10"/>
                </a:lnTo>
                <a:lnTo>
                  <a:pt x="24" y="8"/>
                </a:lnTo>
                <a:lnTo>
                  <a:pt x="20" y="22"/>
                </a:lnTo>
                <a:lnTo>
                  <a:pt x="24" y="22"/>
                </a:lnTo>
                <a:lnTo>
                  <a:pt x="32" y="23"/>
                </a:lnTo>
                <a:lnTo>
                  <a:pt x="32" y="29"/>
                </a:lnTo>
                <a:lnTo>
                  <a:pt x="32" y="32"/>
                </a:lnTo>
                <a:lnTo>
                  <a:pt x="36" y="33"/>
                </a:lnTo>
                <a:lnTo>
                  <a:pt x="39" y="33"/>
                </a:lnTo>
                <a:lnTo>
                  <a:pt x="39" y="34"/>
                </a:lnTo>
                <a:lnTo>
                  <a:pt x="41" y="52"/>
                </a:lnTo>
                <a:lnTo>
                  <a:pt x="45" y="56"/>
                </a:lnTo>
                <a:lnTo>
                  <a:pt x="42" y="66"/>
                </a:lnTo>
                <a:lnTo>
                  <a:pt x="36" y="63"/>
                </a:lnTo>
                <a:lnTo>
                  <a:pt x="30" y="58"/>
                </a:lnTo>
                <a:lnTo>
                  <a:pt x="19" y="49"/>
                </a:lnTo>
                <a:lnTo>
                  <a:pt x="16" y="51"/>
                </a:lnTo>
                <a:lnTo>
                  <a:pt x="16" y="49"/>
                </a:lnTo>
                <a:lnTo>
                  <a:pt x="16" y="48"/>
                </a:lnTo>
                <a:lnTo>
                  <a:pt x="11" y="41"/>
                </a:lnTo>
                <a:lnTo>
                  <a:pt x="12" y="37"/>
                </a:lnTo>
                <a:lnTo>
                  <a:pt x="0" y="0"/>
                </a:lnTo>
                <a:lnTo>
                  <a:pt x="0" y="2"/>
                </a:lnTo>
                <a:lnTo>
                  <a:pt x="6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1015">
            <a:extLst>
              <a:ext uri="{FF2B5EF4-FFF2-40B4-BE49-F238E27FC236}">
                <a16:creationId xmlns:a16="http://schemas.microsoft.com/office/drawing/2014/main" id="{FE2C0022-5E36-CD5F-6A38-A37283B9833B}"/>
              </a:ext>
            </a:extLst>
          </p:cNvPr>
          <p:cNvSpPr>
            <a:spLocks/>
          </p:cNvSpPr>
          <p:nvPr/>
        </p:nvSpPr>
        <p:spPr bwMode="auto">
          <a:xfrm>
            <a:off x="4978411" y="5429272"/>
            <a:ext cx="82550" cy="103188"/>
          </a:xfrm>
          <a:custGeom>
            <a:avLst/>
            <a:gdLst>
              <a:gd name="T0" fmla="*/ 41 w 52"/>
              <a:gd name="T1" fmla="*/ 30 h 65"/>
              <a:gd name="T2" fmla="*/ 41 w 52"/>
              <a:gd name="T3" fmla="*/ 31 h 65"/>
              <a:gd name="T4" fmla="*/ 42 w 52"/>
              <a:gd name="T5" fmla="*/ 31 h 65"/>
              <a:gd name="T6" fmla="*/ 44 w 52"/>
              <a:gd name="T7" fmla="*/ 31 h 65"/>
              <a:gd name="T8" fmla="*/ 45 w 52"/>
              <a:gd name="T9" fmla="*/ 33 h 65"/>
              <a:gd name="T10" fmla="*/ 46 w 52"/>
              <a:gd name="T11" fmla="*/ 33 h 65"/>
              <a:gd name="T12" fmla="*/ 48 w 52"/>
              <a:gd name="T13" fmla="*/ 34 h 65"/>
              <a:gd name="T14" fmla="*/ 49 w 52"/>
              <a:gd name="T15" fmla="*/ 34 h 65"/>
              <a:gd name="T16" fmla="*/ 50 w 52"/>
              <a:gd name="T17" fmla="*/ 35 h 65"/>
              <a:gd name="T18" fmla="*/ 52 w 52"/>
              <a:gd name="T19" fmla="*/ 37 h 65"/>
              <a:gd name="T20" fmla="*/ 52 w 52"/>
              <a:gd name="T21" fmla="*/ 41 h 65"/>
              <a:gd name="T22" fmla="*/ 52 w 52"/>
              <a:gd name="T23" fmla="*/ 50 h 65"/>
              <a:gd name="T24" fmla="*/ 42 w 52"/>
              <a:gd name="T25" fmla="*/ 59 h 65"/>
              <a:gd name="T26" fmla="*/ 41 w 52"/>
              <a:gd name="T27" fmla="*/ 60 h 65"/>
              <a:gd name="T28" fmla="*/ 40 w 52"/>
              <a:gd name="T29" fmla="*/ 60 h 65"/>
              <a:gd name="T30" fmla="*/ 34 w 52"/>
              <a:gd name="T31" fmla="*/ 64 h 65"/>
              <a:gd name="T32" fmla="*/ 34 w 52"/>
              <a:gd name="T33" fmla="*/ 65 h 65"/>
              <a:gd name="T34" fmla="*/ 14 w 52"/>
              <a:gd name="T35" fmla="*/ 46 h 65"/>
              <a:gd name="T36" fmla="*/ 10 w 52"/>
              <a:gd name="T37" fmla="*/ 42 h 65"/>
              <a:gd name="T38" fmla="*/ 4 w 52"/>
              <a:gd name="T39" fmla="*/ 40 h 65"/>
              <a:gd name="T40" fmla="*/ 1 w 52"/>
              <a:gd name="T41" fmla="*/ 37 h 65"/>
              <a:gd name="T42" fmla="*/ 3 w 52"/>
              <a:gd name="T43" fmla="*/ 20 h 65"/>
              <a:gd name="T44" fmla="*/ 4 w 52"/>
              <a:gd name="T45" fmla="*/ 18 h 65"/>
              <a:gd name="T46" fmla="*/ 0 w 52"/>
              <a:gd name="T47" fmla="*/ 1 h 65"/>
              <a:gd name="T48" fmla="*/ 11 w 52"/>
              <a:gd name="T49" fmla="*/ 1 h 65"/>
              <a:gd name="T50" fmla="*/ 14 w 52"/>
              <a:gd name="T51" fmla="*/ 1 h 65"/>
              <a:gd name="T52" fmla="*/ 25 w 52"/>
              <a:gd name="T53" fmla="*/ 1 h 65"/>
              <a:gd name="T54" fmla="*/ 29 w 52"/>
              <a:gd name="T55" fmla="*/ 1 h 65"/>
              <a:gd name="T56" fmla="*/ 30 w 52"/>
              <a:gd name="T57" fmla="*/ 0 h 65"/>
              <a:gd name="T58" fmla="*/ 34 w 52"/>
              <a:gd name="T59" fmla="*/ 0 h 65"/>
              <a:gd name="T60" fmla="*/ 33 w 52"/>
              <a:gd name="T61" fmla="*/ 4 h 65"/>
              <a:gd name="T62" fmla="*/ 35 w 52"/>
              <a:gd name="T63" fmla="*/ 7 h 65"/>
              <a:gd name="T64" fmla="*/ 40 w 52"/>
              <a:gd name="T65" fmla="*/ 11 h 65"/>
              <a:gd name="T66" fmla="*/ 35 w 52"/>
              <a:gd name="T67" fmla="*/ 16 h 65"/>
              <a:gd name="T68" fmla="*/ 38 w 52"/>
              <a:gd name="T69" fmla="*/ 27 h 65"/>
              <a:gd name="T70" fmla="*/ 41 w 52"/>
              <a:gd name="T71" fmla="*/ 3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" h="65">
                <a:moveTo>
                  <a:pt x="41" y="30"/>
                </a:moveTo>
                <a:lnTo>
                  <a:pt x="41" y="31"/>
                </a:lnTo>
                <a:lnTo>
                  <a:pt x="42" y="31"/>
                </a:lnTo>
                <a:lnTo>
                  <a:pt x="44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5"/>
                </a:lnTo>
                <a:lnTo>
                  <a:pt x="52" y="37"/>
                </a:lnTo>
                <a:lnTo>
                  <a:pt x="52" y="41"/>
                </a:lnTo>
                <a:lnTo>
                  <a:pt x="52" y="50"/>
                </a:lnTo>
                <a:lnTo>
                  <a:pt x="42" y="59"/>
                </a:lnTo>
                <a:lnTo>
                  <a:pt x="41" y="60"/>
                </a:lnTo>
                <a:lnTo>
                  <a:pt x="40" y="60"/>
                </a:lnTo>
                <a:lnTo>
                  <a:pt x="34" y="64"/>
                </a:lnTo>
                <a:lnTo>
                  <a:pt x="34" y="65"/>
                </a:lnTo>
                <a:lnTo>
                  <a:pt x="14" y="46"/>
                </a:lnTo>
                <a:lnTo>
                  <a:pt x="10" y="42"/>
                </a:lnTo>
                <a:lnTo>
                  <a:pt x="4" y="40"/>
                </a:lnTo>
                <a:lnTo>
                  <a:pt x="1" y="37"/>
                </a:lnTo>
                <a:lnTo>
                  <a:pt x="3" y="20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4" y="1"/>
                </a:lnTo>
                <a:lnTo>
                  <a:pt x="25" y="1"/>
                </a:lnTo>
                <a:lnTo>
                  <a:pt x="29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40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1016">
            <a:extLst>
              <a:ext uri="{FF2B5EF4-FFF2-40B4-BE49-F238E27FC236}">
                <a16:creationId xmlns:a16="http://schemas.microsoft.com/office/drawing/2014/main" id="{7FA997F6-D9DF-8D46-85FD-0AAA6C9A7F20}"/>
              </a:ext>
            </a:extLst>
          </p:cNvPr>
          <p:cNvSpPr>
            <a:spLocks/>
          </p:cNvSpPr>
          <p:nvPr/>
        </p:nvSpPr>
        <p:spPr bwMode="auto">
          <a:xfrm>
            <a:off x="5249874" y="5430859"/>
            <a:ext cx="74613" cy="104775"/>
          </a:xfrm>
          <a:custGeom>
            <a:avLst/>
            <a:gdLst>
              <a:gd name="T0" fmla="*/ 35 w 47"/>
              <a:gd name="T1" fmla="*/ 44 h 66"/>
              <a:gd name="T2" fmla="*/ 36 w 47"/>
              <a:gd name="T3" fmla="*/ 47 h 66"/>
              <a:gd name="T4" fmla="*/ 38 w 47"/>
              <a:gd name="T5" fmla="*/ 45 h 66"/>
              <a:gd name="T6" fmla="*/ 39 w 47"/>
              <a:gd name="T7" fmla="*/ 48 h 66"/>
              <a:gd name="T8" fmla="*/ 39 w 47"/>
              <a:gd name="T9" fmla="*/ 56 h 66"/>
              <a:gd name="T10" fmla="*/ 39 w 47"/>
              <a:gd name="T11" fmla="*/ 62 h 66"/>
              <a:gd name="T12" fmla="*/ 34 w 47"/>
              <a:gd name="T13" fmla="*/ 66 h 66"/>
              <a:gd name="T14" fmla="*/ 32 w 47"/>
              <a:gd name="T15" fmla="*/ 66 h 66"/>
              <a:gd name="T16" fmla="*/ 28 w 47"/>
              <a:gd name="T17" fmla="*/ 66 h 66"/>
              <a:gd name="T18" fmla="*/ 28 w 47"/>
              <a:gd name="T19" fmla="*/ 60 h 66"/>
              <a:gd name="T20" fmla="*/ 17 w 47"/>
              <a:gd name="T21" fmla="*/ 60 h 66"/>
              <a:gd name="T22" fmla="*/ 12 w 47"/>
              <a:gd name="T23" fmla="*/ 49 h 66"/>
              <a:gd name="T24" fmla="*/ 12 w 47"/>
              <a:gd name="T25" fmla="*/ 45 h 66"/>
              <a:gd name="T26" fmla="*/ 0 w 47"/>
              <a:gd name="T27" fmla="*/ 41 h 66"/>
              <a:gd name="T28" fmla="*/ 1 w 47"/>
              <a:gd name="T29" fmla="*/ 32 h 66"/>
              <a:gd name="T30" fmla="*/ 8 w 47"/>
              <a:gd name="T31" fmla="*/ 19 h 66"/>
              <a:gd name="T32" fmla="*/ 15 w 47"/>
              <a:gd name="T33" fmla="*/ 10 h 66"/>
              <a:gd name="T34" fmla="*/ 24 w 47"/>
              <a:gd name="T35" fmla="*/ 0 h 66"/>
              <a:gd name="T36" fmla="*/ 34 w 47"/>
              <a:gd name="T37" fmla="*/ 2 h 66"/>
              <a:gd name="T38" fmla="*/ 38 w 47"/>
              <a:gd name="T39" fmla="*/ 2 h 66"/>
              <a:gd name="T40" fmla="*/ 43 w 47"/>
              <a:gd name="T41" fmla="*/ 7 h 66"/>
              <a:gd name="T42" fmla="*/ 46 w 47"/>
              <a:gd name="T43" fmla="*/ 18 h 66"/>
              <a:gd name="T44" fmla="*/ 47 w 47"/>
              <a:gd name="T45" fmla="*/ 26 h 66"/>
              <a:gd name="T46" fmla="*/ 47 w 47"/>
              <a:gd name="T47" fmla="*/ 30 h 66"/>
              <a:gd name="T48" fmla="*/ 45 w 47"/>
              <a:gd name="T49" fmla="*/ 33 h 66"/>
              <a:gd name="T50" fmla="*/ 40 w 47"/>
              <a:gd name="T51" fmla="*/ 36 h 66"/>
              <a:gd name="T52" fmla="*/ 38 w 47"/>
              <a:gd name="T53" fmla="*/ 40 h 66"/>
              <a:gd name="T54" fmla="*/ 36 w 47"/>
              <a:gd name="T55" fmla="*/ 41 h 66"/>
              <a:gd name="T56" fmla="*/ 35 w 47"/>
              <a:gd name="T57" fmla="*/ 4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7" h="66">
                <a:moveTo>
                  <a:pt x="35" y="44"/>
                </a:moveTo>
                <a:lnTo>
                  <a:pt x="36" y="47"/>
                </a:lnTo>
                <a:lnTo>
                  <a:pt x="38" y="45"/>
                </a:lnTo>
                <a:lnTo>
                  <a:pt x="39" y="48"/>
                </a:lnTo>
                <a:lnTo>
                  <a:pt x="39" y="56"/>
                </a:lnTo>
                <a:lnTo>
                  <a:pt x="39" y="62"/>
                </a:lnTo>
                <a:lnTo>
                  <a:pt x="34" y="66"/>
                </a:lnTo>
                <a:lnTo>
                  <a:pt x="32" y="66"/>
                </a:lnTo>
                <a:lnTo>
                  <a:pt x="28" y="66"/>
                </a:lnTo>
                <a:lnTo>
                  <a:pt x="28" y="60"/>
                </a:lnTo>
                <a:lnTo>
                  <a:pt x="17" y="60"/>
                </a:lnTo>
                <a:lnTo>
                  <a:pt x="12" y="49"/>
                </a:lnTo>
                <a:lnTo>
                  <a:pt x="12" y="45"/>
                </a:lnTo>
                <a:lnTo>
                  <a:pt x="0" y="41"/>
                </a:lnTo>
                <a:lnTo>
                  <a:pt x="1" y="32"/>
                </a:lnTo>
                <a:lnTo>
                  <a:pt x="8" y="19"/>
                </a:lnTo>
                <a:lnTo>
                  <a:pt x="15" y="10"/>
                </a:lnTo>
                <a:lnTo>
                  <a:pt x="24" y="0"/>
                </a:lnTo>
                <a:lnTo>
                  <a:pt x="34" y="2"/>
                </a:lnTo>
                <a:lnTo>
                  <a:pt x="38" y="2"/>
                </a:lnTo>
                <a:lnTo>
                  <a:pt x="43" y="7"/>
                </a:lnTo>
                <a:lnTo>
                  <a:pt x="46" y="18"/>
                </a:lnTo>
                <a:lnTo>
                  <a:pt x="47" y="26"/>
                </a:lnTo>
                <a:lnTo>
                  <a:pt x="47" y="30"/>
                </a:lnTo>
                <a:lnTo>
                  <a:pt x="45" y="33"/>
                </a:lnTo>
                <a:lnTo>
                  <a:pt x="40" y="36"/>
                </a:lnTo>
                <a:lnTo>
                  <a:pt x="38" y="40"/>
                </a:lnTo>
                <a:lnTo>
                  <a:pt x="36" y="41"/>
                </a:lnTo>
                <a:lnTo>
                  <a:pt x="35" y="4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1017">
            <a:extLst>
              <a:ext uri="{FF2B5EF4-FFF2-40B4-BE49-F238E27FC236}">
                <a16:creationId xmlns:a16="http://schemas.microsoft.com/office/drawing/2014/main" id="{C6EFCDEE-32CA-7F18-9FA6-C8511757AEA3}"/>
              </a:ext>
            </a:extLst>
          </p:cNvPr>
          <p:cNvSpPr>
            <a:spLocks/>
          </p:cNvSpPr>
          <p:nvPr/>
        </p:nvSpPr>
        <p:spPr bwMode="auto">
          <a:xfrm>
            <a:off x="4044960" y="5457847"/>
            <a:ext cx="88900" cy="77788"/>
          </a:xfrm>
          <a:custGeom>
            <a:avLst/>
            <a:gdLst>
              <a:gd name="T0" fmla="*/ 29 w 56"/>
              <a:gd name="T1" fmla="*/ 49 h 49"/>
              <a:gd name="T2" fmla="*/ 27 w 56"/>
              <a:gd name="T3" fmla="*/ 49 h 49"/>
              <a:gd name="T4" fmla="*/ 25 w 56"/>
              <a:gd name="T5" fmla="*/ 39 h 49"/>
              <a:gd name="T6" fmla="*/ 12 w 56"/>
              <a:gd name="T7" fmla="*/ 30 h 49"/>
              <a:gd name="T8" fmla="*/ 0 w 56"/>
              <a:gd name="T9" fmla="*/ 11 h 49"/>
              <a:gd name="T10" fmla="*/ 27 w 56"/>
              <a:gd name="T11" fmla="*/ 5 h 49"/>
              <a:gd name="T12" fmla="*/ 35 w 56"/>
              <a:gd name="T13" fmla="*/ 0 h 49"/>
              <a:gd name="T14" fmla="*/ 56 w 56"/>
              <a:gd name="T15" fmla="*/ 22 h 49"/>
              <a:gd name="T16" fmla="*/ 53 w 56"/>
              <a:gd name="T17" fmla="*/ 23 h 49"/>
              <a:gd name="T18" fmla="*/ 52 w 56"/>
              <a:gd name="T19" fmla="*/ 24 h 49"/>
              <a:gd name="T20" fmla="*/ 45 w 56"/>
              <a:gd name="T21" fmla="*/ 31 h 49"/>
              <a:gd name="T22" fmla="*/ 40 w 56"/>
              <a:gd name="T23" fmla="*/ 42 h 49"/>
              <a:gd name="T24" fmla="*/ 40 w 56"/>
              <a:gd name="T25" fmla="*/ 43 h 49"/>
              <a:gd name="T26" fmla="*/ 29 w 56"/>
              <a:gd name="T2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" h="49">
                <a:moveTo>
                  <a:pt x="29" y="49"/>
                </a:moveTo>
                <a:lnTo>
                  <a:pt x="27" y="49"/>
                </a:lnTo>
                <a:lnTo>
                  <a:pt x="25" y="39"/>
                </a:lnTo>
                <a:lnTo>
                  <a:pt x="12" y="30"/>
                </a:lnTo>
                <a:lnTo>
                  <a:pt x="0" y="11"/>
                </a:lnTo>
                <a:lnTo>
                  <a:pt x="27" y="5"/>
                </a:lnTo>
                <a:lnTo>
                  <a:pt x="35" y="0"/>
                </a:lnTo>
                <a:lnTo>
                  <a:pt x="56" y="22"/>
                </a:lnTo>
                <a:lnTo>
                  <a:pt x="53" y="23"/>
                </a:lnTo>
                <a:lnTo>
                  <a:pt x="52" y="24"/>
                </a:lnTo>
                <a:lnTo>
                  <a:pt x="45" y="31"/>
                </a:lnTo>
                <a:lnTo>
                  <a:pt x="40" y="42"/>
                </a:lnTo>
                <a:lnTo>
                  <a:pt x="40" y="43"/>
                </a:lnTo>
                <a:lnTo>
                  <a:pt x="29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1018">
            <a:extLst>
              <a:ext uri="{FF2B5EF4-FFF2-40B4-BE49-F238E27FC236}">
                <a16:creationId xmlns:a16="http://schemas.microsoft.com/office/drawing/2014/main" id="{9CBA6129-861C-68F4-DAFB-FCB63D62C723}"/>
              </a:ext>
            </a:extLst>
          </p:cNvPr>
          <p:cNvSpPr>
            <a:spLocks/>
          </p:cNvSpPr>
          <p:nvPr/>
        </p:nvSpPr>
        <p:spPr bwMode="auto">
          <a:xfrm>
            <a:off x="3921135" y="5470547"/>
            <a:ext cx="193675" cy="184151"/>
          </a:xfrm>
          <a:custGeom>
            <a:avLst/>
            <a:gdLst>
              <a:gd name="T0" fmla="*/ 14 w 122"/>
              <a:gd name="T1" fmla="*/ 0 h 116"/>
              <a:gd name="T2" fmla="*/ 68 w 122"/>
              <a:gd name="T3" fmla="*/ 3 h 116"/>
              <a:gd name="T4" fmla="*/ 78 w 122"/>
              <a:gd name="T5" fmla="*/ 3 h 116"/>
              <a:gd name="T6" fmla="*/ 90 w 122"/>
              <a:gd name="T7" fmla="*/ 22 h 116"/>
              <a:gd name="T8" fmla="*/ 103 w 122"/>
              <a:gd name="T9" fmla="*/ 31 h 116"/>
              <a:gd name="T10" fmla="*/ 105 w 122"/>
              <a:gd name="T11" fmla="*/ 41 h 116"/>
              <a:gd name="T12" fmla="*/ 109 w 122"/>
              <a:gd name="T13" fmla="*/ 61 h 116"/>
              <a:gd name="T14" fmla="*/ 112 w 122"/>
              <a:gd name="T15" fmla="*/ 65 h 116"/>
              <a:gd name="T16" fmla="*/ 116 w 122"/>
              <a:gd name="T17" fmla="*/ 65 h 116"/>
              <a:gd name="T18" fmla="*/ 122 w 122"/>
              <a:gd name="T19" fmla="*/ 65 h 116"/>
              <a:gd name="T20" fmla="*/ 119 w 122"/>
              <a:gd name="T21" fmla="*/ 68 h 116"/>
              <a:gd name="T22" fmla="*/ 112 w 122"/>
              <a:gd name="T23" fmla="*/ 74 h 116"/>
              <a:gd name="T24" fmla="*/ 94 w 122"/>
              <a:gd name="T25" fmla="*/ 83 h 116"/>
              <a:gd name="T26" fmla="*/ 85 w 122"/>
              <a:gd name="T27" fmla="*/ 102 h 116"/>
              <a:gd name="T28" fmla="*/ 78 w 122"/>
              <a:gd name="T29" fmla="*/ 106 h 116"/>
              <a:gd name="T30" fmla="*/ 77 w 122"/>
              <a:gd name="T31" fmla="*/ 116 h 116"/>
              <a:gd name="T32" fmla="*/ 47 w 122"/>
              <a:gd name="T33" fmla="*/ 116 h 116"/>
              <a:gd name="T34" fmla="*/ 0 w 122"/>
              <a:gd name="T35" fmla="*/ 93 h 116"/>
              <a:gd name="T36" fmla="*/ 0 w 122"/>
              <a:gd name="T37" fmla="*/ 91 h 116"/>
              <a:gd name="T38" fmla="*/ 12 w 122"/>
              <a:gd name="T39" fmla="*/ 67 h 116"/>
              <a:gd name="T40" fmla="*/ 12 w 122"/>
              <a:gd name="T41" fmla="*/ 61 h 116"/>
              <a:gd name="T42" fmla="*/ 14 w 122"/>
              <a:gd name="T43" fmla="*/ 52 h 116"/>
              <a:gd name="T44" fmla="*/ 14 w 122"/>
              <a:gd name="T45" fmla="*/ 41 h 116"/>
              <a:gd name="T46" fmla="*/ 14 w 122"/>
              <a:gd name="T47" fmla="*/ 33 h 116"/>
              <a:gd name="T48" fmla="*/ 14 w 122"/>
              <a:gd name="T49" fmla="*/ 11 h 116"/>
              <a:gd name="T50" fmla="*/ 14 w 122"/>
              <a:gd name="T5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2" h="116">
                <a:moveTo>
                  <a:pt x="14" y="0"/>
                </a:moveTo>
                <a:lnTo>
                  <a:pt x="68" y="3"/>
                </a:lnTo>
                <a:lnTo>
                  <a:pt x="78" y="3"/>
                </a:lnTo>
                <a:lnTo>
                  <a:pt x="90" y="22"/>
                </a:lnTo>
                <a:lnTo>
                  <a:pt x="103" y="31"/>
                </a:lnTo>
                <a:lnTo>
                  <a:pt x="105" y="41"/>
                </a:lnTo>
                <a:lnTo>
                  <a:pt x="109" y="61"/>
                </a:lnTo>
                <a:lnTo>
                  <a:pt x="112" y="65"/>
                </a:lnTo>
                <a:lnTo>
                  <a:pt x="116" y="65"/>
                </a:lnTo>
                <a:lnTo>
                  <a:pt x="122" y="65"/>
                </a:lnTo>
                <a:lnTo>
                  <a:pt x="119" y="68"/>
                </a:lnTo>
                <a:lnTo>
                  <a:pt x="112" y="74"/>
                </a:lnTo>
                <a:lnTo>
                  <a:pt x="94" y="83"/>
                </a:lnTo>
                <a:lnTo>
                  <a:pt x="85" y="102"/>
                </a:lnTo>
                <a:lnTo>
                  <a:pt x="78" y="106"/>
                </a:lnTo>
                <a:lnTo>
                  <a:pt x="77" y="116"/>
                </a:lnTo>
                <a:lnTo>
                  <a:pt x="47" y="116"/>
                </a:lnTo>
                <a:lnTo>
                  <a:pt x="0" y="93"/>
                </a:lnTo>
                <a:lnTo>
                  <a:pt x="0" y="91"/>
                </a:lnTo>
                <a:lnTo>
                  <a:pt x="12" y="67"/>
                </a:lnTo>
                <a:lnTo>
                  <a:pt x="12" y="61"/>
                </a:lnTo>
                <a:lnTo>
                  <a:pt x="14" y="52"/>
                </a:lnTo>
                <a:lnTo>
                  <a:pt x="14" y="41"/>
                </a:lnTo>
                <a:lnTo>
                  <a:pt x="14" y="33"/>
                </a:lnTo>
                <a:lnTo>
                  <a:pt x="14" y="11"/>
                </a:lnTo>
                <a:lnTo>
                  <a:pt x="1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1019">
            <a:extLst>
              <a:ext uri="{FF2B5EF4-FFF2-40B4-BE49-F238E27FC236}">
                <a16:creationId xmlns:a16="http://schemas.microsoft.com/office/drawing/2014/main" id="{E3594119-93E0-A48F-5BEF-B94CF5D2562B}"/>
              </a:ext>
            </a:extLst>
          </p:cNvPr>
          <p:cNvSpPr>
            <a:spLocks/>
          </p:cNvSpPr>
          <p:nvPr/>
        </p:nvSpPr>
        <p:spPr bwMode="auto">
          <a:xfrm>
            <a:off x="7845441" y="650877"/>
            <a:ext cx="206375" cy="398464"/>
          </a:xfrm>
          <a:custGeom>
            <a:avLst/>
            <a:gdLst>
              <a:gd name="T0" fmla="*/ 29 w 130"/>
              <a:gd name="T1" fmla="*/ 246 h 251"/>
              <a:gd name="T2" fmla="*/ 24 w 130"/>
              <a:gd name="T3" fmla="*/ 251 h 251"/>
              <a:gd name="T4" fmla="*/ 18 w 130"/>
              <a:gd name="T5" fmla="*/ 238 h 251"/>
              <a:gd name="T6" fmla="*/ 17 w 130"/>
              <a:gd name="T7" fmla="*/ 235 h 251"/>
              <a:gd name="T8" fmla="*/ 7 w 130"/>
              <a:gd name="T9" fmla="*/ 212 h 251"/>
              <a:gd name="T10" fmla="*/ 7 w 130"/>
              <a:gd name="T11" fmla="*/ 202 h 251"/>
              <a:gd name="T12" fmla="*/ 7 w 130"/>
              <a:gd name="T13" fmla="*/ 193 h 251"/>
              <a:gd name="T14" fmla="*/ 28 w 130"/>
              <a:gd name="T15" fmla="*/ 144 h 251"/>
              <a:gd name="T16" fmla="*/ 28 w 130"/>
              <a:gd name="T17" fmla="*/ 140 h 251"/>
              <a:gd name="T18" fmla="*/ 13 w 130"/>
              <a:gd name="T19" fmla="*/ 93 h 251"/>
              <a:gd name="T20" fmla="*/ 5 w 130"/>
              <a:gd name="T21" fmla="*/ 80 h 251"/>
              <a:gd name="T22" fmla="*/ 7 w 130"/>
              <a:gd name="T23" fmla="*/ 67 h 251"/>
              <a:gd name="T24" fmla="*/ 3 w 130"/>
              <a:gd name="T25" fmla="*/ 58 h 251"/>
              <a:gd name="T26" fmla="*/ 2 w 130"/>
              <a:gd name="T27" fmla="*/ 55 h 251"/>
              <a:gd name="T28" fmla="*/ 2 w 130"/>
              <a:gd name="T29" fmla="*/ 54 h 251"/>
              <a:gd name="T30" fmla="*/ 0 w 130"/>
              <a:gd name="T31" fmla="*/ 2 h 251"/>
              <a:gd name="T32" fmla="*/ 20 w 130"/>
              <a:gd name="T33" fmla="*/ 2 h 251"/>
              <a:gd name="T34" fmla="*/ 51 w 130"/>
              <a:gd name="T35" fmla="*/ 0 h 251"/>
              <a:gd name="T36" fmla="*/ 63 w 130"/>
              <a:gd name="T37" fmla="*/ 2 h 251"/>
              <a:gd name="T38" fmla="*/ 112 w 130"/>
              <a:gd name="T39" fmla="*/ 24 h 251"/>
              <a:gd name="T40" fmla="*/ 130 w 130"/>
              <a:gd name="T41" fmla="*/ 30 h 251"/>
              <a:gd name="T42" fmla="*/ 112 w 130"/>
              <a:gd name="T43" fmla="*/ 71 h 251"/>
              <a:gd name="T44" fmla="*/ 110 w 130"/>
              <a:gd name="T45" fmla="*/ 78 h 251"/>
              <a:gd name="T46" fmla="*/ 110 w 130"/>
              <a:gd name="T47" fmla="*/ 80 h 251"/>
              <a:gd name="T48" fmla="*/ 86 w 130"/>
              <a:gd name="T49" fmla="*/ 138 h 251"/>
              <a:gd name="T50" fmla="*/ 80 w 130"/>
              <a:gd name="T51" fmla="*/ 141 h 251"/>
              <a:gd name="T52" fmla="*/ 80 w 130"/>
              <a:gd name="T53" fmla="*/ 155 h 251"/>
              <a:gd name="T54" fmla="*/ 78 w 130"/>
              <a:gd name="T55" fmla="*/ 167 h 251"/>
              <a:gd name="T56" fmla="*/ 58 w 130"/>
              <a:gd name="T57" fmla="*/ 200 h 251"/>
              <a:gd name="T58" fmla="*/ 37 w 130"/>
              <a:gd name="T59" fmla="*/ 215 h 251"/>
              <a:gd name="T60" fmla="*/ 30 w 130"/>
              <a:gd name="T61" fmla="*/ 242 h 251"/>
              <a:gd name="T62" fmla="*/ 29 w 130"/>
              <a:gd name="T63" fmla="*/ 246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51">
                <a:moveTo>
                  <a:pt x="29" y="246"/>
                </a:moveTo>
                <a:lnTo>
                  <a:pt x="24" y="251"/>
                </a:lnTo>
                <a:lnTo>
                  <a:pt x="18" y="238"/>
                </a:lnTo>
                <a:lnTo>
                  <a:pt x="17" y="235"/>
                </a:lnTo>
                <a:lnTo>
                  <a:pt x="7" y="212"/>
                </a:lnTo>
                <a:lnTo>
                  <a:pt x="7" y="202"/>
                </a:lnTo>
                <a:lnTo>
                  <a:pt x="7" y="193"/>
                </a:lnTo>
                <a:lnTo>
                  <a:pt x="28" y="144"/>
                </a:lnTo>
                <a:lnTo>
                  <a:pt x="28" y="140"/>
                </a:lnTo>
                <a:lnTo>
                  <a:pt x="13" y="93"/>
                </a:lnTo>
                <a:lnTo>
                  <a:pt x="5" y="80"/>
                </a:lnTo>
                <a:lnTo>
                  <a:pt x="7" y="67"/>
                </a:lnTo>
                <a:lnTo>
                  <a:pt x="3" y="58"/>
                </a:lnTo>
                <a:lnTo>
                  <a:pt x="2" y="55"/>
                </a:lnTo>
                <a:lnTo>
                  <a:pt x="2" y="54"/>
                </a:lnTo>
                <a:lnTo>
                  <a:pt x="0" y="2"/>
                </a:lnTo>
                <a:lnTo>
                  <a:pt x="20" y="2"/>
                </a:lnTo>
                <a:lnTo>
                  <a:pt x="51" y="0"/>
                </a:lnTo>
                <a:lnTo>
                  <a:pt x="63" y="2"/>
                </a:lnTo>
                <a:lnTo>
                  <a:pt x="112" y="24"/>
                </a:lnTo>
                <a:lnTo>
                  <a:pt x="130" y="30"/>
                </a:lnTo>
                <a:lnTo>
                  <a:pt x="112" y="71"/>
                </a:lnTo>
                <a:lnTo>
                  <a:pt x="110" y="78"/>
                </a:lnTo>
                <a:lnTo>
                  <a:pt x="110" y="80"/>
                </a:lnTo>
                <a:lnTo>
                  <a:pt x="86" y="138"/>
                </a:lnTo>
                <a:lnTo>
                  <a:pt x="80" y="141"/>
                </a:lnTo>
                <a:lnTo>
                  <a:pt x="80" y="155"/>
                </a:lnTo>
                <a:lnTo>
                  <a:pt x="78" y="167"/>
                </a:lnTo>
                <a:lnTo>
                  <a:pt x="58" y="200"/>
                </a:lnTo>
                <a:lnTo>
                  <a:pt x="37" y="215"/>
                </a:lnTo>
                <a:lnTo>
                  <a:pt x="30" y="242"/>
                </a:lnTo>
                <a:lnTo>
                  <a:pt x="29" y="24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1020">
            <a:extLst>
              <a:ext uri="{FF2B5EF4-FFF2-40B4-BE49-F238E27FC236}">
                <a16:creationId xmlns:a16="http://schemas.microsoft.com/office/drawing/2014/main" id="{52AF1597-B3D6-CC70-CE55-2D0E94715F06}"/>
              </a:ext>
            </a:extLst>
          </p:cNvPr>
          <p:cNvSpPr>
            <a:spLocks/>
          </p:cNvSpPr>
          <p:nvPr/>
        </p:nvSpPr>
        <p:spPr bwMode="auto">
          <a:xfrm>
            <a:off x="7469203" y="665165"/>
            <a:ext cx="280988" cy="312739"/>
          </a:xfrm>
          <a:custGeom>
            <a:avLst/>
            <a:gdLst>
              <a:gd name="T0" fmla="*/ 167 w 177"/>
              <a:gd name="T1" fmla="*/ 109 h 197"/>
              <a:gd name="T2" fmla="*/ 162 w 177"/>
              <a:gd name="T3" fmla="*/ 135 h 197"/>
              <a:gd name="T4" fmla="*/ 153 w 177"/>
              <a:gd name="T5" fmla="*/ 150 h 197"/>
              <a:gd name="T6" fmla="*/ 139 w 177"/>
              <a:gd name="T7" fmla="*/ 182 h 197"/>
              <a:gd name="T8" fmla="*/ 141 w 177"/>
              <a:gd name="T9" fmla="*/ 189 h 197"/>
              <a:gd name="T10" fmla="*/ 132 w 177"/>
              <a:gd name="T11" fmla="*/ 197 h 197"/>
              <a:gd name="T12" fmla="*/ 124 w 177"/>
              <a:gd name="T13" fmla="*/ 197 h 197"/>
              <a:gd name="T14" fmla="*/ 117 w 177"/>
              <a:gd name="T15" fmla="*/ 197 h 197"/>
              <a:gd name="T16" fmla="*/ 113 w 177"/>
              <a:gd name="T17" fmla="*/ 180 h 197"/>
              <a:gd name="T18" fmla="*/ 101 w 177"/>
              <a:gd name="T19" fmla="*/ 184 h 197"/>
              <a:gd name="T20" fmla="*/ 90 w 177"/>
              <a:gd name="T21" fmla="*/ 197 h 197"/>
              <a:gd name="T22" fmla="*/ 82 w 177"/>
              <a:gd name="T23" fmla="*/ 192 h 197"/>
              <a:gd name="T24" fmla="*/ 79 w 177"/>
              <a:gd name="T25" fmla="*/ 189 h 197"/>
              <a:gd name="T26" fmla="*/ 76 w 177"/>
              <a:gd name="T27" fmla="*/ 188 h 197"/>
              <a:gd name="T28" fmla="*/ 59 w 177"/>
              <a:gd name="T29" fmla="*/ 184 h 197"/>
              <a:gd name="T30" fmla="*/ 64 w 177"/>
              <a:gd name="T31" fmla="*/ 165 h 197"/>
              <a:gd name="T32" fmla="*/ 59 w 177"/>
              <a:gd name="T33" fmla="*/ 155 h 197"/>
              <a:gd name="T34" fmla="*/ 66 w 177"/>
              <a:gd name="T35" fmla="*/ 150 h 197"/>
              <a:gd name="T36" fmla="*/ 66 w 177"/>
              <a:gd name="T37" fmla="*/ 139 h 197"/>
              <a:gd name="T38" fmla="*/ 67 w 177"/>
              <a:gd name="T39" fmla="*/ 135 h 197"/>
              <a:gd name="T40" fmla="*/ 67 w 177"/>
              <a:gd name="T41" fmla="*/ 132 h 197"/>
              <a:gd name="T42" fmla="*/ 48 w 177"/>
              <a:gd name="T43" fmla="*/ 120 h 197"/>
              <a:gd name="T44" fmla="*/ 41 w 177"/>
              <a:gd name="T45" fmla="*/ 122 h 197"/>
              <a:gd name="T46" fmla="*/ 37 w 177"/>
              <a:gd name="T47" fmla="*/ 125 h 197"/>
              <a:gd name="T48" fmla="*/ 36 w 177"/>
              <a:gd name="T49" fmla="*/ 124 h 197"/>
              <a:gd name="T50" fmla="*/ 19 w 177"/>
              <a:gd name="T51" fmla="*/ 87 h 197"/>
              <a:gd name="T52" fmla="*/ 0 w 177"/>
              <a:gd name="T53" fmla="*/ 38 h 197"/>
              <a:gd name="T54" fmla="*/ 55 w 177"/>
              <a:gd name="T55" fmla="*/ 16 h 197"/>
              <a:gd name="T56" fmla="*/ 85 w 177"/>
              <a:gd name="T57" fmla="*/ 11 h 197"/>
              <a:gd name="T58" fmla="*/ 146 w 177"/>
              <a:gd name="T59" fmla="*/ 4 h 197"/>
              <a:gd name="T60" fmla="*/ 177 w 177"/>
              <a:gd name="T61" fmla="*/ 0 h 197"/>
              <a:gd name="T62" fmla="*/ 171 w 177"/>
              <a:gd name="T63" fmla="*/ 54 h 197"/>
              <a:gd name="T64" fmla="*/ 168 w 177"/>
              <a:gd name="T65" fmla="*/ 96 h 197"/>
              <a:gd name="T66" fmla="*/ 167 w 177"/>
              <a:gd name="T67" fmla="*/ 10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" h="197">
                <a:moveTo>
                  <a:pt x="167" y="109"/>
                </a:moveTo>
                <a:lnTo>
                  <a:pt x="162" y="135"/>
                </a:lnTo>
                <a:lnTo>
                  <a:pt x="153" y="150"/>
                </a:lnTo>
                <a:lnTo>
                  <a:pt x="139" y="182"/>
                </a:lnTo>
                <a:lnTo>
                  <a:pt x="141" y="189"/>
                </a:lnTo>
                <a:lnTo>
                  <a:pt x="132" y="197"/>
                </a:lnTo>
                <a:lnTo>
                  <a:pt x="124" y="197"/>
                </a:lnTo>
                <a:lnTo>
                  <a:pt x="117" y="197"/>
                </a:lnTo>
                <a:lnTo>
                  <a:pt x="113" y="180"/>
                </a:lnTo>
                <a:lnTo>
                  <a:pt x="101" y="184"/>
                </a:lnTo>
                <a:lnTo>
                  <a:pt x="90" y="197"/>
                </a:lnTo>
                <a:lnTo>
                  <a:pt x="82" y="192"/>
                </a:lnTo>
                <a:lnTo>
                  <a:pt x="79" y="189"/>
                </a:lnTo>
                <a:lnTo>
                  <a:pt x="76" y="188"/>
                </a:lnTo>
                <a:lnTo>
                  <a:pt x="59" y="184"/>
                </a:lnTo>
                <a:lnTo>
                  <a:pt x="64" y="165"/>
                </a:lnTo>
                <a:lnTo>
                  <a:pt x="59" y="155"/>
                </a:lnTo>
                <a:lnTo>
                  <a:pt x="66" y="150"/>
                </a:lnTo>
                <a:lnTo>
                  <a:pt x="66" y="139"/>
                </a:lnTo>
                <a:lnTo>
                  <a:pt x="67" y="135"/>
                </a:lnTo>
                <a:lnTo>
                  <a:pt x="67" y="132"/>
                </a:lnTo>
                <a:lnTo>
                  <a:pt x="48" y="120"/>
                </a:lnTo>
                <a:lnTo>
                  <a:pt x="41" y="122"/>
                </a:lnTo>
                <a:lnTo>
                  <a:pt x="37" y="125"/>
                </a:lnTo>
                <a:lnTo>
                  <a:pt x="36" y="124"/>
                </a:lnTo>
                <a:lnTo>
                  <a:pt x="19" y="87"/>
                </a:lnTo>
                <a:lnTo>
                  <a:pt x="0" y="38"/>
                </a:lnTo>
                <a:lnTo>
                  <a:pt x="55" y="16"/>
                </a:lnTo>
                <a:lnTo>
                  <a:pt x="85" y="11"/>
                </a:lnTo>
                <a:lnTo>
                  <a:pt x="146" y="4"/>
                </a:lnTo>
                <a:lnTo>
                  <a:pt x="177" y="0"/>
                </a:lnTo>
                <a:lnTo>
                  <a:pt x="171" y="54"/>
                </a:lnTo>
                <a:lnTo>
                  <a:pt x="168" y="96"/>
                </a:lnTo>
                <a:lnTo>
                  <a:pt x="167" y="10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1021">
            <a:extLst>
              <a:ext uri="{FF2B5EF4-FFF2-40B4-BE49-F238E27FC236}">
                <a16:creationId xmlns:a16="http://schemas.microsoft.com/office/drawing/2014/main" id="{1EFB83B7-A0A0-E342-D1CB-690D67FD8625}"/>
              </a:ext>
            </a:extLst>
          </p:cNvPr>
          <p:cNvSpPr>
            <a:spLocks/>
          </p:cNvSpPr>
          <p:nvPr/>
        </p:nvSpPr>
        <p:spPr bwMode="auto">
          <a:xfrm>
            <a:off x="7981967" y="698502"/>
            <a:ext cx="206375" cy="265114"/>
          </a:xfrm>
          <a:custGeom>
            <a:avLst/>
            <a:gdLst>
              <a:gd name="T0" fmla="*/ 86 w 130"/>
              <a:gd name="T1" fmla="*/ 161 h 167"/>
              <a:gd name="T2" fmla="*/ 89 w 130"/>
              <a:gd name="T3" fmla="*/ 165 h 167"/>
              <a:gd name="T4" fmla="*/ 80 w 130"/>
              <a:gd name="T5" fmla="*/ 167 h 167"/>
              <a:gd name="T6" fmla="*/ 74 w 130"/>
              <a:gd name="T7" fmla="*/ 164 h 167"/>
              <a:gd name="T8" fmla="*/ 69 w 130"/>
              <a:gd name="T9" fmla="*/ 161 h 167"/>
              <a:gd name="T10" fmla="*/ 50 w 130"/>
              <a:gd name="T11" fmla="*/ 167 h 167"/>
              <a:gd name="T12" fmla="*/ 40 w 130"/>
              <a:gd name="T13" fmla="*/ 148 h 167"/>
              <a:gd name="T14" fmla="*/ 26 w 130"/>
              <a:gd name="T15" fmla="*/ 138 h 167"/>
              <a:gd name="T16" fmla="*/ 24 w 130"/>
              <a:gd name="T17" fmla="*/ 133 h 167"/>
              <a:gd name="T18" fmla="*/ 15 w 130"/>
              <a:gd name="T19" fmla="*/ 130 h 167"/>
              <a:gd name="T20" fmla="*/ 7 w 130"/>
              <a:gd name="T21" fmla="*/ 126 h 167"/>
              <a:gd name="T22" fmla="*/ 0 w 130"/>
              <a:gd name="T23" fmla="*/ 108 h 167"/>
              <a:gd name="T24" fmla="*/ 24 w 130"/>
              <a:gd name="T25" fmla="*/ 50 h 167"/>
              <a:gd name="T26" fmla="*/ 24 w 130"/>
              <a:gd name="T27" fmla="*/ 48 h 167"/>
              <a:gd name="T28" fmla="*/ 26 w 130"/>
              <a:gd name="T29" fmla="*/ 41 h 167"/>
              <a:gd name="T30" fmla="*/ 44 w 130"/>
              <a:gd name="T31" fmla="*/ 0 h 167"/>
              <a:gd name="T32" fmla="*/ 84 w 130"/>
              <a:gd name="T33" fmla="*/ 17 h 167"/>
              <a:gd name="T34" fmla="*/ 127 w 130"/>
              <a:gd name="T35" fmla="*/ 28 h 167"/>
              <a:gd name="T36" fmla="*/ 130 w 130"/>
              <a:gd name="T37" fmla="*/ 29 h 167"/>
              <a:gd name="T38" fmla="*/ 119 w 130"/>
              <a:gd name="T39" fmla="*/ 80 h 167"/>
              <a:gd name="T40" fmla="*/ 119 w 130"/>
              <a:gd name="T41" fmla="*/ 82 h 167"/>
              <a:gd name="T42" fmla="*/ 119 w 130"/>
              <a:gd name="T43" fmla="*/ 88 h 167"/>
              <a:gd name="T44" fmla="*/ 118 w 130"/>
              <a:gd name="T45" fmla="*/ 90 h 167"/>
              <a:gd name="T46" fmla="*/ 105 w 130"/>
              <a:gd name="T47" fmla="*/ 119 h 167"/>
              <a:gd name="T48" fmla="*/ 107 w 130"/>
              <a:gd name="T49" fmla="*/ 127 h 167"/>
              <a:gd name="T50" fmla="*/ 95 w 130"/>
              <a:gd name="T51" fmla="*/ 148 h 167"/>
              <a:gd name="T52" fmla="*/ 86 w 130"/>
              <a:gd name="T53" fmla="*/ 161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67">
                <a:moveTo>
                  <a:pt x="86" y="161"/>
                </a:moveTo>
                <a:lnTo>
                  <a:pt x="89" y="165"/>
                </a:lnTo>
                <a:lnTo>
                  <a:pt x="80" y="167"/>
                </a:lnTo>
                <a:lnTo>
                  <a:pt x="74" y="164"/>
                </a:lnTo>
                <a:lnTo>
                  <a:pt x="69" y="161"/>
                </a:lnTo>
                <a:lnTo>
                  <a:pt x="50" y="167"/>
                </a:lnTo>
                <a:lnTo>
                  <a:pt x="40" y="148"/>
                </a:lnTo>
                <a:lnTo>
                  <a:pt x="26" y="138"/>
                </a:lnTo>
                <a:lnTo>
                  <a:pt x="24" y="133"/>
                </a:lnTo>
                <a:lnTo>
                  <a:pt x="15" y="130"/>
                </a:lnTo>
                <a:lnTo>
                  <a:pt x="7" y="126"/>
                </a:lnTo>
                <a:lnTo>
                  <a:pt x="0" y="108"/>
                </a:lnTo>
                <a:lnTo>
                  <a:pt x="24" y="50"/>
                </a:lnTo>
                <a:lnTo>
                  <a:pt x="24" y="48"/>
                </a:lnTo>
                <a:lnTo>
                  <a:pt x="26" y="41"/>
                </a:lnTo>
                <a:lnTo>
                  <a:pt x="44" y="0"/>
                </a:lnTo>
                <a:lnTo>
                  <a:pt x="84" y="17"/>
                </a:lnTo>
                <a:lnTo>
                  <a:pt x="127" y="28"/>
                </a:lnTo>
                <a:lnTo>
                  <a:pt x="130" y="29"/>
                </a:lnTo>
                <a:lnTo>
                  <a:pt x="119" y="80"/>
                </a:lnTo>
                <a:lnTo>
                  <a:pt x="119" y="82"/>
                </a:lnTo>
                <a:lnTo>
                  <a:pt x="119" y="88"/>
                </a:lnTo>
                <a:lnTo>
                  <a:pt x="118" y="90"/>
                </a:lnTo>
                <a:lnTo>
                  <a:pt x="105" y="119"/>
                </a:lnTo>
                <a:lnTo>
                  <a:pt x="107" y="127"/>
                </a:lnTo>
                <a:lnTo>
                  <a:pt x="95" y="148"/>
                </a:lnTo>
                <a:lnTo>
                  <a:pt x="86" y="1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1022">
            <a:extLst>
              <a:ext uri="{FF2B5EF4-FFF2-40B4-BE49-F238E27FC236}">
                <a16:creationId xmlns:a16="http://schemas.microsoft.com/office/drawing/2014/main" id="{B0EDA453-DBD1-F96F-79FF-A7765EC894E9}"/>
              </a:ext>
            </a:extLst>
          </p:cNvPr>
          <p:cNvSpPr>
            <a:spLocks/>
          </p:cNvSpPr>
          <p:nvPr/>
        </p:nvSpPr>
        <p:spPr bwMode="auto">
          <a:xfrm>
            <a:off x="7254890" y="725490"/>
            <a:ext cx="320676" cy="296864"/>
          </a:xfrm>
          <a:custGeom>
            <a:avLst/>
            <a:gdLst>
              <a:gd name="T0" fmla="*/ 171 w 202"/>
              <a:gd name="T1" fmla="*/ 86 h 187"/>
              <a:gd name="T2" fmla="*/ 172 w 202"/>
              <a:gd name="T3" fmla="*/ 87 h 187"/>
              <a:gd name="T4" fmla="*/ 176 w 202"/>
              <a:gd name="T5" fmla="*/ 84 h 187"/>
              <a:gd name="T6" fmla="*/ 183 w 202"/>
              <a:gd name="T7" fmla="*/ 82 h 187"/>
              <a:gd name="T8" fmla="*/ 202 w 202"/>
              <a:gd name="T9" fmla="*/ 94 h 187"/>
              <a:gd name="T10" fmla="*/ 202 w 202"/>
              <a:gd name="T11" fmla="*/ 97 h 187"/>
              <a:gd name="T12" fmla="*/ 201 w 202"/>
              <a:gd name="T13" fmla="*/ 101 h 187"/>
              <a:gd name="T14" fmla="*/ 201 w 202"/>
              <a:gd name="T15" fmla="*/ 112 h 187"/>
              <a:gd name="T16" fmla="*/ 194 w 202"/>
              <a:gd name="T17" fmla="*/ 117 h 187"/>
              <a:gd name="T18" fmla="*/ 199 w 202"/>
              <a:gd name="T19" fmla="*/ 127 h 187"/>
              <a:gd name="T20" fmla="*/ 194 w 202"/>
              <a:gd name="T21" fmla="*/ 146 h 187"/>
              <a:gd name="T22" fmla="*/ 171 w 202"/>
              <a:gd name="T23" fmla="*/ 187 h 187"/>
              <a:gd name="T24" fmla="*/ 150 w 202"/>
              <a:gd name="T25" fmla="*/ 181 h 187"/>
              <a:gd name="T26" fmla="*/ 145 w 202"/>
              <a:gd name="T27" fmla="*/ 181 h 187"/>
              <a:gd name="T28" fmla="*/ 142 w 202"/>
              <a:gd name="T29" fmla="*/ 181 h 187"/>
              <a:gd name="T30" fmla="*/ 138 w 202"/>
              <a:gd name="T31" fmla="*/ 183 h 187"/>
              <a:gd name="T32" fmla="*/ 115 w 202"/>
              <a:gd name="T33" fmla="*/ 168 h 187"/>
              <a:gd name="T34" fmla="*/ 95 w 202"/>
              <a:gd name="T35" fmla="*/ 169 h 187"/>
              <a:gd name="T36" fmla="*/ 74 w 202"/>
              <a:gd name="T37" fmla="*/ 157 h 187"/>
              <a:gd name="T38" fmla="*/ 68 w 202"/>
              <a:gd name="T39" fmla="*/ 147 h 187"/>
              <a:gd name="T40" fmla="*/ 57 w 202"/>
              <a:gd name="T41" fmla="*/ 121 h 187"/>
              <a:gd name="T42" fmla="*/ 33 w 202"/>
              <a:gd name="T43" fmla="*/ 101 h 187"/>
              <a:gd name="T44" fmla="*/ 10 w 202"/>
              <a:gd name="T45" fmla="*/ 71 h 187"/>
              <a:gd name="T46" fmla="*/ 0 w 202"/>
              <a:gd name="T47" fmla="*/ 60 h 187"/>
              <a:gd name="T48" fmla="*/ 10 w 202"/>
              <a:gd name="T49" fmla="*/ 52 h 187"/>
              <a:gd name="T50" fmla="*/ 31 w 202"/>
              <a:gd name="T51" fmla="*/ 33 h 187"/>
              <a:gd name="T52" fmla="*/ 41 w 202"/>
              <a:gd name="T53" fmla="*/ 27 h 187"/>
              <a:gd name="T54" fmla="*/ 57 w 202"/>
              <a:gd name="T55" fmla="*/ 20 h 187"/>
              <a:gd name="T56" fmla="*/ 87 w 202"/>
              <a:gd name="T57" fmla="*/ 15 h 187"/>
              <a:gd name="T58" fmla="*/ 110 w 202"/>
              <a:gd name="T59" fmla="*/ 9 h 187"/>
              <a:gd name="T60" fmla="*/ 135 w 202"/>
              <a:gd name="T61" fmla="*/ 0 h 187"/>
              <a:gd name="T62" fmla="*/ 154 w 202"/>
              <a:gd name="T63" fmla="*/ 49 h 187"/>
              <a:gd name="T64" fmla="*/ 171 w 202"/>
              <a:gd name="T65" fmla="*/ 8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2" h="187">
                <a:moveTo>
                  <a:pt x="171" y="86"/>
                </a:moveTo>
                <a:lnTo>
                  <a:pt x="172" y="87"/>
                </a:lnTo>
                <a:lnTo>
                  <a:pt x="176" y="84"/>
                </a:lnTo>
                <a:lnTo>
                  <a:pt x="183" y="82"/>
                </a:lnTo>
                <a:lnTo>
                  <a:pt x="202" y="94"/>
                </a:lnTo>
                <a:lnTo>
                  <a:pt x="202" y="97"/>
                </a:lnTo>
                <a:lnTo>
                  <a:pt x="201" y="101"/>
                </a:lnTo>
                <a:lnTo>
                  <a:pt x="201" y="112"/>
                </a:lnTo>
                <a:lnTo>
                  <a:pt x="194" y="117"/>
                </a:lnTo>
                <a:lnTo>
                  <a:pt x="199" y="127"/>
                </a:lnTo>
                <a:lnTo>
                  <a:pt x="194" y="146"/>
                </a:lnTo>
                <a:lnTo>
                  <a:pt x="171" y="187"/>
                </a:lnTo>
                <a:lnTo>
                  <a:pt x="150" y="181"/>
                </a:lnTo>
                <a:lnTo>
                  <a:pt x="145" y="181"/>
                </a:lnTo>
                <a:lnTo>
                  <a:pt x="142" y="181"/>
                </a:lnTo>
                <a:lnTo>
                  <a:pt x="138" y="183"/>
                </a:lnTo>
                <a:lnTo>
                  <a:pt x="115" y="168"/>
                </a:lnTo>
                <a:lnTo>
                  <a:pt x="95" y="169"/>
                </a:lnTo>
                <a:lnTo>
                  <a:pt x="74" y="157"/>
                </a:lnTo>
                <a:lnTo>
                  <a:pt x="68" y="147"/>
                </a:lnTo>
                <a:lnTo>
                  <a:pt x="57" y="121"/>
                </a:lnTo>
                <a:lnTo>
                  <a:pt x="33" y="101"/>
                </a:lnTo>
                <a:lnTo>
                  <a:pt x="10" y="71"/>
                </a:lnTo>
                <a:lnTo>
                  <a:pt x="0" y="60"/>
                </a:lnTo>
                <a:lnTo>
                  <a:pt x="10" y="52"/>
                </a:lnTo>
                <a:lnTo>
                  <a:pt x="31" y="33"/>
                </a:lnTo>
                <a:lnTo>
                  <a:pt x="41" y="27"/>
                </a:lnTo>
                <a:lnTo>
                  <a:pt x="57" y="20"/>
                </a:lnTo>
                <a:lnTo>
                  <a:pt x="87" y="15"/>
                </a:lnTo>
                <a:lnTo>
                  <a:pt x="110" y="9"/>
                </a:lnTo>
                <a:lnTo>
                  <a:pt x="135" y="0"/>
                </a:lnTo>
                <a:lnTo>
                  <a:pt x="154" y="49"/>
                </a:lnTo>
                <a:lnTo>
                  <a:pt x="171" y="8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1023">
            <a:extLst>
              <a:ext uri="{FF2B5EF4-FFF2-40B4-BE49-F238E27FC236}">
                <a16:creationId xmlns:a16="http://schemas.microsoft.com/office/drawing/2014/main" id="{354BD68A-21F7-86CE-A011-D657A97ECD6C}"/>
              </a:ext>
            </a:extLst>
          </p:cNvPr>
          <p:cNvSpPr>
            <a:spLocks/>
          </p:cNvSpPr>
          <p:nvPr/>
        </p:nvSpPr>
        <p:spPr bwMode="auto">
          <a:xfrm>
            <a:off x="6991365" y="920753"/>
            <a:ext cx="246063" cy="292101"/>
          </a:xfrm>
          <a:custGeom>
            <a:avLst/>
            <a:gdLst>
              <a:gd name="T0" fmla="*/ 155 w 155"/>
              <a:gd name="T1" fmla="*/ 92 h 184"/>
              <a:gd name="T2" fmla="*/ 150 w 155"/>
              <a:gd name="T3" fmla="*/ 99 h 184"/>
              <a:gd name="T4" fmla="*/ 147 w 155"/>
              <a:gd name="T5" fmla="*/ 99 h 184"/>
              <a:gd name="T6" fmla="*/ 141 w 155"/>
              <a:gd name="T7" fmla="*/ 111 h 184"/>
              <a:gd name="T8" fmla="*/ 141 w 155"/>
              <a:gd name="T9" fmla="*/ 120 h 184"/>
              <a:gd name="T10" fmla="*/ 143 w 155"/>
              <a:gd name="T11" fmla="*/ 137 h 184"/>
              <a:gd name="T12" fmla="*/ 143 w 155"/>
              <a:gd name="T13" fmla="*/ 140 h 184"/>
              <a:gd name="T14" fmla="*/ 144 w 155"/>
              <a:gd name="T15" fmla="*/ 156 h 184"/>
              <a:gd name="T16" fmla="*/ 144 w 155"/>
              <a:gd name="T17" fmla="*/ 178 h 184"/>
              <a:gd name="T18" fmla="*/ 137 w 155"/>
              <a:gd name="T19" fmla="*/ 184 h 184"/>
              <a:gd name="T20" fmla="*/ 131 w 155"/>
              <a:gd name="T21" fmla="*/ 182 h 184"/>
              <a:gd name="T22" fmla="*/ 124 w 155"/>
              <a:gd name="T23" fmla="*/ 178 h 184"/>
              <a:gd name="T24" fmla="*/ 120 w 155"/>
              <a:gd name="T25" fmla="*/ 170 h 184"/>
              <a:gd name="T26" fmla="*/ 115 w 155"/>
              <a:gd name="T27" fmla="*/ 169 h 184"/>
              <a:gd name="T28" fmla="*/ 110 w 155"/>
              <a:gd name="T29" fmla="*/ 167 h 184"/>
              <a:gd name="T30" fmla="*/ 100 w 155"/>
              <a:gd name="T31" fmla="*/ 166 h 184"/>
              <a:gd name="T32" fmla="*/ 23 w 155"/>
              <a:gd name="T33" fmla="*/ 110 h 184"/>
              <a:gd name="T34" fmla="*/ 0 w 155"/>
              <a:gd name="T35" fmla="*/ 62 h 184"/>
              <a:gd name="T36" fmla="*/ 45 w 155"/>
              <a:gd name="T37" fmla="*/ 40 h 184"/>
              <a:gd name="T38" fmla="*/ 60 w 155"/>
              <a:gd name="T39" fmla="*/ 25 h 184"/>
              <a:gd name="T40" fmla="*/ 85 w 155"/>
              <a:gd name="T41" fmla="*/ 4 h 184"/>
              <a:gd name="T42" fmla="*/ 91 w 155"/>
              <a:gd name="T43" fmla="*/ 0 h 184"/>
              <a:gd name="T44" fmla="*/ 126 w 155"/>
              <a:gd name="T45" fmla="*/ 39 h 184"/>
              <a:gd name="T46" fmla="*/ 139 w 155"/>
              <a:gd name="T47" fmla="*/ 54 h 184"/>
              <a:gd name="T48" fmla="*/ 139 w 155"/>
              <a:gd name="T49" fmla="*/ 57 h 184"/>
              <a:gd name="T50" fmla="*/ 139 w 155"/>
              <a:gd name="T51" fmla="*/ 58 h 184"/>
              <a:gd name="T52" fmla="*/ 148 w 155"/>
              <a:gd name="T53" fmla="*/ 66 h 184"/>
              <a:gd name="T54" fmla="*/ 146 w 155"/>
              <a:gd name="T55" fmla="*/ 73 h 184"/>
              <a:gd name="T56" fmla="*/ 151 w 155"/>
              <a:gd name="T57" fmla="*/ 80 h 184"/>
              <a:gd name="T58" fmla="*/ 148 w 155"/>
              <a:gd name="T59" fmla="*/ 87 h 184"/>
              <a:gd name="T60" fmla="*/ 151 w 155"/>
              <a:gd name="T61" fmla="*/ 87 h 184"/>
              <a:gd name="T62" fmla="*/ 155 w 155"/>
              <a:gd name="T63" fmla="*/ 9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5" h="184">
                <a:moveTo>
                  <a:pt x="155" y="92"/>
                </a:moveTo>
                <a:lnTo>
                  <a:pt x="150" y="99"/>
                </a:lnTo>
                <a:lnTo>
                  <a:pt x="147" y="99"/>
                </a:lnTo>
                <a:lnTo>
                  <a:pt x="141" y="111"/>
                </a:lnTo>
                <a:lnTo>
                  <a:pt x="141" y="120"/>
                </a:lnTo>
                <a:lnTo>
                  <a:pt x="143" y="137"/>
                </a:lnTo>
                <a:lnTo>
                  <a:pt x="143" y="140"/>
                </a:lnTo>
                <a:lnTo>
                  <a:pt x="144" y="156"/>
                </a:lnTo>
                <a:lnTo>
                  <a:pt x="144" y="178"/>
                </a:lnTo>
                <a:lnTo>
                  <a:pt x="137" y="184"/>
                </a:lnTo>
                <a:lnTo>
                  <a:pt x="131" y="182"/>
                </a:lnTo>
                <a:lnTo>
                  <a:pt x="124" y="178"/>
                </a:lnTo>
                <a:lnTo>
                  <a:pt x="120" y="170"/>
                </a:lnTo>
                <a:lnTo>
                  <a:pt x="115" y="169"/>
                </a:lnTo>
                <a:lnTo>
                  <a:pt x="110" y="167"/>
                </a:lnTo>
                <a:lnTo>
                  <a:pt x="100" y="166"/>
                </a:lnTo>
                <a:lnTo>
                  <a:pt x="23" y="110"/>
                </a:lnTo>
                <a:lnTo>
                  <a:pt x="0" y="62"/>
                </a:lnTo>
                <a:lnTo>
                  <a:pt x="45" y="40"/>
                </a:lnTo>
                <a:lnTo>
                  <a:pt x="60" y="25"/>
                </a:lnTo>
                <a:lnTo>
                  <a:pt x="85" y="4"/>
                </a:lnTo>
                <a:lnTo>
                  <a:pt x="91" y="0"/>
                </a:lnTo>
                <a:lnTo>
                  <a:pt x="126" y="39"/>
                </a:lnTo>
                <a:lnTo>
                  <a:pt x="139" y="54"/>
                </a:lnTo>
                <a:lnTo>
                  <a:pt x="139" y="57"/>
                </a:lnTo>
                <a:lnTo>
                  <a:pt x="139" y="58"/>
                </a:lnTo>
                <a:lnTo>
                  <a:pt x="148" y="66"/>
                </a:lnTo>
                <a:lnTo>
                  <a:pt x="146" y="73"/>
                </a:lnTo>
                <a:lnTo>
                  <a:pt x="151" y="80"/>
                </a:lnTo>
                <a:lnTo>
                  <a:pt x="148" y="87"/>
                </a:lnTo>
                <a:lnTo>
                  <a:pt x="151" y="87"/>
                </a:lnTo>
                <a:lnTo>
                  <a:pt x="155" y="9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1024">
            <a:extLst>
              <a:ext uri="{FF2B5EF4-FFF2-40B4-BE49-F238E27FC236}">
                <a16:creationId xmlns:a16="http://schemas.microsoft.com/office/drawing/2014/main" id="{B5D75DDB-5993-444E-C8EE-1ECE4498387B}"/>
              </a:ext>
            </a:extLst>
          </p:cNvPr>
          <p:cNvSpPr>
            <a:spLocks/>
          </p:cNvSpPr>
          <p:nvPr/>
        </p:nvSpPr>
        <p:spPr bwMode="auto">
          <a:xfrm>
            <a:off x="7416816" y="950916"/>
            <a:ext cx="292101" cy="431802"/>
          </a:xfrm>
          <a:custGeom>
            <a:avLst/>
            <a:gdLst>
              <a:gd name="T0" fmla="*/ 165 w 184"/>
              <a:gd name="T1" fmla="*/ 17 h 272"/>
              <a:gd name="T2" fmla="*/ 169 w 184"/>
              <a:gd name="T3" fmla="*/ 30 h 272"/>
              <a:gd name="T4" fmla="*/ 172 w 184"/>
              <a:gd name="T5" fmla="*/ 39 h 272"/>
              <a:gd name="T6" fmla="*/ 174 w 184"/>
              <a:gd name="T7" fmla="*/ 46 h 272"/>
              <a:gd name="T8" fmla="*/ 174 w 184"/>
              <a:gd name="T9" fmla="*/ 71 h 272"/>
              <a:gd name="T10" fmla="*/ 171 w 184"/>
              <a:gd name="T11" fmla="*/ 86 h 272"/>
              <a:gd name="T12" fmla="*/ 169 w 184"/>
              <a:gd name="T13" fmla="*/ 88 h 272"/>
              <a:gd name="T14" fmla="*/ 169 w 184"/>
              <a:gd name="T15" fmla="*/ 92 h 272"/>
              <a:gd name="T16" fmla="*/ 171 w 184"/>
              <a:gd name="T17" fmla="*/ 99 h 272"/>
              <a:gd name="T18" fmla="*/ 171 w 184"/>
              <a:gd name="T19" fmla="*/ 111 h 272"/>
              <a:gd name="T20" fmla="*/ 182 w 184"/>
              <a:gd name="T21" fmla="*/ 133 h 272"/>
              <a:gd name="T22" fmla="*/ 176 w 184"/>
              <a:gd name="T23" fmla="*/ 146 h 272"/>
              <a:gd name="T24" fmla="*/ 179 w 184"/>
              <a:gd name="T25" fmla="*/ 151 h 272"/>
              <a:gd name="T26" fmla="*/ 175 w 184"/>
              <a:gd name="T27" fmla="*/ 169 h 272"/>
              <a:gd name="T28" fmla="*/ 184 w 184"/>
              <a:gd name="T29" fmla="*/ 197 h 272"/>
              <a:gd name="T30" fmla="*/ 182 w 184"/>
              <a:gd name="T31" fmla="*/ 200 h 272"/>
              <a:gd name="T32" fmla="*/ 175 w 184"/>
              <a:gd name="T33" fmla="*/ 206 h 272"/>
              <a:gd name="T34" fmla="*/ 171 w 184"/>
              <a:gd name="T35" fmla="*/ 219 h 272"/>
              <a:gd name="T36" fmla="*/ 161 w 184"/>
              <a:gd name="T37" fmla="*/ 246 h 272"/>
              <a:gd name="T38" fmla="*/ 154 w 184"/>
              <a:gd name="T39" fmla="*/ 260 h 272"/>
              <a:gd name="T40" fmla="*/ 153 w 184"/>
              <a:gd name="T41" fmla="*/ 266 h 272"/>
              <a:gd name="T42" fmla="*/ 150 w 184"/>
              <a:gd name="T43" fmla="*/ 267 h 272"/>
              <a:gd name="T44" fmla="*/ 133 w 184"/>
              <a:gd name="T45" fmla="*/ 272 h 272"/>
              <a:gd name="T46" fmla="*/ 131 w 184"/>
              <a:gd name="T47" fmla="*/ 272 h 272"/>
              <a:gd name="T48" fmla="*/ 105 w 184"/>
              <a:gd name="T49" fmla="*/ 272 h 272"/>
              <a:gd name="T50" fmla="*/ 97 w 184"/>
              <a:gd name="T51" fmla="*/ 270 h 272"/>
              <a:gd name="T52" fmla="*/ 69 w 184"/>
              <a:gd name="T53" fmla="*/ 260 h 272"/>
              <a:gd name="T54" fmla="*/ 36 w 184"/>
              <a:gd name="T55" fmla="*/ 268 h 272"/>
              <a:gd name="T56" fmla="*/ 18 w 184"/>
              <a:gd name="T57" fmla="*/ 222 h 272"/>
              <a:gd name="T58" fmla="*/ 14 w 184"/>
              <a:gd name="T59" fmla="*/ 225 h 272"/>
              <a:gd name="T60" fmla="*/ 0 w 184"/>
              <a:gd name="T61" fmla="*/ 221 h 272"/>
              <a:gd name="T62" fmla="*/ 0 w 184"/>
              <a:gd name="T63" fmla="*/ 200 h 272"/>
              <a:gd name="T64" fmla="*/ 0 w 184"/>
              <a:gd name="T65" fmla="*/ 196 h 272"/>
              <a:gd name="T66" fmla="*/ 14 w 184"/>
              <a:gd name="T67" fmla="*/ 191 h 272"/>
              <a:gd name="T68" fmla="*/ 15 w 184"/>
              <a:gd name="T69" fmla="*/ 189 h 272"/>
              <a:gd name="T70" fmla="*/ 19 w 184"/>
              <a:gd name="T71" fmla="*/ 188 h 272"/>
              <a:gd name="T72" fmla="*/ 21 w 184"/>
              <a:gd name="T73" fmla="*/ 181 h 272"/>
              <a:gd name="T74" fmla="*/ 22 w 184"/>
              <a:gd name="T75" fmla="*/ 180 h 272"/>
              <a:gd name="T76" fmla="*/ 39 w 184"/>
              <a:gd name="T77" fmla="*/ 125 h 272"/>
              <a:gd name="T78" fmla="*/ 49 w 184"/>
              <a:gd name="T79" fmla="*/ 116 h 272"/>
              <a:gd name="T80" fmla="*/ 52 w 184"/>
              <a:gd name="T81" fmla="*/ 109 h 272"/>
              <a:gd name="T82" fmla="*/ 54 w 184"/>
              <a:gd name="T83" fmla="*/ 105 h 272"/>
              <a:gd name="T84" fmla="*/ 56 w 184"/>
              <a:gd name="T85" fmla="*/ 102 h 272"/>
              <a:gd name="T86" fmla="*/ 52 w 184"/>
              <a:gd name="T87" fmla="*/ 98 h 272"/>
              <a:gd name="T88" fmla="*/ 49 w 184"/>
              <a:gd name="T89" fmla="*/ 95 h 272"/>
              <a:gd name="T90" fmla="*/ 49 w 184"/>
              <a:gd name="T91" fmla="*/ 92 h 272"/>
              <a:gd name="T92" fmla="*/ 49 w 184"/>
              <a:gd name="T93" fmla="*/ 91 h 272"/>
              <a:gd name="T94" fmla="*/ 49 w 184"/>
              <a:gd name="T95" fmla="*/ 90 h 272"/>
              <a:gd name="T96" fmla="*/ 59 w 184"/>
              <a:gd name="T97" fmla="*/ 68 h 272"/>
              <a:gd name="T98" fmla="*/ 62 w 184"/>
              <a:gd name="T99" fmla="*/ 62 h 272"/>
              <a:gd name="T100" fmla="*/ 62 w 184"/>
              <a:gd name="T101" fmla="*/ 61 h 272"/>
              <a:gd name="T102" fmla="*/ 69 w 184"/>
              <a:gd name="T103" fmla="*/ 45 h 272"/>
              <a:gd name="T104" fmla="*/ 92 w 184"/>
              <a:gd name="T105" fmla="*/ 4 h 272"/>
              <a:gd name="T106" fmla="*/ 109 w 184"/>
              <a:gd name="T107" fmla="*/ 8 h 272"/>
              <a:gd name="T108" fmla="*/ 112 w 184"/>
              <a:gd name="T109" fmla="*/ 9 h 272"/>
              <a:gd name="T110" fmla="*/ 115 w 184"/>
              <a:gd name="T111" fmla="*/ 12 h 272"/>
              <a:gd name="T112" fmla="*/ 123 w 184"/>
              <a:gd name="T113" fmla="*/ 17 h 272"/>
              <a:gd name="T114" fmla="*/ 134 w 184"/>
              <a:gd name="T115" fmla="*/ 4 h 272"/>
              <a:gd name="T116" fmla="*/ 146 w 184"/>
              <a:gd name="T117" fmla="*/ 0 h 272"/>
              <a:gd name="T118" fmla="*/ 150 w 184"/>
              <a:gd name="T119" fmla="*/ 17 h 272"/>
              <a:gd name="T120" fmla="*/ 157 w 184"/>
              <a:gd name="T121" fmla="*/ 17 h 272"/>
              <a:gd name="T122" fmla="*/ 165 w 184"/>
              <a:gd name="T123" fmla="*/ 17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4" h="272">
                <a:moveTo>
                  <a:pt x="165" y="17"/>
                </a:moveTo>
                <a:lnTo>
                  <a:pt x="169" y="30"/>
                </a:lnTo>
                <a:lnTo>
                  <a:pt x="172" y="39"/>
                </a:lnTo>
                <a:lnTo>
                  <a:pt x="174" y="46"/>
                </a:lnTo>
                <a:lnTo>
                  <a:pt x="174" y="71"/>
                </a:lnTo>
                <a:lnTo>
                  <a:pt x="171" y="86"/>
                </a:lnTo>
                <a:lnTo>
                  <a:pt x="169" y="88"/>
                </a:lnTo>
                <a:lnTo>
                  <a:pt x="169" y="92"/>
                </a:lnTo>
                <a:lnTo>
                  <a:pt x="171" y="99"/>
                </a:lnTo>
                <a:lnTo>
                  <a:pt x="171" y="111"/>
                </a:lnTo>
                <a:lnTo>
                  <a:pt x="182" y="133"/>
                </a:lnTo>
                <a:lnTo>
                  <a:pt x="176" y="146"/>
                </a:lnTo>
                <a:lnTo>
                  <a:pt x="179" y="151"/>
                </a:lnTo>
                <a:lnTo>
                  <a:pt x="175" y="169"/>
                </a:lnTo>
                <a:lnTo>
                  <a:pt x="184" y="197"/>
                </a:lnTo>
                <a:lnTo>
                  <a:pt x="182" y="200"/>
                </a:lnTo>
                <a:lnTo>
                  <a:pt x="175" y="206"/>
                </a:lnTo>
                <a:lnTo>
                  <a:pt x="171" y="219"/>
                </a:lnTo>
                <a:lnTo>
                  <a:pt x="161" y="246"/>
                </a:lnTo>
                <a:lnTo>
                  <a:pt x="154" y="260"/>
                </a:lnTo>
                <a:lnTo>
                  <a:pt x="153" y="266"/>
                </a:lnTo>
                <a:lnTo>
                  <a:pt x="150" y="267"/>
                </a:lnTo>
                <a:lnTo>
                  <a:pt x="133" y="272"/>
                </a:lnTo>
                <a:lnTo>
                  <a:pt x="131" y="272"/>
                </a:lnTo>
                <a:lnTo>
                  <a:pt x="105" y="272"/>
                </a:lnTo>
                <a:lnTo>
                  <a:pt x="97" y="270"/>
                </a:lnTo>
                <a:lnTo>
                  <a:pt x="69" y="260"/>
                </a:lnTo>
                <a:lnTo>
                  <a:pt x="36" y="268"/>
                </a:lnTo>
                <a:lnTo>
                  <a:pt x="18" y="222"/>
                </a:lnTo>
                <a:lnTo>
                  <a:pt x="14" y="225"/>
                </a:lnTo>
                <a:lnTo>
                  <a:pt x="0" y="221"/>
                </a:lnTo>
                <a:lnTo>
                  <a:pt x="0" y="200"/>
                </a:lnTo>
                <a:lnTo>
                  <a:pt x="0" y="196"/>
                </a:lnTo>
                <a:lnTo>
                  <a:pt x="14" y="191"/>
                </a:lnTo>
                <a:lnTo>
                  <a:pt x="15" y="189"/>
                </a:lnTo>
                <a:lnTo>
                  <a:pt x="19" y="188"/>
                </a:lnTo>
                <a:lnTo>
                  <a:pt x="21" y="181"/>
                </a:lnTo>
                <a:lnTo>
                  <a:pt x="22" y="180"/>
                </a:lnTo>
                <a:lnTo>
                  <a:pt x="39" y="125"/>
                </a:lnTo>
                <a:lnTo>
                  <a:pt x="49" y="116"/>
                </a:lnTo>
                <a:lnTo>
                  <a:pt x="52" y="109"/>
                </a:lnTo>
                <a:lnTo>
                  <a:pt x="54" y="105"/>
                </a:lnTo>
                <a:lnTo>
                  <a:pt x="56" y="102"/>
                </a:lnTo>
                <a:lnTo>
                  <a:pt x="52" y="98"/>
                </a:lnTo>
                <a:lnTo>
                  <a:pt x="49" y="95"/>
                </a:lnTo>
                <a:lnTo>
                  <a:pt x="49" y="92"/>
                </a:lnTo>
                <a:lnTo>
                  <a:pt x="49" y="91"/>
                </a:lnTo>
                <a:lnTo>
                  <a:pt x="49" y="90"/>
                </a:lnTo>
                <a:lnTo>
                  <a:pt x="59" y="68"/>
                </a:lnTo>
                <a:lnTo>
                  <a:pt x="62" y="62"/>
                </a:lnTo>
                <a:lnTo>
                  <a:pt x="62" y="61"/>
                </a:lnTo>
                <a:lnTo>
                  <a:pt x="69" y="45"/>
                </a:lnTo>
                <a:lnTo>
                  <a:pt x="92" y="4"/>
                </a:lnTo>
                <a:lnTo>
                  <a:pt x="109" y="8"/>
                </a:lnTo>
                <a:lnTo>
                  <a:pt x="112" y="9"/>
                </a:lnTo>
                <a:lnTo>
                  <a:pt x="115" y="12"/>
                </a:lnTo>
                <a:lnTo>
                  <a:pt x="123" y="17"/>
                </a:lnTo>
                <a:lnTo>
                  <a:pt x="134" y="4"/>
                </a:lnTo>
                <a:lnTo>
                  <a:pt x="146" y="0"/>
                </a:lnTo>
                <a:lnTo>
                  <a:pt x="150" y="17"/>
                </a:lnTo>
                <a:lnTo>
                  <a:pt x="157" y="17"/>
                </a:lnTo>
                <a:lnTo>
                  <a:pt x="165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1025">
            <a:extLst>
              <a:ext uri="{FF2B5EF4-FFF2-40B4-BE49-F238E27FC236}">
                <a16:creationId xmlns:a16="http://schemas.microsoft.com/office/drawing/2014/main" id="{8F02B0A6-3860-B2D0-E728-0AFE747A19D3}"/>
              </a:ext>
            </a:extLst>
          </p:cNvPr>
          <p:cNvSpPr>
            <a:spLocks/>
          </p:cNvSpPr>
          <p:nvPr/>
        </p:nvSpPr>
        <p:spPr bwMode="auto">
          <a:xfrm>
            <a:off x="6885002" y="1117604"/>
            <a:ext cx="174625" cy="317501"/>
          </a:xfrm>
          <a:custGeom>
            <a:avLst/>
            <a:gdLst>
              <a:gd name="T0" fmla="*/ 53 w 110"/>
              <a:gd name="T1" fmla="*/ 193 h 200"/>
              <a:gd name="T2" fmla="*/ 52 w 110"/>
              <a:gd name="T3" fmla="*/ 199 h 200"/>
              <a:gd name="T4" fmla="*/ 47 w 110"/>
              <a:gd name="T5" fmla="*/ 196 h 200"/>
              <a:gd name="T6" fmla="*/ 43 w 110"/>
              <a:gd name="T7" fmla="*/ 200 h 200"/>
              <a:gd name="T8" fmla="*/ 38 w 110"/>
              <a:gd name="T9" fmla="*/ 191 h 200"/>
              <a:gd name="T10" fmla="*/ 32 w 110"/>
              <a:gd name="T11" fmla="*/ 189 h 200"/>
              <a:gd name="T12" fmla="*/ 26 w 110"/>
              <a:gd name="T13" fmla="*/ 186 h 200"/>
              <a:gd name="T14" fmla="*/ 28 w 110"/>
              <a:gd name="T15" fmla="*/ 169 h 200"/>
              <a:gd name="T16" fmla="*/ 15 w 110"/>
              <a:gd name="T17" fmla="*/ 156 h 200"/>
              <a:gd name="T18" fmla="*/ 0 w 110"/>
              <a:gd name="T19" fmla="*/ 140 h 200"/>
              <a:gd name="T20" fmla="*/ 12 w 110"/>
              <a:gd name="T21" fmla="*/ 95 h 200"/>
              <a:gd name="T22" fmla="*/ 15 w 110"/>
              <a:gd name="T23" fmla="*/ 81 h 200"/>
              <a:gd name="T24" fmla="*/ 21 w 110"/>
              <a:gd name="T25" fmla="*/ 20 h 200"/>
              <a:gd name="T26" fmla="*/ 23 w 110"/>
              <a:gd name="T27" fmla="*/ 0 h 200"/>
              <a:gd name="T28" fmla="*/ 31 w 110"/>
              <a:gd name="T29" fmla="*/ 15 h 200"/>
              <a:gd name="T30" fmla="*/ 67 w 110"/>
              <a:gd name="T31" fmla="*/ 87 h 200"/>
              <a:gd name="T32" fmla="*/ 69 w 110"/>
              <a:gd name="T33" fmla="*/ 95 h 200"/>
              <a:gd name="T34" fmla="*/ 79 w 110"/>
              <a:gd name="T35" fmla="*/ 117 h 200"/>
              <a:gd name="T36" fmla="*/ 79 w 110"/>
              <a:gd name="T37" fmla="*/ 121 h 200"/>
              <a:gd name="T38" fmla="*/ 110 w 110"/>
              <a:gd name="T39" fmla="*/ 131 h 200"/>
              <a:gd name="T40" fmla="*/ 86 w 110"/>
              <a:gd name="T41" fmla="*/ 146 h 200"/>
              <a:gd name="T42" fmla="*/ 84 w 110"/>
              <a:gd name="T43" fmla="*/ 154 h 200"/>
              <a:gd name="T44" fmla="*/ 75 w 110"/>
              <a:gd name="T45" fmla="*/ 158 h 200"/>
              <a:gd name="T46" fmla="*/ 69 w 110"/>
              <a:gd name="T47" fmla="*/ 166 h 200"/>
              <a:gd name="T48" fmla="*/ 54 w 110"/>
              <a:gd name="T49" fmla="*/ 174 h 200"/>
              <a:gd name="T50" fmla="*/ 49 w 110"/>
              <a:gd name="T51" fmla="*/ 188 h 200"/>
              <a:gd name="T52" fmla="*/ 53 w 110"/>
              <a:gd name="T53" fmla="*/ 19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200">
                <a:moveTo>
                  <a:pt x="53" y="193"/>
                </a:moveTo>
                <a:lnTo>
                  <a:pt x="52" y="199"/>
                </a:lnTo>
                <a:lnTo>
                  <a:pt x="47" y="196"/>
                </a:lnTo>
                <a:lnTo>
                  <a:pt x="43" y="200"/>
                </a:lnTo>
                <a:lnTo>
                  <a:pt x="38" y="191"/>
                </a:lnTo>
                <a:lnTo>
                  <a:pt x="32" y="189"/>
                </a:lnTo>
                <a:lnTo>
                  <a:pt x="26" y="186"/>
                </a:lnTo>
                <a:lnTo>
                  <a:pt x="28" y="169"/>
                </a:lnTo>
                <a:lnTo>
                  <a:pt x="15" y="156"/>
                </a:lnTo>
                <a:lnTo>
                  <a:pt x="0" y="140"/>
                </a:lnTo>
                <a:lnTo>
                  <a:pt x="12" y="95"/>
                </a:lnTo>
                <a:lnTo>
                  <a:pt x="15" y="81"/>
                </a:lnTo>
                <a:lnTo>
                  <a:pt x="21" y="20"/>
                </a:lnTo>
                <a:lnTo>
                  <a:pt x="23" y="0"/>
                </a:lnTo>
                <a:lnTo>
                  <a:pt x="31" y="15"/>
                </a:lnTo>
                <a:lnTo>
                  <a:pt x="67" y="87"/>
                </a:lnTo>
                <a:lnTo>
                  <a:pt x="69" y="95"/>
                </a:lnTo>
                <a:lnTo>
                  <a:pt x="79" y="117"/>
                </a:lnTo>
                <a:lnTo>
                  <a:pt x="79" y="121"/>
                </a:lnTo>
                <a:lnTo>
                  <a:pt x="110" y="131"/>
                </a:lnTo>
                <a:lnTo>
                  <a:pt x="86" y="146"/>
                </a:lnTo>
                <a:lnTo>
                  <a:pt x="84" y="154"/>
                </a:lnTo>
                <a:lnTo>
                  <a:pt x="75" y="158"/>
                </a:lnTo>
                <a:lnTo>
                  <a:pt x="69" y="166"/>
                </a:lnTo>
                <a:lnTo>
                  <a:pt x="54" y="174"/>
                </a:lnTo>
                <a:lnTo>
                  <a:pt x="49" y="188"/>
                </a:lnTo>
                <a:lnTo>
                  <a:pt x="53" y="19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1026">
            <a:extLst>
              <a:ext uri="{FF2B5EF4-FFF2-40B4-BE49-F238E27FC236}">
                <a16:creationId xmlns:a16="http://schemas.microsoft.com/office/drawing/2014/main" id="{6B575575-CE0D-FD36-E99F-C3A9A52FBCF0}"/>
              </a:ext>
            </a:extLst>
          </p:cNvPr>
          <p:cNvSpPr>
            <a:spLocks/>
          </p:cNvSpPr>
          <p:nvPr/>
        </p:nvSpPr>
        <p:spPr bwMode="auto">
          <a:xfrm>
            <a:off x="7473966" y="1298580"/>
            <a:ext cx="292101" cy="441327"/>
          </a:xfrm>
          <a:custGeom>
            <a:avLst/>
            <a:gdLst>
              <a:gd name="T0" fmla="*/ 147 w 184"/>
              <a:gd name="T1" fmla="*/ 10 h 278"/>
              <a:gd name="T2" fmla="*/ 169 w 184"/>
              <a:gd name="T3" fmla="*/ 17 h 278"/>
              <a:gd name="T4" fmla="*/ 184 w 184"/>
              <a:gd name="T5" fmla="*/ 15 h 278"/>
              <a:gd name="T6" fmla="*/ 183 w 184"/>
              <a:gd name="T7" fmla="*/ 17 h 278"/>
              <a:gd name="T8" fmla="*/ 181 w 184"/>
              <a:gd name="T9" fmla="*/ 22 h 278"/>
              <a:gd name="T10" fmla="*/ 179 w 184"/>
              <a:gd name="T11" fmla="*/ 32 h 278"/>
              <a:gd name="T12" fmla="*/ 176 w 184"/>
              <a:gd name="T13" fmla="*/ 36 h 278"/>
              <a:gd name="T14" fmla="*/ 173 w 184"/>
              <a:gd name="T15" fmla="*/ 41 h 278"/>
              <a:gd name="T16" fmla="*/ 165 w 184"/>
              <a:gd name="T17" fmla="*/ 45 h 278"/>
              <a:gd name="T18" fmla="*/ 158 w 184"/>
              <a:gd name="T19" fmla="*/ 60 h 278"/>
              <a:gd name="T20" fmla="*/ 165 w 184"/>
              <a:gd name="T21" fmla="*/ 64 h 278"/>
              <a:gd name="T22" fmla="*/ 168 w 184"/>
              <a:gd name="T23" fmla="*/ 74 h 278"/>
              <a:gd name="T24" fmla="*/ 159 w 184"/>
              <a:gd name="T25" fmla="*/ 92 h 278"/>
              <a:gd name="T26" fmla="*/ 161 w 184"/>
              <a:gd name="T27" fmla="*/ 96 h 278"/>
              <a:gd name="T28" fmla="*/ 164 w 184"/>
              <a:gd name="T29" fmla="*/ 100 h 278"/>
              <a:gd name="T30" fmla="*/ 162 w 184"/>
              <a:gd name="T31" fmla="*/ 109 h 278"/>
              <a:gd name="T32" fmla="*/ 162 w 184"/>
              <a:gd name="T33" fmla="*/ 115 h 278"/>
              <a:gd name="T34" fmla="*/ 162 w 184"/>
              <a:gd name="T35" fmla="*/ 120 h 278"/>
              <a:gd name="T36" fmla="*/ 161 w 184"/>
              <a:gd name="T37" fmla="*/ 126 h 278"/>
              <a:gd name="T38" fmla="*/ 162 w 184"/>
              <a:gd name="T39" fmla="*/ 128 h 278"/>
              <a:gd name="T40" fmla="*/ 165 w 184"/>
              <a:gd name="T41" fmla="*/ 130 h 278"/>
              <a:gd name="T42" fmla="*/ 166 w 184"/>
              <a:gd name="T43" fmla="*/ 134 h 278"/>
              <a:gd name="T44" fmla="*/ 165 w 184"/>
              <a:gd name="T45" fmla="*/ 139 h 278"/>
              <a:gd name="T46" fmla="*/ 162 w 184"/>
              <a:gd name="T47" fmla="*/ 145 h 278"/>
              <a:gd name="T48" fmla="*/ 161 w 184"/>
              <a:gd name="T49" fmla="*/ 152 h 278"/>
              <a:gd name="T50" fmla="*/ 161 w 184"/>
              <a:gd name="T51" fmla="*/ 157 h 278"/>
              <a:gd name="T52" fmla="*/ 162 w 184"/>
              <a:gd name="T53" fmla="*/ 165 h 278"/>
              <a:gd name="T54" fmla="*/ 159 w 184"/>
              <a:gd name="T55" fmla="*/ 172 h 278"/>
              <a:gd name="T56" fmla="*/ 161 w 184"/>
              <a:gd name="T57" fmla="*/ 187 h 278"/>
              <a:gd name="T58" fmla="*/ 168 w 184"/>
              <a:gd name="T59" fmla="*/ 202 h 278"/>
              <a:gd name="T60" fmla="*/ 168 w 184"/>
              <a:gd name="T61" fmla="*/ 210 h 278"/>
              <a:gd name="T62" fmla="*/ 169 w 184"/>
              <a:gd name="T63" fmla="*/ 217 h 278"/>
              <a:gd name="T64" fmla="*/ 173 w 184"/>
              <a:gd name="T65" fmla="*/ 229 h 278"/>
              <a:gd name="T66" fmla="*/ 177 w 184"/>
              <a:gd name="T67" fmla="*/ 232 h 278"/>
              <a:gd name="T68" fmla="*/ 174 w 184"/>
              <a:gd name="T69" fmla="*/ 237 h 278"/>
              <a:gd name="T70" fmla="*/ 172 w 184"/>
              <a:gd name="T71" fmla="*/ 250 h 278"/>
              <a:gd name="T72" fmla="*/ 169 w 184"/>
              <a:gd name="T73" fmla="*/ 265 h 278"/>
              <a:gd name="T74" fmla="*/ 168 w 184"/>
              <a:gd name="T75" fmla="*/ 270 h 278"/>
              <a:gd name="T76" fmla="*/ 161 w 184"/>
              <a:gd name="T77" fmla="*/ 270 h 278"/>
              <a:gd name="T78" fmla="*/ 148 w 184"/>
              <a:gd name="T79" fmla="*/ 272 h 278"/>
              <a:gd name="T80" fmla="*/ 116 w 184"/>
              <a:gd name="T81" fmla="*/ 277 h 278"/>
              <a:gd name="T82" fmla="*/ 99 w 184"/>
              <a:gd name="T83" fmla="*/ 258 h 278"/>
              <a:gd name="T84" fmla="*/ 72 w 184"/>
              <a:gd name="T85" fmla="*/ 236 h 278"/>
              <a:gd name="T86" fmla="*/ 60 w 184"/>
              <a:gd name="T87" fmla="*/ 213 h 278"/>
              <a:gd name="T88" fmla="*/ 15 w 184"/>
              <a:gd name="T89" fmla="*/ 164 h 278"/>
              <a:gd name="T90" fmla="*/ 19 w 184"/>
              <a:gd name="T91" fmla="*/ 157 h 278"/>
              <a:gd name="T92" fmla="*/ 20 w 184"/>
              <a:gd name="T93" fmla="*/ 141 h 278"/>
              <a:gd name="T94" fmla="*/ 26 w 184"/>
              <a:gd name="T95" fmla="*/ 112 h 278"/>
              <a:gd name="T96" fmla="*/ 19 w 184"/>
              <a:gd name="T97" fmla="*/ 107 h 278"/>
              <a:gd name="T98" fmla="*/ 13 w 184"/>
              <a:gd name="T99" fmla="*/ 101 h 278"/>
              <a:gd name="T100" fmla="*/ 0 w 184"/>
              <a:gd name="T101" fmla="*/ 49 h 278"/>
              <a:gd name="T102" fmla="*/ 69 w 184"/>
              <a:gd name="T103" fmla="*/ 53 h 278"/>
              <a:gd name="T104" fmla="*/ 114 w 184"/>
              <a:gd name="T105" fmla="*/ 48 h 278"/>
              <a:gd name="T106" fmla="*/ 125 w 184"/>
              <a:gd name="T107" fmla="*/ 27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40" y="3"/>
                </a:move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3" y="15"/>
                </a:lnTo>
                <a:lnTo>
                  <a:pt x="184" y="15"/>
                </a:lnTo>
                <a:lnTo>
                  <a:pt x="183" y="15"/>
                </a:lnTo>
                <a:lnTo>
                  <a:pt x="181" y="17"/>
                </a:lnTo>
                <a:lnTo>
                  <a:pt x="183" y="17"/>
                </a:lnTo>
                <a:lnTo>
                  <a:pt x="183" y="21"/>
                </a:lnTo>
                <a:lnTo>
                  <a:pt x="183" y="22"/>
                </a:lnTo>
                <a:lnTo>
                  <a:pt x="181" y="22"/>
                </a:lnTo>
                <a:lnTo>
                  <a:pt x="181" y="25"/>
                </a:lnTo>
                <a:lnTo>
                  <a:pt x="179" y="26"/>
                </a:lnTo>
                <a:lnTo>
                  <a:pt x="179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8" y="74"/>
                </a:lnTo>
                <a:lnTo>
                  <a:pt x="168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4" y="98"/>
                </a:lnTo>
                <a:lnTo>
                  <a:pt x="164" y="100"/>
                </a:lnTo>
                <a:lnTo>
                  <a:pt x="164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4" y="127"/>
                </a:lnTo>
                <a:lnTo>
                  <a:pt x="162" y="128"/>
                </a:lnTo>
                <a:lnTo>
                  <a:pt x="162" y="130"/>
                </a:lnTo>
                <a:lnTo>
                  <a:pt x="164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2"/>
                </a:lnTo>
                <a:lnTo>
                  <a:pt x="166" y="134"/>
                </a:lnTo>
                <a:lnTo>
                  <a:pt x="165" y="134"/>
                </a:lnTo>
                <a:lnTo>
                  <a:pt x="164" y="138"/>
                </a:lnTo>
                <a:lnTo>
                  <a:pt x="165" y="139"/>
                </a:lnTo>
                <a:lnTo>
                  <a:pt x="165" y="142"/>
                </a:lnTo>
                <a:lnTo>
                  <a:pt x="164" y="143"/>
                </a:lnTo>
                <a:lnTo>
                  <a:pt x="162" y="145"/>
                </a:lnTo>
                <a:lnTo>
                  <a:pt x="162" y="147"/>
                </a:lnTo>
                <a:lnTo>
                  <a:pt x="161" y="147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2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8" y="202"/>
                </a:lnTo>
                <a:lnTo>
                  <a:pt x="168" y="207"/>
                </a:lnTo>
                <a:lnTo>
                  <a:pt x="168" y="210"/>
                </a:lnTo>
                <a:lnTo>
                  <a:pt x="168" y="210"/>
                </a:lnTo>
                <a:lnTo>
                  <a:pt x="168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2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7"/>
                </a:lnTo>
                <a:lnTo>
                  <a:pt x="172" y="244"/>
                </a:lnTo>
                <a:lnTo>
                  <a:pt x="173" y="246"/>
                </a:lnTo>
                <a:lnTo>
                  <a:pt x="172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8" y="267"/>
                </a:lnTo>
                <a:lnTo>
                  <a:pt x="168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7"/>
                </a:lnTo>
                <a:lnTo>
                  <a:pt x="154" y="267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8" y="262"/>
                </a:lnTo>
                <a:lnTo>
                  <a:pt x="99" y="258"/>
                </a:lnTo>
                <a:lnTo>
                  <a:pt x="82" y="250"/>
                </a:lnTo>
                <a:lnTo>
                  <a:pt x="78" y="247"/>
                </a:lnTo>
                <a:lnTo>
                  <a:pt x="72" y="236"/>
                </a:lnTo>
                <a:lnTo>
                  <a:pt x="67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2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7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3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7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7"/>
                </a:lnTo>
                <a:lnTo>
                  <a:pt x="135" y="0"/>
                </a:lnTo>
                <a:lnTo>
                  <a:pt x="140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1027">
            <a:extLst>
              <a:ext uri="{FF2B5EF4-FFF2-40B4-BE49-F238E27FC236}">
                <a16:creationId xmlns:a16="http://schemas.microsoft.com/office/drawing/2014/main" id="{D8701B84-C688-CA8F-AB91-47B5678657B0}"/>
              </a:ext>
            </a:extLst>
          </p:cNvPr>
          <p:cNvSpPr>
            <a:spLocks/>
          </p:cNvSpPr>
          <p:nvPr/>
        </p:nvSpPr>
        <p:spPr bwMode="auto">
          <a:xfrm>
            <a:off x="6911990" y="1460505"/>
            <a:ext cx="157163" cy="214313"/>
          </a:xfrm>
          <a:custGeom>
            <a:avLst/>
            <a:gdLst>
              <a:gd name="T0" fmla="*/ 65 w 99"/>
              <a:gd name="T1" fmla="*/ 58 h 135"/>
              <a:gd name="T2" fmla="*/ 62 w 99"/>
              <a:gd name="T3" fmla="*/ 65 h 135"/>
              <a:gd name="T4" fmla="*/ 81 w 99"/>
              <a:gd name="T5" fmla="*/ 59 h 135"/>
              <a:gd name="T6" fmla="*/ 85 w 99"/>
              <a:gd name="T7" fmla="*/ 70 h 135"/>
              <a:gd name="T8" fmla="*/ 71 w 99"/>
              <a:gd name="T9" fmla="*/ 84 h 135"/>
              <a:gd name="T10" fmla="*/ 82 w 99"/>
              <a:gd name="T11" fmla="*/ 88 h 135"/>
              <a:gd name="T12" fmla="*/ 99 w 99"/>
              <a:gd name="T13" fmla="*/ 111 h 135"/>
              <a:gd name="T14" fmla="*/ 97 w 99"/>
              <a:gd name="T15" fmla="*/ 112 h 135"/>
              <a:gd name="T16" fmla="*/ 93 w 99"/>
              <a:gd name="T17" fmla="*/ 118 h 135"/>
              <a:gd name="T18" fmla="*/ 84 w 99"/>
              <a:gd name="T19" fmla="*/ 127 h 135"/>
              <a:gd name="T20" fmla="*/ 78 w 99"/>
              <a:gd name="T21" fmla="*/ 135 h 135"/>
              <a:gd name="T22" fmla="*/ 71 w 99"/>
              <a:gd name="T23" fmla="*/ 129 h 135"/>
              <a:gd name="T24" fmla="*/ 69 w 99"/>
              <a:gd name="T25" fmla="*/ 133 h 135"/>
              <a:gd name="T26" fmla="*/ 59 w 99"/>
              <a:gd name="T27" fmla="*/ 126 h 135"/>
              <a:gd name="T28" fmla="*/ 59 w 99"/>
              <a:gd name="T29" fmla="*/ 116 h 135"/>
              <a:gd name="T30" fmla="*/ 44 w 99"/>
              <a:gd name="T31" fmla="*/ 116 h 135"/>
              <a:gd name="T32" fmla="*/ 29 w 99"/>
              <a:gd name="T33" fmla="*/ 111 h 135"/>
              <a:gd name="T34" fmla="*/ 24 w 99"/>
              <a:gd name="T35" fmla="*/ 103 h 135"/>
              <a:gd name="T36" fmla="*/ 21 w 99"/>
              <a:gd name="T37" fmla="*/ 84 h 135"/>
              <a:gd name="T38" fmla="*/ 9 w 99"/>
              <a:gd name="T39" fmla="*/ 81 h 135"/>
              <a:gd name="T40" fmla="*/ 7 w 99"/>
              <a:gd name="T41" fmla="*/ 81 h 135"/>
              <a:gd name="T42" fmla="*/ 4 w 99"/>
              <a:gd name="T43" fmla="*/ 81 h 135"/>
              <a:gd name="T44" fmla="*/ 0 w 99"/>
              <a:gd name="T45" fmla="*/ 80 h 135"/>
              <a:gd name="T46" fmla="*/ 9 w 99"/>
              <a:gd name="T47" fmla="*/ 45 h 135"/>
              <a:gd name="T48" fmla="*/ 10 w 99"/>
              <a:gd name="T49" fmla="*/ 41 h 135"/>
              <a:gd name="T50" fmla="*/ 10 w 99"/>
              <a:gd name="T51" fmla="*/ 18 h 135"/>
              <a:gd name="T52" fmla="*/ 4 w 99"/>
              <a:gd name="T53" fmla="*/ 3 h 135"/>
              <a:gd name="T54" fmla="*/ 13 w 99"/>
              <a:gd name="T55" fmla="*/ 2 h 135"/>
              <a:gd name="T56" fmla="*/ 15 w 99"/>
              <a:gd name="T57" fmla="*/ 0 h 135"/>
              <a:gd name="T58" fmla="*/ 18 w 99"/>
              <a:gd name="T59" fmla="*/ 2 h 135"/>
              <a:gd name="T60" fmla="*/ 20 w 99"/>
              <a:gd name="T61" fmla="*/ 3 h 135"/>
              <a:gd name="T62" fmla="*/ 26 w 99"/>
              <a:gd name="T63" fmla="*/ 6 h 135"/>
              <a:gd name="T64" fmla="*/ 30 w 99"/>
              <a:gd name="T65" fmla="*/ 18 h 135"/>
              <a:gd name="T66" fmla="*/ 50 w 99"/>
              <a:gd name="T67" fmla="*/ 32 h 135"/>
              <a:gd name="T68" fmla="*/ 55 w 99"/>
              <a:gd name="T69" fmla="*/ 41 h 135"/>
              <a:gd name="T70" fmla="*/ 52 w 99"/>
              <a:gd name="T71" fmla="*/ 47 h 135"/>
              <a:gd name="T72" fmla="*/ 65 w 99"/>
              <a:gd name="T73" fmla="*/ 58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" h="135">
                <a:moveTo>
                  <a:pt x="65" y="58"/>
                </a:moveTo>
                <a:lnTo>
                  <a:pt x="62" y="65"/>
                </a:lnTo>
                <a:lnTo>
                  <a:pt x="81" y="59"/>
                </a:lnTo>
                <a:lnTo>
                  <a:pt x="85" y="70"/>
                </a:lnTo>
                <a:lnTo>
                  <a:pt x="71" y="84"/>
                </a:lnTo>
                <a:lnTo>
                  <a:pt x="82" y="88"/>
                </a:lnTo>
                <a:lnTo>
                  <a:pt x="99" y="111"/>
                </a:lnTo>
                <a:lnTo>
                  <a:pt x="97" y="112"/>
                </a:lnTo>
                <a:lnTo>
                  <a:pt x="93" y="118"/>
                </a:lnTo>
                <a:lnTo>
                  <a:pt x="84" y="127"/>
                </a:lnTo>
                <a:lnTo>
                  <a:pt x="78" y="135"/>
                </a:lnTo>
                <a:lnTo>
                  <a:pt x="71" y="129"/>
                </a:lnTo>
                <a:lnTo>
                  <a:pt x="69" y="133"/>
                </a:lnTo>
                <a:lnTo>
                  <a:pt x="59" y="126"/>
                </a:lnTo>
                <a:lnTo>
                  <a:pt x="59" y="116"/>
                </a:lnTo>
                <a:lnTo>
                  <a:pt x="44" y="116"/>
                </a:lnTo>
                <a:lnTo>
                  <a:pt x="29" y="111"/>
                </a:lnTo>
                <a:lnTo>
                  <a:pt x="24" y="103"/>
                </a:lnTo>
                <a:lnTo>
                  <a:pt x="21" y="84"/>
                </a:lnTo>
                <a:lnTo>
                  <a:pt x="9" y="81"/>
                </a:lnTo>
                <a:lnTo>
                  <a:pt x="7" y="81"/>
                </a:lnTo>
                <a:lnTo>
                  <a:pt x="4" y="81"/>
                </a:lnTo>
                <a:lnTo>
                  <a:pt x="0" y="80"/>
                </a:lnTo>
                <a:lnTo>
                  <a:pt x="9" y="45"/>
                </a:lnTo>
                <a:lnTo>
                  <a:pt x="10" y="41"/>
                </a:lnTo>
                <a:lnTo>
                  <a:pt x="10" y="18"/>
                </a:lnTo>
                <a:lnTo>
                  <a:pt x="4" y="3"/>
                </a:lnTo>
                <a:lnTo>
                  <a:pt x="13" y="2"/>
                </a:lnTo>
                <a:lnTo>
                  <a:pt x="15" y="0"/>
                </a:lnTo>
                <a:lnTo>
                  <a:pt x="18" y="2"/>
                </a:lnTo>
                <a:lnTo>
                  <a:pt x="20" y="3"/>
                </a:lnTo>
                <a:lnTo>
                  <a:pt x="26" y="6"/>
                </a:lnTo>
                <a:lnTo>
                  <a:pt x="30" y="18"/>
                </a:lnTo>
                <a:lnTo>
                  <a:pt x="50" y="32"/>
                </a:lnTo>
                <a:lnTo>
                  <a:pt x="55" y="41"/>
                </a:lnTo>
                <a:lnTo>
                  <a:pt x="52" y="47"/>
                </a:lnTo>
                <a:lnTo>
                  <a:pt x="65" y="5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1028">
            <a:extLst>
              <a:ext uri="{FF2B5EF4-FFF2-40B4-BE49-F238E27FC236}">
                <a16:creationId xmlns:a16="http://schemas.microsoft.com/office/drawing/2014/main" id="{9063535C-FE51-E903-E856-76FB9DC750EC}"/>
              </a:ext>
            </a:extLst>
          </p:cNvPr>
          <p:cNvSpPr>
            <a:spLocks/>
          </p:cNvSpPr>
          <p:nvPr/>
        </p:nvSpPr>
        <p:spPr bwMode="auto">
          <a:xfrm>
            <a:off x="6364301" y="1498606"/>
            <a:ext cx="71438" cy="42863"/>
          </a:xfrm>
          <a:custGeom>
            <a:avLst/>
            <a:gdLst>
              <a:gd name="T0" fmla="*/ 0 w 45"/>
              <a:gd name="T1" fmla="*/ 27 h 27"/>
              <a:gd name="T2" fmla="*/ 22 w 45"/>
              <a:gd name="T3" fmla="*/ 15 h 27"/>
              <a:gd name="T4" fmla="*/ 30 w 45"/>
              <a:gd name="T5" fmla="*/ 9 h 27"/>
              <a:gd name="T6" fmla="*/ 45 w 45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27">
                <a:moveTo>
                  <a:pt x="0" y="27"/>
                </a:moveTo>
                <a:lnTo>
                  <a:pt x="22" y="15"/>
                </a:lnTo>
                <a:lnTo>
                  <a:pt x="30" y="9"/>
                </a:lnTo>
                <a:lnTo>
                  <a:pt x="4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1029">
            <a:extLst>
              <a:ext uri="{FF2B5EF4-FFF2-40B4-BE49-F238E27FC236}">
                <a16:creationId xmlns:a16="http://schemas.microsoft.com/office/drawing/2014/main" id="{8D25168A-4888-9FE7-D9A4-5D2E3F73C059}"/>
              </a:ext>
            </a:extLst>
          </p:cNvPr>
          <p:cNvSpPr>
            <a:spLocks/>
          </p:cNvSpPr>
          <p:nvPr/>
        </p:nvSpPr>
        <p:spPr bwMode="auto">
          <a:xfrm>
            <a:off x="6565914" y="1712919"/>
            <a:ext cx="88900" cy="101600"/>
          </a:xfrm>
          <a:custGeom>
            <a:avLst/>
            <a:gdLst>
              <a:gd name="T0" fmla="*/ 44 w 56"/>
              <a:gd name="T1" fmla="*/ 8 h 64"/>
              <a:gd name="T2" fmla="*/ 41 w 56"/>
              <a:gd name="T3" fmla="*/ 11 h 64"/>
              <a:gd name="T4" fmla="*/ 41 w 56"/>
              <a:gd name="T5" fmla="*/ 9 h 64"/>
              <a:gd name="T6" fmla="*/ 30 w 56"/>
              <a:gd name="T7" fmla="*/ 9 h 64"/>
              <a:gd name="T8" fmla="*/ 30 w 56"/>
              <a:gd name="T9" fmla="*/ 12 h 64"/>
              <a:gd name="T10" fmla="*/ 33 w 56"/>
              <a:gd name="T11" fmla="*/ 15 h 64"/>
              <a:gd name="T12" fmla="*/ 44 w 56"/>
              <a:gd name="T13" fmla="*/ 20 h 64"/>
              <a:gd name="T14" fmla="*/ 46 w 56"/>
              <a:gd name="T15" fmla="*/ 21 h 64"/>
              <a:gd name="T16" fmla="*/ 53 w 56"/>
              <a:gd name="T17" fmla="*/ 21 h 64"/>
              <a:gd name="T18" fmla="*/ 53 w 56"/>
              <a:gd name="T19" fmla="*/ 23 h 64"/>
              <a:gd name="T20" fmla="*/ 53 w 56"/>
              <a:gd name="T21" fmla="*/ 35 h 64"/>
              <a:gd name="T22" fmla="*/ 53 w 56"/>
              <a:gd name="T23" fmla="*/ 36 h 64"/>
              <a:gd name="T24" fmla="*/ 56 w 56"/>
              <a:gd name="T25" fmla="*/ 42 h 64"/>
              <a:gd name="T26" fmla="*/ 56 w 56"/>
              <a:gd name="T27" fmla="*/ 46 h 64"/>
              <a:gd name="T28" fmla="*/ 49 w 56"/>
              <a:gd name="T29" fmla="*/ 45 h 64"/>
              <a:gd name="T30" fmla="*/ 42 w 56"/>
              <a:gd name="T31" fmla="*/ 51 h 64"/>
              <a:gd name="T32" fmla="*/ 36 w 56"/>
              <a:gd name="T33" fmla="*/ 58 h 64"/>
              <a:gd name="T34" fmla="*/ 18 w 56"/>
              <a:gd name="T35" fmla="*/ 64 h 64"/>
              <a:gd name="T36" fmla="*/ 12 w 56"/>
              <a:gd name="T37" fmla="*/ 54 h 64"/>
              <a:gd name="T38" fmla="*/ 6 w 56"/>
              <a:gd name="T39" fmla="*/ 49 h 64"/>
              <a:gd name="T40" fmla="*/ 4 w 56"/>
              <a:gd name="T41" fmla="*/ 46 h 64"/>
              <a:gd name="T42" fmla="*/ 4 w 56"/>
              <a:gd name="T43" fmla="*/ 43 h 64"/>
              <a:gd name="T44" fmla="*/ 7 w 56"/>
              <a:gd name="T45" fmla="*/ 30 h 64"/>
              <a:gd name="T46" fmla="*/ 4 w 56"/>
              <a:gd name="T47" fmla="*/ 26 h 64"/>
              <a:gd name="T48" fmla="*/ 3 w 56"/>
              <a:gd name="T49" fmla="*/ 23 h 64"/>
              <a:gd name="T50" fmla="*/ 0 w 56"/>
              <a:gd name="T51" fmla="*/ 20 h 64"/>
              <a:gd name="T52" fmla="*/ 0 w 56"/>
              <a:gd name="T53" fmla="*/ 19 h 64"/>
              <a:gd name="T54" fmla="*/ 6 w 56"/>
              <a:gd name="T55" fmla="*/ 17 h 64"/>
              <a:gd name="T56" fmla="*/ 14 w 56"/>
              <a:gd name="T57" fmla="*/ 15 h 64"/>
              <a:gd name="T58" fmla="*/ 14 w 56"/>
              <a:gd name="T59" fmla="*/ 4 h 64"/>
              <a:gd name="T60" fmla="*/ 18 w 56"/>
              <a:gd name="T61" fmla="*/ 4 h 64"/>
              <a:gd name="T62" fmla="*/ 21 w 56"/>
              <a:gd name="T63" fmla="*/ 2 h 64"/>
              <a:gd name="T64" fmla="*/ 37 w 56"/>
              <a:gd name="T65" fmla="*/ 0 h 64"/>
              <a:gd name="T66" fmla="*/ 44 w 56"/>
              <a:gd name="T67" fmla="*/ 2 h 64"/>
              <a:gd name="T68" fmla="*/ 44 w 56"/>
              <a:gd name="T69" fmla="*/ 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6" h="64">
                <a:moveTo>
                  <a:pt x="44" y="8"/>
                </a:moveTo>
                <a:lnTo>
                  <a:pt x="41" y="11"/>
                </a:lnTo>
                <a:lnTo>
                  <a:pt x="41" y="9"/>
                </a:lnTo>
                <a:lnTo>
                  <a:pt x="30" y="9"/>
                </a:lnTo>
                <a:lnTo>
                  <a:pt x="30" y="12"/>
                </a:lnTo>
                <a:lnTo>
                  <a:pt x="33" y="15"/>
                </a:lnTo>
                <a:lnTo>
                  <a:pt x="44" y="20"/>
                </a:lnTo>
                <a:lnTo>
                  <a:pt x="46" y="21"/>
                </a:lnTo>
                <a:lnTo>
                  <a:pt x="53" y="21"/>
                </a:lnTo>
                <a:lnTo>
                  <a:pt x="53" y="23"/>
                </a:lnTo>
                <a:lnTo>
                  <a:pt x="53" y="35"/>
                </a:lnTo>
                <a:lnTo>
                  <a:pt x="53" y="36"/>
                </a:lnTo>
                <a:lnTo>
                  <a:pt x="56" y="42"/>
                </a:lnTo>
                <a:lnTo>
                  <a:pt x="56" y="46"/>
                </a:lnTo>
                <a:lnTo>
                  <a:pt x="49" y="45"/>
                </a:lnTo>
                <a:lnTo>
                  <a:pt x="42" y="51"/>
                </a:lnTo>
                <a:lnTo>
                  <a:pt x="36" y="58"/>
                </a:lnTo>
                <a:lnTo>
                  <a:pt x="18" y="64"/>
                </a:lnTo>
                <a:lnTo>
                  <a:pt x="12" y="54"/>
                </a:lnTo>
                <a:lnTo>
                  <a:pt x="6" y="49"/>
                </a:lnTo>
                <a:lnTo>
                  <a:pt x="4" y="46"/>
                </a:lnTo>
                <a:lnTo>
                  <a:pt x="4" y="43"/>
                </a:lnTo>
                <a:lnTo>
                  <a:pt x="7" y="30"/>
                </a:lnTo>
                <a:lnTo>
                  <a:pt x="4" y="26"/>
                </a:lnTo>
                <a:lnTo>
                  <a:pt x="3" y="23"/>
                </a:lnTo>
                <a:lnTo>
                  <a:pt x="0" y="20"/>
                </a:lnTo>
                <a:lnTo>
                  <a:pt x="0" y="19"/>
                </a:lnTo>
                <a:lnTo>
                  <a:pt x="6" y="17"/>
                </a:lnTo>
                <a:lnTo>
                  <a:pt x="14" y="15"/>
                </a:lnTo>
                <a:lnTo>
                  <a:pt x="14" y="4"/>
                </a:lnTo>
                <a:lnTo>
                  <a:pt x="18" y="4"/>
                </a:lnTo>
                <a:lnTo>
                  <a:pt x="21" y="2"/>
                </a:lnTo>
                <a:lnTo>
                  <a:pt x="37" y="0"/>
                </a:lnTo>
                <a:lnTo>
                  <a:pt x="44" y="2"/>
                </a:lnTo>
                <a:lnTo>
                  <a:pt x="44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1030">
            <a:extLst>
              <a:ext uri="{FF2B5EF4-FFF2-40B4-BE49-F238E27FC236}">
                <a16:creationId xmlns:a16="http://schemas.microsoft.com/office/drawing/2014/main" id="{928E8C6A-F205-707E-44E4-E7DF67F278D3}"/>
              </a:ext>
            </a:extLst>
          </p:cNvPr>
          <p:cNvSpPr>
            <a:spLocks/>
          </p:cNvSpPr>
          <p:nvPr/>
        </p:nvSpPr>
        <p:spPr bwMode="auto">
          <a:xfrm>
            <a:off x="5903926" y="1816107"/>
            <a:ext cx="209550" cy="220663"/>
          </a:xfrm>
          <a:custGeom>
            <a:avLst/>
            <a:gdLst>
              <a:gd name="T0" fmla="*/ 129 w 132"/>
              <a:gd name="T1" fmla="*/ 64 h 139"/>
              <a:gd name="T2" fmla="*/ 132 w 132"/>
              <a:gd name="T3" fmla="*/ 74 h 139"/>
              <a:gd name="T4" fmla="*/ 128 w 132"/>
              <a:gd name="T5" fmla="*/ 72 h 139"/>
              <a:gd name="T6" fmla="*/ 128 w 132"/>
              <a:gd name="T7" fmla="*/ 78 h 139"/>
              <a:gd name="T8" fmla="*/ 126 w 132"/>
              <a:gd name="T9" fmla="*/ 87 h 139"/>
              <a:gd name="T10" fmla="*/ 126 w 132"/>
              <a:gd name="T11" fmla="*/ 93 h 139"/>
              <a:gd name="T12" fmla="*/ 120 w 132"/>
              <a:gd name="T13" fmla="*/ 97 h 139"/>
              <a:gd name="T14" fmla="*/ 116 w 132"/>
              <a:gd name="T15" fmla="*/ 105 h 139"/>
              <a:gd name="T16" fmla="*/ 75 w 132"/>
              <a:gd name="T17" fmla="*/ 130 h 139"/>
              <a:gd name="T18" fmla="*/ 61 w 132"/>
              <a:gd name="T19" fmla="*/ 139 h 139"/>
              <a:gd name="T20" fmla="*/ 43 w 132"/>
              <a:gd name="T21" fmla="*/ 132 h 139"/>
              <a:gd name="T22" fmla="*/ 42 w 132"/>
              <a:gd name="T23" fmla="*/ 130 h 139"/>
              <a:gd name="T24" fmla="*/ 0 w 132"/>
              <a:gd name="T25" fmla="*/ 104 h 139"/>
              <a:gd name="T26" fmla="*/ 20 w 132"/>
              <a:gd name="T27" fmla="*/ 71 h 139"/>
              <a:gd name="T28" fmla="*/ 24 w 132"/>
              <a:gd name="T29" fmla="*/ 63 h 139"/>
              <a:gd name="T30" fmla="*/ 35 w 132"/>
              <a:gd name="T31" fmla="*/ 41 h 139"/>
              <a:gd name="T32" fmla="*/ 45 w 132"/>
              <a:gd name="T33" fmla="*/ 27 h 139"/>
              <a:gd name="T34" fmla="*/ 69 w 132"/>
              <a:gd name="T35" fmla="*/ 0 h 139"/>
              <a:gd name="T36" fmla="*/ 107 w 132"/>
              <a:gd name="T37" fmla="*/ 36 h 139"/>
              <a:gd name="T38" fmla="*/ 114 w 132"/>
              <a:gd name="T39" fmla="*/ 37 h 139"/>
              <a:gd name="T40" fmla="*/ 117 w 132"/>
              <a:gd name="T41" fmla="*/ 42 h 139"/>
              <a:gd name="T42" fmla="*/ 121 w 132"/>
              <a:gd name="T43" fmla="*/ 52 h 139"/>
              <a:gd name="T44" fmla="*/ 117 w 132"/>
              <a:gd name="T45" fmla="*/ 61 h 139"/>
              <a:gd name="T46" fmla="*/ 118 w 132"/>
              <a:gd name="T47" fmla="*/ 61 h 139"/>
              <a:gd name="T48" fmla="*/ 122 w 132"/>
              <a:gd name="T49" fmla="*/ 63 h 139"/>
              <a:gd name="T50" fmla="*/ 126 w 132"/>
              <a:gd name="T51" fmla="*/ 63 h 139"/>
              <a:gd name="T52" fmla="*/ 129 w 132"/>
              <a:gd name="T53" fmla="*/ 6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2" h="139">
                <a:moveTo>
                  <a:pt x="129" y="64"/>
                </a:moveTo>
                <a:lnTo>
                  <a:pt x="132" y="74"/>
                </a:lnTo>
                <a:lnTo>
                  <a:pt x="128" y="72"/>
                </a:lnTo>
                <a:lnTo>
                  <a:pt x="128" y="78"/>
                </a:lnTo>
                <a:lnTo>
                  <a:pt x="126" y="87"/>
                </a:lnTo>
                <a:lnTo>
                  <a:pt x="126" y="93"/>
                </a:lnTo>
                <a:lnTo>
                  <a:pt x="120" y="97"/>
                </a:lnTo>
                <a:lnTo>
                  <a:pt x="116" y="105"/>
                </a:lnTo>
                <a:lnTo>
                  <a:pt x="75" y="130"/>
                </a:lnTo>
                <a:lnTo>
                  <a:pt x="61" y="139"/>
                </a:lnTo>
                <a:lnTo>
                  <a:pt x="43" y="132"/>
                </a:lnTo>
                <a:lnTo>
                  <a:pt x="42" y="130"/>
                </a:lnTo>
                <a:lnTo>
                  <a:pt x="0" y="104"/>
                </a:lnTo>
                <a:lnTo>
                  <a:pt x="20" y="71"/>
                </a:lnTo>
                <a:lnTo>
                  <a:pt x="24" y="63"/>
                </a:lnTo>
                <a:lnTo>
                  <a:pt x="35" y="41"/>
                </a:lnTo>
                <a:lnTo>
                  <a:pt x="45" y="27"/>
                </a:lnTo>
                <a:lnTo>
                  <a:pt x="69" y="0"/>
                </a:lnTo>
                <a:lnTo>
                  <a:pt x="107" y="36"/>
                </a:lnTo>
                <a:lnTo>
                  <a:pt x="114" y="37"/>
                </a:lnTo>
                <a:lnTo>
                  <a:pt x="117" y="42"/>
                </a:lnTo>
                <a:lnTo>
                  <a:pt x="121" y="52"/>
                </a:lnTo>
                <a:lnTo>
                  <a:pt x="117" y="61"/>
                </a:lnTo>
                <a:lnTo>
                  <a:pt x="118" y="61"/>
                </a:lnTo>
                <a:lnTo>
                  <a:pt x="122" y="63"/>
                </a:lnTo>
                <a:lnTo>
                  <a:pt x="126" y="63"/>
                </a:lnTo>
                <a:lnTo>
                  <a:pt x="129" y="6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1031">
            <a:extLst>
              <a:ext uri="{FF2B5EF4-FFF2-40B4-BE49-F238E27FC236}">
                <a16:creationId xmlns:a16="http://schemas.microsoft.com/office/drawing/2014/main" id="{C6D7E626-A4D6-2E39-7CE8-7FAA4A060F79}"/>
              </a:ext>
            </a:extLst>
          </p:cNvPr>
          <p:cNvSpPr>
            <a:spLocks/>
          </p:cNvSpPr>
          <p:nvPr/>
        </p:nvSpPr>
        <p:spPr bwMode="auto">
          <a:xfrm>
            <a:off x="6397639" y="1822457"/>
            <a:ext cx="120650" cy="117475"/>
          </a:xfrm>
          <a:custGeom>
            <a:avLst/>
            <a:gdLst>
              <a:gd name="T0" fmla="*/ 43 w 76"/>
              <a:gd name="T1" fmla="*/ 63 h 74"/>
              <a:gd name="T2" fmla="*/ 0 w 76"/>
              <a:gd name="T3" fmla="*/ 74 h 74"/>
              <a:gd name="T4" fmla="*/ 1 w 76"/>
              <a:gd name="T5" fmla="*/ 60 h 74"/>
              <a:gd name="T6" fmla="*/ 2 w 76"/>
              <a:gd name="T7" fmla="*/ 49 h 74"/>
              <a:gd name="T8" fmla="*/ 13 w 76"/>
              <a:gd name="T9" fmla="*/ 27 h 74"/>
              <a:gd name="T10" fmla="*/ 15 w 76"/>
              <a:gd name="T11" fmla="*/ 23 h 74"/>
              <a:gd name="T12" fmla="*/ 15 w 76"/>
              <a:gd name="T13" fmla="*/ 17 h 74"/>
              <a:gd name="T14" fmla="*/ 20 w 76"/>
              <a:gd name="T15" fmla="*/ 7 h 74"/>
              <a:gd name="T16" fmla="*/ 39 w 76"/>
              <a:gd name="T17" fmla="*/ 3 h 74"/>
              <a:gd name="T18" fmla="*/ 49 w 76"/>
              <a:gd name="T19" fmla="*/ 0 h 74"/>
              <a:gd name="T20" fmla="*/ 61 w 76"/>
              <a:gd name="T21" fmla="*/ 4 h 74"/>
              <a:gd name="T22" fmla="*/ 67 w 76"/>
              <a:gd name="T23" fmla="*/ 18 h 74"/>
              <a:gd name="T24" fmla="*/ 69 w 76"/>
              <a:gd name="T25" fmla="*/ 19 h 74"/>
              <a:gd name="T26" fmla="*/ 72 w 76"/>
              <a:gd name="T27" fmla="*/ 19 h 74"/>
              <a:gd name="T28" fmla="*/ 76 w 76"/>
              <a:gd name="T29" fmla="*/ 22 h 74"/>
              <a:gd name="T30" fmla="*/ 72 w 76"/>
              <a:gd name="T31" fmla="*/ 29 h 74"/>
              <a:gd name="T32" fmla="*/ 68 w 76"/>
              <a:gd name="T33" fmla="*/ 37 h 74"/>
              <a:gd name="T34" fmla="*/ 49 w 76"/>
              <a:gd name="T35" fmla="*/ 51 h 74"/>
              <a:gd name="T36" fmla="*/ 43 w 76"/>
              <a:gd name="T37" fmla="*/ 6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6" h="74">
                <a:moveTo>
                  <a:pt x="43" y="63"/>
                </a:moveTo>
                <a:lnTo>
                  <a:pt x="0" y="74"/>
                </a:lnTo>
                <a:lnTo>
                  <a:pt x="1" y="60"/>
                </a:lnTo>
                <a:lnTo>
                  <a:pt x="2" y="49"/>
                </a:lnTo>
                <a:lnTo>
                  <a:pt x="13" y="27"/>
                </a:lnTo>
                <a:lnTo>
                  <a:pt x="15" y="23"/>
                </a:lnTo>
                <a:lnTo>
                  <a:pt x="15" y="17"/>
                </a:lnTo>
                <a:lnTo>
                  <a:pt x="20" y="7"/>
                </a:lnTo>
                <a:lnTo>
                  <a:pt x="39" y="3"/>
                </a:lnTo>
                <a:lnTo>
                  <a:pt x="49" y="0"/>
                </a:lnTo>
                <a:lnTo>
                  <a:pt x="61" y="4"/>
                </a:lnTo>
                <a:lnTo>
                  <a:pt x="67" y="18"/>
                </a:lnTo>
                <a:lnTo>
                  <a:pt x="69" y="19"/>
                </a:lnTo>
                <a:lnTo>
                  <a:pt x="72" y="19"/>
                </a:lnTo>
                <a:lnTo>
                  <a:pt x="76" y="22"/>
                </a:lnTo>
                <a:lnTo>
                  <a:pt x="72" y="29"/>
                </a:lnTo>
                <a:lnTo>
                  <a:pt x="68" y="37"/>
                </a:lnTo>
                <a:lnTo>
                  <a:pt x="49" y="51"/>
                </a:lnTo>
                <a:lnTo>
                  <a:pt x="43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1032">
            <a:extLst>
              <a:ext uri="{FF2B5EF4-FFF2-40B4-BE49-F238E27FC236}">
                <a16:creationId xmlns:a16="http://schemas.microsoft.com/office/drawing/2014/main" id="{63C49D7B-751B-6614-CC89-A4E4A65A7968}"/>
              </a:ext>
            </a:extLst>
          </p:cNvPr>
          <p:cNvSpPr>
            <a:spLocks/>
          </p:cNvSpPr>
          <p:nvPr/>
        </p:nvSpPr>
        <p:spPr bwMode="auto">
          <a:xfrm>
            <a:off x="6465902" y="1881195"/>
            <a:ext cx="104775" cy="96838"/>
          </a:xfrm>
          <a:custGeom>
            <a:avLst/>
            <a:gdLst>
              <a:gd name="T0" fmla="*/ 41 w 66"/>
              <a:gd name="T1" fmla="*/ 61 h 61"/>
              <a:gd name="T2" fmla="*/ 39 w 66"/>
              <a:gd name="T3" fmla="*/ 61 h 61"/>
              <a:gd name="T4" fmla="*/ 29 w 66"/>
              <a:gd name="T5" fmla="*/ 52 h 61"/>
              <a:gd name="T6" fmla="*/ 28 w 66"/>
              <a:gd name="T7" fmla="*/ 50 h 61"/>
              <a:gd name="T8" fmla="*/ 17 w 66"/>
              <a:gd name="T9" fmla="*/ 49 h 61"/>
              <a:gd name="T10" fmla="*/ 15 w 66"/>
              <a:gd name="T11" fmla="*/ 46 h 61"/>
              <a:gd name="T12" fmla="*/ 17 w 66"/>
              <a:gd name="T13" fmla="*/ 42 h 61"/>
              <a:gd name="T14" fmla="*/ 9 w 66"/>
              <a:gd name="T15" fmla="*/ 42 h 61"/>
              <a:gd name="T16" fmla="*/ 2 w 66"/>
              <a:gd name="T17" fmla="*/ 30 h 61"/>
              <a:gd name="T18" fmla="*/ 0 w 66"/>
              <a:gd name="T19" fmla="*/ 26 h 61"/>
              <a:gd name="T20" fmla="*/ 6 w 66"/>
              <a:gd name="T21" fmla="*/ 14 h 61"/>
              <a:gd name="T22" fmla="*/ 25 w 66"/>
              <a:gd name="T23" fmla="*/ 0 h 61"/>
              <a:gd name="T24" fmla="*/ 28 w 66"/>
              <a:gd name="T25" fmla="*/ 1 h 61"/>
              <a:gd name="T26" fmla="*/ 26 w 66"/>
              <a:gd name="T27" fmla="*/ 5 h 61"/>
              <a:gd name="T28" fmla="*/ 25 w 66"/>
              <a:gd name="T29" fmla="*/ 10 h 61"/>
              <a:gd name="T30" fmla="*/ 25 w 66"/>
              <a:gd name="T31" fmla="*/ 10 h 61"/>
              <a:gd name="T32" fmla="*/ 29 w 66"/>
              <a:gd name="T33" fmla="*/ 12 h 61"/>
              <a:gd name="T34" fmla="*/ 39 w 66"/>
              <a:gd name="T35" fmla="*/ 18 h 61"/>
              <a:gd name="T36" fmla="*/ 43 w 66"/>
              <a:gd name="T37" fmla="*/ 19 h 61"/>
              <a:gd name="T38" fmla="*/ 43 w 66"/>
              <a:gd name="T39" fmla="*/ 23 h 61"/>
              <a:gd name="T40" fmla="*/ 43 w 66"/>
              <a:gd name="T41" fmla="*/ 31 h 61"/>
              <a:gd name="T42" fmla="*/ 52 w 66"/>
              <a:gd name="T43" fmla="*/ 33 h 61"/>
              <a:gd name="T44" fmla="*/ 58 w 66"/>
              <a:gd name="T45" fmla="*/ 34 h 61"/>
              <a:gd name="T46" fmla="*/ 66 w 66"/>
              <a:gd name="T47" fmla="*/ 35 h 61"/>
              <a:gd name="T48" fmla="*/ 66 w 66"/>
              <a:gd name="T49" fmla="*/ 40 h 61"/>
              <a:gd name="T50" fmla="*/ 64 w 66"/>
              <a:gd name="T51" fmla="*/ 42 h 61"/>
              <a:gd name="T52" fmla="*/ 64 w 66"/>
              <a:gd name="T53" fmla="*/ 44 h 61"/>
              <a:gd name="T54" fmla="*/ 63 w 66"/>
              <a:gd name="T55" fmla="*/ 60 h 61"/>
              <a:gd name="T56" fmla="*/ 51 w 66"/>
              <a:gd name="T57" fmla="*/ 61 h 61"/>
              <a:gd name="T58" fmla="*/ 45 w 66"/>
              <a:gd name="T59" fmla="*/ 61 h 61"/>
              <a:gd name="T60" fmla="*/ 41 w 66"/>
              <a:gd name="T61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6" h="61">
                <a:moveTo>
                  <a:pt x="41" y="61"/>
                </a:moveTo>
                <a:lnTo>
                  <a:pt x="39" y="61"/>
                </a:lnTo>
                <a:lnTo>
                  <a:pt x="29" y="52"/>
                </a:lnTo>
                <a:lnTo>
                  <a:pt x="28" y="50"/>
                </a:lnTo>
                <a:lnTo>
                  <a:pt x="17" y="49"/>
                </a:lnTo>
                <a:lnTo>
                  <a:pt x="15" y="46"/>
                </a:lnTo>
                <a:lnTo>
                  <a:pt x="17" y="42"/>
                </a:lnTo>
                <a:lnTo>
                  <a:pt x="9" y="42"/>
                </a:lnTo>
                <a:lnTo>
                  <a:pt x="2" y="30"/>
                </a:lnTo>
                <a:lnTo>
                  <a:pt x="0" y="26"/>
                </a:lnTo>
                <a:lnTo>
                  <a:pt x="6" y="14"/>
                </a:lnTo>
                <a:lnTo>
                  <a:pt x="25" y="0"/>
                </a:lnTo>
                <a:lnTo>
                  <a:pt x="28" y="1"/>
                </a:lnTo>
                <a:lnTo>
                  <a:pt x="26" y="5"/>
                </a:lnTo>
                <a:lnTo>
                  <a:pt x="25" y="10"/>
                </a:lnTo>
                <a:lnTo>
                  <a:pt x="25" y="10"/>
                </a:lnTo>
                <a:lnTo>
                  <a:pt x="29" y="12"/>
                </a:lnTo>
                <a:lnTo>
                  <a:pt x="39" y="18"/>
                </a:lnTo>
                <a:lnTo>
                  <a:pt x="43" y="19"/>
                </a:lnTo>
                <a:lnTo>
                  <a:pt x="43" y="23"/>
                </a:lnTo>
                <a:lnTo>
                  <a:pt x="43" y="31"/>
                </a:lnTo>
                <a:lnTo>
                  <a:pt x="52" y="33"/>
                </a:lnTo>
                <a:lnTo>
                  <a:pt x="58" y="34"/>
                </a:lnTo>
                <a:lnTo>
                  <a:pt x="66" y="35"/>
                </a:lnTo>
                <a:lnTo>
                  <a:pt x="66" y="40"/>
                </a:lnTo>
                <a:lnTo>
                  <a:pt x="64" y="42"/>
                </a:lnTo>
                <a:lnTo>
                  <a:pt x="64" y="44"/>
                </a:lnTo>
                <a:lnTo>
                  <a:pt x="63" y="60"/>
                </a:lnTo>
                <a:lnTo>
                  <a:pt x="51" y="61"/>
                </a:lnTo>
                <a:lnTo>
                  <a:pt x="45" y="61"/>
                </a:lnTo>
                <a:lnTo>
                  <a:pt x="41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1033">
            <a:extLst>
              <a:ext uri="{FF2B5EF4-FFF2-40B4-BE49-F238E27FC236}">
                <a16:creationId xmlns:a16="http://schemas.microsoft.com/office/drawing/2014/main" id="{9FC8A08C-DCED-28E1-96EE-58B67BA3AE0D}"/>
              </a:ext>
            </a:extLst>
          </p:cNvPr>
          <p:cNvSpPr>
            <a:spLocks/>
          </p:cNvSpPr>
          <p:nvPr/>
        </p:nvSpPr>
        <p:spPr bwMode="auto">
          <a:xfrm>
            <a:off x="6288101" y="1970095"/>
            <a:ext cx="92075" cy="109538"/>
          </a:xfrm>
          <a:custGeom>
            <a:avLst/>
            <a:gdLst>
              <a:gd name="T0" fmla="*/ 58 w 58"/>
              <a:gd name="T1" fmla="*/ 34 h 69"/>
              <a:gd name="T2" fmla="*/ 56 w 58"/>
              <a:gd name="T3" fmla="*/ 48 h 69"/>
              <a:gd name="T4" fmla="*/ 56 w 58"/>
              <a:gd name="T5" fmla="*/ 52 h 69"/>
              <a:gd name="T6" fmla="*/ 17 w 58"/>
              <a:gd name="T7" fmla="*/ 69 h 69"/>
              <a:gd name="T8" fmla="*/ 5 w 58"/>
              <a:gd name="T9" fmla="*/ 68 h 69"/>
              <a:gd name="T10" fmla="*/ 5 w 58"/>
              <a:gd name="T11" fmla="*/ 56 h 69"/>
              <a:gd name="T12" fmla="*/ 15 w 58"/>
              <a:gd name="T13" fmla="*/ 33 h 69"/>
              <a:gd name="T14" fmla="*/ 17 w 58"/>
              <a:gd name="T15" fmla="*/ 30 h 69"/>
              <a:gd name="T16" fmla="*/ 14 w 58"/>
              <a:gd name="T17" fmla="*/ 26 h 69"/>
              <a:gd name="T18" fmla="*/ 13 w 58"/>
              <a:gd name="T19" fmla="*/ 24 h 69"/>
              <a:gd name="T20" fmla="*/ 6 w 58"/>
              <a:gd name="T21" fmla="*/ 27 h 69"/>
              <a:gd name="T22" fmla="*/ 3 w 58"/>
              <a:gd name="T23" fmla="*/ 26 h 69"/>
              <a:gd name="T24" fmla="*/ 0 w 58"/>
              <a:gd name="T25" fmla="*/ 24 h 69"/>
              <a:gd name="T26" fmla="*/ 2 w 58"/>
              <a:gd name="T27" fmla="*/ 16 h 69"/>
              <a:gd name="T28" fmla="*/ 7 w 58"/>
              <a:gd name="T29" fmla="*/ 8 h 69"/>
              <a:gd name="T30" fmla="*/ 26 w 58"/>
              <a:gd name="T31" fmla="*/ 0 h 69"/>
              <a:gd name="T32" fmla="*/ 29 w 58"/>
              <a:gd name="T33" fmla="*/ 7 h 69"/>
              <a:gd name="T34" fmla="*/ 29 w 58"/>
              <a:gd name="T35" fmla="*/ 8 h 69"/>
              <a:gd name="T36" fmla="*/ 41 w 58"/>
              <a:gd name="T37" fmla="*/ 14 h 69"/>
              <a:gd name="T38" fmla="*/ 43 w 58"/>
              <a:gd name="T39" fmla="*/ 18 h 69"/>
              <a:gd name="T40" fmla="*/ 44 w 58"/>
              <a:gd name="T41" fmla="*/ 1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" h="69">
                <a:moveTo>
                  <a:pt x="58" y="34"/>
                </a:moveTo>
                <a:lnTo>
                  <a:pt x="56" y="48"/>
                </a:lnTo>
                <a:lnTo>
                  <a:pt x="56" y="52"/>
                </a:lnTo>
                <a:lnTo>
                  <a:pt x="17" y="69"/>
                </a:lnTo>
                <a:lnTo>
                  <a:pt x="5" y="68"/>
                </a:lnTo>
                <a:lnTo>
                  <a:pt x="5" y="56"/>
                </a:lnTo>
                <a:lnTo>
                  <a:pt x="15" y="33"/>
                </a:lnTo>
                <a:lnTo>
                  <a:pt x="17" y="30"/>
                </a:lnTo>
                <a:lnTo>
                  <a:pt x="14" y="26"/>
                </a:lnTo>
                <a:lnTo>
                  <a:pt x="13" y="24"/>
                </a:lnTo>
                <a:lnTo>
                  <a:pt x="6" y="27"/>
                </a:lnTo>
                <a:lnTo>
                  <a:pt x="3" y="26"/>
                </a:lnTo>
                <a:lnTo>
                  <a:pt x="0" y="24"/>
                </a:lnTo>
                <a:lnTo>
                  <a:pt x="2" y="16"/>
                </a:lnTo>
                <a:lnTo>
                  <a:pt x="7" y="8"/>
                </a:lnTo>
                <a:lnTo>
                  <a:pt x="26" y="0"/>
                </a:lnTo>
                <a:lnTo>
                  <a:pt x="29" y="7"/>
                </a:lnTo>
                <a:lnTo>
                  <a:pt x="29" y="8"/>
                </a:lnTo>
                <a:lnTo>
                  <a:pt x="41" y="14"/>
                </a:lnTo>
                <a:lnTo>
                  <a:pt x="43" y="18"/>
                </a:lnTo>
                <a:lnTo>
                  <a:pt x="44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1034">
            <a:extLst>
              <a:ext uri="{FF2B5EF4-FFF2-40B4-BE49-F238E27FC236}">
                <a16:creationId xmlns:a16="http://schemas.microsoft.com/office/drawing/2014/main" id="{BD07F08D-D009-E34D-9AC1-36C5D0D122B9}"/>
              </a:ext>
            </a:extLst>
          </p:cNvPr>
          <p:cNvSpPr>
            <a:spLocks/>
          </p:cNvSpPr>
          <p:nvPr/>
        </p:nvSpPr>
        <p:spPr bwMode="auto">
          <a:xfrm>
            <a:off x="6357951" y="1993908"/>
            <a:ext cx="15875" cy="7938"/>
          </a:xfrm>
          <a:custGeom>
            <a:avLst/>
            <a:gdLst>
              <a:gd name="T0" fmla="*/ 0 w 10"/>
              <a:gd name="T1" fmla="*/ 4 h 5"/>
              <a:gd name="T2" fmla="*/ 1 w 10"/>
              <a:gd name="T3" fmla="*/ 5 h 5"/>
              <a:gd name="T4" fmla="*/ 10 w 10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5">
                <a:moveTo>
                  <a:pt x="0" y="4"/>
                </a:moveTo>
                <a:lnTo>
                  <a:pt x="1" y="5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1035">
            <a:extLst>
              <a:ext uri="{FF2B5EF4-FFF2-40B4-BE49-F238E27FC236}">
                <a16:creationId xmlns:a16="http://schemas.microsoft.com/office/drawing/2014/main" id="{A0CE7BCF-10CB-728C-8902-17EA18B8FD1F}"/>
              </a:ext>
            </a:extLst>
          </p:cNvPr>
          <p:cNvSpPr>
            <a:spLocks/>
          </p:cNvSpPr>
          <p:nvPr/>
        </p:nvSpPr>
        <p:spPr bwMode="auto">
          <a:xfrm>
            <a:off x="6380176" y="1993908"/>
            <a:ext cx="92075" cy="30163"/>
          </a:xfrm>
          <a:custGeom>
            <a:avLst/>
            <a:gdLst>
              <a:gd name="T0" fmla="*/ 0 w 58"/>
              <a:gd name="T1" fmla="*/ 19 h 19"/>
              <a:gd name="T2" fmla="*/ 2 w 58"/>
              <a:gd name="T3" fmla="*/ 18 h 19"/>
              <a:gd name="T4" fmla="*/ 11 w 58"/>
              <a:gd name="T5" fmla="*/ 16 h 19"/>
              <a:gd name="T6" fmla="*/ 12 w 58"/>
              <a:gd name="T7" fmla="*/ 16 h 19"/>
              <a:gd name="T8" fmla="*/ 20 w 58"/>
              <a:gd name="T9" fmla="*/ 7 h 19"/>
              <a:gd name="T10" fmla="*/ 27 w 58"/>
              <a:gd name="T11" fmla="*/ 0 h 19"/>
              <a:gd name="T12" fmla="*/ 58 w 58"/>
              <a:gd name="T13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" h="19">
                <a:moveTo>
                  <a:pt x="0" y="19"/>
                </a:moveTo>
                <a:lnTo>
                  <a:pt x="2" y="18"/>
                </a:lnTo>
                <a:lnTo>
                  <a:pt x="11" y="16"/>
                </a:lnTo>
                <a:lnTo>
                  <a:pt x="12" y="16"/>
                </a:lnTo>
                <a:lnTo>
                  <a:pt x="20" y="7"/>
                </a:lnTo>
                <a:lnTo>
                  <a:pt x="27" y="0"/>
                </a:lnTo>
                <a:lnTo>
                  <a:pt x="58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1036">
            <a:extLst>
              <a:ext uri="{FF2B5EF4-FFF2-40B4-BE49-F238E27FC236}">
                <a16:creationId xmlns:a16="http://schemas.microsoft.com/office/drawing/2014/main" id="{47299D7C-AB8C-3B4F-615D-2A760F47D608}"/>
              </a:ext>
            </a:extLst>
          </p:cNvPr>
          <p:cNvSpPr>
            <a:spLocks/>
          </p:cNvSpPr>
          <p:nvPr/>
        </p:nvSpPr>
        <p:spPr bwMode="auto">
          <a:xfrm>
            <a:off x="6377001" y="1995495"/>
            <a:ext cx="122238" cy="60325"/>
          </a:xfrm>
          <a:custGeom>
            <a:avLst/>
            <a:gdLst>
              <a:gd name="T0" fmla="*/ 60 w 77"/>
              <a:gd name="T1" fmla="*/ 2 h 38"/>
              <a:gd name="T2" fmla="*/ 63 w 77"/>
              <a:gd name="T3" fmla="*/ 2 h 38"/>
              <a:gd name="T4" fmla="*/ 74 w 77"/>
              <a:gd name="T5" fmla="*/ 0 h 38"/>
              <a:gd name="T6" fmla="*/ 69 w 77"/>
              <a:gd name="T7" fmla="*/ 6 h 38"/>
              <a:gd name="T8" fmla="*/ 69 w 77"/>
              <a:gd name="T9" fmla="*/ 7 h 38"/>
              <a:gd name="T10" fmla="*/ 67 w 77"/>
              <a:gd name="T11" fmla="*/ 17 h 38"/>
              <a:gd name="T12" fmla="*/ 67 w 77"/>
              <a:gd name="T13" fmla="*/ 21 h 38"/>
              <a:gd name="T14" fmla="*/ 71 w 77"/>
              <a:gd name="T15" fmla="*/ 18 h 38"/>
              <a:gd name="T16" fmla="*/ 73 w 77"/>
              <a:gd name="T17" fmla="*/ 21 h 38"/>
              <a:gd name="T18" fmla="*/ 77 w 77"/>
              <a:gd name="T19" fmla="*/ 25 h 38"/>
              <a:gd name="T20" fmla="*/ 63 w 77"/>
              <a:gd name="T21" fmla="*/ 36 h 38"/>
              <a:gd name="T22" fmla="*/ 40 w 77"/>
              <a:gd name="T23" fmla="*/ 38 h 38"/>
              <a:gd name="T24" fmla="*/ 24 w 77"/>
              <a:gd name="T25" fmla="*/ 34 h 38"/>
              <a:gd name="T26" fmla="*/ 0 w 77"/>
              <a:gd name="T27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7" h="38">
                <a:moveTo>
                  <a:pt x="60" y="2"/>
                </a:moveTo>
                <a:lnTo>
                  <a:pt x="63" y="2"/>
                </a:lnTo>
                <a:lnTo>
                  <a:pt x="74" y="0"/>
                </a:lnTo>
                <a:lnTo>
                  <a:pt x="69" y="6"/>
                </a:lnTo>
                <a:lnTo>
                  <a:pt x="69" y="7"/>
                </a:lnTo>
                <a:lnTo>
                  <a:pt x="67" y="17"/>
                </a:lnTo>
                <a:lnTo>
                  <a:pt x="67" y="21"/>
                </a:lnTo>
                <a:lnTo>
                  <a:pt x="71" y="18"/>
                </a:lnTo>
                <a:lnTo>
                  <a:pt x="73" y="21"/>
                </a:lnTo>
                <a:lnTo>
                  <a:pt x="77" y="25"/>
                </a:lnTo>
                <a:lnTo>
                  <a:pt x="63" y="36"/>
                </a:lnTo>
                <a:lnTo>
                  <a:pt x="40" y="38"/>
                </a:lnTo>
                <a:lnTo>
                  <a:pt x="24" y="34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1037">
            <a:extLst>
              <a:ext uri="{FF2B5EF4-FFF2-40B4-BE49-F238E27FC236}">
                <a16:creationId xmlns:a16="http://schemas.microsoft.com/office/drawing/2014/main" id="{459FD893-EC48-DA98-F7A4-135F49AAEBA7}"/>
              </a:ext>
            </a:extLst>
          </p:cNvPr>
          <p:cNvSpPr>
            <a:spLocks/>
          </p:cNvSpPr>
          <p:nvPr/>
        </p:nvSpPr>
        <p:spPr bwMode="auto">
          <a:xfrm>
            <a:off x="5738825" y="2066933"/>
            <a:ext cx="171450" cy="234951"/>
          </a:xfrm>
          <a:custGeom>
            <a:avLst/>
            <a:gdLst>
              <a:gd name="T0" fmla="*/ 94 w 108"/>
              <a:gd name="T1" fmla="*/ 115 h 148"/>
              <a:gd name="T2" fmla="*/ 108 w 108"/>
              <a:gd name="T3" fmla="*/ 148 h 148"/>
              <a:gd name="T4" fmla="*/ 67 w 108"/>
              <a:gd name="T5" fmla="*/ 112 h 148"/>
              <a:gd name="T6" fmla="*/ 65 w 108"/>
              <a:gd name="T7" fmla="*/ 111 h 148"/>
              <a:gd name="T8" fmla="*/ 64 w 108"/>
              <a:gd name="T9" fmla="*/ 111 h 148"/>
              <a:gd name="T10" fmla="*/ 56 w 108"/>
              <a:gd name="T11" fmla="*/ 111 h 148"/>
              <a:gd name="T12" fmla="*/ 52 w 108"/>
              <a:gd name="T13" fmla="*/ 94 h 148"/>
              <a:gd name="T14" fmla="*/ 49 w 108"/>
              <a:gd name="T15" fmla="*/ 93 h 148"/>
              <a:gd name="T16" fmla="*/ 46 w 108"/>
              <a:gd name="T17" fmla="*/ 89 h 148"/>
              <a:gd name="T18" fmla="*/ 12 w 108"/>
              <a:gd name="T19" fmla="*/ 68 h 148"/>
              <a:gd name="T20" fmla="*/ 0 w 108"/>
              <a:gd name="T21" fmla="*/ 62 h 148"/>
              <a:gd name="T22" fmla="*/ 12 w 108"/>
              <a:gd name="T23" fmla="*/ 41 h 148"/>
              <a:gd name="T24" fmla="*/ 12 w 108"/>
              <a:gd name="T25" fmla="*/ 40 h 148"/>
              <a:gd name="T26" fmla="*/ 20 w 108"/>
              <a:gd name="T27" fmla="*/ 28 h 148"/>
              <a:gd name="T28" fmla="*/ 34 w 108"/>
              <a:gd name="T29" fmla="*/ 15 h 148"/>
              <a:gd name="T30" fmla="*/ 54 w 108"/>
              <a:gd name="T31" fmla="*/ 0 h 148"/>
              <a:gd name="T32" fmla="*/ 83 w 108"/>
              <a:gd name="T33" fmla="*/ 44 h 148"/>
              <a:gd name="T34" fmla="*/ 98 w 108"/>
              <a:gd name="T35" fmla="*/ 62 h 148"/>
              <a:gd name="T36" fmla="*/ 97 w 108"/>
              <a:gd name="T37" fmla="*/ 68 h 148"/>
              <a:gd name="T38" fmla="*/ 93 w 108"/>
              <a:gd name="T39" fmla="*/ 97 h 148"/>
              <a:gd name="T40" fmla="*/ 94 w 108"/>
              <a:gd name="T41" fmla="*/ 11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" h="148">
                <a:moveTo>
                  <a:pt x="94" y="115"/>
                </a:moveTo>
                <a:lnTo>
                  <a:pt x="108" y="148"/>
                </a:lnTo>
                <a:lnTo>
                  <a:pt x="67" y="112"/>
                </a:lnTo>
                <a:lnTo>
                  <a:pt x="65" y="111"/>
                </a:lnTo>
                <a:lnTo>
                  <a:pt x="64" y="111"/>
                </a:lnTo>
                <a:lnTo>
                  <a:pt x="56" y="111"/>
                </a:lnTo>
                <a:lnTo>
                  <a:pt x="52" y="94"/>
                </a:lnTo>
                <a:lnTo>
                  <a:pt x="49" y="93"/>
                </a:lnTo>
                <a:lnTo>
                  <a:pt x="46" y="89"/>
                </a:lnTo>
                <a:lnTo>
                  <a:pt x="12" y="68"/>
                </a:lnTo>
                <a:lnTo>
                  <a:pt x="0" y="62"/>
                </a:lnTo>
                <a:lnTo>
                  <a:pt x="12" y="41"/>
                </a:lnTo>
                <a:lnTo>
                  <a:pt x="12" y="40"/>
                </a:lnTo>
                <a:lnTo>
                  <a:pt x="20" y="28"/>
                </a:lnTo>
                <a:lnTo>
                  <a:pt x="34" y="15"/>
                </a:lnTo>
                <a:lnTo>
                  <a:pt x="54" y="0"/>
                </a:lnTo>
                <a:lnTo>
                  <a:pt x="83" y="44"/>
                </a:lnTo>
                <a:lnTo>
                  <a:pt x="98" y="62"/>
                </a:lnTo>
                <a:lnTo>
                  <a:pt x="97" y="68"/>
                </a:lnTo>
                <a:lnTo>
                  <a:pt x="93" y="97"/>
                </a:lnTo>
                <a:lnTo>
                  <a:pt x="94" y="1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Freeform 1038">
            <a:extLst>
              <a:ext uri="{FF2B5EF4-FFF2-40B4-BE49-F238E27FC236}">
                <a16:creationId xmlns:a16="http://schemas.microsoft.com/office/drawing/2014/main" id="{22189B8F-F9A4-C0A9-EF8F-5432CFC97979}"/>
              </a:ext>
            </a:extLst>
          </p:cNvPr>
          <p:cNvSpPr>
            <a:spLocks/>
          </p:cNvSpPr>
          <p:nvPr/>
        </p:nvSpPr>
        <p:spPr bwMode="auto">
          <a:xfrm>
            <a:off x="5684850" y="2165358"/>
            <a:ext cx="242888" cy="207963"/>
          </a:xfrm>
          <a:custGeom>
            <a:avLst/>
            <a:gdLst>
              <a:gd name="T0" fmla="*/ 142 w 153"/>
              <a:gd name="T1" fmla="*/ 125 h 131"/>
              <a:gd name="T2" fmla="*/ 134 w 153"/>
              <a:gd name="T3" fmla="*/ 131 h 131"/>
              <a:gd name="T4" fmla="*/ 110 w 153"/>
              <a:gd name="T5" fmla="*/ 116 h 131"/>
              <a:gd name="T6" fmla="*/ 98 w 153"/>
              <a:gd name="T7" fmla="*/ 107 h 131"/>
              <a:gd name="T8" fmla="*/ 82 w 153"/>
              <a:gd name="T9" fmla="*/ 101 h 131"/>
              <a:gd name="T10" fmla="*/ 68 w 153"/>
              <a:gd name="T11" fmla="*/ 94 h 131"/>
              <a:gd name="T12" fmla="*/ 49 w 153"/>
              <a:gd name="T13" fmla="*/ 92 h 131"/>
              <a:gd name="T14" fmla="*/ 46 w 153"/>
              <a:gd name="T15" fmla="*/ 91 h 131"/>
              <a:gd name="T16" fmla="*/ 0 w 153"/>
              <a:gd name="T17" fmla="*/ 75 h 131"/>
              <a:gd name="T18" fmla="*/ 13 w 153"/>
              <a:gd name="T19" fmla="*/ 38 h 131"/>
              <a:gd name="T20" fmla="*/ 24 w 153"/>
              <a:gd name="T21" fmla="*/ 15 h 131"/>
              <a:gd name="T22" fmla="*/ 28 w 153"/>
              <a:gd name="T23" fmla="*/ 11 h 131"/>
              <a:gd name="T24" fmla="*/ 34 w 153"/>
              <a:gd name="T25" fmla="*/ 0 h 131"/>
              <a:gd name="T26" fmla="*/ 46 w 153"/>
              <a:gd name="T27" fmla="*/ 6 h 131"/>
              <a:gd name="T28" fmla="*/ 80 w 153"/>
              <a:gd name="T29" fmla="*/ 27 h 131"/>
              <a:gd name="T30" fmla="*/ 83 w 153"/>
              <a:gd name="T31" fmla="*/ 31 h 131"/>
              <a:gd name="T32" fmla="*/ 86 w 153"/>
              <a:gd name="T33" fmla="*/ 32 h 131"/>
              <a:gd name="T34" fmla="*/ 90 w 153"/>
              <a:gd name="T35" fmla="*/ 49 h 131"/>
              <a:gd name="T36" fmla="*/ 98 w 153"/>
              <a:gd name="T37" fmla="*/ 49 h 131"/>
              <a:gd name="T38" fmla="*/ 99 w 153"/>
              <a:gd name="T39" fmla="*/ 49 h 131"/>
              <a:gd name="T40" fmla="*/ 101 w 153"/>
              <a:gd name="T41" fmla="*/ 50 h 131"/>
              <a:gd name="T42" fmla="*/ 142 w 153"/>
              <a:gd name="T43" fmla="*/ 86 h 131"/>
              <a:gd name="T44" fmla="*/ 153 w 153"/>
              <a:gd name="T45" fmla="*/ 102 h 131"/>
              <a:gd name="T46" fmla="*/ 142 w 153"/>
              <a:gd name="T4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3" h="131">
                <a:moveTo>
                  <a:pt x="142" y="125"/>
                </a:moveTo>
                <a:lnTo>
                  <a:pt x="134" y="131"/>
                </a:lnTo>
                <a:lnTo>
                  <a:pt x="110" y="116"/>
                </a:lnTo>
                <a:lnTo>
                  <a:pt x="98" y="107"/>
                </a:lnTo>
                <a:lnTo>
                  <a:pt x="82" y="101"/>
                </a:lnTo>
                <a:lnTo>
                  <a:pt x="68" y="94"/>
                </a:lnTo>
                <a:lnTo>
                  <a:pt x="49" y="92"/>
                </a:lnTo>
                <a:lnTo>
                  <a:pt x="46" y="91"/>
                </a:lnTo>
                <a:lnTo>
                  <a:pt x="0" y="75"/>
                </a:lnTo>
                <a:lnTo>
                  <a:pt x="13" y="38"/>
                </a:lnTo>
                <a:lnTo>
                  <a:pt x="24" y="15"/>
                </a:lnTo>
                <a:lnTo>
                  <a:pt x="28" y="11"/>
                </a:lnTo>
                <a:lnTo>
                  <a:pt x="34" y="0"/>
                </a:lnTo>
                <a:lnTo>
                  <a:pt x="46" y="6"/>
                </a:lnTo>
                <a:lnTo>
                  <a:pt x="80" y="27"/>
                </a:lnTo>
                <a:lnTo>
                  <a:pt x="83" y="31"/>
                </a:lnTo>
                <a:lnTo>
                  <a:pt x="86" y="32"/>
                </a:lnTo>
                <a:lnTo>
                  <a:pt x="90" y="49"/>
                </a:lnTo>
                <a:lnTo>
                  <a:pt x="98" y="49"/>
                </a:lnTo>
                <a:lnTo>
                  <a:pt x="99" y="49"/>
                </a:lnTo>
                <a:lnTo>
                  <a:pt x="101" y="50"/>
                </a:lnTo>
                <a:lnTo>
                  <a:pt x="142" y="86"/>
                </a:lnTo>
                <a:lnTo>
                  <a:pt x="153" y="102"/>
                </a:lnTo>
                <a:lnTo>
                  <a:pt x="142" y="1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1039">
            <a:extLst>
              <a:ext uri="{FF2B5EF4-FFF2-40B4-BE49-F238E27FC236}">
                <a16:creationId xmlns:a16="http://schemas.microsoft.com/office/drawing/2014/main" id="{9FDBDB4D-F22C-2745-399D-AA325CB36EBC}"/>
              </a:ext>
            </a:extLst>
          </p:cNvPr>
          <p:cNvSpPr>
            <a:spLocks/>
          </p:cNvSpPr>
          <p:nvPr/>
        </p:nvSpPr>
        <p:spPr bwMode="auto">
          <a:xfrm>
            <a:off x="5656275" y="2284421"/>
            <a:ext cx="241300" cy="211138"/>
          </a:xfrm>
          <a:custGeom>
            <a:avLst/>
            <a:gdLst>
              <a:gd name="T0" fmla="*/ 98 w 152"/>
              <a:gd name="T1" fmla="*/ 118 h 133"/>
              <a:gd name="T2" fmla="*/ 81 w 152"/>
              <a:gd name="T3" fmla="*/ 133 h 133"/>
              <a:gd name="T4" fmla="*/ 66 w 152"/>
              <a:gd name="T5" fmla="*/ 113 h 133"/>
              <a:gd name="T6" fmla="*/ 64 w 152"/>
              <a:gd name="T7" fmla="*/ 111 h 133"/>
              <a:gd name="T8" fmla="*/ 42 w 152"/>
              <a:gd name="T9" fmla="*/ 83 h 133"/>
              <a:gd name="T10" fmla="*/ 30 w 152"/>
              <a:gd name="T11" fmla="*/ 65 h 133"/>
              <a:gd name="T12" fmla="*/ 0 w 152"/>
              <a:gd name="T13" fmla="*/ 21 h 133"/>
              <a:gd name="T14" fmla="*/ 14 w 152"/>
              <a:gd name="T15" fmla="*/ 12 h 133"/>
              <a:gd name="T16" fmla="*/ 18 w 152"/>
              <a:gd name="T17" fmla="*/ 0 h 133"/>
              <a:gd name="T18" fmla="*/ 64 w 152"/>
              <a:gd name="T19" fmla="*/ 16 h 133"/>
              <a:gd name="T20" fmla="*/ 67 w 152"/>
              <a:gd name="T21" fmla="*/ 17 h 133"/>
              <a:gd name="T22" fmla="*/ 86 w 152"/>
              <a:gd name="T23" fmla="*/ 19 h 133"/>
              <a:gd name="T24" fmla="*/ 100 w 152"/>
              <a:gd name="T25" fmla="*/ 26 h 133"/>
              <a:gd name="T26" fmla="*/ 116 w 152"/>
              <a:gd name="T27" fmla="*/ 32 h 133"/>
              <a:gd name="T28" fmla="*/ 128 w 152"/>
              <a:gd name="T29" fmla="*/ 41 h 133"/>
              <a:gd name="T30" fmla="*/ 152 w 152"/>
              <a:gd name="T31" fmla="*/ 56 h 133"/>
              <a:gd name="T32" fmla="*/ 142 w 152"/>
              <a:gd name="T33" fmla="*/ 69 h 133"/>
              <a:gd name="T34" fmla="*/ 130 w 152"/>
              <a:gd name="T35" fmla="*/ 90 h 133"/>
              <a:gd name="T36" fmla="*/ 123 w 152"/>
              <a:gd name="T37" fmla="*/ 95 h 133"/>
              <a:gd name="T38" fmla="*/ 98 w 152"/>
              <a:gd name="T39" fmla="*/ 11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33">
                <a:moveTo>
                  <a:pt x="98" y="118"/>
                </a:moveTo>
                <a:lnTo>
                  <a:pt x="81" y="133"/>
                </a:lnTo>
                <a:lnTo>
                  <a:pt x="66" y="113"/>
                </a:lnTo>
                <a:lnTo>
                  <a:pt x="64" y="111"/>
                </a:lnTo>
                <a:lnTo>
                  <a:pt x="42" y="83"/>
                </a:lnTo>
                <a:lnTo>
                  <a:pt x="30" y="65"/>
                </a:lnTo>
                <a:lnTo>
                  <a:pt x="0" y="21"/>
                </a:lnTo>
                <a:lnTo>
                  <a:pt x="14" y="12"/>
                </a:lnTo>
                <a:lnTo>
                  <a:pt x="18" y="0"/>
                </a:lnTo>
                <a:lnTo>
                  <a:pt x="64" y="16"/>
                </a:lnTo>
                <a:lnTo>
                  <a:pt x="67" y="17"/>
                </a:lnTo>
                <a:lnTo>
                  <a:pt x="86" y="19"/>
                </a:lnTo>
                <a:lnTo>
                  <a:pt x="100" y="26"/>
                </a:lnTo>
                <a:lnTo>
                  <a:pt x="116" y="32"/>
                </a:lnTo>
                <a:lnTo>
                  <a:pt x="128" y="41"/>
                </a:lnTo>
                <a:lnTo>
                  <a:pt x="152" y="56"/>
                </a:lnTo>
                <a:lnTo>
                  <a:pt x="142" y="69"/>
                </a:lnTo>
                <a:lnTo>
                  <a:pt x="130" y="90"/>
                </a:lnTo>
                <a:lnTo>
                  <a:pt x="123" y="95"/>
                </a:lnTo>
                <a:lnTo>
                  <a:pt x="98" y="1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1040">
            <a:extLst>
              <a:ext uri="{FF2B5EF4-FFF2-40B4-BE49-F238E27FC236}">
                <a16:creationId xmlns:a16="http://schemas.microsoft.com/office/drawing/2014/main" id="{051C9BED-6A88-1165-3196-9421BBDCF847}"/>
              </a:ext>
            </a:extLst>
          </p:cNvPr>
          <p:cNvSpPr>
            <a:spLocks/>
          </p:cNvSpPr>
          <p:nvPr/>
        </p:nvSpPr>
        <p:spPr bwMode="auto">
          <a:xfrm>
            <a:off x="5537212" y="2317759"/>
            <a:ext cx="247650" cy="319089"/>
          </a:xfrm>
          <a:custGeom>
            <a:avLst/>
            <a:gdLst>
              <a:gd name="T0" fmla="*/ 81 w 156"/>
              <a:gd name="T1" fmla="*/ 186 h 201"/>
              <a:gd name="T2" fmla="*/ 31 w 156"/>
              <a:gd name="T3" fmla="*/ 201 h 201"/>
              <a:gd name="T4" fmla="*/ 4 w 156"/>
              <a:gd name="T5" fmla="*/ 115 h 201"/>
              <a:gd name="T6" fmla="*/ 0 w 156"/>
              <a:gd name="T7" fmla="*/ 100 h 201"/>
              <a:gd name="T8" fmla="*/ 0 w 156"/>
              <a:gd name="T9" fmla="*/ 89 h 201"/>
              <a:gd name="T10" fmla="*/ 1 w 156"/>
              <a:gd name="T11" fmla="*/ 80 h 201"/>
              <a:gd name="T12" fmla="*/ 8 w 156"/>
              <a:gd name="T13" fmla="*/ 62 h 201"/>
              <a:gd name="T14" fmla="*/ 12 w 156"/>
              <a:gd name="T15" fmla="*/ 50 h 201"/>
              <a:gd name="T16" fmla="*/ 20 w 156"/>
              <a:gd name="T17" fmla="*/ 40 h 201"/>
              <a:gd name="T18" fmla="*/ 44 w 156"/>
              <a:gd name="T19" fmla="*/ 21 h 201"/>
              <a:gd name="T20" fmla="*/ 75 w 156"/>
              <a:gd name="T21" fmla="*/ 0 h 201"/>
              <a:gd name="T22" fmla="*/ 105 w 156"/>
              <a:gd name="T23" fmla="*/ 44 h 201"/>
              <a:gd name="T24" fmla="*/ 117 w 156"/>
              <a:gd name="T25" fmla="*/ 62 h 201"/>
              <a:gd name="T26" fmla="*/ 139 w 156"/>
              <a:gd name="T27" fmla="*/ 90 h 201"/>
              <a:gd name="T28" fmla="*/ 141 w 156"/>
              <a:gd name="T29" fmla="*/ 92 h 201"/>
              <a:gd name="T30" fmla="*/ 156 w 156"/>
              <a:gd name="T31" fmla="*/ 112 h 201"/>
              <a:gd name="T32" fmla="*/ 143 w 156"/>
              <a:gd name="T33" fmla="*/ 138 h 201"/>
              <a:gd name="T34" fmla="*/ 139 w 156"/>
              <a:gd name="T35" fmla="*/ 141 h 201"/>
              <a:gd name="T36" fmla="*/ 128 w 156"/>
              <a:gd name="T37" fmla="*/ 149 h 201"/>
              <a:gd name="T38" fmla="*/ 102 w 156"/>
              <a:gd name="T39" fmla="*/ 176 h 201"/>
              <a:gd name="T40" fmla="*/ 81 w 156"/>
              <a:gd name="T41" fmla="*/ 18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6" h="201">
                <a:moveTo>
                  <a:pt x="81" y="186"/>
                </a:moveTo>
                <a:lnTo>
                  <a:pt x="31" y="201"/>
                </a:lnTo>
                <a:lnTo>
                  <a:pt x="4" y="115"/>
                </a:lnTo>
                <a:lnTo>
                  <a:pt x="0" y="100"/>
                </a:lnTo>
                <a:lnTo>
                  <a:pt x="0" y="89"/>
                </a:lnTo>
                <a:lnTo>
                  <a:pt x="1" y="80"/>
                </a:lnTo>
                <a:lnTo>
                  <a:pt x="8" y="62"/>
                </a:lnTo>
                <a:lnTo>
                  <a:pt x="12" y="50"/>
                </a:lnTo>
                <a:lnTo>
                  <a:pt x="20" y="40"/>
                </a:lnTo>
                <a:lnTo>
                  <a:pt x="44" y="21"/>
                </a:lnTo>
                <a:lnTo>
                  <a:pt x="75" y="0"/>
                </a:lnTo>
                <a:lnTo>
                  <a:pt x="105" y="44"/>
                </a:lnTo>
                <a:lnTo>
                  <a:pt x="117" y="62"/>
                </a:lnTo>
                <a:lnTo>
                  <a:pt x="139" y="90"/>
                </a:lnTo>
                <a:lnTo>
                  <a:pt x="141" y="92"/>
                </a:lnTo>
                <a:lnTo>
                  <a:pt x="156" y="112"/>
                </a:lnTo>
                <a:lnTo>
                  <a:pt x="143" y="138"/>
                </a:lnTo>
                <a:lnTo>
                  <a:pt x="139" y="141"/>
                </a:lnTo>
                <a:lnTo>
                  <a:pt x="128" y="149"/>
                </a:lnTo>
                <a:lnTo>
                  <a:pt x="102" y="176"/>
                </a:lnTo>
                <a:lnTo>
                  <a:pt x="81" y="18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1041">
            <a:extLst>
              <a:ext uri="{FF2B5EF4-FFF2-40B4-BE49-F238E27FC236}">
                <a16:creationId xmlns:a16="http://schemas.microsoft.com/office/drawing/2014/main" id="{2C5FC5BD-0C89-A9FD-287B-7E6853E2E483}"/>
              </a:ext>
            </a:extLst>
          </p:cNvPr>
          <p:cNvSpPr>
            <a:spLocks/>
          </p:cNvSpPr>
          <p:nvPr/>
        </p:nvSpPr>
        <p:spPr bwMode="auto">
          <a:xfrm>
            <a:off x="5508637" y="2725748"/>
            <a:ext cx="195263" cy="209551"/>
          </a:xfrm>
          <a:custGeom>
            <a:avLst/>
            <a:gdLst>
              <a:gd name="T0" fmla="*/ 123 w 123"/>
              <a:gd name="T1" fmla="*/ 95 h 132"/>
              <a:gd name="T2" fmla="*/ 112 w 123"/>
              <a:gd name="T3" fmla="*/ 99 h 132"/>
              <a:gd name="T4" fmla="*/ 100 w 123"/>
              <a:gd name="T5" fmla="*/ 98 h 132"/>
              <a:gd name="T6" fmla="*/ 74 w 123"/>
              <a:gd name="T7" fmla="*/ 128 h 132"/>
              <a:gd name="T8" fmla="*/ 58 w 123"/>
              <a:gd name="T9" fmla="*/ 132 h 132"/>
              <a:gd name="T10" fmla="*/ 48 w 123"/>
              <a:gd name="T11" fmla="*/ 129 h 132"/>
              <a:gd name="T12" fmla="*/ 0 w 123"/>
              <a:gd name="T13" fmla="*/ 105 h 132"/>
              <a:gd name="T14" fmla="*/ 33 w 123"/>
              <a:gd name="T15" fmla="*/ 35 h 132"/>
              <a:gd name="T16" fmla="*/ 36 w 123"/>
              <a:gd name="T17" fmla="*/ 34 h 132"/>
              <a:gd name="T18" fmla="*/ 41 w 123"/>
              <a:gd name="T19" fmla="*/ 24 h 132"/>
              <a:gd name="T20" fmla="*/ 66 w 123"/>
              <a:gd name="T21" fmla="*/ 0 h 132"/>
              <a:gd name="T22" fmla="*/ 99 w 123"/>
              <a:gd name="T23" fmla="*/ 15 h 132"/>
              <a:gd name="T24" fmla="*/ 112 w 123"/>
              <a:gd name="T25" fmla="*/ 28 h 132"/>
              <a:gd name="T26" fmla="*/ 115 w 123"/>
              <a:gd name="T27" fmla="*/ 34 h 132"/>
              <a:gd name="T28" fmla="*/ 123 w 123"/>
              <a:gd name="T29" fmla="*/ 46 h 132"/>
              <a:gd name="T30" fmla="*/ 116 w 123"/>
              <a:gd name="T31" fmla="*/ 63 h 132"/>
              <a:gd name="T32" fmla="*/ 123 w 123"/>
              <a:gd name="T33" fmla="*/ 9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" h="132">
                <a:moveTo>
                  <a:pt x="123" y="95"/>
                </a:moveTo>
                <a:lnTo>
                  <a:pt x="112" y="99"/>
                </a:lnTo>
                <a:lnTo>
                  <a:pt x="100" y="98"/>
                </a:lnTo>
                <a:lnTo>
                  <a:pt x="74" y="128"/>
                </a:lnTo>
                <a:lnTo>
                  <a:pt x="58" y="132"/>
                </a:lnTo>
                <a:lnTo>
                  <a:pt x="48" y="129"/>
                </a:lnTo>
                <a:lnTo>
                  <a:pt x="0" y="105"/>
                </a:lnTo>
                <a:lnTo>
                  <a:pt x="33" y="35"/>
                </a:lnTo>
                <a:lnTo>
                  <a:pt x="36" y="34"/>
                </a:lnTo>
                <a:lnTo>
                  <a:pt x="41" y="24"/>
                </a:lnTo>
                <a:lnTo>
                  <a:pt x="66" y="0"/>
                </a:lnTo>
                <a:lnTo>
                  <a:pt x="99" y="15"/>
                </a:lnTo>
                <a:lnTo>
                  <a:pt x="112" y="28"/>
                </a:lnTo>
                <a:lnTo>
                  <a:pt x="115" y="34"/>
                </a:lnTo>
                <a:lnTo>
                  <a:pt x="123" y="46"/>
                </a:lnTo>
                <a:lnTo>
                  <a:pt x="116" y="63"/>
                </a:lnTo>
                <a:lnTo>
                  <a:pt x="123" y="9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1042">
            <a:extLst>
              <a:ext uri="{FF2B5EF4-FFF2-40B4-BE49-F238E27FC236}">
                <a16:creationId xmlns:a16="http://schemas.microsoft.com/office/drawing/2014/main" id="{D2EFE0BC-252F-6308-F60D-EBD6C3FC8A70}"/>
              </a:ext>
            </a:extLst>
          </p:cNvPr>
          <p:cNvSpPr>
            <a:spLocks/>
          </p:cNvSpPr>
          <p:nvPr/>
        </p:nvSpPr>
        <p:spPr bwMode="auto">
          <a:xfrm>
            <a:off x="5600713" y="2928949"/>
            <a:ext cx="163513" cy="144463"/>
          </a:xfrm>
          <a:custGeom>
            <a:avLst/>
            <a:gdLst>
              <a:gd name="T0" fmla="*/ 51 w 103"/>
              <a:gd name="T1" fmla="*/ 14 h 91"/>
              <a:gd name="T2" fmla="*/ 61 w 103"/>
              <a:gd name="T3" fmla="*/ 29 h 91"/>
              <a:gd name="T4" fmla="*/ 77 w 103"/>
              <a:gd name="T5" fmla="*/ 20 h 91"/>
              <a:gd name="T6" fmla="*/ 83 w 103"/>
              <a:gd name="T7" fmla="*/ 22 h 91"/>
              <a:gd name="T8" fmla="*/ 87 w 103"/>
              <a:gd name="T9" fmla="*/ 37 h 91"/>
              <a:gd name="T10" fmla="*/ 99 w 103"/>
              <a:gd name="T11" fmla="*/ 41 h 91"/>
              <a:gd name="T12" fmla="*/ 102 w 103"/>
              <a:gd name="T13" fmla="*/ 42 h 91"/>
              <a:gd name="T14" fmla="*/ 103 w 103"/>
              <a:gd name="T15" fmla="*/ 52 h 91"/>
              <a:gd name="T16" fmla="*/ 99 w 103"/>
              <a:gd name="T17" fmla="*/ 55 h 91"/>
              <a:gd name="T18" fmla="*/ 90 w 103"/>
              <a:gd name="T19" fmla="*/ 57 h 91"/>
              <a:gd name="T20" fmla="*/ 90 w 103"/>
              <a:gd name="T21" fmla="*/ 64 h 91"/>
              <a:gd name="T22" fmla="*/ 80 w 103"/>
              <a:gd name="T23" fmla="*/ 74 h 91"/>
              <a:gd name="T24" fmla="*/ 79 w 103"/>
              <a:gd name="T25" fmla="*/ 80 h 91"/>
              <a:gd name="T26" fmla="*/ 65 w 103"/>
              <a:gd name="T27" fmla="*/ 91 h 91"/>
              <a:gd name="T28" fmla="*/ 60 w 103"/>
              <a:gd name="T29" fmla="*/ 89 h 91"/>
              <a:gd name="T30" fmla="*/ 61 w 103"/>
              <a:gd name="T31" fmla="*/ 83 h 91"/>
              <a:gd name="T32" fmla="*/ 45 w 103"/>
              <a:gd name="T33" fmla="*/ 86 h 91"/>
              <a:gd name="T34" fmla="*/ 46 w 103"/>
              <a:gd name="T35" fmla="*/ 83 h 91"/>
              <a:gd name="T36" fmla="*/ 47 w 103"/>
              <a:gd name="T37" fmla="*/ 78 h 91"/>
              <a:gd name="T38" fmla="*/ 49 w 103"/>
              <a:gd name="T39" fmla="*/ 74 h 91"/>
              <a:gd name="T40" fmla="*/ 45 w 103"/>
              <a:gd name="T41" fmla="*/ 74 h 91"/>
              <a:gd name="T42" fmla="*/ 38 w 103"/>
              <a:gd name="T43" fmla="*/ 56 h 91"/>
              <a:gd name="T44" fmla="*/ 26 w 103"/>
              <a:gd name="T45" fmla="*/ 50 h 91"/>
              <a:gd name="T46" fmla="*/ 20 w 103"/>
              <a:gd name="T47" fmla="*/ 30 h 91"/>
              <a:gd name="T48" fmla="*/ 0 w 103"/>
              <a:gd name="T49" fmla="*/ 4 h 91"/>
              <a:gd name="T50" fmla="*/ 16 w 103"/>
              <a:gd name="T51" fmla="*/ 0 h 91"/>
              <a:gd name="T52" fmla="*/ 36 w 103"/>
              <a:gd name="T53" fmla="*/ 12 h 91"/>
              <a:gd name="T54" fmla="*/ 51 w 103"/>
              <a:gd name="T55" fmla="*/ 1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3" h="91">
                <a:moveTo>
                  <a:pt x="51" y="14"/>
                </a:moveTo>
                <a:lnTo>
                  <a:pt x="61" y="29"/>
                </a:lnTo>
                <a:lnTo>
                  <a:pt x="77" y="20"/>
                </a:lnTo>
                <a:lnTo>
                  <a:pt x="83" y="22"/>
                </a:lnTo>
                <a:lnTo>
                  <a:pt x="87" y="37"/>
                </a:lnTo>
                <a:lnTo>
                  <a:pt x="99" y="41"/>
                </a:lnTo>
                <a:lnTo>
                  <a:pt x="102" y="42"/>
                </a:lnTo>
                <a:lnTo>
                  <a:pt x="103" y="52"/>
                </a:lnTo>
                <a:lnTo>
                  <a:pt x="99" y="55"/>
                </a:lnTo>
                <a:lnTo>
                  <a:pt x="90" y="57"/>
                </a:lnTo>
                <a:lnTo>
                  <a:pt x="90" y="64"/>
                </a:lnTo>
                <a:lnTo>
                  <a:pt x="80" y="74"/>
                </a:lnTo>
                <a:lnTo>
                  <a:pt x="79" y="80"/>
                </a:lnTo>
                <a:lnTo>
                  <a:pt x="65" y="91"/>
                </a:lnTo>
                <a:lnTo>
                  <a:pt x="60" y="89"/>
                </a:lnTo>
                <a:lnTo>
                  <a:pt x="61" y="83"/>
                </a:lnTo>
                <a:lnTo>
                  <a:pt x="45" y="86"/>
                </a:lnTo>
                <a:lnTo>
                  <a:pt x="46" y="83"/>
                </a:lnTo>
                <a:lnTo>
                  <a:pt x="47" y="78"/>
                </a:lnTo>
                <a:lnTo>
                  <a:pt x="49" y="74"/>
                </a:lnTo>
                <a:lnTo>
                  <a:pt x="45" y="74"/>
                </a:lnTo>
                <a:lnTo>
                  <a:pt x="38" y="56"/>
                </a:lnTo>
                <a:lnTo>
                  <a:pt x="26" y="50"/>
                </a:lnTo>
                <a:lnTo>
                  <a:pt x="20" y="30"/>
                </a:lnTo>
                <a:lnTo>
                  <a:pt x="0" y="4"/>
                </a:lnTo>
                <a:lnTo>
                  <a:pt x="16" y="0"/>
                </a:lnTo>
                <a:lnTo>
                  <a:pt x="36" y="12"/>
                </a:lnTo>
                <a:lnTo>
                  <a:pt x="51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Freeform 1043">
            <a:extLst>
              <a:ext uri="{FF2B5EF4-FFF2-40B4-BE49-F238E27FC236}">
                <a16:creationId xmlns:a16="http://schemas.microsoft.com/office/drawing/2014/main" id="{3A370832-17A5-B536-3578-FABEC5AF4224}"/>
              </a:ext>
            </a:extLst>
          </p:cNvPr>
          <p:cNvSpPr>
            <a:spLocks/>
          </p:cNvSpPr>
          <p:nvPr/>
        </p:nvSpPr>
        <p:spPr bwMode="auto">
          <a:xfrm>
            <a:off x="5732475" y="2935299"/>
            <a:ext cx="119063" cy="76200"/>
          </a:xfrm>
          <a:custGeom>
            <a:avLst/>
            <a:gdLst>
              <a:gd name="T0" fmla="*/ 35 w 75"/>
              <a:gd name="T1" fmla="*/ 7 h 48"/>
              <a:gd name="T2" fmla="*/ 60 w 75"/>
              <a:gd name="T3" fmla="*/ 11 h 48"/>
              <a:gd name="T4" fmla="*/ 71 w 75"/>
              <a:gd name="T5" fmla="*/ 8 h 48"/>
              <a:gd name="T6" fmla="*/ 72 w 75"/>
              <a:gd name="T7" fmla="*/ 14 h 48"/>
              <a:gd name="T8" fmla="*/ 72 w 75"/>
              <a:gd name="T9" fmla="*/ 16 h 48"/>
              <a:gd name="T10" fmla="*/ 73 w 75"/>
              <a:gd name="T11" fmla="*/ 22 h 48"/>
              <a:gd name="T12" fmla="*/ 75 w 75"/>
              <a:gd name="T13" fmla="*/ 26 h 48"/>
              <a:gd name="T14" fmla="*/ 58 w 75"/>
              <a:gd name="T15" fmla="*/ 37 h 48"/>
              <a:gd name="T16" fmla="*/ 41 w 75"/>
              <a:gd name="T17" fmla="*/ 42 h 48"/>
              <a:gd name="T18" fmla="*/ 37 w 75"/>
              <a:gd name="T19" fmla="*/ 44 h 48"/>
              <a:gd name="T20" fmla="*/ 20 w 75"/>
              <a:gd name="T21" fmla="*/ 48 h 48"/>
              <a:gd name="T22" fmla="*/ 19 w 75"/>
              <a:gd name="T23" fmla="*/ 38 h 48"/>
              <a:gd name="T24" fmla="*/ 16 w 75"/>
              <a:gd name="T25" fmla="*/ 37 h 48"/>
              <a:gd name="T26" fmla="*/ 4 w 75"/>
              <a:gd name="T27" fmla="*/ 33 h 48"/>
              <a:gd name="T28" fmla="*/ 0 w 75"/>
              <a:gd name="T29" fmla="*/ 18 h 48"/>
              <a:gd name="T30" fmla="*/ 16 w 75"/>
              <a:gd name="T31" fmla="*/ 3 h 48"/>
              <a:gd name="T32" fmla="*/ 19 w 75"/>
              <a:gd name="T33" fmla="*/ 0 h 48"/>
              <a:gd name="T34" fmla="*/ 27 w 75"/>
              <a:gd name="T35" fmla="*/ 0 h 48"/>
              <a:gd name="T36" fmla="*/ 35 w 75"/>
              <a:gd name="T37" fmla="*/ 7 h 48"/>
              <a:gd name="T38" fmla="*/ 35 w 75"/>
              <a:gd name="T39" fmla="*/ 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5" h="48">
                <a:moveTo>
                  <a:pt x="35" y="7"/>
                </a:moveTo>
                <a:lnTo>
                  <a:pt x="60" y="11"/>
                </a:lnTo>
                <a:lnTo>
                  <a:pt x="71" y="8"/>
                </a:lnTo>
                <a:lnTo>
                  <a:pt x="72" y="14"/>
                </a:lnTo>
                <a:lnTo>
                  <a:pt x="72" y="16"/>
                </a:lnTo>
                <a:lnTo>
                  <a:pt x="73" y="22"/>
                </a:lnTo>
                <a:lnTo>
                  <a:pt x="75" y="26"/>
                </a:lnTo>
                <a:lnTo>
                  <a:pt x="58" y="37"/>
                </a:lnTo>
                <a:lnTo>
                  <a:pt x="41" y="42"/>
                </a:lnTo>
                <a:lnTo>
                  <a:pt x="37" y="44"/>
                </a:lnTo>
                <a:lnTo>
                  <a:pt x="20" y="48"/>
                </a:lnTo>
                <a:lnTo>
                  <a:pt x="19" y="38"/>
                </a:lnTo>
                <a:lnTo>
                  <a:pt x="16" y="37"/>
                </a:lnTo>
                <a:lnTo>
                  <a:pt x="4" y="33"/>
                </a:lnTo>
                <a:lnTo>
                  <a:pt x="0" y="18"/>
                </a:lnTo>
                <a:lnTo>
                  <a:pt x="16" y="3"/>
                </a:lnTo>
                <a:lnTo>
                  <a:pt x="19" y="0"/>
                </a:lnTo>
                <a:lnTo>
                  <a:pt x="27" y="0"/>
                </a:lnTo>
                <a:lnTo>
                  <a:pt x="35" y="7"/>
                </a:lnTo>
                <a:lnTo>
                  <a:pt x="35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1044">
            <a:extLst>
              <a:ext uri="{FF2B5EF4-FFF2-40B4-BE49-F238E27FC236}">
                <a16:creationId xmlns:a16="http://schemas.microsoft.com/office/drawing/2014/main" id="{846D98AC-0740-8924-409C-0D4E45833D1F}"/>
              </a:ext>
            </a:extLst>
          </p:cNvPr>
          <p:cNvSpPr>
            <a:spLocks/>
          </p:cNvSpPr>
          <p:nvPr/>
        </p:nvSpPr>
        <p:spPr bwMode="auto">
          <a:xfrm>
            <a:off x="5630875" y="3055949"/>
            <a:ext cx="122238" cy="141288"/>
          </a:xfrm>
          <a:custGeom>
            <a:avLst/>
            <a:gdLst>
              <a:gd name="T0" fmla="*/ 62 w 77"/>
              <a:gd name="T1" fmla="*/ 2 h 89"/>
              <a:gd name="T2" fmla="*/ 64 w 77"/>
              <a:gd name="T3" fmla="*/ 3 h 89"/>
              <a:gd name="T4" fmla="*/ 72 w 77"/>
              <a:gd name="T5" fmla="*/ 0 h 89"/>
              <a:gd name="T6" fmla="*/ 73 w 77"/>
              <a:gd name="T7" fmla="*/ 0 h 89"/>
              <a:gd name="T8" fmla="*/ 77 w 77"/>
              <a:gd name="T9" fmla="*/ 9 h 89"/>
              <a:gd name="T10" fmla="*/ 77 w 77"/>
              <a:gd name="T11" fmla="*/ 10 h 89"/>
              <a:gd name="T12" fmla="*/ 67 w 77"/>
              <a:gd name="T13" fmla="*/ 17 h 89"/>
              <a:gd name="T14" fmla="*/ 68 w 77"/>
              <a:gd name="T15" fmla="*/ 22 h 89"/>
              <a:gd name="T16" fmla="*/ 69 w 77"/>
              <a:gd name="T17" fmla="*/ 24 h 89"/>
              <a:gd name="T18" fmla="*/ 57 w 77"/>
              <a:gd name="T19" fmla="*/ 36 h 89"/>
              <a:gd name="T20" fmla="*/ 60 w 77"/>
              <a:gd name="T21" fmla="*/ 45 h 89"/>
              <a:gd name="T22" fmla="*/ 54 w 77"/>
              <a:gd name="T23" fmla="*/ 66 h 89"/>
              <a:gd name="T24" fmla="*/ 47 w 77"/>
              <a:gd name="T25" fmla="*/ 71 h 89"/>
              <a:gd name="T26" fmla="*/ 24 w 77"/>
              <a:gd name="T27" fmla="*/ 88 h 89"/>
              <a:gd name="T28" fmla="*/ 23 w 77"/>
              <a:gd name="T29" fmla="*/ 88 h 89"/>
              <a:gd name="T30" fmla="*/ 16 w 77"/>
              <a:gd name="T31" fmla="*/ 89 h 89"/>
              <a:gd name="T32" fmla="*/ 11 w 77"/>
              <a:gd name="T33" fmla="*/ 88 h 89"/>
              <a:gd name="T34" fmla="*/ 9 w 77"/>
              <a:gd name="T35" fmla="*/ 63 h 89"/>
              <a:gd name="T36" fmla="*/ 7 w 77"/>
              <a:gd name="T37" fmla="*/ 50 h 89"/>
              <a:gd name="T38" fmla="*/ 0 w 77"/>
              <a:gd name="T39" fmla="*/ 44 h 89"/>
              <a:gd name="T40" fmla="*/ 9 w 77"/>
              <a:gd name="T41" fmla="*/ 39 h 89"/>
              <a:gd name="T42" fmla="*/ 15 w 77"/>
              <a:gd name="T43" fmla="*/ 47 h 89"/>
              <a:gd name="T44" fmla="*/ 16 w 77"/>
              <a:gd name="T45" fmla="*/ 45 h 89"/>
              <a:gd name="T46" fmla="*/ 19 w 77"/>
              <a:gd name="T47" fmla="*/ 40 h 89"/>
              <a:gd name="T48" fmla="*/ 16 w 77"/>
              <a:gd name="T49" fmla="*/ 30 h 89"/>
              <a:gd name="T50" fmla="*/ 46 w 77"/>
              <a:gd name="T51" fmla="*/ 11 h 89"/>
              <a:gd name="T52" fmla="*/ 60 w 77"/>
              <a:gd name="T53" fmla="*/ 0 h 89"/>
              <a:gd name="T54" fmla="*/ 62 w 77"/>
              <a:gd name="T55" fmla="*/ 2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7" h="89">
                <a:moveTo>
                  <a:pt x="62" y="2"/>
                </a:moveTo>
                <a:lnTo>
                  <a:pt x="64" y="3"/>
                </a:lnTo>
                <a:lnTo>
                  <a:pt x="72" y="0"/>
                </a:lnTo>
                <a:lnTo>
                  <a:pt x="73" y="0"/>
                </a:lnTo>
                <a:lnTo>
                  <a:pt x="77" y="9"/>
                </a:lnTo>
                <a:lnTo>
                  <a:pt x="77" y="10"/>
                </a:lnTo>
                <a:lnTo>
                  <a:pt x="67" y="17"/>
                </a:lnTo>
                <a:lnTo>
                  <a:pt x="68" y="22"/>
                </a:lnTo>
                <a:lnTo>
                  <a:pt x="69" y="24"/>
                </a:lnTo>
                <a:lnTo>
                  <a:pt x="57" y="36"/>
                </a:lnTo>
                <a:lnTo>
                  <a:pt x="60" y="45"/>
                </a:lnTo>
                <a:lnTo>
                  <a:pt x="54" y="66"/>
                </a:lnTo>
                <a:lnTo>
                  <a:pt x="47" y="71"/>
                </a:lnTo>
                <a:lnTo>
                  <a:pt x="24" y="88"/>
                </a:lnTo>
                <a:lnTo>
                  <a:pt x="23" y="88"/>
                </a:lnTo>
                <a:lnTo>
                  <a:pt x="16" y="89"/>
                </a:lnTo>
                <a:lnTo>
                  <a:pt x="11" y="88"/>
                </a:lnTo>
                <a:lnTo>
                  <a:pt x="9" y="63"/>
                </a:lnTo>
                <a:lnTo>
                  <a:pt x="7" y="50"/>
                </a:lnTo>
                <a:lnTo>
                  <a:pt x="0" y="44"/>
                </a:lnTo>
                <a:lnTo>
                  <a:pt x="9" y="39"/>
                </a:lnTo>
                <a:lnTo>
                  <a:pt x="15" y="47"/>
                </a:lnTo>
                <a:lnTo>
                  <a:pt x="16" y="45"/>
                </a:lnTo>
                <a:lnTo>
                  <a:pt x="19" y="40"/>
                </a:lnTo>
                <a:lnTo>
                  <a:pt x="16" y="30"/>
                </a:lnTo>
                <a:lnTo>
                  <a:pt x="46" y="11"/>
                </a:lnTo>
                <a:lnTo>
                  <a:pt x="60" y="0"/>
                </a:lnTo>
                <a:lnTo>
                  <a:pt x="62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1045">
            <a:extLst>
              <a:ext uri="{FF2B5EF4-FFF2-40B4-BE49-F238E27FC236}">
                <a16:creationId xmlns:a16="http://schemas.microsoft.com/office/drawing/2014/main" id="{99AA51A8-A423-214F-0321-EB1CE773D521}"/>
              </a:ext>
            </a:extLst>
          </p:cNvPr>
          <p:cNvSpPr>
            <a:spLocks/>
          </p:cNvSpPr>
          <p:nvPr/>
        </p:nvSpPr>
        <p:spPr bwMode="auto">
          <a:xfrm>
            <a:off x="5368937" y="3246450"/>
            <a:ext cx="320676" cy="165101"/>
          </a:xfrm>
          <a:custGeom>
            <a:avLst/>
            <a:gdLst>
              <a:gd name="T0" fmla="*/ 106 w 202"/>
              <a:gd name="T1" fmla="*/ 52 h 104"/>
              <a:gd name="T2" fmla="*/ 116 w 202"/>
              <a:gd name="T3" fmla="*/ 65 h 104"/>
              <a:gd name="T4" fmla="*/ 147 w 202"/>
              <a:gd name="T5" fmla="*/ 60 h 104"/>
              <a:gd name="T6" fmla="*/ 163 w 202"/>
              <a:gd name="T7" fmla="*/ 51 h 104"/>
              <a:gd name="T8" fmla="*/ 165 w 202"/>
              <a:gd name="T9" fmla="*/ 52 h 104"/>
              <a:gd name="T10" fmla="*/ 170 w 202"/>
              <a:gd name="T11" fmla="*/ 56 h 104"/>
              <a:gd name="T12" fmla="*/ 173 w 202"/>
              <a:gd name="T13" fmla="*/ 55 h 104"/>
              <a:gd name="T14" fmla="*/ 177 w 202"/>
              <a:gd name="T15" fmla="*/ 54 h 104"/>
              <a:gd name="T16" fmla="*/ 178 w 202"/>
              <a:gd name="T17" fmla="*/ 54 h 104"/>
              <a:gd name="T18" fmla="*/ 189 w 202"/>
              <a:gd name="T19" fmla="*/ 37 h 104"/>
              <a:gd name="T20" fmla="*/ 192 w 202"/>
              <a:gd name="T21" fmla="*/ 47 h 104"/>
              <a:gd name="T22" fmla="*/ 193 w 202"/>
              <a:gd name="T23" fmla="*/ 51 h 104"/>
              <a:gd name="T24" fmla="*/ 199 w 202"/>
              <a:gd name="T25" fmla="*/ 56 h 104"/>
              <a:gd name="T26" fmla="*/ 200 w 202"/>
              <a:gd name="T27" fmla="*/ 58 h 104"/>
              <a:gd name="T28" fmla="*/ 202 w 202"/>
              <a:gd name="T29" fmla="*/ 58 h 104"/>
              <a:gd name="T30" fmla="*/ 200 w 202"/>
              <a:gd name="T31" fmla="*/ 62 h 104"/>
              <a:gd name="T32" fmla="*/ 199 w 202"/>
              <a:gd name="T33" fmla="*/ 69 h 104"/>
              <a:gd name="T34" fmla="*/ 199 w 202"/>
              <a:gd name="T35" fmla="*/ 71 h 104"/>
              <a:gd name="T36" fmla="*/ 199 w 202"/>
              <a:gd name="T37" fmla="*/ 74 h 104"/>
              <a:gd name="T38" fmla="*/ 187 w 202"/>
              <a:gd name="T39" fmla="*/ 78 h 104"/>
              <a:gd name="T40" fmla="*/ 182 w 202"/>
              <a:gd name="T41" fmla="*/ 75 h 104"/>
              <a:gd name="T42" fmla="*/ 181 w 202"/>
              <a:gd name="T43" fmla="*/ 81 h 104"/>
              <a:gd name="T44" fmla="*/ 170 w 202"/>
              <a:gd name="T45" fmla="*/ 95 h 104"/>
              <a:gd name="T46" fmla="*/ 157 w 202"/>
              <a:gd name="T47" fmla="*/ 103 h 104"/>
              <a:gd name="T48" fmla="*/ 154 w 202"/>
              <a:gd name="T49" fmla="*/ 104 h 104"/>
              <a:gd name="T50" fmla="*/ 144 w 202"/>
              <a:gd name="T51" fmla="*/ 97 h 104"/>
              <a:gd name="T52" fmla="*/ 139 w 202"/>
              <a:gd name="T53" fmla="*/ 99 h 104"/>
              <a:gd name="T54" fmla="*/ 133 w 202"/>
              <a:gd name="T55" fmla="*/ 99 h 104"/>
              <a:gd name="T56" fmla="*/ 125 w 202"/>
              <a:gd name="T57" fmla="*/ 95 h 104"/>
              <a:gd name="T58" fmla="*/ 125 w 202"/>
              <a:gd name="T59" fmla="*/ 74 h 104"/>
              <a:gd name="T60" fmla="*/ 120 w 202"/>
              <a:gd name="T61" fmla="*/ 73 h 104"/>
              <a:gd name="T62" fmla="*/ 113 w 202"/>
              <a:gd name="T63" fmla="*/ 80 h 104"/>
              <a:gd name="T64" fmla="*/ 107 w 202"/>
              <a:gd name="T65" fmla="*/ 73 h 104"/>
              <a:gd name="T66" fmla="*/ 47 w 202"/>
              <a:gd name="T67" fmla="*/ 33 h 104"/>
              <a:gd name="T68" fmla="*/ 0 w 202"/>
              <a:gd name="T69" fmla="*/ 10 h 104"/>
              <a:gd name="T70" fmla="*/ 4 w 202"/>
              <a:gd name="T71" fmla="*/ 0 h 104"/>
              <a:gd name="T72" fmla="*/ 50 w 202"/>
              <a:gd name="T73" fmla="*/ 25 h 104"/>
              <a:gd name="T74" fmla="*/ 106 w 202"/>
              <a:gd name="T7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2" h="104">
                <a:moveTo>
                  <a:pt x="106" y="52"/>
                </a:moveTo>
                <a:lnTo>
                  <a:pt x="116" y="65"/>
                </a:lnTo>
                <a:lnTo>
                  <a:pt x="147" y="60"/>
                </a:lnTo>
                <a:lnTo>
                  <a:pt x="163" y="51"/>
                </a:lnTo>
                <a:lnTo>
                  <a:pt x="165" y="52"/>
                </a:lnTo>
                <a:lnTo>
                  <a:pt x="170" y="56"/>
                </a:lnTo>
                <a:lnTo>
                  <a:pt x="173" y="55"/>
                </a:lnTo>
                <a:lnTo>
                  <a:pt x="177" y="54"/>
                </a:lnTo>
                <a:lnTo>
                  <a:pt x="178" y="54"/>
                </a:lnTo>
                <a:lnTo>
                  <a:pt x="189" y="37"/>
                </a:lnTo>
                <a:lnTo>
                  <a:pt x="192" y="47"/>
                </a:lnTo>
                <a:lnTo>
                  <a:pt x="193" y="51"/>
                </a:lnTo>
                <a:lnTo>
                  <a:pt x="199" y="56"/>
                </a:lnTo>
                <a:lnTo>
                  <a:pt x="200" y="58"/>
                </a:lnTo>
                <a:lnTo>
                  <a:pt x="202" y="58"/>
                </a:lnTo>
                <a:lnTo>
                  <a:pt x="200" y="62"/>
                </a:lnTo>
                <a:lnTo>
                  <a:pt x="199" y="69"/>
                </a:lnTo>
                <a:lnTo>
                  <a:pt x="199" y="71"/>
                </a:lnTo>
                <a:lnTo>
                  <a:pt x="199" y="74"/>
                </a:lnTo>
                <a:lnTo>
                  <a:pt x="187" y="78"/>
                </a:lnTo>
                <a:lnTo>
                  <a:pt x="182" y="75"/>
                </a:lnTo>
                <a:lnTo>
                  <a:pt x="181" y="81"/>
                </a:lnTo>
                <a:lnTo>
                  <a:pt x="170" y="95"/>
                </a:lnTo>
                <a:lnTo>
                  <a:pt x="157" y="103"/>
                </a:lnTo>
                <a:lnTo>
                  <a:pt x="154" y="104"/>
                </a:lnTo>
                <a:lnTo>
                  <a:pt x="144" y="97"/>
                </a:lnTo>
                <a:lnTo>
                  <a:pt x="139" y="99"/>
                </a:lnTo>
                <a:lnTo>
                  <a:pt x="133" y="99"/>
                </a:lnTo>
                <a:lnTo>
                  <a:pt x="125" y="95"/>
                </a:lnTo>
                <a:lnTo>
                  <a:pt x="125" y="74"/>
                </a:lnTo>
                <a:lnTo>
                  <a:pt x="120" y="73"/>
                </a:lnTo>
                <a:lnTo>
                  <a:pt x="113" y="80"/>
                </a:lnTo>
                <a:lnTo>
                  <a:pt x="107" y="73"/>
                </a:lnTo>
                <a:lnTo>
                  <a:pt x="47" y="33"/>
                </a:lnTo>
                <a:lnTo>
                  <a:pt x="0" y="10"/>
                </a:lnTo>
                <a:lnTo>
                  <a:pt x="4" y="0"/>
                </a:lnTo>
                <a:lnTo>
                  <a:pt x="50" y="25"/>
                </a:lnTo>
                <a:lnTo>
                  <a:pt x="106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1046">
            <a:extLst>
              <a:ext uri="{FF2B5EF4-FFF2-40B4-BE49-F238E27FC236}">
                <a16:creationId xmlns:a16="http://schemas.microsoft.com/office/drawing/2014/main" id="{53D5B3DF-587C-7EA2-3DDF-30619B37CC92}"/>
              </a:ext>
            </a:extLst>
          </p:cNvPr>
          <p:cNvSpPr>
            <a:spLocks/>
          </p:cNvSpPr>
          <p:nvPr/>
        </p:nvSpPr>
        <p:spPr bwMode="auto">
          <a:xfrm>
            <a:off x="5318137" y="3278200"/>
            <a:ext cx="277813" cy="206376"/>
          </a:xfrm>
          <a:custGeom>
            <a:avLst/>
            <a:gdLst>
              <a:gd name="T0" fmla="*/ 131 w 175"/>
              <a:gd name="T1" fmla="*/ 122 h 130"/>
              <a:gd name="T2" fmla="*/ 108 w 175"/>
              <a:gd name="T3" fmla="*/ 130 h 130"/>
              <a:gd name="T4" fmla="*/ 97 w 175"/>
              <a:gd name="T5" fmla="*/ 126 h 130"/>
              <a:gd name="T6" fmla="*/ 83 w 175"/>
              <a:gd name="T7" fmla="*/ 94 h 130"/>
              <a:gd name="T8" fmla="*/ 48 w 175"/>
              <a:gd name="T9" fmla="*/ 76 h 130"/>
              <a:gd name="T10" fmla="*/ 0 w 175"/>
              <a:gd name="T11" fmla="*/ 51 h 130"/>
              <a:gd name="T12" fmla="*/ 11 w 175"/>
              <a:gd name="T13" fmla="*/ 30 h 130"/>
              <a:gd name="T14" fmla="*/ 28 w 175"/>
              <a:gd name="T15" fmla="*/ 0 h 130"/>
              <a:gd name="T16" fmla="*/ 75 w 175"/>
              <a:gd name="T17" fmla="*/ 21 h 130"/>
              <a:gd name="T18" fmla="*/ 115 w 175"/>
              <a:gd name="T19" fmla="*/ 50 h 130"/>
              <a:gd name="T20" fmla="*/ 123 w 175"/>
              <a:gd name="T21" fmla="*/ 68 h 130"/>
              <a:gd name="T22" fmla="*/ 161 w 175"/>
              <a:gd name="T23" fmla="*/ 90 h 130"/>
              <a:gd name="T24" fmla="*/ 165 w 175"/>
              <a:gd name="T25" fmla="*/ 91 h 130"/>
              <a:gd name="T26" fmla="*/ 172 w 175"/>
              <a:gd name="T27" fmla="*/ 92 h 130"/>
              <a:gd name="T28" fmla="*/ 173 w 175"/>
              <a:gd name="T29" fmla="*/ 92 h 130"/>
              <a:gd name="T30" fmla="*/ 173 w 175"/>
              <a:gd name="T31" fmla="*/ 94 h 130"/>
              <a:gd name="T32" fmla="*/ 175 w 175"/>
              <a:gd name="T33" fmla="*/ 102 h 130"/>
              <a:gd name="T34" fmla="*/ 165 w 175"/>
              <a:gd name="T35" fmla="*/ 113 h 130"/>
              <a:gd name="T36" fmla="*/ 154 w 175"/>
              <a:gd name="T37" fmla="*/ 120 h 130"/>
              <a:gd name="T38" fmla="*/ 150 w 175"/>
              <a:gd name="T39" fmla="*/ 121 h 130"/>
              <a:gd name="T40" fmla="*/ 149 w 175"/>
              <a:gd name="T41" fmla="*/ 121 h 130"/>
              <a:gd name="T42" fmla="*/ 141 w 175"/>
              <a:gd name="T43" fmla="*/ 122 h 130"/>
              <a:gd name="T44" fmla="*/ 131 w 175"/>
              <a:gd name="T45" fmla="*/ 12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5" h="130">
                <a:moveTo>
                  <a:pt x="131" y="122"/>
                </a:moveTo>
                <a:lnTo>
                  <a:pt x="108" y="130"/>
                </a:lnTo>
                <a:lnTo>
                  <a:pt x="97" y="126"/>
                </a:lnTo>
                <a:lnTo>
                  <a:pt x="83" y="94"/>
                </a:lnTo>
                <a:lnTo>
                  <a:pt x="48" y="76"/>
                </a:lnTo>
                <a:lnTo>
                  <a:pt x="0" y="51"/>
                </a:lnTo>
                <a:lnTo>
                  <a:pt x="11" y="30"/>
                </a:lnTo>
                <a:lnTo>
                  <a:pt x="28" y="0"/>
                </a:lnTo>
                <a:lnTo>
                  <a:pt x="75" y="21"/>
                </a:lnTo>
                <a:lnTo>
                  <a:pt x="115" y="50"/>
                </a:lnTo>
                <a:lnTo>
                  <a:pt x="123" y="68"/>
                </a:lnTo>
                <a:lnTo>
                  <a:pt x="161" y="90"/>
                </a:lnTo>
                <a:lnTo>
                  <a:pt x="165" y="91"/>
                </a:lnTo>
                <a:lnTo>
                  <a:pt x="172" y="92"/>
                </a:lnTo>
                <a:lnTo>
                  <a:pt x="173" y="92"/>
                </a:lnTo>
                <a:lnTo>
                  <a:pt x="173" y="94"/>
                </a:lnTo>
                <a:lnTo>
                  <a:pt x="175" y="102"/>
                </a:lnTo>
                <a:lnTo>
                  <a:pt x="165" y="113"/>
                </a:lnTo>
                <a:lnTo>
                  <a:pt x="154" y="120"/>
                </a:lnTo>
                <a:lnTo>
                  <a:pt x="150" y="121"/>
                </a:lnTo>
                <a:lnTo>
                  <a:pt x="149" y="121"/>
                </a:lnTo>
                <a:lnTo>
                  <a:pt x="141" y="122"/>
                </a:lnTo>
                <a:lnTo>
                  <a:pt x="131" y="1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1047">
            <a:extLst>
              <a:ext uri="{FF2B5EF4-FFF2-40B4-BE49-F238E27FC236}">
                <a16:creationId xmlns:a16="http://schemas.microsoft.com/office/drawing/2014/main" id="{CA9FCEF4-0C46-B642-7B40-3121BC914A65}"/>
              </a:ext>
            </a:extLst>
          </p:cNvPr>
          <p:cNvSpPr>
            <a:spLocks/>
          </p:cNvSpPr>
          <p:nvPr/>
        </p:nvSpPr>
        <p:spPr bwMode="auto">
          <a:xfrm>
            <a:off x="5345125" y="3594114"/>
            <a:ext cx="61913" cy="38100"/>
          </a:xfrm>
          <a:custGeom>
            <a:avLst/>
            <a:gdLst>
              <a:gd name="T0" fmla="*/ 39 w 39"/>
              <a:gd name="T1" fmla="*/ 0 h 24"/>
              <a:gd name="T2" fmla="*/ 34 w 39"/>
              <a:gd name="T3" fmla="*/ 2 h 24"/>
              <a:gd name="T4" fmla="*/ 13 w 39"/>
              <a:gd name="T5" fmla="*/ 15 h 24"/>
              <a:gd name="T6" fmla="*/ 0 w 39"/>
              <a:gd name="T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24">
                <a:moveTo>
                  <a:pt x="39" y="0"/>
                </a:moveTo>
                <a:lnTo>
                  <a:pt x="34" y="2"/>
                </a:lnTo>
                <a:lnTo>
                  <a:pt x="13" y="15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1048">
            <a:extLst>
              <a:ext uri="{FF2B5EF4-FFF2-40B4-BE49-F238E27FC236}">
                <a16:creationId xmlns:a16="http://schemas.microsoft.com/office/drawing/2014/main" id="{64499316-0B19-BABC-9965-4608C64F1007}"/>
              </a:ext>
            </a:extLst>
          </p:cNvPr>
          <p:cNvSpPr>
            <a:spLocks/>
          </p:cNvSpPr>
          <p:nvPr/>
        </p:nvSpPr>
        <p:spPr bwMode="auto">
          <a:xfrm>
            <a:off x="5202249" y="3359163"/>
            <a:ext cx="287338" cy="285751"/>
          </a:xfrm>
          <a:custGeom>
            <a:avLst/>
            <a:gdLst>
              <a:gd name="T0" fmla="*/ 90 w 181"/>
              <a:gd name="T1" fmla="*/ 172 h 180"/>
              <a:gd name="T2" fmla="*/ 66 w 181"/>
              <a:gd name="T3" fmla="*/ 180 h 180"/>
              <a:gd name="T4" fmla="*/ 36 w 181"/>
              <a:gd name="T5" fmla="*/ 163 h 180"/>
              <a:gd name="T6" fmla="*/ 0 w 181"/>
              <a:gd name="T7" fmla="*/ 124 h 180"/>
              <a:gd name="T8" fmla="*/ 16 w 181"/>
              <a:gd name="T9" fmla="*/ 109 h 180"/>
              <a:gd name="T10" fmla="*/ 24 w 181"/>
              <a:gd name="T11" fmla="*/ 101 h 180"/>
              <a:gd name="T12" fmla="*/ 35 w 181"/>
              <a:gd name="T13" fmla="*/ 71 h 180"/>
              <a:gd name="T14" fmla="*/ 45 w 181"/>
              <a:gd name="T15" fmla="*/ 55 h 180"/>
              <a:gd name="T16" fmla="*/ 73 w 181"/>
              <a:gd name="T17" fmla="*/ 0 h 180"/>
              <a:gd name="T18" fmla="*/ 121 w 181"/>
              <a:gd name="T19" fmla="*/ 25 h 180"/>
              <a:gd name="T20" fmla="*/ 156 w 181"/>
              <a:gd name="T21" fmla="*/ 43 h 180"/>
              <a:gd name="T22" fmla="*/ 170 w 181"/>
              <a:gd name="T23" fmla="*/ 75 h 180"/>
              <a:gd name="T24" fmla="*/ 181 w 181"/>
              <a:gd name="T25" fmla="*/ 79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1" h="180">
                <a:moveTo>
                  <a:pt x="90" y="172"/>
                </a:moveTo>
                <a:lnTo>
                  <a:pt x="66" y="180"/>
                </a:lnTo>
                <a:lnTo>
                  <a:pt x="36" y="163"/>
                </a:lnTo>
                <a:lnTo>
                  <a:pt x="0" y="124"/>
                </a:lnTo>
                <a:lnTo>
                  <a:pt x="16" y="109"/>
                </a:lnTo>
                <a:lnTo>
                  <a:pt x="24" y="101"/>
                </a:lnTo>
                <a:lnTo>
                  <a:pt x="35" y="71"/>
                </a:lnTo>
                <a:lnTo>
                  <a:pt x="45" y="55"/>
                </a:lnTo>
                <a:lnTo>
                  <a:pt x="73" y="0"/>
                </a:lnTo>
                <a:lnTo>
                  <a:pt x="121" y="25"/>
                </a:lnTo>
                <a:lnTo>
                  <a:pt x="156" y="43"/>
                </a:lnTo>
                <a:lnTo>
                  <a:pt x="170" y="75"/>
                </a:lnTo>
                <a:lnTo>
                  <a:pt x="181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1049">
            <a:extLst>
              <a:ext uri="{FF2B5EF4-FFF2-40B4-BE49-F238E27FC236}">
                <a16:creationId xmlns:a16="http://schemas.microsoft.com/office/drawing/2014/main" id="{D32AA18F-F2E0-8CD7-14AF-2294B898E5F5}"/>
              </a:ext>
            </a:extLst>
          </p:cNvPr>
          <p:cNvSpPr>
            <a:spLocks/>
          </p:cNvSpPr>
          <p:nvPr/>
        </p:nvSpPr>
        <p:spPr bwMode="auto">
          <a:xfrm>
            <a:off x="5603888" y="3608402"/>
            <a:ext cx="184150" cy="160338"/>
          </a:xfrm>
          <a:custGeom>
            <a:avLst/>
            <a:gdLst>
              <a:gd name="T0" fmla="*/ 73 w 116"/>
              <a:gd name="T1" fmla="*/ 11 h 101"/>
              <a:gd name="T2" fmla="*/ 79 w 116"/>
              <a:gd name="T3" fmla="*/ 8 h 101"/>
              <a:gd name="T4" fmla="*/ 86 w 116"/>
              <a:gd name="T5" fmla="*/ 14 h 101"/>
              <a:gd name="T6" fmla="*/ 90 w 116"/>
              <a:gd name="T7" fmla="*/ 17 h 101"/>
              <a:gd name="T8" fmla="*/ 97 w 116"/>
              <a:gd name="T9" fmla="*/ 26 h 101"/>
              <a:gd name="T10" fmla="*/ 97 w 116"/>
              <a:gd name="T11" fmla="*/ 27 h 101"/>
              <a:gd name="T12" fmla="*/ 116 w 116"/>
              <a:gd name="T13" fmla="*/ 60 h 101"/>
              <a:gd name="T14" fmla="*/ 116 w 116"/>
              <a:gd name="T15" fmla="*/ 62 h 101"/>
              <a:gd name="T16" fmla="*/ 116 w 116"/>
              <a:gd name="T17" fmla="*/ 64 h 101"/>
              <a:gd name="T18" fmla="*/ 116 w 116"/>
              <a:gd name="T19" fmla="*/ 66 h 101"/>
              <a:gd name="T20" fmla="*/ 115 w 116"/>
              <a:gd name="T21" fmla="*/ 67 h 101"/>
              <a:gd name="T22" fmla="*/ 114 w 116"/>
              <a:gd name="T23" fmla="*/ 79 h 101"/>
              <a:gd name="T24" fmla="*/ 97 w 116"/>
              <a:gd name="T25" fmla="*/ 81 h 101"/>
              <a:gd name="T26" fmla="*/ 73 w 116"/>
              <a:gd name="T27" fmla="*/ 82 h 101"/>
              <a:gd name="T28" fmla="*/ 70 w 116"/>
              <a:gd name="T29" fmla="*/ 82 h 101"/>
              <a:gd name="T30" fmla="*/ 59 w 116"/>
              <a:gd name="T31" fmla="*/ 87 h 101"/>
              <a:gd name="T32" fmla="*/ 54 w 116"/>
              <a:gd name="T33" fmla="*/ 90 h 101"/>
              <a:gd name="T34" fmla="*/ 43 w 116"/>
              <a:gd name="T35" fmla="*/ 92 h 101"/>
              <a:gd name="T36" fmla="*/ 39 w 116"/>
              <a:gd name="T37" fmla="*/ 87 h 101"/>
              <a:gd name="T38" fmla="*/ 34 w 116"/>
              <a:gd name="T39" fmla="*/ 90 h 101"/>
              <a:gd name="T40" fmla="*/ 29 w 116"/>
              <a:gd name="T41" fmla="*/ 98 h 101"/>
              <a:gd name="T42" fmla="*/ 28 w 116"/>
              <a:gd name="T43" fmla="*/ 98 h 101"/>
              <a:gd name="T44" fmla="*/ 21 w 116"/>
              <a:gd name="T45" fmla="*/ 100 h 101"/>
              <a:gd name="T46" fmla="*/ 14 w 116"/>
              <a:gd name="T47" fmla="*/ 100 h 101"/>
              <a:gd name="T48" fmla="*/ 3 w 116"/>
              <a:gd name="T49" fmla="*/ 101 h 101"/>
              <a:gd name="T50" fmla="*/ 9 w 116"/>
              <a:gd name="T51" fmla="*/ 92 h 101"/>
              <a:gd name="T52" fmla="*/ 4 w 116"/>
              <a:gd name="T53" fmla="*/ 78 h 101"/>
              <a:gd name="T54" fmla="*/ 3 w 116"/>
              <a:gd name="T55" fmla="*/ 75 h 101"/>
              <a:gd name="T56" fmla="*/ 4 w 116"/>
              <a:gd name="T57" fmla="*/ 70 h 101"/>
              <a:gd name="T58" fmla="*/ 6 w 116"/>
              <a:gd name="T59" fmla="*/ 67 h 101"/>
              <a:gd name="T60" fmla="*/ 0 w 116"/>
              <a:gd name="T61" fmla="*/ 66 h 101"/>
              <a:gd name="T62" fmla="*/ 0 w 116"/>
              <a:gd name="T63" fmla="*/ 66 h 101"/>
              <a:gd name="T64" fmla="*/ 3 w 116"/>
              <a:gd name="T65" fmla="*/ 60 h 101"/>
              <a:gd name="T66" fmla="*/ 9 w 116"/>
              <a:gd name="T67" fmla="*/ 55 h 101"/>
              <a:gd name="T68" fmla="*/ 11 w 116"/>
              <a:gd name="T69" fmla="*/ 53 h 101"/>
              <a:gd name="T70" fmla="*/ 18 w 116"/>
              <a:gd name="T71" fmla="*/ 51 h 101"/>
              <a:gd name="T72" fmla="*/ 21 w 116"/>
              <a:gd name="T73" fmla="*/ 48 h 101"/>
              <a:gd name="T74" fmla="*/ 39 w 116"/>
              <a:gd name="T75" fmla="*/ 34 h 101"/>
              <a:gd name="T76" fmla="*/ 49 w 116"/>
              <a:gd name="T77" fmla="*/ 26 h 101"/>
              <a:gd name="T78" fmla="*/ 49 w 116"/>
              <a:gd name="T79" fmla="*/ 25 h 101"/>
              <a:gd name="T80" fmla="*/ 45 w 116"/>
              <a:gd name="T81" fmla="*/ 21 h 101"/>
              <a:gd name="T82" fmla="*/ 54 w 116"/>
              <a:gd name="T83" fmla="*/ 10 h 101"/>
              <a:gd name="T84" fmla="*/ 60 w 116"/>
              <a:gd name="T85" fmla="*/ 3 h 101"/>
              <a:gd name="T86" fmla="*/ 54 w 116"/>
              <a:gd name="T87" fmla="*/ 2 h 101"/>
              <a:gd name="T88" fmla="*/ 66 w 116"/>
              <a:gd name="T89" fmla="*/ 0 h 101"/>
              <a:gd name="T90" fmla="*/ 64 w 116"/>
              <a:gd name="T91" fmla="*/ 3 h 101"/>
              <a:gd name="T92" fmla="*/ 63 w 116"/>
              <a:gd name="T93" fmla="*/ 4 h 101"/>
              <a:gd name="T94" fmla="*/ 71 w 116"/>
              <a:gd name="T95" fmla="*/ 10 h 101"/>
              <a:gd name="T96" fmla="*/ 73 w 116"/>
              <a:gd name="T97" fmla="*/ 1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101">
                <a:moveTo>
                  <a:pt x="73" y="11"/>
                </a:move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7" y="26"/>
                </a:lnTo>
                <a:lnTo>
                  <a:pt x="97" y="27"/>
                </a:lnTo>
                <a:lnTo>
                  <a:pt x="116" y="60"/>
                </a:lnTo>
                <a:lnTo>
                  <a:pt x="116" y="62"/>
                </a:lnTo>
                <a:lnTo>
                  <a:pt x="116" y="64"/>
                </a:lnTo>
                <a:lnTo>
                  <a:pt x="116" y="66"/>
                </a:lnTo>
                <a:lnTo>
                  <a:pt x="115" y="67"/>
                </a:lnTo>
                <a:lnTo>
                  <a:pt x="114" y="79"/>
                </a:lnTo>
                <a:lnTo>
                  <a:pt x="97" y="81"/>
                </a:lnTo>
                <a:lnTo>
                  <a:pt x="73" y="82"/>
                </a:lnTo>
                <a:lnTo>
                  <a:pt x="70" y="82"/>
                </a:lnTo>
                <a:lnTo>
                  <a:pt x="59" y="87"/>
                </a:lnTo>
                <a:lnTo>
                  <a:pt x="54" y="90"/>
                </a:lnTo>
                <a:lnTo>
                  <a:pt x="43" y="92"/>
                </a:lnTo>
                <a:lnTo>
                  <a:pt x="39" y="87"/>
                </a:lnTo>
                <a:lnTo>
                  <a:pt x="34" y="90"/>
                </a:lnTo>
                <a:lnTo>
                  <a:pt x="29" y="98"/>
                </a:lnTo>
                <a:lnTo>
                  <a:pt x="28" y="98"/>
                </a:lnTo>
                <a:lnTo>
                  <a:pt x="21" y="100"/>
                </a:lnTo>
                <a:lnTo>
                  <a:pt x="14" y="100"/>
                </a:lnTo>
                <a:lnTo>
                  <a:pt x="3" y="101"/>
                </a:lnTo>
                <a:lnTo>
                  <a:pt x="9" y="92"/>
                </a:lnTo>
                <a:lnTo>
                  <a:pt x="4" y="78"/>
                </a:lnTo>
                <a:lnTo>
                  <a:pt x="3" y="75"/>
                </a:lnTo>
                <a:lnTo>
                  <a:pt x="4" y="70"/>
                </a:lnTo>
                <a:lnTo>
                  <a:pt x="6" y="67"/>
                </a:lnTo>
                <a:lnTo>
                  <a:pt x="0" y="66"/>
                </a:lnTo>
                <a:lnTo>
                  <a:pt x="0" y="66"/>
                </a:lnTo>
                <a:lnTo>
                  <a:pt x="3" y="60"/>
                </a:lnTo>
                <a:lnTo>
                  <a:pt x="9" y="55"/>
                </a:lnTo>
                <a:lnTo>
                  <a:pt x="11" y="53"/>
                </a:lnTo>
                <a:lnTo>
                  <a:pt x="18" y="51"/>
                </a:lnTo>
                <a:lnTo>
                  <a:pt x="21" y="48"/>
                </a:lnTo>
                <a:lnTo>
                  <a:pt x="39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4" y="10"/>
                </a:lnTo>
                <a:lnTo>
                  <a:pt x="60" y="3"/>
                </a:lnTo>
                <a:lnTo>
                  <a:pt x="54" y="2"/>
                </a:lnTo>
                <a:lnTo>
                  <a:pt x="66" y="0"/>
                </a:lnTo>
                <a:lnTo>
                  <a:pt x="64" y="3"/>
                </a:lnTo>
                <a:lnTo>
                  <a:pt x="63" y="4"/>
                </a:lnTo>
                <a:lnTo>
                  <a:pt x="71" y="10"/>
                </a:lnTo>
                <a:lnTo>
                  <a:pt x="73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1050">
            <a:extLst>
              <a:ext uri="{FF2B5EF4-FFF2-40B4-BE49-F238E27FC236}">
                <a16:creationId xmlns:a16="http://schemas.microsoft.com/office/drawing/2014/main" id="{A7466601-7EEA-7423-8839-FC86040F2A17}"/>
              </a:ext>
            </a:extLst>
          </p:cNvPr>
          <p:cNvSpPr>
            <a:spLocks/>
          </p:cNvSpPr>
          <p:nvPr/>
        </p:nvSpPr>
        <p:spPr bwMode="auto">
          <a:xfrm>
            <a:off x="6918340" y="1357317"/>
            <a:ext cx="344488" cy="369889"/>
          </a:xfrm>
          <a:custGeom>
            <a:avLst/>
            <a:gdLst>
              <a:gd name="T0" fmla="*/ 123 w 217"/>
              <a:gd name="T1" fmla="*/ 49 h 233"/>
              <a:gd name="T2" fmla="*/ 122 w 217"/>
              <a:gd name="T3" fmla="*/ 78 h 233"/>
              <a:gd name="T4" fmla="*/ 122 w 217"/>
              <a:gd name="T5" fmla="*/ 104 h 233"/>
              <a:gd name="T6" fmla="*/ 137 w 217"/>
              <a:gd name="T7" fmla="*/ 110 h 233"/>
              <a:gd name="T8" fmla="*/ 167 w 217"/>
              <a:gd name="T9" fmla="*/ 104 h 233"/>
              <a:gd name="T10" fmla="*/ 178 w 217"/>
              <a:gd name="T11" fmla="*/ 116 h 233"/>
              <a:gd name="T12" fmla="*/ 190 w 217"/>
              <a:gd name="T13" fmla="*/ 151 h 233"/>
              <a:gd name="T14" fmla="*/ 215 w 217"/>
              <a:gd name="T15" fmla="*/ 183 h 233"/>
              <a:gd name="T16" fmla="*/ 217 w 217"/>
              <a:gd name="T17" fmla="*/ 205 h 233"/>
              <a:gd name="T18" fmla="*/ 213 w 217"/>
              <a:gd name="T19" fmla="*/ 217 h 233"/>
              <a:gd name="T20" fmla="*/ 167 w 217"/>
              <a:gd name="T21" fmla="*/ 233 h 233"/>
              <a:gd name="T22" fmla="*/ 166 w 217"/>
              <a:gd name="T23" fmla="*/ 232 h 233"/>
              <a:gd name="T24" fmla="*/ 160 w 217"/>
              <a:gd name="T25" fmla="*/ 225 h 233"/>
              <a:gd name="T26" fmla="*/ 153 w 217"/>
              <a:gd name="T27" fmla="*/ 215 h 233"/>
              <a:gd name="T28" fmla="*/ 146 w 217"/>
              <a:gd name="T29" fmla="*/ 209 h 233"/>
              <a:gd name="T30" fmla="*/ 140 w 217"/>
              <a:gd name="T31" fmla="*/ 199 h 233"/>
              <a:gd name="T32" fmla="*/ 134 w 217"/>
              <a:gd name="T33" fmla="*/ 192 h 233"/>
              <a:gd name="T34" fmla="*/ 127 w 217"/>
              <a:gd name="T35" fmla="*/ 183 h 233"/>
              <a:gd name="T36" fmla="*/ 122 w 217"/>
              <a:gd name="T37" fmla="*/ 181 h 233"/>
              <a:gd name="T38" fmla="*/ 111 w 217"/>
              <a:gd name="T39" fmla="*/ 180 h 233"/>
              <a:gd name="T40" fmla="*/ 95 w 217"/>
              <a:gd name="T41" fmla="*/ 176 h 233"/>
              <a:gd name="T42" fmla="*/ 67 w 217"/>
              <a:gd name="T43" fmla="*/ 149 h 233"/>
              <a:gd name="T44" fmla="*/ 77 w 217"/>
              <a:gd name="T45" fmla="*/ 124 h 233"/>
              <a:gd name="T46" fmla="*/ 61 w 217"/>
              <a:gd name="T47" fmla="*/ 123 h 233"/>
              <a:gd name="T48" fmla="*/ 51 w 217"/>
              <a:gd name="T49" fmla="*/ 106 h 233"/>
              <a:gd name="T50" fmla="*/ 26 w 217"/>
              <a:gd name="T51" fmla="*/ 83 h 233"/>
              <a:gd name="T52" fmla="*/ 16 w 217"/>
              <a:gd name="T53" fmla="*/ 68 h 233"/>
              <a:gd name="T54" fmla="*/ 11 w 217"/>
              <a:gd name="T55" fmla="*/ 65 h 233"/>
              <a:gd name="T56" fmla="*/ 0 w 217"/>
              <a:gd name="T57" fmla="*/ 68 h 233"/>
              <a:gd name="T58" fmla="*/ 11 w 217"/>
              <a:gd name="T59" fmla="*/ 38 h 233"/>
              <a:gd name="T60" fmla="*/ 22 w 217"/>
              <a:gd name="T61" fmla="*/ 49 h 233"/>
              <a:gd name="T62" fmla="*/ 31 w 217"/>
              <a:gd name="T63" fmla="*/ 48 h 233"/>
              <a:gd name="T64" fmla="*/ 28 w 217"/>
              <a:gd name="T65" fmla="*/ 37 h 233"/>
              <a:gd name="T66" fmla="*/ 48 w 217"/>
              <a:gd name="T67" fmla="*/ 15 h 233"/>
              <a:gd name="T68" fmla="*/ 63 w 217"/>
              <a:gd name="T69" fmla="*/ 3 h 233"/>
              <a:gd name="T70" fmla="*/ 74 w 217"/>
              <a:gd name="T71" fmla="*/ 0 h 233"/>
              <a:gd name="T72" fmla="*/ 91 w 217"/>
              <a:gd name="T73" fmla="*/ 3 h 233"/>
              <a:gd name="T74" fmla="*/ 104 w 217"/>
              <a:gd name="T75" fmla="*/ 19 h 233"/>
              <a:gd name="T76" fmla="*/ 107 w 217"/>
              <a:gd name="T77" fmla="*/ 34 h 233"/>
              <a:gd name="T78" fmla="*/ 126 w 217"/>
              <a:gd name="T79" fmla="*/ 4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7" h="233">
                <a:moveTo>
                  <a:pt x="126" y="48"/>
                </a:moveTo>
                <a:lnTo>
                  <a:pt x="123" y="49"/>
                </a:lnTo>
                <a:lnTo>
                  <a:pt x="125" y="63"/>
                </a:lnTo>
                <a:lnTo>
                  <a:pt x="122" y="78"/>
                </a:lnTo>
                <a:lnTo>
                  <a:pt x="115" y="83"/>
                </a:lnTo>
                <a:lnTo>
                  <a:pt x="122" y="104"/>
                </a:lnTo>
                <a:lnTo>
                  <a:pt x="131" y="112"/>
                </a:lnTo>
                <a:lnTo>
                  <a:pt x="137" y="110"/>
                </a:lnTo>
                <a:lnTo>
                  <a:pt x="148" y="113"/>
                </a:lnTo>
                <a:lnTo>
                  <a:pt x="167" y="104"/>
                </a:lnTo>
                <a:lnTo>
                  <a:pt x="175" y="105"/>
                </a:lnTo>
                <a:lnTo>
                  <a:pt x="178" y="116"/>
                </a:lnTo>
                <a:lnTo>
                  <a:pt x="183" y="121"/>
                </a:lnTo>
                <a:lnTo>
                  <a:pt x="190" y="151"/>
                </a:lnTo>
                <a:lnTo>
                  <a:pt x="194" y="151"/>
                </a:lnTo>
                <a:lnTo>
                  <a:pt x="215" y="183"/>
                </a:lnTo>
                <a:lnTo>
                  <a:pt x="216" y="196"/>
                </a:lnTo>
                <a:lnTo>
                  <a:pt x="217" y="205"/>
                </a:lnTo>
                <a:lnTo>
                  <a:pt x="216" y="206"/>
                </a:lnTo>
                <a:lnTo>
                  <a:pt x="213" y="217"/>
                </a:lnTo>
                <a:lnTo>
                  <a:pt x="198" y="228"/>
                </a:lnTo>
                <a:lnTo>
                  <a:pt x="167" y="233"/>
                </a:lnTo>
                <a:lnTo>
                  <a:pt x="167" y="232"/>
                </a:lnTo>
                <a:lnTo>
                  <a:pt x="166" y="232"/>
                </a:lnTo>
                <a:lnTo>
                  <a:pt x="163" y="228"/>
                </a:lnTo>
                <a:lnTo>
                  <a:pt x="160" y="225"/>
                </a:lnTo>
                <a:lnTo>
                  <a:pt x="159" y="222"/>
                </a:lnTo>
                <a:lnTo>
                  <a:pt x="153" y="215"/>
                </a:lnTo>
                <a:lnTo>
                  <a:pt x="149" y="210"/>
                </a:lnTo>
                <a:lnTo>
                  <a:pt x="146" y="209"/>
                </a:lnTo>
                <a:lnTo>
                  <a:pt x="144" y="206"/>
                </a:lnTo>
                <a:lnTo>
                  <a:pt x="140" y="199"/>
                </a:lnTo>
                <a:lnTo>
                  <a:pt x="136" y="194"/>
                </a:lnTo>
                <a:lnTo>
                  <a:pt x="134" y="192"/>
                </a:lnTo>
                <a:lnTo>
                  <a:pt x="131" y="188"/>
                </a:lnTo>
                <a:lnTo>
                  <a:pt x="127" y="183"/>
                </a:lnTo>
                <a:lnTo>
                  <a:pt x="123" y="181"/>
                </a:lnTo>
                <a:lnTo>
                  <a:pt x="122" y="181"/>
                </a:lnTo>
                <a:lnTo>
                  <a:pt x="118" y="180"/>
                </a:lnTo>
                <a:lnTo>
                  <a:pt x="111" y="180"/>
                </a:lnTo>
                <a:lnTo>
                  <a:pt x="103" y="179"/>
                </a:lnTo>
                <a:lnTo>
                  <a:pt x="95" y="176"/>
                </a:lnTo>
                <a:lnTo>
                  <a:pt x="78" y="153"/>
                </a:lnTo>
                <a:lnTo>
                  <a:pt x="67" y="149"/>
                </a:lnTo>
                <a:lnTo>
                  <a:pt x="81" y="135"/>
                </a:lnTo>
                <a:lnTo>
                  <a:pt x="77" y="124"/>
                </a:lnTo>
                <a:lnTo>
                  <a:pt x="58" y="130"/>
                </a:lnTo>
                <a:lnTo>
                  <a:pt x="61" y="123"/>
                </a:lnTo>
                <a:lnTo>
                  <a:pt x="48" y="112"/>
                </a:lnTo>
                <a:lnTo>
                  <a:pt x="51" y="106"/>
                </a:lnTo>
                <a:lnTo>
                  <a:pt x="46" y="97"/>
                </a:lnTo>
                <a:lnTo>
                  <a:pt x="26" y="83"/>
                </a:lnTo>
                <a:lnTo>
                  <a:pt x="22" y="71"/>
                </a:lnTo>
                <a:lnTo>
                  <a:pt x="16" y="68"/>
                </a:lnTo>
                <a:lnTo>
                  <a:pt x="14" y="67"/>
                </a:lnTo>
                <a:lnTo>
                  <a:pt x="11" y="65"/>
                </a:lnTo>
                <a:lnTo>
                  <a:pt x="9" y="67"/>
                </a:lnTo>
                <a:lnTo>
                  <a:pt x="0" y="68"/>
                </a:lnTo>
                <a:lnTo>
                  <a:pt x="5" y="35"/>
                </a:lnTo>
                <a:lnTo>
                  <a:pt x="11" y="38"/>
                </a:lnTo>
                <a:lnTo>
                  <a:pt x="17" y="40"/>
                </a:lnTo>
                <a:lnTo>
                  <a:pt x="22" y="49"/>
                </a:lnTo>
                <a:lnTo>
                  <a:pt x="26" y="45"/>
                </a:lnTo>
                <a:lnTo>
                  <a:pt x="31" y="48"/>
                </a:lnTo>
                <a:lnTo>
                  <a:pt x="32" y="42"/>
                </a:lnTo>
                <a:lnTo>
                  <a:pt x="28" y="37"/>
                </a:lnTo>
                <a:lnTo>
                  <a:pt x="33" y="23"/>
                </a:lnTo>
                <a:lnTo>
                  <a:pt x="48" y="15"/>
                </a:lnTo>
                <a:lnTo>
                  <a:pt x="54" y="7"/>
                </a:lnTo>
                <a:lnTo>
                  <a:pt x="63" y="3"/>
                </a:lnTo>
                <a:lnTo>
                  <a:pt x="71" y="1"/>
                </a:lnTo>
                <a:lnTo>
                  <a:pt x="74" y="0"/>
                </a:lnTo>
                <a:lnTo>
                  <a:pt x="80" y="1"/>
                </a:lnTo>
                <a:lnTo>
                  <a:pt x="91" y="3"/>
                </a:lnTo>
                <a:lnTo>
                  <a:pt x="96" y="14"/>
                </a:lnTo>
                <a:lnTo>
                  <a:pt x="104" y="19"/>
                </a:lnTo>
                <a:lnTo>
                  <a:pt x="108" y="22"/>
                </a:lnTo>
                <a:lnTo>
                  <a:pt x="107" y="34"/>
                </a:lnTo>
                <a:lnTo>
                  <a:pt x="125" y="41"/>
                </a:lnTo>
                <a:lnTo>
                  <a:pt x="126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1051">
            <a:extLst>
              <a:ext uri="{FF2B5EF4-FFF2-40B4-BE49-F238E27FC236}">
                <a16:creationId xmlns:a16="http://schemas.microsoft.com/office/drawing/2014/main" id="{908CD9B9-06E4-5C0A-7819-784C9F6FF84C}"/>
              </a:ext>
            </a:extLst>
          </p:cNvPr>
          <p:cNvSpPr>
            <a:spLocks/>
          </p:cNvSpPr>
          <p:nvPr/>
        </p:nvSpPr>
        <p:spPr bwMode="auto">
          <a:xfrm>
            <a:off x="6435739" y="1470030"/>
            <a:ext cx="142875" cy="112713"/>
          </a:xfrm>
          <a:custGeom>
            <a:avLst/>
            <a:gdLst>
              <a:gd name="T0" fmla="*/ 0 w 90"/>
              <a:gd name="T1" fmla="*/ 18 h 71"/>
              <a:gd name="T2" fmla="*/ 8 w 90"/>
              <a:gd name="T3" fmla="*/ 0 h 71"/>
              <a:gd name="T4" fmla="*/ 48 w 90"/>
              <a:gd name="T5" fmla="*/ 20 h 71"/>
              <a:gd name="T6" fmla="*/ 56 w 90"/>
              <a:gd name="T7" fmla="*/ 24 h 71"/>
              <a:gd name="T8" fmla="*/ 85 w 90"/>
              <a:gd name="T9" fmla="*/ 63 h 71"/>
              <a:gd name="T10" fmla="*/ 90 w 90"/>
              <a:gd name="T1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" h="71">
                <a:moveTo>
                  <a:pt x="0" y="18"/>
                </a:moveTo>
                <a:lnTo>
                  <a:pt x="8" y="0"/>
                </a:lnTo>
                <a:lnTo>
                  <a:pt x="48" y="20"/>
                </a:lnTo>
                <a:lnTo>
                  <a:pt x="56" y="24"/>
                </a:lnTo>
                <a:lnTo>
                  <a:pt x="85" y="63"/>
                </a:lnTo>
                <a:lnTo>
                  <a:pt x="90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1052">
            <a:extLst>
              <a:ext uri="{FF2B5EF4-FFF2-40B4-BE49-F238E27FC236}">
                <a16:creationId xmlns:a16="http://schemas.microsoft.com/office/drawing/2014/main" id="{0A712C11-BB2B-6C7A-1789-81CFDB0CC76E}"/>
              </a:ext>
            </a:extLst>
          </p:cNvPr>
          <p:cNvSpPr>
            <a:spLocks/>
          </p:cNvSpPr>
          <p:nvPr/>
        </p:nvSpPr>
        <p:spPr bwMode="auto">
          <a:xfrm>
            <a:off x="6559564" y="1582743"/>
            <a:ext cx="101600" cy="163513"/>
          </a:xfrm>
          <a:custGeom>
            <a:avLst/>
            <a:gdLst>
              <a:gd name="T0" fmla="*/ 12 w 64"/>
              <a:gd name="T1" fmla="*/ 0 h 103"/>
              <a:gd name="T2" fmla="*/ 25 w 64"/>
              <a:gd name="T3" fmla="*/ 8 h 103"/>
              <a:gd name="T4" fmla="*/ 33 w 64"/>
              <a:gd name="T5" fmla="*/ 8 h 103"/>
              <a:gd name="T6" fmla="*/ 45 w 64"/>
              <a:gd name="T7" fmla="*/ 7 h 103"/>
              <a:gd name="T8" fmla="*/ 52 w 64"/>
              <a:gd name="T9" fmla="*/ 30 h 103"/>
              <a:gd name="T10" fmla="*/ 61 w 64"/>
              <a:gd name="T11" fmla="*/ 34 h 103"/>
              <a:gd name="T12" fmla="*/ 64 w 64"/>
              <a:gd name="T13" fmla="*/ 38 h 103"/>
              <a:gd name="T14" fmla="*/ 63 w 64"/>
              <a:gd name="T15" fmla="*/ 61 h 103"/>
              <a:gd name="T16" fmla="*/ 57 w 64"/>
              <a:gd name="T17" fmla="*/ 60 h 103"/>
              <a:gd name="T18" fmla="*/ 56 w 64"/>
              <a:gd name="T19" fmla="*/ 60 h 103"/>
              <a:gd name="T20" fmla="*/ 53 w 64"/>
              <a:gd name="T21" fmla="*/ 64 h 103"/>
              <a:gd name="T22" fmla="*/ 45 w 64"/>
              <a:gd name="T23" fmla="*/ 69 h 103"/>
              <a:gd name="T24" fmla="*/ 40 w 64"/>
              <a:gd name="T25" fmla="*/ 73 h 103"/>
              <a:gd name="T26" fmla="*/ 40 w 64"/>
              <a:gd name="T27" fmla="*/ 78 h 103"/>
              <a:gd name="T28" fmla="*/ 41 w 64"/>
              <a:gd name="T29" fmla="*/ 82 h 103"/>
              <a:gd name="T30" fmla="*/ 25 w 64"/>
              <a:gd name="T31" fmla="*/ 84 h 103"/>
              <a:gd name="T32" fmla="*/ 22 w 64"/>
              <a:gd name="T33" fmla="*/ 86 h 103"/>
              <a:gd name="T34" fmla="*/ 18 w 64"/>
              <a:gd name="T35" fmla="*/ 86 h 103"/>
              <a:gd name="T36" fmla="*/ 18 w 64"/>
              <a:gd name="T37" fmla="*/ 97 h 103"/>
              <a:gd name="T38" fmla="*/ 10 w 64"/>
              <a:gd name="T39" fmla="*/ 99 h 103"/>
              <a:gd name="T40" fmla="*/ 4 w 64"/>
              <a:gd name="T41" fmla="*/ 101 h 103"/>
              <a:gd name="T42" fmla="*/ 0 w 64"/>
              <a:gd name="T43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4" h="103">
                <a:moveTo>
                  <a:pt x="12" y="0"/>
                </a:moveTo>
                <a:lnTo>
                  <a:pt x="25" y="8"/>
                </a:lnTo>
                <a:lnTo>
                  <a:pt x="33" y="8"/>
                </a:lnTo>
                <a:lnTo>
                  <a:pt x="45" y="7"/>
                </a:lnTo>
                <a:lnTo>
                  <a:pt x="52" y="30"/>
                </a:lnTo>
                <a:lnTo>
                  <a:pt x="61" y="34"/>
                </a:lnTo>
                <a:lnTo>
                  <a:pt x="64" y="38"/>
                </a:lnTo>
                <a:lnTo>
                  <a:pt x="63" y="61"/>
                </a:lnTo>
                <a:lnTo>
                  <a:pt x="57" y="60"/>
                </a:lnTo>
                <a:lnTo>
                  <a:pt x="56" y="60"/>
                </a:lnTo>
                <a:lnTo>
                  <a:pt x="53" y="64"/>
                </a:lnTo>
                <a:lnTo>
                  <a:pt x="45" y="69"/>
                </a:lnTo>
                <a:lnTo>
                  <a:pt x="40" y="73"/>
                </a:lnTo>
                <a:lnTo>
                  <a:pt x="40" y="78"/>
                </a:lnTo>
                <a:lnTo>
                  <a:pt x="41" y="82"/>
                </a:lnTo>
                <a:lnTo>
                  <a:pt x="25" y="84"/>
                </a:lnTo>
                <a:lnTo>
                  <a:pt x="22" y="86"/>
                </a:lnTo>
                <a:lnTo>
                  <a:pt x="18" y="86"/>
                </a:lnTo>
                <a:lnTo>
                  <a:pt x="18" y="97"/>
                </a:lnTo>
                <a:lnTo>
                  <a:pt x="10" y="99"/>
                </a:lnTo>
                <a:lnTo>
                  <a:pt x="4" y="101"/>
                </a:lnTo>
                <a:lnTo>
                  <a:pt x="0" y="10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1053">
            <a:extLst>
              <a:ext uri="{FF2B5EF4-FFF2-40B4-BE49-F238E27FC236}">
                <a16:creationId xmlns:a16="http://schemas.microsoft.com/office/drawing/2014/main" id="{A475A7B4-FBE0-2843-5BA6-9D0A9F4115F2}"/>
              </a:ext>
            </a:extLst>
          </p:cNvPr>
          <p:cNvSpPr>
            <a:spLocks/>
          </p:cNvSpPr>
          <p:nvPr/>
        </p:nvSpPr>
        <p:spPr bwMode="auto">
          <a:xfrm>
            <a:off x="6319851" y="1541468"/>
            <a:ext cx="74613" cy="192088"/>
          </a:xfrm>
          <a:custGeom>
            <a:avLst/>
            <a:gdLst>
              <a:gd name="T0" fmla="*/ 46 w 47"/>
              <a:gd name="T1" fmla="*/ 121 h 121"/>
              <a:gd name="T2" fmla="*/ 47 w 47"/>
              <a:gd name="T3" fmla="*/ 113 h 121"/>
              <a:gd name="T4" fmla="*/ 39 w 47"/>
              <a:gd name="T5" fmla="*/ 101 h 121"/>
              <a:gd name="T6" fmla="*/ 17 w 47"/>
              <a:gd name="T7" fmla="*/ 90 h 121"/>
              <a:gd name="T8" fmla="*/ 19 w 47"/>
              <a:gd name="T9" fmla="*/ 83 h 121"/>
              <a:gd name="T10" fmla="*/ 24 w 47"/>
              <a:gd name="T11" fmla="*/ 60 h 121"/>
              <a:gd name="T12" fmla="*/ 0 w 47"/>
              <a:gd name="T13" fmla="*/ 15 h 121"/>
              <a:gd name="T14" fmla="*/ 28 w 47"/>
              <a:gd name="T15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" h="121">
                <a:moveTo>
                  <a:pt x="46" y="121"/>
                </a:moveTo>
                <a:lnTo>
                  <a:pt x="47" y="113"/>
                </a:lnTo>
                <a:lnTo>
                  <a:pt x="39" y="101"/>
                </a:lnTo>
                <a:lnTo>
                  <a:pt x="17" y="90"/>
                </a:lnTo>
                <a:lnTo>
                  <a:pt x="19" y="83"/>
                </a:lnTo>
                <a:lnTo>
                  <a:pt x="24" y="60"/>
                </a:lnTo>
                <a:lnTo>
                  <a:pt x="0" y="15"/>
                </a:lnTo>
                <a:lnTo>
                  <a:pt x="2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1054">
            <a:extLst>
              <a:ext uri="{FF2B5EF4-FFF2-40B4-BE49-F238E27FC236}">
                <a16:creationId xmlns:a16="http://schemas.microsoft.com/office/drawing/2014/main" id="{33C63060-33FA-A072-6B0B-2C1725AFBB74}"/>
              </a:ext>
            </a:extLst>
          </p:cNvPr>
          <p:cNvSpPr>
            <a:spLocks/>
          </p:cNvSpPr>
          <p:nvPr/>
        </p:nvSpPr>
        <p:spPr bwMode="auto">
          <a:xfrm>
            <a:off x="6137288" y="1565281"/>
            <a:ext cx="220663" cy="350839"/>
          </a:xfrm>
          <a:custGeom>
            <a:avLst/>
            <a:gdLst>
              <a:gd name="T0" fmla="*/ 80 w 139"/>
              <a:gd name="T1" fmla="*/ 188 h 221"/>
              <a:gd name="T2" fmla="*/ 78 w 139"/>
              <a:gd name="T3" fmla="*/ 207 h 221"/>
              <a:gd name="T4" fmla="*/ 75 w 139"/>
              <a:gd name="T5" fmla="*/ 206 h 221"/>
              <a:gd name="T6" fmla="*/ 71 w 139"/>
              <a:gd name="T7" fmla="*/ 209 h 221"/>
              <a:gd name="T8" fmla="*/ 74 w 139"/>
              <a:gd name="T9" fmla="*/ 213 h 221"/>
              <a:gd name="T10" fmla="*/ 75 w 139"/>
              <a:gd name="T11" fmla="*/ 213 h 221"/>
              <a:gd name="T12" fmla="*/ 71 w 139"/>
              <a:gd name="T13" fmla="*/ 221 h 221"/>
              <a:gd name="T14" fmla="*/ 70 w 139"/>
              <a:gd name="T15" fmla="*/ 221 h 221"/>
              <a:gd name="T16" fmla="*/ 67 w 139"/>
              <a:gd name="T17" fmla="*/ 219 h 221"/>
              <a:gd name="T18" fmla="*/ 67 w 139"/>
              <a:gd name="T19" fmla="*/ 217 h 221"/>
              <a:gd name="T20" fmla="*/ 67 w 139"/>
              <a:gd name="T21" fmla="*/ 215 h 221"/>
              <a:gd name="T22" fmla="*/ 67 w 139"/>
              <a:gd name="T23" fmla="*/ 211 h 221"/>
              <a:gd name="T24" fmla="*/ 64 w 139"/>
              <a:gd name="T25" fmla="*/ 209 h 221"/>
              <a:gd name="T26" fmla="*/ 63 w 139"/>
              <a:gd name="T27" fmla="*/ 209 h 221"/>
              <a:gd name="T28" fmla="*/ 57 w 139"/>
              <a:gd name="T29" fmla="*/ 204 h 221"/>
              <a:gd name="T30" fmla="*/ 46 w 139"/>
              <a:gd name="T31" fmla="*/ 198 h 221"/>
              <a:gd name="T32" fmla="*/ 38 w 139"/>
              <a:gd name="T33" fmla="*/ 195 h 221"/>
              <a:gd name="T34" fmla="*/ 35 w 139"/>
              <a:gd name="T35" fmla="*/ 188 h 221"/>
              <a:gd name="T36" fmla="*/ 31 w 139"/>
              <a:gd name="T37" fmla="*/ 117 h 221"/>
              <a:gd name="T38" fmla="*/ 0 w 139"/>
              <a:gd name="T39" fmla="*/ 76 h 221"/>
              <a:gd name="T40" fmla="*/ 14 w 139"/>
              <a:gd name="T41" fmla="*/ 65 h 221"/>
              <a:gd name="T42" fmla="*/ 26 w 139"/>
              <a:gd name="T43" fmla="*/ 56 h 221"/>
              <a:gd name="T44" fmla="*/ 68 w 139"/>
              <a:gd name="T45" fmla="*/ 23 h 221"/>
              <a:gd name="T46" fmla="*/ 72 w 139"/>
              <a:gd name="T47" fmla="*/ 20 h 221"/>
              <a:gd name="T48" fmla="*/ 115 w 139"/>
              <a:gd name="T49" fmla="*/ 0 h 221"/>
              <a:gd name="T50" fmla="*/ 139 w 139"/>
              <a:gd name="T51" fmla="*/ 45 h 221"/>
              <a:gd name="T52" fmla="*/ 134 w 139"/>
              <a:gd name="T53" fmla="*/ 68 h 221"/>
              <a:gd name="T54" fmla="*/ 132 w 139"/>
              <a:gd name="T55" fmla="*/ 75 h 221"/>
              <a:gd name="T56" fmla="*/ 123 w 139"/>
              <a:gd name="T57" fmla="*/ 113 h 221"/>
              <a:gd name="T58" fmla="*/ 105 w 139"/>
              <a:gd name="T59" fmla="*/ 144 h 221"/>
              <a:gd name="T60" fmla="*/ 98 w 139"/>
              <a:gd name="T61" fmla="*/ 155 h 221"/>
              <a:gd name="T62" fmla="*/ 74 w 139"/>
              <a:gd name="T63" fmla="*/ 162 h 221"/>
              <a:gd name="T64" fmla="*/ 75 w 139"/>
              <a:gd name="T65" fmla="*/ 164 h 221"/>
              <a:gd name="T66" fmla="*/ 80 w 139"/>
              <a:gd name="T67" fmla="*/ 169 h 221"/>
              <a:gd name="T68" fmla="*/ 82 w 139"/>
              <a:gd name="T69" fmla="*/ 170 h 221"/>
              <a:gd name="T70" fmla="*/ 80 w 139"/>
              <a:gd name="T71" fmla="*/ 183 h 221"/>
              <a:gd name="T72" fmla="*/ 80 w 139"/>
              <a:gd name="T73" fmla="*/ 18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221">
                <a:moveTo>
                  <a:pt x="80" y="188"/>
                </a:moveTo>
                <a:lnTo>
                  <a:pt x="78" y="207"/>
                </a:lnTo>
                <a:lnTo>
                  <a:pt x="75" y="206"/>
                </a:lnTo>
                <a:lnTo>
                  <a:pt x="71" y="209"/>
                </a:lnTo>
                <a:lnTo>
                  <a:pt x="74" y="213"/>
                </a:lnTo>
                <a:lnTo>
                  <a:pt x="75" y="213"/>
                </a:lnTo>
                <a:lnTo>
                  <a:pt x="71" y="221"/>
                </a:lnTo>
                <a:lnTo>
                  <a:pt x="70" y="221"/>
                </a:lnTo>
                <a:lnTo>
                  <a:pt x="67" y="219"/>
                </a:lnTo>
                <a:lnTo>
                  <a:pt x="67" y="217"/>
                </a:lnTo>
                <a:lnTo>
                  <a:pt x="67" y="215"/>
                </a:lnTo>
                <a:lnTo>
                  <a:pt x="67" y="211"/>
                </a:lnTo>
                <a:lnTo>
                  <a:pt x="64" y="209"/>
                </a:lnTo>
                <a:lnTo>
                  <a:pt x="63" y="209"/>
                </a:lnTo>
                <a:lnTo>
                  <a:pt x="57" y="204"/>
                </a:lnTo>
                <a:lnTo>
                  <a:pt x="46" y="198"/>
                </a:lnTo>
                <a:lnTo>
                  <a:pt x="38" y="195"/>
                </a:lnTo>
                <a:lnTo>
                  <a:pt x="35" y="188"/>
                </a:lnTo>
                <a:lnTo>
                  <a:pt x="31" y="117"/>
                </a:lnTo>
                <a:lnTo>
                  <a:pt x="0" y="76"/>
                </a:lnTo>
                <a:lnTo>
                  <a:pt x="14" y="65"/>
                </a:lnTo>
                <a:lnTo>
                  <a:pt x="26" y="56"/>
                </a:lnTo>
                <a:lnTo>
                  <a:pt x="68" y="23"/>
                </a:lnTo>
                <a:lnTo>
                  <a:pt x="72" y="20"/>
                </a:lnTo>
                <a:lnTo>
                  <a:pt x="115" y="0"/>
                </a:lnTo>
                <a:lnTo>
                  <a:pt x="139" y="45"/>
                </a:lnTo>
                <a:lnTo>
                  <a:pt x="134" y="68"/>
                </a:lnTo>
                <a:lnTo>
                  <a:pt x="132" y="75"/>
                </a:lnTo>
                <a:lnTo>
                  <a:pt x="123" y="113"/>
                </a:lnTo>
                <a:lnTo>
                  <a:pt x="105" y="144"/>
                </a:lnTo>
                <a:lnTo>
                  <a:pt x="98" y="155"/>
                </a:lnTo>
                <a:lnTo>
                  <a:pt x="74" y="162"/>
                </a:lnTo>
                <a:lnTo>
                  <a:pt x="75" y="164"/>
                </a:lnTo>
                <a:lnTo>
                  <a:pt x="80" y="169"/>
                </a:lnTo>
                <a:lnTo>
                  <a:pt x="82" y="170"/>
                </a:lnTo>
                <a:lnTo>
                  <a:pt x="80" y="183"/>
                </a:lnTo>
                <a:lnTo>
                  <a:pt x="80" y="18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1055">
            <a:extLst>
              <a:ext uri="{FF2B5EF4-FFF2-40B4-BE49-F238E27FC236}">
                <a16:creationId xmlns:a16="http://schemas.microsoft.com/office/drawing/2014/main" id="{27E17839-74F2-B979-C53B-D5313832BE3A}"/>
              </a:ext>
            </a:extLst>
          </p:cNvPr>
          <p:cNvSpPr>
            <a:spLocks/>
          </p:cNvSpPr>
          <p:nvPr/>
        </p:nvSpPr>
        <p:spPr bwMode="auto">
          <a:xfrm>
            <a:off x="6631002" y="1579568"/>
            <a:ext cx="254000" cy="200026"/>
          </a:xfrm>
          <a:custGeom>
            <a:avLst/>
            <a:gdLst>
              <a:gd name="T0" fmla="*/ 31 w 160"/>
              <a:gd name="T1" fmla="*/ 21 h 126"/>
              <a:gd name="T2" fmla="*/ 48 w 160"/>
              <a:gd name="T3" fmla="*/ 15 h 126"/>
              <a:gd name="T4" fmla="*/ 51 w 160"/>
              <a:gd name="T5" fmla="*/ 15 h 126"/>
              <a:gd name="T6" fmla="*/ 55 w 160"/>
              <a:gd name="T7" fmla="*/ 7 h 126"/>
              <a:gd name="T8" fmla="*/ 60 w 160"/>
              <a:gd name="T9" fmla="*/ 6 h 126"/>
              <a:gd name="T10" fmla="*/ 75 w 160"/>
              <a:gd name="T11" fmla="*/ 28 h 126"/>
              <a:gd name="T12" fmla="*/ 75 w 160"/>
              <a:gd name="T13" fmla="*/ 22 h 126"/>
              <a:gd name="T14" fmla="*/ 82 w 160"/>
              <a:gd name="T15" fmla="*/ 20 h 126"/>
              <a:gd name="T16" fmla="*/ 94 w 160"/>
              <a:gd name="T17" fmla="*/ 14 h 126"/>
              <a:gd name="T18" fmla="*/ 91 w 160"/>
              <a:gd name="T19" fmla="*/ 28 h 126"/>
              <a:gd name="T20" fmla="*/ 101 w 160"/>
              <a:gd name="T21" fmla="*/ 36 h 126"/>
              <a:gd name="T22" fmla="*/ 113 w 160"/>
              <a:gd name="T23" fmla="*/ 39 h 126"/>
              <a:gd name="T24" fmla="*/ 116 w 160"/>
              <a:gd name="T25" fmla="*/ 44 h 126"/>
              <a:gd name="T26" fmla="*/ 124 w 160"/>
              <a:gd name="T27" fmla="*/ 48 h 126"/>
              <a:gd name="T28" fmla="*/ 131 w 160"/>
              <a:gd name="T29" fmla="*/ 69 h 126"/>
              <a:gd name="T30" fmla="*/ 141 w 160"/>
              <a:gd name="T31" fmla="*/ 73 h 126"/>
              <a:gd name="T32" fmla="*/ 150 w 160"/>
              <a:gd name="T33" fmla="*/ 77 h 126"/>
              <a:gd name="T34" fmla="*/ 160 w 160"/>
              <a:gd name="T35" fmla="*/ 105 h 126"/>
              <a:gd name="T36" fmla="*/ 145 w 160"/>
              <a:gd name="T37" fmla="*/ 118 h 126"/>
              <a:gd name="T38" fmla="*/ 135 w 160"/>
              <a:gd name="T39" fmla="*/ 119 h 126"/>
              <a:gd name="T40" fmla="*/ 109 w 160"/>
              <a:gd name="T41" fmla="*/ 125 h 126"/>
              <a:gd name="T42" fmla="*/ 104 w 160"/>
              <a:gd name="T43" fmla="*/ 120 h 126"/>
              <a:gd name="T44" fmla="*/ 101 w 160"/>
              <a:gd name="T45" fmla="*/ 126 h 126"/>
              <a:gd name="T46" fmla="*/ 70 w 160"/>
              <a:gd name="T47" fmla="*/ 104 h 126"/>
              <a:gd name="T48" fmla="*/ 59 w 160"/>
              <a:gd name="T49" fmla="*/ 92 h 126"/>
              <a:gd name="T50" fmla="*/ 40 w 160"/>
              <a:gd name="T51" fmla="*/ 71 h 126"/>
              <a:gd name="T52" fmla="*/ 37 w 160"/>
              <a:gd name="T53" fmla="*/ 69 h 126"/>
              <a:gd name="T54" fmla="*/ 26 w 160"/>
              <a:gd name="T55" fmla="*/ 55 h 126"/>
              <a:gd name="T56" fmla="*/ 19 w 160"/>
              <a:gd name="T57" fmla="*/ 40 h 126"/>
              <a:gd name="T58" fmla="*/ 7 w 160"/>
              <a:gd name="T59" fmla="*/ 32 h 126"/>
              <a:gd name="T60" fmla="*/ 10 w 160"/>
              <a:gd name="T61" fmla="*/ 2 h 126"/>
              <a:gd name="T62" fmla="*/ 10 w 160"/>
              <a:gd name="T63" fmla="*/ 2 h 126"/>
              <a:gd name="T64" fmla="*/ 14 w 160"/>
              <a:gd name="T65" fmla="*/ 7 h 126"/>
              <a:gd name="T66" fmla="*/ 30 w 160"/>
              <a:gd name="T67" fmla="*/ 1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0" h="126">
                <a:moveTo>
                  <a:pt x="30" y="14"/>
                </a:moveTo>
                <a:lnTo>
                  <a:pt x="31" y="21"/>
                </a:lnTo>
                <a:lnTo>
                  <a:pt x="38" y="20"/>
                </a:lnTo>
                <a:lnTo>
                  <a:pt x="48" y="15"/>
                </a:lnTo>
                <a:lnTo>
                  <a:pt x="49" y="15"/>
                </a:lnTo>
                <a:lnTo>
                  <a:pt x="51" y="15"/>
                </a:lnTo>
                <a:lnTo>
                  <a:pt x="55" y="14"/>
                </a:lnTo>
                <a:lnTo>
                  <a:pt x="55" y="7"/>
                </a:lnTo>
                <a:lnTo>
                  <a:pt x="59" y="6"/>
                </a:lnTo>
                <a:lnTo>
                  <a:pt x="60" y="6"/>
                </a:lnTo>
                <a:lnTo>
                  <a:pt x="64" y="13"/>
                </a:lnTo>
                <a:lnTo>
                  <a:pt x="75" y="28"/>
                </a:lnTo>
                <a:lnTo>
                  <a:pt x="79" y="26"/>
                </a:lnTo>
                <a:lnTo>
                  <a:pt x="75" y="22"/>
                </a:lnTo>
                <a:lnTo>
                  <a:pt x="81" y="21"/>
                </a:lnTo>
                <a:lnTo>
                  <a:pt x="82" y="20"/>
                </a:lnTo>
                <a:lnTo>
                  <a:pt x="86" y="18"/>
                </a:lnTo>
                <a:lnTo>
                  <a:pt x="94" y="14"/>
                </a:lnTo>
                <a:lnTo>
                  <a:pt x="96" y="20"/>
                </a:lnTo>
                <a:lnTo>
                  <a:pt x="91" y="28"/>
                </a:lnTo>
                <a:lnTo>
                  <a:pt x="94" y="30"/>
                </a:lnTo>
                <a:lnTo>
                  <a:pt x="101" y="36"/>
                </a:lnTo>
                <a:lnTo>
                  <a:pt x="108" y="41"/>
                </a:lnTo>
                <a:lnTo>
                  <a:pt x="113" y="39"/>
                </a:lnTo>
                <a:lnTo>
                  <a:pt x="115" y="39"/>
                </a:lnTo>
                <a:lnTo>
                  <a:pt x="116" y="44"/>
                </a:lnTo>
                <a:lnTo>
                  <a:pt x="119" y="44"/>
                </a:lnTo>
                <a:lnTo>
                  <a:pt x="124" y="48"/>
                </a:lnTo>
                <a:lnTo>
                  <a:pt x="123" y="59"/>
                </a:lnTo>
                <a:lnTo>
                  <a:pt x="131" y="69"/>
                </a:lnTo>
                <a:lnTo>
                  <a:pt x="136" y="70"/>
                </a:lnTo>
                <a:lnTo>
                  <a:pt x="141" y="73"/>
                </a:lnTo>
                <a:lnTo>
                  <a:pt x="143" y="74"/>
                </a:lnTo>
                <a:lnTo>
                  <a:pt x="150" y="77"/>
                </a:lnTo>
                <a:lnTo>
                  <a:pt x="157" y="104"/>
                </a:lnTo>
                <a:lnTo>
                  <a:pt x="160" y="105"/>
                </a:lnTo>
                <a:lnTo>
                  <a:pt x="158" y="111"/>
                </a:lnTo>
                <a:lnTo>
                  <a:pt x="145" y="118"/>
                </a:lnTo>
                <a:lnTo>
                  <a:pt x="142" y="123"/>
                </a:lnTo>
                <a:lnTo>
                  <a:pt x="135" y="119"/>
                </a:lnTo>
                <a:lnTo>
                  <a:pt x="116" y="123"/>
                </a:lnTo>
                <a:lnTo>
                  <a:pt x="109" y="125"/>
                </a:lnTo>
                <a:lnTo>
                  <a:pt x="105" y="126"/>
                </a:lnTo>
                <a:lnTo>
                  <a:pt x="104" y="120"/>
                </a:lnTo>
                <a:lnTo>
                  <a:pt x="100" y="120"/>
                </a:lnTo>
                <a:lnTo>
                  <a:pt x="101" y="126"/>
                </a:lnTo>
                <a:lnTo>
                  <a:pt x="97" y="126"/>
                </a:lnTo>
                <a:lnTo>
                  <a:pt x="70" y="104"/>
                </a:lnTo>
                <a:lnTo>
                  <a:pt x="70" y="101"/>
                </a:lnTo>
                <a:lnTo>
                  <a:pt x="59" y="92"/>
                </a:lnTo>
                <a:lnTo>
                  <a:pt x="42" y="80"/>
                </a:lnTo>
                <a:lnTo>
                  <a:pt x="40" y="71"/>
                </a:lnTo>
                <a:lnTo>
                  <a:pt x="38" y="69"/>
                </a:lnTo>
                <a:lnTo>
                  <a:pt x="37" y="69"/>
                </a:lnTo>
                <a:lnTo>
                  <a:pt x="27" y="60"/>
                </a:lnTo>
                <a:lnTo>
                  <a:pt x="26" y="55"/>
                </a:lnTo>
                <a:lnTo>
                  <a:pt x="29" y="50"/>
                </a:lnTo>
                <a:lnTo>
                  <a:pt x="19" y="40"/>
                </a:lnTo>
                <a:lnTo>
                  <a:pt x="16" y="36"/>
                </a:lnTo>
                <a:lnTo>
                  <a:pt x="7" y="32"/>
                </a:lnTo>
                <a:lnTo>
                  <a:pt x="0" y="9"/>
                </a:lnTo>
                <a:lnTo>
                  <a:pt x="10" y="2"/>
                </a:lnTo>
                <a:lnTo>
                  <a:pt x="10" y="0"/>
                </a:lnTo>
                <a:lnTo>
                  <a:pt x="10" y="2"/>
                </a:lnTo>
                <a:lnTo>
                  <a:pt x="12" y="3"/>
                </a:lnTo>
                <a:lnTo>
                  <a:pt x="14" y="7"/>
                </a:lnTo>
                <a:lnTo>
                  <a:pt x="15" y="7"/>
                </a:lnTo>
                <a:lnTo>
                  <a:pt x="30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1056">
            <a:extLst>
              <a:ext uri="{FF2B5EF4-FFF2-40B4-BE49-F238E27FC236}">
                <a16:creationId xmlns:a16="http://schemas.microsoft.com/office/drawing/2014/main" id="{EC82F112-5379-9D9C-A807-71DFC620484B}"/>
              </a:ext>
            </a:extLst>
          </p:cNvPr>
          <p:cNvSpPr>
            <a:spLocks/>
          </p:cNvSpPr>
          <p:nvPr/>
        </p:nvSpPr>
        <p:spPr bwMode="auto">
          <a:xfrm>
            <a:off x="6613539" y="1643069"/>
            <a:ext cx="333376" cy="331789"/>
          </a:xfrm>
          <a:custGeom>
            <a:avLst/>
            <a:gdLst>
              <a:gd name="T0" fmla="*/ 48 w 210"/>
              <a:gd name="T1" fmla="*/ 29 h 209"/>
              <a:gd name="T2" fmla="*/ 51 w 210"/>
              <a:gd name="T3" fmla="*/ 31 h 209"/>
              <a:gd name="T4" fmla="*/ 70 w 210"/>
              <a:gd name="T5" fmla="*/ 52 h 209"/>
              <a:gd name="T6" fmla="*/ 81 w 210"/>
              <a:gd name="T7" fmla="*/ 64 h 209"/>
              <a:gd name="T8" fmla="*/ 112 w 210"/>
              <a:gd name="T9" fmla="*/ 86 h 209"/>
              <a:gd name="T10" fmla="*/ 115 w 210"/>
              <a:gd name="T11" fmla="*/ 80 h 209"/>
              <a:gd name="T12" fmla="*/ 120 w 210"/>
              <a:gd name="T13" fmla="*/ 85 h 209"/>
              <a:gd name="T14" fmla="*/ 146 w 210"/>
              <a:gd name="T15" fmla="*/ 79 h 209"/>
              <a:gd name="T16" fmla="*/ 156 w 210"/>
              <a:gd name="T17" fmla="*/ 78 h 209"/>
              <a:gd name="T18" fmla="*/ 179 w 210"/>
              <a:gd name="T19" fmla="*/ 78 h 209"/>
              <a:gd name="T20" fmla="*/ 186 w 210"/>
              <a:gd name="T21" fmla="*/ 87 h 209"/>
              <a:gd name="T22" fmla="*/ 198 w 210"/>
              <a:gd name="T23" fmla="*/ 100 h 209"/>
              <a:gd name="T24" fmla="*/ 205 w 210"/>
              <a:gd name="T25" fmla="*/ 108 h 209"/>
              <a:gd name="T26" fmla="*/ 206 w 210"/>
              <a:gd name="T27" fmla="*/ 116 h 209"/>
              <a:gd name="T28" fmla="*/ 209 w 210"/>
              <a:gd name="T29" fmla="*/ 127 h 209"/>
              <a:gd name="T30" fmla="*/ 210 w 210"/>
              <a:gd name="T31" fmla="*/ 140 h 209"/>
              <a:gd name="T32" fmla="*/ 208 w 210"/>
              <a:gd name="T33" fmla="*/ 150 h 209"/>
              <a:gd name="T34" fmla="*/ 203 w 210"/>
              <a:gd name="T35" fmla="*/ 164 h 209"/>
              <a:gd name="T36" fmla="*/ 201 w 210"/>
              <a:gd name="T37" fmla="*/ 177 h 209"/>
              <a:gd name="T38" fmla="*/ 190 w 210"/>
              <a:gd name="T39" fmla="*/ 194 h 209"/>
              <a:gd name="T40" fmla="*/ 183 w 210"/>
              <a:gd name="T41" fmla="*/ 203 h 209"/>
              <a:gd name="T42" fmla="*/ 164 w 210"/>
              <a:gd name="T43" fmla="*/ 209 h 209"/>
              <a:gd name="T44" fmla="*/ 154 w 210"/>
              <a:gd name="T45" fmla="*/ 207 h 209"/>
              <a:gd name="T46" fmla="*/ 108 w 210"/>
              <a:gd name="T47" fmla="*/ 168 h 209"/>
              <a:gd name="T48" fmla="*/ 89 w 210"/>
              <a:gd name="T49" fmla="*/ 162 h 209"/>
              <a:gd name="T50" fmla="*/ 68 w 210"/>
              <a:gd name="T51" fmla="*/ 150 h 209"/>
              <a:gd name="T52" fmla="*/ 56 w 210"/>
              <a:gd name="T53" fmla="*/ 138 h 209"/>
              <a:gd name="T54" fmla="*/ 42 w 210"/>
              <a:gd name="T55" fmla="*/ 127 h 209"/>
              <a:gd name="T56" fmla="*/ 38 w 210"/>
              <a:gd name="T57" fmla="*/ 106 h 209"/>
              <a:gd name="T58" fmla="*/ 38 w 210"/>
              <a:gd name="T59" fmla="*/ 90 h 209"/>
              <a:gd name="T60" fmla="*/ 33 w 210"/>
              <a:gd name="T61" fmla="*/ 87 h 209"/>
              <a:gd name="T62" fmla="*/ 30 w 210"/>
              <a:gd name="T63" fmla="*/ 94 h 209"/>
              <a:gd name="T64" fmla="*/ 26 w 210"/>
              <a:gd name="T65" fmla="*/ 90 h 209"/>
              <a:gd name="T66" fmla="*/ 23 w 210"/>
              <a:gd name="T67" fmla="*/ 80 h 209"/>
              <a:gd name="T68" fmla="*/ 23 w 210"/>
              <a:gd name="T69" fmla="*/ 67 h 209"/>
              <a:gd name="T70" fmla="*/ 16 w 210"/>
              <a:gd name="T71" fmla="*/ 65 h 209"/>
              <a:gd name="T72" fmla="*/ 3 w 210"/>
              <a:gd name="T73" fmla="*/ 59 h 209"/>
              <a:gd name="T74" fmla="*/ 0 w 210"/>
              <a:gd name="T75" fmla="*/ 53 h 209"/>
              <a:gd name="T76" fmla="*/ 11 w 210"/>
              <a:gd name="T77" fmla="*/ 55 h 209"/>
              <a:gd name="T78" fmla="*/ 14 w 210"/>
              <a:gd name="T79" fmla="*/ 46 h 209"/>
              <a:gd name="T80" fmla="*/ 6 w 210"/>
              <a:gd name="T81" fmla="*/ 40 h 209"/>
              <a:gd name="T82" fmla="*/ 11 w 210"/>
              <a:gd name="T83" fmla="*/ 31 h 209"/>
              <a:gd name="T84" fmla="*/ 22 w 210"/>
              <a:gd name="T85" fmla="*/ 22 h 209"/>
              <a:gd name="T86" fmla="*/ 29 w 210"/>
              <a:gd name="T87" fmla="*/ 23 h 209"/>
              <a:gd name="T88" fmla="*/ 40 w 210"/>
              <a:gd name="T89" fmla="*/ 10 h 209"/>
              <a:gd name="T90" fmla="*/ 38 w 210"/>
              <a:gd name="T91" fmla="*/ 2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0" h="209">
                <a:moveTo>
                  <a:pt x="38" y="20"/>
                </a:moveTo>
                <a:lnTo>
                  <a:pt x="48" y="29"/>
                </a:lnTo>
                <a:lnTo>
                  <a:pt x="49" y="29"/>
                </a:lnTo>
                <a:lnTo>
                  <a:pt x="51" y="31"/>
                </a:lnTo>
                <a:lnTo>
                  <a:pt x="53" y="40"/>
                </a:lnTo>
                <a:lnTo>
                  <a:pt x="70" y="52"/>
                </a:lnTo>
                <a:lnTo>
                  <a:pt x="81" y="61"/>
                </a:lnTo>
                <a:lnTo>
                  <a:pt x="81" y="64"/>
                </a:lnTo>
                <a:lnTo>
                  <a:pt x="108" y="86"/>
                </a:lnTo>
                <a:lnTo>
                  <a:pt x="112" y="86"/>
                </a:lnTo>
                <a:lnTo>
                  <a:pt x="111" y="80"/>
                </a:lnTo>
                <a:lnTo>
                  <a:pt x="115" y="80"/>
                </a:lnTo>
                <a:lnTo>
                  <a:pt x="116" y="86"/>
                </a:lnTo>
                <a:lnTo>
                  <a:pt x="120" y="85"/>
                </a:lnTo>
                <a:lnTo>
                  <a:pt x="127" y="83"/>
                </a:lnTo>
                <a:lnTo>
                  <a:pt x="146" y="79"/>
                </a:lnTo>
                <a:lnTo>
                  <a:pt x="153" y="83"/>
                </a:lnTo>
                <a:lnTo>
                  <a:pt x="156" y="78"/>
                </a:lnTo>
                <a:lnTo>
                  <a:pt x="169" y="71"/>
                </a:lnTo>
                <a:lnTo>
                  <a:pt x="179" y="78"/>
                </a:lnTo>
                <a:lnTo>
                  <a:pt x="184" y="85"/>
                </a:lnTo>
                <a:lnTo>
                  <a:pt x="186" y="87"/>
                </a:lnTo>
                <a:lnTo>
                  <a:pt x="192" y="94"/>
                </a:lnTo>
                <a:lnTo>
                  <a:pt x="198" y="100"/>
                </a:lnTo>
                <a:lnTo>
                  <a:pt x="201" y="102"/>
                </a:lnTo>
                <a:lnTo>
                  <a:pt x="205" y="108"/>
                </a:lnTo>
                <a:lnTo>
                  <a:pt x="206" y="110"/>
                </a:lnTo>
                <a:lnTo>
                  <a:pt x="206" y="116"/>
                </a:lnTo>
                <a:lnTo>
                  <a:pt x="208" y="127"/>
                </a:lnTo>
                <a:lnTo>
                  <a:pt x="209" y="127"/>
                </a:lnTo>
                <a:lnTo>
                  <a:pt x="209" y="134"/>
                </a:lnTo>
                <a:lnTo>
                  <a:pt x="210" y="140"/>
                </a:lnTo>
                <a:lnTo>
                  <a:pt x="209" y="146"/>
                </a:lnTo>
                <a:lnTo>
                  <a:pt x="208" y="150"/>
                </a:lnTo>
                <a:lnTo>
                  <a:pt x="206" y="158"/>
                </a:lnTo>
                <a:lnTo>
                  <a:pt x="203" y="164"/>
                </a:lnTo>
                <a:lnTo>
                  <a:pt x="202" y="173"/>
                </a:lnTo>
                <a:lnTo>
                  <a:pt x="201" y="177"/>
                </a:lnTo>
                <a:lnTo>
                  <a:pt x="197" y="183"/>
                </a:lnTo>
                <a:lnTo>
                  <a:pt x="190" y="194"/>
                </a:lnTo>
                <a:lnTo>
                  <a:pt x="187" y="198"/>
                </a:lnTo>
                <a:lnTo>
                  <a:pt x="183" y="203"/>
                </a:lnTo>
                <a:lnTo>
                  <a:pt x="177" y="207"/>
                </a:lnTo>
                <a:lnTo>
                  <a:pt x="164" y="209"/>
                </a:lnTo>
                <a:lnTo>
                  <a:pt x="157" y="209"/>
                </a:lnTo>
                <a:lnTo>
                  <a:pt x="154" y="207"/>
                </a:lnTo>
                <a:lnTo>
                  <a:pt x="143" y="200"/>
                </a:lnTo>
                <a:lnTo>
                  <a:pt x="108" y="168"/>
                </a:lnTo>
                <a:lnTo>
                  <a:pt x="102" y="157"/>
                </a:lnTo>
                <a:lnTo>
                  <a:pt x="89" y="162"/>
                </a:lnTo>
                <a:lnTo>
                  <a:pt x="83" y="150"/>
                </a:lnTo>
                <a:lnTo>
                  <a:pt x="68" y="150"/>
                </a:lnTo>
                <a:lnTo>
                  <a:pt x="68" y="142"/>
                </a:lnTo>
                <a:lnTo>
                  <a:pt x="56" y="138"/>
                </a:lnTo>
                <a:lnTo>
                  <a:pt x="49" y="127"/>
                </a:lnTo>
                <a:lnTo>
                  <a:pt x="42" y="127"/>
                </a:lnTo>
                <a:lnTo>
                  <a:pt x="40" y="119"/>
                </a:lnTo>
                <a:lnTo>
                  <a:pt x="38" y="106"/>
                </a:lnTo>
                <a:lnTo>
                  <a:pt x="38" y="94"/>
                </a:lnTo>
                <a:lnTo>
                  <a:pt x="38" y="90"/>
                </a:lnTo>
                <a:lnTo>
                  <a:pt x="38" y="89"/>
                </a:lnTo>
                <a:lnTo>
                  <a:pt x="33" y="87"/>
                </a:lnTo>
                <a:lnTo>
                  <a:pt x="31" y="94"/>
                </a:lnTo>
                <a:lnTo>
                  <a:pt x="30" y="94"/>
                </a:lnTo>
                <a:lnTo>
                  <a:pt x="19" y="89"/>
                </a:lnTo>
                <a:lnTo>
                  <a:pt x="26" y="90"/>
                </a:lnTo>
                <a:lnTo>
                  <a:pt x="26" y="86"/>
                </a:lnTo>
                <a:lnTo>
                  <a:pt x="23" y="80"/>
                </a:lnTo>
                <a:lnTo>
                  <a:pt x="23" y="79"/>
                </a:lnTo>
                <a:lnTo>
                  <a:pt x="23" y="67"/>
                </a:lnTo>
                <a:lnTo>
                  <a:pt x="23" y="65"/>
                </a:lnTo>
                <a:lnTo>
                  <a:pt x="16" y="65"/>
                </a:lnTo>
                <a:lnTo>
                  <a:pt x="14" y="64"/>
                </a:lnTo>
                <a:lnTo>
                  <a:pt x="3" y="59"/>
                </a:lnTo>
                <a:lnTo>
                  <a:pt x="0" y="56"/>
                </a:lnTo>
                <a:lnTo>
                  <a:pt x="0" y="53"/>
                </a:lnTo>
                <a:lnTo>
                  <a:pt x="11" y="53"/>
                </a:lnTo>
                <a:lnTo>
                  <a:pt x="11" y="55"/>
                </a:lnTo>
                <a:lnTo>
                  <a:pt x="14" y="52"/>
                </a:lnTo>
                <a:lnTo>
                  <a:pt x="14" y="46"/>
                </a:lnTo>
                <a:lnTo>
                  <a:pt x="7" y="44"/>
                </a:lnTo>
                <a:lnTo>
                  <a:pt x="6" y="40"/>
                </a:lnTo>
                <a:lnTo>
                  <a:pt x="6" y="35"/>
                </a:lnTo>
                <a:lnTo>
                  <a:pt x="11" y="31"/>
                </a:lnTo>
                <a:lnTo>
                  <a:pt x="19" y="26"/>
                </a:lnTo>
                <a:lnTo>
                  <a:pt x="22" y="22"/>
                </a:lnTo>
                <a:lnTo>
                  <a:pt x="23" y="22"/>
                </a:lnTo>
                <a:lnTo>
                  <a:pt x="29" y="23"/>
                </a:lnTo>
                <a:lnTo>
                  <a:pt x="30" y="0"/>
                </a:lnTo>
                <a:lnTo>
                  <a:pt x="40" y="10"/>
                </a:lnTo>
                <a:lnTo>
                  <a:pt x="37" y="15"/>
                </a:lnTo>
                <a:lnTo>
                  <a:pt x="38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1057">
            <a:extLst>
              <a:ext uri="{FF2B5EF4-FFF2-40B4-BE49-F238E27FC236}">
                <a16:creationId xmlns:a16="http://schemas.microsoft.com/office/drawing/2014/main" id="{1DD65439-3C42-DFAE-EC6D-14AA4B4C99FE}"/>
              </a:ext>
            </a:extLst>
          </p:cNvPr>
          <p:cNvSpPr>
            <a:spLocks/>
          </p:cNvSpPr>
          <p:nvPr/>
        </p:nvSpPr>
        <p:spPr bwMode="auto">
          <a:xfrm>
            <a:off x="6392876" y="1733556"/>
            <a:ext cx="166688" cy="100013"/>
          </a:xfrm>
          <a:custGeom>
            <a:avLst/>
            <a:gdLst>
              <a:gd name="T0" fmla="*/ 105 w 105"/>
              <a:gd name="T1" fmla="*/ 8 h 63"/>
              <a:gd name="T2" fmla="*/ 75 w 105"/>
              <a:gd name="T3" fmla="*/ 17 h 63"/>
              <a:gd name="T4" fmla="*/ 64 w 105"/>
              <a:gd name="T5" fmla="*/ 19 h 63"/>
              <a:gd name="T6" fmla="*/ 59 w 105"/>
              <a:gd name="T7" fmla="*/ 26 h 63"/>
              <a:gd name="T8" fmla="*/ 59 w 105"/>
              <a:gd name="T9" fmla="*/ 34 h 63"/>
              <a:gd name="T10" fmla="*/ 57 w 105"/>
              <a:gd name="T11" fmla="*/ 45 h 63"/>
              <a:gd name="T12" fmla="*/ 52 w 105"/>
              <a:gd name="T13" fmla="*/ 56 h 63"/>
              <a:gd name="T14" fmla="*/ 42 w 105"/>
              <a:gd name="T15" fmla="*/ 59 h 63"/>
              <a:gd name="T16" fmla="*/ 23 w 105"/>
              <a:gd name="T17" fmla="*/ 63 h 63"/>
              <a:gd name="T18" fmla="*/ 0 w 105"/>
              <a:gd name="T19" fmla="*/ 45 h 63"/>
              <a:gd name="T20" fmla="*/ 0 w 105"/>
              <a:gd name="T21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5" h="63">
                <a:moveTo>
                  <a:pt x="105" y="8"/>
                </a:moveTo>
                <a:lnTo>
                  <a:pt x="75" y="17"/>
                </a:lnTo>
                <a:lnTo>
                  <a:pt x="64" y="19"/>
                </a:lnTo>
                <a:lnTo>
                  <a:pt x="59" y="26"/>
                </a:lnTo>
                <a:lnTo>
                  <a:pt x="59" y="34"/>
                </a:lnTo>
                <a:lnTo>
                  <a:pt x="57" y="45"/>
                </a:lnTo>
                <a:lnTo>
                  <a:pt x="52" y="56"/>
                </a:lnTo>
                <a:lnTo>
                  <a:pt x="42" y="59"/>
                </a:lnTo>
                <a:lnTo>
                  <a:pt x="23" y="63"/>
                </a:lnTo>
                <a:lnTo>
                  <a:pt x="0" y="4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1058">
            <a:extLst>
              <a:ext uri="{FF2B5EF4-FFF2-40B4-BE49-F238E27FC236}">
                <a16:creationId xmlns:a16="http://schemas.microsoft.com/office/drawing/2014/main" id="{A72ACC91-552B-C2C0-6091-F93E2992384F}"/>
              </a:ext>
            </a:extLst>
          </p:cNvPr>
          <p:cNvSpPr>
            <a:spLocks/>
          </p:cNvSpPr>
          <p:nvPr/>
        </p:nvSpPr>
        <p:spPr bwMode="auto">
          <a:xfrm>
            <a:off x="6013463" y="1685931"/>
            <a:ext cx="179388" cy="247651"/>
          </a:xfrm>
          <a:custGeom>
            <a:avLst/>
            <a:gdLst>
              <a:gd name="T0" fmla="*/ 97 w 113"/>
              <a:gd name="T1" fmla="*/ 135 h 156"/>
              <a:gd name="T2" fmla="*/ 97 w 113"/>
              <a:gd name="T3" fmla="*/ 139 h 156"/>
              <a:gd name="T4" fmla="*/ 88 w 113"/>
              <a:gd name="T5" fmla="*/ 139 h 156"/>
              <a:gd name="T6" fmla="*/ 86 w 113"/>
              <a:gd name="T7" fmla="*/ 139 h 156"/>
              <a:gd name="T8" fmla="*/ 85 w 113"/>
              <a:gd name="T9" fmla="*/ 141 h 156"/>
              <a:gd name="T10" fmla="*/ 82 w 113"/>
              <a:gd name="T11" fmla="*/ 139 h 156"/>
              <a:gd name="T12" fmla="*/ 81 w 113"/>
              <a:gd name="T13" fmla="*/ 141 h 156"/>
              <a:gd name="T14" fmla="*/ 70 w 113"/>
              <a:gd name="T15" fmla="*/ 156 h 156"/>
              <a:gd name="T16" fmla="*/ 64 w 113"/>
              <a:gd name="T17" fmla="*/ 156 h 156"/>
              <a:gd name="T18" fmla="*/ 63 w 113"/>
              <a:gd name="T19" fmla="*/ 156 h 156"/>
              <a:gd name="T20" fmla="*/ 60 w 113"/>
              <a:gd name="T21" fmla="*/ 146 h 156"/>
              <a:gd name="T22" fmla="*/ 57 w 113"/>
              <a:gd name="T23" fmla="*/ 145 h 156"/>
              <a:gd name="T24" fmla="*/ 53 w 113"/>
              <a:gd name="T25" fmla="*/ 145 h 156"/>
              <a:gd name="T26" fmla="*/ 49 w 113"/>
              <a:gd name="T27" fmla="*/ 143 h 156"/>
              <a:gd name="T28" fmla="*/ 48 w 113"/>
              <a:gd name="T29" fmla="*/ 143 h 156"/>
              <a:gd name="T30" fmla="*/ 52 w 113"/>
              <a:gd name="T31" fmla="*/ 134 h 156"/>
              <a:gd name="T32" fmla="*/ 48 w 113"/>
              <a:gd name="T33" fmla="*/ 124 h 156"/>
              <a:gd name="T34" fmla="*/ 45 w 113"/>
              <a:gd name="T35" fmla="*/ 119 h 156"/>
              <a:gd name="T36" fmla="*/ 38 w 113"/>
              <a:gd name="T37" fmla="*/ 118 h 156"/>
              <a:gd name="T38" fmla="*/ 0 w 113"/>
              <a:gd name="T39" fmla="*/ 82 h 156"/>
              <a:gd name="T40" fmla="*/ 14 w 113"/>
              <a:gd name="T41" fmla="*/ 66 h 156"/>
              <a:gd name="T42" fmla="*/ 17 w 113"/>
              <a:gd name="T43" fmla="*/ 62 h 156"/>
              <a:gd name="T44" fmla="*/ 40 w 113"/>
              <a:gd name="T45" fmla="*/ 34 h 156"/>
              <a:gd name="T46" fmla="*/ 56 w 113"/>
              <a:gd name="T47" fmla="*/ 17 h 156"/>
              <a:gd name="T48" fmla="*/ 78 w 113"/>
              <a:gd name="T49" fmla="*/ 0 h 156"/>
              <a:gd name="T50" fmla="*/ 109 w 113"/>
              <a:gd name="T51" fmla="*/ 41 h 156"/>
              <a:gd name="T52" fmla="*/ 113 w 113"/>
              <a:gd name="T53" fmla="*/ 112 h 156"/>
              <a:gd name="T54" fmla="*/ 107 w 113"/>
              <a:gd name="T55" fmla="*/ 115 h 156"/>
              <a:gd name="T56" fmla="*/ 101 w 113"/>
              <a:gd name="T57" fmla="*/ 128 h 156"/>
              <a:gd name="T58" fmla="*/ 101 w 113"/>
              <a:gd name="T59" fmla="*/ 130 h 156"/>
              <a:gd name="T60" fmla="*/ 104 w 113"/>
              <a:gd name="T61" fmla="*/ 133 h 156"/>
              <a:gd name="T62" fmla="*/ 97 w 113"/>
              <a:gd name="T63" fmla="*/ 13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" h="156">
                <a:moveTo>
                  <a:pt x="97" y="135"/>
                </a:moveTo>
                <a:lnTo>
                  <a:pt x="97" y="139"/>
                </a:lnTo>
                <a:lnTo>
                  <a:pt x="88" y="139"/>
                </a:lnTo>
                <a:lnTo>
                  <a:pt x="86" y="139"/>
                </a:lnTo>
                <a:lnTo>
                  <a:pt x="85" y="141"/>
                </a:lnTo>
                <a:lnTo>
                  <a:pt x="82" y="139"/>
                </a:lnTo>
                <a:lnTo>
                  <a:pt x="81" y="141"/>
                </a:lnTo>
                <a:lnTo>
                  <a:pt x="70" y="156"/>
                </a:lnTo>
                <a:lnTo>
                  <a:pt x="64" y="156"/>
                </a:lnTo>
                <a:lnTo>
                  <a:pt x="63" y="156"/>
                </a:lnTo>
                <a:lnTo>
                  <a:pt x="60" y="146"/>
                </a:lnTo>
                <a:lnTo>
                  <a:pt x="57" y="145"/>
                </a:lnTo>
                <a:lnTo>
                  <a:pt x="53" y="145"/>
                </a:lnTo>
                <a:lnTo>
                  <a:pt x="49" y="143"/>
                </a:lnTo>
                <a:lnTo>
                  <a:pt x="48" y="143"/>
                </a:lnTo>
                <a:lnTo>
                  <a:pt x="52" y="134"/>
                </a:lnTo>
                <a:lnTo>
                  <a:pt x="48" y="124"/>
                </a:lnTo>
                <a:lnTo>
                  <a:pt x="45" y="119"/>
                </a:lnTo>
                <a:lnTo>
                  <a:pt x="38" y="118"/>
                </a:lnTo>
                <a:lnTo>
                  <a:pt x="0" y="82"/>
                </a:lnTo>
                <a:lnTo>
                  <a:pt x="14" y="66"/>
                </a:lnTo>
                <a:lnTo>
                  <a:pt x="17" y="62"/>
                </a:lnTo>
                <a:lnTo>
                  <a:pt x="40" y="34"/>
                </a:lnTo>
                <a:lnTo>
                  <a:pt x="56" y="17"/>
                </a:lnTo>
                <a:lnTo>
                  <a:pt x="78" y="0"/>
                </a:lnTo>
                <a:lnTo>
                  <a:pt x="109" y="41"/>
                </a:lnTo>
                <a:lnTo>
                  <a:pt x="113" y="112"/>
                </a:lnTo>
                <a:lnTo>
                  <a:pt x="107" y="115"/>
                </a:lnTo>
                <a:lnTo>
                  <a:pt x="101" y="128"/>
                </a:lnTo>
                <a:lnTo>
                  <a:pt x="101" y="130"/>
                </a:lnTo>
                <a:lnTo>
                  <a:pt x="104" y="133"/>
                </a:lnTo>
                <a:lnTo>
                  <a:pt x="97" y="1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1059">
            <a:extLst>
              <a:ext uri="{FF2B5EF4-FFF2-40B4-BE49-F238E27FC236}">
                <a16:creationId xmlns:a16="http://schemas.microsoft.com/office/drawing/2014/main" id="{9D3DBE09-6623-5F01-AC6F-95D662991DAB}"/>
              </a:ext>
            </a:extLst>
          </p:cNvPr>
          <p:cNvSpPr>
            <a:spLocks/>
          </p:cNvSpPr>
          <p:nvPr/>
        </p:nvSpPr>
        <p:spPr bwMode="auto">
          <a:xfrm>
            <a:off x="6475427" y="1743082"/>
            <a:ext cx="119063" cy="107950"/>
          </a:xfrm>
          <a:custGeom>
            <a:avLst/>
            <a:gdLst>
              <a:gd name="T0" fmla="*/ 69 w 75"/>
              <a:gd name="T1" fmla="*/ 35 h 68"/>
              <a:gd name="T2" fmla="*/ 75 w 75"/>
              <a:gd name="T3" fmla="*/ 45 h 68"/>
              <a:gd name="T4" fmla="*/ 68 w 75"/>
              <a:gd name="T5" fmla="*/ 50 h 68"/>
              <a:gd name="T6" fmla="*/ 57 w 75"/>
              <a:gd name="T7" fmla="*/ 42 h 68"/>
              <a:gd name="T8" fmla="*/ 53 w 75"/>
              <a:gd name="T9" fmla="*/ 38 h 68"/>
              <a:gd name="T10" fmla="*/ 45 w 75"/>
              <a:gd name="T11" fmla="*/ 38 h 68"/>
              <a:gd name="T12" fmla="*/ 42 w 75"/>
              <a:gd name="T13" fmla="*/ 38 h 68"/>
              <a:gd name="T14" fmla="*/ 39 w 75"/>
              <a:gd name="T15" fmla="*/ 41 h 68"/>
              <a:gd name="T16" fmla="*/ 37 w 75"/>
              <a:gd name="T17" fmla="*/ 45 h 68"/>
              <a:gd name="T18" fmla="*/ 37 w 75"/>
              <a:gd name="T19" fmla="*/ 47 h 68"/>
              <a:gd name="T20" fmla="*/ 38 w 75"/>
              <a:gd name="T21" fmla="*/ 50 h 68"/>
              <a:gd name="T22" fmla="*/ 39 w 75"/>
              <a:gd name="T23" fmla="*/ 54 h 68"/>
              <a:gd name="T24" fmla="*/ 31 w 75"/>
              <a:gd name="T25" fmla="*/ 60 h 68"/>
              <a:gd name="T26" fmla="*/ 26 w 75"/>
              <a:gd name="T27" fmla="*/ 62 h 68"/>
              <a:gd name="T28" fmla="*/ 23 w 75"/>
              <a:gd name="T29" fmla="*/ 64 h 68"/>
              <a:gd name="T30" fmla="*/ 20 w 75"/>
              <a:gd name="T31" fmla="*/ 65 h 68"/>
              <a:gd name="T32" fmla="*/ 18 w 75"/>
              <a:gd name="T33" fmla="*/ 68 h 68"/>
              <a:gd name="T34" fmla="*/ 12 w 75"/>
              <a:gd name="T35" fmla="*/ 54 h 68"/>
              <a:gd name="T36" fmla="*/ 0 w 75"/>
              <a:gd name="T37" fmla="*/ 50 h 68"/>
              <a:gd name="T38" fmla="*/ 5 w 75"/>
              <a:gd name="T39" fmla="*/ 39 h 68"/>
              <a:gd name="T40" fmla="*/ 7 w 75"/>
              <a:gd name="T41" fmla="*/ 28 h 68"/>
              <a:gd name="T42" fmla="*/ 7 w 75"/>
              <a:gd name="T43" fmla="*/ 20 h 68"/>
              <a:gd name="T44" fmla="*/ 12 w 75"/>
              <a:gd name="T45" fmla="*/ 13 h 68"/>
              <a:gd name="T46" fmla="*/ 23 w 75"/>
              <a:gd name="T47" fmla="*/ 11 h 68"/>
              <a:gd name="T48" fmla="*/ 53 w 75"/>
              <a:gd name="T49" fmla="*/ 2 h 68"/>
              <a:gd name="T50" fmla="*/ 57 w 75"/>
              <a:gd name="T51" fmla="*/ 0 h 68"/>
              <a:gd name="T52" fmla="*/ 57 w 75"/>
              <a:gd name="T53" fmla="*/ 1 h 68"/>
              <a:gd name="T54" fmla="*/ 60 w 75"/>
              <a:gd name="T55" fmla="*/ 4 h 68"/>
              <a:gd name="T56" fmla="*/ 61 w 75"/>
              <a:gd name="T57" fmla="*/ 7 h 68"/>
              <a:gd name="T58" fmla="*/ 64 w 75"/>
              <a:gd name="T59" fmla="*/ 11 h 68"/>
              <a:gd name="T60" fmla="*/ 61 w 75"/>
              <a:gd name="T61" fmla="*/ 24 h 68"/>
              <a:gd name="T62" fmla="*/ 61 w 75"/>
              <a:gd name="T63" fmla="*/ 27 h 68"/>
              <a:gd name="T64" fmla="*/ 63 w 75"/>
              <a:gd name="T65" fmla="*/ 30 h 68"/>
              <a:gd name="T66" fmla="*/ 69 w 75"/>
              <a:gd name="T67" fmla="*/ 3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68">
                <a:moveTo>
                  <a:pt x="69" y="35"/>
                </a:moveTo>
                <a:lnTo>
                  <a:pt x="75" y="45"/>
                </a:lnTo>
                <a:lnTo>
                  <a:pt x="68" y="50"/>
                </a:lnTo>
                <a:lnTo>
                  <a:pt x="57" y="42"/>
                </a:lnTo>
                <a:lnTo>
                  <a:pt x="53" y="38"/>
                </a:lnTo>
                <a:lnTo>
                  <a:pt x="45" y="38"/>
                </a:lnTo>
                <a:lnTo>
                  <a:pt x="42" y="38"/>
                </a:lnTo>
                <a:lnTo>
                  <a:pt x="39" y="41"/>
                </a:lnTo>
                <a:lnTo>
                  <a:pt x="37" y="45"/>
                </a:lnTo>
                <a:lnTo>
                  <a:pt x="37" y="47"/>
                </a:lnTo>
                <a:lnTo>
                  <a:pt x="38" y="50"/>
                </a:lnTo>
                <a:lnTo>
                  <a:pt x="39" y="54"/>
                </a:lnTo>
                <a:lnTo>
                  <a:pt x="31" y="60"/>
                </a:lnTo>
                <a:lnTo>
                  <a:pt x="26" y="62"/>
                </a:lnTo>
                <a:lnTo>
                  <a:pt x="23" y="64"/>
                </a:lnTo>
                <a:lnTo>
                  <a:pt x="20" y="65"/>
                </a:lnTo>
                <a:lnTo>
                  <a:pt x="18" y="68"/>
                </a:lnTo>
                <a:lnTo>
                  <a:pt x="12" y="54"/>
                </a:lnTo>
                <a:lnTo>
                  <a:pt x="0" y="50"/>
                </a:lnTo>
                <a:lnTo>
                  <a:pt x="5" y="39"/>
                </a:lnTo>
                <a:lnTo>
                  <a:pt x="7" y="28"/>
                </a:lnTo>
                <a:lnTo>
                  <a:pt x="7" y="20"/>
                </a:lnTo>
                <a:lnTo>
                  <a:pt x="12" y="13"/>
                </a:lnTo>
                <a:lnTo>
                  <a:pt x="23" y="11"/>
                </a:lnTo>
                <a:lnTo>
                  <a:pt x="53" y="2"/>
                </a:lnTo>
                <a:lnTo>
                  <a:pt x="57" y="0"/>
                </a:lnTo>
                <a:lnTo>
                  <a:pt x="57" y="1"/>
                </a:lnTo>
                <a:lnTo>
                  <a:pt x="60" y="4"/>
                </a:lnTo>
                <a:lnTo>
                  <a:pt x="61" y="7"/>
                </a:lnTo>
                <a:lnTo>
                  <a:pt x="64" y="11"/>
                </a:lnTo>
                <a:lnTo>
                  <a:pt x="61" y="24"/>
                </a:lnTo>
                <a:lnTo>
                  <a:pt x="61" y="27"/>
                </a:lnTo>
                <a:lnTo>
                  <a:pt x="63" y="30"/>
                </a:lnTo>
                <a:lnTo>
                  <a:pt x="69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1060">
            <a:extLst>
              <a:ext uri="{FF2B5EF4-FFF2-40B4-BE49-F238E27FC236}">
                <a16:creationId xmlns:a16="http://schemas.microsoft.com/office/drawing/2014/main" id="{1C592ADB-490F-A5FE-A446-A81E2203E710}"/>
              </a:ext>
            </a:extLst>
          </p:cNvPr>
          <p:cNvSpPr>
            <a:spLocks/>
          </p:cNvSpPr>
          <p:nvPr/>
        </p:nvSpPr>
        <p:spPr bwMode="auto">
          <a:xfrm>
            <a:off x="6591314" y="1781182"/>
            <a:ext cx="352426" cy="274639"/>
          </a:xfrm>
          <a:custGeom>
            <a:avLst/>
            <a:gdLst>
              <a:gd name="T0" fmla="*/ 52 w 222"/>
              <a:gd name="T1" fmla="*/ 7 h 173"/>
              <a:gd name="T2" fmla="*/ 54 w 222"/>
              <a:gd name="T3" fmla="*/ 32 h 173"/>
              <a:gd name="T4" fmla="*/ 63 w 222"/>
              <a:gd name="T5" fmla="*/ 40 h 173"/>
              <a:gd name="T6" fmla="*/ 82 w 222"/>
              <a:gd name="T7" fmla="*/ 55 h 173"/>
              <a:gd name="T8" fmla="*/ 97 w 222"/>
              <a:gd name="T9" fmla="*/ 63 h 173"/>
              <a:gd name="T10" fmla="*/ 116 w 222"/>
              <a:gd name="T11" fmla="*/ 70 h 173"/>
              <a:gd name="T12" fmla="*/ 157 w 222"/>
              <a:gd name="T13" fmla="*/ 113 h 173"/>
              <a:gd name="T14" fmla="*/ 171 w 222"/>
              <a:gd name="T15" fmla="*/ 122 h 173"/>
              <a:gd name="T16" fmla="*/ 191 w 222"/>
              <a:gd name="T17" fmla="*/ 120 h 173"/>
              <a:gd name="T18" fmla="*/ 200 w 222"/>
              <a:gd name="T19" fmla="*/ 127 h 173"/>
              <a:gd name="T20" fmla="*/ 212 w 222"/>
              <a:gd name="T21" fmla="*/ 133 h 173"/>
              <a:gd name="T22" fmla="*/ 215 w 222"/>
              <a:gd name="T23" fmla="*/ 145 h 173"/>
              <a:gd name="T24" fmla="*/ 209 w 222"/>
              <a:gd name="T25" fmla="*/ 152 h 173"/>
              <a:gd name="T26" fmla="*/ 201 w 222"/>
              <a:gd name="T27" fmla="*/ 163 h 173"/>
              <a:gd name="T28" fmla="*/ 198 w 222"/>
              <a:gd name="T29" fmla="*/ 169 h 173"/>
              <a:gd name="T30" fmla="*/ 185 w 222"/>
              <a:gd name="T31" fmla="*/ 171 h 173"/>
              <a:gd name="T32" fmla="*/ 178 w 222"/>
              <a:gd name="T33" fmla="*/ 169 h 173"/>
              <a:gd name="T34" fmla="*/ 167 w 222"/>
              <a:gd name="T35" fmla="*/ 164 h 173"/>
              <a:gd name="T36" fmla="*/ 152 w 222"/>
              <a:gd name="T37" fmla="*/ 158 h 173"/>
              <a:gd name="T38" fmla="*/ 136 w 222"/>
              <a:gd name="T39" fmla="*/ 153 h 173"/>
              <a:gd name="T40" fmla="*/ 129 w 222"/>
              <a:gd name="T41" fmla="*/ 149 h 173"/>
              <a:gd name="T42" fmla="*/ 115 w 222"/>
              <a:gd name="T43" fmla="*/ 143 h 173"/>
              <a:gd name="T44" fmla="*/ 104 w 222"/>
              <a:gd name="T45" fmla="*/ 139 h 173"/>
              <a:gd name="T46" fmla="*/ 92 w 222"/>
              <a:gd name="T47" fmla="*/ 139 h 173"/>
              <a:gd name="T48" fmla="*/ 76 w 222"/>
              <a:gd name="T49" fmla="*/ 141 h 173"/>
              <a:gd name="T50" fmla="*/ 65 w 222"/>
              <a:gd name="T51" fmla="*/ 143 h 173"/>
              <a:gd name="T52" fmla="*/ 51 w 222"/>
              <a:gd name="T53" fmla="*/ 131 h 173"/>
              <a:gd name="T54" fmla="*/ 43 w 222"/>
              <a:gd name="T55" fmla="*/ 124 h 173"/>
              <a:gd name="T56" fmla="*/ 33 w 222"/>
              <a:gd name="T57" fmla="*/ 130 h 173"/>
              <a:gd name="T58" fmla="*/ 15 w 222"/>
              <a:gd name="T59" fmla="*/ 138 h 173"/>
              <a:gd name="T60" fmla="*/ 11 w 222"/>
              <a:gd name="T61" fmla="*/ 130 h 173"/>
              <a:gd name="T62" fmla="*/ 2 w 222"/>
              <a:gd name="T63" fmla="*/ 108 h 173"/>
              <a:gd name="T64" fmla="*/ 6 w 222"/>
              <a:gd name="T65" fmla="*/ 104 h 173"/>
              <a:gd name="T66" fmla="*/ 6 w 222"/>
              <a:gd name="T67" fmla="*/ 96 h 173"/>
              <a:gd name="T68" fmla="*/ 2 w 222"/>
              <a:gd name="T69" fmla="*/ 89 h 173"/>
              <a:gd name="T70" fmla="*/ 0 w 222"/>
              <a:gd name="T71" fmla="*/ 79 h 173"/>
              <a:gd name="T72" fmla="*/ 11 w 222"/>
              <a:gd name="T73" fmla="*/ 68 h 173"/>
              <a:gd name="T74" fmla="*/ 7 w 222"/>
              <a:gd name="T75" fmla="*/ 51 h 173"/>
              <a:gd name="T76" fmla="*/ 10 w 222"/>
              <a:gd name="T77" fmla="*/ 51 h 173"/>
              <a:gd name="T78" fmla="*/ 14 w 222"/>
              <a:gd name="T79" fmla="*/ 41 h 173"/>
              <a:gd name="T80" fmla="*/ 20 w 222"/>
              <a:gd name="T81" fmla="*/ 15 h 173"/>
              <a:gd name="T82" fmla="*/ 33 w 222"/>
              <a:gd name="T83" fmla="*/ 2 h 173"/>
              <a:gd name="T84" fmla="*/ 45 w 222"/>
              <a:gd name="T85" fmla="*/ 7 h 173"/>
              <a:gd name="T86" fmla="*/ 52 w 222"/>
              <a:gd name="T87" fmla="*/ 2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22" h="173">
                <a:moveTo>
                  <a:pt x="52" y="3"/>
                </a:moveTo>
                <a:lnTo>
                  <a:pt x="52" y="7"/>
                </a:lnTo>
                <a:lnTo>
                  <a:pt x="52" y="19"/>
                </a:lnTo>
                <a:lnTo>
                  <a:pt x="54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3" y="75"/>
                </a:lnTo>
                <a:lnTo>
                  <a:pt x="116" y="70"/>
                </a:lnTo>
                <a:lnTo>
                  <a:pt x="122" y="81"/>
                </a:lnTo>
                <a:lnTo>
                  <a:pt x="157" y="113"/>
                </a:lnTo>
                <a:lnTo>
                  <a:pt x="168" y="120"/>
                </a:lnTo>
                <a:lnTo>
                  <a:pt x="171" y="122"/>
                </a:lnTo>
                <a:lnTo>
                  <a:pt x="178" y="122"/>
                </a:lnTo>
                <a:lnTo>
                  <a:pt x="191" y="120"/>
                </a:lnTo>
                <a:lnTo>
                  <a:pt x="198" y="126"/>
                </a:lnTo>
                <a:lnTo>
                  <a:pt x="200" y="127"/>
                </a:lnTo>
                <a:lnTo>
                  <a:pt x="204" y="130"/>
                </a:lnTo>
                <a:lnTo>
                  <a:pt x="212" y="133"/>
                </a:lnTo>
                <a:lnTo>
                  <a:pt x="222" y="137"/>
                </a:lnTo>
                <a:lnTo>
                  <a:pt x="215" y="145"/>
                </a:lnTo>
                <a:lnTo>
                  <a:pt x="211" y="149"/>
                </a:lnTo>
                <a:lnTo>
                  <a:pt x="209" y="152"/>
                </a:lnTo>
                <a:lnTo>
                  <a:pt x="206" y="154"/>
                </a:lnTo>
                <a:lnTo>
                  <a:pt x="201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3"/>
                </a:lnTo>
                <a:lnTo>
                  <a:pt x="185" y="171"/>
                </a:lnTo>
                <a:lnTo>
                  <a:pt x="179" y="169"/>
                </a:lnTo>
                <a:lnTo>
                  <a:pt x="178" y="169"/>
                </a:lnTo>
                <a:lnTo>
                  <a:pt x="172" y="167"/>
                </a:lnTo>
                <a:lnTo>
                  <a:pt x="167" y="164"/>
                </a:lnTo>
                <a:lnTo>
                  <a:pt x="157" y="160"/>
                </a:lnTo>
                <a:lnTo>
                  <a:pt x="152" y="158"/>
                </a:lnTo>
                <a:lnTo>
                  <a:pt x="146" y="156"/>
                </a:lnTo>
                <a:lnTo>
                  <a:pt x="136" y="153"/>
                </a:lnTo>
                <a:lnTo>
                  <a:pt x="136" y="152"/>
                </a:lnTo>
                <a:lnTo>
                  <a:pt x="129" y="149"/>
                </a:lnTo>
                <a:lnTo>
                  <a:pt x="125" y="148"/>
                </a:lnTo>
                <a:lnTo>
                  <a:pt x="115" y="143"/>
                </a:lnTo>
                <a:lnTo>
                  <a:pt x="110" y="142"/>
                </a:lnTo>
                <a:lnTo>
                  <a:pt x="104" y="139"/>
                </a:lnTo>
                <a:lnTo>
                  <a:pt x="100" y="138"/>
                </a:lnTo>
                <a:lnTo>
                  <a:pt x="92" y="139"/>
                </a:lnTo>
                <a:lnTo>
                  <a:pt x="85" y="139"/>
                </a:lnTo>
                <a:lnTo>
                  <a:pt x="76" y="141"/>
                </a:lnTo>
                <a:lnTo>
                  <a:pt x="70" y="142"/>
                </a:lnTo>
                <a:lnTo>
                  <a:pt x="65" y="143"/>
                </a:lnTo>
                <a:lnTo>
                  <a:pt x="58" y="138"/>
                </a:lnTo>
                <a:lnTo>
                  <a:pt x="51" y="131"/>
                </a:lnTo>
                <a:lnTo>
                  <a:pt x="45" y="127"/>
                </a:lnTo>
                <a:lnTo>
                  <a:pt x="43" y="124"/>
                </a:lnTo>
                <a:lnTo>
                  <a:pt x="35" y="128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3" y="134"/>
                </a:lnTo>
                <a:lnTo>
                  <a:pt x="11" y="130"/>
                </a:lnTo>
                <a:lnTo>
                  <a:pt x="5" y="119"/>
                </a:lnTo>
                <a:lnTo>
                  <a:pt x="2" y="108"/>
                </a:lnTo>
                <a:lnTo>
                  <a:pt x="6" y="107"/>
                </a:lnTo>
                <a:lnTo>
                  <a:pt x="6" y="104"/>
                </a:lnTo>
                <a:lnTo>
                  <a:pt x="6" y="98"/>
                </a:lnTo>
                <a:lnTo>
                  <a:pt x="6" y="96"/>
                </a:lnTo>
                <a:lnTo>
                  <a:pt x="3" y="93"/>
                </a:lnTo>
                <a:lnTo>
                  <a:pt x="2" y="89"/>
                </a:lnTo>
                <a:lnTo>
                  <a:pt x="2" y="85"/>
                </a:lnTo>
                <a:lnTo>
                  <a:pt x="0" y="79"/>
                </a:lnTo>
                <a:lnTo>
                  <a:pt x="10" y="77"/>
                </a:lnTo>
                <a:lnTo>
                  <a:pt x="11" y="68"/>
                </a:lnTo>
                <a:lnTo>
                  <a:pt x="13" y="63"/>
                </a:lnTo>
                <a:lnTo>
                  <a:pt x="7" y="51"/>
                </a:lnTo>
                <a:lnTo>
                  <a:pt x="9" y="51"/>
                </a:lnTo>
                <a:lnTo>
                  <a:pt x="10" y="51"/>
                </a:lnTo>
                <a:lnTo>
                  <a:pt x="17" y="44"/>
                </a:lnTo>
                <a:lnTo>
                  <a:pt x="14" y="41"/>
                </a:lnTo>
                <a:lnTo>
                  <a:pt x="13" y="40"/>
                </a:lnTo>
                <a:lnTo>
                  <a:pt x="20" y="15"/>
                </a:lnTo>
                <a:lnTo>
                  <a:pt x="26" y="8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7" y="0"/>
                </a:lnTo>
                <a:lnTo>
                  <a:pt x="52" y="2"/>
                </a:lnTo>
                <a:lnTo>
                  <a:pt x="52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1061">
            <a:extLst>
              <a:ext uri="{FF2B5EF4-FFF2-40B4-BE49-F238E27FC236}">
                <a16:creationId xmlns:a16="http://schemas.microsoft.com/office/drawing/2014/main" id="{ED5E37BD-06A2-542F-41EF-712A2C72C26E}"/>
              </a:ext>
            </a:extLst>
          </p:cNvPr>
          <p:cNvSpPr>
            <a:spLocks/>
          </p:cNvSpPr>
          <p:nvPr/>
        </p:nvSpPr>
        <p:spPr bwMode="auto">
          <a:xfrm>
            <a:off x="6504002" y="1803407"/>
            <a:ext cx="119063" cy="112713"/>
          </a:xfrm>
          <a:custGeom>
            <a:avLst/>
            <a:gdLst>
              <a:gd name="T0" fmla="*/ 39 w 75"/>
              <a:gd name="T1" fmla="*/ 4 h 71"/>
              <a:gd name="T2" fmla="*/ 50 w 75"/>
              <a:gd name="T3" fmla="*/ 12 h 71"/>
              <a:gd name="T4" fmla="*/ 57 w 75"/>
              <a:gd name="T5" fmla="*/ 7 h 71"/>
              <a:gd name="T6" fmla="*/ 75 w 75"/>
              <a:gd name="T7" fmla="*/ 1 h 71"/>
              <a:gd name="T8" fmla="*/ 68 w 75"/>
              <a:gd name="T9" fmla="*/ 26 h 71"/>
              <a:gd name="T10" fmla="*/ 69 w 75"/>
              <a:gd name="T11" fmla="*/ 27 h 71"/>
              <a:gd name="T12" fmla="*/ 72 w 75"/>
              <a:gd name="T13" fmla="*/ 30 h 71"/>
              <a:gd name="T14" fmla="*/ 65 w 75"/>
              <a:gd name="T15" fmla="*/ 37 h 71"/>
              <a:gd name="T16" fmla="*/ 64 w 75"/>
              <a:gd name="T17" fmla="*/ 37 h 71"/>
              <a:gd name="T18" fmla="*/ 62 w 75"/>
              <a:gd name="T19" fmla="*/ 37 h 71"/>
              <a:gd name="T20" fmla="*/ 68 w 75"/>
              <a:gd name="T21" fmla="*/ 49 h 71"/>
              <a:gd name="T22" fmla="*/ 66 w 75"/>
              <a:gd name="T23" fmla="*/ 54 h 71"/>
              <a:gd name="T24" fmla="*/ 65 w 75"/>
              <a:gd name="T25" fmla="*/ 63 h 71"/>
              <a:gd name="T26" fmla="*/ 55 w 75"/>
              <a:gd name="T27" fmla="*/ 65 h 71"/>
              <a:gd name="T28" fmla="*/ 57 w 75"/>
              <a:gd name="T29" fmla="*/ 71 h 71"/>
              <a:gd name="T30" fmla="*/ 51 w 75"/>
              <a:gd name="T31" fmla="*/ 68 h 71"/>
              <a:gd name="T32" fmla="*/ 54 w 75"/>
              <a:gd name="T33" fmla="*/ 59 h 71"/>
              <a:gd name="T34" fmla="*/ 46 w 75"/>
              <a:gd name="T35" fmla="*/ 54 h 71"/>
              <a:gd name="T36" fmla="*/ 40 w 75"/>
              <a:gd name="T37" fmla="*/ 50 h 71"/>
              <a:gd name="T38" fmla="*/ 36 w 75"/>
              <a:gd name="T39" fmla="*/ 48 h 71"/>
              <a:gd name="T40" fmla="*/ 36 w 75"/>
              <a:gd name="T41" fmla="*/ 49 h 71"/>
              <a:gd name="T42" fmla="*/ 35 w 75"/>
              <a:gd name="T43" fmla="*/ 52 h 71"/>
              <a:gd name="T44" fmla="*/ 31 w 75"/>
              <a:gd name="T45" fmla="*/ 48 h 71"/>
              <a:gd name="T46" fmla="*/ 20 w 75"/>
              <a:gd name="T47" fmla="*/ 50 h 71"/>
              <a:gd name="T48" fmla="*/ 19 w 75"/>
              <a:gd name="T49" fmla="*/ 54 h 71"/>
              <a:gd name="T50" fmla="*/ 17 w 75"/>
              <a:gd name="T51" fmla="*/ 57 h 71"/>
              <a:gd name="T52" fmla="*/ 5 w 75"/>
              <a:gd name="T53" fmla="*/ 52 h 71"/>
              <a:gd name="T54" fmla="*/ 4 w 75"/>
              <a:gd name="T55" fmla="*/ 50 h 71"/>
              <a:gd name="T56" fmla="*/ 1 w 75"/>
              <a:gd name="T57" fmla="*/ 49 h 71"/>
              <a:gd name="T58" fmla="*/ 5 w 75"/>
              <a:gd name="T59" fmla="*/ 41 h 71"/>
              <a:gd name="T60" fmla="*/ 9 w 75"/>
              <a:gd name="T61" fmla="*/ 34 h 71"/>
              <a:gd name="T62" fmla="*/ 5 w 75"/>
              <a:gd name="T63" fmla="*/ 31 h 71"/>
              <a:gd name="T64" fmla="*/ 2 w 75"/>
              <a:gd name="T65" fmla="*/ 31 h 71"/>
              <a:gd name="T66" fmla="*/ 0 w 75"/>
              <a:gd name="T67" fmla="*/ 30 h 71"/>
              <a:gd name="T68" fmla="*/ 2 w 75"/>
              <a:gd name="T69" fmla="*/ 27 h 71"/>
              <a:gd name="T70" fmla="*/ 5 w 75"/>
              <a:gd name="T71" fmla="*/ 26 h 71"/>
              <a:gd name="T72" fmla="*/ 8 w 75"/>
              <a:gd name="T73" fmla="*/ 24 h 71"/>
              <a:gd name="T74" fmla="*/ 13 w 75"/>
              <a:gd name="T75" fmla="*/ 22 h 71"/>
              <a:gd name="T76" fmla="*/ 21 w 75"/>
              <a:gd name="T77" fmla="*/ 16 h 71"/>
              <a:gd name="T78" fmla="*/ 20 w 75"/>
              <a:gd name="T79" fmla="*/ 12 h 71"/>
              <a:gd name="T80" fmla="*/ 19 w 75"/>
              <a:gd name="T81" fmla="*/ 9 h 71"/>
              <a:gd name="T82" fmla="*/ 19 w 75"/>
              <a:gd name="T83" fmla="*/ 7 h 71"/>
              <a:gd name="T84" fmla="*/ 21 w 75"/>
              <a:gd name="T85" fmla="*/ 3 h 71"/>
              <a:gd name="T86" fmla="*/ 24 w 75"/>
              <a:gd name="T87" fmla="*/ 0 h 71"/>
              <a:gd name="T88" fmla="*/ 27 w 75"/>
              <a:gd name="T89" fmla="*/ 0 h 71"/>
              <a:gd name="T90" fmla="*/ 35 w 75"/>
              <a:gd name="T91" fmla="*/ 0 h 71"/>
              <a:gd name="T92" fmla="*/ 39 w 75"/>
              <a:gd name="T93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5" h="71">
                <a:moveTo>
                  <a:pt x="39" y="4"/>
                </a:moveTo>
                <a:lnTo>
                  <a:pt x="50" y="12"/>
                </a:lnTo>
                <a:lnTo>
                  <a:pt x="57" y="7"/>
                </a:lnTo>
                <a:lnTo>
                  <a:pt x="75" y="1"/>
                </a:lnTo>
                <a:lnTo>
                  <a:pt x="68" y="26"/>
                </a:lnTo>
                <a:lnTo>
                  <a:pt x="69" y="27"/>
                </a:lnTo>
                <a:lnTo>
                  <a:pt x="72" y="30"/>
                </a:lnTo>
                <a:lnTo>
                  <a:pt x="65" y="37"/>
                </a:lnTo>
                <a:lnTo>
                  <a:pt x="64" y="37"/>
                </a:lnTo>
                <a:lnTo>
                  <a:pt x="62" y="37"/>
                </a:lnTo>
                <a:lnTo>
                  <a:pt x="68" y="49"/>
                </a:lnTo>
                <a:lnTo>
                  <a:pt x="66" y="54"/>
                </a:lnTo>
                <a:lnTo>
                  <a:pt x="65" y="63"/>
                </a:lnTo>
                <a:lnTo>
                  <a:pt x="55" y="65"/>
                </a:lnTo>
                <a:lnTo>
                  <a:pt x="57" y="71"/>
                </a:lnTo>
                <a:lnTo>
                  <a:pt x="51" y="68"/>
                </a:lnTo>
                <a:lnTo>
                  <a:pt x="54" y="59"/>
                </a:lnTo>
                <a:lnTo>
                  <a:pt x="46" y="54"/>
                </a:lnTo>
                <a:lnTo>
                  <a:pt x="40" y="50"/>
                </a:lnTo>
                <a:lnTo>
                  <a:pt x="36" y="48"/>
                </a:lnTo>
                <a:lnTo>
                  <a:pt x="36" y="49"/>
                </a:lnTo>
                <a:lnTo>
                  <a:pt x="35" y="52"/>
                </a:lnTo>
                <a:lnTo>
                  <a:pt x="31" y="48"/>
                </a:lnTo>
                <a:lnTo>
                  <a:pt x="20" y="50"/>
                </a:lnTo>
                <a:lnTo>
                  <a:pt x="19" y="54"/>
                </a:lnTo>
                <a:lnTo>
                  <a:pt x="17" y="57"/>
                </a:lnTo>
                <a:lnTo>
                  <a:pt x="5" y="52"/>
                </a:lnTo>
                <a:lnTo>
                  <a:pt x="4" y="50"/>
                </a:lnTo>
                <a:lnTo>
                  <a:pt x="1" y="49"/>
                </a:lnTo>
                <a:lnTo>
                  <a:pt x="5" y="41"/>
                </a:lnTo>
                <a:lnTo>
                  <a:pt x="9" y="34"/>
                </a:lnTo>
                <a:lnTo>
                  <a:pt x="5" y="31"/>
                </a:lnTo>
                <a:lnTo>
                  <a:pt x="2" y="31"/>
                </a:lnTo>
                <a:lnTo>
                  <a:pt x="0" y="30"/>
                </a:lnTo>
                <a:lnTo>
                  <a:pt x="2" y="27"/>
                </a:lnTo>
                <a:lnTo>
                  <a:pt x="5" y="26"/>
                </a:lnTo>
                <a:lnTo>
                  <a:pt x="8" y="24"/>
                </a:lnTo>
                <a:lnTo>
                  <a:pt x="13" y="22"/>
                </a:lnTo>
                <a:lnTo>
                  <a:pt x="21" y="16"/>
                </a:lnTo>
                <a:lnTo>
                  <a:pt x="20" y="12"/>
                </a:lnTo>
                <a:lnTo>
                  <a:pt x="19" y="9"/>
                </a:lnTo>
                <a:lnTo>
                  <a:pt x="19" y="7"/>
                </a:lnTo>
                <a:lnTo>
                  <a:pt x="21" y="3"/>
                </a:lnTo>
                <a:lnTo>
                  <a:pt x="24" y="0"/>
                </a:lnTo>
                <a:lnTo>
                  <a:pt x="27" y="0"/>
                </a:lnTo>
                <a:lnTo>
                  <a:pt x="35" y="0"/>
                </a:lnTo>
                <a:lnTo>
                  <a:pt x="39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1062">
            <a:extLst>
              <a:ext uri="{FF2B5EF4-FFF2-40B4-BE49-F238E27FC236}">
                <a16:creationId xmlns:a16="http://schemas.microsoft.com/office/drawing/2014/main" id="{B5AFCBAE-6939-C196-89C0-E7BA1A5E7F1E}"/>
              </a:ext>
            </a:extLst>
          </p:cNvPr>
          <p:cNvSpPr>
            <a:spLocks/>
          </p:cNvSpPr>
          <p:nvPr/>
        </p:nvSpPr>
        <p:spPr bwMode="auto">
          <a:xfrm>
            <a:off x="6103951" y="1811344"/>
            <a:ext cx="200025" cy="201613"/>
          </a:xfrm>
          <a:custGeom>
            <a:avLst/>
            <a:gdLst>
              <a:gd name="T0" fmla="*/ 110 w 126"/>
              <a:gd name="T1" fmla="*/ 54 h 127"/>
              <a:gd name="T2" fmla="*/ 119 w 126"/>
              <a:gd name="T3" fmla="*/ 67 h 127"/>
              <a:gd name="T4" fmla="*/ 106 w 126"/>
              <a:gd name="T5" fmla="*/ 75 h 127"/>
              <a:gd name="T6" fmla="*/ 99 w 126"/>
              <a:gd name="T7" fmla="*/ 81 h 127"/>
              <a:gd name="T8" fmla="*/ 97 w 126"/>
              <a:gd name="T9" fmla="*/ 89 h 127"/>
              <a:gd name="T10" fmla="*/ 95 w 126"/>
              <a:gd name="T11" fmla="*/ 93 h 127"/>
              <a:gd name="T12" fmla="*/ 93 w 126"/>
              <a:gd name="T13" fmla="*/ 97 h 127"/>
              <a:gd name="T14" fmla="*/ 81 w 126"/>
              <a:gd name="T15" fmla="*/ 101 h 127"/>
              <a:gd name="T16" fmla="*/ 82 w 126"/>
              <a:gd name="T17" fmla="*/ 104 h 127"/>
              <a:gd name="T18" fmla="*/ 78 w 126"/>
              <a:gd name="T19" fmla="*/ 118 h 127"/>
              <a:gd name="T20" fmla="*/ 73 w 126"/>
              <a:gd name="T21" fmla="*/ 126 h 127"/>
              <a:gd name="T22" fmla="*/ 55 w 126"/>
              <a:gd name="T23" fmla="*/ 120 h 127"/>
              <a:gd name="T24" fmla="*/ 48 w 126"/>
              <a:gd name="T25" fmla="*/ 115 h 127"/>
              <a:gd name="T26" fmla="*/ 39 w 126"/>
              <a:gd name="T27" fmla="*/ 103 h 127"/>
              <a:gd name="T28" fmla="*/ 37 w 126"/>
              <a:gd name="T29" fmla="*/ 101 h 127"/>
              <a:gd name="T30" fmla="*/ 22 w 126"/>
              <a:gd name="T31" fmla="*/ 103 h 127"/>
              <a:gd name="T32" fmla="*/ 24 w 126"/>
              <a:gd name="T33" fmla="*/ 90 h 127"/>
              <a:gd name="T34" fmla="*/ 17 w 126"/>
              <a:gd name="T35" fmla="*/ 86 h 127"/>
              <a:gd name="T36" fmla="*/ 0 w 126"/>
              <a:gd name="T37" fmla="*/ 90 h 127"/>
              <a:gd name="T38" fmla="*/ 2 w 126"/>
              <a:gd name="T39" fmla="*/ 75 h 127"/>
              <a:gd name="T40" fmla="*/ 7 w 126"/>
              <a:gd name="T41" fmla="*/ 77 h 127"/>
              <a:gd name="T42" fmla="*/ 24 w 126"/>
              <a:gd name="T43" fmla="*/ 62 h 127"/>
              <a:gd name="T44" fmla="*/ 28 w 126"/>
              <a:gd name="T45" fmla="*/ 62 h 127"/>
              <a:gd name="T46" fmla="*/ 31 w 126"/>
              <a:gd name="T47" fmla="*/ 60 h 127"/>
              <a:gd name="T48" fmla="*/ 40 w 126"/>
              <a:gd name="T49" fmla="*/ 56 h 127"/>
              <a:gd name="T50" fmla="*/ 44 w 126"/>
              <a:gd name="T51" fmla="*/ 51 h 127"/>
              <a:gd name="T52" fmla="*/ 50 w 126"/>
              <a:gd name="T53" fmla="*/ 36 h 127"/>
              <a:gd name="T54" fmla="*/ 59 w 126"/>
              <a:gd name="T55" fmla="*/ 40 h 127"/>
              <a:gd name="T56" fmla="*/ 78 w 126"/>
              <a:gd name="T57" fmla="*/ 49 h 127"/>
              <a:gd name="T58" fmla="*/ 85 w 126"/>
              <a:gd name="T59" fmla="*/ 54 h 127"/>
              <a:gd name="T60" fmla="*/ 88 w 126"/>
              <a:gd name="T61" fmla="*/ 60 h 127"/>
              <a:gd name="T62" fmla="*/ 88 w 126"/>
              <a:gd name="T63" fmla="*/ 64 h 127"/>
              <a:gd name="T64" fmla="*/ 92 w 126"/>
              <a:gd name="T65" fmla="*/ 66 h 127"/>
              <a:gd name="T66" fmla="*/ 95 w 126"/>
              <a:gd name="T67" fmla="*/ 58 h 127"/>
              <a:gd name="T68" fmla="*/ 96 w 126"/>
              <a:gd name="T69" fmla="*/ 51 h 127"/>
              <a:gd name="T70" fmla="*/ 101 w 126"/>
              <a:gd name="T71" fmla="*/ 33 h 127"/>
              <a:gd name="T72" fmla="*/ 103 w 126"/>
              <a:gd name="T73" fmla="*/ 15 h 127"/>
              <a:gd name="T74" fmla="*/ 96 w 126"/>
              <a:gd name="T75" fmla="*/ 9 h 127"/>
              <a:gd name="T76" fmla="*/ 119 w 126"/>
              <a:gd name="T77" fmla="*/ 0 h 127"/>
              <a:gd name="T78" fmla="*/ 126 w 126"/>
              <a:gd name="T79" fmla="*/ 21 h 127"/>
              <a:gd name="T80" fmla="*/ 110 w 126"/>
              <a:gd name="T81" fmla="*/ 4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6" h="127">
                <a:moveTo>
                  <a:pt x="110" y="49"/>
                </a:moveTo>
                <a:lnTo>
                  <a:pt x="110" y="54"/>
                </a:lnTo>
                <a:lnTo>
                  <a:pt x="118" y="54"/>
                </a:lnTo>
                <a:lnTo>
                  <a:pt x="119" y="67"/>
                </a:lnTo>
                <a:lnTo>
                  <a:pt x="115" y="70"/>
                </a:lnTo>
                <a:lnTo>
                  <a:pt x="106" y="75"/>
                </a:lnTo>
                <a:lnTo>
                  <a:pt x="104" y="81"/>
                </a:lnTo>
                <a:lnTo>
                  <a:pt x="99" y="81"/>
                </a:lnTo>
                <a:lnTo>
                  <a:pt x="95" y="81"/>
                </a:lnTo>
                <a:lnTo>
                  <a:pt x="97" y="89"/>
                </a:lnTo>
                <a:lnTo>
                  <a:pt x="96" y="92"/>
                </a:lnTo>
                <a:lnTo>
                  <a:pt x="95" y="93"/>
                </a:lnTo>
                <a:lnTo>
                  <a:pt x="95" y="96"/>
                </a:lnTo>
                <a:lnTo>
                  <a:pt x="93" y="97"/>
                </a:lnTo>
                <a:lnTo>
                  <a:pt x="92" y="97"/>
                </a:lnTo>
                <a:lnTo>
                  <a:pt x="81" y="101"/>
                </a:lnTo>
                <a:lnTo>
                  <a:pt x="82" y="103"/>
                </a:lnTo>
                <a:lnTo>
                  <a:pt x="82" y="104"/>
                </a:lnTo>
                <a:lnTo>
                  <a:pt x="84" y="111"/>
                </a:lnTo>
                <a:lnTo>
                  <a:pt x="78" y="118"/>
                </a:lnTo>
                <a:lnTo>
                  <a:pt x="80" y="124"/>
                </a:lnTo>
                <a:lnTo>
                  <a:pt x="73" y="126"/>
                </a:lnTo>
                <a:lnTo>
                  <a:pt x="61" y="127"/>
                </a:lnTo>
                <a:lnTo>
                  <a:pt x="55" y="120"/>
                </a:lnTo>
                <a:lnTo>
                  <a:pt x="54" y="119"/>
                </a:lnTo>
                <a:lnTo>
                  <a:pt x="48" y="115"/>
                </a:lnTo>
                <a:lnTo>
                  <a:pt x="41" y="105"/>
                </a:lnTo>
                <a:lnTo>
                  <a:pt x="39" y="103"/>
                </a:lnTo>
                <a:lnTo>
                  <a:pt x="39" y="101"/>
                </a:lnTo>
                <a:lnTo>
                  <a:pt x="37" y="101"/>
                </a:lnTo>
                <a:lnTo>
                  <a:pt x="33" y="96"/>
                </a:lnTo>
                <a:lnTo>
                  <a:pt x="22" y="103"/>
                </a:lnTo>
                <a:lnTo>
                  <a:pt x="24" y="93"/>
                </a:lnTo>
                <a:lnTo>
                  <a:pt x="24" y="90"/>
                </a:lnTo>
                <a:lnTo>
                  <a:pt x="22" y="89"/>
                </a:lnTo>
                <a:lnTo>
                  <a:pt x="17" y="86"/>
                </a:lnTo>
                <a:lnTo>
                  <a:pt x="0" y="96"/>
                </a:lnTo>
                <a:lnTo>
                  <a:pt x="0" y="90"/>
                </a:lnTo>
                <a:lnTo>
                  <a:pt x="2" y="81"/>
                </a:lnTo>
                <a:lnTo>
                  <a:pt x="2" y="75"/>
                </a:lnTo>
                <a:lnTo>
                  <a:pt x="6" y="77"/>
                </a:lnTo>
                <a:lnTo>
                  <a:pt x="7" y="77"/>
                </a:lnTo>
                <a:lnTo>
                  <a:pt x="13" y="77"/>
                </a:lnTo>
                <a:lnTo>
                  <a:pt x="24" y="62"/>
                </a:lnTo>
                <a:lnTo>
                  <a:pt x="25" y="60"/>
                </a:lnTo>
                <a:lnTo>
                  <a:pt x="28" y="62"/>
                </a:lnTo>
                <a:lnTo>
                  <a:pt x="29" y="60"/>
                </a:lnTo>
                <a:lnTo>
                  <a:pt x="31" y="60"/>
                </a:lnTo>
                <a:lnTo>
                  <a:pt x="40" y="60"/>
                </a:lnTo>
                <a:lnTo>
                  <a:pt x="40" y="56"/>
                </a:lnTo>
                <a:lnTo>
                  <a:pt x="47" y="54"/>
                </a:lnTo>
                <a:lnTo>
                  <a:pt x="44" y="51"/>
                </a:lnTo>
                <a:lnTo>
                  <a:pt x="44" y="49"/>
                </a:lnTo>
                <a:lnTo>
                  <a:pt x="50" y="36"/>
                </a:lnTo>
                <a:lnTo>
                  <a:pt x="56" y="33"/>
                </a:lnTo>
                <a:lnTo>
                  <a:pt x="59" y="40"/>
                </a:lnTo>
                <a:lnTo>
                  <a:pt x="67" y="43"/>
                </a:lnTo>
                <a:lnTo>
                  <a:pt x="78" y="49"/>
                </a:lnTo>
                <a:lnTo>
                  <a:pt x="84" y="54"/>
                </a:lnTo>
                <a:lnTo>
                  <a:pt x="85" y="54"/>
                </a:lnTo>
                <a:lnTo>
                  <a:pt x="88" y="56"/>
                </a:lnTo>
                <a:lnTo>
                  <a:pt x="88" y="60"/>
                </a:lnTo>
                <a:lnTo>
                  <a:pt x="88" y="62"/>
                </a:lnTo>
                <a:lnTo>
                  <a:pt x="88" y="64"/>
                </a:lnTo>
                <a:lnTo>
                  <a:pt x="91" y="66"/>
                </a:lnTo>
                <a:lnTo>
                  <a:pt x="92" y="66"/>
                </a:lnTo>
                <a:lnTo>
                  <a:pt x="96" y="58"/>
                </a:lnTo>
                <a:lnTo>
                  <a:pt x="95" y="58"/>
                </a:lnTo>
                <a:lnTo>
                  <a:pt x="92" y="54"/>
                </a:lnTo>
                <a:lnTo>
                  <a:pt x="96" y="51"/>
                </a:lnTo>
                <a:lnTo>
                  <a:pt x="99" y="52"/>
                </a:lnTo>
                <a:lnTo>
                  <a:pt x="101" y="33"/>
                </a:lnTo>
                <a:lnTo>
                  <a:pt x="101" y="28"/>
                </a:lnTo>
                <a:lnTo>
                  <a:pt x="103" y="15"/>
                </a:lnTo>
                <a:lnTo>
                  <a:pt x="101" y="14"/>
                </a:lnTo>
                <a:lnTo>
                  <a:pt x="96" y="9"/>
                </a:lnTo>
                <a:lnTo>
                  <a:pt x="95" y="7"/>
                </a:lnTo>
                <a:lnTo>
                  <a:pt x="119" y="0"/>
                </a:lnTo>
                <a:lnTo>
                  <a:pt x="123" y="15"/>
                </a:lnTo>
                <a:lnTo>
                  <a:pt x="126" y="21"/>
                </a:lnTo>
                <a:lnTo>
                  <a:pt x="116" y="26"/>
                </a:lnTo>
                <a:lnTo>
                  <a:pt x="110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1063">
            <a:extLst>
              <a:ext uri="{FF2B5EF4-FFF2-40B4-BE49-F238E27FC236}">
                <a16:creationId xmlns:a16="http://schemas.microsoft.com/office/drawing/2014/main" id="{404F696A-EBFF-F9C7-D9AA-C5928B6F5840}"/>
              </a:ext>
            </a:extLst>
          </p:cNvPr>
          <p:cNvSpPr>
            <a:spLocks/>
          </p:cNvSpPr>
          <p:nvPr/>
        </p:nvSpPr>
        <p:spPr bwMode="auto">
          <a:xfrm>
            <a:off x="6227776" y="1844682"/>
            <a:ext cx="123825" cy="207963"/>
          </a:xfrm>
          <a:custGeom>
            <a:avLst/>
            <a:gdLst>
              <a:gd name="T0" fmla="*/ 62 w 78"/>
              <a:gd name="T1" fmla="*/ 31 h 131"/>
              <a:gd name="T2" fmla="*/ 70 w 78"/>
              <a:gd name="T3" fmla="*/ 37 h 131"/>
              <a:gd name="T4" fmla="*/ 71 w 78"/>
              <a:gd name="T5" fmla="*/ 39 h 131"/>
              <a:gd name="T6" fmla="*/ 73 w 78"/>
              <a:gd name="T7" fmla="*/ 41 h 131"/>
              <a:gd name="T8" fmla="*/ 68 w 78"/>
              <a:gd name="T9" fmla="*/ 45 h 131"/>
              <a:gd name="T10" fmla="*/ 73 w 78"/>
              <a:gd name="T11" fmla="*/ 46 h 131"/>
              <a:gd name="T12" fmla="*/ 73 w 78"/>
              <a:gd name="T13" fmla="*/ 58 h 131"/>
              <a:gd name="T14" fmla="*/ 77 w 78"/>
              <a:gd name="T15" fmla="*/ 61 h 131"/>
              <a:gd name="T16" fmla="*/ 75 w 78"/>
              <a:gd name="T17" fmla="*/ 64 h 131"/>
              <a:gd name="T18" fmla="*/ 78 w 78"/>
              <a:gd name="T19" fmla="*/ 68 h 131"/>
              <a:gd name="T20" fmla="*/ 77 w 78"/>
              <a:gd name="T21" fmla="*/ 69 h 131"/>
              <a:gd name="T22" fmla="*/ 64 w 78"/>
              <a:gd name="T23" fmla="*/ 79 h 131"/>
              <a:gd name="T24" fmla="*/ 45 w 78"/>
              <a:gd name="T25" fmla="*/ 87 h 131"/>
              <a:gd name="T26" fmla="*/ 40 w 78"/>
              <a:gd name="T27" fmla="*/ 95 h 131"/>
              <a:gd name="T28" fmla="*/ 34 w 78"/>
              <a:gd name="T29" fmla="*/ 84 h 131"/>
              <a:gd name="T30" fmla="*/ 32 w 78"/>
              <a:gd name="T31" fmla="*/ 95 h 131"/>
              <a:gd name="T32" fmla="*/ 29 w 78"/>
              <a:gd name="T33" fmla="*/ 105 h 131"/>
              <a:gd name="T34" fmla="*/ 22 w 78"/>
              <a:gd name="T35" fmla="*/ 105 h 131"/>
              <a:gd name="T36" fmla="*/ 21 w 78"/>
              <a:gd name="T37" fmla="*/ 108 h 131"/>
              <a:gd name="T38" fmla="*/ 17 w 78"/>
              <a:gd name="T39" fmla="*/ 112 h 131"/>
              <a:gd name="T40" fmla="*/ 13 w 78"/>
              <a:gd name="T41" fmla="*/ 118 h 131"/>
              <a:gd name="T42" fmla="*/ 11 w 78"/>
              <a:gd name="T43" fmla="*/ 121 h 131"/>
              <a:gd name="T44" fmla="*/ 4 w 78"/>
              <a:gd name="T45" fmla="*/ 131 h 131"/>
              <a:gd name="T46" fmla="*/ 2 w 78"/>
              <a:gd name="T47" fmla="*/ 128 h 131"/>
              <a:gd name="T48" fmla="*/ 7 w 78"/>
              <a:gd name="T49" fmla="*/ 120 h 131"/>
              <a:gd name="T50" fmla="*/ 7 w 78"/>
              <a:gd name="T51" fmla="*/ 118 h 131"/>
              <a:gd name="T52" fmla="*/ 6 w 78"/>
              <a:gd name="T53" fmla="*/ 116 h 131"/>
              <a:gd name="T54" fmla="*/ 4 w 78"/>
              <a:gd name="T55" fmla="*/ 112 h 131"/>
              <a:gd name="T56" fmla="*/ 2 w 78"/>
              <a:gd name="T57" fmla="*/ 105 h 131"/>
              <a:gd name="T58" fmla="*/ 2 w 78"/>
              <a:gd name="T59" fmla="*/ 103 h 131"/>
              <a:gd name="T60" fmla="*/ 0 w 78"/>
              <a:gd name="T61" fmla="*/ 97 h 131"/>
              <a:gd name="T62" fmla="*/ 6 w 78"/>
              <a:gd name="T63" fmla="*/ 90 h 131"/>
              <a:gd name="T64" fmla="*/ 4 w 78"/>
              <a:gd name="T65" fmla="*/ 83 h 131"/>
              <a:gd name="T66" fmla="*/ 4 w 78"/>
              <a:gd name="T67" fmla="*/ 82 h 131"/>
              <a:gd name="T68" fmla="*/ 3 w 78"/>
              <a:gd name="T69" fmla="*/ 80 h 131"/>
              <a:gd name="T70" fmla="*/ 14 w 78"/>
              <a:gd name="T71" fmla="*/ 76 h 131"/>
              <a:gd name="T72" fmla="*/ 15 w 78"/>
              <a:gd name="T73" fmla="*/ 76 h 131"/>
              <a:gd name="T74" fmla="*/ 17 w 78"/>
              <a:gd name="T75" fmla="*/ 75 h 131"/>
              <a:gd name="T76" fmla="*/ 17 w 78"/>
              <a:gd name="T77" fmla="*/ 72 h 131"/>
              <a:gd name="T78" fmla="*/ 18 w 78"/>
              <a:gd name="T79" fmla="*/ 71 h 131"/>
              <a:gd name="T80" fmla="*/ 19 w 78"/>
              <a:gd name="T81" fmla="*/ 68 h 131"/>
              <a:gd name="T82" fmla="*/ 17 w 78"/>
              <a:gd name="T83" fmla="*/ 60 h 131"/>
              <a:gd name="T84" fmla="*/ 21 w 78"/>
              <a:gd name="T85" fmla="*/ 60 h 131"/>
              <a:gd name="T86" fmla="*/ 26 w 78"/>
              <a:gd name="T87" fmla="*/ 60 h 131"/>
              <a:gd name="T88" fmla="*/ 28 w 78"/>
              <a:gd name="T89" fmla="*/ 54 h 131"/>
              <a:gd name="T90" fmla="*/ 37 w 78"/>
              <a:gd name="T91" fmla="*/ 49 h 131"/>
              <a:gd name="T92" fmla="*/ 41 w 78"/>
              <a:gd name="T93" fmla="*/ 46 h 131"/>
              <a:gd name="T94" fmla="*/ 40 w 78"/>
              <a:gd name="T95" fmla="*/ 33 h 131"/>
              <a:gd name="T96" fmla="*/ 32 w 78"/>
              <a:gd name="T97" fmla="*/ 33 h 131"/>
              <a:gd name="T98" fmla="*/ 32 w 78"/>
              <a:gd name="T99" fmla="*/ 28 h 131"/>
              <a:gd name="T100" fmla="*/ 38 w 78"/>
              <a:gd name="T101" fmla="*/ 5 h 131"/>
              <a:gd name="T102" fmla="*/ 48 w 78"/>
              <a:gd name="T103" fmla="*/ 0 h 131"/>
              <a:gd name="T104" fmla="*/ 60 w 78"/>
              <a:gd name="T105" fmla="*/ 15 h 131"/>
              <a:gd name="T106" fmla="*/ 60 w 78"/>
              <a:gd name="T107" fmla="*/ 19 h 131"/>
              <a:gd name="T108" fmla="*/ 60 w 78"/>
              <a:gd name="T109" fmla="*/ 27 h 131"/>
              <a:gd name="T110" fmla="*/ 62 w 78"/>
              <a:gd name="T111" fmla="*/ 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" h="131">
                <a:moveTo>
                  <a:pt x="62" y="31"/>
                </a:moveTo>
                <a:lnTo>
                  <a:pt x="70" y="37"/>
                </a:lnTo>
                <a:lnTo>
                  <a:pt x="71" y="39"/>
                </a:lnTo>
                <a:lnTo>
                  <a:pt x="73" y="41"/>
                </a:lnTo>
                <a:lnTo>
                  <a:pt x="68" y="45"/>
                </a:lnTo>
                <a:lnTo>
                  <a:pt x="73" y="46"/>
                </a:lnTo>
                <a:lnTo>
                  <a:pt x="73" y="58"/>
                </a:lnTo>
                <a:lnTo>
                  <a:pt x="77" y="61"/>
                </a:lnTo>
                <a:lnTo>
                  <a:pt x="75" y="64"/>
                </a:lnTo>
                <a:lnTo>
                  <a:pt x="78" y="68"/>
                </a:lnTo>
                <a:lnTo>
                  <a:pt x="77" y="69"/>
                </a:lnTo>
                <a:lnTo>
                  <a:pt x="64" y="79"/>
                </a:lnTo>
                <a:lnTo>
                  <a:pt x="45" y="87"/>
                </a:lnTo>
                <a:lnTo>
                  <a:pt x="40" y="95"/>
                </a:lnTo>
                <a:lnTo>
                  <a:pt x="34" y="84"/>
                </a:lnTo>
                <a:lnTo>
                  <a:pt x="32" y="95"/>
                </a:lnTo>
                <a:lnTo>
                  <a:pt x="29" y="105"/>
                </a:lnTo>
                <a:lnTo>
                  <a:pt x="22" y="105"/>
                </a:lnTo>
                <a:lnTo>
                  <a:pt x="21" y="108"/>
                </a:lnTo>
                <a:lnTo>
                  <a:pt x="17" y="112"/>
                </a:lnTo>
                <a:lnTo>
                  <a:pt x="13" y="118"/>
                </a:lnTo>
                <a:lnTo>
                  <a:pt x="11" y="121"/>
                </a:lnTo>
                <a:lnTo>
                  <a:pt x="4" y="131"/>
                </a:lnTo>
                <a:lnTo>
                  <a:pt x="2" y="128"/>
                </a:lnTo>
                <a:lnTo>
                  <a:pt x="7" y="120"/>
                </a:lnTo>
                <a:lnTo>
                  <a:pt x="7" y="118"/>
                </a:lnTo>
                <a:lnTo>
                  <a:pt x="6" y="116"/>
                </a:lnTo>
                <a:lnTo>
                  <a:pt x="4" y="112"/>
                </a:lnTo>
                <a:lnTo>
                  <a:pt x="2" y="105"/>
                </a:lnTo>
                <a:lnTo>
                  <a:pt x="2" y="103"/>
                </a:lnTo>
                <a:lnTo>
                  <a:pt x="0" y="97"/>
                </a:lnTo>
                <a:lnTo>
                  <a:pt x="6" y="90"/>
                </a:lnTo>
                <a:lnTo>
                  <a:pt x="4" y="83"/>
                </a:lnTo>
                <a:lnTo>
                  <a:pt x="4" y="82"/>
                </a:lnTo>
                <a:lnTo>
                  <a:pt x="3" y="80"/>
                </a:lnTo>
                <a:lnTo>
                  <a:pt x="14" y="76"/>
                </a:lnTo>
                <a:lnTo>
                  <a:pt x="15" y="76"/>
                </a:lnTo>
                <a:lnTo>
                  <a:pt x="17" y="75"/>
                </a:lnTo>
                <a:lnTo>
                  <a:pt x="17" y="72"/>
                </a:lnTo>
                <a:lnTo>
                  <a:pt x="18" y="71"/>
                </a:lnTo>
                <a:lnTo>
                  <a:pt x="19" y="68"/>
                </a:lnTo>
                <a:lnTo>
                  <a:pt x="17" y="60"/>
                </a:lnTo>
                <a:lnTo>
                  <a:pt x="21" y="60"/>
                </a:lnTo>
                <a:lnTo>
                  <a:pt x="26" y="60"/>
                </a:lnTo>
                <a:lnTo>
                  <a:pt x="28" y="54"/>
                </a:lnTo>
                <a:lnTo>
                  <a:pt x="37" y="49"/>
                </a:lnTo>
                <a:lnTo>
                  <a:pt x="41" y="46"/>
                </a:lnTo>
                <a:lnTo>
                  <a:pt x="40" y="33"/>
                </a:lnTo>
                <a:lnTo>
                  <a:pt x="32" y="33"/>
                </a:lnTo>
                <a:lnTo>
                  <a:pt x="32" y="28"/>
                </a:lnTo>
                <a:lnTo>
                  <a:pt x="38" y="5"/>
                </a:lnTo>
                <a:lnTo>
                  <a:pt x="48" y="0"/>
                </a:lnTo>
                <a:lnTo>
                  <a:pt x="60" y="15"/>
                </a:lnTo>
                <a:lnTo>
                  <a:pt x="60" y="19"/>
                </a:lnTo>
                <a:lnTo>
                  <a:pt x="60" y="27"/>
                </a:lnTo>
                <a:lnTo>
                  <a:pt x="62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1064">
            <a:extLst>
              <a:ext uri="{FF2B5EF4-FFF2-40B4-BE49-F238E27FC236}">
                <a16:creationId xmlns:a16="http://schemas.microsoft.com/office/drawing/2014/main" id="{3A8C3A8E-206A-EBE3-E969-477C4F25EAFE}"/>
              </a:ext>
            </a:extLst>
          </p:cNvPr>
          <p:cNvSpPr>
            <a:spLocks/>
          </p:cNvSpPr>
          <p:nvPr/>
        </p:nvSpPr>
        <p:spPr bwMode="auto">
          <a:xfrm>
            <a:off x="6370651" y="1922470"/>
            <a:ext cx="157163" cy="71438"/>
          </a:xfrm>
          <a:custGeom>
            <a:avLst/>
            <a:gdLst>
              <a:gd name="T0" fmla="*/ 2 w 99"/>
              <a:gd name="T1" fmla="*/ 45 h 45"/>
              <a:gd name="T2" fmla="*/ 0 w 99"/>
              <a:gd name="T3" fmla="*/ 38 h 45"/>
              <a:gd name="T4" fmla="*/ 6 w 99"/>
              <a:gd name="T5" fmla="*/ 30 h 45"/>
              <a:gd name="T6" fmla="*/ 17 w 99"/>
              <a:gd name="T7" fmla="*/ 11 h 45"/>
              <a:gd name="T8" fmla="*/ 60 w 99"/>
              <a:gd name="T9" fmla="*/ 0 h 45"/>
              <a:gd name="T10" fmla="*/ 62 w 99"/>
              <a:gd name="T11" fmla="*/ 4 h 45"/>
              <a:gd name="T12" fmla="*/ 69 w 99"/>
              <a:gd name="T13" fmla="*/ 16 h 45"/>
              <a:gd name="T14" fmla="*/ 77 w 99"/>
              <a:gd name="T15" fmla="*/ 16 h 45"/>
              <a:gd name="T16" fmla="*/ 75 w 99"/>
              <a:gd name="T17" fmla="*/ 20 h 45"/>
              <a:gd name="T18" fmla="*/ 77 w 99"/>
              <a:gd name="T19" fmla="*/ 23 h 45"/>
              <a:gd name="T20" fmla="*/ 88 w 99"/>
              <a:gd name="T21" fmla="*/ 24 h 45"/>
              <a:gd name="T22" fmla="*/ 89 w 99"/>
              <a:gd name="T23" fmla="*/ 26 h 45"/>
              <a:gd name="T24" fmla="*/ 99 w 99"/>
              <a:gd name="T25" fmla="*/ 35 h 45"/>
              <a:gd name="T26" fmla="*/ 89 w 99"/>
              <a:gd name="T27" fmla="*/ 41 h 45"/>
              <a:gd name="T28" fmla="*/ 88 w 99"/>
              <a:gd name="T29" fmla="*/ 4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" h="45">
                <a:moveTo>
                  <a:pt x="2" y="45"/>
                </a:moveTo>
                <a:lnTo>
                  <a:pt x="0" y="38"/>
                </a:lnTo>
                <a:lnTo>
                  <a:pt x="6" y="30"/>
                </a:lnTo>
                <a:lnTo>
                  <a:pt x="17" y="11"/>
                </a:lnTo>
                <a:lnTo>
                  <a:pt x="60" y="0"/>
                </a:lnTo>
                <a:lnTo>
                  <a:pt x="62" y="4"/>
                </a:lnTo>
                <a:lnTo>
                  <a:pt x="69" y="16"/>
                </a:lnTo>
                <a:lnTo>
                  <a:pt x="77" y="16"/>
                </a:lnTo>
                <a:lnTo>
                  <a:pt x="75" y="20"/>
                </a:lnTo>
                <a:lnTo>
                  <a:pt x="77" y="23"/>
                </a:lnTo>
                <a:lnTo>
                  <a:pt x="88" y="24"/>
                </a:lnTo>
                <a:lnTo>
                  <a:pt x="89" y="26"/>
                </a:lnTo>
                <a:lnTo>
                  <a:pt x="99" y="35"/>
                </a:lnTo>
                <a:lnTo>
                  <a:pt x="89" y="41"/>
                </a:lnTo>
                <a:lnTo>
                  <a:pt x="88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1065">
            <a:extLst>
              <a:ext uri="{FF2B5EF4-FFF2-40B4-BE49-F238E27FC236}">
                <a16:creationId xmlns:a16="http://schemas.microsoft.com/office/drawing/2014/main" id="{FD194BA1-59EB-ED78-B596-358F9F22D28E}"/>
              </a:ext>
            </a:extLst>
          </p:cNvPr>
          <p:cNvSpPr>
            <a:spLocks/>
          </p:cNvSpPr>
          <p:nvPr/>
        </p:nvSpPr>
        <p:spPr bwMode="auto">
          <a:xfrm>
            <a:off x="6380176" y="1987558"/>
            <a:ext cx="130175" cy="36513"/>
          </a:xfrm>
          <a:custGeom>
            <a:avLst/>
            <a:gdLst>
              <a:gd name="T0" fmla="*/ 82 w 82"/>
              <a:gd name="T1" fmla="*/ 0 h 23"/>
              <a:gd name="T2" fmla="*/ 72 w 82"/>
              <a:gd name="T3" fmla="*/ 5 h 23"/>
              <a:gd name="T4" fmla="*/ 61 w 82"/>
              <a:gd name="T5" fmla="*/ 7 h 23"/>
              <a:gd name="T6" fmla="*/ 58 w 82"/>
              <a:gd name="T7" fmla="*/ 7 h 23"/>
              <a:gd name="T8" fmla="*/ 27 w 82"/>
              <a:gd name="T9" fmla="*/ 4 h 23"/>
              <a:gd name="T10" fmla="*/ 20 w 82"/>
              <a:gd name="T11" fmla="*/ 11 h 23"/>
              <a:gd name="T12" fmla="*/ 12 w 82"/>
              <a:gd name="T13" fmla="*/ 20 h 23"/>
              <a:gd name="T14" fmla="*/ 11 w 82"/>
              <a:gd name="T15" fmla="*/ 20 h 23"/>
              <a:gd name="T16" fmla="*/ 2 w 82"/>
              <a:gd name="T17" fmla="*/ 22 h 23"/>
              <a:gd name="T18" fmla="*/ 0 w 82"/>
              <a:gd name="T1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23">
                <a:moveTo>
                  <a:pt x="82" y="0"/>
                </a:moveTo>
                <a:lnTo>
                  <a:pt x="72" y="5"/>
                </a:lnTo>
                <a:lnTo>
                  <a:pt x="61" y="7"/>
                </a:lnTo>
                <a:lnTo>
                  <a:pt x="58" y="7"/>
                </a:lnTo>
                <a:lnTo>
                  <a:pt x="27" y="4"/>
                </a:lnTo>
                <a:lnTo>
                  <a:pt x="20" y="11"/>
                </a:lnTo>
                <a:lnTo>
                  <a:pt x="12" y="20"/>
                </a:lnTo>
                <a:lnTo>
                  <a:pt x="11" y="20"/>
                </a:lnTo>
                <a:lnTo>
                  <a:pt x="2" y="22"/>
                </a:lnTo>
                <a:lnTo>
                  <a:pt x="0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1066">
            <a:extLst>
              <a:ext uri="{FF2B5EF4-FFF2-40B4-BE49-F238E27FC236}">
                <a16:creationId xmlns:a16="http://schemas.microsoft.com/office/drawing/2014/main" id="{9E2517A6-966B-D74F-3994-5B5515521BEA}"/>
              </a:ext>
            </a:extLst>
          </p:cNvPr>
          <p:cNvSpPr>
            <a:spLocks/>
          </p:cNvSpPr>
          <p:nvPr/>
        </p:nvSpPr>
        <p:spPr bwMode="auto">
          <a:xfrm>
            <a:off x="6000763" y="1947870"/>
            <a:ext cx="200025" cy="155576"/>
          </a:xfrm>
          <a:custGeom>
            <a:avLst/>
            <a:gdLst>
              <a:gd name="T0" fmla="*/ 89 w 126"/>
              <a:gd name="T1" fmla="*/ 7 h 98"/>
              <a:gd name="T2" fmla="*/ 87 w 126"/>
              <a:gd name="T3" fmla="*/ 17 h 98"/>
              <a:gd name="T4" fmla="*/ 98 w 126"/>
              <a:gd name="T5" fmla="*/ 10 h 98"/>
              <a:gd name="T6" fmla="*/ 102 w 126"/>
              <a:gd name="T7" fmla="*/ 15 h 98"/>
              <a:gd name="T8" fmla="*/ 104 w 126"/>
              <a:gd name="T9" fmla="*/ 15 h 98"/>
              <a:gd name="T10" fmla="*/ 104 w 126"/>
              <a:gd name="T11" fmla="*/ 17 h 98"/>
              <a:gd name="T12" fmla="*/ 106 w 126"/>
              <a:gd name="T13" fmla="*/ 19 h 98"/>
              <a:gd name="T14" fmla="*/ 113 w 126"/>
              <a:gd name="T15" fmla="*/ 29 h 98"/>
              <a:gd name="T16" fmla="*/ 119 w 126"/>
              <a:gd name="T17" fmla="*/ 33 h 98"/>
              <a:gd name="T18" fmla="*/ 120 w 126"/>
              <a:gd name="T19" fmla="*/ 34 h 98"/>
              <a:gd name="T20" fmla="*/ 126 w 126"/>
              <a:gd name="T21" fmla="*/ 41 h 98"/>
              <a:gd name="T22" fmla="*/ 126 w 126"/>
              <a:gd name="T23" fmla="*/ 47 h 98"/>
              <a:gd name="T24" fmla="*/ 126 w 126"/>
              <a:gd name="T25" fmla="*/ 56 h 98"/>
              <a:gd name="T26" fmla="*/ 126 w 126"/>
              <a:gd name="T27" fmla="*/ 60 h 98"/>
              <a:gd name="T28" fmla="*/ 126 w 126"/>
              <a:gd name="T29" fmla="*/ 63 h 98"/>
              <a:gd name="T30" fmla="*/ 126 w 126"/>
              <a:gd name="T31" fmla="*/ 64 h 98"/>
              <a:gd name="T32" fmla="*/ 115 w 126"/>
              <a:gd name="T33" fmla="*/ 66 h 98"/>
              <a:gd name="T34" fmla="*/ 112 w 126"/>
              <a:gd name="T35" fmla="*/ 74 h 98"/>
              <a:gd name="T36" fmla="*/ 111 w 126"/>
              <a:gd name="T37" fmla="*/ 75 h 98"/>
              <a:gd name="T38" fmla="*/ 101 w 126"/>
              <a:gd name="T39" fmla="*/ 82 h 98"/>
              <a:gd name="T40" fmla="*/ 98 w 126"/>
              <a:gd name="T41" fmla="*/ 90 h 98"/>
              <a:gd name="T42" fmla="*/ 90 w 126"/>
              <a:gd name="T43" fmla="*/ 96 h 98"/>
              <a:gd name="T44" fmla="*/ 86 w 126"/>
              <a:gd name="T45" fmla="*/ 96 h 98"/>
              <a:gd name="T46" fmla="*/ 82 w 126"/>
              <a:gd name="T47" fmla="*/ 94 h 98"/>
              <a:gd name="T48" fmla="*/ 79 w 126"/>
              <a:gd name="T49" fmla="*/ 98 h 98"/>
              <a:gd name="T50" fmla="*/ 72 w 126"/>
              <a:gd name="T51" fmla="*/ 97 h 98"/>
              <a:gd name="T52" fmla="*/ 68 w 126"/>
              <a:gd name="T53" fmla="*/ 96 h 98"/>
              <a:gd name="T54" fmla="*/ 68 w 126"/>
              <a:gd name="T55" fmla="*/ 92 h 98"/>
              <a:gd name="T56" fmla="*/ 61 w 126"/>
              <a:gd name="T57" fmla="*/ 86 h 98"/>
              <a:gd name="T58" fmla="*/ 60 w 126"/>
              <a:gd name="T59" fmla="*/ 86 h 98"/>
              <a:gd name="T60" fmla="*/ 57 w 126"/>
              <a:gd name="T61" fmla="*/ 85 h 98"/>
              <a:gd name="T62" fmla="*/ 46 w 126"/>
              <a:gd name="T63" fmla="*/ 86 h 98"/>
              <a:gd name="T64" fmla="*/ 45 w 126"/>
              <a:gd name="T65" fmla="*/ 86 h 98"/>
              <a:gd name="T66" fmla="*/ 42 w 126"/>
              <a:gd name="T67" fmla="*/ 81 h 98"/>
              <a:gd name="T68" fmla="*/ 40 w 126"/>
              <a:gd name="T69" fmla="*/ 75 h 98"/>
              <a:gd name="T70" fmla="*/ 26 w 126"/>
              <a:gd name="T71" fmla="*/ 64 h 98"/>
              <a:gd name="T72" fmla="*/ 5 w 126"/>
              <a:gd name="T73" fmla="*/ 62 h 98"/>
              <a:gd name="T74" fmla="*/ 0 w 126"/>
              <a:gd name="T75" fmla="*/ 56 h 98"/>
              <a:gd name="T76" fmla="*/ 14 w 126"/>
              <a:gd name="T77" fmla="*/ 47 h 98"/>
              <a:gd name="T78" fmla="*/ 55 w 126"/>
              <a:gd name="T79" fmla="*/ 22 h 98"/>
              <a:gd name="T80" fmla="*/ 59 w 126"/>
              <a:gd name="T81" fmla="*/ 14 h 98"/>
              <a:gd name="T82" fmla="*/ 65 w 126"/>
              <a:gd name="T83" fmla="*/ 10 h 98"/>
              <a:gd name="T84" fmla="*/ 82 w 126"/>
              <a:gd name="T85" fmla="*/ 0 h 98"/>
              <a:gd name="T86" fmla="*/ 87 w 126"/>
              <a:gd name="T87" fmla="*/ 3 h 98"/>
              <a:gd name="T88" fmla="*/ 89 w 126"/>
              <a:gd name="T89" fmla="*/ 4 h 98"/>
              <a:gd name="T90" fmla="*/ 89 w 126"/>
              <a:gd name="T91" fmla="*/ 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6" h="98">
                <a:moveTo>
                  <a:pt x="89" y="7"/>
                </a:moveTo>
                <a:lnTo>
                  <a:pt x="87" y="17"/>
                </a:lnTo>
                <a:lnTo>
                  <a:pt x="98" y="10"/>
                </a:lnTo>
                <a:lnTo>
                  <a:pt x="102" y="15"/>
                </a:lnTo>
                <a:lnTo>
                  <a:pt x="104" y="15"/>
                </a:lnTo>
                <a:lnTo>
                  <a:pt x="104" y="17"/>
                </a:lnTo>
                <a:lnTo>
                  <a:pt x="106" y="19"/>
                </a:lnTo>
                <a:lnTo>
                  <a:pt x="113" y="29"/>
                </a:lnTo>
                <a:lnTo>
                  <a:pt x="119" y="33"/>
                </a:lnTo>
                <a:lnTo>
                  <a:pt x="120" y="34"/>
                </a:lnTo>
                <a:lnTo>
                  <a:pt x="126" y="41"/>
                </a:lnTo>
                <a:lnTo>
                  <a:pt x="126" y="47"/>
                </a:lnTo>
                <a:lnTo>
                  <a:pt x="126" y="56"/>
                </a:lnTo>
                <a:lnTo>
                  <a:pt x="126" y="60"/>
                </a:lnTo>
                <a:lnTo>
                  <a:pt x="126" y="63"/>
                </a:lnTo>
                <a:lnTo>
                  <a:pt x="126" y="64"/>
                </a:lnTo>
                <a:lnTo>
                  <a:pt x="115" y="66"/>
                </a:lnTo>
                <a:lnTo>
                  <a:pt x="112" y="74"/>
                </a:lnTo>
                <a:lnTo>
                  <a:pt x="111" y="75"/>
                </a:lnTo>
                <a:lnTo>
                  <a:pt x="101" y="82"/>
                </a:lnTo>
                <a:lnTo>
                  <a:pt x="98" y="90"/>
                </a:lnTo>
                <a:lnTo>
                  <a:pt x="90" y="96"/>
                </a:lnTo>
                <a:lnTo>
                  <a:pt x="86" y="96"/>
                </a:lnTo>
                <a:lnTo>
                  <a:pt x="82" y="94"/>
                </a:lnTo>
                <a:lnTo>
                  <a:pt x="79" y="98"/>
                </a:lnTo>
                <a:lnTo>
                  <a:pt x="72" y="97"/>
                </a:lnTo>
                <a:lnTo>
                  <a:pt x="68" y="96"/>
                </a:lnTo>
                <a:lnTo>
                  <a:pt x="68" y="92"/>
                </a:lnTo>
                <a:lnTo>
                  <a:pt x="61" y="86"/>
                </a:lnTo>
                <a:lnTo>
                  <a:pt x="60" y="86"/>
                </a:lnTo>
                <a:lnTo>
                  <a:pt x="57" y="85"/>
                </a:lnTo>
                <a:lnTo>
                  <a:pt x="46" y="86"/>
                </a:lnTo>
                <a:lnTo>
                  <a:pt x="45" y="86"/>
                </a:lnTo>
                <a:lnTo>
                  <a:pt x="42" y="81"/>
                </a:lnTo>
                <a:lnTo>
                  <a:pt x="40" y="75"/>
                </a:lnTo>
                <a:lnTo>
                  <a:pt x="26" y="64"/>
                </a:lnTo>
                <a:lnTo>
                  <a:pt x="5" y="62"/>
                </a:lnTo>
                <a:lnTo>
                  <a:pt x="0" y="56"/>
                </a:lnTo>
                <a:lnTo>
                  <a:pt x="14" y="47"/>
                </a:lnTo>
                <a:lnTo>
                  <a:pt x="55" y="22"/>
                </a:lnTo>
                <a:lnTo>
                  <a:pt x="59" y="14"/>
                </a:lnTo>
                <a:lnTo>
                  <a:pt x="65" y="10"/>
                </a:lnTo>
                <a:lnTo>
                  <a:pt x="82" y="0"/>
                </a:lnTo>
                <a:lnTo>
                  <a:pt x="87" y="3"/>
                </a:lnTo>
                <a:lnTo>
                  <a:pt x="89" y="4"/>
                </a:lnTo>
                <a:lnTo>
                  <a:pt x="89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Freeform 1067">
            <a:extLst>
              <a:ext uri="{FF2B5EF4-FFF2-40B4-BE49-F238E27FC236}">
                <a16:creationId xmlns:a16="http://schemas.microsoft.com/office/drawing/2014/main" id="{5DB91EA9-C06D-2B8D-6659-920CAB3A2AB0}"/>
              </a:ext>
            </a:extLst>
          </p:cNvPr>
          <p:cNvSpPr>
            <a:spLocks/>
          </p:cNvSpPr>
          <p:nvPr/>
        </p:nvSpPr>
        <p:spPr bwMode="auto">
          <a:xfrm>
            <a:off x="5824550" y="2006608"/>
            <a:ext cx="184150" cy="320676"/>
          </a:xfrm>
          <a:custGeom>
            <a:avLst/>
            <a:gdLst>
              <a:gd name="T0" fmla="*/ 97 w 116"/>
              <a:gd name="T1" fmla="*/ 52 h 202"/>
              <a:gd name="T2" fmla="*/ 101 w 116"/>
              <a:gd name="T3" fmla="*/ 68 h 202"/>
              <a:gd name="T4" fmla="*/ 107 w 116"/>
              <a:gd name="T5" fmla="*/ 67 h 202"/>
              <a:gd name="T6" fmla="*/ 111 w 116"/>
              <a:gd name="T7" fmla="*/ 74 h 202"/>
              <a:gd name="T8" fmla="*/ 116 w 116"/>
              <a:gd name="T9" fmla="*/ 81 h 202"/>
              <a:gd name="T10" fmla="*/ 112 w 116"/>
              <a:gd name="T11" fmla="*/ 87 h 202"/>
              <a:gd name="T12" fmla="*/ 115 w 116"/>
              <a:gd name="T13" fmla="*/ 94 h 202"/>
              <a:gd name="T14" fmla="*/ 101 w 116"/>
              <a:gd name="T15" fmla="*/ 108 h 202"/>
              <a:gd name="T16" fmla="*/ 99 w 116"/>
              <a:gd name="T17" fmla="*/ 120 h 202"/>
              <a:gd name="T18" fmla="*/ 99 w 116"/>
              <a:gd name="T19" fmla="*/ 121 h 202"/>
              <a:gd name="T20" fmla="*/ 108 w 116"/>
              <a:gd name="T21" fmla="*/ 160 h 202"/>
              <a:gd name="T22" fmla="*/ 100 w 116"/>
              <a:gd name="T23" fmla="*/ 168 h 202"/>
              <a:gd name="T24" fmla="*/ 65 w 116"/>
              <a:gd name="T25" fmla="*/ 202 h 202"/>
              <a:gd name="T26" fmla="*/ 54 w 116"/>
              <a:gd name="T27" fmla="*/ 186 h 202"/>
              <a:gd name="T28" fmla="*/ 40 w 116"/>
              <a:gd name="T29" fmla="*/ 153 h 202"/>
              <a:gd name="T30" fmla="*/ 39 w 116"/>
              <a:gd name="T31" fmla="*/ 135 h 202"/>
              <a:gd name="T32" fmla="*/ 43 w 116"/>
              <a:gd name="T33" fmla="*/ 106 h 202"/>
              <a:gd name="T34" fmla="*/ 44 w 116"/>
              <a:gd name="T35" fmla="*/ 100 h 202"/>
              <a:gd name="T36" fmla="*/ 29 w 116"/>
              <a:gd name="T37" fmla="*/ 82 h 202"/>
              <a:gd name="T38" fmla="*/ 0 w 116"/>
              <a:gd name="T39" fmla="*/ 38 h 202"/>
              <a:gd name="T40" fmla="*/ 0 w 116"/>
              <a:gd name="T41" fmla="*/ 37 h 202"/>
              <a:gd name="T42" fmla="*/ 24 w 116"/>
              <a:gd name="T43" fmla="*/ 23 h 202"/>
              <a:gd name="T44" fmla="*/ 26 w 116"/>
              <a:gd name="T45" fmla="*/ 21 h 202"/>
              <a:gd name="T46" fmla="*/ 32 w 116"/>
              <a:gd name="T47" fmla="*/ 10 h 202"/>
              <a:gd name="T48" fmla="*/ 39 w 116"/>
              <a:gd name="T49" fmla="*/ 0 h 202"/>
              <a:gd name="T50" fmla="*/ 55 w 116"/>
              <a:gd name="T51" fmla="*/ 10 h 202"/>
              <a:gd name="T52" fmla="*/ 84 w 116"/>
              <a:gd name="T53" fmla="*/ 29 h 202"/>
              <a:gd name="T54" fmla="*/ 97 w 116"/>
              <a:gd name="T55" fmla="*/ 5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" h="202">
                <a:moveTo>
                  <a:pt x="97" y="52"/>
                </a:moveTo>
                <a:lnTo>
                  <a:pt x="101" y="68"/>
                </a:lnTo>
                <a:lnTo>
                  <a:pt x="107" y="67"/>
                </a:lnTo>
                <a:lnTo>
                  <a:pt x="111" y="74"/>
                </a:lnTo>
                <a:lnTo>
                  <a:pt x="116" y="81"/>
                </a:lnTo>
                <a:lnTo>
                  <a:pt x="112" y="87"/>
                </a:lnTo>
                <a:lnTo>
                  <a:pt x="115" y="94"/>
                </a:lnTo>
                <a:lnTo>
                  <a:pt x="101" y="108"/>
                </a:lnTo>
                <a:lnTo>
                  <a:pt x="99" y="120"/>
                </a:lnTo>
                <a:lnTo>
                  <a:pt x="99" y="121"/>
                </a:lnTo>
                <a:lnTo>
                  <a:pt x="108" y="160"/>
                </a:lnTo>
                <a:lnTo>
                  <a:pt x="100" y="168"/>
                </a:lnTo>
                <a:lnTo>
                  <a:pt x="65" y="202"/>
                </a:lnTo>
                <a:lnTo>
                  <a:pt x="54" y="186"/>
                </a:lnTo>
                <a:lnTo>
                  <a:pt x="40" y="153"/>
                </a:lnTo>
                <a:lnTo>
                  <a:pt x="39" y="135"/>
                </a:lnTo>
                <a:lnTo>
                  <a:pt x="43" y="106"/>
                </a:lnTo>
                <a:lnTo>
                  <a:pt x="44" y="100"/>
                </a:lnTo>
                <a:lnTo>
                  <a:pt x="29" y="82"/>
                </a:lnTo>
                <a:lnTo>
                  <a:pt x="0" y="38"/>
                </a:lnTo>
                <a:lnTo>
                  <a:pt x="0" y="37"/>
                </a:lnTo>
                <a:lnTo>
                  <a:pt x="24" y="23"/>
                </a:lnTo>
                <a:lnTo>
                  <a:pt x="26" y="21"/>
                </a:lnTo>
                <a:lnTo>
                  <a:pt x="32" y="10"/>
                </a:lnTo>
                <a:lnTo>
                  <a:pt x="39" y="0"/>
                </a:lnTo>
                <a:lnTo>
                  <a:pt x="55" y="10"/>
                </a:lnTo>
                <a:lnTo>
                  <a:pt x="84" y="29"/>
                </a:lnTo>
                <a:lnTo>
                  <a:pt x="97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1068">
            <a:extLst>
              <a:ext uri="{FF2B5EF4-FFF2-40B4-BE49-F238E27FC236}">
                <a16:creationId xmlns:a16="http://schemas.microsoft.com/office/drawing/2014/main" id="{A60CC2EC-8081-1D2C-AB4E-EE49B907B7FB}"/>
              </a:ext>
            </a:extLst>
          </p:cNvPr>
          <p:cNvSpPr>
            <a:spLocks/>
          </p:cNvSpPr>
          <p:nvPr/>
        </p:nvSpPr>
        <p:spPr bwMode="auto">
          <a:xfrm>
            <a:off x="6257939" y="2103446"/>
            <a:ext cx="39688" cy="31750"/>
          </a:xfrm>
          <a:custGeom>
            <a:avLst/>
            <a:gdLst>
              <a:gd name="T0" fmla="*/ 0 w 25"/>
              <a:gd name="T1" fmla="*/ 20 h 20"/>
              <a:gd name="T2" fmla="*/ 3 w 25"/>
              <a:gd name="T3" fmla="*/ 9 h 20"/>
              <a:gd name="T4" fmla="*/ 11 w 25"/>
              <a:gd name="T5" fmla="*/ 0 h 20"/>
              <a:gd name="T6" fmla="*/ 25 w 25"/>
              <a:gd name="T7" fmla="*/ 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20">
                <a:moveTo>
                  <a:pt x="0" y="20"/>
                </a:moveTo>
                <a:lnTo>
                  <a:pt x="3" y="9"/>
                </a:lnTo>
                <a:lnTo>
                  <a:pt x="11" y="0"/>
                </a:lnTo>
                <a:lnTo>
                  <a:pt x="25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1069">
            <a:extLst>
              <a:ext uri="{FF2B5EF4-FFF2-40B4-BE49-F238E27FC236}">
                <a16:creationId xmlns:a16="http://schemas.microsoft.com/office/drawing/2014/main" id="{6BB0DB93-51D5-44C9-FB23-E9FF1EA7B2A8}"/>
              </a:ext>
            </a:extLst>
          </p:cNvPr>
          <p:cNvSpPr>
            <a:spLocks/>
          </p:cNvSpPr>
          <p:nvPr/>
        </p:nvSpPr>
        <p:spPr bwMode="auto">
          <a:xfrm>
            <a:off x="5910276" y="2189171"/>
            <a:ext cx="369888" cy="222251"/>
          </a:xfrm>
          <a:custGeom>
            <a:avLst/>
            <a:gdLst>
              <a:gd name="T0" fmla="*/ 174 w 233"/>
              <a:gd name="T1" fmla="*/ 32 h 140"/>
              <a:gd name="T2" fmla="*/ 178 w 233"/>
              <a:gd name="T3" fmla="*/ 46 h 140"/>
              <a:gd name="T4" fmla="*/ 215 w 233"/>
              <a:gd name="T5" fmla="*/ 35 h 140"/>
              <a:gd name="T6" fmla="*/ 213 w 233"/>
              <a:gd name="T7" fmla="*/ 43 h 140"/>
              <a:gd name="T8" fmla="*/ 213 w 233"/>
              <a:gd name="T9" fmla="*/ 45 h 140"/>
              <a:gd name="T10" fmla="*/ 217 w 233"/>
              <a:gd name="T11" fmla="*/ 49 h 140"/>
              <a:gd name="T12" fmla="*/ 210 w 233"/>
              <a:gd name="T13" fmla="*/ 51 h 140"/>
              <a:gd name="T14" fmla="*/ 218 w 233"/>
              <a:gd name="T15" fmla="*/ 66 h 140"/>
              <a:gd name="T16" fmla="*/ 215 w 233"/>
              <a:gd name="T17" fmla="*/ 72 h 140"/>
              <a:gd name="T18" fmla="*/ 222 w 233"/>
              <a:gd name="T19" fmla="*/ 73 h 140"/>
              <a:gd name="T20" fmla="*/ 223 w 233"/>
              <a:gd name="T21" fmla="*/ 73 h 140"/>
              <a:gd name="T22" fmla="*/ 229 w 233"/>
              <a:gd name="T23" fmla="*/ 77 h 140"/>
              <a:gd name="T24" fmla="*/ 233 w 233"/>
              <a:gd name="T25" fmla="*/ 81 h 140"/>
              <a:gd name="T26" fmla="*/ 229 w 233"/>
              <a:gd name="T27" fmla="*/ 90 h 140"/>
              <a:gd name="T28" fmla="*/ 225 w 233"/>
              <a:gd name="T29" fmla="*/ 90 h 140"/>
              <a:gd name="T30" fmla="*/ 219 w 233"/>
              <a:gd name="T31" fmla="*/ 90 h 140"/>
              <a:gd name="T32" fmla="*/ 214 w 233"/>
              <a:gd name="T33" fmla="*/ 90 h 140"/>
              <a:gd name="T34" fmla="*/ 213 w 233"/>
              <a:gd name="T35" fmla="*/ 95 h 140"/>
              <a:gd name="T36" fmla="*/ 213 w 233"/>
              <a:gd name="T37" fmla="*/ 96 h 140"/>
              <a:gd name="T38" fmla="*/ 213 w 233"/>
              <a:gd name="T39" fmla="*/ 99 h 140"/>
              <a:gd name="T40" fmla="*/ 203 w 233"/>
              <a:gd name="T41" fmla="*/ 94 h 140"/>
              <a:gd name="T42" fmla="*/ 203 w 233"/>
              <a:gd name="T43" fmla="*/ 98 h 140"/>
              <a:gd name="T44" fmla="*/ 203 w 233"/>
              <a:gd name="T45" fmla="*/ 99 h 140"/>
              <a:gd name="T46" fmla="*/ 204 w 233"/>
              <a:gd name="T47" fmla="*/ 107 h 140"/>
              <a:gd name="T48" fmla="*/ 215 w 233"/>
              <a:gd name="T49" fmla="*/ 110 h 140"/>
              <a:gd name="T50" fmla="*/ 214 w 233"/>
              <a:gd name="T51" fmla="*/ 118 h 140"/>
              <a:gd name="T52" fmla="*/ 204 w 233"/>
              <a:gd name="T53" fmla="*/ 117 h 140"/>
              <a:gd name="T54" fmla="*/ 199 w 233"/>
              <a:gd name="T55" fmla="*/ 125 h 140"/>
              <a:gd name="T56" fmla="*/ 195 w 233"/>
              <a:gd name="T57" fmla="*/ 122 h 140"/>
              <a:gd name="T58" fmla="*/ 192 w 233"/>
              <a:gd name="T59" fmla="*/ 125 h 140"/>
              <a:gd name="T60" fmla="*/ 191 w 233"/>
              <a:gd name="T61" fmla="*/ 126 h 140"/>
              <a:gd name="T62" fmla="*/ 189 w 233"/>
              <a:gd name="T63" fmla="*/ 128 h 140"/>
              <a:gd name="T64" fmla="*/ 181 w 233"/>
              <a:gd name="T65" fmla="*/ 120 h 140"/>
              <a:gd name="T66" fmla="*/ 176 w 233"/>
              <a:gd name="T67" fmla="*/ 128 h 140"/>
              <a:gd name="T68" fmla="*/ 169 w 233"/>
              <a:gd name="T69" fmla="*/ 122 h 140"/>
              <a:gd name="T70" fmla="*/ 161 w 233"/>
              <a:gd name="T71" fmla="*/ 129 h 140"/>
              <a:gd name="T72" fmla="*/ 158 w 233"/>
              <a:gd name="T73" fmla="*/ 131 h 140"/>
              <a:gd name="T74" fmla="*/ 153 w 233"/>
              <a:gd name="T75" fmla="*/ 129 h 140"/>
              <a:gd name="T76" fmla="*/ 148 w 233"/>
              <a:gd name="T77" fmla="*/ 133 h 140"/>
              <a:gd name="T78" fmla="*/ 131 w 233"/>
              <a:gd name="T79" fmla="*/ 133 h 140"/>
              <a:gd name="T80" fmla="*/ 120 w 233"/>
              <a:gd name="T81" fmla="*/ 128 h 140"/>
              <a:gd name="T82" fmla="*/ 84 w 233"/>
              <a:gd name="T83" fmla="*/ 140 h 140"/>
              <a:gd name="T84" fmla="*/ 72 w 233"/>
              <a:gd name="T85" fmla="*/ 140 h 140"/>
              <a:gd name="T86" fmla="*/ 54 w 233"/>
              <a:gd name="T87" fmla="*/ 140 h 140"/>
              <a:gd name="T88" fmla="*/ 0 w 233"/>
              <a:gd name="T89" fmla="*/ 110 h 140"/>
              <a:gd name="T90" fmla="*/ 11 w 233"/>
              <a:gd name="T91" fmla="*/ 87 h 140"/>
              <a:gd name="T92" fmla="*/ 46 w 233"/>
              <a:gd name="T93" fmla="*/ 53 h 140"/>
              <a:gd name="T94" fmla="*/ 54 w 233"/>
              <a:gd name="T95" fmla="*/ 45 h 140"/>
              <a:gd name="T96" fmla="*/ 120 w 233"/>
              <a:gd name="T97" fmla="*/ 16 h 140"/>
              <a:gd name="T98" fmla="*/ 140 w 233"/>
              <a:gd name="T99" fmla="*/ 4 h 140"/>
              <a:gd name="T100" fmla="*/ 147 w 233"/>
              <a:gd name="T101" fmla="*/ 0 h 140"/>
              <a:gd name="T102" fmla="*/ 161 w 233"/>
              <a:gd name="T103" fmla="*/ 11 h 140"/>
              <a:gd name="T104" fmla="*/ 170 w 233"/>
              <a:gd name="T105" fmla="*/ 28 h 140"/>
              <a:gd name="T106" fmla="*/ 174 w 233"/>
              <a:gd name="T107" fmla="*/ 3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3" h="140">
                <a:moveTo>
                  <a:pt x="174" y="32"/>
                </a:moveTo>
                <a:lnTo>
                  <a:pt x="178" y="46"/>
                </a:lnTo>
                <a:lnTo>
                  <a:pt x="215" y="35"/>
                </a:lnTo>
                <a:lnTo>
                  <a:pt x="213" y="43"/>
                </a:lnTo>
                <a:lnTo>
                  <a:pt x="213" y="45"/>
                </a:lnTo>
                <a:lnTo>
                  <a:pt x="217" y="49"/>
                </a:lnTo>
                <a:lnTo>
                  <a:pt x="210" y="51"/>
                </a:lnTo>
                <a:lnTo>
                  <a:pt x="218" y="66"/>
                </a:lnTo>
                <a:lnTo>
                  <a:pt x="215" y="72"/>
                </a:lnTo>
                <a:lnTo>
                  <a:pt x="222" y="73"/>
                </a:lnTo>
                <a:lnTo>
                  <a:pt x="223" y="73"/>
                </a:lnTo>
                <a:lnTo>
                  <a:pt x="229" y="77"/>
                </a:lnTo>
                <a:lnTo>
                  <a:pt x="233" y="81"/>
                </a:lnTo>
                <a:lnTo>
                  <a:pt x="229" y="90"/>
                </a:lnTo>
                <a:lnTo>
                  <a:pt x="225" y="90"/>
                </a:lnTo>
                <a:lnTo>
                  <a:pt x="219" y="90"/>
                </a:lnTo>
                <a:lnTo>
                  <a:pt x="214" y="90"/>
                </a:lnTo>
                <a:lnTo>
                  <a:pt x="213" y="95"/>
                </a:lnTo>
                <a:lnTo>
                  <a:pt x="213" y="96"/>
                </a:lnTo>
                <a:lnTo>
                  <a:pt x="213" y="99"/>
                </a:lnTo>
                <a:lnTo>
                  <a:pt x="203" y="94"/>
                </a:lnTo>
                <a:lnTo>
                  <a:pt x="203" y="98"/>
                </a:lnTo>
                <a:lnTo>
                  <a:pt x="203" y="99"/>
                </a:lnTo>
                <a:lnTo>
                  <a:pt x="204" y="107"/>
                </a:lnTo>
                <a:lnTo>
                  <a:pt x="215" y="110"/>
                </a:lnTo>
                <a:lnTo>
                  <a:pt x="214" y="118"/>
                </a:lnTo>
                <a:lnTo>
                  <a:pt x="204" y="117"/>
                </a:lnTo>
                <a:lnTo>
                  <a:pt x="199" y="125"/>
                </a:lnTo>
                <a:lnTo>
                  <a:pt x="195" y="122"/>
                </a:lnTo>
                <a:lnTo>
                  <a:pt x="192" y="125"/>
                </a:lnTo>
                <a:lnTo>
                  <a:pt x="191" y="126"/>
                </a:lnTo>
                <a:lnTo>
                  <a:pt x="189" y="128"/>
                </a:lnTo>
                <a:lnTo>
                  <a:pt x="181" y="120"/>
                </a:lnTo>
                <a:lnTo>
                  <a:pt x="176" y="128"/>
                </a:lnTo>
                <a:lnTo>
                  <a:pt x="169" y="122"/>
                </a:lnTo>
                <a:lnTo>
                  <a:pt x="161" y="129"/>
                </a:lnTo>
                <a:lnTo>
                  <a:pt x="158" y="131"/>
                </a:lnTo>
                <a:lnTo>
                  <a:pt x="153" y="129"/>
                </a:lnTo>
                <a:lnTo>
                  <a:pt x="148" y="133"/>
                </a:lnTo>
                <a:lnTo>
                  <a:pt x="131" y="133"/>
                </a:lnTo>
                <a:lnTo>
                  <a:pt x="120" y="128"/>
                </a:lnTo>
                <a:lnTo>
                  <a:pt x="84" y="140"/>
                </a:lnTo>
                <a:lnTo>
                  <a:pt x="72" y="140"/>
                </a:lnTo>
                <a:lnTo>
                  <a:pt x="54" y="140"/>
                </a:lnTo>
                <a:lnTo>
                  <a:pt x="0" y="110"/>
                </a:lnTo>
                <a:lnTo>
                  <a:pt x="11" y="87"/>
                </a:lnTo>
                <a:lnTo>
                  <a:pt x="46" y="53"/>
                </a:lnTo>
                <a:lnTo>
                  <a:pt x="54" y="45"/>
                </a:lnTo>
                <a:lnTo>
                  <a:pt x="120" y="16"/>
                </a:lnTo>
                <a:lnTo>
                  <a:pt x="140" y="4"/>
                </a:lnTo>
                <a:lnTo>
                  <a:pt x="147" y="0"/>
                </a:lnTo>
                <a:lnTo>
                  <a:pt x="161" y="11"/>
                </a:lnTo>
                <a:lnTo>
                  <a:pt x="170" y="28"/>
                </a:lnTo>
                <a:lnTo>
                  <a:pt x="174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1070">
            <a:extLst>
              <a:ext uri="{FF2B5EF4-FFF2-40B4-BE49-F238E27FC236}">
                <a16:creationId xmlns:a16="http://schemas.microsoft.com/office/drawing/2014/main" id="{FEA513ED-6A3F-4432-C8D9-2940D725F026}"/>
              </a:ext>
            </a:extLst>
          </p:cNvPr>
          <p:cNvSpPr>
            <a:spLocks/>
          </p:cNvSpPr>
          <p:nvPr/>
        </p:nvSpPr>
        <p:spPr bwMode="auto">
          <a:xfrm>
            <a:off x="5764225" y="2363797"/>
            <a:ext cx="428626" cy="327026"/>
          </a:xfrm>
          <a:custGeom>
            <a:avLst/>
            <a:gdLst>
              <a:gd name="T0" fmla="*/ 146 w 270"/>
              <a:gd name="T1" fmla="*/ 30 h 206"/>
              <a:gd name="T2" fmla="*/ 176 w 270"/>
              <a:gd name="T3" fmla="*/ 30 h 206"/>
              <a:gd name="T4" fmla="*/ 223 w 270"/>
              <a:gd name="T5" fmla="*/ 23 h 206"/>
              <a:gd name="T6" fmla="*/ 253 w 270"/>
              <a:gd name="T7" fmla="*/ 34 h 206"/>
              <a:gd name="T8" fmla="*/ 250 w 270"/>
              <a:gd name="T9" fmla="*/ 51 h 206"/>
              <a:gd name="T10" fmla="*/ 240 w 270"/>
              <a:gd name="T11" fmla="*/ 66 h 206"/>
              <a:gd name="T12" fmla="*/ 251 w 270"/>
              <a:gd name="T13" fmla="*/ 78 h 206"/>
              <a:gd name="T14" fmla="*/ 238 w 270"/>
              <a:gd name="T15" fmla="*/ 96 h 206"/>
              <a:gd name="T16" fmla="*/ 239 w 270"/>
              <a:gd name="T17" fmla="*/ 100 h 206"/>
              <a:gd name="T18" fmla="*/ 240 w 270"/>
              <a:gd name="T19" fmla="*/ 102 h 206"/>
              <a:gd name="T20" fmla="*/ 229 w 270"/>
              <a:gd name="T21" fmla="*/ 115 h 206"/>
              <a:gd name="T22" fmla="*/ 270 w 270"/>
              <a:gd name="T23" fmla="*/ 136 h 206"/>
              <a:gd name="T24" fmla="*/ 260 w 270"/>
              <a:gd name="T25" fmla="*/ 147 h 206"/>
              <a:gd name="T26" fmla="*/ 254 w 270"/>
              <a:gd name="T27" fmla="*/ 164 h 206"/>
              <a:gd name="T28" fmla="*/ 253 w 270"/>
              <a:gd name="T29" fmla="*/ 169 h 206"/>
              <a:gd name="T30" fmla="*/ 251 w 270"/>
              <a:gd name="T31" fmla="*/ 184 h 206"/>
              <a:gd name="T32" fmla="*/ 245 w 270"/>
              <a:gd name="T33" fmla="*/ 196 h 206"/>
              <a:gd name="T34" fmla="*/ 235 w 270"/>
              <a:gd name="T35" fmla="*/ 206 h 206"/>
              <a:gd name="T36" fmla="*/ 225 w 270"/>
              <a:gd name="T37" fmla="*/ 177 h 206"/>
              <a:gd name="T38" fmla="*/ 204 w 270"/>
              <a:gd name="T39" fmla="*/ 165 h 206"/>
              <a:gd name="T40" fmla="*/ 187 w 270"/>
              <a:gd name="T41" fmla="*/ 160 h 206"/>
              <a:gd name="T42" fmla="*/ 169 w 270"/>
              <a:gd name="T43" fmla="*/ 150 h 206"/>
              <a:gd name="T44" fmla="*/ 168 w 270"/>
              <a:gd name="T45" fmla="*/ 146 h 206"/>
              <a:gd name="T46" fmla="*/ 163 w 270"/>
              <a:gd name="T47" fmla="*/ 145 h 206"/>
              <a:gd name="T48" fmla="*/ 161 w 270"/>
              <a:gd name="T49" fmla="*/ 127 h 206"/>
              <a:gd name="T50" fmla="*/ 149 w 270"/>
              <a:gd name="T51" fmla="*/ 126 h 206"/>
              <a:gd name="T52" fmla="*/ 120 w 270"/>
              <a:gd name="T53" fmla="*/ 135 h 206"/>
              <a:gd name="T54" fmla="*/ 89 w 270"/>
              <a:gd name="T55" fmla="*/ 123 h 206"/>
              <a:gd name="T56" fmla="*/ 0 w 270"/>
              <a:gd name="T57" fmla="*/ 109 h 206"/>
              <a:gd name="T58" fmla="*/ 30 w 270"/>
              <a:gd name="T59" fmla="*/ 68 h 206"/>
              <a:gd name="T60" fmla="*/ 62 w 270"/>
              <a:gd name="T61" fmla="*/ 40 h 206"/>
              <a:gd name="T62" fmla="*/ 84 w 270"/>
              <a:gd name="T63" fmla="*/ 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0" h="206">
                <a:moveTo>
                  <a:pt x="92" y="0"/>
                </a:moveTo>
                <a:lnTo>
                  <a:pt x="146" y="30"/>
                </a:lnTo>
                <a:lnTo>
                  <a:pt x="164" y="30"/>
                </a:lnTo>
                <a:lnTo>
                  <a:pt x="176" y="30"/>
                </a:lnTo>
                <a:lnTo>
                  <a:pt x="212" y="18"/>
                </a:lnTo>
                <a:lnTo>
                  <a:pt x="223" y="23"/>
                </a:lnTo>
                <a:lnTo>
                  <a:pt x="240" y="23"/>
                </a:lnTo>
                <a:lnTo>
                  <a:pt x="253" y="34"/>
                </a:lnTo>
                <a:lnTo>
                  <a:pt x="250" y="49"/>
                </a:lnTo>
                <a:lnTo>
                  <a:pt x="250" y="51"/>
                </a:lnTo>
                <a:lnTo>
                  <a:pt x="239" y="59"/>
                </a:lnTo>
                <a:lnTo>
                  <a:pt x="240" y="66"/>
                </a:lnTo>
                <a:lnTo>
                  <a:pt x="242" y="74"/>
                </a:lnTo>
                <a:lnTo>
                  <a:pt x="251" y="78"/>
                </a:lnTo>
                <a:lnTo>
                  <a:pt x="251" y="87"/>
                </a:lnTo>
                <a:lnTo>
                  <a:pt x="238" y="96"/>
                </a:lnTo>
                <a:lnTo>
                  <a:pt x="238" y="98"/>
                </a:lnTo>
                <a:lnTo>
                  <a:pt x="239" y="100"/>
                </a:lnTo>
                <a:lnTo>
                  <a:pt x="239" y="101"/>
                </a:lnTo>
                <a:lnTo>
                  <a:pt x="240" y="102"/>
                </a:lnTo>
                <a:lnTo>
                  <a:pt x="242" y="108"/>
                </a:lnTo>
                <a:lnTo>
                  <a:pt x="229" y="115"/>
                </a:lnTo>
                <a:lnTo>
                  <a:pt x="270" y="132"/>
                </a:lnTo>
                <a:lnTo>
                  <a:pt x="270" y="136"/>
                </a:lnTo>
                <a:lnTo>
                  <a:pt x="270" y="138"/>
                </a:lnTo>
                <a:lnTo>
                  <a:pt x="260" y="147"/>
                </a:lnTo>
                <a:lnTo>
                  <a:pt x="255" y="162"/>
                </a:lnTo>
                <a:lnTo>
                  <a:pt x="254" y="164"/>
                </a:lnTo>
                <a:lnTo>
                  <a:pt x="253" y="165"/>
                </a:lnTo>
                <a:lnTo>
                  <a:pt x="253" y="169"/>
                </a:lnTo>
                <a:lnTo>
                  <a:pt x="251" y="183"/>
                </a:lnTo>
                <a:lnTo>
                  <a:pt x="251" y="184"/>
                </a:lnTo>
                <a:lnTo>
                  <a:pt x="246" y="196"/>
                </a:lnTo>
                <a:lnTo>
                  <a:pt x="245" y="196"/>
                </a:lnTo>
                <a:lnTo>
                  <a:pt x="239" y="202"/>
                </a:lnTo>
                <a:lnTo>
                  <a:pt x="235" y="206"/>
                </a:lnTo>
                <a:lnTo>
                  <a:pt x="235" y="203"/>
                </a:lnTo>
                <a:lnTo>
                  <a:pt x="225" y="177"/>
                </a:lnTo>
                <a:lnTo>
                  <a:pt x="206" y="164"/>
                </a:lnTo>
                <a:lnTo>
                  <a:pt x="204" y="165"/>
                </a:lnTo>
                <a:lnTo>
                  <a:pt x="198" y="153"/>
                </a:lnTo>
                <a:lnTo>
                  <a:pt x="187" y="160"/>
                </a:lnTo>
                <a:lnTo>
                  <a:pt x="182" y="157"/>
                </a:lnTo>
                <a:lnTo>
                  <a:pt x="169" y="150"/>
                </a:lnTo>
                <a:lnTo>
                  <a:pt x="169" y="149"/>
                </a:lnTo>
                <a:lnTo>
                  <a:pt x="168" y="146"/>
                </a:lnTo>
                <a:lnTo>
                  <a:pt x="168" y="145"/>
                </a:lnTo>
                <a:lnTo>
                  <a:pt x="163" y="145"/>
                </a:lnTo>
                <a:lnTo>
                  <a:pt x="164" y="135"/>
                </a:lnTo>
                <a:lnTo>
                  <a:pt x="161" y="127"/>
                </a:lnTo>
                <a:lnTo>
                  <a:pt x="153" y="126"/>
                </a:lnTo>
                <a:lnTo>
                  <a:pt x="149" y="126"/>
                </a:lnTo>
                <a:lnTo>
                  <a:pt x="135" y="132"/>
                </a:lnTo>
                <a:lnTo>
                  <a:pt x="120" y="135"/>
                </a:lnTo>
                <a:lnTo>
                  <a:pt x="103" y="121"/>
                </a:lnTo>
                <a:lnTo>
                  <a:pt x="89" y="123"/>
                </a:lnTo>
                <a:lnTo>
                  <a:pt x="59" y="139"/>
                </a:lnTo>
                <a:lnTo>
                  <a:pt x="0" y="109"/>
                </a:lnTo>
                <a:lnTo>
                  <a:pt x="13" y="83"/>
                </a:lnTo>
                <a:lnTo>
                  <a:pt x="30" y="68"/>
                </a:lnTo>
                <a:lnTo>
                  <a:pt x="55" y="45"/>
                </a:lnTo>
                <a:lnTo>
                  <a:pt x="62" y="40"/>
                </a:lnTo>
                <a:lnTo>
                  <a:pt x="74" y="19"/>
                </a:lnTo>
                <a:lnTo>
                  <a:pt x="84" y="6"/>
                </a:lnTo>
                <a:lnTo>
                  <a:pt x="9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Freeform 1071">
            <a:extLst>
              <a:ext uri="{FF2B5EF4-FFF2-40B4-BE49-F238E27FC236}">
                <a16:creationId xmlns:a16="http://schemas.microsoft.com/office/drawing/2014/main" id="{B3B8D3B3-4F03-0863-4F45-EFEC39C513C3}"/>
              </a:ext>
            </a:extLst>
          </p:cNvPr>
          <p:cNvSpPr>
            <a:spLocks/>
          </p:cNvSpPr>
          <p:nvPr/>
        </p:nvSpPr>
        <p:spPr bwMode="auto">
          <a:xfrm>
            <a:off x="6127763" y="2571760"/>
            <a:ext cx="222250" cy="273051"/>
          </a:xfrm>
          <a:custGeom>
            <a:avLst/>
            <a:gdLst>
              <a:gd name="T0" fmla="*/ 73 w 140"/>
              <a:gd name="T1" fmla="*/ 14 h 172"/>
              <a:gd name="T2" fmla="*/ 92 w 140"/>
              <a:gd name="T3" fmla="*/ 29 h 172"/>
              <a:gd name="T4" fmla="*/ 104 w 140"/>
              <a:gd name="T5" fmla="*/ 38 h 172"/>
              <a:gd name="T6" fmla="*/ 107 w 140"/>
              <a:gd name="T7" fmla="*/ 41 h 172"/>
              <a:gd name="T8" fmla="*/ 116 w 140"/>
              <a:gd name="T9" fmla="*/ 45 h 172"/>
              <a:gd name="T10" fmla="*/ 140 w 140"/>
              <a:gd name="T11" fmla="*/ 49 h 172"/>
              <a:gd name="T12" fmla="*/ 129 w 140"/>
              <a:gd name="T13" fmla="*/ 59 h 172"/>
              <a:gd name="T14" fmla="*/ 122 w 140"/>
              <a:gd name="T15" fmla="*/ 65 h 172"/>
              <a:gd name="T16" fmla="*/ 112 w 140"/>
              <a:gd name="T17" fmla="*/ 78 h 172"/>
              <a:gd name="T18" fmla="*/ 104 w 140"/>
              <a:gd name="T19" fmla="*/ 97 h 172"/>
              <a:gd name="T20" fmla="*/ 99 w 140"/>
              <a:gd name="T21" fmla="*/ 105 h 172"/>
              <a:gd name="T22" fmla="*/ 93 w 140"/>
              <a:gd name="T23" fmla="*/ 117 h 172"/>
              <a:gd name="T24" fmla="*/ 86 w 140"/>
              <a:gd name="T25" fmla="*/ 131 h 172"/>
              <a:gd name="T26" fmla="*/ 82 w 140"/>
              <a:gd name="T27" fmla="*/ 139 h 172"/>
              <a:gd name="T28" fmla="*/ 78 w 140"/>
              <a:gd name="T29" fmla="*/ 147 h 172"/>
              <a:gd name="T30" fmla="*/ 70 w 140"/>
              <a:gd name="T31" fmla="*/ 164 h 172"/>
              <a:gd name="T32" fmla="*/ 62 w 140"/>
              <a:gd name="T33" fmla="*/ 172 h 172"/>
              <a:gd name="T34" fmla="*/ 39 w 140"/>
              <a:gd name="T35" fmla="*/ 168 h 172"/>
              <a:gd name="T36" fmla="*/ 31 w 140"/>
              <a:gd name="T37" fmla="*/ 169 h 172"/>
              <a:gd name="T38" fmla="*/ 28 w 140"/>
              <a:gd name="T39" fmla="*/ 157 h 172"/>
              <a:gd name="T40" fmla="*/ 21 w 140"/>
              <a:gd name="T41" fmla="*/ 135 h 172"/>
              <a:gd name="T42" fmla="*/ 24 w 140"/>
              <a:gd name="T43" fmla="*/ 130 h 172"/>
              <a:gd name="T44" fmla="*/ 21 w 140"/>
              <a:gd name="T45" fmla="*/ 113 h 172"/>
              <a:gd name="T46" fmla="*/ 2 w 140"/>
              <a:gd name="T47" fmla="*/ 116 h 172"/>
              <a:gd name="T48" fmla="*/ 6 w 140"/>
              <a:gd name="T49" fmla="*/ 75 h 172"/>
              <a:gd name="T50" fmla="*/ 16 w 140"/>
              <a:gd name="T51" fmla="*/ 65 h 172"/>
              <a:gd name="T52" fmla="*/ 22 w 140"/>
              <a:gd name="T53" fmla="*/ 53 h 172"/>
              <a:gd name="T54" fmla="*/ 24 w 140"/>
              <a:gd name="T55" fmla="*/ 38 h 172"/>
              <a:gd name="T56" fmla="*/ 25 w 140"/>
              <a:gd name="T57" fmla="*/ 33 h 172"/>
              <a:gd name="T58" fmla="*/ 31 w 140"/>
              <a:gd name="T59" fmla="*/ 16 h 172"/>
              <a:gd name="T60" fmla="*/ 41 w 140"/>
              <a:gd name="T61" fmla="*/ 5 h 172"/>
              <a:gd name="T62" fmla="*/ 50 w 140"/>
              <a:gd name="T63" fmla="*/ 5 h 172"/>
              <a:gd name="T64" fmla="*/ 52 w 140"/>
              <a:gd name="T65" fmla="*/ 3 h 172"/>
              <a:gd name="T66" fmla="*/ 56 w 140"/>
              <a:gd name="T67" fmla="*/ 0 h 172"/>
              <a:gd name="T68" fmla="*/ 66 w 140"/>
              <a:gd name="T69" fmla="*/ 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0" h="172">
                <a:moveTo>
                  <a:pt x="66" y="4"/>
                </a:moveTo>
                <a:lnTo>
                  <a:pt x="73" y="14"/>
                </a:lnTo>
                <a:lnTo>
                  <a:pt x="74" y="19"/>
                </a:lnTo>
                <a:lnTo>
                  <a:pt x="92" y="29"/>
                </a:lnTo>
                <a:lnTo>
                  <a:pt x="93" y="30"/>
                </a:lnTo>
                <a:lnTo>
                  <a:pt x="104" y="38"/>
                </a:lnTo>
                <a:lnTo>
                  <a:pt x="106" y="40"/>
                </a:lnTo>
                <a:lnTo>
                  <a:pt x="107" y="41"/>
                </a:lnTo>
                <a:lnTo>
                  <a:pt x="114" y="44"/>
                </a:lnTo>
                <a:lnTo>
                  <a:pt x="116" y="45"/>
                </a:lnTo>
                <a:lnTo>
                  <a:pt x="126" y="50"/>
                </a:lnTo>
                <a:lnTo>
                  <a:pt x="140" y="49"/>
                </a:lnTo>
                <a:lnTo>
                  <a:pt x="137" y="52"/>
                </a:lnTo>
                <a:lnTo>
                  <a:pt x="129" y="59"/>
                </a:lnTo>
                <a:lnTo>
                  <a:pt x="125" y="65"/>
                </a:lnTo>
                <a:lnTo>
                  <a:pt x="122" y="65"/>
                </a:lnTo>
                <a:lnTo>
                  <a:pt x="116" y="72"/>
                </a:lnTo>
                <a:lnTo>
                  <a:pt x="112" y="78"/>
                </a:lnTo>
                <a:lnTo>
                  <a:pt x="108" y="89"/>
                </a:lnTo>
                <a:lnTo>
                  <a:pt x="104" y="97"/>
                </a:lnTo>
                <a:lnTo>
                  <a:pt x="100" y="101"/>
                </a:lnTo>
                <a:lnTo>
                  <a:pt x="99" y="105"/>
                </a:lnTo>
                <a:lnTo>
                  <a:pt x="95" y="115"/>
                </a:lnTo>
                <a:lnTo>
                  <a:pt x="93" y="117"/>
                </a:lnTo>
                <a:lnTo>
                  <a:pt x="89" y="125"/>
                </a:lnTo>
                <a:lnTo>
                  <a:pt x="86" y="131"/>
                </a:lnTo>
                <a:lnTo>
                  <a:pt x="85" y="132"/>
                </a:lnTo>
                <a:lnTo>
                  <a:pt x="82" y="139"/>
                </a:lnTo>
                <a:lnTo>
                  <a:pt x="80" y="143"/>
                </a:lnTo>
                <a:lnTo>
                  <a:pt x="78" y="147"/>
                </a:lnTo>
                <a:lnTo>
                  <a:pt x="73" y="157"/>
                </a:lnTo>
                <a:lnTo>
                  <a:pt x="70" y="164"/>
                </a:lnTo>
                <a:lnTo>
                  <a:pt x="63" y="169"/>
                </a:lnTo>
                <a:lnTo>
                  <a:pt x="62" y="172"/>
                </a:lnTo>
                <a:lnTo>
                  <a:pt x="41" y="168"/>
                </a:lnTo>
                <a:lnTo>
                  <a:pt x="39" y="168"/>
                </a:lnTo>
                <a:lnTo>
                  <a:pt x="37" y="168"/>
                </a:lnTo>
                <a:lnTo>
                  <a:pt x="31" y="169"/>
                </a:lnTo>
                <a:lnTo>
                  <a:pt x="26" y="164"/>
                </a:lnTo>
                <a:lnTo>
                  <a:pt x="28" y="157"/>
                </a:lnTo>
                <a:lnTo>
                  <a:pt x="21" y="143"/>
                </a:lnTo>
                <a:lnTo>
                  <a:pt x="21" y="135"/>
                </a:lnTo>
                <a:lnTo>
                  <a:pt x="24" y="131"/>
                </a:lnTo>
                <a:lnTo>
                  <a:pt x="24" y="130"/>
                </a:lnTo>
                <a:lnTo>
                  <a:pt x="26" y="125"/>
                </a:lnTo>
                <a:lnTo>
                  <a:pt x="21" y="113"/>
                </a:lnTo>
                <a:lnTo>
                  <a:pt x="6" y="115"/>
                </a:lnTo>
                <a:lnTo>
                  <a:pt x="2" y="116"/>
                </a:lnTo>
                <a:lnTo>
                  <a:pt x="0" y="97"/>
                </a:lnTo>
                <a:lnTo>
                  <a:pt x="6" y="75"/>
                </a:lnTo>
                <a:lnTo>
                  <a:pt x="10" y="71"/>
                </a:lnTo>
                <a:lnTo>
                  <a:pt x="16" y="65"/>
                </a:lnTo>
                <a:lnTo>
                  <a:pt x="17" y="65"/>
                </a:lnTo>
                <a:lnTo>
                  <a:pt x="22" y="53"/>
                </a:lnTo>
                <a:lnTo>
                  <a:pt x="22" y="52"/>
                </a:lnTo>
                <a:lnTo>
                  <a:pt x="24" y="38"/>
                </a:lnTo>
                <a:lnTo>
                  <a:pt x="24" y="34"/>
                </a:lnTo>
                <a:lnTo>
                  <a:pt x="25" y="33"/>
                </a:lnTo>
                <a:lnTo>
                  <a:pt x="26" y="31"/>
                </a:lnTo>
                <a:lnTo>
                  <a:pt x="31" y="16"/>
                </a:lnTo>
                <a:lnTo>
                  <a:pt x="41" y="7"/>
                </a:lnTo>
                <a:lnTo>
                  <a:pt x="41" y="5"/>
                </a:lnTo>
                <a:lnTo>
                  <a:pt x="41" y="1"/>
                </a:lnTo>
                <a:lnTo>
                  <a:pt x="50" y="5"/>
                </a:lnTo>
                <a:lnTo>
                  <a:pt x="51" y="4"/>
                </a:lnTo>
                <a:lnTo>
                  <a:pt x="52" y="3"/>
                </a:lnTo>
                <a:lnTo>
                  <a:pt x="56" y="1"/>
                </a:lnTo>
                <a:lnTo>
                  <a:pt x="56" y="0"/>
                </a:lnTo>
                <a:lnTo>
                  <a:pt x="65" y="1"/>
                </a:lnTo>
                <a:lnTo>
                  <a:pt x="66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1072">
            <a:extLst>
              <a:ext uri="{FF2B5EF4-FFF2-40B4-BE49-F238E27FC236}">
                <a16:creationId xmlns:a16="http://schemas.microsoft.com/office/drawing/2014/main" id="{6774B866-9ECF-1D9F-2D1A-2C0079574DD9}"/>
              </a:ext>
            </a:extLst>
          </p:cNvPr>
          <p:cNvSpPr>
            <a:spLocks/>
          </p:cNvSpPr>
          <p:nvPr/>
        </p:nvSpPr>
        <p:spPr bwMode="auto">
          <a:xfrm>
            <a:off x="5626113" y="2798773"/>
            <a:ext cx="214313" cy="176213"/>
          </a:xfrm>
          <a:custGeom>
            <a:avLst/>
            <a:gdLst>
              <a:gd name="T0" fmla="*/ 83 w 135"/>
              <a:gd name="T1" fmla="*/ 26 h 111"/>
              <a:gd name="T2" fmla="*/ 86 w 135"/>
              <a:gd name="T3" fmla="*/ 34 h 111"/>
              <a:gd name="T4" fmla="*/ 97 w 135"/>
              <a:gd name="T5" fmla="*/ 32 h 111"/>
              <a:gd name="T6" fmla="*/ 101 w 135"/>
              <a:gd name="T7" fmla="*/ 30 h 111"/>
              <a:gd name="T8" fmla="*/ 104 w 135"/>
              <a:gd name="T9" fmla="*/ 40 h 111"/>
              <a:gd name="T10" fmla="*/ 104 w 135"/>
              <a:gd name="T11" fmla="*/ 38 h 111"/>
              <a:gd name="T12" fmla="*/ 108 w 135"/>
              <a:gd name="T13" fmla="*/ 34 h 111"/>
              <a:gd name="T14" fmla="*/ 110 w 135"/>
              <a:gd name="T15" fmla="*/ 34 h 111"/>
              <a:gd name="T16" fmla="*/ 124 w 135"/>
              <a:gd name="T17" fmla="*/ 36 h 111"/>
              <a:gd name="T18" fmla="*/ 124 w 135"/>
              <a:gd name="T19" fmla="*/ 37 h 111"/>
              <a:gd name="T20" fmla="*/ 130 w 135"/>
              <a:gd name="T21" fmla="*/ 49 h 111"/>
              <a:gd name="T22" fmla="*/ 128 w 135"/>
              <a:gd name="T23" fmla="*/ 53 h 111"/>
              <a:gd name="T24" fmla="*/ 127 w 135"/>
              <a:gd name="T25" fmla="*/ 60 h 111"/>
              <a:gd name="T26" fmla="*/ 128 w 135"/>
              <a:gd name="T27" fmla="*/ 62 h 111"/>
              <a:gd name="T28" fmla="*/ 134 w 135"/>
              <a:gd name="T29" fmla="*/ 70 h 111"/>
              <a:gd name="T30" fmla="*/ 135 w 135"/>
              <a:gd name="T31" fmla="*/ 72 h 111"/>
              <a:gd name="T32" fmla="*/ 131 w 135"/>
              <a:gd name="T33" fmla="*/ 75 h 111"/>
              <a:gd name="T34" fmla="*/ 135 w 135"/>
              <a:gd name="T35" fmla="*/ 85 h 111"/>
              <a:gd name="T36" fmla="*/ 130 w 135"/>
              <a:gd name="T37" fmla="*/ 85 h 111"/>
              <a:gd name="T38" fmla="*/ 128 w 135"/>
              <a:gd name="T39" fmla="*/ 89 h 111"/>
              <a:gd name="T40" fmla="*/ 128 w 135"/>
              <a:gd name="T41" fmla="*/ 93 h 111"/>
              <a:gd name="T42" fmla="*/ 127 w 135"/>
              <a:gd name="T43" fmla="*/ 97 h 111"/>
              <a:gd name="T44" fmla="*/ 102 w 135"/>
              <a:gd name="T45" fmla="*/ 93 h 111"/>
              <a:gd name="T46" fmla="*/ 94 w 135"/>
              <a:gd name="T47" fmla="*/ 86 h 111"/>
              <a:gd name="T48" fmla="*/ 86 w 135"/>
              <a:gd name="T49" fmla="*/ 86 h 111"/>
              <a:gd name="T50" fmla="*/ 83 w 135"/>
              <a:gd name="T51" fmla="*/ 89 h 111"/>
              <a:gd name="T52" fmla="*/ 67 w 135"/>
              <a:gd name="T53" fmla="*/ 104 h 111"/>
              <a:gd name="T54" fmla="*/ 61 w 135"/>
              <a:gd name="T55" fmla="*/ 102 h 111"/>
              <a:gd name="T56" fmla="*/ 45 w 135"/>
              <a:gd name="T57" fmla="*/ 111 h 111"/>
              <a:gd name="T58" fmla="*/ 35 w 135"/>
              <a:gd name="T59" fmla="*/ 96 h 111"/>
              <a:gd name="T60" fmla="*/ 20 w 135"/>
              <a:gd name="T61" fmla="*/ 94 h 111"/>
              <a:gd name="T62" fmla="*/ 0 w 135"/>
              <a:gd name="T63" fmla="*/ 82 h 111"/>
              <a:gd name="T64" fmla="*/ 26 w 135"/>
              <a:gd name="T65" fmla="*/ 52 h 111"/>
              <a:gd name="T66" fmla="*/ 38 w 135"/>
              <a:gd name="T67" fmla="*/ 53 h 111"/>
              <a:gd name="T68" fmla="*/ 49 w 135"/>
              <a:gd name="T69" fmla="*/ 49 h 111"/>
              <a:gd name="T70" fmla="*/ 42 w 135"/>
              <a:gd name="T71" fmla="*/ 17 h 111"/>
              <a:gd name="T72" fmla="*/ 49 w 135"/>
              <a:gd name="T73" fmla="*/ 0 h 111"/>
              <a:gd name="T74" fmla="*/ 61 w 135"/>
              <a:gd name="T75" fmla="*/ 4 h 111"/>
              <a:gd name="T76" fmla="*/ 64 w 135"/>
              <a:gd name="T77" fmla="*/ 19 h 111"/>
              <a:gd name="T78" fmla="*/ 68 w 135"/>
              <a:gd name="T79" fmla="*/ 19 h 111"/>
              <a:gd name="T80" fmla="*/ 76 w 135"/>
              <a:gd name="T81" fmla="*/ 19 h 111"/>
              <a:gd name="T82" fmla="*/ 79 w 135"/>
              <a:gd name="T83" fmla="*/ 19 h 111"/>
              <a:gd name="T84" fmla="*/ 83 w 135"/>
              <a:gd name="T85" fmla="*/ 2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5" h="111">
                <a:moveTo>
                  <a:pt x="83" y="26"/>
                </a:moveTo>
                <a:lnTo>
                  <a:pt x="86" y="34"/>
                </a:lnTo>
                <a:lnTo>
                  <a:pt x="97" y="32"/>
                </a:lnTo>
                <a:lnTo>
                  <a:pt x="101" y="30"/>
                </a:lnTo>
                <a:lnTo>
                  <a:pt x="104" y="40"/>
                </a:lnTo>
                <a:lnTo>
                  <a:pt x="104" y="38"/>
                </a:lnTo>
                <a:lnTo>
                  <a:pt x="108" y="34"/>
                </a:lnTo>
                <a:lnTo>
                  <a:pt x="110" y="34"/>
                </a:lnTo>
                <a:lnTo>
                  <a:pt x="124" y="36"/>
                </a:lnTo>
                <a:lnTo>
                  <a:pt x="124" y="37"/>
                </a:lnTo>
                <a:lnTo>
                  <a:pt x="130" y="49"/>
                </a:lnTo>
                <a:lnTo>
                  <a:pt x="128" y="53"/>
                </a:lnTo>
                <a:lnTo>
                  <a:pt x="127" y="60"/>
                </a:lnTo>
                <a:lnTo>
                  <a:pt x="128" y="62"/>
                </a:lnTo>
                <a:lnTo>
                  <a:pt x="134" y="70"/>
                </a:lnTo>
                <a:lnTo>
                  <a:pt x="135" y="72"/>
                </a:lnTo>
                <a:lnTo>
                  <a:pt x="131" y="75"/>
                </a:lnTo>
                <a:lnTo>
                  <a:pt x="135" y="85"/>
                </a:lnTo>
                <a:lnTo>
                  <a:pt x="130" y="85"/>
                </a:lnTo>
                <a:lnTo>
                  <a:pt x="128" y="89"/>
                </a:lnTo>
                <a:lnTo>
                  <a:pt x="128" y="93"/>
                </a:lnTo>
                <a:lnTo>
                  <a:pt x="127" y="97"/>
                </a:lnTo>
                <a:lnTo>
                  <a:pt x="102" y="93"/>
                </a:lnTo>
                <a:lnTo>
                  <a:pt x="94" y="86"/>
                </a:lnTo>
                <a:lnTo>
                  <a:pt x="86" y="86"/>
                </a:lnTo>
                <a:lnTo>
                  <a:pt x="83" y="89"/>
                </a:lnTo>
                <a:lnTo>
                  <a:pt x="67" y="104"/>
                </a:lnTo>
                <a:lnTo>
                  <a:pt x="61" y="102"/>
                </a:lnTo>
                <a:lnTo>
                  <a:pt x="45" y="111"/>
                </a:lnTo>
                <a:lnTo>
                  <a:pt x="35" y="96"/>
                </a:lnTo>
                <a:lnTo>
                  <a:pt x="20" y="94"/>
                </a:lnTo>
                <a:lnTo>
                  <a:pt x="0" y="82"/>
                </a:lnTo>
                <a:lnTo>
                  <a:pt x="26" y="52"/>
                </a:lnTo>
                <a:lnTo>
                  <a:pt x="38" y="53"/>
                </a:lnTo>
                <a:lnTo>
                  <a:pt x="49" y="49"/>
                </a:lnTo>
                <a:lnTo>
                  <a:pt x="42" y="17"/>
                </a:lnTo>
                <a:lnTo>
                  <a:pt x="49" y="0"/>
                </a:lnTo>
                <a:lnTo>
                  <a:pt x="61" y="4"/>
                </a:lnTo>
                <a:lnTo>
                  <a:pt x="64" y="19"/>
                </a:lnTo>
                <a:lnTo>
                  <a:pt x="68" y="19"/>
                </a:lnTo>
                <a:lnTo>
                  <a:pt x="76" y="19"/>
                </a:lnTo>
                <a:lnTo>
                  <a:pt x="79" y="19"/>
                </a:lnTo>
                <a:lnTo>
                  <a:pt x="83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1073">
            <a:extLst>
              <a:ext uri="{FF2B5EF4-FFF2-40B4-BE49-F238E27FC236}">
                <a16:creationId xmlns:a16="http://schemas.microsoft.com/office/drawing/2014/main" id="{50178B03-0A72-4E39-D3AD-3122A0208C8D}"/>
              </a:ext>
            </a:extLst>
          </p:cNvPr>
          <p:cNvSpPr>
            <a:spLocks/>
          </p:cNvSpPr>
          <p:nvPr/>
        </p:nvSpPr>
        <p:spPr bwMode="auto">
          <a:xfrm>
            <a:off x="5441962" y="2892436"/>
            <a:ext cx="261938" cy="239713"/>
          </a:xfrm>
          <a:custGeom>
            <a:avLst/>
            <a:gdLst>
              <a:gd name="T0" fmla="*/ 138 w 165"/>
              <a:gd name="T1" fmla="*/ 79 h 151"/>
              <a:gd name="T2" fmla="*/ 145 w 165"/>
              <a:gd name="T3" fmla="*/ 97 h 151"/>
              <a:gd name="T4" fmla="*/ 149 w 165"/>
              <a:gd name="T5" fmla="*/ 97 h 151"/>
              <a:gd name="T6" fmla="*/ 147 w 165"/>
              <a:gd name="T7" fmla="*/ 101 h 151"/>
              <a:gd name="T8" fmla="*/ 146 w 165"/>
              <a:gd name="T9" fmla="*/ 106 h 151"/>
              <a:gd name="T10" fmla="*/ 145 w 165"/>
              <a:gd name="T11" fmla="*/ 109 h 151"/>
              <a:gd name="T12" fmla="*/ 161 w 165"/>
              <a:gd name="T13" fmla="*/ 106 h 151"/>
              <a:gd name="T14" fmla="*/ 160 w 165"/>
              <a:gd name="T15" fmla="*/ 112 h 151"/>
              <a:gd name="T16" fmla="*/ 165 w 165"/>
              <a:gd name="T17" fmla="*/ 114 h 151"/>
              <a:gd name="T18" fmla="*/ 135 w 165"/>
              <a:gd name="T19" fmla="*/ 133 h 151"/>
              <a:gd name="T20" fmla="*/ 138 w 165"/>
              <a:gd name="T21" fmla="*/ 143 h 151"/>
              <a:gd name="T22" fmla="*/ 135 w 165"/>
              <a:gd name="T23" fmla="*/ 148 h 151"/>
              <a:gd name="T24" fmla="*/ 134 w 165"/>
              <a:gd name="T25" fmla="*/ 150 h 151"/>
              <a:gd name="T26" fmla="*/ 128 w 165"/>
              <a:gd name="T27" fmla="*/ 142 h 151"/>
              <a:gd name="T28" fmla="*/ 119 w 165"/>
              <a:gd name="T29" fmla="*/ 147 h 151"/>
              <a:gd name="T30" fmla="*/ 113 w 165"/>
              <a:gd name="T31" fmla="*/ 151 h 151"/>
              <a:gd name="T32" fmla="*/ 100 w 165"/>
              <a:gd name="T33" fmla="*/ 140 h 151"/>
              <a:gd name="T34" fmla="*/ 98 w 165"/>
              <a:gd name="T35" fmla="*/ 135 h 151"/>
              <a:gd name="T36" fmla="*/ 119 w 165"/>
              <a:gd name="T37" fmla="*/ 127 h 151"/>
              <a:gd name="T38" fmla="*/ 123 w 165"/>
              <a:gd name="T39" fmla="*/ 124 h 151"/>
              <a:gd name="T40" fmla="*/ 120 w 165"/>
              <a:gd name="T41" fmla="*/ 117 h 151"/>
              <a:gd name="T42" fmla="*/ 91 w 165"/>
              <a:gd name="T43" fmla="*/ 112 h 151"/>
              <a:gd name="T44" fmla="*/ 70 w 165"/>
              <a:gd name="T45" fmla="*/ 125 h 151"/>
              <a:gd name="T46" fmla="*/ 49 w 165"/>
              <a:gd name="T47" fmla="*/ 127 h 151"/>
              <a:gd name="T48" fmla="*/ 0 w 165"/>
              <a:gd name="T49" fmla="*/ 112 h 151"/>
              <a:gd name="T50" fmla="*/ 16 w 165"/>
              <a:gd name="T51" fmla="*/ 56 h 151"/>
              <a:gd name="T52" fmla="*/ 42 w 165"/>
              <a:gd name="T53" fmla="*/ 0 h 151"/>
              <a:gd name="T54" fmla="*/ 90 w 165"/>
              <a:gd name="T55" fmla="*/ 24 h 151"/>
              <a:gd name="T56" fmla="*/ 100 w 165"/>
              <a:gd name="T57" fmla="*/ 27 h 151"/>
              <a:gd name="T58" fmla="*/ 120 w 165"/>
              <a:gd name="T59" fmla="*/ 53 h 151"/>
              <a:gd name="T60" fmla="*/ 126 w 165"/>
              <a:gd name="T61" fmla="*/ 73 h 151"/>
              <a:gd name="T62" fmla="*/ 138 w 165"/>
              <a:gd name="T63" fmla="*/ 7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5" h="151">
                <a:moveTo>
                  <a:pt x="138" y="79"/>
                </a:moveTo>
                <a:lnTo>
                  <a:pt x="145" y="97"/>
                </a:lnTo>
                <a:lnTo>
                  <a:pt x="149" y="97"/>
                </a:lnTo>
                <a:lnTo>
                  <a:pt x="147" y="101"/>
                </a:lnTo>
                <a:lnTo>
                  <a:pt x="146" y="106"/>
                </a:lnTo>
                <a:lnTo>
                  <a:pt x="145" y="109"/>
                </a:lnTo>
                <a:lnTo>
                  <a:pt x="161" y="106"/>
                </a:lnTo>
                <a:lnTo>
                  <a:pt x="160" y="112"/>
                </a:lnTo>
                <a:lnTo>
                  <a:pt x="165" y="114"/>
                </a:lnTo>
                <a:lnTo>
                  <a:pt x="135" y="133"/>
                </a:lnTo>
                <a:lnTo>
                  <a:pt x="138" y="143"/>
                </a:lnTo>
                <a:lnTo>
                  <a:pt x="135" y="148"/>
                </a:lnTo>
                <a:lnTo>
                  <a:pt x="134" y="150"/>
                </a:lnTo>
                <a:lnTo>
                  <a:pt x="128" y="142"/>
                </a:lnTo>
                <a:lnTo>
                  <a:pt x="119" y="147"/>
                </a:lnTo>
                <a:lnTo>
                  <a:pt x="113" y="151"/>
                </a:lnTo>
                <a:lnTo>
                  <a:pt x="100" y="140"/>
                </a:lnTo>
                <a:lnTo>
                  <a:pt x="98" y="135"/>
                </a:lnTo>
                <a:lnTo>
                  <a:pt x="119" y="127"/>
                </a:lnTo>
                <a:lnTo>
                  <a:pt x="123" y="124"/>
                </a:lnTo>
                <a:lnTo>
                  <a:pt x="120" y="117"/>
                </a:lnTo>
                <a:lnTo>
                  <a:pt x="91" y="112"/>
                </a:lnTo>
                <a:lnTo>
                  <a:pt x="70" y="125"/>
                </a:lnTo>
                <a:lnTo>
                  <a:pt x="49" y="127"/>
                </a:lnTo>
                <a:lnTo>
                  <a:pt x="0" y="112"/>
                </a:lnTo>
                <a:lnTo>
                  <a:pt x="16" y="56"/>
                </a:lnTo>
                <a:lnTo>
                  <a:pt x="42" y="0"/>
                </a:lnTo>
                <a:lnTo>
                  <a:pt x="90" y="24"/>
                </a:lnTo>
                <a:lnTo>
                  <a:pt x="100" y="27"/>
                </a:lnTo>
                <a:lnTo>
                  <a:pt x="120" y="53"/>
                </a:lnTo>
                <a:lnTo>
                  <a:pt x="126" y="73"/>
                </a:lnTo>
                <a:lnTo>
                  <a:pt x="138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Freeform 1074">
            <a:extLst>
              <a:ext uri="{FF2B5EF4-FFF2-40B4-BE49-F238E27FC236}">
                <a16:creationId xmlns:a16="http://schemas.microsoft.com/office/drawing/2014/main" id="{F535C733-F058-49B9-F00C-62A25049E565}"/>
              </a:ext>
            </a:extLst>
          </p:cNvPr>
          <p:cNvSpPr>
            <a:spLocks/>
          </p:cNvSpPr>
          <p:nvPr/>
        </p:nvSpPr>
        <p:spPr bwMode="auto">
          <a:xfrm>
            <a:off x="5726125" y="2976574"/>
            <a:ext cx="150813" cy="117475"/>
          </a:xfrm>
          <a:custGeom>
            <a:avLst/>
            <a:gdLst>
              <a:gd name="T0" fmla="*/ 79 w 95"/>
              <a:gd name="T1" fmla="*/ 0 h 74"/>
              <a:gd name="T2" fmla="*/ 84 w 95"/>
              <a:gd name="T3" fmla="*/ 3 h 74"/>
              <a:gd name="T4" fmla="*/ 94 w 95"/>
              <a:gd name="T5" fmla="*/ 0 h 74"/>
              <a:gd name="T6" fmla="*/ 95 w 95"/>
              <a:gd name="T7" fmla="*/ 4 h 74"/>
              <a:gd name="T8" fmla="*/ 95 w 95"/>
              <a:gd name="T9" fmla="*/ 8 h 74"/>
              <a:gd name="T10" fmla="*/ 88 w 95"/>
              <a:gd name="T11" fmla="*/ 12 h 74"/>
              <a:gd name="T12" fmla="*/ 86 w 95"/>
              <a:gd name="T13" fmla="*/ 19 h 74"/>
              <a:gd name="T14" fmla="*/ 79 w 95"/>
              <a:gd name="T15" fmla="*/ 34 h 74"/>
              <a:gd name="T16" fmla="*/ 69 w 95"/>
              <a:gd name="T17" fmla="*/ 40 h 74"/>
              <a:gd name="T18" fmla="*/ 69 w 95"/>
              <a:gd name="T19" fmla="*/ 50 h 74"/>
              <a:gd name="T20" fmla="*/ 64 w 95"/>
              <a:gd name="T21" fmla="*/ 50 h 74"/>
              <a:gd name="T22" fmla="*/ 61 w 95"/>
              <a:gd name="T23" fmla="*/ 63 h 74"/>
              <a:gd name="T24" fmla="*/ 46 w 95"/>
              <a:gd name="T25" fmla="*/ 67 h 74"/>
              <a:gd name="T26" fmla="*/ 39 w 95"/>
              <a:gd name="T27" fmla="*/ 63 h 74"/>
              <a:gd name="T28" fmla="*/ 38 w 95"/>
              <a:gd name="T29" fmla="*/ 65 h 74"/>
              <a:gd name="T30" fmla="*/ 32 w 95"/>
              <a:gd name="T31" fmla="*/ 70 h 74"/>
              <a:gd name="T32" fmla="*/ 30 w 95"/>
              <a:gd name="T33" fmla="*/ 72 h 74"/>
              <a:gd name="T34" fmla="*/ 23 w 95"/>
              <a:gd name="T35" fmla="*/ 67 h 74"/>
              <a:gd name="T36" fmla="*/ 20 w 95"/>
              <a:gd name="T37" fmla="*/ 70 h 74"/>
              <a:gd name="T38" fmla="*/ 9 w 95"/>
              <a:gd name="T39" fmla="*/ 74 h 74"/>
              <a:gd name="T40" fmla="*/ 8 w 95"/>
              <a:gd name="T41" fmla="*/ 72 h 74"/>
              <a:gd name="T42" fmla="*/ 7 w 95"/>
              <a:gd name="T43" fmla="*/ 67 h 74"/>
              <a:gd name="T44" fmla="*/ 17 w 95"/>
              <a:gd name="T45" fmla="*/ 60 h 74"/>
              <a:gd name="T46" fmla="*/ 17 w 95"/>
              <a:gd name="T47" fmla="*/ 59 h 74"/>
              <a:gd name="T48" fmla="*/ 13 w 95"/>
              <a:gd name="T49" fmla="*/ 50 h 74"/>
              <a:gd name="T50" fmla="*/ 12 w 95"/>
              <a:gd name="T51" fmla="*/ 50 h 74"/>
              <a:gd name="T52" fmla="*/ 4 w 95"/>
              <a:gd name="T53" fmla="*/ 53 h 74"/>
              <a:gd name="T54" fmla="*/ 2 w 95"/>
              <a:gd name="T55" fmla="*/ 52 h 74"/>
              <a:gd name="T56" fmla="*/ 0 w 95"/>
              <a:gd name="T57" fmla="*/ 50 h 74"/>
              <a:gd name="T58" fmla="*/ 1 w 95"/>
              <a:gd name="T59" fmla="*/ 44 h 74"/>
              <a:gd name="T60" fmla="*/ 11 w 95"/>
              <a:gd name="T61" fmla="*/ 34 h 74"/>
              <a:gd name="T62" fmla="*/ 11 w 95"/>
              <a:gd name="T63" fmla="*/ 27 h 74"/>
              <a:gd name="T64" fmla="*/ 20 w 95"/>
              <a:gd name="T65" fmla="*/ 25 h 74"/>
              <a:gd name="T66" fmla="*/ 24 w 95"/>
              <a:gd name="T67" fmla="*/ 22 h 74"/>
              <a:gd name="T68" fmla="*/ 41 w 95"/>
              <a:gd name="T69" fmla="*/ 18 h 74"/>
              <a:gd name="T70" fmla="*/ 45 w 95"/>
              <a:gd name="T71" fmla="*/ 16 h 74"/>
              <a:gd name="T72" fmla="*/ 62 w 95"/>
              <a:gd name="T73" fmla="*/ 11 h 74"/>
              <a:gd name="T74" fmla="*/ 79 w 95"/>
              <a:gd name="T75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5" h="74">
                <a:moveTo>
                  <a:pt x="79" y="0"/>
                </a:moveTo>
                <a:lnTo>
                  <a:pt x="84" y="3"/>
                </a:lnTo>
                <a:lnTo>
                  <a:pt x="94" y="0"/>
                </a:lnTo>
                <a:lnTo>
                  <a:pt x="95" y="4"/>
                </a:lnTo>
                <a:lnTo>
                  <a:pt x="95" y="8"/>
                </a:lnTo>
                <a:lnTo>
                  <a:pt x="88" y="12"/>
                </a:lnTo>
                <a:lnTo>
                  <a:pt x="86" y="19"/>
                </a:lnTo>
                <a:lnTo>
                  <a:pt x="79" y="34"/>
                </a:lnTo>
                <a:lnTo>
                  <a:pt x="69" y="40"/>
                </a:lnTo>
                <a:lnTo>
                  <a:pt x="69" y="50"/>
                </a:lnTo>
                <a:lnTo>
                  <a:pt x="64" y="50"/>
                </a:lnTo>
                <a:lnTo>
                  <a:pt x="61" y="63"/>
                </a:lnTo>
                <a:lnTo>
                  <a:pt x="46" y="67"/>
                </a:lnTo>
                <a:lnTo>
                  <a:pt x="39" y="63"/>
                </a:lnTo>
                <a:lnTo>
                  <a:pt x="38" y="65"/>
                </a:lnTo>
                <a:lnTo>
                  <a:pt x="32" y="70"/>
                </a:lnTo>
                <a:lnTo>
                  <a:pt x="30" y="72"/>
                </a:lnTo>
                <a:lnTo>
                  <a:pt x="23" y="67"/>
                </a:lnTo>
                <a:lnTo>
                  <a:pt x="20" y="70"/>
                </a:lnTo>
                <a:lnTo>
                  <a:pt x="9" y="74"/>
                </a:lnTo>
                <a:lnTo>
                  <a:pt x="8" y="72"/>
                </a:lnTo>
                <a:lnTo>
                  <a:pt x="7" y="67"/>
                </a:lnTo>
                <a:lnTo>
                  <a:pt x="17" y="60"/>
                </a:lnTo>
                <a:lnTo>
                  <a:pt x="17" y="59"/>
                </a:lnTo>
                <a:lnTo>
                  <a:pt x="13" y="50"/>
                </a:lnTo>
                <a:lnTo>
                  <a:pt x="12" y="50"/>
                </a:lnTo>
                <a:lnTo>
                  <a:pt x="4" y="53"/>
                </a:lnTo>
                <a:lnTo>
                  <a:pt x="2" y="52"/>
                </a:lnTo>
                <a:lnTo>
                  <a:pt x="0" y="50"/>
                </a:lnTo>
                <a:lnTo>
                  <a:pt x="1" y="44"/>
                </a:lnTo>
                <a:lnTo>
                  <a:pt x="11" y="34"/>
                </a:lnTo>
                <a:lnTo>
                  <a:pt x="11" y="27"/>
                </a:lnTo>
                <a:lnTo>
                  <a:pt x="20" y="25"/>
                </a:lnTo>
                <a:lnTo>
                  <a:pt x="24" y="22"/>
                </a:lnTo>
                <a:lnTo>
                  <a:pt x="41" y="18"/>
                </a:lnTo>
                <a:lnTo>
                  <a:pt x="45" y="16"/>
                </a:lnTo>
                <a:lnTo>
                  <a:pt x="62" y="11"/>
                </a:lnTo>
                <a:lnTo>
                  <a:pt x="7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1075">
            <a:extLst>
              <a:ext uri="{FF2B5EF4-FFF2-40B4-BE49-F238E27FC236}">
                <a16:creationId xmlns:a16="http://schemas.microsoft.com/office/drawing/2014/main" id="{91757F5E-A019-AD67-B688-09FB105121A2}"/>
              </a:ext>
            </a:extLst>
          </p:cNvPr>
          <p:cNvSpPr>
            <a:spLocks/>
          </p:cNvSpPr>
          <p:nvPr/>
        </p:nvSpPr>
        <p:spPr bwMode="auto">
          <a:xfrm>
            <a:off x="5381637" y="3070237"/>
            <a:ext cx="274638" cy="214313"/>
          </a:xfrm>
          <a:custGeom>
            <a:avLst/>
            <a:gdLst>
              <a:gd name="T0" fmla="*/ 157 w 173"/>
              <a:gd name="T1" fmla="*/ 35 h 135"/>
              <a:gd name="T2" fmla="*/ 164 w 173"/>
              <a:gd name="T3" fmla="*/ 41 h 135"/>
              <a:gd name="T4" fmla="*/ 166 w 173"/>
              <a:gd name="T5" fmla="*/ 54 h 135"/>
              <a:gd name="T6" fmla="*/ 168 w 173"/>
              <a:gd name="T7" fmla="*/ 79 h 135"/>
              <a:gd name="T8" fmla="*/ 173 w 173"/>
              <a:gd name="T9" fmla="*/ 80 h 135"/>
              <a:gd name="T10" fmla="*/ 170 w 173"/>
              <a:gd name="T11" fmla="*/ 106 h 135"/>
              <a:gd name="T12" fmla="*/ 165 w 173"/>
              <a:gd name="T13" fmla="*/ 113 h 135"/>
              <a:gd name="T14" fmla="*/ 155 w 173"/>
              <a:gd name="T15" fmla="*/ 111 h 135"/>
              <a:gd name="T16" fmla="*/ 140 w 173"/>
              <a:gd name="T17" fmla="*/ 128 h 135"/>
              <a:gd name="T18" fmla="*/ 129 w 173"/>
              <a:gd name="T19" fmla="*/ 135 h 135"/>
              <a:gd name="T20" fmla="*/ 112 w 173"/>
              <a:gd name="T21" fmla="*/ 122 h 135"/>
              <a:gd name="T22" fmla="*/ 103 w 173"/>
              <a:gd name="T23" fmla="*/ 125 h 135"/>
              <a:gd name="T24" fmla="*/ 99 w 173"/>
              <a:gd name="T25" fmla="*/ 131 h 135"/>
              <a:gd name="T26" fmla="*/ 88 w 173"/>
              <a:gd name="T27" fmla="*/ 116 h 135"/>
              <a:gd name="T28" fmla="*/ 48 w 173"/>
              <a:gd name="T29" fmla="*/ 126 h 135"/>
              <a:gd name="T30" fmla="*/ 0 w 173"/>
              <a:gd name="T31" fmla="*/ 103 h 135"/>
              <a:gd name="T32" fmla="*/ 15 w 173"/>
              <a:gd name="T33" fmla="*/ 71 h 135"/>
              <a:gd name="T34" fmla="*/ 38 w 173"/>
              <a:gd name="T35" fmla="*/ 0 h 135"/>
              <a:gd name="T36" fmla="*/ 87 w 173"/>
              <a:gd name="T37" fmla="*/ 15 h 135"/>
              <a:gd name="T38" fmla="*/ 108 w 173"/>
              <a:gd name="T39" fmla="*/ 13 h 135"/>
              <a:gd name="T40" fmla="*/ 129 w 173"/>
              <a:gd name="T41" fmla="*/ 0 h 135"/>
              <a:gd name="T42" fmla="*/ 158 w 173"/>
              <a:gd name="T43" fmla="*/ 5 h 135"/>
              <a:gd name="T44" fmla="*/ 161 w 173"/>
              <a:gd name="T45" fmla="*/ 12 h 135"/>
              <a:gd name="T46" fmla="*/ 157 w 173"/>
              <a:gd name="T47" fmla="*/ 15 h 135"/>
              <a:gd name="T48" fmla="*/ 136 w 173"/>
              <a:gd name="T49" fmla="*/ 23 h 135"/>
              <a:gd name="T50" fmla="*/ 138 w 173"/>
              <a:gd name="T51" fmla="*/ 28 h 135"/>
              <a:gd name="T52" fmla="*/ 151 w 173"/>
              <a:gd name="T53" fmla="*/ 39 h 135"/>
              <a:gd name="T54" fmla="*/ 157 w 173"/>
              <a:gd name="T55" fmla="*/ 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3" h="135">
                <a:moveTo>
                  <a:pt x="157" y="35"/>
                </a:moveTo>
                <a:lnTo>
                  <a:pt x="164" y="41"/>
                </a:lnTo>
                <a:lnTo>
                  <a:pt x="166" y="54"/>
                </a:lnTo>
                <a:lnTo>
                  <a:pt x="168" y="79"/>
                </a:lnTo>
                <a:lnTo>
                  <a:pt x="173" y="80"/>
                </a:lnTo>
                <a:lnTo>
                  <a:pt x="170" y="106"/>
                </a:lnTo>
                <a:lnTo>
                  <a:pt x="165" y="113"/>
                </a:lnTo>
                <a:lnTo>
                  <a:pt x="155" y="111"/>
                </a:lnTo>
                <a:lnTo>
                  <a:pt x="140" y="128"/>
                </a:lnTo>
                <a:lnTo>
                  <a:pt x="129" y="135"/>
                </a:lnTo>
                <a:lnTo>
                  <a:pt x="112" y="122"/>
                </a:lnTo>
                <a:lnTo>
                  <a:pt x="103" y="125"/>
                </a:lnTo>
                <a:lnTo>
                  <a:pt x="99" y="131"/>
                </a:lnTo>
                <a:lnTo>
                  <a:pt x="88" y="116"/>
                </a:lnTo>
                <a:lnTo>
                  <a:pt x="48" y="126"/>
                </a:lnTo>
                <a:lnTo>
                  <a:pt x="0" y="103"/>
                </a:lnTo>
                <a:lnTo>
                  <a:pt x="15" y="71"/>
                </a:lnTo>
                <a:lnTo>
                  <a:pt x="38" y="0"/>
                </a:lnTo>
                <a:lnTo>
                  <a:pt x="87" y="15"/>
                </a:lnTo>
                <a:lnTo>
                  <a:pt x="108" y="13"/>
                </a:lnTo>
                <a:lnTo>
                  <a:pt x="129" y="0"/>
                </a:lnTo>
                <a:lnTo>
                  <a:pt x="158" y="5"/>
                </a:lnTo>
                <a:lnTo>
                  <a:pt x="161" y="12"/>
                </a:lnTo>
                <a:lnTo>
                  <a:pt x="157" y="15"/>
                </a:lnTo>
                <a:lnTo>
                  <a:pt x="136" y="23"/>
                </a:lnTo>
                <a:lnTo>
                  <a:pt x="138" y="28"/>
                </a:lnTo>
                <a:lnTo>
                  <a:pt x="151" y="39"/>
                </a:lnTo>
                <a:lnTo>
                  <a:pt x="157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1076">
            <a:extLst>
              <a:ext uri="{FF2B5EF4-FFF2-40B4-BE49-F238E27FC236}">
                <a16:creationId xmlns:a16="http://schemas.microsoft.com/office/drawing/2014/main" id="{D57C338E-6E93-BF6F-57C1-3DF9AFE0559E}"/>
              </a:ext>
            </a:extLst>
          </p:cNvPr>
          <p:cNvSpPr>
            <a:spLocks/>
          </p:cNvSpPr>
          <p:nvPr/>
        </p:nvSpPr>
        <p:spPr bwMode="auto">
          <a:xfrm>
            <a:off x="5897576" y="3125800"/>
            <a:ext cx="173038" cy="328614"/>
          </a:xfrm>
          <a:custGeom>
            <a:avLst/>
            <a:gdLst>
              <a:gd name="T0" fmla="*/ 106 w 109"/>
              <a:gd name="T1" fmla="*/ 30 h 207"/>
              <a:gd name="T2" fmla="*/ 103 w 109"/>
              <a:gd name="T3" fmla="*/ 38 h 207"/>
              <a:gd name="T4" fmla="*/ 99 w 109"/>
              <a:gd name="T5" fmla="*/ 51 h 207"/>
              <a:gd name="T6" fmla="*/ 98 w 109"/>
              <a:gd name="T7" fmla="*/ 64 h 207"/>
              <a:gd name="T8" fmla="*/ 96 w 109"/>
              <a:gd name="T9" fmla="*/ 81 h 207"/>
              <a:gd name="T10" fmla="*/ 95 w 109"/>
              <a:gd name="T11" fmla="*/ 94 h 207"/>
              <a:gd name="T12" fmla="*/ 94 w 109"/>
              <a:gd name="T13" fmla="*/ 106 h 207"/>
              <a:gd name="T14" fmla="*/ 94 w 109"/>
              <a:gd name="T15" fmla="*/ 117 h 207"/>
              <a:gd name="T16" fmla="*/ 94 w 109"/>
              <a:gd name="T17" fmla="*/ 121 h 207"/>
              <a:gd name="T18" fmla="*/ 94 w 109"/>
              <a:gd name="T19" fmla="*/ 138 h 207"/>
              <a:gd name="T20" fmla="*/ 95 w 109"/>
              <a:gd name="T21" fmla="*/ 154 h 207"/>
              <a:gd name="T22" fmla="*/ 84 w 109"/>
              <a:gd name="T23" fmla="*/ 166 h 207"/>
              <a:gd name="T24" fmla="*/ 79 w 109"/>
              <a:gd name="T25" fmla="*/ 179 h 207"/>
              <a:gd name="T26" fmla="*/ 77 w 109"/>
              <a:gd name="T27" fmla="*/ 194 h 207"/>
              <a:gd name="T28" fmla="*/ 75 w 109"/>
              <a:gd name="T29" fmla="*/ 205 h 207"/>
              <a:gd name="T30" fmla="*/ 46 w 109"/>
              <a:gd name="T31" fmla="*/ 205 h 207"/>
              <a:gd name="T32" fmla="*/ 0 w 109"/>
              <a:gd name="T33" fmla="*/ 207 h 207"/>
              <a:gd name="T34" fmla="*/ 24 w 109"/>
              <a:gd name="T35" fmla="*/ 168 h 207"/>
              <a:gd name="T36" fmla="*/ 17 w 109"/>
              <a:gd name="T37" fmla="*/ 157 h 207"/>
              <a:gd name="T38" fmla="*/ 16 w 109"/>
              <a:gd name="T39" fmla="*/ 146 h 207"/>
              <a:gd name="T40" fmla="*/ 15 w 109"/>
              <a:gd name="T41" fmla="*/ 136 h 207"/>
              <a:gd name="T42" fmla="*/ 16 w 109"/>
              <a:gd name="T43" fmla="*/ 131 h 207"/>
              <a:gd name="T44" fmla="*/ 19 w 109"/>
              <a:gd name="T45" fmla="*/ 116 h 207"/>
              <a:gd name="T46" fmla="*/ 25 w 109"/>
              <a:gd name="T47" fmla="*/ 104 h 207"/>
              <a:gd name="T48" fmla="*/ 13 w 109"/>
              <a:gd name="T49" fmla="*/ 97 h 207"/>
              <a:gd name="T50" fmla="*/ 10 w 109"/>
              <a:gd name="T51" fmla="*/ 94 h 207"/>
              <a:gd name="T52" fmla="*/ 13 w 109"/>
              <a:gd name="T53" fmla="*/ 86 h 207"/>
              <a:gd name="T54" fmla="*/ 2 w 109"/>
              <a:gd name="T55" fmla="*/ 60 h 207"/>
              <a:gd name="T56" fmla="*/ 2 w 109"/>
              <a:gd name="T57" fmla="*/ 44 h 207"/>
              <a:gd name="T58" fmla="*/ 5 w 109"/>
              <a:gd name="T59" fmla="*/ 33 h 207"/>
              <a:gd name="T60" fmla="*/ 21 w 109"/>
              <a:gd name="T61" fmla="*/ 27 h 207"/>
              <a:gd name="T62" fmla="*/ 31 w 109"/>
              <a:gd name="T63" fmla="*/ 30 h 207"/>
              <a:gd name="T64" fmla="*/ 46 w 109"/>
              <a:gd name="T65" fmla="*/ 29 h 207"/>
              <a:gd name="T66" fmla="*/ 57 w 109"/>
              <a:gd name="T67" fmla="*/ 10 h 207"/>
              <a:gd name="T68" fmla="*/ 75 w 109"/>
              <a:gd name="T69" fmla="*/ 0 h 207"/>
              <a:gd name="T70" fmla="*/ 79 w 109"/>
              <a:gd name="T71" fmla="*/ 4 h 207"/>
              <a:gd name="T72" fmla="*/ 107 w 109"/>
              <a:gd name="T73" fmla="*/ 8 h 207"/>
              <a:gd name="T74" fmla="*/ 109 w 109"/>
              <a:gd name="T75" fmla="*/ 21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207">
                <a:moveTo>
                  <a:pt x="109" y="21"/>
                </a:moveTo>
                <a:lnTo>
                  <a:pt x="106" y="30"/>
                </a:lnTo>
                <a:lnTo>
                  <a:pt x="105" y="37"/>
                </a:lnTo>
                <a:lnTo>
                  <a:pt x="103" y="38"/>
                </a:lnTo>
                <a:lnTo>
                  <a:pt x="102" y="42"/>
                </a:lnTo>
                <a:lnTo>
                  <a:pt x="99" y="51"/>
                </a:lnTo>
                <a:lnTo>
                  <a:pt x="99" y="56"/>
                </a:lnTo>
                <a:lnTo>
                  <a:pt x="98" y="64"/>
                </a:lnTo>
                <a:lnTo>
                  <a:pt x="96" y="75"/>
                </a:lnTo>
                <a:lnTo>
                  <a:pt x="96" y="81"/>
                </a:lnTo>
                <a:lnTo>
                  <a:pt x="95" y="90"/>
                </a:lnTo>
                <a:lnTo>
                  <a:pt x="95" y="94"/>
                </a:lnTo>
                <a:lnTo>
                  <a:pt x="94" y="98"/>
                </a:lnTo>
                <a:lnTo>
                  <a:pt x="94" y="106"/>
                </a:lnTo>
                <a:lnTo>
                  <a:pt x="94" y="115"/>
                </a:lnTo>
                <a:lnTo>
                  <a:pt x="94" y="117"/>
                </a:lnTo>
                <a:lnTo>
                  <a:pt x="94" y="119"/>
                </a:lnTo>
                <a:lnTo>
                  <a:pt x="94" y="121"/>
                </a:lnTo>
                <a:lnTo>
                  <a:pt x="94" y="126"/>
                </a:lnTo>
                <a:lnTo>
                  <a:pt x="94" y="138"/>
                </a:lnTo>
                <a:lnTo>
                  <a:pt x="95" y="143"/>
                </a:lnTo>
                <a:lnTo>
                  <a:pt x="95" y="154"/>
                </a:lnTo>
                <a:lnTo>
                  <a:pt x="91" y="158"/>
                </a:lnTo>
                <a:lnTo>
                  <a:pt x="84" y="166"/>
                </a:lnTo>
                <a:lnTo>
                  <a:pt x="80" y="171"/>
                </a:lnTo>
                <a:lnTo>
                  <a:pt x="79" y="179"/>
                </a:lnTo>
                <a:lnTo>
                  <a:pt x="79" y="184"/>
                </a:lnTo>
                <a:lnTo>
                  <a:pt x="77" y="194"/>
                </a:lnTo>
                <a:lnTo>
                  <a:pt x="76" y="199"/>
                </a:lnTo>
                <a:lnTo>
                  <a:pt x="75" y="205"/>
                </a:lnTo>
                <a:lnTo>
                  <a:pt x="55" y="199"/>
                </a:lnTo>
                <a:lnTo>
                  <a:pt x="46" y="205"/>
                </a:lnTo>
                <a:lnTo>
                  <a:pt x="39" y="202"/>
                </a:lnTo>
                <a:lnTo>
                  <a:pt x="0" y="207"/>
                </a:lnTo>
                <a:lnTo>
                  <a:pt x="15" y="175"/>
                </a:lnTo>
                <a:lnTo>
                  <a:pt x="24" y="168"/>
                </a:lnTo>
                <a:lnTo>
                  <a:pt x="13" y="166"/>
                </a:lnTo>
                <a:lnTo>
                  <a:pt x="17" y="157"/>
                </a:lnTo>
                <a:lnTo>
                  <a:pt x="13" y="151"/>
                </a:lnTo>
                <a:lnTo>
                  <a:pt x="16" y="146"/>
                </a:lnTo>
                <a:lnTo>
                  <a:pt x="16" y="145"/>
                </a:lnTo>
                <a:lnTo>
                  <a:pt x="15" y="136"/>
                </a:lnTo>
                <a:lnTo>
                  <a:pt x="15" y="131"/>
                </a:lnTo>
                <a:lnTo>
                  <a:pt x="16" y="131"/>
                </a:lnTo>
                <a:lnTo>
                  <a:pt x="24" y="126"/>
                </a:lnTo>
                <a:lnTo>
                  <a:pt x="19" y="116"/>
                </a:lnTo>
                <a:lnTo>
                  <a:pt x="25" y="109"/>
                </a:lnTo>
                <a:lnTo>
                  <a:pt x="25" y="104"/>
                </a:lnTo>
                <a:lnTo>
                  <a:pt x="20" y="102"/>
                </a:lnTo>
                <a:lnTo>
                  <a:pt x="13" y="97"/>
                </a:lnTo>
                <a:lnTo>
                  <a:pt x="9" y="97"/>
                </a:lnTo>
                <a:lnTo>
                  <a:pt x="10" y="94"/>
                </a:lnTo>
                <a:lnTo>
                  <a:pt x="13" y="89"/>
                </a:lnTo>
                <a:lnTo>
                  <a:pt x="13" y="86"/>
                </a:lnTo>
                <a:lnTo>
                  <a:pt x="10" y="79"/>
                </a:lnTo>
                <a:lnTo>
                  <a:pt x="2" y="60"/>
                </a:lnTo>
                <a:lnTo>
                  <a:pt x="2" y="59"/>
                </a:lnTo>
                <a:lnTo>
                  <a:pt x="2" y="44"/>
                </a:lnTo>
                <a:lnTo>
                  <a:pt x="1" y="40"/>
                </a:lnTo>
                <a:lnTo>
                  <a:pt x="5" y="33"/>
                </a:lnTo>
                <a:lnTo>
                  <a:pt x="13" y="30"/>
                </a:lnTo>
                <a:lnTo>
                  <a:pt x="21" y="27"/>
                </a:lnTo>
                <a:lnTo>
                  <a:pt x="27" y="33"/>
                </a:lnTo>
                <a:lnTo>
                  <a:pt x="31" y="30"/>
                </a:lnTo>
                <a:lnTo>
                  <a:pt x="35" y="27"/>
                </a:lnTo>
                <a:lnTo>
                  <a:pt x="46" y="29"/>
                </a:lnTo>
                <a:lnTo>
                  <a:pt x="53" y="25"/>
                </a:lnTo>
                <a:lnTo>
                  <a:pt x="57" y="10"/>
                </a:lnTo>
                <a:lnTo>
                  <a:pt x="64" y="4"/>
                </a:lnTo>
                <a:lnTo>
                  <a:pt x="75" y="0"/>
                </a:lnTo>
                <a:lnTo>
                  <a:pt x="79" y="3"/>
                </a:lnTo>
                <a:lnTo>
                  <a:pt x="79" y="4"/>
                </a:lnTo>
                <a:lnTo>
                  <a:pt x="81" y="8"/>
                </a:lnTo>
                <a:lnTo>
                  <a:pt x="107" y="8"/>
                </a:lnTo>
                <a:lnTo>
                  <a:pt x="107" y="11"/>
                </a:lnTo>
                <a:lnTo>
                  <a:pt x="109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Freeform 1077">
            <a:extLst>
              <a:ext uri="{FF2B5EF4-FFF2-40B4-BE49-F238E27FC236}">
                <a16:creationId xmlns:a16="http://schemas.microsoft.com/office/drawing/2014/main" id="{C6BD214F-589E-111D-3F7B-4550517A5C2F}"/>
              </a:ext>
            </a:extLst>
          </p:cNvPr>
          <p:cNvSpPr>
            <a:spLocks/>
          </p:cNvSpPr>
          <p:nvPr/>
        </p:nvSpPr>
        <p:spPr bwMode="auto">
          <a:xfrm>
            <a:off x="5362587" y="3262325"/>
            <a:ext cx="446088" cy="255589"/>
          </a:xfrm>
          <a:custGeom>
            <a:avLst/>
            <a:gdLst>
              <a:gd name="T0" fmla="*/ 117 w 281"/>
              <a:gd name="T1" fmla="*/ 70 h 161"/>
              <a:gd name="T2" fmla="*/ 129 w 281"/>
              <a:gd name="T3" fmla="*/ 64 h 161"/>
              <a:gd name="T4" fmla="*/ 137 w 281"/>
              <a:gd name="T5" fmla="*/ 89 h 161"/>
              <a:gd name="T6" fmla="*/ 148 w 281"/>
              <a:gd name="T7" fmla="*/ 87 h 161"/>
              <a:gd name="T8" fmla="*/ 161 w 281"/>
              <a:gd name="T9" fmla="*/ 93 h 161"/>
              <a:gd name="T10" fmla="*/ 185 w 281"/>
              <a:gd name="T11" fmla="*/ 71 h 161"/>
              <a:gd name="T12" fmla="*/ 191 w 281"/>
              <a:gd name="T13" fmla="*/ 68 h 161"/>
              <a:gd name="T14" fmla="*/ 204 w 281"/>
              <a:gd name="T15" fmla="*/ 67 h 161"/>
              <a:gd name="T16" fmla="*/ 215 w 281"/>
              <a:gd name="T17" fmla="*/ 70 h 161"/>
              <a:gd name="T18" fmla="*/ 218 w 281"/>
              <a:gd name="T19" fmla="*/ 71 h 161"/>
              <a:gd name="T20" fmla="*/ 230 w 281"/>
              <a:gd name="T21" fmla="*/ 80 h 161"/>
              <a:gd name="T22" fmla="*/ 229 w 281"/>
              <a:gd name="T23" fmla="*/ 89 h 161"/>
              <a:gd name="T24" fmla="*/ 233 w 281"/>
              <a:gd name="T25" fmla="*/ 91 h 161"/>
              <a:gd name="T26" fmla="*/ 248 w 281"/>
              <a:gd name="T27" fmla="*/ 80 h 161"/>
              <a:gd name="T28" fmla="*/ 251 w 281"/>
              <a:gd name="T29" fmla="*/ 80 h 161"/>
              <a:gd name="T30" fmla="*/ 263 w 281"/>
              <a:gd name="T31" fmla="*/ 86 h 161"/>
              <a:gd name="T32" fmla="*/ 271 w 281"/>
              <a:gd name="T33" fmla="*/ 83 h 161"/>
              <a:gd name="T34" fmla="*/ 272 w 281"/>
              <a:gd name="T35" fmla="*/ 119 h 161"/>
              <a:gd name="T36" fmla="*/ 261 w 281"/>
              <a:gd name="T37" fmla="*/ 128 h 161"/>
              <a:gd name="T38" fmla="*/ 252 w 281"/>
              <a:gd name="T39" fmla="*/ 139 h 161"/>
              <a:gd name="T40" fmla="*/ 253 w 281"/>
              <a:gd name="T41" fmla="*/ 151 h 161"/>
              <a:gd name="T42" fmla="*/ 237 w 281"/>
              <a:gd name="T43" fmla="*/ 153 h 161"/>
              <a:gd name="T44" fmla="*/ 229 w 281"/>
              <a:gd name="T45" fmla="*/ 158 h 161"/>
              <a:gd name="T46" fmla="*/ 215 w 281"/>
              <a:gd name="T47" fmla="*/ 150 h 161"/>
              <a:gd name="T48" fmla="*/ 193 w 281"/>
              <a:gd name="T49" fmla="*/ 147 h 161"/>
              <a:gd name="T50" fmla="*/ 181 w 281"/>
              <a:gd name="T51" fmla="*/ 154 h 161"/>
              <a:gd name="T52" fmla="*/ 171 w 281"/>
              <a:gd name="T53" fmla="*/ 145 h 161"/>
              <a:gd name="T54" fmla="*/ 169 w 281"/>
              <a:gd name="T55" fmla="*/ 142 h 161"/>
              <a:gd name="T56" fmla="*/ 163 w 281"/>
              <a:gd name="T57" fmla="*/ 140 h 161"/>
              <a:gd name="T58" fmla="*/ 159 w 281"/>
              <a:gd name="T59" fmla="*/ 143 h 161"/>
              <a:gd name="T60" fmla="*/ 155 w 281"/>
              <a:gd name="T61" fmla="*/ 127 h 161"/>
              <a:gd name="T62" fmla="*/ 150 w 281"/>
              <a:gd name="T63" fmla="*/ 123 h 161"/>
              <a:gd name="T64" fmla="*/ 141 w 281"/>
              <a:gd name="T65" fmla="*/ 123 h 161"/>
              <a:gd name="T66" fmla="*/ 147 w 281"/>
              <a:gd name="T67" fmla="*/ 112 h 161"/>
              <a:gd name="T68" fmla="*/ 145 w 281"/>
              <a:gd name="T69" fmla="*/ 102 h 161"/>
              <a:gd name="T70" fmla="*/ 137 w 281"/>
              <a:gd name="T71" fmla="*/ 101 h 161"/>
              <a:gd name="T72" fmla="*/ 95 w 281"/>
              <a:gd name="T73" fmla="*/ 78 h 161"/>
              <a:gd name="T74" fmla="*/ 47 w 281"/>
              <a:gd name="T75" fmla="*/ 31 h 161"/>
              <a:gd name="T76" fmla="*/ 4 w 281"/>
              <a:gd name="T77" fmla="*/ 0 h 161"/>
              <a:gd name="T78" fmla="*/ 111 w 281"/>
              <a:gd name="T79" fmla="*/ 6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1" h="161">
                <a:moveTo>
                  <a:pt x="111" y="63"/>
                </a:moveTo>
                <a:lnTo>
                  <a:pt x="117" y="70"/>
                </a:lnTo>
                <a:lnTo>
                  <a:pt x="124" y="63"/>
                </a:lnTo>
                <a:lnTo>
                  <a:pt x="129" y="64"/>
                </a:lnTo>
                <a:lnTo>
                  <a:pt x="129" y="85"/>
                </a:lnTo>
                <a:lnTo>
                  <a:pt x="137" y="89"/>
                </a:lnTo>
                <a:lnTo>
                  <a:pt x="143" y="89"/>
                </a:lnTo>
                <a:lnTo>
                  <a:pt x="148" y="87"/>
                </a:lnTo>
                <a:lnTo>
                  <a:pt x="158" y="94"/>
                </a:lnTo>
                <a:lnTo>
                  <a:pt x="161" y="93"/>
                </a:lnTo>
                <a:lnTo>
                  <a:pt x="174" y="85"/>
                </a:lnTo>
                <a:lnTo>
                  <a:pt x="185" y="71"/>
                </a:lnTo>
                <a:lnTo>
                  <a:pt x="186" y="65"/>
                </a:lnTo>
                <a:lnTo>
                  <a:pt x="191" y="68"/>
                </a:lnTo>
                <a:lnTo>
                  <a:pt x="203" y="64"/>
                </a:lnTo>
                <a:lnTo>
                  <a:pt x="204" y="67"/>
                </a:lnTo>
                <a:lnTo>
                  <a:pt x="210" y="71"/>
                </a:lnTo>
                <a:lnTo>
                  <a:pt x="215" y="70"/>
                </a:lnTo>
                <a:lnTo>
                  <a:pt x="215" y="67"/>
                </a:lnTo>
                <a:lnTo>
                  <a:pt x="218" y="71"/>
                </a:lnTo>
                <a:lnTo>
                  <a:pt x="219" y="76"/>
                </a:lnTo>
                <a:lnTo>
                  <a:pt x="230" y="80"/>
                </a:lnTo>
                <a:lnTo>
                  <a:pt x="233" y="85"/>
                </a:lnTo>
                <a:lnTo>
                  <a:pt x="229" y="89"/>
                </a:lnTo>
                <a:lnTo>
                  <a:pt x="231" y="89"/>
                </a:lnTo>
                <a:lnTo>
                  <a:pt x="233" y="91"/>
                </a:lnTo>
                <a:lnTo>
                  <a:pt x="244" y="79"/>
                </a:lnTo>
                <a:lnTo>
                  <a:pt x="248" y="80"/>
                </a:lnTo>
                <a:lnTo>
                  <a:pt x="249" y="80"/>
                </a:lnTo>
                <a:lnTo>
                  <a:pt x="251" y="80"/>
                </a:lnTo>
                <a:lnTo>
                  <a:pt x="256" y="89"/>
                </a:lnTo>
                <a:lnTo>
                  <a:pt x="263" y="86"/>
                </a:lnTo>
                <a:lnTo>
                  <a:pt x="261" y="79"/>
                </a:lnTo>
                <a:lnTo>
                  <a:pt x="271" y="83"/>
                </a:lnTo>
                <a:lnTo>
                  <a:pt x="281" y="108"/>
                </a:lnTo>
                <a:lnTo>
                  <a:pt x="272" y="119"/>
                </a:lnTo>
                <a:lnTo>
                  <a:pt x="268" y="127"/>
                </a:lnTo>
                <a:lnTo>
                  <a:pt x="261" y="128"/>
                </a:lnTo>
                <a:lnTo>
                  <a:pt x="259" y="138"/>
                </a:lnTo>
                <a:lnTo>
                  <a:pt x="252" y="139"/>
                </a:lnTo>
                <a:lnTo>
                  <a:pt x="256" y="147"/>
                </a:lnTo>
                <a:lnTo>
                  <a:pt x="253" y="151"/>
                </a:lnTo>
                <a:lnTo>
                  <a:pt x="249" y="153"/>
                </a:lnTo>
                <a:lnTo>
                  <a:pt x="237" y="153"/>
                </a:lnTo>
                <a:lnTo>
                  <a:pt x="236" y="161"/>
                </a:lnTo>
                <a:lnTo>
                  <a:pt x="229" y="158"/>
                </a:lnTo>
                <a:lnTo>
                  <a:pt x="219" y="161"/>
                </a:lnTo>
                <a:lnTo>
                  <a:pt x="215" y="150"/>
                </a:lnTo>
                <a:lnTo>
                  <a:pt x="207" y="151"/>
                </a:lnTo>
                <a:lnTo>
                  <a:pt x="193" y="147"/>
                </a:lnTo>
                <a:lnTo>
                  <a:pt x="182" y="154"/>
                </a:lnTo>
                <a:lnTo>
                  <a:pt x="181" y="154"/>
                </a:lnTo>
                <a:lnTo>
                  <a:pt x="170" y="150"/>
                </a:lnTo>
                <a:lnTo>
                  <a:pt x="171" y="145"/>
                </a:lnTo>
                <a:lnTo>
                  <a:pt x="170" y="142"/>
                </a:lnTo>
                <a:lnTo>
                  <a:pt x="169" y="142"/>
                </a:lnTo>
                <a:lnTo>
                  <a:pt x="167" y="139"/>
                </a:lnTo>
                <a:lnTo>
                  <a:pt x="163" y="140"/>
                </a:lnTo>
                <a:lnTo>
                  <a:pt x="165" y="143"/>
                </a:lnTo>
                <a:lnTo>
                  <a:pt x="159" y="143"/>
                </a:lnTo>
                <a:lnTo>
                  <a:pt x="155" y="139"/>
                </a:lnTo>
                <a:lnTo>
                  <a:pt x="155" y="127"/>
                </a:lnTo>
                <a:lnTo>
                  <a:pt x="155" y="124"/>
                </a:lnTo>
                <a:lnTo>
                  <a:pt x="150" y="123"/>
                </a:lnTo>
                <a:lnTo>
                  <a:pt x="147" y="121"/>
                </a:lnTo>
                <a:lnTo>
                  <a:pt x="141" y="123"/>
                </a:lnTo>
                <a:lnTo>
                  <a:pt x="137" y="123"/>
                </a:lnTo>
                <a:lnTo>
                  <a:pt x="147" y="112"/>
                </a:lnTo>
                <a:lnTo>
                  <a:pt x="145" y="104"/>
                </a:lnTo>
                <a:lnTo>
                  <a:pt x="145" y="102"/>
                </a:lnTo>
                <a:lnTo>
                  <a:pt x="144" y="102"/>
                </a:lnTo>
                <a:lnTo>
                  <a:pt x="137" y="101"/>
                </a:lnTo>
                <a:lnTo>
                  <a:pt x="133" y="100"/>
                </a:lnTo>
                <a:lnTo>
                  <a:pt x="95" y="78"/>
                </a:lnTo>
                <a:lnTo>
                  <a:pt x="87" y="60"/>
                </a:lnTo>
                <a:lnTo>
                  <a:pt x="47" y="31"/>
                </a:lnTo>
                <a:lnTo>
                  <a:pt x="0" y="10"/>
                </a:lnTo>
                <a:lnTo>
                  <a:pt x="4" y="0"/>
                </a:lnTo>
                <a:lnTo>
                  <a:pt x="51" y="23"/>
                </a:lnTo>
                <a:lnTo>
                  <a:pt x="111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1078">
            <a:extLst>
              <a:ext uri="{FF2B5EF4-FFF2-40B4-BE49-F238E27FC236}">
                <a16:creationId xmlns:a16="http://schemas.microsoft.com/office/drawing/2014/main" id="{C13A87A7-2763-4D70-F516-D132D607824E}"/>
              </a:ext>
            </a:extLst>
          </p:cNvPr>
          <p:cNvSpPr>
            <a:spLocks/>
          </p:cNvSpPr>
          <p:nvPr/>
        </p:nvSpPr>
        <p:spPr bwMode="auto">
          <a:xfrm>
            <a:off x="5781688" y="3441714"/>
            <a:ext cx="234950" cy="265114"/>
          </a:xfrm>
          <a:custGeom>
            <a:avLst/>
            <a:gdLst>
              <a:gd name="T0" fmla="*/ 128 w 148"/>
              <a:gd name="T1" fmla="*/ 0 h 167"/>
              <a:gd name="T2" fmla="*/ 148 w 148"/>
              <a:gd name="T3" fmla="*/ 6 h 167"/>
              <a:gd name="T4" fmla="*/ 143 w 148"/>
              <a:gd name="T5" fmla="*/ 11 h 167"/>
              <a:gd name="T6" fmla="*/ 138 w 148"/>
              <a:gd name="T7" fmla="*/ 21 h 167"/>
              <a:gd name="T8" fmla="*/ 135 w 148"/>
              <a:gd name="T9" fmla="*/ 25 h 167"/>
              <a:gd name="T10" fmla="*/ 130 w 148"/>
              <a:gd name="T11" fmla="*/ 34 h 167"/>
              <a:gd name="T12" fmla="*/ 124 w 148"/>
              <a:gd name="T13" fmla="*/ 42 h 167"/>
              <a:gd name="T14" fmla="*/ 123 w 148"/>
              <a:gd name="T15" fmla="*/ 44 h 167"/>
              <a:gd name="T16" fmla="*/ 120 w 148"/>
              <a:gd name="T17" fmla="*/ 49 h 167"/>
              <a:gd name="T18" fmla="*/ 119 w 148"/>
              <a:gd name="T19" fmla="*/ 53 h 167"/>
              <a:gd name="T20" fmla="*/ 118 w 148"/>
              <a:gd name="T21" fmla="*/ 57 h 167"/>
              <a:gd name="T22" fmla="*/ 116 w 148"/>
              <a:gd name="T23" fmla="*/ 57 h 167"/>
              <a:gd name="T24" fmla="*/ 116 w 148"/>
              <a:gd name="T25" fmla="*/ 60 h 167"/>
              <a:gd name="T26" fmla="*/ 112 w 148"/>
              <a:gd name="T27" fmla="*/ 67 h 167"/>
              <a:gd name="T28" fmla="*/ 107 w 148"/>
              <a:gd name="T29" fmla="*/ 74 h 167"/>
              <a:gd name="T30" fmla="*/ 101 w 148"/>
              <a:gd name="T31" fmla="*/ 83 h 167"/>
              <a:gd name="T32" fmla="*/ 96 w 148"/>
              <a:gd name="T33" fmla="*/ 86 h 167"/>
              <a:gd name="T34" fmla="*/ 81 w 148"/>
              <a:gd name="T35" fmla="*/ 90 h 167"/>
              <a:gd name="T36" fmla="*/ 70 w 148"/>
              <a:gd name="T37" fmla="*/ 94 h 167"/>
              <a:gd name="T38" fmla="*/ 58 w 148"/>
              <a:gd name="T39" fmla="*/ 97 h 167"/>
              <a:gd name="T40" fmla="*/ 55 w 148"/>
              <a:gd name="T41" fmla="*/ 98 h 167"/>
              <a:gd name="T42" fmla="*/ 48 w 148"/>
              <a:gd name="T43" fmla="*/ 102 h 167"/>
              <a:gd name="T44" fmla="*/ 40 w 148"/>
              <a:gd name="T45" fmla="*/ 107 h 167"/>
              <a:gd name="T46" fmla="*/ 38 w 148"/>
              <a:gd name="T47" fmla="*/ 107 h 167"/>
              <a:gd name="T48" fmla="*/ 38 w 148"/>
              <a:gd name="T49" fmla="*/ 111 h 167"/>
              <a:gd name="T50" fmla="*/ 40 w 148"/>
              <a:gd name="T51" fmla="*/ 115 h 167"/>
              <a:gd name="T52" fmla="*/ 38 w 148"/>
              <a:gd name="T53" fmla="*/ 116 h 167"/>
              <a:gd name="T54" fmla="*/ 34 w 148"/>
              <a:gd name="T55" fmla="*/ 124 h 167"/>
              <a:gd name="T56" fmla="*/ 25 w 148"/>
              <a:gd name="T57" fmla="*/ 143 h 167"/>
              <a:gd name="T58" fmla="*/ 6 w 148"/>
              <a:gd name="T59" fmla="*/ 165 h 167"/>
              <a:gd name="T60" fmla="*/ 4 w 148"/>
              <a:gd name="T61" fmla="*/ 167 h 167"/>
              <a:gd name="T62" fmla="*/ 4 w 148"/>
              <a:gd name="T63" fmla="*/ 165 h 167"/>
              <a:gd name="T64" fmla="*/ 8 w 148"/>
              <a:gd name="T65" fmla="*/ 134 h 167"/>
              <a:gd name="T66" fmla="*/ 8 w 148"/>
              <a:gd name="T67" fmla="*/ 130 h 167"/>
              <a:gd name="T68" fmla="*/ 8 w 148"/>
              <a:gd name="T69" fmla="*/ 127 h 167"/>
              <a:gd name="T70" fmla="*/ 7 w 148"/>
              <a:gd name="T71" fmla="*/ 120 h 167"/>
              <a:gd name="T72" fmla="*/ 6 w 148"/>
              <a:gd name="T73" fmla="*/ 116 h 167"/>
              <a:gd name="T74" fmla="*/ 2 w 148"/>
              <a:gd name="T75" fmla="*/ 105 h 167"/>
              <a:gd name="T76" fmla="*/ 0 w 148"/>
              <a:gd name="T77" fmla="*/ 100 h 167"/>
              <a:gd name="T78" fmla="*/ 17 w 148"/>
              <a:gd name="T79" fmla="*/ 101 h 167"/>
              <a:gd name="T80" fmla="*/ 17 w 148"/>
              <a:gd name="T81" fmla="*/ 92 h 167"/>
              <a:gd name="T82" fmla="*/ 36 w 148"/>
              <a:gd name="T83" fmla="*/ 57 h 167"/>
              <a:gd name="T84" fmla="*/ 37 w 148"/>
              <a:gd name="T85" fmla="*/ 55 h 167"/>
              <a:gd name="T86" fmla="*/ 47 w 148"/>
              <a:gd name="T87" fmla="*/ 23 h 167"/>
              <a:gd name="T88" fmla="*/ 51 w 148"/>
              <a:gd name="T89" fmla="*/ 22 h 167"/>
              <a:gd name="T90" fmla="*/ 51 w 148"/>
              <a:gd name="T91" fmla="*/ 21 h 167"/>
              <a:gd name="T92" fmla="*/ 70 w 148"/>
              <a:gd name="T93" fmla="*/ 8 h 167"/>
              <a:gd name="T94" fmla="*/ 73 w 148"/>
              <a:gd name="T95" fmla="*/ 8 h 167"/>
              <a:gd name="T96" fmla="*/ 112 w 148"/>
              <a:gd name="T97" fmla="*/ 3 h 167"/>
              <a:gd name="T98" fmla="*/ 119 w 148"/>
              <a:gd name="T99" fmla="*/ 6 h 167"/>
              <a:gd name="T100" fmla="*/ 128 w 148"/>
              <a:gd name="T10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28" y="0"/>
                </a:moveTo>
                <a:lnTo>
                  <a:pt x="148" y="6"/>
                </a:ln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2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7"/>
                </a:lnTo>
                <a:lnTo>
                  <a:pt x="116" y="57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8" y="97"/>
                </a:lnTo>
                <a:lnTo>
                  <a:pt x="55" y="98"/>
                </a:lnTo>
                <a:lnTo>
                  <a:pt x="48" y="102"/>
                </a:lnTo>
                <a:lnTo>
                  <a:pt x="40" y="107"/>
                </a:lnTo>
                <a:lnTo>
                  <a:pt x="38" y="107"/>
                </a:lnTo>
                <a:lnTo>
                  <a:pt x="38" y="111"/>
                </a:lnTo>
                <a:lnTo>
                  <a:pt x="40" y="115"/>
                </a:lnTo>
                <a:lnTo>
                  <a:pt x="38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8" y="134"/>
                </a:lnTo>
                <a:lnTo>
                  <a:pt x="8" y="130"/>
                </a:lnTo>
                <a:lnTo>
                  <a:pt x="8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7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3" y="8"/>
                </a:lnTo>
                <a:lnTo>
                  <a:pt x="112" y="3"/>
                </a:lnTo>
                <a:lnTo>
                  <a:pt x="119" y="6"/>
                </a:lnTo>
                <a:lnTo>
                  <a:pt x="12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1079">
            <a:extLst>
              <a:ext uri="{FF2B5EF4-FFF2-40B4-BE49-F238E27FC236}">
                <a16:creationId xmlns:a16="http://schemas.microsoft.com/office/drawing/2014/main" id="{BC654EED-F29C-2DCD-6617-A93750BBBD2D}"/>
              </a:ext>
            </a:extLst>
          </p:cNvPr>
          <p:cNvSpPr>
            <a:spLocks/>
          </p:cNvSpPr>
          <p:nvPr/>
        </p:nvSpPr>
        <p:spPr bwMode="auto">
          <a:xfrm>
            <a:off x="5600713" y="3500451"/>
            <a:ext cx="125413" cy="190501"/>
          </a:xfrm>
          <a:custGeom>
            <a:avLst/>
            <a:gdLst>
              <a:gd name="T0" fmla="*/ 65 w 79"/>
              <a:gd name="T1" fmla="*/ 0 h 120"/>
              <a:gd name="T2" fmla="*/ 69 w 79"/>
              <a:gd name="T3" fmla="*/ 11 h 120"/>
              <a:gd name="T4" fmla="*/ 79 w 79"/>
              <a:gd name="T5" fmla="*/ 8 h 120"/>
              <a:gd name="T6" fmla="*/ 79 w 79"/>
              <a:gd name="T7" fmla="*/ 20 h 120"/>
              <a:gd name="T8" fmla="*/ 79 w 79"/>
              <a:gd name="T9" fmla="*/ 29 h 120"/>
              <a:gd name="T10" fmla="*/ 57 w 79"/>
              <a:gd name="T11" fmla="*/ 35 h 120"/>
              <a:gd name="T12" fmla="*/ 64 w 79"/>
              <a:gd name="T13" fmla="*/ 41 h 120"/>
              <a:gd name="T14" fmla="*/ 57 w 79"/>
              <a:gd name="T15" fmla="*/ 48 h 120"/>
              <a:gd name="T16" fmla="*/ 56 w 79"/>
              <a:gd name="T17" fmla="*/ 70 h 120"/>
              <a:gd name="T18" fmla="*/ 62 w 79"/>
              <a:gd name="T19" fmla="*/ 71 h 120"/>
              <a:gd name="T20" fmla="*/ 56 w 79"/>
              <a:gd name="T21" fmla="*/ 78 h 120"/>
              <a:gd name="T22" fmla="*/ 47 w 79"/>
              <a:gd name="T23" fmla="*/ 89 h 120"/>
              <a:gd name="T24" fmla="*/ 51 w 79"/>
              <a:gd name="T25" fmla="*/ 93 h 120"/>
              <a:gd name="T26" fmla="*/ 51 w 79"/>
              <a:gd name="T27" fmla="*/ 94 h 120"/>
              <a:gd name="T28" fmla="*/ 41 w 79"/>
              <a:gd name="T29" fmla="*/ 102 h 120"/>
              <a:gd name="T30" fmla="*/ 23 w 79"/>
              <a:gd name="T31" fmla="*/ 116 h 120"/>
              <a:gd name="T32" fmla="*/ 20 w 79"/>
              <a:gd name="T33" fmla="*/ 119 h 120"/>
              <a:gd name="T34" fmla="*/ 16 w 79"/>
              <a:gd name="T35" fmla="*/ 120 h 120"/>
              <a:gd name="T36" fmla="*/ 16 w 79"/>
              <a:gd name="T37" fmla="*/ 119 h 120"/>
              <a:gd name="T38" fmla="*/ 13 w 79"/>
              <a:gd name="T39" fmla="*/ 115 h 120"/>
              <a:gd name="T40" fmla="*/ 12 w 79"/>
              <a:gd name="T41" fmla="*/ 112 h 120"/>
              <a:gd name="T42" fmla="*/ 6 w 79"/>
              <a:gd name="T43" fmla="*/ 113 h 120"/>
              <a:gd name="T44" fmla="*/ 2 w 79"/>
              <a:gd name="T45" fmla="*/ 93 h 120"/>
              <a:gd name="T46" fmla="*/ 0 w 79"/>
              <a:gd name="T47" fmla="*/ 78 h 120"/>
              <a:gd name="T48" fmla="*/ 15 w 79"/>
              <a:gd name="T49" fmla="*/ 68 h 120"/>
              <a:gd name="T50" fmla="*/ 21 w 79"/>
              <a:gd name="T51" fmla="*/ 52 h 120"/>
              <a:gd name="T52" fmla="*/ 16 w 79"/>
              <a:gd name="T53" fmla="*/ 46 h 120"/>
              <a:gd name="T54" fmla="*/ 20 w 79"/>
              <a:gd name="T55" fmla="*/ 45 h 120"/>
              <a:gd name="T56" fmla="*/ 26 w 79"/>
              <a:gd name="T57" fmla="*/ 44 h 120"/>
              <a:gd name="T58" fmla="*/ 34 w 79"/>
              <a:gd name="T59" fmla="*/ 20 h 120"/>
              <a:gd name="T60" fmla="*/ 34 w 79"/>
              <a:gd name="T61" fmla="*/ 19 h 120"/>
              <a:gd name="T62" fmla="*/ 35 w 79"/>
              <a:gd name="T63" fmla="*/ 16 h 120"/>
              <a:gd name="T64" fmla="*/ 35 w 79"/>
              <a:gd name="T65" fmla="*/ 12 h 120"/>
              <a:gd name="T66" fmla="*/ 42 w 79"/>
              <a:gd name="T67" fmla="*/ 18 h 120"/>
              <a:gd name="T68" fmla="*/ 45 w 79"/>
              <a:gd name="T69" fmla="*/ 19 h 120"/>
              <a:gd name="T70" fmla="*/ 49 w 79"/>
              <a:gd name="T71" fmla="*/ 18 h 120"/>
              <a:gd name="T72" fmla="*/ 57 w 79"/>
              <a:gd name="T73" fmla="*/ 11 h 120"/>
              <a:gd name="T74" fmla="*/ 65 w 79"/>
              <a:gd name="T7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9" h="120">
                <a:moveTo>
                  <a:pt x="65" y="0"/>
                </a:moveTo>
                <a:lnTo>
                  <a:pt x="69" y="11"/>
                </a:lnTo>
                <a:lnTo>
                  <a:pt x="79" y="8"/>
                </a:lnTo>
                <a:lnTo>
                  <a:pt x="79" y="20"/>
                </a:lnTo>
                <a:lnTo>
                  <a:pt x="79" y="29"/>
                </a:lnTo>
                <a:lnTo>
                  <a:pt x="57" y="35"/>
                </a:lnTo>
                <a:lnTo>
                  <a:pt x="64" y="41"/>
                </a:lnTo>
                <a:lnTo>
                  <a:pt x="57" y="48"/>
                </a:lnTo>
                <a:lnTo>
                  <a:pt x="56" y="70"/>
                </a:lnTo>
                <a:lnTo>
                  <a:pt x="62" y="71"/>
                </a:lnTo>
                <a:lnTo>
                  <a:pt x="56" y="78"/>
                </a:lnTo>
                <a:lnTo>
                  <a:pt x="47" y="89"/>
                </a:lnTo>
                <a:lnTo>
                  <a:pt x="51" y="93"/>
                </a:lnTo>
                <a:lnTo>
                  <a:pt x="51" y="94"/>
                </a:lnTo>
                <a:lnTo>
                  <a:pt x="41" y="102"/>
                </a:lnTo>
                <a:lnTo>
                  <a:pt x="23" y="116"/>
                </a:lnTo>
                <a:lnTo>
                  <a:pt x="20" y="119"/>
                </a:lnTo>
                <a:lnTo>
                  <a:pt x="16" y="120"/>
                </a:lnTo>
                <a:lnTo>
                  <a:pt x="16" y="119"/>
                </a:lnTo>
                <a:lnTo>
                  <a:pt x="13" y="115"/>
                </a:lnTo>
                <a:lnTo>
                  <a:pt x="12" y="112"/>
                </a:lnTo>
                <a:lnTo>
                  <a:pt x="6" y="113"/>
                </a:lnTo>
                <a:lnTo>
                  <a:pt x="2" y="93"/>
                </a:lnTo>
                <a:lnTo>
                  <a:pt x="0" y="78"/>
                </a:lnTo>
                <a:lnTo>
                  <a:pt x="15" y="68"/>
                </a:lnTo>
                <a:lnTo>
                  <a:pt x="21" y="52"/>
                </a:lnTo>
                <a:lnTo>
                  <a:pt x="16" y="46"/>
                </a:lnTo>
                <a:lnTo>
                  <a:pt x="20" y="45"/>
                </a:lnTo>
                <a:lnTo>
                  <a:pt x="26" y="44"/>
                </a:lnTo>
                <a:lnTo>
                  <a:pt x="34" y="20"/>
                </a:lnTo>
                <a:lnTo>
                  <a:pt x="34" y="19"/>
                </a:lnTo>
                <a:lnTo>
                  <a:pt x="35" y="16"/>
                </a:lnTo>
                <a:lnTo>
                  <a:pt x="35" y="12"/>
                </a:lnTo>
                <a:lnTo>
                  <a:pt x="42" y="18"/>
                </a:lnTo>
                <a:lnTo>
                  <a:pt x="45" y="19"/>
                </a:lnTo>
                <a:lnTo>
                  <a:pt x="49" y="18"/>
                </a:lnTo>
                <a:lnTo>
                  <a:pt x="57" y="11"/>
                </a:lnTo>
                <a:lnTo>
                  <a:pt x="6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1080">
            <a:extLst>
              <a:ext uri="{FF2B5EF4-FFF2-40B4-BE49-F238E27FC236}">
                <a16:creationId xmlns:a16="http://schemas.microsoft.com/office/drawing/2014/main" id="{58DF5544-E427-626F-214B-045032728F01}"/>
              </a:ext>
            </a:extLst>
          </p:cNvPr>
          <p:cNvSpPr>
            <a:spLocks/>
          </p:cNvSpPr>
          <p:nvPr/>
        </p:nvSpPr>
        <p:spPr bwMode="auto">
          <a:xfrm>
            <a:off x="5181612" y="3556014"/>
            <a:ext cx="249238" cy="223838"/>
          </a:xfrm>
          <a:custGeom>
            <a:avLst/>
            <a:gdLst>
              <a:gd name="T0" fmla="*/ 49 w 157"/>
              <a:gd name="T1" fmla="*/ 39 h 141"/>
              <a:gd name="T2" fmla="*/ 79 w 157"/>
              <a:gd name="T3" fmla="*/ 56 h 141"/>
              <a:gd name="T4" fmla="*/ 103 w 157"/>
              <a:gd name="T5" fmla="*/ 48 h 141"/>
              <a:gd name="T6" fmla="*/ 116 w 157"/>
              <a:gd name="T7" fmla="*/ 39 h 141"/>
              <a:gd name="T8" fmla="*/ 124 w 157"/>
              <a:gd name="T9" fmla="*/ 43 h 141"/>
              <a:gd name="T10" fmla="*/ 145 w 157"/>
              <a:gd name="T11" fmla="*/ 52 h 141"/>
              <a:gd name="T12" fmla="*/ 148 w 157"/>
              <a:gd name="T13" fmla="*/ 59 h 141"/>
              <a:gd name="T14" fmla="*/ 157 w 157"/>
              <a:gd name="T15" fmla="*/ 66 h 141"/>
              <a:gd name="T16" fmla="*/ 156 w 157"/>
              <a:gd name="T17" fmla="*/ 71 h 141"/>
              <a:gd name="T18" fmla="*/ 152 w 157"/>
              <a:gd name="T19" fmla="*/ 71 h 141"/>
              <a:gd name="T20" fmla="*/ 148 w 157"/>
              <a:gd name="T21" fmla="*/ 73 h 141"/>
              <a:gd name="T22" fmla="*/ 146 w 157"/>
              <a:gd name="T23" fmla="*/ 80 h 141"/>
              <a:gd name="T24" fmla="*/ 145 w 157"/>
              <a:gd name="T25" fmla="*/ 88 h 141"/>
              <a:gd name="T26" fmla="*/ 145 w 157"/>
              <a:gd name="T27" fmla="*/ 89 h 141"/>
              <a:gd name="T28" fmla="*/ 150 w 157"/>
              <a:gd name="T29" fmla="*/ 97 h 141"/>
              <a:gd name="T30" fmla="*/ 145 w 157"/>
              <a:gd name="T31" fmla="*/ 101 h 141"/>
              <a:gd name="T32" fmla="*/ 145 w 157"/>
              <a:gd name="T33" fmla="*/ 107 h 141"/>
              <a:gd name="T34" fmla="*/ 148 w 157"/>
              <a:gd name="T35" fmla="*/ 107 h 141"/>
              <a:gd name="T36" fmla="*/ 153 w 157"/>
              <a:gd name="T37" fmla="*/ 107 h 141"/>
              <a:gd name="T38" fmla="*/ 153 w 157"/>
              <a:gd name="T39" fmla="*/ 119 h 141"/>
              <a:gd name="T40" fmla="*/ 153 w 157"/>
              <a:gd name="T41" fmla="*/ 120 h 141"/>
              <a:gd name="T42" fmla="*/ 148 w 157"/>
              <a:gd name="T43" fmla="*/ 120 h 141"/>
              <a:gd name="T44" fmla="*/ 144 w 157"/>
              <a:gd name="T45" fmla="*/ 120 h 141"/>
              <a:gd name="T46" fmla="*/ 135 w 157"/>
              <a:gd name="T47" fmla="*/ 133 h 141"/>
              <a:gd name="T48" fmla="*/ 134 w 157"/>
              <a:gd name="T49" fmla="*/ 137 h 141"/>
              <a:gd name="T50" fmla="*/ 131 w 157"/>
              <a:gd name="T51" fmla="*/ 141 h 141"/>
              <a:gd name="T52" fmla="*/ 111 w 157"/>
              <a:gd name="T53" fmla="*/ 131 h 141"/>
              <a:gd name="T54" fmla="*/ 107 w 157"/>
              <a:gd name="T55" fmla="*/ 126 h 141"/>
              <a:gd name="T56" fmla="*/ 105 w 157"/>
              <a:gd name="T57" fmla="*/ 122 h 141"/>
              <a:gd name="T58" fmla="*/ 107 w 157"/>
              <a:gd name="T59" fmla="*/ 115 h 141"/>
              <a:gd name="T60" fmla="*/ 105 w 157"/>
              <a:gd name="T61" fmla="*/ 112 h 141"/>
              <a:gd name="T62" fmla="*/ 100 w 157"/>
              <a:gd name="T63" fmla="*/ 114 h 141"/>
              <a:gd name="T64" fmla="*/ 89 w 157"/>
              <a:gd name="T65" fmla="*/ 101 h 141"/>
              <a:gd name="T66" fmla="*/ 86 w 157"/>
              <a:gd name="T67" fmla="*/ 99 h 141"/>
              <a:gd name="T68" fmla="*/ 85 w 157"/>
              <a:gd name="T69" fmla="*/ 99 h 141"/>
              <a:gd name="T70" fmla="*/ 79 w 157"/>
              <a:gd name="T71" fmla="*/ 97 h 141"/>
              <a:gd name="T72" fmla="*/ 78 w 157"/>
              <a:gd name="T73" fmla="*/ 96 h 141"/>
              <a:gd name="T74" fmla="*/ 37 w 157"/>
              <a:gd name="T75" fmla="*/ 51 h 141"/>
              <a:gd name="T76" fmla="*/ 0 w 157"/>
              <a:gd name="T77" fmla="*/ 13 h 141"/>
              <a:gd name="T78" fmla="*/ 13 w 157"/>
              <a:gd name="T79" fmla="*/ 0 h 141"/>
              <a:gd name="T80" fmla="*/ 49 w 157"/>
              <a:gd name="T81" fmla="*/ 39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7" h="141">
                <a:moveTo>
                  <a:pt x="49" y="39"/>
                </a:moveTo>
                <a:lnTo>
                  <a:pt x="79" y="56"/>
                </a:lnTo>
                <a:lnTo>
                  <a:pt x="103" y="48"/>
                </a:lnTo>
                <a:lnTo>
                  <a:pt x="116" y="39"/>
                </a:lnTo>
                <a:lnTo>
                  <a:pt x="124" y="43"/>
                </a:lnTo>
                <a:lnTo>
                  <a:pt x="145" y="52"/>
                </a:lnTo>
                <a:lnTo>
                  <a:pt x="148" y="59"/>
                </a:lnTo>
                <a:lnTo>
                  <a:pt x="157" y="66"/>
                </a:lnTo>
                <a:lnTo>
                  <a:pt x="156" y="71"/>
                </a:lnTo>
                <a:lnTo>
                  <a:pt x="152" y="71"/>
                </a:lnTo>
                <a:lnTo>
                  <a:pt x="148" y="73"/>
                </a:lnTo>
                <a:lnTo>
                  <a:pt x="146" y="80"/>
                </a:lnTo>
                <a:lnTo>
                  <a:pt x="145" y="88"/>
                </a:lnTo>
                <a:lnTo>
                  <a:pt x="145" y="89"/>
                </a:lnTo>
                <a:lnTo>
                  <a:pt x="150" y="97"/>
                </a:lnTo>
                <a:lnTo>
                  <a:pt x="145" y="101"/>
                </a:lnTo>
                <a:lnTo>
                  <a:pt x="145" y="107"/>
                </a:lnTo>
                <a:lnTo>
                  <a:pt x="148" y="107"/>
                </a:lnTo>
                <a:lnTo>
                  <a:pt x="153" y="107"/>
                </a:lnTo>
                <a:lnTo>
                  <a:pt x="153" y="119"/>
                </a:lnTo>
                <a:lnTo>
                  <a:pt x="153" y="120"/>
                </a:lnTo>
                <a:lnTo>
                  <a:pt x="148" y="120"/>
                </a:lnTo>
                <a:lnTo>
                  <a:pt x="144" y="120"/>
                </a:lnTo>
                <a:lnTo>
                  <a:pt x="135" y="133"/>
                </a:lnTo>
                <a:lnTo>
                  <a:pt x="134" y="137"/>
                </a:lnTo>
                <a:lnTo>
                  <a:pt x="131" y="141"/>
                </a:lnTo>
                <a:lnTo>
                  <a:pt x="111" y="131"/>
                </a:lnTo>
                <a:lnTo>
                  <a:pt x="107" y="126"/>
                </a:lnTo>
                <a:lnTo>
                  <a:pt x="105" y="122"/>
                </a:lnTo>
                <a:lnTo>
                  <a:pt x="107" y="115"/>
                </a:lnTo>
                <a:lnTo>
                  <a:pt x="105" y="112"/>
                </a:lnTo>
                <a:lnTo>
                  <a:pt x="100" y="114"/>
                </a:lnTo>
                <a:lnTo>
                  <a:pt x="89" y="101"/>
                </a:lnTo>
                <a:lnTo>
                  <a:pt x="86" y="99"/>
                </a:lnTo>
                <a:lnTo>
                  <a:pt x="85" y="99"/>
                </a:lnTo>
                <a:lnTo>
                  <a:pt x="79" y="97"/>
                </a:lnTo>
                <a:lnTo>
                  <a:pt x="78" y="96"/>
                </a:lnTo>
                <a:lnTo>
                  <a:pt x="37" y="51"/>
                </a:lnTo>
                <a:lnTo>
                  <a:pt x="0" y="13"/>
                </a:lnTo>
                <a:lnTo>
                  <a:pt x="13" y="0"/>
                </a:lnTo>
                <a:lnTo>
                  <a:pt x="49" y="3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1081">
            <a:extLst>
              <a:ext uri="{FF2B5EF4-FFF2-40B4-BE49-F238E27FC236}">
                <a16:creationId xmlns:a16="http://schemas.microsoft.com/office/drawing/2014/main" id="{74F5B87A-077B-2D06-9D22-FFDB6E1F2FAE}"/>
              </a:ext>
            </a:extLst>
          </p:cNvPr>
          <p:cNvSpPr>
            <a:spLocks/>
          </p:cNvSpPr>
          <p:nvPr/>
        </p:nvSpPr>
        <p:spPr bwMode="auto">
          <a:xfrm>
            <a:off x="5784863" y="3573477"/>
            <a:ext cx="193675" cy="344489"/>
          </a:xfrm>
          <a:custGeom>
            <a:avLst/>
            <a:gdLst>
              <a:gd name="T0" fmla="*/ 101 w 122"/>
              <a:gd name="T1" fmla="*/ 217 h 217"/>
              <a:gd name="T2" fmla="*/ 94 w 122"/>
              <a:gd name="T3" fmla="*/ 214 h 217"/>
              <a:gd name="T4" fmla="*/ 86 w 122"/>
              <a:gd name="T5" fmla="*/ 212 h 217"/>
              <a:gd name="T6" fmla="*/ 81 w 122"/>
              <a:gd name="T7" fmla="*/ 210 h 217"/>
              <a:gd name="T8" fmla="*/ 71 w 122"/>
              <a:gd name="T9" fmla="*/ 206 h 217"/>
              <a:gd name="T10" fmla="*/ 61 w 122"/>
              <a:gd name="T11" fmla="*/ 204 h 217"/>
              <a:gd name="T12" fmla="*/ 40 w 122"/>
              <a:gd name="T13" fmla="*/ 198 h 217"/>
              <a:gd name="T14" fmla="*/ 23 w 122"/>
              <a:gd name="T15" fmla="*/ 194 h 217"/>
              <a:gd name="T16" fmla="*/ 19 w 122"/>
              <a:gd name="T17" fmla="*/ 150 h 217"/>
              <a:gd name="T18" fmla="*/ 5 w 122"/>
              <a:gd name="T19" fmla="*/ 122 h 217"/>
              <a:gd name="T20" fmla="*/ 1 w 122"/>
              <a:gd name="T21" fmla="*/ 89 h 217"/>
              <a:gd name="T22" fmla="*/ 2 w 122"/>
              <a:gd name="T23" fmla="*/ 86 h 217"/>
              <a:gd name="T24" fmla="*/ 4 w 122"/>
              <a:gd name="T25" fmla="*/ 82 h 217"/>
              <a:gd name="T26" fmla="*/ 32 w 122"/>
              <a:gd name="T27" fmla="*/ 41 h 217"/>
              <a:gd name="T28" fmla="*/ 38 w 122"/>
              <a:gd name="T29" fmla="*/ 32 h 217"/>
              <a:gd name="T30" fmla="*/ 36 w 122"/>
              <a:gd name="T31" fmla="*/ 24 h 217"/>
              <a:gd name="T32" fmla="*/ 46 w 122"/>
              <a:gd name="T33" fmla="*/ 19 h 217"/>
              <a:gd name="T34" fmla="*/ 56 w 122"/>
              <a:gd name="T35" fmla="*/ 14 h 217"/>
              <a:gd name="T36" fmla="*/ 79 w 122"/>
              <a:gd name="T37" fmla="*/ 7 h 217"/>
              <a:gd name="T38" fmla="*/ 99 w 122"/>
              <a:gd name="T39" fmla="*/ 0 h 217"/>
              <a:gd name="T40" fmla="*/ 96 w 122"/>
              <a:gd name="T41" fmla="*/ 7 h 217"/>
              <a:gd name="T42" fmla="*/ 91 w 122"/>
              <a:gd name="T43" fmla="*/ 17 h 217"/>
              <a:gd name="T44" fmla="*/ 86 w 122"/>
              <a:gd name="T45" fmla="*/ 25 h 217"/>
              <a:gd name="T46" fmla="*/ 80 w 122"/>
              <a:gd name="T47" fmla="*/ 37 h 217"/>
              <a:gd name="T48" fmla="*/ 71 w 122"/>
              <a:gd name="T49" fmla="*/ 56 h 217"/>
              <a:gd name="T50" fmla="*/ 72 w 122"/>
              <a:gd name="T51" fmla="*/ 69 h 217"/>
              <a:gd name="T52" fmla="*/ 83 w 122"/>
              <a:gd name="T53" fmla="*/ 75 h 217"/>
              <a:gd name="T54" fmla="*/ 94 w 122"/>
              <a:gd name="T55" fmla="*/ 85 h 217"/>
              <a:gd name="T56" fmla="*/ 113 w 122"/>
              <a:gd name="T57" fmla="*/ 90 h 217"/>
              <a:gd name="T58" fmla="*/ 118 w 122"/>
              <a:gd name="T59" fmla="*/ 96 h 217"/>
              <a:gd name="T60" fmla="*/ 118 w 122"/>
              <a:gd name="T61" fmla="*/ 104 h 217"/>
              <a:gd name="T62" fmla="*/ 120 w 122"/>
              <a:gd name="T63" fmla="*/ 119 h 217"/>
              <a:gd name="T64" fmla="*/ 121 w 122"/>
              <a:gd name="T65" fmla="*/ 135 h 217"/>
              <a:gd name="T66" fmla="*/ 122 w 122"/>
              <a:gd name="T67" fmla="*/ 152 h 217"/>
              <a:gd name="T68" fmla="*/ 122 w 122"/>
              <a:gd name="T69" fmla="*/ 167 h 217"/>
              <a:gd name="T70" fmla="*/ 118 w 122"/>
              <a:gd name="T71" fmla="*/ 176 h 217"/>
              <a:gd name="T72" fmla="*/ 116 w 122"/>
              <a:gd name="T73" fmla="*/ 184 h 217"/>
              <a:gd name="T74" fmla="*/ 111 w 122"/>
              <a:gd name="T75" fmla="*/ 194 h 217"/>
              <a:gd name="T76" fmla="*/ 106 w 122"/>
              <a:gd name="T77" fmla="*/ 206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03" y="212"/>
                </a:moveTo>
                <a:lnTo>
                  <a:pt x="101" y="217"/>
                </a:lnTo>
                <a:lnTo>
                  <a:pt x="95" y="216"/>
                </a:lnTo>
                <a:lnTo>
                  <a:pt x="94" y="214"/>
                </a:lnTo>
                <a:lnTo>
                  <a:pt x="91" y="214"/>
                </a:lnTo>
                <a:lnTo>
                  <a:pt x="86" y="212"/>
                </a:lnTo>
                <a:lnTo>
                  <a:pt x="84" y="212"/>
                </a:lnTo>
                <a:lnTo>
                  <a:pt x="81" y="210"/>
                </a:lnTo>
                <a:lnTo>
                  <a:pt x="72" y="206"/>
                </a:lnTo>
                <a:lnTo>
                  <a:pt x="71" y="206"/>
                </a:lnTo>
                <a:lnTo>
                  <a:pt x="65" y="205"/>
                </a:lnTo>
                <a:lnTo>
                  <a:pt x="61" y="204"/>
                </a:lnTo>
                <a:lnTo>
                  <a:pt x="51" y="201"/>
                </a:lnTo>
                <a:lnTo>
                  <a:pt x="40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6" y="33"/>
                </a:lnTo>
                <a:lnTo>
                  <a:pt x="38" y="32"/>
                </a:lnTo>
                <a:lnTo>
                  <a:pt x="36" y="28"/>
                </a:lnTo>
                <a:lnTo>
                  <a:pt x="36" y="24"/>
                </a:lnTo>
                <a:lnTo>
                  <a:pt x="38" y="24"/>
                </a:lnTo>
                <a:lnTo>
                  <a:pt x="46" y="19"/>
                </a:lnTo>
                <a:lnTo>
                  <a:pt x="53" y="15"/>
                </a:lnTo>
                <a:lnTo>
                  <a:pt x="56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4"/>
                </a:lnTo>
                <a:lnTo>
                  <a:pt x="96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6" y="25"/>
                </a:lnTo>
                <a:lnTo>
                  <a:pt x="84" y="29"/>
                </a:lnTo>
                <a:lnTo>
                  <a:pt x="80" y="37"/>
                </a:lnTo>
                <a:lnTo>
                  <a:pt x="73" y="49"/>
                </a:lnTo>
                <a:lnTo>
                  <a:pt x="71" y="56"/>
                </a:lnTo>
                <a:lnTo>
                  <a:pt x="66" y="64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1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4"/>
                </a:lnTo>
                <a:lnTo>
                  <a:pt x="113" y="190"/>
                </a:lnTo>
                <a:lnTo>
                  <a:pt x="111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1082">
            <a:extLst>
              <a:ext uri="{FF2B5EF4-FFF2-40B4-BE49-F238E27FC236}">
                <a16:creationId xmlns:a16="http://schemas.microsoft.com/office/drawing/2014/main" id="{6EFA2E0F-A773-04FF-8F48-24A31C26210F}"/>
              </a:ext>
            </a:extLst>
          </p:cNvPr>
          <p:cNvSpPr>
            <a:spLocks/>
          </p:cNvSpPr>
          <p:nvPr/>
        </p:nvSpPr>
        <p:spPr bwMode="auto">
          <a:xfrm>
            <a:off x="5518162" y="3624277"/>
            <a:ext cx="114300" cy="163513"/>
          </a:xfrm>
          <a:custGeom>
            <a:avLst/>
            <a:gdLst>
              <a:gd name="T0" fmla="*/ 54 w 72"/>
              <a:gd name="T1" fmla="*/ 15 h 103"/>
              <a:gd name="T2" fmla="*/ 58 w 72"/>
              <a:gd name="T3" fmla="*/ 35 h 103"/>
              <a:gd name="T4" fmla="*/ 64 w 72"/>
              <a:gd name="T5" fmla="*/ 34 h 103"/>
              <a:gd name="T6" fmla="*/ 65 w 72"/>
              <a:gd name="T7" fmla="*/ 37 h 103"/>
              <a:gd name="T8" fmla="*/ 68 w 72"/>
              <a:gd name="T9" fmla="*/ 41 h 103"/>
              <a:gd name="T10" fmla="*/ 68 w 72"/>
              <a:gd name="T11" fmla="*/ 42 h 103"/>
              <a:gd name="T12" fmla="*/ 72 w 72"/>
              <a:gd name="T13" fmla="*/ 41 h 103"/>
              <a:gd name="T14" fmla="*/ 65 w 72"/>
              <a:gd name="T15" fmla="*/ 43 h 103"/>
              <a:gd name="T16" fmla="*/ 63 w 72"/>
              <a:gd name="T17" fmla="*/ 45 h 103"/>
              <a:gd name="T18" fmla="*/ 57 w 72"/>
              <a:gd name="T19" fmla="*/ 50 h 103"/>
              <a:gd name="T20" fmla="*/ 54 w 72"/>
              <a:gd name="T21" fmla="*/ 56 h 103"/>
              <a:gd name="T22" fmla="*/ 54 w 72"/>
              <a:gd name="T23" fmla="*/ 56 h 103"/>
              <a:gd name="T24" fmla="*/ 60 w 72"/>
              <a:gd name="T25" fmla="*/ 57 h 103"/>
              <a:gd name="T26" fmla="*/ 58 w 72"/>
              <a:gd name="T27" fmla="*/ 60 h 103"/>
              <a:gd name="T28" fmla="*/ 57 w 72"/>
              <a:gd name="T29" fmla="*/ 65 h 103"/>
              <a:gd name="T30" fmla="*/ 58 w 72"/>
              <a:gd name="T31" fmla="*/ 68 h 103"/>
              <a:gd name="T32" fmla="*/ 63 w 72"/>
              <a:gd name="T33" fmla="*/ 82 h 103"/>
              <a:gd name="T34" fmla="*/ 57 w 72"/>
              <a:gd name="T35" fmla="*/ 91 h 103"/>
              <a:gd name="T36" fmla="*/ 56 w 72"/>
              <a:gd name="T37" fmla="*/ 92 h 103"/>
              <a:gd name="T38" fmla="*/ 38 w 72"/>
              <a:gd name="T39" fmla="*/ 99 h 103"/>
              <a:gd name="T40" fmla="*/ 35 w 72"/>
              <a:gd name="T41" fmla="*/ 91 h 103"/>
              <a:gd name="T42" fmla="*/ 16 w 72"/>
              <a:gd name="T43" fmla="*/ 103 h 103"/>
              <a:gd name="T44" fmla="*/ 12 w 72"/>
              <a:gd name="T45" fmla="*/ 99 h 103"/>
              <a:gd name="T46" fmla="*/ 4 w 72"/>
              <a:gd name="T47" fmla="*/ 92 h 103"/>
              <a:gd name="T48" fmla="*/ 4 w 72"/>
              <a:gd name="T49" fmla="*/ 91 h 103"/>
              <a:gd name="T50" fmla="*/ 4 w 72"/>
              <a:gd name="T51" fmla="*/ 86 h 103"/>
              <a:gd name="T52" fmla="*/ 7 w 72"/>
              <a:gd name="T53" fmla="*/ 72 h 103"/>
              <a:gd name="T54" fmla="*/ 2 w 72"/>
              <a:gd name="T55" fmla="*/ 67 h 103"/>
              <a:gd name="T56" fmla="*/ 2 w 72"/>
              <a:gd name="T57" fmla="*/ 56 h 103"/>
              <a:gd name="T58" fmla="*/ 2 w 72"/>
              <a:gd name="T59" fmla="*/ 52 h 103"/>
              <a:gd name="T60" fmla="*/ 4 w 72"/>
              <a:gd name="T61" fmla="*/ 47 h 103"/>
              <a:gd name="T62" fmla="*/ 4 w 72"/>
              <a:gd name="T63" fmla="*/ 46 h 103"/>
              <a:gd name="T64" fmla="*/ 0 w 72"/>
              <a:gd name="T65" fmla="*/ 43 h 103"/>
              <a:gd name="T66" fmla="*/ 7 w 72"/>
              <a:gd name="T67" fmla="*/ 37 h 103"/>
              <a:gd name="T68" fmla="*/ 13 w 72"/>
              <a:gd name="T69" fmla="*/ 31 h 103"/>
              <a:gd name="T70" fmla="*/ 17 w 72"/>
              <a:gd name="T71" fmla="*/ 34 h 103"/>
              <a:gd name="T72" fmla="*/ 34 w 72"/>
              <a:gd name="T73" fmla="*/ 28 h 103"/>
              <a:gd name="T74" fmla="*/ 37 w 72"/>
              <a:gd name="T75" fmla="*/ 24 h 103"/>
              <a:gd name="T76" fmla="*/ 34 w 72"/>
              <a:gd name="T77" fmla="*/ 11 h 103"/>
              <a:gd name="T78" fmla="*/ 52 w 72"/>
              <a:gd name="T79" fmla="*/ 0 h 103"/>
              <a:gd name="T80" fmla="*/ 54 w 72"/>
              <a:gd name="T81" fmla="*/ 1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54" y="15"/>
                </a:moveTo>
                <a:lnTo>
                  <a:pt x="58" y="35"/>
                </a:lnTo>
                <a:lnTo>
                  <a:pt x="64" y="34"/>
                </a:lnTo>
                <a:lnTo>
                  <a:pt x="65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  <a:lnTo>
                  <a:pt x="65" y="43"/>
                </a:lnTo>
                <a:lnTo>
                  <a:pt x="63" y="45"/>
                </a:lnTo>
                <a:lnTo>
                  <a:pt x="57" y="50"/>
                </a:lnTo>
                <a:lnTo>
                  <a:pt x="54" y="56"/>
                </a:lnTo>
                <a:lnTo>
                  <a:pt x="54" y="56"/>
                </a:lnTo>
                <a:lnTo>
                  <a:pt x="60" y="57"/>
                </a:lnTo>
                <a:lnTo>
                  <a:pt x="58" y="60"/>
                </a:lnTo>
                <a:lnTo>
                  <a:pt x="57" y="65"/>
                </a:lnTo>
                <a:lnTo>
                  <a:pt x="58" y="68"/>
                </a:lnTo>
                <a:lnTo>
                  <a:pt x="63" y="82"/>
                </a:lnTo>
                <a:lnTo>
                  <a:pt x="57" y="91"/>
                </a:lnTo>
                <a:lnTo>
                  <a:pt x="56" y="92"/>
                </a:lnTo>
                <a:lnTo>
                  <a:pt x="38" y="99"/>
                </a:lnTo>
                <a:lnTo>
                  <a:pt x="35" y="91"/>
                </a:lnTo>
                <a:lnTo>
                  <a:pt x="16" y="103"/>
                </a:lnTo>
                <a:lnTo>
                  <a:pt x="12" y="99"/>
                </a:lnTo>
                <a:lnTo>
                  <a:pt x="4" y="92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2" y="67"/>
                </a:lnTo>
                <a:lnTo>
                  <a:pt x="2" y="56"/>
                </a:lnTo>
                <a:lnTo>
                  <a:pt x="2" y="52"/>
                </a:lnTo>
                <a:lnTo>
                  <a:pt x="4" y="47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3" y="31"/>
                </a:lnTo>
                <a:lnTo>
                  <a:pt x="17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4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1083">
            <a:extLst>
              <a:ext uri="{FF2B5EF4-FFF2-40B4-BE49-F238E27FC236}">
                <a16:creationId xmlns:a16="http://schemas.microsoft.com/office/drawing/2014/main" id="{650134A1-798C-7EFF-359E-0B698960D470}"/>
              </a:ext>
            </a:extLst>
          </p:cNvPr>
          <p:cNvSpPr>
            <a:spLocks/>
          </p:cNvSpPr>
          <p:nvPr/>
        </p:nvSpPr>
        <p:spPr bwMode="auto">
          <a:xfrm>
            <a:off x="4768861" y="3644914"/>
            <a:ext cx="404813" cy="377827"/>
          </a:xfrm>
          <a:custGeom>
            <a:avLst/>
            <a:gdLst>
              <a:gd name="T0" fmla="*/ 73 w 255"/>
              <a:gd name="T1" fmla="*/ 229 h 238"/>
              <a:gd name="T2" fmla="*/ 47 w 255"/>
              <a:gd name="T3" fmla="*/ 238 h 238"/>
              <a:gd name="T4" fmla="*/ 37 w 255"/>
              <a:gd name="T5" fmla="*/ 223 h 238"/>
              <a:gd name="T6" fmla="*/ 0 w 255"/>
              <a:gd name="T7" fmla="*/ 186 h 238"/>
              <a:gd name="T8" fmla="*/ 61 w 255"/>
              <a:gd name="T9" fmla="*/ 120 h 238"/>
              <a:gd name="T10" fmla="*/ 92 w 255"/>
              <a:gd name="T11" fmla="*/ 97 h 238"/>
              <a:gd name="T12" fmla="*/ 125 w 255"/>
              <a:gd name="T13" fmla="*/ 75 h 238"/>
              <a:gd name="T14" fmla="*/ 146 w 255"/>
              <a:gd name="T15" fmla="*/ 59 h 238"/>
              <a:gd name="T16" fmla="*/ 165 w 255"/>
              <a:gd name="T17" fmla="*/ 47 h 238"/>
              <a:gd name="T18" fmla="*/ 214 w 255"/>
              <a:gd name="T19" fmla="*/ 0 h 238"/>
              <a:gd name="T20" fmla="*/ 249 w 255"/>
              <a:gd name="T21" fmla="*/ 40 h 238"/>
              <a:gd name="T22" fmla="*/ 253 w 255"/>
              <a:gd name="T23" fmla="*/ 44 h 238"/>
              <a:gd name="T24" fmla="*/ 255 w 255"/>
              <a:gd name="T25" fmla="*/ 62 h 238"/>
              <a:gd name="T26" fmla="*/ 248 w 255"/>
              <a:gd name="T27" fmla="*/ 96 h 238"/>
              <a:gd name="T28" fmla="*/ 236 w 255"/>
              <a:gd name="T29" fmla="*/ 129 h 238"/>
              <a:gd name="T30" fmla="*/ 188 w 255"/>
              <a:gd name="T31" fmla="*/ 164 h 238"/>
              <a:gd name="T32" fmla="*/ 174 w 255"/>
              <a:gd name="T33" fmla="*/ 204 h 238"/>
              <a:gd name="T34" fmla="*/ 147 w 255"/>
              <a:gd name="T35" fmla="*/ 223 h 238"/>
              <a:gd name="T36" fmla="*/ 146 w 255"/>
              <a:gd name="T37" fmla="*/ 223 h 238"/>
              <a:gd name="T38" fmla="*/ 129 w 255"/>
              <a:gd name="T39" fmla="*/ 228 h 238"/>
              <a:gd name="T40" fmla="*/ 73 w 255"/>
              <a:gd name="T41" fmla="*/ 229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5" h="238">
                <a:moveTo>
                  <a:pt x="73" y="229"/>
                </a:moveTo>
                <a:lnTo>
                  <a:pt x="47" y="238"/>
                </a:lnTo>
                <a:lnTo>
                  <a:pt x="37" y="223"/>
                </a:lnTo>
                <a:lnTo>
                  <a:pt x="0" y="186"/>
                </a:lnTo>
                <a:lnTo>
                  <a:pt x="61" y="120"/>
                </a:lnTo>
                <a:lnTo>
                  <a:pt x="92" y="97"/>
                </a:lnTo>
                <a:lnTo>
                  <a:pt x="125" y="75"/>
                </a:lnTo>
                <a:lnTo>
                  <a:pt x="146" y="59"/>
                </a:lnTo>
                <a:lnTo>
                  <a:pt x="165" y="47"/>
                </a:lnTo>
                <a:lnTo>
                  <a:pt x="214" y="0"/>
                </a:lnTo>
                <a:lnTo>
                  <a:pt x="249" y="40"/>
                </a:lnTo>
                <a:lnTo>
                  <a:pt x="253" y="44"/>
                </a:lnTo>
                <a:lnTo>
                  <a:pt x="255" y="62"/>
                </a:lnTo>
                <a:lnTo>
                  <a:pt x="248" y="96"/>
                </a:lnTo>
                <a:lnTo>
                  <a:pt x="236" y="129"/>
                </a:lnTo>
                <a:lnTo>
                  <a:pt x="188" y="164"/>
                </a:lnTo>
                <a:lnTo>
                  <a:pt x="174" y="204"/>
                </a:lnTo>
                <a:lnTo>
                  <a:pt x="147" y="223"/>
                </a:lnTo>
                <a:lnTo>
                  <a:pt x="146" y="223"/>
                </a:lnTo>
                <a:lnTo>
                  <a:pt x="129" y="228"/>
                </a:lnTo>
                <a:lnTo>
                  <a:pt x="73" y="2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1084">
            <a:extLst>
              <a:ext uri="{FF2B5EF4-FFF2-40B4-BE49-F238E27FC236}">
                <a16:creationId xmlns:a16="http://schemas.microsoft.com/office/drawing/2014/main" id="{3A65C4B6-B51D-9600-FA21-4E72B730C7C2}"/>
              </a:ext>
            </a:extLst>
          </p:cNvPr>
          <p:cNvSpPr>
            <a:spLocks/>
          </p:cNvSpPr>
          <p:nvPr/>
        </p:nvSpPr>
        <p:spPr bwMode="auto">
          <a:xfrm>
            <a:off x="5162562" y="3714765"/>
            <a:ext cx="90488" cy="82550"/>
          </a:xfrm>
          <a:custGeom>
            <a:avLst/>
            <a:gdLst>
              <a:gd name="T0" fmla="*/ 0 w 57"/>
              <a:gd name="T1" fmla="*/ 52 h 52"/>
              <a:gd name="T2" fmla="*/ 7 w 57"/>
              <a:gd name="T3" fmla="*/ 18 h 52"/>
              <a:gd name="T4" fmla="*/ 5 w 57"/>
              <a:gd name="T5" fmla="*/ 0 h 52"/>
              <a:gd name="T6" fmla="*/ 45 w 57"/>
              <a:gd name="T7" fmla="*/ 14 h 52"/>
              <a:gd name="T8" fmla="*/ 57 w 57"/>
              <a:gd name="T9" fmla="*/ 3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2">
                <a:moveTo>
                  <a:pt x="0" y="52"/>
                </a:moveTo>
                <a:lnTo>
                  <a:pt x="7" y="18"/>
                </a:lnTo>
                <a:lnTo>
                  <a:pt x="5" y="0"/>
                </a:lnTo>
                <a:lnTo>
                  <a:pt x="45" y="14"/>
                </a:lnTo>
                <a:lnTo>
                  <a:pt x="57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1085">
            <a:extLst>
              <a:ext uri="{FF2B5EF4-FFF2-40B4-BE49-F238E27FC236}">
                <a16:creationId xmlns:a16="http://schemas.microsoft.com/office/drawing/2014/main" id="{4C5B93B3-96DC-0B15-C2C6-DA5177E231B8}"/>
              </a:ext>
            </a:extLst>
          </p:cNvPr>
          <p:cNvSpPr>
            <a:spLocks/>
          </p:cNvSpPr>
          <p:nvPr/>
        </p:nvSpPr>
        <p:spPr bwMode="auto">
          <a:xfrm>
            <a:off x="5253049" y="3767152"/>
            <a:ext cx="106363" cy="82550"/>
          </a:xfrm>
          <a:custGeom>
            <a:avLst/>
            <a:gdLst>
              <a:gd name="T0" fmla="*/ 0 w 67"/>
              <a:gd name="T1" fmla="*/ 0 h 52"/>
              <a:gd name="T2" fmla="*/ 11 w 67"/>
              <a:gd name="T3" fmla="*/ 5 h 52"/>
              <a:gd name="T4" fmla="*/ 18 w 67"/>
              <a:gd name="T5" fmla="*/ 1 h 52"/>
              <a:gd name="T6" fmla="*/ 22 w 67"/>
              <a:gd name="T7" fmla="*/ 0 h 52"/>
              <a:gd name="T8" fmla="*/ 23 w 67"/>
              <a:gd name="T9" fmla="*/ 1 h 52"/>
              <a:gd name="T10" fmla="*/ 25 w 67"/>
              <a:gd name="T11" fmla="*/ 8 h 52"/>
              <a:gd name="T12" fmla="*/ 26 w 67"/>
              <a:gd name="T13" fmla="*/ 13 h 52"/>
              <a:gd name="T14" fmla="*/ 32 w 67"/>
              <a:gd name="T15" fmla="*/ 17 h 52"/>
              <a:gd name="T16" fmla="*/ 48 w 67"/>
              <a:gd name="T17" fmla="*/ 30 h 52"/>
              <a:gd name="T18" fmla="*/ 45 w 67"/>
              <a:gd name="T19" fmla="*/ 37 h 52"/>
              <a:gd name="T20" fmla="*/ 63 w 67"/>
              <a:gd name="T21" fmla="*/ 34 h 52"/>
              <a:gd name="T22" fmla="*/ 67 w 67"/>
              <a:gd name="T2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7" h="52">
                <a:moveTo>
                  <a:pt x="0" y="0"/>
                </a:moveTo>
                <a:lnTo>
                  <a:pt x="11" y="5"/>
                </a:lnTo>
                <a:lnTo>
                  <a:pt x="18" y="1"/>
                </a:lnTo>
                <a:lnTo>
                  <a:pt x="22" y="0"/>
                </a:lnTo>
                <a:lnTo>
                  <a:pt x="23" y="1"/>
                </a:lnTo>
                <a:lnTo>
                  <a:pt x="25" y="8"/>
                </a:lnTo>
                <a:lnTo>
                  <a:pt x="26" y="13"/>
                </a:lnTo>
                <a:lnTo>
                  <a:pt x="32" y="17"/>
                </a:lnTo>
                <a:lnTo>
                  <a:pt x="48" y="30"/>
                </a:lnTo>
                <a:lnTo>
                  <a:pt x="45" y="37"/>
                </a:lnTo>
                <a:lnTo>
                  <a:pt x="63" y="34"/>
                </a:lnTo>
                <a:lnTo>
                  <a:pt x="67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Freeform 1086">
            <a:extLst>
              <a:ext uri="{FF2B5EF4-FFF2-40B4-BE49-F238E27FC236}">
                <a16:creationId xmlns:a16="http://schemas.microsoft.com/office/drawing/2014/main" id="{A9DC9778-2A9A-F998-012A-987EF5237973}"/>
              </a:ext>
            </a:extLst>
          </p:cNvPr>
          <p:cNvSpPr>
            <a:spLocks/>
          </p:cNvSpPr>
          <p:nvPr/>
        </p:nvSpPr>
        <p:spPr bwMode="auto">
          <a:xfrm>
            <a:off x="5578487" y="3733815"/>
            <a:ext cx="236538" cy="195263"/>
          </a:xfrm>
          <a:custGeom>
            <a:avLst/>
            <a:gdLst>
              <a:gd name="T0" fmla="*/ 130 w 149"/>
              <a:gd name="T1" fmla="*/ 0 h 123"/>
              <a:gd name="T2" fmla="*/ 135 w 149"/>
              <a:gd name="T3" fmla="*/ 21 h 123"/>
              <a:gd name="T4" fmla="*/ 146 w 149"/>
              <a:gd name="T5" fmla="*/ 33 h 123"/>
              <a:gd name="T6" fmla="*/ 149 w 149"/>
              <a:gd name="T7" fmla="*/ 49 h 123"/>
              <a:gd name="T8" fmla="*/ 143 w 149"/>
              <a:gd name="T9" fmla="*/ 90 h 123"/>
              <a:gd name="T10" fmla="*/ 138 w 149"/>
              <a:gd name="T11" fmla="*/ 92 h 123"/>
              <a:gd name="T12" fmla="*/ 135 w 149"/>
              <a:gd name="T13" fmla="*/ 92 h 123"/>
              <a:gd name="T14" fmla="*/ 130 w 149"/>
              <a:gd name="T15" fmla="*/ 94 h 123"/>
              <a:gd name="T16" fmla="*/ 128 w 149"/>
              <a:gd name="T17" fmla="*/ 94 h 123"/>
              <a:gd name="T18" fmla="*/ 117 w 149"/>
              <a:gd name="T19" fmla="*/ 97 h 123"/>
              <a:gd name="T20" fmla="*/ 113 w 149"/>
              <a:gd name="T21" fmla="*/ 98 h 123"/>
              <a:gd name="T22" fmla="*/ 110 w 149"/>
              <a:gd name="T23" fmla="*/ 100 h 123"/>
              <a:gd name="T24" fmla="*/ 104 w 149"/>
              <a:gd name="T25" fmla="*/ 104 h 123"/>
              <a:gd name="T26" fmla="*/ 98 w 149"/>
              <a:gd name="T27" fmla="*/ 108 h 123"/>
              <a:gd name="T28" fmla="*/ 89 w 149"/>
              <a:gd name="T29" fmla="*/ 115 h 123"/>
              <a:gd name="T30" fmla="*/ 86 w 149"/>
              <a:gd name="T31" fmla="*/ 116 h 123"/>
              <a:gd name="T32" fmla="*/ 82 w 149"/>
              <a:gd name="T33" fmla="*/ 120 h 123"/>
              <a:gd name="T34" fmla="*/ 67 w 149"/>
              <a:gd name="T35" fmla="*/ 122 h 123"/>
              <a:gd name="T36" fmla="*/ 45 w 149"/>
              <a:gd name="T37" fmla="*/ 123 h 123"/>
              <a:gd name="T38" fmla="*/ 42 w 149"/>
              <a:gd name="T39" fmla="*/ 119 h 123"/>
              <a:gd name="T40" fmla="*/ 34 w 149"/>
              <a:gd name="T41" fmla="*/ 108 h 123"/>
              <a:gd name="T42" fmla="*/ 33 w 149"/>
              <a:gd name="T43" fmla="*/ 107 h 123"/>
              <a:gd name="T44" fmla="*/ 31 w 149"/>
              <a:gd name="T45" fmla="*/ 105 h 123"/>
              <a:gd name="T46" fmla="*/ 18 w 149"/>
              <a:gd name="T47" fmla="*/ 96 h 123"/>
              <a:gd name="T48" fmla="*/ 20 w 149"/>
              <a:gd name="T49" fmla="*/ 90 h 123"/>
              <a:gd name="T50" fmla="*/ 22 w 149"/>
              <a:gd name="T51" fmla="*/ 86 h 123"/>
              <a:gd name="T52" fmla="*/ 9 w 149"/>
              <a:gd name="T53" fmla="*/ 83 h 123"/>
              <a:gd name="T54" fmla="*/ 8 w 149"/>
              <a:gd name="T55" fmla="*/ 71 h 123"/>
              <a:gd name="T56" fmla="*/ 8 w 149"/>
              <a:gd name="T57" fmla="*/ 70 h 123"/>
              <a:gd name="T58" fmla="*/ 7 w 149"/>
              <a:gd name="T59" fmla="*/ 70 h 123"/>
              <a:gd name="T60" fmla="*/ 5 w 149"/>
              <a:gd name="T61" fmla="*/ 70 h 123"/>
              <a:gd name="T62" fmla="*/ 5 w 149"/>
              <a:gd name="T63" fmla="*/ 66 h 123"/>
              <a:gd name="T64" fmla="*/ 7 w 149"/>
              <a:gd name="T65" fmla="*/ 56 h 123"/>
              <a:gd name="T66" fmla="*/ 5 w 149"/>
              <a:gd name="T67" fmla="*/ 53 h 123"/>
              <a:gd name="T68" fmla="*/ 0 w 149"/>
              <a:gd name="T69" fmla="*/ 51 h 123"/>
              <a:gd name="T70" fmla="*/ 0 w 149"/>
              <a:gd name="T71" fmla="*/ 47 h 123"/>
              <a:gd name="T72" fmla="*/ 0 w 149"/>
              <a:gd name="T73" fmla="*/ 41 h 123"/>
              <a:gd name="T74" fmla="*/ 0 w 149"/>
              <a:gd name="T75" fmla="*/ 30 h 123"/>
              <a:gd name="T76" fmla="*/ 18 w 149"/>
              <a:gd name="T77" fmla="*/ 23 h 123"/>
              <a:gd name="T78" fmla="*/ 19 w 149"/>
              <a:gd name="T79" fmla="*/ 22 h 123"/>
              <a:gd name="T80" fmla="*/ 30 w 149"/>
              <a:gd name="T81" fmla="*/ 21 h 123"/>
              <a:gd name="T82" fmla="*/ 37 w 149"/>
              <a:gd name="T83" fmla="*/ 21 h 123"/>
              <a:gd name="T84" fmla="*/ 44 w 149"/>
              <a:gd name="T85" fmla="*/ 19 h 123"/>
              <a:gd name="T86" fmla="*/ 45 w 149"/>
              <a:gd name="T87" fmla="*/ 19 h 123"/>
              <a:gd name="T88" fmla="*/ 50 w 149"/>
              <a:gd name="T89" fmla="*/ 11 h 123"/>
              <a:gd name="T90" fmla="*/ 55 w 149"/>
              <a:gd name="T91" fmla="*/ 8 h 123"/>
              <a:gd name="T92" fmla="*/ 59 w 149"/>
              <a:gd name="T93" fmla="*/ 13 h 123"/>
              <a:gd name="T94" fmla="*/ 70 w 149"/>
              <a:gd name="T95" fmla="*/ 11 h 123"/>
              <a:gd name="T96" fmla="*/ 75 w 149"/>
              <a:gd name="T97" fmla="*/ 8 h 123"/>
              <a:gd name="T98" fmla="*/ 86 w 149"/>
              <a:gd name="T99" fmla="*/ 3 h 123"/>
              <a:gd name="T100" fmla="*/ 89 w 149"/>
              <a:gd name="T101" fmla="*/ 3 h 123"/>
              <a:gd name="T102" fmla="*/ 113 w 149"/>
              <a:gd name="T103" fmla="*/ 2 h 123"/>
              <a:gd name="T104" fmla="*/ 130 w 149"/>
              <a:gd name="T10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30" y="0"/>
                </a:move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7" y="97"/>
                </a:lnTo>
                <a:lnTo>
                  <a:pt x="113" y="98"/>
                </a:lnTo>
                <a:lnTo>
                  <a:pt x="110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2" y="119"/>
                </a:lnTo>
                <a:lnTo>
                  <a:pt x="34" y="108"/>
                </a:lnTo>
                <a:lnTo>
                  <a:pt x="33" y="107"/>
                </a:lnTo>
                <a:lnTo>
                  <a:pt x="31" y="105"/>
                </a:lnTo>
                <a:lnTo>
                  <a:pt x="18" y="96"/>
                </a:lnTo>
                <a:lnTo>
                  <a:pt x="20" y="90"/>
                </a:lnTo>
                <a:lnTo>
                  <a:pt x="22" y="86"/>
                </a:lnTo>
                <a:lnTo>
                  <a:pt x="9" y="83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5" y="70"/>
                </a:lnTo>
                <a:lnTo>
                  <a:pt x="5" y="66"/>
                </a:lnTo>
                <a:lnTo>
                  <a:pt x="7" y="56"/>
                </a:lnTo>
                <a:lnTo>
                  <a:pt x="5" y="53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3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0" y="11"/>
                </a:lnTo>
                <a:lnTo>
                  <a:pt x="55" y="8"/>
                </a:lnTo>
                <a:lnTo>
                  <a:pt x="59" y="13"/>
                </a:lnTo>
                <a:lnTo>
                  <a:pt x="70" y="11"/>
                </a:lnTo>
                <a:lnTo>
                  <a:pt x="75" y="8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1087">
            <a:extLst>
              <a:ext uri="{FF2B5EF4-FFF2-40B4-BE49-F238E27FC236}">
                <a16:creationId xmlns:a16="http://schemas.microsoft.com/office/drawing/2014/main" id="{973A66E8-B40E-3CE6-14CC-187CDF05DBEB}"/>
              </a:ext>
            </a:extLst>
          </p:cNvPr>
          <p:cNvSpPr>
            <a:spLocks/>
          </p:cNvSpPr>
          <p:nvPr/>
        </p:nvSpPr>
        <p:spPr bwMode="auto">
          <a:xfrm>
            <a:off x="5143512" y="3797315"/>
            <a:ext cx="233363" cy="190501"/>
          </a:xfrm>
          <a:custGeom>
            <a:avLst/>
            <a:gdLst>
              <a:gd name="T0" fmla="*/ 136 w 147"/>
              <a:gd name="T1" fmla="*/ 33 h 120"/>
              <a:gd name="T2" fmla="*/ 146 w 147"/>
              <a:gd name="T3" fmla="*/ 34 h 120"/>
              <a:gd name="T4" fmla="*/ 147 w 147"/>
              <a:gd name="T5" fmla="*/ 38 h 120"/>
              <a:gd name="T6" fmla="*/ 142 w 147"/>
              <a:gd name="T7" fmla="*/ 39 h 120"/>
              <a:gd name="T8" fmla="*/ 140 w 147"/>
              <a:gd name="T9" fmla="*/ 39 h 120"/>
              <a:gd name="T10" fmla="*/ 139 w 147"/>
              <a:gd name="T11" fmla="*/ 48 h 120"/>
              <a:gd name="T12" fmla="*/ 138 w 147"/>
              <a:gd name="T13" fmla="*/ 49 h 120"/>
              <a:gd name="T14" fmla="*/ 132 w 147"/>
              <a:gd name="T15" fmla="*/ 54 h 120"/>
              <a:gd name="T16" fmla="*/ 132 w 147"/>
              <a:gd name="T17" fmla="*/ 67 h 120"/>
              <a:gd name="T18" fmla="*/ 125 w 147"/>
              <a:gd name="T19" fmla="*/ 79 h 120"/>
              <a:gd name="T20" fmla="*/ 112 w 147"/>
              <a:gd name="T21" fmla="*/ 86 h 120"/>
              <a:gd name="T22" fmla="*/ 91 w 147"/>
              <a:gd name="T23" fmla="*/ 120 h 120"/>
              <a:gd name="T24" fmla="*/ 90 w 147"/>
              <a:gd name="T25" fmla="*/ 114 h 120"/>
              <a:gd name="T26" fmla="*/ 87 w 147"/>
              <a:gd name="T27" fmla="*/ 103 h 120"/>
              <a:gd name="T28" fmla="*/ 80 w 147"/>
              <a:gd name="T29" fmla="*/ 94 h 120"/>
              <a:gd name="T30" fmla="*/ 69 w 147"/>
              <a:gd name="T31" fmla="*/ 97 h 120"/>
              <a:gd name="T32" fmla="*/ 64 w 147"/>
              <a:gd name="T33" fmla="*/ 97 h 120"/>
              <a:gd name="T34" fmla="*/ 62 w 147"/>
              <a:gd name="T35" fmla="*/ 93 h 120"/>
              <a:gd name="T36" fmla="*/ 58 w 147"/>
              <a:gd name="T37" fmla="*/ 94 h 120"/>
              <a:gd name="T38" fmla="*/ 52 w 147"/>
              <a:gd name="T39" fmla="*/ 88 h 120"/>
              <a:gd name="T40" fmla="*/ 47 w 147"/>
              <a:gd name="T41" fmla="*/ 88 h 120"/>
              <a:gd name="T42" fmla="*/ 39 w 147"/>
              <a:gd name="T43" fmla="*/ 87 h 120"/>
              <a:gd name="T44" fmla="*/ 38 w 147"/>
              <a:gd name="T45" fmla="*/ 84 h 120"/>
              <a:gd name="T46" fmla="*/ 35 w 147"/>
              <a:gd name="T47" fmla="*/ 82 h 120"/>
              <a:gd name="T48" fmla="*/ 19 w 147"/>
              <a:gd name="T49" fmla="*/ 76 h 120"/>
              <a:gd name="T50" fmla="*/ 20 w 147"/>
              <a:gd name="T51" fmla="*/ 64 h 120"/>
              <a:gd name="T52" fmla="*/ 0 w 147"/>
              <a:gd name="T53" fmla="*/ 33 h 120"/>
              <a:gd name="T54" fmla="*/ 12 w 147"/>
              <a:gd name="T5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7" h="120">
                <a:moveTo>
                  <a:pt x="136" y="33"/>
                </a:moveTo>
                <a:lnTo>
                  <a:pt x="146" y="34"/>
                </a:lnTo>
                <a:lnTo>
                  <a:pt x="147" y="38"/>
                </a:lnTo>
                <a:lnTo>
                  <a:pt x="142" y="39"/>
                </a:lnTo>
                <a:lnTo>
                  <a:pt x="140" y="39"/>
                </a:lnTo>
                <a:lnTo>
                  <a:pt x="139" y="48"/>
                </a:lnTo>
                <a:lnTo>
                  <a:pt x="138" y="49"/>
                </a:lnTo>
                <a:lnTo>
                  <a:pt x="132" y="54"/>
                </a:lnTo>
                <a:lnTo>
                  <a:pt x="132" y="67"/>
                </a:lnTo>
                <a:lnTo>
                  <a:pt x="125" y="79"/>
                </a:lnTo>
                <a:lnTo>
                  <a:pt x="112" y="86"/>
                </a:lnTo>
                <a:lnTo>
                  <a:pt x="91" y="120"/>
                </a:lnTo>
                <a:lnTo>
                  <a:pt x="90" y="114"/>
                </a:lnTo>
                <a:lnTo>
                  <a:pt x="87" y="103"/>
                </a:lnTo>
                <a:lnTo>
                  <a:pt x="80" y="94"/>
                </a:lnTo>
                <a:lnTo>
                  <a:pt x="69" y="97"/>
                </a:lnTo>
                <a:lnTo>
                  <a:pt x="64" y="97"/>
                </a:lnTo>
                <a:lnTo>
                  <a:pt x="62" y="93"/>
                </a:lnTo>
                <a:lnTo>
                  <a:pt x="58" y="94"/>
                </a:lnTo>
                <a:lnTo>
                  <a:pt x="52" y="88"/>
                </a:lnTo>
                <a:lnTo>
                  <a:pt x="47" y="88"/>
                </a:lnTo>
                <a:lnTo>
                  <a:pt x="39" y="87"/>
                </a:lnTo>
                <a:lnTo>
                  <a:pt x="38" y="84"/>
                </a:lnTo>
                <a:lnTo>
                  <a:pt x="35" y="82"/>
                </a:lnTo>
                <a:lnTo>
                  <a:pt x="19" y="76"/>
                </a:lnTo>
                <a:lnTo>
                  <a:pt x="20" y="64"/>
                </a:lnTo>
                <a:lnTo>
                  <a:pt x="0" y="33"/>
                </a:lnTo>
                <a:lnTo>
                  <a:pt x="1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1088">
            <a:extLst>
              <a:ext uri="{FF2B5EF4-FFF2-40B4-BE49-F238E27FC236}">
                <a16:creationId xmlns:a16="http://schemas.microsoft.com/office/drawing/2014/main" id="{59D20074-125E-9B4E-40F4-CE9E4EA36B60}"/>
              </a:ext>
            </a:extLst>
          </p:cNvPr>
          <p:cNvSpPr>
            <a:spLocks/>
          </p:cNvSpPr>
          <p:nvPr/>
        </p:nvSpPr>
        <p:spPr bwMode="auto">
          <a:xfrm>
            <a:off x="4649798" y="3940191"/>
            <a:ext cx="227013" cy="242889"/>
          </a:xfrm>
          <a:custGeom>
            <a:avLst/>
            <a:gdLst>
              <a:gd name="T0" fmla="*/ 122 w 143"/>
              <a:gd name="T1" fmla="*/ 52 h 153"/>
              <a:gd name="T2" fmla="*/ 133 w 143"/>
              <a:gd name="T3" fmla="*/ 99 h 153"/>
              <a:gd name="T4" fmla="*/ 143 w 143"/>
              <a:gd name="T5" fmla="*/ 118 h 153"/>
              <a:gd name="T6" fmla="*/ 124 w 143"/>
              <a:gd name="T7" fmla="*/ 136 h 153"/>
              <a:gd name="T8" fmla="*/ 72 w 143"/>
              <a:gd name="T9" fmla="*/ 153 h 153"/>
              <a:gd name="T10" fmla="*/ 51 w 143"/>
              <a:gd name="T11" fmla="*/ 128 h 153"/>
              <a:gd name="T12" fmla="*/ 39 w 143"/>
              <a:gd name="T13" fmla="*/ 120 h 153"/>
              <a:gd name="T14" fmla="*/ 0 w 143"/>
              <a:gd name="T15" fmla="*/ 83 h 153"/>
              <a:gd name="T16" fmla="*/ 34 w 143"/>
              <a:gd name="T17" fmla="*/ 46 h 153"/>
              <a:gd name="T18" fmla="*/ 57 w 143"/>
              <a:gd name="T19" fmla="*/ 19 h 153"/>
              <a:gd name="T20" fmla="*/ 75 w 143"/>
              <a:gd name="T21" fmla="*/ 0 h 153"/>
              <a:gd name="T22" fmla="*/ 112 w 143"/>
              <a:gd name="T23" fmla="*/ 37 h 153"/>
              <a:gd name="T24" fmla="*/ 122 w 143"/>
              <a:gd name="T25" fmla="*/ 5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" h="153">
                <a:moveTo>
                  <a:pt x="122" y="52"/>
                </a:moveTo>
                <a:lnTo>
                  <a:pt x="133" y="99"/>
                </a:lnTo>
                <a:lnTo>
                  <a:pt x="143" y="118"/>
                </a:lnTo>
                <a:lnTo>
                  <a:pt x="124" y="136"/>
                </a:lnTo>
                <a:lnTo>
                  <a:pt x="72" y="153"/>
                </a:lnTo>
                <a:lnTo>
                  <a:pt x="51" y="128"/>
                </a:lnTo>
                <a:lnTo>
                  <a:pt x="39" y="120"/>
                </a:lnTo>
                <a:lnTo>
                  <a:pt x="0" y="83"/>
                </a:lnTo>
                <a:lnTo>
                  <a:pt x="34" y="46"/>
                </a:lnTo>
                <a:lnTo>
                  <a:pt x="57" y="19"/>
                </a:lnTo>
                <a:lnTo>
                  <a:pt x="75" y="0"/>
                </a:lnTo>
                <a:lnTo>
                  <a:pt x="112" y="37"/>
                </a:lnTo>
                <a:lnTo>
                  <a:pt x="122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1089">
            <a:extLst>
              <a:ext uri="{FF2B5EF4-FFF2-40B4-BE49-F238E27FC236}">
                <a16:creationId xmlns:a16="http://schemas.microsoft.com/office/drawing/2014/main" id="{928312EE-3AF1-5419-0FF6-CE91C6107E74}"/>
              </a:ext>
            </a:extLst>
          </p:cNvPr>
          <p:cNvSpPr>
            <a:spLocks/>
          </p:cNvSpPr>
          <p:nvPr/>
        </p:nvSpPr>
        <p:spPr bwMode="auto">
          <a:xfrm>
            <a:off x="4900624" y="4087829"/>
            <a:ext cx="114300" cy="31750"/>
          </a:xfrm>
          <a:custGeom>
            <a:avLst/>
            <a:gdLst>
              <a:gd name="T0" fmla="*/ 72 w 72"/>
              <a:gd name="T1" fmla="*/ 0 h 20"/>
              <a:gd name="T2" fmla="*/ 63 w 72"/>
              <a:gd name="T3" fmla="*/ 1 h 20"/>
              <a:gd name="T4" fmla="*/ 57 w 72"/>
              <a:gd name="T5" fmla="*/ 2 h 20"/>
              <a:gd name="T6" fmla="*/ 39 w 72"/>
              <a:gd name="T7" fmla="*/ 5 h 20"/>
              <a:gd name="T8" fmla="*/ 38 w 72"/>
              <a:gd name="T9" fmla="*/ 5 h 20"/>
              <a:gd name="T10" fmla="*/ 35 w 72"/>
              <a:gd name="T11" fmla="*/ 6 h 20"/>
              <a:gd name="T12" fmla="*/ 0 w 72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" h="20">
                <a:moveTo>
                  <a:pt x="72" y="0"/>
                </a:moveTo>
                <a:lnTo>
                  <a:pt x="63" y="1"/>
                </a:lnTo>
                <a:lnTo>
                  <a:pt x="57" y="2"/>
                </a:lnTo>
                <a:lnTo>
                  <a:pt x="39" y="5"/>
                </a:lnTo>
                <a:lnTo>
                  <a:pt x="38" y="5"/>
                </a:lnTo>
                <a:lnTo>
                  <a:pt x="35" y="6"/>
                </a:lnTo>
                <a:lnTo>
                  <a:pt x="0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1090">
            <a:extLst>
              <a:ext uri="{FF2B5EF4-FFF2-40B4-BE49-F238E27FC236}">
                <a16:creationId xmlns:a16="http://schemas.microsoft.com/office/drawing/2014/main" id="{605C304C-B155-7CA4-2495-FBE4711984DC}"/>
              </a:ext>
            </a:extLst>
          </p:cNvPr>
          <p:cNvSpPr>
            <a:spLocks/>
          </p:cNvSpPr>
          <p:nvPr/>
        </p:nvSpPr>
        <p:spPr bwMode="auto">
          <a:xfrm>
            <a:off x="4843474" y="3968766"/>
            <a:ext cx="223838" cy="158751"/>
          </a:xfrm>
          <a:custGeom>
            <a:avLst/>
            <a:gdLst>
              <a:gd name="T0" fmla="*/ 36 w 141"/>
              <a:gd name="T1" fmla="*/ 95 h 100"/>
              <a:gd name="T2" fmla="*/ 21 w 141"/>
              <a:gd name="T3" fmla="*/ 100 h 100"/>
              <a:gd name="T4" fmla="*/ 11 w 141"/>
              <a:gd name="T5" fmla="*/ 81 h 100"/>
              <a:gd name="T6" fmla="*/ 0 w 141"/>
              <a:gd name="T7" fmla="*/ 34 h 100"/>
              <a:gd name="T8" fmla="*/ 26 w 141"/>
              <a:gd name="T9" fmla="*/ 25 h 100"/>
              <a:gd name="T10" fmla="*/ 82 w 141"/>
              <a:gd name="T11" fmla="*/ 24 h 100"/>
              <a:gd name="T12" fmla="*/ 99 w 141"/>
              <a:gd name="T13" fmla="*/ 19 h 100"/>
              <a:gd name="T14" fmla="*/ 100 w 141"/>
              <a:gd name="T15" fmla="*/ 19 h 100"/>
              <a:gd name="T16" fmla="*/ 127 w 141"/>
              <a:gd name="T17" fmla="*/ 0 h 100"/>
              <a:gd name="T18" fmla="*/ 134 w 141"/>
              <a:gd name="T19" fmla="*/ 8 h 100"/>
              <a:gd name="T20" fmla="*/ 134 w 141"/>
              <a:gd name="T21" fmla="*/ 28 h 100"/>
              <a:gd name="T22" fmla="*/ 141 w 141"/>
              <a:gd name="T23" fmla="*/ 45 h 100"/>
              <a:gd name="T24" fmla="*/ 134 w 141"/>
              <a:gd name="T25" fmla="*/ 54 h 100"/>
              <a:gd name="T26" fmla="*/ 137 w 141"/>
              <a:gd name="T27" fmla="*/ 61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1" h="100">
                <a:moveTo>
                  <a:pt x="36" y="95"/>
                </a:moveTo>
                <a:lnTo>
                  <a:pt x="21" y="100"/>
                </a:lnTo>
                <a:lnTo>
                  <a:pt x="11" y="81"/>
                </a:lnTo>
                <a:lnTo>
                  <a:pt x="0" y="34"/>
                </a:lnTo>
                <a:lnTo>
                  <a:pt x="26" y="25"/>
                </a:lnTo>
                <a:lnTo>
                  <a:pt x="82" y="24"/>
                </a:lnTo>
                <a:lnTo>
                  <a:pt x="99" y="19"/>
                </a:lnTo>
                <a:lnTo>
                  <a:pt x="100" y="19"/>
                </a:lnTo>
                <a:lnTo>
                  <a:pt x="127" y="0"/>
                </a:lnTo>
                <a:lnTo>
                  <a:pt x="134" y="8"/>
                </a:lnTo>
                <a:lnTo>
                  <a:pt x="134" y="28"/>
                </a:lnTo>
                <a:lnTo>
                  <a:pt x="141" y="45"/>
                </a:lnTo>
                <a:lnTo>
                  <a:pt x="134" y="54"/>
                </a:lnTo>
                <a:lnTo>
                  <a:pt x="137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1091">
            <a:extLst>
              <a:ext uri="{FF2B5EF4-FFF2-40B4-BE49-F238E27FC236}">
                <a16:creationId xmlns:a16="http://schemas.microsoft.com/office/drawing/2014/main" id="{29FB74B8-813C-A443-DE0D-BE8E6616E1EC}"/>
              </a:ext>
            </a:extLst>
          </p:cNvPr>
          <p:cNvSpPr>
            <a:spLocks/>
          </p:cNvSpPr>
          <p:nvPr/>
        </p:nvSpPr>
        <p:spPr bwMode="auto">
          <a:xfrm>
            <a:off x="5108587" y="4008453"/>
            <a:ext cx="60325" cy="28575"/>
          </a:xfrm>
          <a:custGeom>
            <a:avLst/>
            <a:gdLst>
              <a:gd name="T0" fmla="*/ 38 w 38"/>
              <a:gd name="T1" fmla="*/ 0 h 18"/>
              <a:gd name="T2" fmla="*/ 27 w 38"/>
              <a:gd name="T3" fmla="*/ 7 h 18"/>
              <a:gd name="T4" fmla="*/ 22 w 38"/>
              <a:gd name="T5" fmla="*/ 10 h 18"/>
              <a:gd name="T6" fmla="*/ 9 w 38"/>
              <a:gd name="T7" fmla="*/ 14 h 18"/>
              <a:gd name="T8" fmla="*/ 0 w 3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8">
                <a:moveTo>
                  <a:pt x="38" y="0"/>
                </a:moveTo>
                <a:lnTo>
                  <a:pt x="27" y="7"/>
                </a:lnTo>
                <a:lnTo>
                  <a:pt x="22" y="10"/>
                </a:lnTo>
                <a:lnTo>
                  <a:pt x="9" y="14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1092">
            <a:extLst>
              <a:ext uri="{FF2B5EF4-FFF2-40B4-BE49-F238E27FC236}">
                <a16:creationId xmlns:a16="http://schemas.microsoft.com/office/drawing/2014/main" id="{B9F489B6-4D8B-A7D9-DD60-787C3B40F758}"/>
              </a:ext>
            </a:extLst>
          </p:cNvPr>
          <p:cNvSpPr>
            <a:spLocks/>
          </p:cNvSpPr>
          <p:nvPr/>
        </p:nvSpPr>
        <p:spPr bwMode="auto">
          <a:xfrm>
            <a:off x="5056199" y="3981466"/>
            <a:ext cx="52388" cy="58738"/>
          </a:xfrm>
          <a:custGeom>
            <a:avLst/>
            <a:gdLst>
              <a:gd name="T0" fmla="*/ 33 w 33"/>
              <a:gd name="T1" fmla="*/ 35 h 37"/>
              <a:gd name="T2" fmla="*/ 7 w 33"/>
              <a:gd name="T3" fmla="*/ 37 h 37"/>
              <a:gd name="T4" fmla="*/ 0 w 33"/>
              <a:gd name="T5" fmla="*/ 20 h 37"/>
              <a:gd name="T6" fmla="*/ 0 w 33"/>
              <a:gd name="T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37">
                <a:moveTo>
                  <a:pt x="33" y="35"/>
                </a:moveTo>
                <a:lnTo>
                  <a:pt x="7" y="37"/>
                </a:lnTo>
                <a:lnTo>
                  <a:pt x="0" y="2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1093">
            <a:extLst>
              <a:ext uri="{FF2B5EF4-FFF2-40B4-BE49-F238E27FC236}">
                <a16:creationId xmlns:a16="http://schemas.microsoft.com/office/drawing/2014/main" id="{E2B0A4B0-1A89-9CCF-0C89-725651938CC5}"/>
              </a:ext>
            </a:extLst>
          </p:cNvPr>
          <p:cNvSpPr>
            <a:spLocks/>
          </p:cNvSpPr>
          <p:nvPr/>
        </p:nvSpPr>
        <p:spPr bwMode="auto">
          <a:xfrm>
            <a:off x="5032387" y="4054491"/>
            <a:ext cx="60325" cy="58738"/>
          </a:xfrm>
          <a:custGeom>
            <a:avLst/>
            <a:gdLst>
              <a:gd name="T0" fmla="*/ 18 w 38"/>
              <a:gd name="T1" fmla="*/ 7 h 37"/>
              <a:gd name="T2" fmla="*/ 34 w 38"/>
              <a:gd name="T3" fmla="*/ 0 h 37"/>
              <a:gd name="T4" fmla="*/ 38 w 38"/>
              <a:gd name="T5" fmla="*/ 7 h 37"/>
              <a:gd name="T6" fmla="*/ 29 w 38"/>
              <a:gd name="T7" fmla="*/ 15 h 37"/>
              <a:gd name="T8" fmla="*/ 21 w 38"/>
              <a:gd name="T9" fmla="*/ 25 h 37"/>
              <a:gd name="T10" fmla="*/ 23 w 38"/>
              <a:gd name="T11" fmla="*/ 27 h 37"/>
              <a:gd name="T12" fmla="*/ 22 w 38"/>
              <a:gd name="T13" fmla="*/ 34 h 37"/>
              <a:gd name="T14" fmla="*/ 15 w 38"/>
              <a:gd name="T15" fmla="*/ 33 h 37"/>
              <a:gd name="T16" fmla="*/ 0 w 38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37">
                <a:moveTo>
                  <a:pt x="18" y="7"/>
                </a:moveTo>
                <a:lnTo>
                  <a:pt x="34" y="0"/>
                </a:lnTo>
                <a:lnTo>
                  <a:pt x="38" y="7"/>
                </a:lnTo>
                <a:lnTo>
                  <a:pt x="29" y="15"/>
                </a:lnTo>
                <a:lnTo>
                  <a:pt x="21" y="25"/>
                </a:lnTo>
                <a:lnTo>
                  <a:pt x="23" y="27"/>
                </a:lnTo>
                <a:lnTo>
                  <a:pt x="22" y="34"/>
                </a:lnTo>
                <a:lnTo>
                  <a:pt x="15" y="33"/>
                </a:lnTo>
                <a:lnTo>
                  <a:pt x="0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1094">
            <a:extLst>
              <a:ext uri="{FF2B5EF4-FFF2-40B4-BE49-F238E27FC236}">
                <a16:creationId xmlns:a16="http://schemas.microsoft.com/office/drawing/2014/main" id="{45D63632-19E6-3637-13C6-629C3D770225}"/>
              </a:ext>
            </a:extLst>
          </p:cNvPr>
          <p:cNvSpPr>
            <a:spLocks/>
          </p:cNvSpPr>
          <p:nvPr/>
        </p:nvSpPr>
        <p:spPr bwMode="auto">
          <a:xfrm>
            <a:off x="5167324" y="4149741"/>
            <a:ext cx="66675" cy="84138"/>
          </a:xfrm>
          <a:custGeom>
            <a:avLst/>
            <a:gdLst>
              <a:gd name="T0" fmla="*/ 42 w 42"/>
              <a:gd name="T1" fmla="*/ 18 h 53"/>
              <a:gd name="T2" fmla="*/ 37 w 42"/>
              <a:gd name="T3" fmla="*/ 26 h 53"/>
              <a:gd name="T4" fmla="*/ 35 w 42"/>
              <a:gd name="T5" fmla="*/ 29 h 53"/>
              <a:gd name="T6" fmla="*/ 28 w 42"/>
              <a:gd name="T7" fmla="*/ 45 h 53"/>
              <a:gd name="T8" fmla="*/ 23 w 42"/>
              <a:gd name="T9" fmla="*/ 48 h 53"/>
              <a:gd name="T10" fmla="*/ 22 w 42"/>
              <a:gd name="T11" fmla="*/ 45 h 53"/>
              <a:gd name="T12" fmla="*/ 9 w 42"/>
              <a:gd name="T13" fmla="*/ 53 h 53"/>
              <a:gd name="T14" fmla="*/ 1 w 42"/>
              <a:gd name="T15" fmla="*/ 52 h 53"/>
              <a:gd name="T16" fmla="*/ 2 w 42"/>
              <a:gd name="T17" fmla="*/ 42 h 53"/>
              <a:gd name="T18" fmla="*/ 0 w 42"/>
              <a:gd name="T19" fmla="*/ 29 h 53"/>
              <a:gd name="T20" fmla="*/ 1 w 42"/>
              <a:gd name="T21" fmla="*/ 26 h 53"/>
              <a:gd name="T22" fmla="*/ 4 w 42"/>
              <a:gd name="T23" fmla="*/ 21 h 53"/>
              <a:gd name="T24" fmla="*/ 1 w 42"/>
              <a:gd name="T25" fmla="*/ 21 h 53"/>
              <a:gd name="T26" fmla="*/ 1 w 42"/>
              <a:gd name="T27" fmla="*/ 15 h 53"/>
              <a:gd name="T28" fmla="*/ 1 w 42"/>
              <a:gd name="T29" fmla="*/ 14 h 53"/>
              <a:gd name="T30" fmla="*/ 1 w 42"/>
              <a:gd name="T31" fmla="*/ 8 h 53"/>
              <a:gd name="T32" fmla="*/ 15 w 42"/>
              <a:gd name="T33" fmla="*/ 0 h 53"/>
              <a:gd name="T34" fmla="*/ 26 w 42"/>
              <a:gd name="T35" fmla="*/ 10 h 53"/>
              <a:gd name="T36" fmla="*/ 37 w 42"/>
              <a:gd name="T37" fmla="*/ 12 h 53"/>
              <a:gd name="T38" fmla="*/ 38 w 42"/>
              <a:gd name="T39" fmla="*/ 14 h 53"/>
              <a:gd name="T40" fmla="*/ 39 w 42"/>
              <a:gd name="T41" fmla="*/ 16 h 53"/>
              <a:gd name="T42" fmla="*/ 42 w 42"/>
              <a:gd name="T43" fmla="*/ 1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" h="53">
                <a:moveTo>
                  <a:pt x="42" y="18"/>
                </a:moveTo>
                <a:lnTo>
                  <a:pt x="37" y="26"/>
                </a:lnTo>
                <a:lnTo>
                  <a:pt x="35" y="29"/>
                </a:lnTo>
                <a:lnTo>
                  <a:pt x="28" y="45"/>
                </a:lnTo>
                <a:lnTo>
                  <a:pt x="23" y="48"/>
                </a:lnTo>
                <a:lnTo>
                  <a:pt x="22" y="45"/>
                </a:lnTo>
                <a:lnTo>
                  <a:pt x="9" y="53"/>
                </a:lnTo>
                <a:lnTo>
                  <a:pt x="1" y="52"/>
                </a:lnTo>
                <a:lnTo>
                  <a:pt x="2" y="42"/>
                </a:lnTo>
                <a:lnTo>
                  <a:pt x="0" y="29"/>
                </a:lnTo>
                <a:lnTo>
                  <a:pt x="1" y="26"/>
                </a:lnTo>
                <a:lnTo>
                  <a:pt x="4" y="21"/>
                </a:lnTo>
                <a:lnTo>
                  <a:pt x="1" y="21"/>
                </a:lnTo>
                <a:lnTo>
                  <a:pt x="1" y="15"/>
                </a:lnTo>
                <a:lnTo>
                  <a:pt x="1" y="14"/>
                </a:lnTo>
                <a:lnTo>
                  <a:pt x="1" y="8"/>
                </a:lnTo>
                <a:lnTo>
                  <a:pt x="15" y="0"/>
                </a:lnTo>
                <a:lnTo>
                  <a:pt x="26" y="10"/>
                </a:lnTo>
                <a:lnTo>
                  <a:pt x="37" y="12"/>
                </a:lnTo>
                <a:lnTo>
                  <a:pt x="38" y="14"/>
                </a:lnTo>
                <a:lnTo>
                  <a:pt x="39" y="16"/>
                </a:lnTo>
                <a:lnTo>
                  <a:pt x="42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1095">
            <a:extLst>
              <a:ext uri="{FF2B5EF4-FFF2-40B4-BE49-F238E27FC236}">
                <a16:creationId xmlns:a16="http://schemas.microsoft.com/office/drawing/2014/main" id="{76869542-A903-3FE5-BD45-6565B9DD3BFA}"/>
              </a:ext>
            </a:extLst>
          </p:cNvPr>
          <p:cNvSpPr>
            <a:spLocks/>
          </p:cNvSpPr>
          <p:nvPr/>
        </p:nvSpPr>
        <p:spPr bwMode="auto">
          <a:xfrm>
            <a:off x="5305437" y="4175142"/>
            <a:ext cx="188913" cy="146051"/>
          </a:xfrm>
          <a:custGeom>
            <a:avLst/>
            <a:gdLst>
              <a:gd name="T0" fmla="*/ 100 w 119"/>
              <a:gd name="T1" fmla="*/ 7 h 92"/>
              <a:gd name="T2" fmla="*/ 119 w 119"/>
              <a:gd name="T3" fmla="*/ 47 h 92"/>
              <a:gd name="T4" fmla="*/ 119 w 119"/>
              <a:gd name="T5" fmla="*/ 56 h 92"/>
              <a:gd name="T6" fmla="*/ 101 w 119"/>
              <a:gd name="T7" fmla="*/ 65 h 92"/>
              <a:gd name="T8" fmla="*/ 100 w 119"/>
              <a:gd name="T9" fmla="*/ 66 h 92"/>
              <a:gd name="T10" fmla="*/ 91 w 119"/>
              <a:gd name="T11" fmla="*/ 65 h 92"/>
              <a:gd name="T12" fmla="*/ 89 w 119"/>
              <a:gd name="T13" fmla="*/ 65 h 92"/>
              <a:gd name="T14" fmla="*/ 89 w 119"/>
              <a:gd name="T15" fmla="*/ 66 h 92"/>
              <a:gd name="T16" fmla="*/ 85 w 119"/>
              <a:gd name="T17" fmla="*/ 71 h 92"/>
              <a:gd name="T18" fmla="*/ 79 w 119"/>
              <a:gd name="T19" fmla="*/ 81 h 92"/>
              <a:gd name="T20" fmla="*/ 74 w 119"/>
              <a:gd name="T21" fmla="*/ 92 h 92"/>
              <a:gd name="T22" fmla="*/ 63 w 119"/>
              <a:gd name="T23" fmla="*/ 89 h 92"/>
              <a:gd name="T24" fmla="*/ 59 w 119"/>
              <a:gd name="T25" fmla="*/ 74 h 92"/>
              <a:gd name="T26" fmla="*/ 55 w 119"/>
              <a:gd name="T27" fmla="*/ 74 h 92"/>
              <a:gd name="T28" fmla="*/ 44 w 119"/>
              <a:gd name="T29" fmla="*/ 74 h 92"/>
              <a:gd name="T30" fmla="*/ 41 w 119"/>
              <a:gd name="T31" fmla="*/ 74 h 92"/>
              <a:gd name="T32" fmla="*/ 37 w 119"/>
              <a:gd name="T33" fmla="*/ 73 h 92"/>
              <a:gd name="T34" fmla="*/ 31 w 119"/>
              <a:gd name="T35" fmla="*/ 71 h 92"/>
              <a:gd name="T36" fmla="*/ 27 w 119"/>
              <a:gd name="T37" fmla="*/ 69 h 92"/>
              <a:gd name="T38" fmla="*/ 8 w 119"/>
              <a:gd name="T39" fmla="*/ 51 h 92"/>
              <a:gd name="T40" fmla="*/ 7 w 119"/>
              <a:gd name="T41" fmla="*/ 45 h 92"/>
              <a:gd name="T42" fmla="*/ 5 w 119"/>
              <a:gd name="T43" fmla="*/ 39 h 92"/>
              <a:gd name="T44" fmla="*/ 4 w 119"/>
              <a:gd name="T45" fmla="*/ 20 h 92"/>
              <a:gd name="T46" fmla="*/ 4 w 119"/>
              <a:gd name="T47" fmla="*/ 17 h 92"/>
              <a:gd name="T48" fmla="*/ 0 w 119"/>
              <a:gd name="T49" fmla="*/ 14 h 92"/>
              <a:gd name="T50" fmla="*/ 0 w 119"/>
              <a:gd name="T51" fmla="*/ 13 h 92"/>
              <a:gd name="T52" fmla="*/ 5 w 119"/>
              <a:gd name="T53" fmla="*/ 6 h 92"/>
              <a:gd name="T54" fmla="*/ 12 w 119"/>
              <a:gd name="T55" fmla="*/ 7 h 92"/>
              <a:gd name="T56" fmla="*/ 19 w 119"/>
              <a:gd name="T57" fmla="*/ 10 h 92"/>
              <a:gd name="T58" fmla="*/ 41 w 119"/>
              <a:gd name="T59" fmla="*/ 5 h 92"/>
              <a:gd name="T60" fmla="*/ 68 w 119"/>
              <a:gd name="T61" fmla="*/ 0 h 92"/>
              <a:gd name="T62" fmla="*/ 86 w 119"/>
              <a:gd name="T63" fmla="*/ 5 h 92"/>
              <a:gd name="T64" fmla="*/ 100 w 119"/>
              <a:gd name="T65" fmla="*/ 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" h="92">
                <a:moveTo>
                  <a:pt x="100" y="7"/>
                </a:moveTo>
                <a:lnTo>
                  <a:pt x="119" y="47"/>
                </a:lnTo>
                <a:lnTo>
                  <a:pt x="119" y="56"/>
                </a:lnTo>
                <a:lnTo>
                  <a:pt x="101" y="65"/>
                </a:lnTo>
                <a:lnTo>
                  <a:pt x="100" y="66"/>
                </a:lnTo>
                <a:lnTo>
                  <a:pt x="91" y="65"/>
                </a:lnTo>
                <a:lnTo>
                  <a:pt x="89" y="65"/>
                </a:lnTo>
                <a:lnTo>
                  <a:pt x="89" y="66"/>
                </a:lnTo>
                <a:lnTo>
                  <a:pt x="85" y="71"/>
                </a:lnTo>
                <a:lnTo>
                  <a:pt x="79" y="81"/>
                </a:lnTo>
                <a:lnTo>
                  <a:pt x="74" y="92"/>
                </a:lnTo>
                <a:lnTo>
                  <a:pt x="63" y="89"/>
                </a:lnTo>
                <a:lnTo>
                  <a:pt x="59" y="74"/>
                </a:lnTo>
                <a:lnTo>
                  <a:pt x="55" y="74"/>
                </a:lnTo>
                <a:lnTo>
                  <a:pt x="44" y="74"/>
                </a:lnTo>
                <a:lnTo>
                  <a:pt x="41" y="74"/>
                </a:lnTo>
                <a:lnTo>
                  <a:pt x="37" y="73"/>
                </a:lnTo>
                <a:lnTo>
                  <a:pt x="31" y="71"/>
                </a:lnTo>
                <a:lnTo>
                  <a:pt x="27" y="69"/>
                </a:lnTo>
                <a:lnTo>
                  <a:pt x="8" y="51"/>
                </a:lnTo>
                <a:lnTo>
                  <a:pt x="7" y="45"/>
                </a:lnTo>
                <a:lnTo>
                  <a:pt x="5" y="39"/>
                </a:lnTo>
                <a:lnTo>
                  <a:pt x="4" y="20"/>
                </a:lnTo>
                <a:lnTo>
                  <a:pt x="4" y="17"/>
                </a:lnTo>
                <a:lnTo>
                  <a:pt x="0" y="14"/>
                </a:lnTo>
                <a:lnTo>
                  <a:pt x="0" y="13"/>
                </a:lnTo>
                <a:lnTo>
                  <a:pt x="5" y="6"/>
                </a:lnTo>
                <a:lnTo>
                  <a:pt x="12" y="7"/>
                </a:lnTo>
                <a:lnTo>
                  <a:pt x="19" y="10"/>
                </a:lnTo>
                <a:lnTo>
                  <a:pt x="41" y="5"/>
                </a:lnTo>
                <a:lnTo>
                  <a:pt x="68" y="0"/>
                </a:lnTo>
                <a:lnTo>
                  <a:pt x="86" y="5"/>
                </a:lnTo>
                <a:lnTo>
                  <a:pt x="100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1096">
            <a:extLst>
              <a:ext uri="{FF2B5EF4-FFF2-40B4-BE49-F238E27FC236}">
                <a16:creationId xmlns:a16="http://schemas.microsoft.com/office/drawing/2014/main" id="{2F153ABF-C3E9-F5E3-F560-B91E6C2D55ED}"/>
              </a:ext>
            </a:extLst>
          </p:cNvPr>
          <p:cNvSpPr>
            <a:spLocks/>
          </p:cNvSpPr>
          <p:nvPr/>
        </p:nvSpPr>
        <p:spPr bwMode="auto">
          <a:xfrm>
            <a:off x="5068899" y="4222767"/>
            <a:ext cx="112713" cy="119063"/>
          </a:xfrm>
          <a:custGeom>
            <a:avLst/>
            <a:gdLst>
              <a:gd name="T0" fmla="*/ 58 w 71"/>
              <a:gd name="T1" fmla="*/ 13 h 75"/>
              <a:gd name="T2" fmla="*/ 60 w 71"/>
              <a:gd name="T3" fmla="*/ 29 h 75"/>
              <a:gd name="T4" fmla="*/ 63 w 71"/>
              <a:gd name="T5" fmla="*/ 26 h 75"/>
              <a:gd name="T6" fmla="*/ 66 w 71"/>
              <a:gd name="T7" fmla="*/ 30 h 75"/>
              <a:gd name="T8" fmla="*/ 70 w 71"/>
              <a:gd name="T9" fmla="*/ 41 h 75"/>
              <a:gd name="T10" fmla="*/ 71 w 71"/>
              <a:gd name="T11" fmla="*/ 47 h 75"/>
              <a:gd name="T12" fmla="*/ 69 w 71"/>
              <a:gd name="T13" fmla="*/ 55 h 75"/>
              <a:gd name="T14" fmla="*/ 67 w 71"/>
              <a:gd name="T15" fmla="*/ 62 h 75"/>
              <a:gd name="T16" fmla="*/ 48 w 71"/>
              <a:gd name="T17" fmla="*/ 59 h 75"/>
              <a:gd name="T18" fmla="*/ 43 w 71"/>
              <a:gd name="T19" fmla="*/ 58 h 75"/>
              <a:gd name="T20" fmla="*/ 17 w 71"/>
              <a:gd name="T21" fmla="*/ 74 h 75"/>
              <a:gd name="T22" fmla="*/ 10 w 71"/>
              <a:gd name="T23" fmla="*/ 71 h 75"/>
              <a:gd name="T24" fmla="*/ 9 w 71"/>
              <a:gd name="T25" fmla="*/ 70 h 75"/>
              <a:gd name="T26" fmla="*/ 0 w 71"/>
              <a:gd name="T27" fmla="*/ 75 h 75"/>
              <a:gd name="T28" fmla="*/ 0 w 71"/>
              <a:gd name="T29" fmla="*/ 63 h 75"/>
              <a:gd name="T30" fmla="*/ 0 w 71"/>
              <a:gd name="T31" fmla="*/ 59 h 75"/>
              <a:gd name="T32" fmla="*/ 9 w 71"/>
              <a:gd name="T33" fmla="*/ 48 h 75"/>
              <a:gd name="T34" fmla="*/ 10 w 71"/>
              <a:gd name="T35" fmla="*/ 48 h 75"/>
              <a:gd name="T36" fmla="*/ 19 w 71"/>
              <a:gd name="T37" fmla="*/ 45 h 75"/>
              <a:gd name="T38" fmla="*/ 11 w 71"/>
              <a:gd name="T39" fmla="*/ 44 h 75"/>
              <a:gd name="T40" fmla="*/ 9 w 71"/>
              <a:gd name="T41" fmla="*/ 43 h 75"/>
              <a:gd name="T42" fmla="*/ 9 w 71"/>
              <a:gd name="T43" fmla="*/ 41 h 75"/>
              <a:gd name="T44" fmla="*/ 7 w 71"/>
              <a:gd name="T45" fmla="*/ 37 h 75"/>
              <a:gd name="T46" fmla="*/ 2 w 71"/>
              <a:gd name="T47" fmla="*/ 35 h 75"/>
              <a:gd name="T48" fmla="*/ 4 w 71"/>
              <a:gd name="T49" fmla="*/ 22 h 75"/>
              <a:gd name="T50" fmla="*/ 6 w 71"/>
              <a:gd name="T51" fmla="*/ 20 h 75"/>
              <a:gd name="T52" fmla="*/ 9 w 71"/>
              <a:gd name="T53" fmla="*/ 11 h 75"/>
              <a:gd name="T54" fmla="*/ 7 w 71"/>
              <a:gd name="T55" fmla="*/ 5 h 75"/>
              <a:gd name="T56" fmla="*/ 10 w 71"/>
              <a:gd name="T57" fmla="*/ 2 h 75"/>
              <a:gd name="T58" fmla="*/ 10 w 71"/>
              <a:gd name="T5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1" h="75">
                <a:moveTo>
                  <a:pt x="58" y="13"/>
                </a:moveTo>
                <a:lnTo>
                  <a:pt x="60" y="29"/>
                </a:lnTo>
                <a:lnTo>
                  <a:pt x="63" y="26"/>
                </a:lnTo>
                <a:lnTo>
                  <a:pt x="66" y="30"/>
                </a:lnTo>
                <a:lnTo>
                  <a:pt x="70" y="41"/>
                </a:lnTo>
                <a:lnTo>
                  <a:pt x="71" y="47"/>
                </a:lnTo>
                <a:lnTo>
                  <a:pt x="69" y="55"/>
                </a:lnTo>
                <a:lnTo>
                  <a:pt x="67" y="62"/>
                </a:lnTo>
                <a:lnTo>
                  <a:pt x="48" y="59"/>
                </a:lnTo>
                <a:lnTo>
                  <a:pt x="43" y="58"/>
                </a:lnTo>
                <a:lnTo>
                  <a:pt x="17" y="74"/>
                </a:lnTo>
                <a:lnTo>
                  <a:pt x="10" y="71"/>
                </a:lnTo>
                <a:lnTo>
                  <a:pt x="9" y="70"/>
                </a:lnTo>
                <a:lnTo>
                  <a:pt x="0" y="75"/>
                </a:lnTo>
                <a:lnTo>
                  <a:pt x="0" y="63"/>
                </a:lnTo>
                <a:lnTo>
                  <a:pt x="0" y="59"/>
                </a:lnTo>
                <a:lnTo>
                  <a:pt x="9" y="48"/>
                </a:lnTo>
                <a:lnTo>
                  <a:pt x="10" y="48"/>
                </a:lnTo>
                <a:lnTo>
                  <a:pt x="19" y="45"/>
                </a:lnTo>
                <a:lnTo>
                  <a:pt x="11" y="44"/>
                </a:lnTo>
                <a:lnTo>
                  <a:pt x="9" y="43"/>
                </a:lnTo>
                <a:lnTo>
                  <a:pt x="9" y="41"/>
                </a:lnTo>
                <a:lnTo>
                  <a:pt x="7" y="37"/>
                </a:lnTo>
                <a:lnTo>
                  <a:pt x="2" y="35"/>
                </a:lnTo>
                <a:lnTo>
                  <a:pt x="4" y="22"/>
                </a:lnTo>
                <a:lnTo>
                  <a:pt x="6" y="20"/>
                </a:lnTo>
                <a:lnTo>
                  <a:pt x="9" y="11"/>
                </a:lnTo>
                <a:lnTo>
                  <a:pt x="7" y="5"/>
                </a:lnTo>
                <a:lnTo>
                  <a:pt x="10" y="2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1097">
            <a:extLst>
              <a:ext uri="{FF2B5EF4-FFF2-40B4-BE49-F238E27FC236}">
                <a16:creationId xmlns:a16="http://schemas.microsoft.com/office/drawing/2014/main" id="{6AC311B1-687C-7450-EB6D-634CF4DC766F}"/>
              </a:ext>
            </a:extLst>
          </p:cNvPr>
          <p:cNvSpPr>
            <a:spLocks/>
          </p:cNvSpPr>
          <p:nvPr/>
        </p:nvSpPr>
        <p:spPr bwMode="auto">
          <a:xfrm>
            <a:off x="4270385" y="4291030"/>
            <a:ext cx="155575" cy="163513"/>
          </a:xfrm>
          <a:custGeom>
            <a:avLst/>
            <a:gdLst>
              <a:gd name="T0" fmla="*/ 79 w 98"/>
              <a:gd name="T1" fmla="*/ 101 h 103"/>
              <a:gd name="T2" fmla="*/ 74 w 98"/>
              <a:gd name="T3" fmla="*/ 103 h 103"/>
              <a:gd name="T4" fmla="*/ 65 w 98"/>
              <a:gd name="T5" fmla="*/ 102 h 103"/>
              <a:gd name="T6" fmla="*/ 57 w 98"/>
              <a:gd name="T7" fmla="*/ 101 h 103"/>
              <a:gd name="T8" fmla="*/ 50 w 98"/>
              <a:gd name="T9" fmla="*/ 90 h 103"/>
              <a:gd name="T10" fmla="*/ 35 w 98"/>
              <a:gd name="T11" fmla="*/ 79 h 103"/>
              <a:gd name="T12" fmla="*/ 33 w 98"/>
              <a:gd name="T13" fmla="*/ 75 h 103"/>
              <a:gd name="T14" fmla="*/ 0 w 98"/>
              <a:gd name="T15" fmla="*/ 32 h 103"/>
              <a:gd name="T16" fmla="*/ 23 w 98"/>
              <a:gd name="T17" fmla="*/ 15 h 103"/>
              <a:gd name="T18" fmla="*/ 42 w 98"/>
              <a:gd name="T19" fmla="*/ 0 h 103"/>
              <a:gd name="T20" fmla="*/ 75 w 98"/>
              <a:gd name="T21" fmla="*/ 42 h 103"/>
              <a:gd name="T22" fmla="*/ 98 w 98"/>
              <a:gd name="T23" fmla="*/ 69 h 103"/>
              <a:gd name="T24" fmla="*/ 93 w 98"/>
              <a:gd name="T25" fmla="*/ 86 h 103"/>
              <a:gd name="T26" fmla="*/ 94 w 98"/>
              <a:gd name="T27" fmla="*/ 87 h 103"/>
              <a:gd name="T28" fmla="*/ 97 w 98"/>
              <a:gd name="T29" fmla="*/ 90 h 103"/>
              <a:gd name="T30" fmla="*/ 94 w 98"/>
              <a:gd name="T31" fmla="*/ 91 h 103"/>
              <a:gd name="T32" fmla="*/ 84 w 98"/>
              <a:gd name="T33" fmla="*/ 95 h 103"/>
              <a:gd name="T34" fmla="*/ 82 w 98"/>
              <a:gd name="T35" fmla="*/ 95 h 103"/>
              <a:gd name="T36" fmla="*/ 79 w 98"/>
              <a:gd name="T37" fmla="*/ 10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8" h="103">
                <a:moveTo>
                  <a:pt x="79" y="101"/>
                </a:moveTo>
                <a:lnTo>
                  <a:pt x="74" y="103"/>
                </a:lnTo>
                <a:lnTo>
                  <a:pt x="65" y="102"/>
                </a:lnTo>
                <a:lnTo>
                  <a:pt x="57" y="101"/>
                </a:lnTo>
                <a:lnTo>
                  <a:pt x="50" y="90"/>
                </a:lnTo>
                <a:lnTo>
                  <a:pt x="35" y="79"/>
                </a:lnTo>
                <a:lnTo>
                  <a:pt x="33" y="75"/>
                </a:lnTo>
                <a:lnTo>
                  <a:pt x="0" y="32"/>
                </a:lnTo>
                <a:lnTo>
                  <a:pt x="23" y="15"/>
                </a:lnTo>
                <a:lnTo>
                  <a:pt x="42" y="0"/>
                </a:lnTo>
                <a:lnTo>
                  <a:pt x="75" y="42"/>
                </a:lnTo>
                <a:lnTo>
                  <a:pt x="98" y="69"/>
                </a:lnTo>
                <a:lnTo>
                  <a:pt x="93" y="86"/>
                </a:lnTo>
                <a:lnTo>
                  <a:pt x="94" y="87"/>
                </a:lnTo>
                <a:lnTo>
                  <a:pt x="97" y="90"/>
                </a:lnTo>
                <a:lnTo>
                  <a:pt x="94" y="91"/>
                </a:lnTo>
                <a:lnTo>
                  <a:pt x="84" y="95"/>
                </a:lnTo>
                <a:lnTo>
                  <a:pt x="82" y="95"/>
                </a:lnTo>
                <a:lnTo>
                  <a:pt x="79" y="10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1098">
            <a:extLst>
              <a:ext uri="{FF2B5EF4-FFF2-40B4-BE49-F238E27FC236}">
                <a16:creationId xmlns:a16="http://schemas.microsoft.com/office/drawing/2014/main" id="{4FBADD10-8FD1-7102-CFE5-754AC88368B5}"/>
              </a:ext>
            </a:extLst>
          </p:cNvPr>
          <p:cNvSpPr>
            <a:spLocks/>
          </p:cNvSpPr>
          <p:nvPr/>
        </p:nvSpPr>
        <p:spPr bwMode="auto">
          <a:xfrm>
            <a:off x="4092585" y="4445018"/>
            <a:ext cx="125413" cy="215901"/>
          </a:xfrm>
          <a:custGeom>
            <a:avLst/>
            <a:gdLst>
              <a:gd name="T0" fmla="*/ 79 w 79"/>
              <a:gd name="T1" fmla="*/ 136 h 136"/>
              <a:gd name="T2" fmla="*/ 76 w 79"/>
              <a:gd name="T3" fmla="*/ 128 h 136"/>
              <a:gd name="T4" fmla="*/ 67 w 79"/>
              <a:gd name="T5" fmla="*/ 120 h 136"/>
              <a:gd name="T6" fmla="*/ 68 w 79"/>
              <a:gd name="T7" fmla="*/ 114 h 136"/>
              <a:gd name="T8" fmla="*/ 72 w 79"/>
              <a:gd name="T9" fmla="*/ 96 h 136"/>
              <a:gd name="T10" fmla="*/ 65 w 79"/>
              <a:gd name="T11" fmla="*/ 92 h 136"/>
              <a:gd name="T12" fmla="*/ 42 w 79"/>
              <a:gd name="T13" fmla="*/ 79 h 136"/>
              <a:gd name="T14" fmla="*/ 0 w 79"/>
              <a:gd name="T15" fmla="*/ 49 h 136"/>
              <a:gd name="T16" fmla="*/ 16 w 79"/>
              <a:gd name="T17" fmla="*/ 24 h 136"/>
              <a:gd name="T18" fmla="*/ 35 w 79"/>
              <a:gd name="T19" fmla="*/ 1 h 136"/>
              <a:gd name="T20" fmla="*/ 35 w 79"/>
              <a:gd name="T21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" h="136">
                <a:moveTo>
                  <a:pt x="79" y="136"/>
                </a:moveTo>
                <a:lnTo>
                  <a:pt x="76" y="128"/>
                </a:lnTo>
                <a:lnTo>
                  <a:pt x="67" y="120"/>
                </a:lnTo>
                <a:lnTo>
                  <a:pt x="68" y="114"/>
                </a:lnTo>
                <a:lnTo>
                  <a:pt x="72" y="96"/>
                </a:lnTo>
                <a:lnTo>
                  <a:pt x="65" y="92"/>
                </a:lnTo>
                <a:lnTo>
                  <a:pt x="42" y="79"/>
                </a:lnTo>
                <a:lnTo>
                  <a:pt x="0" y="49"/>
                </a:lnTo>
                <a:lnTo>
                  <a:pt x="16" y="24"/>
                </a:lnTo>
                <a:lnTo>
                  <a:pt x="35" y="1"/>
                </a:lnTo>
                <a:lnTo>
                  <a:pt x="3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1099">
            <a:extLst>
              <a:ext uri="{FF2B5EF4-FFF2-40B4-BE49-F238E27FC236}">
                <a16:creationId xmlns:a16="http://schemas.microsoft.com/office/drawing/2014/main" id="{2762F476-4D97-BD98-00B7-9FC87E5A2647}"/>
              </a:ext>
            </a:extLst>
          </p:cNvPr>
          <p:cNvSpPr>
            <a:spLocks/>
          </p:cNvSpPr>
          <p:nvPr/>
        </p:nvSpPr>
        <p:spPr bwMode="auto">
          <a:xfrm>
            <a:off x="4387860" y="4451368"/>
            <a:ext cx="66675" cy="41275"/>
          </a:xfrm>
          <a:custGeom>
            <a:avLst/>
            <a:gdLst>
              <a:gd name="T0" fmla="*/ 36 w 42"/>
              <a:gd name="T1" fmla="*/ 23 h 26"/>
              <a:gd name="T2" fmla="*/ 15 w 42"/>
              <a:gd name="T3" fmla="*/ 26 h 26"/>
              <a:gd name="T4" fmla="*/ 8 w 42"/>
              <a:gd name="T5" fmla="*/ 19 h 26"/>
              <a:gd name="T6" fmla="*/ 2 w 42"/>
              <a:gd name="T7" fmla="*/ 13 h 26"/>
              <a:gd name="T8" fmla="*/ 0 w 42"/>
              <a:gd name="T9" fmla="*/ 2 h 26"/>
              <a:gd name="T10" fmla="*/ 5 w 42"/>
              <a:gd name="T11" fmla="*/ 0 h 26"/>
              <a:gd name="T12" fmla="*/ 17 w 42"/>
              <a:gd name="T13" fmla="*/ 1 h 26"/>
              <a:gd name="T14" fmla="*/ 25 w 42"/>
              <a:gd name="T15" fmla="*/ 2 h 26"/>
              <a:gd name="T16" fmla="*/ 34 w 42"/>
              <a:gd name="T17" fmla="*/ 11 h 26"/>
              <a:gd name="T18" fmla="*/ 42 w 42"/>
              <a:gd name="T19" fmla="*/ 12 h 26"/>
              <a:gd name="T20" fmla="*/ 40 w 42"/>
              <a:gd name="T21" fmla="*/ 21 h 26"/>
              <a:gd name="T22" fmla="*/ 36 w 42"/>
              <a:gd name="T23" fmla="*/ 2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26">
                <a:moveTo>
                  <a:pt x="36" y="23"/>
                </a:moveTo>
                <a:lnTo>
                  <a:pt x="15" y="26"/>
                </a:lnTo>
                <a:lnTo>
                  <a:pt x="8" y="19"/>
                </a:lnTo>
                <a:lnTo>
                  <a:pt x="2" y="13"/>
                </a:lnTo>
                <a:lnTo>
                  <a:pt x="0" y="2"/>
                </a:lnTo>
                <a:lnTo>
                  <a:pt x="5" y="0"/>
                </a:lnTo>
                <a:lnTo>
                  <a:pt x="17" y="1"/>
                </a:lnTo>
                <a:lnTo>
                  <a:pt x="25" y="2"/>
                </a:lnTo>
                <a:lnTo>
                  <a:pt x="34" y="11"/>
                </a:lnTo>
                <a:lnTo>
                  <a:pt x="42" y="12"/>
                </a:lnTo>
                <a:lnTo>
                  <a:pt x="40" y="21"/>
                </a:lnTo>
                <a:lnTo>
                  <a:pt x="36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Freeform 1100">
            <a:extLst>
              <a:ext uri="{FF2B5EF4-FFF2-40B4-BE49-F238E27FC236}">
                <a16:creationId xmlns:a16="http://schemas.microsoft.com/office/drawing/2014/main" id="{E183A590-E7F3-AC6C-A2CE-656FB2608379}"/>
              </a:ext>
            </a:extLst>
          </p:cNvPr>
          <p:cNvSpPr>
            <a:spLocks/>
          </p:cNvSpPr>
          <p:nvPr/>
        </p:nvSpPr>
        <p:spPr bwMode="auto">
          <a:xfrm>
            <a:off x="4356110" y="4452955"/>
            <a:ext cx="55563" cy="71438"/>
          </a:xfrm>
          <a:custGeom>
            <a:avLst/>
            <a:gdLst>
              <a:gd name="T0" fmla="*/ 35 w 35"/>
              <a:gd name="T1" fmla="*/ 25 h 45"/>
              <a:gd name="T2" fmla="*/ 7 w 35"/>
              <a:gd name="T3" fmla="*/ 45 h 45"/>
              <a:gd name="T4" fmla="*/ 5 w 35"/>
              <a:gd name="T5" fmla="*/ 44 h 45"/>
              <a:gd name="T6" fmla="*/ 3 w 35"/>
              <a:gd name="T7" fmla="*/ 44 h 45"/>
              <a:gd name="T8" fmla="*/ 5 w 35"/>
              <a:gd name="T9" fmla="*/ 42 h 45"/>
              <a:gd name="T10" fmla="*/ 6 w 35"/>
              <a:gd name="T11" fmla="*/ 40 h 45"/>
              <a:gd name="T12" fmla="*/ 0 w 35"/>
              <a:gd name="T13" fmla="*/ 30 h 45"/>
              <a:gd name="T14" fmla="*/ 2 w 35"/>
              <a:gd name="T15" fmla="*/ 26 h 45"/>
              <a:gd name="T16" fmla="*/ 2 w 35"/>
              <a:gd name="T17" fmla="*/ 23 h 45"/>
              <a:gd name="T18" fmla="*/ 3 w 35"/>
              <a:gd name="T19" fmla="*/ 16 h 45"/>
              <a:gd name="T20" fmla="*/ 10 w 35"/>
              <a:gd name="T21" fmla="*/ 15 h 45"/>
              <a:gd name="T22" fmla="*/ 10 w 35"/>
              <a:gd name="T23" fmla="*/ 8 h 45"/>
              <a:gd name="T24" fmla="*/ 11 w 35"/>
              <a:gd name="T25" fmla="*/ 0 h 45"/>
              <a:gd name="T26" fmla="*/ 20 w 35"/>
              <a:gd name="T27" fmla="*/ 1 h 45"/>
              <a:gd name="T28" fmla="*/ 22 w 35"/>
              <a:gd name="T29" fmla="*/ 12 h 45"/>
              <a:gd name="T30" fmla="*/ 28 w 35"/>
              <a:gd name="T31" fmla="*/ 18 h 45"/>
              <a:gd name="T32" fmla="*/ 35 w 35"/>
              <a:gd name="T33" fmla="*/ 2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" h="45">
                <a:moveTo>
                  <a:pt x="35" y="25"/>
                </a:moveTo>
                <a:lnTo>
                  <a:pt x="7" y="45"/>
                </a:lnTo>
                <a:lnTo>
                  <a:pt x="5" y="44"/>
                </a:lnTo>
                <a:lnTo>
                  <a:pt x="3" y="44"/>
                </a:lnTo>
                <a:lnTo>
                  <a:pt x="5" y="42"/>
                </a:lnTo>
                <a:lnTo>
                  <a:pt x="6" y="40"/>
                </a:lnTo>
                <a:lnTo>
                  <a:pt x="0" y="30"/>
                </a:lnTo>
                <a:lnTo>
                  <a:pt x="2" y="26"/>
                </a:lnTo>
                <a:lnTo>
                  <a:pt x="2" y="23"/>
                </a:lnTo>
                <a:lnTo>
                  <a:pt x="3" y="16"/>
                </a:lnTo>
                <a:lnTo>
                  <a:pt x="10" y="15"/>
                </a:lnTo>
                <a:lnTo>
                  <a:pt x="10" y="8"/>
                </a:lnTo>
                <a:lnTo>
                  <a:pt x="11" y="0"/>
                </a:lnTo>
                <a:lnTo>
                  <a:pt x="20" y="1"/>
                </a:lnTo>
                <a:lnTo>
                  <a:pt x="22" y="12"/>
                </a:lnTo>
                <a:lnTo>
                  <a:pt x="28" y="18"/>
                </a:lnTo>
                <a:lnTo>
                  <a:pt x="35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1101">
            <a:extLst>
              <a:ext uri="{FF2B5EF4-FFF2-40B4-BE49-F238E27FC236}">
                <a16:creationId xmlns:a16="http://schemas.microsoft.com/office/drawing/2014/main" id="{91C43A9D-74C6-DBFF-E287-E63E3DB6C887}"/>
              </a:ext>
            </a:extLst>
          </p:cNvPr>
          <p:cNvSpPr>
            <a:spLocks/>
          </p:cNvSpPr>
          <p:nvPr/>
        </p:nvSpPr>
        <p:spPr bwMode="auto">
          <a:xfrm>
            <a:off x="4540261" y="4470418"/>
            <a:ext cx="100013" cy="66675"/>
          </a:xfrm>
          <a:custGeom>
            <a:avLst/>
            <a:gdLst>
              <a:gd name="T0" fmla="*/ 39 w 63"/>
              <a:gd name="T1" fmla="*/ 42 h 42"/>
              <a:gd name="T2" fmla="*/ 35 w 63"/>
              <a:gd name="T3" fmla="*/ 41 h 42"/>
              <a:gd name="T4" fmla="*/ 30 w 63"/>
              <a:gd name="T5" fmla="*/ 38 h 42"/>
              <a:gd name="T6" fmla="*/ 28 w 63"/>
              <a:gd name="T7" fmla="*/ 33 h 42"/>
              <a:gd name="T8" fmla="*/ 25 w 63"/>
              <a:gd name="T9" fmla="*/ 29 h 42"/>
              <a:gd name="T10" fmla="*/ 17 w 63"/>
              <a:gd name="T11" fmla="*/ 31 h 42"/>
              <a:gd name="T12" fmla="*/ 13 w 63"/>
              <a:gd name="T13" fmla="*/ 34 h 42"/>
              <a:gd name="T14" fmla="*/ 11 w 63"/>
              <a:gd name="T15" fmla="*/ 26 h 42"/>
              <a:gd name="T16" fmla="*/ 7 w 63"/>
              <a:gd name="T17" fmla="*/ 24 h 42"/>
              <a:gd name="T18" fmla="*/ 3 w 63"/>
              <a:gd name="T19" fmla="*/ 23 h 42"/>
              <a:gd name="T20" fmla="*/ 2 w 63"/>
              <a:gd name="T21" fmla="*/ 19 h 42"/>
              <a:gd name="T22" fmla="*/ 0 w 63"/>
              <a:gd name="T23" fmla="*/ 15 h 42"/>
              <a:gd name="T24" fmla="*/ 6 w 63"/>
              <a:gd name="T25" fmla="*/ 12 h 42"/>
              <a:gd name="T26" fmla="*/ 10 w 63"/>
              <a:gd name="T27" fmla="*/ 8 h 42"/>
              <a:gd name="T28" fmla="*/ 15 w 63"/>
              <a:gd name="T29" fmla="*/ 8 h 42"/>
              <a:gd name="T30" fmla="*/ 20 w 63"/>
              <a:gd name="T31" fmla="*/ 8 h 42"/>
              <a:gd name="T32" fmla="*/ 25 w 63"/>
              <a:gd name="T33" fmla="*/ 9 h 42"/>
              <a:gd name="T34" fmla="*/ 30 w 63"/>
              <a:gd name="T35" fmla="*/ 15 h 42"/>
              <a:gd name="T36" fmla="*/ 37 w 63"/>
              <a:gd name="T37" fmla="*/ 12 h 42"/>
              <a:gd name="T38" fmla="*/ 39 w 63"/>
              <a:gd name="T39" fmla="*/ 7 h 42"/>
              <a:gd name="T40" fmla="*/ 44 w 63"/>
              <a:gd name="T41" fmla="*/ 8 h 42"/>
              <a:gd name="T42" fmla="*/ 52 w 63"/>
              <a:gd name="T43" fmla="*/ 0 h 42"/>
              <a:gd name="T44" fmla="*/ 63 w 63"/>
              <a:gd name="T45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42">
                <a:moveTo>
                  <a:pt x="39" y="42"/>
                </a:moveTo>
                <a:lnTo>
                  <a:pt x="35" y="41"/>
                </a:lnTo>
                <a:lnTo>
                  <a:pt x="30" y="38"/>
                </a:lnTo>
                <a:lnTo>
                  <a:pt x="28" y="33"/>
                </a:lnTo>
                <a:lnTo>
                  <a:pt x="25" y="29"/>
                </a:lnTo>
                <a:lnTo>
                  <a:pt x="17" y="31"/>
                </a:lnTo>
                <a:lnTo>
                  <a:pt x="13" y="34"/>
                </a:lnTo>
                <a:lnTo>
                  <a:pt x="11" y="26"/>
                </a:lnTo>
                <a:lnTo>
                  <a:pt x="7" y="24"/>
                </a:lnTo>
                <a:lnTo>
                  <a:pt x="3" y="23"/>
                </a:lnTo>
                <a:lnTo>
                  <a:pt x="2" y="19"/>
                </a:lnTo>
                <a:lnTo>
                  <a:pt x="0" y="15"/>
                </a:lnTo>
                <a:lnTo>
                  <a:pt x="6" y="12"/>
                </a:lnTo>
                <a:lnTo>
                  <a:pt x="10" y="8"/>
                </a:lnTo>
                <a:lnTo>
                  <a:pt x="15" y="8"/>
                </a:lnTo>
                <a:lnTo>
                  <a:pt x="20" y="8"/>
                </a:lnTo>
                <a:lnTo>
                  <a:pt x="25" y="9"/>
                </a:lnTo>
                <a:lnTo>
                  <a:pt x="30" y="15"/>
                </a:lnTo>
                <a:lnTo>
                  <a:pt x="37" y="12"/>
                </a:lnTo>
                <a:lnTo>
                  <a:pt x="39" y="7"/>
                </a:lnTo>
                <a:lnTo>
                  <a:pt x="44" y="8"/>
                </a:lnTo>
                <a:lnTo>
                  <a:pt x="52" y="0"/>
                </a:lnTo>
                <a:lnTo>
                  <a:pt x="63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1102">
            <a:extLst>
              <a:ext uri="{FF2B5EF4-FFF2-40B4-BE49-F238E27FC236}">
                <a16:creationId xmlns:a16="http://schemas.microsoft.com/office/drawing/2014/main" id="{14B735DE-4075-2316-A5A6-9C2C2A7D1663}"/>
              </a:ext>
            </a:extLst>
          </p:cNvPr>
          <p:cNvSpPr>
            <a:spLocks/>
          </p:cNvSpPr>
          <p:nvPr/>
        </p:nvSpPr>
        <p:spPr bwMode="auto">
          <a:xfrm>
            <a:off x="4640273" y="4481530"/>
            <a:ext cx="0" cy="17463"/>
          </a:xfrm>
          <a:custGeom>
            <a:avLst/>
            <a:gdLst>
              <a:gd name="T0" fmla="*/ 0 h 11"/>
              <a:gd name="T1" fmla="*/ 8 h 11"/>
              <a:gd name="T2" fmla="*/ 11 h 1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1">
                <a:moveTo>
                  <a:pt x="0" y="0"/>
                </a:moveTo>
                <a:lnTo>
                  <a:pt x="0" y="8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1103">
            <a:extLst>
              <a:ext uri="{FF2B5EF4-FFF2-40B4-BE49-F238E27FC236}">
                <a16:creationId xmlns:a16="http://schemas.microsoft.com/office/drawing/2014/main" id="{EBF761EE-6123-069C-2582-D4226FD735A7}"/>
              </a:ext>
            </a:extLst>
          </p:cNvPr>
          <p:cNvSpPr>
            <a:spLocks/>
          </p:cNvSpPr>
          <p:nvPr/>
        </p:nvSpPr>
        <p:spPr bwMode="auto">
          <a:xfrm>
            <a:off x="4241810" y="4540268"/>
            <a:ext cx="41275" cy="15875"/>
          </a:xfrm>
          <a:custGeom>
            <a:avLst/>
            <a:gdLst>
              <a:gd name="T0" fmla="*/ 0 w 26"/>
              <a:gd name="T1" fmla="*/ 10 h 10"/>
              <a:gd name="T2" fmla="*/ 3 w 26"/>
              <a:gd name="T3" fmla="*/ 10 h 10"/>
              <a:gd name="T4" fmla="*/ 7 w 26"/>
              <a:gd name="T5" fmla="*/ 9 h 10"/>
              <a:gd name="T6" fmla="*/ 8 w 26"/>
              <a:gd name="T7" fmla="*/ 4 h 10"/>
              <a:gd name="T8" fmla="*/ 16 w 26"/>
              <a:gd name="T9" fmla="*/ 0 h 10"/>
              <a:gd name="T10" fmla="*/ 23 w 26"/>
              <a:gd name="T11" fmla="*/ 2 h 10"/>
              <a:gd name="T12" fmla="*/ 26 w 26"/>
              <a:gd name="T13" fmla="*/ 5 h 10"/>
              <a:gd name="T14" fmla="*/ 26 w 26"/>
              <a:gd name="T15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10">
                <a:moveTo>
                  <a:pt x="0" y="10"/>
                </a:moveTo>
                <a:lnTo>
                  <a:pt x="3" y="10"/>
                </a:lnTo>
                <a:lnTo>
                  <a:pt x="7" y="9"/>
                </a:lnTo>
                <a:lnTo>
                  <a:pt x="8" y="4"/>
                </a:lnTo>
                <a:lnTo>
                  <a:pt x="16" y="0"/>
                </a:lnTo>
                <a:lnTo>
                  <a:pt x="23" y="2"/>
                </a:lnTo>
                <a:lnTo>
                  <a:pt x="26" y="5"/>
                </a:lnTo>
                <a:lnTo>
                  <a:pt x="26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1104">
            <a:extLst>
              <a:ext uri="{FF2B5EF4-FFF2-40B4-BE49-F238E27FC236}">
                <a16:creationId xmlns:a16="http://schemas.microsoft.com/office/drawing/2014/main" id="{ADFA1254-5D5F-6705-25FD-8A66C51D6CFC}"/>
              </a:ext>
            </a:extLst>
          </p:cNvPr>
          <p:cNvSpPr>
            <a:spLocks/>
          </p:cNvSpPr>
          <p:nvPr/>
        </p:nvSpPr>
        <p:spPr bwMode="auto">
          <a:xfrm>
            <a:off x="4264035" y="4546618"/>
            <a:ext cx="77788" cy="98425"/>
          </a:xfrm>
          <a:custGeom>
            <a:avLst/>
            <a:gdLst>
              <a:gd name="T0" fmla="*/ 12 w 49"/>
              <a:gd name="T1" fmla="*/ 1 h 62"/>
              <a:gd name="T2" fmla="*/ 16 w 49"/>
              <a:gd name="T3" fmla="*/ 5 h 62"/>
              <a:gd name="T4" fmla="*/ 22 w 49"/>
              <a:gd name="T5" fmla="*/ 5 h 62"/>
              <a:gd name="T6" fmla="*/ 41 w 49"/>
              <a:gd name="T7" fmla="*/ 1 h 62"/>
              <a:gd name="T8" fmla="*/ 49 w 49"/>
              <a:gd name="T9" fmla="*/ 0 h 62"/>
              <a:gd name="T10" fmla="*/ 48 w 49"/>
              <a:gd name="T11" fmla="*/ 6 h 62"/>
              <a:gd name="T12" fmla="*/ 48 w 49"/>
              <a:gd name="T13" fmla="*/ 16 h 62"/>
              <a:gd name="T14" fmla="*/ 41 w 49"/>
              <a:gd name="T15" fmla="*/ 21 h 62"/>
              <a:gd name="T16" fmla="*/ 46 w 49"/>
              <a:gd name="T17" fmla="*/ 32 h 62"/>
              <a:gd name="T18" fmla="*/ 43 w 49"/>
              <a:gd name="T19" fmla="*/ 42 h 62"/>
              <a:gd name="T20" fmla="*/ 39 w 49"/>
              <a:gd name="T21" fmla="*/ 47 h 62"/>
              <a:gd name="T22" fmla="*/ 28 w 49"/>
              <a:gd name="T23" fmla="*/ 49 h 62"/>
              <a:gd name="T24" fmla="*/ 26 w 49"/>
              <a:gd name="T25" fmla="*/ 60 h 62"/>
              <a:gd name="T26" fmla="*/ 20 w 49"/>
              <a:gd name="T27" fmla="*/ 62 h 62"/>
              <a:gd name="T28" fmla="*/ 0 w 49"/>
              <a:gd name="T29" fmla="*/ 6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" h="62">
                <a:moveTo>
                  <a:pt x="12" y="1"/>
                </a:moveTo>
                <a:lnTo>
                  <a:pt x="16" y="5"/>
                </a:lnTo>
                <a:lnTo>
                  <a:pt x="22" y="5"/>
                </a:lnTo>
                <a:lnTo>
                  <a:pt x="41" y="1"/>
                </a:lnTo>
                <a:lnTo>
                  <a:pt x="49" y="0"/>
                </a:lnTo>
                <a:lnTo>
                  <a:pt x="48" y="6"/>
                </a:lnTo>
                <a:lnTo>
                  <a:pt x="48" y="16"/>
                </a:lnTo>
                <a:lnTo>
                  <a:pt x="41" y="21"/>
                </a:lnTo>
                <a:lnTo>
                  <a:pt x="46" y="32"/>
                </a:lnTo>
                <a:lnTo>
                  <a:pt x="43" y="42"/>
                </a:lnTo>
                <a:lnTo>
                  <a:pt x="39" y="47"/>
                </a:lnTo>
                <a:lnTo>
                  <a:pt x="28" y="49"/>
                </a:lnTo>
                <a:lnTo>
                  <a:pt x="26" y="60"/>
                </a:lnTo>
                <a:lnTo>
                  <a:pt x="20" y="62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Freeform 1105">
            <a:extLst>
              <a:ext uri="{FF2B5EF4-FFF2-40B4-BE49-F238E27FC236}">
                <a16:creationId xmlns:a16="http://schemas.microsoft.com/office/drawing/2014/main" id="{BEEDAF46-BED2-D224-C0EB-591F41E8C13A}"/>
              </a:ext>
            </a:extLst>
          </p:cNvPr>
          <p:cNvSpPr>
            <a:spLocks/>
          </p:cNvSpPr>
          <p:nvPr/>
        </p:nvSpPr>
        <p:spPr bwMode="auto">
          <a:xfrm>
            <a:off x="4953011" y="4567256"/>
            <a:ext cx="180975" cy="195263"/>
          </a:xfrm>
          <a:custGeom>
            <a:avLst/>
            <a:gdLst>
              <a:gd name="T0" fmla="*/ 79 w 114"/>
              <a:gd name="T1" fmla="*/ 28 h 123"/>
              <a:gd name="T2" fmla="*/ 92 w 114"/>
              <a:gd name="T3" fmla="*/ 29 h 123"/>
              <a:gd name="T4" fmla="*/ 86 w 114"/>
              <a:gd name="T5" fmla="*/ 38 h 123"/>
              <a:gd name="T6" fmla="*/ 83 w 114"/>
              <a:gd name="T7" fmla="*/ 43 h 123"/>
              <a:gd name="T8" fmla="*/ 75 w 114"/>
              <a:gd name="T9" fmla="*/ 48 h 123"/>
              <a:gd name="T10" fmla="*/ 82 w 114"/>
              <a:gd name="T11" fmla="*/ 59 h 123"/>
              <a:gd name="T12" fmla="*/ 98 w 114"/>
              <a:gd name="T13" fmla="*/ 68 h 123"/>
              <a:gd name="T14" fmla="*/ 113 w 114"/>
              <a:gd name="T15" fmla="*/ 82 h 123"/>
              <a:gd name="T16" fmla="*/ 114 w 114"/>
              <a:gd name="T17" fmla="*/ 86 h 123"/>
              <a:gd name="T18" fmla="*/ 106 w 114"/>
              <a:gd name="T19" fmla="*/ 89 h 123"/>
              <a:gd name="T20" fmla="*/ 102 w 114"/>
              <a:gd name="T21" fmla="*/ 96 h 123"/>
              <a:gd name="T22" fmla="*/ 105 w 114"/>
              <a:gd name="T23" fmla="*/ 112 h 123"/>
              <a:gd name="T24" fmla="*/ 79 w 114"/>
              <a:gd name="T25" fmla="*/ 119 h 123"/>
              <a:gd name="T26" fmla="*/ 68 w 114"/>
              <a:gd name="T27" fmla="*/ 107 h 123"/>
              <a:gd name="T28" fmla="*/ 47 w 114"/>
              <a:gd name="T29" fmla="*/ 119 h 123"/>
              <a:gd name="T30" fmla="*/ 43 w 114"/>
              <a:gd name="T31" fmla="*/ 122 h 123"/>
              <a:gd name="T32" fmla="*/ 41 w 114"/>
              <a:gd name="T33" fmla="*/ 123 h 123"/>
              <a:gd name="T34" fmla="*/ 32 w 114"/>
              <a:gd name="T35" fmla="*/ 122 h 123"/>
              <a:gd name="T36" fmla="*/ 21 w 114"/>
              <a:gd name="T37" fmla="*/ 116 h 123"/>
              <a:gd name="T38" fmla="*/ 13 w 114"/>
              <a:gd name="T39" fmla="*/ 103 h 123"/>
              <a:gd name="T40" fmla="*/ 0 w 114"/>
              <a:gd name="T41" fmla="*/ 77 h 123"/>
              <a:gd name="T42" fmla="*/ 5 w 114"/>
              <a:gd name="T43" fmla="*/ 77 h 123"/>
              <a:gd name="T44" fmla="*/ 11 w 114"/>
              <a:gd name="T45" fmla="*/ 70 h 123"/>
              <a:gd name="T46" fmla="*/ 13 w 114"/>
              <a:gd name="T47" fmla="*/ 66 h 123"/>
              <a:gd name="T48" fmla="*/ 11 w 114"/>
              <a:gd name="T49" fmla="*/ 60 h 123"/>
              <a:gd name="T50" fmla="*/ 13 w 114"/>
              <a:gd name="T51" fmla="*/ 56 h 123"/>
              <a:gd name="T52" fmla="*/ 24 w 114"/>
              <a:gd name="T53" fmla="*/ 49 h 123"/>
              <a:gd name="T54" fmla="*/ 38 w 114"/>
              <a:gd name="T55" fmla="*/ 41 h 123"/>
              <a:gd name="T56" fmla="*/ 39 w 114"/>
              <a:gd name="T57" fmla="*/ 17 h 123"/>
              <a:gd name="T58" fmla="*/ 56 w 114"/>
              <a:gd name="T59" fmla="*/ 14 h 123"/>
              <a:gd name="T60" fmla="*/ 64 w 114"/>
              <a:gd name="T61" fmla="*/ 18 h 123"/>
              <a:gd name="T62" fmla="*/ 73 w 114"/>
              <a:gd name="T63" fmla="*/ 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" h="123">
                <a:moveTo>
                  <a:pt x="76" y="26"/>
                </a:moveTo>
                <a:lnTo>
                  <a:pt x="79" y="28"/>
                </a:lnTo>
                <a:lnTo>
                  <a:pt x="102" y="21"/>
                </a:lnTo>
                <a:lnTo>
                  <a:pt x="92" y="29"/>
                </a:lnTo>
                <a:lnTo>
                  <a:pt x="91" y="29"/>
                </a:lnTo>
                <a:lnTo>
                  <a:pt x="86" y="38"/>
                </a:lnTo>
                <a:lnTo>
                  <a:pt x="83" y="41"/>
                </a:lnTo>
                <a:lnTo>
                  <a:pt x="83" y="43"/>
                </a:lnTo>
                <a:lnTo>
                  <a:pt x="83" y="44"/>
                </a:lnTo>
                <a:lnTo>
                  <a:pt x="75" y="48"/>
                </a:lnTo>
                <a:lnTo>
                  <a:pt x="76" y="49"/>
                </a:lnTo>
                <a:lnTo>
                  <a:pt x="82" y="59"/>
                </a:lnTo>
                <a:lnTo>
                  <a:pt x="95" y="64"/>
                </a:lnTo>
                <a:lnTo>
                  <a:pt x="98" y="68"/>
                </a:lnTo>
                <a:lnTo>
                  <a:pt x="110" y="79"/>
                </a:lnTo>
                <a:lnTo>
                  <a:pt x="113" y="82"/>
                </a:lnTo>
                <a:lnTo>
                  <a:pt x="113" y="83"/>
                </a:lnTo>
                <a:lnTo>
                  <a:pt x="114" y="86"/>
                </a:lnTo>
                <a:lnTo>
                  <a:pt x="107" y="88"/>
                </a:lnTo>
                <a:lnTo>
                  <a:pt x="106" y="89"/>
                </a:lnTo>
                <a:lnTo>
                  <a:pt x="102" y="94"/>
                </a:lnTo>
                <a:lnTo>
                  <a:pt x="102" y="96"/>
                </a:lnTo>
                <a:lnTo>
                  <a:pt x="102" y="97"/>
                </a:lnTo>
                <a:lnTo>
                  <a:pt x="105" y="112"/>
                </a:lnTo>
                <a:lnTo>
                  <a:pt x="101" y="123"/>
                </a:lnTo>
                <a:lnTo>
                  <a:pt x="79" y="119"/>
                </a:lnTo>
                <a:lnTo>
                  <a:pt x="73" y="111"/>
                </a:lnTo>
                <a:lnTo>
                  <a:pt x="68" y="107"/>
                </a:lnTo>
                <a:lnTo>
                  <a:pt x="51" y="118"/>
                </a:lnTo>
                <a:lnTo>
                  <a:pt x="47" y="119"/>
                </a:lnTo>
                <a:lnTo>
                  <a:pt x="45" y="120"/>
                </a:lnTo>
                <a:lnTo>
                  <a:pt x="43" y="122"/>
                </a:lnTo>
                <a:lnTo>
                  <a:pt x="42" y="123"/>
                </a:lnTo>
                <a:lnTo>
                  <a:pt x="41" y="123"/>
                </a:lnTo>
                <a:lnTo>
                  <a:pt x="34" y="122"/>
                </a:lnTo>
                <a:lnTo>
                  <a:pt x="32" y="122"/>
                </a:lnTo>
                <a:lnTo>
                  <a:pt x="30" y="119"/>
                </a:lnTo>
                <a:lnTo>
                  <a:pt x="21" y="116"/>
                </a:lnTo>
                <a:lnTo>
                  <a:pt x="19" y="113"/>
                </a:lnTo>
                <a:lnTo>
                  <a:pt x="13" y="103"/>
                </a:lnTo>
                <a:lnTo>
                  <a:pt x="0" y="85"/>
                </a:lnTo>
                <a:lnTo>
                  <a:pt x="0" y="77"/>
                </a:lnTo>
                <a:lnTo>
                  <a:pt x="2" y="77"/>
                </a:lnTo>
                <a:lnTo>
                  <a:pt x="5" y="77"/>
                </a:lnTo>
                <a:lnTo>
                  <a:pt x="8" y="74"/>
                </a:lnTo>
                <a:lnTo>
                  <a:pt x="11" y="70"/>
                </a:lnTo>
                <a:lnTo>
                  <a:pt x="13" y="67"/>
                </a:lnTo>
                <a:lnTo>
                  <a:pt x="13" y="66"/>
                </a:lnTo>
                <a:lnTo>
                  <a:pt x="13" y="63"/>
                </a:lnTo>
                <a:lnTo>
                  <a:pt x="11" y="60"/>
                </a:lnTo>
                <a:lnTo>
                  <a:pt x="12" y="56"/>
                </a:lnTo>
                <a:lnTo>
                  <a:pt x="13" y="56"/>
                </a:lnTo>
                <a:lnTo>
                  <a:pt x="16" y="53"/>
                </a:lnTo>
                <a:lnTo>
                  <a:pt x="24" y="49"/>
                </a:lnTo>
                <a:lnTo>
                  <a:pt x="30" y="45"/>
                </a:lnTo>
                <a:lnTo>
                  <a:pt x="38" y="41"/>
                </a:lnTo>
                <a:lnTo>
                  <a:pt x="43" y="26"/>
                </a:lnTo>
                <a:lnTo>
                  <a:pt x="39" y="17"/>
                </a:lnTo>
                <a:lnTo>
                  <a:pt x="31" y="0"/>
                </a:lnTo>
                <a:lnTo>
                  <a:pt x="56" y="14"/>
                </a:lnTo>
                <a:lnTo>
                  <a:pt x="57" y="15"/>
                </a:lnTo>
                <a:lnTo>
                  <a:pt x="64" y="18"/>
                </a:lnTo>
                <a:lnTo>
                  <a:pt x="72" y="23"/>
                </a:lnTo>
                <a:lnTo>
                  <a:pt x="73" y="23"/>
                </a:lnTo>
                <a:lnTo>
                  <a:pt x="76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1106">
            <a:extLst>
              <a:ext uri="{FF2B5EF4-FFF2-40B4-BE49-F238E27FC236}">
                <a16:creationId xmlns:a16="http://schemas.microsoft.com/office/drawing/2014/main" id="{C97F176E-C63E-324A-BDDA-6556D924D03E}"/>
              </a:ext>
            </a:extLst>
          </p:cNvPr>
          <p:cNvSpPr>
            <a:spLocks/>
          </p:cNvSpPr>
          <p:nvPr/>
        </p:nvSpPr>
        <p:spPr bwMode="auto">
          <a:xfrm>
            <a:off x="4491048" y="4627581"/>
            <a:ext cx="22225" cy="46038"/>
          </a:xfrm>
          <a:custGeom>
            <a:avLst/>
            <a:gdLst>
              <a:gd name="T0" fmla="*/ 0 w 14"/>
              <a:gd name="T1" fmla="*/ 0 h 29"/>
              <a:gd name="T2" fmla="*/ 4 w 14"/>
              <a:gd name="T3" fmla="*/ 7 h 29"/>
              <a:gd name="T4" fmla="*/ 7 w 14"/>
              <a:gd name="T5" fmla="*/ 14 h 29"/>
              <a:gd name="T6" fmla="*/ 10 w 14"/>
              <a:gd name="T7" fmla="*/ 20 h 29"/>
              <a:gd name="T8" fmla="*/ 14 w 14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29">
                <a:moveTo>
                  <a:pt x="0" y="0"/>
                </a:moveTo>
                <a:lnTo>
                  <a:pt x="4" y="7"/>
                </a:lnTo>
                <a:lnTo>
                  <a:pt x="7" y="14"/>
                </a:lnTo>
                <a:lnTo>
                  <a:pt x="10" y="20"/>
                </a:lnTo>
                <a:lnTo>
                  <a:pt x="14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1107">
            <a:extLst>
              <a:ext uri="{FF2B5EF4-FFF2-40B4-BE49-F238E27FC236}">
                <a16:creationId xmlns:a16="http://schemas.microsoft.com/office/drawing/2014/main" id="{CADA45A0-6792-EC3F-A5B2-37779261C47C}"/>
              </a:ext>
            </a:extLst>
          </p:cNvPr>
          <p:cNvSpPr>
            <a:spLocks/>
          </p:cNvSpPr>
          <p:nvPr/>
        </p:nvSpPr>
        <p:spPr bwMode="auto">
          <a:xfrm>
            <a:off x="4962536" y="4762519"/>
            <a:ext cx="212725" cy="249239"/>
          </a:xfrm>
          <a:custGeom>
            <a:avLst/>
            <a:gdLst>
              <a:gd name="T0" fmla="*/ 104 w 134"/>
              <a:gd name="T1" fmla="*/ 128 h 157"/>
              <a:gd name="T2" fmla="*/ 96 w 134"/>
              <a:gd name="T3" fmla="*/ 138 h 157"/>
              <a:gd name="T4" fmla="*/ 66 w 134"/>
              <a:gd name="T5" fmla="*/ 132 h 157"/>
              <a:gd name="T6" fmla="*/ 47 w 134"/>
              <a:gd name="T7" fmla="*/ 125 h 157"/>
              <a:gd name="T8" fmla="*/ 43 w 134"/>
              <a:gd name="T9" fmla="*/ 131 h 157"/>
              <a:gd name="T10" fmla="*/ 24 w 134"/>
              <a:gd name="T11" fmla="*/ 151 h 157"/>
              <a:gd name="T12" fmla="*/ 11 w 134"/>
              <a:gd name="T13" fmla="*/ 157 h 157"/>
              <a:gd name="T14" fmla="*/ 3 w 134"/>
              <a:gd name="T15" fmla="*/ 143 h 157"/>
              <a:gd name="T16" fmla="*/ 0 w 134"/>
              <a:gd name="T17" fmla="*/ 136 h 157"/>
              <a:gd name="T18" fmla="*/ 7 w 134"/>
              <a:gd name="T19" fmla="*/ 140 h 157"/>
              <a:gd name="T20" fmla="*/ 21 w 134"/>
              <a:gd name="T21" fmla="*/ 134 h 157"/>
              <a:gd name="T22" fmla="*/ 26 w 134"/>
              <a:gd name="T23" fmla="*/ 132 h 157"/>
              <a:gd name="T24" fmla="*/ 21 w 134"/>
              <a:gd name="T25" fmla="*/ 121 h 157"/>
              <a:gd name="T26" fmla="*/ 24 w 134"/>
              <a:gd name="T27" fmla="*/ 116 h 157"/>
              <a:gd name="T28" fmla="*/ 28 w 134"/>
              <a:gd name="T29" fmla="*/ 108 h 157"/>
              <a:gd name="T30" fmla="*/ 35 w 134"/>
              <a:gd name="T31" fmla="*/ 105 h 157"/>
              <a:gd name="T32" fmla="*/ 48 w 134"/>
              <a:gd name="T33" fmla="*/ 113 h 157"/>
              <a:gd name="T34" fmla="*/ 67 w 134"/>
              <a:gd name="T35" fmla="*/ 109 h 157"/>
              <a:gd name="T36" fmla="*/ 88 w 134"/>
              <a:gd name="T37" fmla="*/ 82 h 157"/>
              <a:gd name="T38" fmla="*/ 92 w 134"/>
              <a:gd name="T39" fmla="*/ 76 h 157"/>
              <a:gd name="T40" fmla="*/ 101 w 134"/>
              <a:gd name="T41" fmla="*/ 46 h 157"/>
              <a:gd name="T42" fmla="*/ 103 w 134"/>
              <a:gd name="T43" fmla="*/ 40 h 157"/>
              <a:gd name="T44" fmla="*/ 111 w 134"/>
              <a:gd name="T45" fmla="*/ 12 h 157"/>
              <a:gd name="T46" fmla="*/ 115 w 134"/>
              <a:gd name="T47" fmla="*/ 3 h 157"/>
              <a:gd name="T48" fmla="*/ 116 w 134"/>
              <a:gd name="T49" fmla="*/ 0 h 157"/>
              <a:gd name="T50" fmla="*/ 125 w 134"/>
              <a:gd name="T51" fmla="*/ 1 h 157"/>
              <a:gd name="T52" fmla="*/ 130 w 134"/>
              <a:gd name="T53" fmla="*/ 5 h 157"/>
              <a:gd name="T54" fmla="*/ 134 w 134"/>
              <a:gd name="T55" fmla="*/ 11 h 157"/>
              <a:gd name="T56" fmla="*/ 116 w 134"/>
              <a:gd name="T57" fmla="*/ 44 h 157"/>
              <a:gd name="T58" fmla="*/ 111 w 134"/>
              <a:gd name="T59" fmla="*/ 52 h 157"/>
              <a:gd name="T60" fmla="*/ 104 w 134"/>
              <a:gd name="T61" fmla="*/ 65 h 157"/>
              <a:gd name="T62" fmla="*/ 112 w 134"/>
              <a:gd name="T63" fmla="*/ 89 h 157"/>
              <a:gd name="T64" fmla="*/ 112 w 134"/>
              <a:gd name="T65" fmla="*/ 98 h 157"/>
              <a:gd name="T66" fmla="*/ 111 w 134"/>
              <a:gd name="T67" fmla="*/ 104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11" y="104"/>
                </a:move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5"/>
                </a:lnTo>
                <a:lnTo>
                  <a:pt x="47" y="125"/>
                </a:lnTo>
                <a:lnTo>
                  <a:pt x="45" y="125"/>
                </a:lnTo>
                <a:lnTo>
                  <a:pt x="43" y="131"/>
                </a:lnTo>
                <a:lnTo>
                  <a:pt x="37" y="140"/>
                </a:lnTo>
                <a:lnTo>
                  <a:pt x="24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0"/>
                </a:lnTo>
                <a:lnTo>
                  <a:pt x="7" y="140"/>
                </a:lnTo>
                <a:lnTo>
                  <a:pt x="15" y="142"/>
                </a:lnTo>
                <a:lnTo>
                  <a:pt x="21" y="134"/>
                </a:lnTo>
                <a:lnTo>
                  <a:pt x="24" y="132"/>
                </a:lnTo>
                <a:lnTo>
                  <a:pt x="26" y="132"/>
                </a:lnTo>
                <a:lnTo>
                  <a:pt x="24" y="128"/>
                </a:lnTo>
                <a:lnTo>
                  <a:pt x="21" y="121"/>
                </a:lnTo>
                <a:lnTo>
                  <a:pt x="20" y="119"/>
                </a:lnTo>
                <a:lnTo>
                  <a:pt x="24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5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3" y="40"/>
                </a:lnTo>
                <a:lnTo>
                  <a:pt x="114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5" y="1"/>
                </a:lnTo>
                <a:lnTo>
                  <a:pt x="129" y="5"/>
                </a:lnTo>
                <a:lnTo>
                  <a:pt x="130" y="5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0"/>
                </a:lnTo>
                <a:lnTo>
                  <a:pt x="111" y="52"/>
                </a:lnTo>
                <a:lnTo>
                  <a:pt x="106" y="55"/>
                </a:lnTo>
                <a:lnTo>
                  <a:pt x="104" y="65"/>
                </a:lnTo>
                <a:lnTo>
                  <a:pt x="106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1108">
            <a:extLst>
              <a:ext uri="{FF2B5EF4-FFF2-40B4-BE49-F238E27FC236}">
                <a16:creationId xmlns:a16="http://schemas.microsoft.com/office/drawing/2014/main" id="{CA28ADDF-C551-F262-229F-697A0EB58826}"/>
              </a:ext>
            </a:extLst>
          </p:cNvPr>
          <p:cNvSpPr>
            <a:spLocks/>
          </p:cNvSpPr>
          <p:nvPr/>
        </p:nvSpPr>
        <p:spPr bwMode="auto">
          <a:xfrm>
            <a:off x="5292737" y="5597547"/>
            <a:ext cx="31750" cy="53975"/>
          </a:xfrm>
          <a:custGeom>
            <a:avLst/>
            <a:gdLst>
              <a:gd name="T0" fmla="*/ 20 w 20"/>
              <a:gd name="T1" fmla="*/ 28 h 34"/>
              <a:gd name="T2" fmla="*/ 16 w 20"/>
              <a:gd name="T3" fmla="*/ 32 h 34"/>
              <a:gd name="T4" fmla="*/ 13 w 20"/>
              <a:gd name="T5" fmla="*/ 32 h 34"/>
              <a:gd name="T6" fmla="*/ 11 w 20"/>
              <a:gd name="T7" fmla="*/ 30 h 34"/>
              <a:gd name="T8" fmla="*/ 11 w 20"/>
              <a:gd name="T9" fmla="*/ 34 h 34"/>
              <a:gd name="T10" fmla="*/ 5 w 20"/>
              <a:gd name="T11" fmla="*/ 33 h 34"/>
              <a:gd name="T12" fmla="*/ 0 w 20"/>
              <a:gd name="T13" fmla="*/ 32 h 34"/>
              <a:gd name="T14" fmla="*/ 0 w 20"/>
              <a:gd name="T15" fmla="*/ 26 h 34"/>
              <a:gd name="T16" fmla="*/ 0 w 20"/>
              <a:gd name="T17" fmla="*/ 25 h 34"/>
              <a:gd name="T18" fmla="*/ 0 w 20"/>
              <a:gd name="T19" fmla="*/ 21 h 34"/>
              <a:gd name="T20" fmla="*/ 1 w 20"/>
              <a:gd name="T21" fmla="*/ 10 h 34"/>
              <a:gd name="T22" fmla="*/ 1 w 20"/>
              <a:gd name="T23" fmla="*/ 9 h 34"/>
              <a:gd name="T24" fmla="*/ 0 w 20"/>
              <a:gd name="T25" fmla="*/ 4 h 34"/>
              <a:gd name="T26" fmla="*/ 1 w 20"/>
              <a:gd name="T27" fmla="*/ 2 h 34"/>
              <a:gd name="T28" fmla="*/ 1 w 20"/>
              <a:gd name="T29" fmla="*/ 0 h 34"/>
              <a:gd name="T30" fmla="*/ 3 w 20"/>
              <a:gd name="T31" fmla="*/ 2 h 34"/>
              <a:gd name="T32" fmla="*/ 4 w 20"/>
              <a:gd name="T33" fmla="*/ 2 h 34"/>
              <a:gd name="T34" fmla="*/ 7 w 20"/>
              <a:gd name="T35" fmla="*/ 4 h 34"/>
              <a:gd name="T36" fmla="*/ 8 w 20"/>
              <a:gd name="T37" fmla="*/ 6 h 34"/>
              <a:gd name="T38" fmla="*/ 20 w 20"/>
              <a:gd name="T39" fmla="*/ 2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4">
                <a:moveTo>
                  <a:pt x="20" y="28"/>
                </a:moveTo>
                <a:lnTo>
                  <a:pt x="16" y="32"/>
                </a:lnTo>
                <a:lnTo>
                  <a:pt x="13" y="32"/>
                </a:lnTo>
                <a:lnTo>
                  <a:pt x="11" y="30"/>
                </a:lnTo>
                <a:lnTo>
                  <a:pt x="11" y="34"/>
                </a:lnTo>
                <a:lnTo>
                  <a:pt x="5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1" y="10"/>
                </a:lnTo>
                <a:lnTo>
                  <a:pt x="1" y="9"/>
                </a:lnTo>
                <a:lnTo>
                  <a:pt x="0" y="4"/>
                </a:lnTo>
                <a:lnTo>
                  <a:pt x="1" y="2"/>
                </a:lnTo>
                <a:lnTo>
                  <a:pt x="1" y="0"/>
                </a:lnTo>
                <a:lnTo>
                  <a:pt x="3" y="2"/>
                </a:lnTo>
                <a:lnTo>
                  <a:pt x="4" y="2"/>
                </a:lnTo>
                <a:lnTo>
                  <a:pt x="7" y="4"/>
                </a:lnTo>
                <a:lnTo>
                  <a:pt x="8" y="6"/>
                </a:lnTo>
                <a:lnTo>
                  <a:pt x="20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1109">
            <a:extLst>
              <a:ext uri="{FF2B5EF4-FFF2-40B4-BE49-F238E27FC236}">
                <a16:creationId xmlns:a16="http://schemas.microsoft.com/office/drawing/2014/main" id="{6EDDEFD3-FA3B-0DD6-655C-6A95D5E88A20}"/>
              </a:ext>
            </a:extLst>
          </p:cNvPr>
          <p:cNvSpPr>
            <a:spLocks/>
          </p:cNvSpPr>
          <p:nvPr/>
        </p:nvSpPr>
        <p:spPr bwMode="auto">
          <a:xfrm>
            <a:off x="5160974" y="5619773"/>
            <a:ext cx="33338" cy="42863"/>
          </a:xfrm>
          <a:custGeom>
            <a:avLst/>
            <a:gdLst>
              <a:gd name="T0" fmla="*/ 0 w 21"/>
              <a:gd name="T1" fmla="*/ 0 h 27"/>
              <a:gd name="T2" fmla="*/ 2 w 21"/>
              <a:gd name="T3" fmla="*/ 4 h 27"/>
              <a:gd name="T4" fmla="*/ 6 w 21"/>
              <a:gd name="T5" fmla="*/ 0 h 27"/>
              <a:gd name="T6" fmla="*/ 9 w 21"/>
              <a:gd name="T7" fmla="*/ 1 h 27"/>
              <a:gd name="T8" fmla="*/ 13 w 21"/>
              <a:gd name="T9" fmla="*/ 3 h 27"/>
              <a:gd name="T10" fmla="*/ 16 w 21"/>
              <a:gd name="T11" fmla="*/ 3 h 27"/>
              <a:gd name="T12" fmla="*/ 17 w 21"/>
              <a:gd name="T13" fmla="*/ 4 h 27"/>
              <a:gd name="T14" fmla="*/ 20 w 21"/>
              <a:gd name="T15" fmla="*/ 4 h 27"/>
              <a:gd name="T16" fmla="*/ 21 w 21"/>
              <a:gd name="T17" fmla="*/ 16 h 27"/>
              <a:gd name="T18" fmla="*/ 17 w 21"/>
              <a:gd name="T1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27">
                <a:moveTo>
                  <a:pt x="0" y="0"/>
                </a:moveTo>
                <a:lnTo>
                  <a:pt x="2" y="4"/>
                </a:lnTo>
                <a:lnTo>
                  <a:pt x="6" y="0"/>
                </a:lnTo>
                <a:lnTo>
                  <a:pt x="9" y="1"/>
                </a:lnTo>
                <a:lnTo>
                  <a:pt x="13" y="3"/>
                </a:lnTo>
                <a:lnTo>
                  <a:pt x="16" y="3"/>
                </a:lnTo>
                <a:lnTo>
                  <a:pt x="17" y="4"/>
                </a:lnTo>
                <a:lnTo>
                  <a:pt x="20" y="4"/>
                </a:lnTo>
                <a:lnTo>
                  <a:pt x="21" y="16"/>
                </a:lnTo>
                <a:lnTo>
                  <a:pt x="17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1110">
            <a:extLst>
              <a:ext uri="{FF2B5EF4-FFF2-40B4-BE49-F238E27FC236}">
                <a16:creationId xmlns:a16="http://schemas.microsoft.com/office/drawing/2014/main" id="{DB3EDB6A-EA6E-B8DC-CDFD-4F7D40E04776}"/>
              </a:ext>
            </a:extLst>
          </p:cNvPr>
          <p:cNvSpPr>
            <a:spLocks/>
          </p:cNvSpPr>
          <p:nvPr/>
        </p:nvSpPr>
        <p:spPr bwMode="auto">
          <a:xfrm>
            <a:off x="4692661" y="5621360"/>
            <a:ext cx="141288" cy="195263"/>
          </a:xfrm>
          <a:custGeom>
            <a:avLst/>
            <a:gdLst>
              <a:gd name="T0" fmla="*/ 34 w 89"/>
              <a:gd name="T1" fmla="*/ 11 h 123"/>
              <a:gd name="T2" fmla="*/ 31 w 89"/>
              <a:gd name="T3" fmla="*/ 18 h 123"/>
              <a:gd name="T4" fmla="*/ 33 w 89"/>
              <a:gd name="T5" fmla="*/ 21 h 123"/>
              <a:gd name="T6" fmla="*/ 41 w 89"/>
              <a:gd name="T7" fmla="*/ 49 h 123"/>
              <a:gd name="T8" fmla="*/ 46 w 89"/>
              <a:gd name="T9" fmla="*/ 54 h 123"/>
              <a:gd name="T10" fmla="*/ 48 w 89"/>
              <a:gd name="T11" fmla="*/ 58 h 123"/>
              <a:gd name="T12" fmla="*/ 61 w 89"/>
              <a:gd name="T13" fmla="*/ 60 h 123"/>
              <a:gd name="T14" fmla="*/ 63 w 89"/>
              <a:gd name="T15" fmla="*/ 62 h 123"/>
              <a:gd name="T16" fmla="*/ 69 w 89"/>
              <a:gd name="T17" fmla="*/ 71 h 123"/>
              <a:gd name="T18" fmla="*/ 71 w 89"/>
              <a:gd name="T19" fmla="*/ 74 h 123"/>
              <a:gd name="T20" fmla="*/ 72 w 89"/>
              <a:gd name="T21" fmla="*/ 75 h 123"/>
              <a:gd name="T22" fmla="*/ 72 w 89"/>
              <a:gd name="T23" fmla="*/ 77 h 123"/>
              <a:gd name="T24" fmla="*/ 76 w 89"/>
              <a:gd name="T25" fmla="*/ 85 h 123"/>
              <a:gd name="T26" fmla="*/ 85 w 89"/>
              <a:gd name="T27" fmla="*/ 86 h 123"/>
              <a:gd name="T28" fmla="*/ 89 w 89"/>
              <a:gd name="T29" fmla="*/ 92 h 123"/>
              <a:gd name="T30" fmla="*/ 89 w 89"/>
              <a:gd name="T31" fmla="*/ 93 h 123"/>
              <a:gd name="T32" fmla="*/ 87 w 89"/>
              <a:gd name="T33" fmla="*/ 99 h 123"/>
              <a:gd name="T34" fmla="*/ 82 w 89"/>
              <a:gd name="T35" fmla="*/ 101 h 123"/>
              <a:gd name="T36" fmla="*/ 82 w 89"/>
              <a:gd name="T37" fmla="*/ 103 h 123"/>
              <a:gd name="T38" fmla="*/ 79 w 89"/>
              <a:gd name="T39" fmla="*/ 103 h 123"/>
              <a:gd name="T40" fmla="*/ 78 w 89"/>
              <a:gd name="T41" fmla="*/ 103 h 123"/>
              <a:gd name="T42" fmla="*/ 76 w 89"/>
              <a:gd name="T43" fmla="*/ 103 h 123"/>
              <a:gd name="T44" fmla="*/ 74 w 89"/>
              <a:gd name="T45" fmla="*/ 111 h 123"/>
              <a:gd name="T46" fmla="*/ 76 w 89"/>
              <a:gd name="T47" fmla="*/ 112 h 123"/>
              <a:gd name="T48" fmla="*/ 82 w 89"/>
              <a:gd name="T49" fmla="*/ 114 h 123"/>
              <a:gd name="T50" fmla="*/ 79 w 89"/>
              <a:gd name="T51" fmla="*/ 119 h 123"/>
              <a:gd name="T52" fmla="*/ 82 w 89"/>
              <a:gd name="T53" fmla="*/ 123 h 123"/>
              <a:gd name="T54" fmla="*/ 72 w 89"/>
              <a:gd name="T55" fmla="*/ 120 h 123"/>
              <a:gd name="T56" fmla="*/ 68 w 89"/>
              <a:gd name="T57" fmla="*/ 114 h 123"/>
              <a:gd name="T58" fmla="*/ 65 w 89"/>
              <a:gd name="T59" fmla="*/ 112 h 123"/>
              <a:gd name="T60" fmla="*/ 64 w 89"/>
              <a:gd name="T61" fmla="*/ 109 h 123"/>
              <a:gd name="T62" fmla="*/ 63 w 89"/>
              <a:gd name="T63" fmla="*/ 112 h 123"/>
              <a:gd name="T64" fmla="*/ 61 w 89"/>
              <a:gd name="T65" fmla="*/ 114 h 123"/>
              <a:gd name="T66" fmla="*/ 49 w 89"/>
              <a:gd name="T67" fmla="*/ 115 h 123"/>
              <a:gd name="T68" fmla="*/ 49 w 89"/>
              <a:gd name="T69" fmla="*/ 112 h 123"/>
              <a:gd name="T70" fmla="*/ 48 w 89"/>
              <a:gd name="T71" fmla="*/ 93 h 123"/>
              <a:gd name="T72" fmla="*/ 41 w 89"/>
              <a:gd name="T73" fmla="*/ 93 h 123"/>
              <a:gd name="T74" fmla="*/ 39 w 89"/>
              <a:gd name="T75" fmla="*/ 93 h 123"/>
              <a:gd name="T76" fmla="*/ 30 w 89"/>
              <a:gd name="T77" fmla="*/ 74 h 123"/>
              <a:gd name="T78" fmla="*/ 18 w 89"/>
              <a:gd name="T79" fmla="*/ 69 h 123"/>
              <a:gd name="T80" fmla="*/ 18 w 89"/>
              <a:gd name="T81" fmla="*/ 62 h 123"/>
              <a:gd name="T82" fmla="*/ 9 w 89"/>
              <a:gd name="T83" fmla="*/ 58 h 123"/>
              <a:gd name="T84" fmla="*/ 3 w 89"/>
              <a:gd name="T85" fmla="*/ 60 h 123"/>
              <a:gd name="T86" fmla="*/ 1 w 89"/>
              <a:gd name="T87" fmla="*/ 56 h 123"/>
              <a:gd name="T88" fmla="*/ 3 w 89"/>
              <a:gd name="T89" fmla="*/ 52 h 123"/>
              <a:gd name="T90" fmla="*/ 7 w 89"/>
              <a:gd name="T91" fmla="*/ 49 h 123"/>
              <a:gd name="T92" fmla="*/ 4 w 89"/>
              <a:gd name="T93" fmla="*/ 47 h 123"/>
              <a:gd name="T94" fmla="*/ 5 w 89"/>
              <a:gd name="T95" fmla="*/ 45 h 123"/>
              <a:gd name="T96" fmla="*/ 3 w 89"/>
              <a:gd name="T97" fmla="*/ 37 h 123"/>
              <a:gd name="T98" fmla="*/ 0 w 89"/>
              <a:gd name="T99" fmla="*/ 29 h 123"/>
              <a:gd name="T100" fmla="*/ 4 w 89"/>
              <a:gd name="T101" fmla="*/ 26 h 123"/>
              <a:gd name="T102" fmla="*/ 3 w 89"/>
              <a:gd name="T103" fmla="*/ 24 h 123"/>
              <a:gd name="T104" fmla="*/ 0 w 89"/>
              <a:gd name="T105" fmla="*/ 18 h 123"/>
              <a:gd name="T106" fmla="*/ 3 w 89"/>
              <a:gd name="T107" fmla="*/ 15 h 123"/>
              <a:gd name="T108" fmla="*/ 5 w 89"/>
              <a:gd name="T109" fmla="*/ 13 h 123"/>
              <a:gd name="T110" fmla="*/ 9 w 89"/>
              <a:gd name="T111" fmla="*/ 13 h 123"/>
              <a:gd name="T112" fmla="*/ 12 w 89"/>
              <a:gd name="T113" fmla="*/ 13 h 123"/>
              <a:gd name="T114" fmla="*/ 15 w 89"/>
              <a:gd name="T115" fmla="*/ 3 h 123"/>
              <a:gd name="T116" fmla="*/ 23 w 89"/>
              <a:gd name="T117" fmla="*/ 0 h 123"/>
              <a:gd name="T118" fmla="*/ 34 w 89"/>
              <a:gd name="T119" fmla="*/ 1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34" y="11"/>
                </a:moveTo>
                <a:lnTo>
                  <a:pt x="31" y="18"/>
                </a:lnTo>
                <a:lnTo>
                  <a:pt x="33" y="21"/>
                </a:lnTo>
                <a:lnTo>
                  <a:pt x="41" y="49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  <a:lnTo>
                  <a:pt x="76" y="85"/>
                </a:lnTo>
                <a:lnTo>
                  <a:pt x="85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09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49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1111">
            <a:extLst>
              <a:ext uri="{FF2B5EF4-FFF2-40B4-BE49-F238E27FC236}">
                <a16:creationId xmlns:a16="http://schemas.microsoft.com/office/drawing/2014/main" id="{A6C0E410-EE24-FEB2-AB78-89F69720119D}"/>
              </a:ext>
            </a:extLst>
          </p:cNvPr>
          <p:cNvSpPr>
            <a:spLocks/>
          </p:cNvSpPr>
          <p:nvPr/>
        </p:nvSpPr>
        <p:spPr bwMode="auto">
          <a:xfrm>
            <a:off x="5062549" y="5626123"/>
            <a:ext cx="33338" cy="80963"/>
          </a:xfrm>
          <a:custGeom>
            <a:avLst/>
            <a:gdLst>
              <a:gd name="T0" fmla="*/ 7 w 21"/>
              <a:gd name="T1" fmla="*/ 51 h 51"/>
              <a:gd name="T2" fmla="*/ 6 w 21"/>
              <a:gd name="T3" fmla="*/ 51 h 51"/>
              <a:gd name="T4" fmla="*/ 6 w 21"/>
              <a:gd name="T5" fmla="*/ 49 h 51"/>
              <a:gd name="T6" fmla="*/ 6 w 21"/>
              <a:gd name="T7" fmla="*/ 44 h 51"/>
              <a:gd name="T8" fmla="*/ 3 w 21"/>
              <a:gd name="T9" fmla="*/ 31 h 51"/>
              <a:gd name="T10" fmla="*/ 2 w 21"/>
              <a:gd name="T11" fmla="*/ 29 h 51"/>
              <a:gd name="T12" fmla="*/ 2 w 21"/>
              <a:gd name="T13" fmla="*/ 27 h 51"/>
              <a:gd name="T14" fmla="*/ 0 w 21"/>
              <a:gd name="T15" fmla="*/ 25 h 51"/>
              <a:gd name="T16" fmla="*/ 0 w 21"/>
              <a:gd name="T17" fmla="*/ 23 h 51"/>
              <a:gd name="T18" fmla="*/ 2 w 21"/>
              <a:gd name="T19" fmla="*/ 21 h 51"/>
              <a:gd name="T20" fmla="*/ 10 w 21"/>
              <a:gd name="T21" fmla="*/ 8 h 51"/>
              <a:gd name="T22" fmla="*/ 18 w 21"/>
              <a:gd name="T23" fmla="*/ 0 h 51"/>
              <a:gd name="T24" fmla="*/ 21 w 21"/>
              <a:gd name="T25" fmla="*/ 1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51">
                <a:moveTo>
                  <a:pt x="7" y="51"/>
                </a:moveTo>
                <a:lnTo>
                  <a:pt x="6" y="51"/>
                </a:lnTo>
                <a:lnTo>
                  <a:pt x="6" y="49"/>
                </a:lnTo>
                <a:lnTo>
                  <a:pt x="6" y="44"/>
                </a:lnTo>
                <a:lnTo>
                  <a:pt x="3" y="31"/>
                </a:lnTo>
                <a:lnTo>
                  <a:pt x="2" y="29"/>
                </a:lnTo>
                <a:lnTo>
                  <a:pt x="2" y="27"/>
                </a:lnTo>
                <a:lnTo>
                  <a:pt x="0" y="25"/>
                </a:lnTo>
                <a:lnTo>
                  <a:pt x="0" y="23"/>
                </a:lnTo>
                <a:lnTo>
                  <a:pt x="2" y="21"/>
                </a:lnTo>
                <a:lnTo>
                  <a:pt x="10" y="8"/>
                </a:lnTo>
                <a:lnTo>
                  <a:pt x="18" y="0"/>
                </a:lnTo>
                <a:lnTo>
                  <a:pt x="21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1112">
            <a:extLst>
              <a:ext uri="{FF2B5EF4-FFF2-40B4-BE49-F238E27FC236}">
                <a16:creationId xmlns:a16="http://schemas.microsoft.com/office/drawing/2014/main" id="{731A3904-C8B9-7E04-F428-630FCB1F60AE}"/>
              </a:ext>
            </a:extLst>
          </p:cNvPr>
          <p:cNvSpPr>
            <a:spLocks/>
          </p:cNvSpPr>
          <p:nvPr/>
        </p:nvSpPr>
        <p:spPr bwMode="auto">
          <a:xfrm>
            <a:off x="3897322" y="5638823"/>
            <a:ext cx="179388" cy="241301"/>
          </a:xfrm>
          <a:custGeom>
            <a:avLst/>
            <a:gdLst>
              <a:gd name="T0" fmla="*/ 56 w 113"/>
              <a:gd name="T1" fmla="*/ 25 h 152"/>
              <a:gd name="T2" fmla="*/ 68 w 113"/>
              <a:gd name="T3" fmla="*/ 34 h 152"/>
              <a:gd name="T4" fmla="*/ 77 w 113"/>
              <a:gd name="T5" fmla="*/ 33 h 152"/>
              <a:gd name="T6" fmla="*/ 79 w 113"/>
              <a:gd name="T7" fmla="*/ 34 h 152"/>
              <a:gd name="T8" fmla="*/ 92 w 113"/>
              <a:gd name="T9" fmla="*/ 34 h 152"/>
              <a:gd name="T10" fmla="*/ 100 w 113"/>
              <a:gd name="T11" fmla="*/ 47 h 152"/>
              <a:gd name="T12" fmla="*/ 101 w 113"/>
              <a:gd name="T13" fmla="*/ 47 h 152"/>
              <a:gd name="T14" fmla="*/ 107 w 113"/>
              <a:gd name="T15" fmla="*/ 44 h 152"/>
              <a:gd name="T16" fmla="*/ 109 w 113"/>
              <a:gd name="T17" fmla="*/ 40 h 152"/>
              <a:gd name="T18" fmla="*/ 111 w 113"/>
              <a:gd name="T19" fmla="*/ 43 h 152"/>
              <a:gd name="T20" fmla="*/ 112 w 113"/>
              <a:gd name="T21" fmla="*/ 45 h 152"/>
              <a:gd name="T22" fmla="*/ 109 w 113"/>
              <a:gd name="T23" fmla="*/ 71 h 152"/>
              <a:gd name="T24" fmla="*/ 113 w 113"/>
              <a:gd name="T25" fmla="*/ 79 h 152"/>
              <a:gd name="T26" fmla="*/ 107 w 113"/>
              <a:gd name="T27" fmla="*/ 81 h 152"/>
              <a:gd name="T28" fmla="*/ 101 w 113"/>
              <a:gd name="T29" fmla="*/ 89 h 152"/>
              <a:gd name="T30" fmla="*/ 98 w 113"/>
              <a:gd name="T31" fmla="*/ 101 h 152"/>
              <a:gd name="T32" fmla="*/ 97 w 113"/>
              <a:gd name="T33" fmla="*/ 109 h 152"/>
              <a:gd name="T34" fmla="*/ 100 w 113"/>
              <a:gd name="T35" fmla="*/ 119 h 152"/>
              <a:gd name="T36" fmla="*/ 100 w 113"/>
              <a:gd name="T37" fmla="*/ 120 h 152"/>
              <a:gd name="T38" fmla="*/ 85 w 113"/>
              <a:gd name="T39" fmla="*/ 128 h 152"/>
              <a:gd name="T40" fmla="*/ 37 w 113"/>
              <a:gd name="T41" fmla="*/ 152 h 152"/>
              <a:gd name="T42" fmla="*/ 30 w 113"/>
              <a:gd name="T43" fmla="*/ 138 h 152"/>
              <a:gd name="T44" fmla="*/ 19 w 113"/>
              <a:gd name="T45" fmla="*/ 127 h 152"/>
              <a:gd name="T46" fmla="*/ 10 w 113"/>
              <a:gd name="T47" fmla="*/ 118 h 152"/>
              <a:gd name="T48" fmla="*/ 26 w 113"/>
              <a:gd name="T49" fmla="*/ 101 h 152"/>
              <a:gd name="T50" fmla="*/ 48 w 113"/>
              <a:gd name="T51" fmla="*/ 81 h 152"/>
              <a:gd name="T52" fmla="*/ 60 w 113"/>
              <a:gd name="T53" fmla="*/ 64 h 152"/>
              <a:gd name="T54" fmla="*/ 48 w 113"/>
              <a:gd name="T55" fmla="*/ 38 h 152"/>
              <a:gd name="T56" fmla="*/ 0 w 113"/>
              <a:gd name="T57" fmla="*/ 15 h 152"/>
              <a:gd name="T58" fmla="*/ 7 w 113"/>
              <a:gd name="T59" fmla="*/ 0 h 152"/>
              <a:gd name="T60" fmla="*/ 56 w 113"/>
              <a:gd name="T61" fmla="*/ 2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3" h="152">
                <a:moveTo>
                  <a:pt x="56" y="25"/>
                </a:moveTo>
                <a:lnTo>
                  <a:pt x="68" y="34"/>
                </a:lnTo>
                <a:lnTo>
                  <a:pt x="77" y="33"/>
                </a:lnTo>
                <a:lnTo>
                  <a:pt x="79" y="34"/>
                </a:lnTo>
                <a:lnTo>
                  <a:pt x="92" y="34"/>
                </a:lnTo>
                <a:lnTo>
                  <a:pt x="100" y="47"/>
                </a:lnTo>
                <a:lnTo>
                  <a:pt x="101" y="47"/>
                </a:lnTo>
                <a:lnTo>
                  <a:pt x="107" y="44"/>
                </a:lnTo>
                <a:lnTo>
                  <a:pt x="109" y="40"/>
                </a:lnTo>
                <a:lnTo>
                  <a:pt x="111" y="43"/>
                </a:lnTo>
                <a:lnTo>
                  <a:pt x="112" y="45"/>
                </a:lnTo>
                <a:lnTo>
                  <a:pt x="109" y="71"/>
                </a:lnTo>
                <a:lnTo>
                  <a:pt x="113" y="79"/>
                </a:lnTo>
                <a:lnTo>
                  <a:pt x="107" y="81"/>
                </a:lnTo>
                <a:lnTo>
                  <a:pt x="101" y="89"/>
                </a:lnTo>
                <a:lnTo>
                  <a:pt x="98" y="101"/>
                </a:lnTo>
                <a:lnTo>
                  <a:pt x="97" y="109"/>
                </a:lnTo>
                <a:lnTo>
                  <a:pt x="100" y="119"/>
                </a:lnTo>
                <a:lnTo>
                  <a:pt x="100" y="120"/>
                </a:lnTo>
                <a:lnTo>
                  <a:pt x="85" y="128"/>
                </a:lnTo>
                <a:lnTo>
                  <a:pt x="37" y="152"/>
                </a:lnTo>
                <a:lnTo>
                  <a:pt x="30" y="138"/>
                </a:lnTo>
                <a:lnTo>
                  <a:pt x="19" y="127"/>
                </a:lnTo>
                <a:lnTo>
                  <a:pt x="10" y="118"/>
                </a:lnTo>
                <a:lnTo>
                  <a:pt x="26" y="101"/>
                </a:lnTo>
                <a:lnTo>
                  <a:pt x="48" y="81"/>
                </a:lnTo>
                <a:lnTo>
                  <a:pt x="60" y="64"/>
                </a:lnTo>
                <a:lnTo>
                  <a:pt x="48" y="38"/>
                </a:lnTo>
                <a:lnTo>
                  <a:pt x="0" y="15"/>
                </a:lnTo>
                <a:lnTo>
                  <a:pt x="7" y="0"/>
                </a:lnTo>
                <a:lnTo>
                  <a:pt x="56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Freeform 1113">
            <a:extLst>
              <a:ext uri="{FF2B5EF4-FFF2-40B4-BE49-F238E27FC236}">
                <a16:creationId xmlns:a16="http://schemas.microsoft.com/office/drawing/2014/main" id="{900D6831-0D40-C4A8-2300-8A5495E7ADC8}"/>
              </a:ext>
            </a:extLst>
          </p:cNvPr>
          <p:cNvSpPr>
            <a:spLocks/>
          </p:cNvSpPr>
          <p:nvPr/>
        </p:nvSpPr>
        <p:spPr bwMode="auto">
          <a:xfrm>
            <a:off x="5095887" y="5643585"/>
            <a:ext cx="44450" cy="52388"/>
          </a:xfrm>
          <a:custGeom>
            <a:avLst/>
            <a:gdLst>
              <a:gd name="T0" fmla="*/ 0 w 28"/>
              <a:gd name="T1" fmla="*/ 0 h 33"/>
              <a:gd name="T2" fmla="*/ 13 w 28"/>
              <a:gd name="T3" fmla="*/ 15 h 33"/>
              <a:gd name="T4" fmla="*/ 17 w 28"/>
              <a:gd name="T5" fmla="*/ 20 h 33"/>
              <a:gd name="T6" fmla="*/ 19 w 28"/>
              <a:gd name="T7" fmla="*/ 22 h 33"/>
              <a:gd name="T8" fmla="*/ 24 w 28"/>
              <a:gd name="T9" fmla="*/ 29 h 33"/>
              <a:gd name="T10" fmla="*/ 28 w 28"/>
              <a:gd name="T11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33">
                <a:moveTo>
                  <a:pt x="0" y="0"/>
                </a:moveTo>
                <a:lnTo>
                  <a:pt x="13" y="15"/>
                </a:lnTo>
                <a:lnTo>
                  <a:pt x="17" y="20"/>
                </a:lnTo>
                <a:lnTo>
                  <a:pt x="19" y="22"/>
                </a:lnTo>
                <a:lnTo>
                  <a:pt x="24" y="29"/>
                </a:lnTo>
                <a:lnTo>
                  <a:pt x="28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1114">
            <a:extLst>
              <a:ext uri="{FF2B5EF4-FFF2-40B4-BE49-F238E27FC236}">
                <a16:creationId xmlns:a16="http://schemas.microsoft.com/office/drawing/2014/main" id="{575DE17E-393F-E2B2-CEB5-256F8D450BE4}"/>
              </a:ext>
            </a:extLst>
          </p:cNvPr>
          <p:cNvSpPr>
            <a:spLocks/>
          </p:cNvSpPr>
          <p:nvPr/>
        </p:nvSpPr>
        <p:spPr bwMode="auto">
          <a:xfrm>
            <a:off x="3868747" y="5662635"/>
            <a:ext cx="123825" cy="163513"/>
          </a:xfrm>
          <a:custGeom>
            <a:avLst/>
            <a:gdLst>
              <a:gd name="T0" fmla="*/ 44 w 78"/>
              <a:gd name="T1" fmla="*/ 86 h 103"/>
              <a:gd name="T2" fmla="*/ 28 w 78"/>
              <a:gd name="T3" fmla="*/ 103 h 103"/>
              <a:gd name="T4" fmla="*/ 13 w 78"/>
              <a:gd name="T5" fmla="*/ 86 h 103"/>
              <a:gd name="T6" fmla="*/ 9 w 78"/>
              <a:gd name="T7" fmla="*/ 79 h 103"/>
              <a:gd name="T8" fmla="*/ 3 w 78"/>
              <a:gd name="T9" fmla="*/ 68 h 103"/>
              <a:gd name="T10" fmla="*/ 0 w 78"/>
              <a:gd name="T11" fmla="*/ 56 h 103"/>
              <a:gd name="T12" fmla="*/ 0 w 78"/>
              <a:gd name="T13" fmla="*/ 45 h 103"/>
              <a:gd name="T14" fmla="*/ 3 w 78"/>
              <a:gd name="T15" fmla="*/ 33 h 103"/>
              <a:gd name="T16" fmla="*/ 9 w 78"/>
              <a:gd name="T17" fmla="*/ 19 h 103"/>
              <a:gd name="T18" fmla="*/ 18 w 78"/>
              <a:gd name="T19" fmla="*/ 0 h 103"/>
              <a:gd name="T20" fmla="*/ 66 w 78"/>
              <a:gd name="T21" fmla="*/ 23 h 103"/>
              <a:gd name="T22" fmla="*/ 78 w 78"/>
              <a:gd name="T23" fmla="*/ 49 h 103"/>
              <a:gd name="T24" fmla="*/ 66 w 78"/>
              <a:gd name="T25" fmla="*/ 66 h 103"/>
              <a:gd name="T26" fmla="*/ 44 w 78"/>
              <a:gd name="T27" fmla="*/ 8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" h="103">
                <a:moveTo>
                  <a:pt x="44" y="86"/>
                </a:moveTo>
                <a:lnTo>
                  <a:pt x="28" y="103"/>
                </a:lnTo>
                <a:lnTo>
                  <a:pt x="13" y="86"/>
                </a:lnTo>
                <a:lnTo>
                  <a:pt x="9" y="79"/>
                </a:lnTo>
                <a:lnTo>
                  <a:pt x="3" y="68"/>
                </a:lnTo>
                <a:lnTo>
                  <a:pt x="0" y="56"/>
                </a:lnTo>
                <a:lnTo>
                  <a:pt x="0" y="45"/>
                </a:lnTo>
                <a:lnTo>
                  <a:pt x="3" y="33"/>
                </a:lnTo>
                <a:lnTo>
                  <a:pt x="9" y="19"/>
                </a:lnTo>
                <a:lnTo>
                  <a:pt x="18" y="0"/>
                </a:lnTo>
                <a:lnTo>
                  <a:pt x="66" y="23"/>
                </a:lnTo>
                <a:lnTo>
                  <a:pt x="78" y="49"/>
                </a:lnTo>
                <a:lnTo>
                  <a:pt x="66" y="66"/>
                </a:lnTo>
                <a:lnTo>
                  <a:pt x="44" y="8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1115">
            <a:extLst>
              <a:ext uri="{FF2B5EF4-FFF2-40B4-BE49-F238E27FC236}">
                <a16:creationId xmlns:a16="http://schemas.microsoft.com/office/drawing/2014/main" id="{36DD6A4C-D6A0-2293-F5ED-D54B59C06CFC}"/>
              </a:ext>
            </a:extLst>
          </p:cNvPr>
          <p:cNvSpPr>
            <a:spLocks/>
          </p:cNvSpPr>
          <p:nvPr/>
        </p:nvSpPr>
        <p:spPr bwMode="auto">
          <a:xfrm>
            <a:off x="4070360" y="5667398"/>
            <a:ext cx="119063" cy="127001"/>
          </a:xfrm>
          <a:custGeom>
            <a:avLst/>
            <a:gdLst>
              <a:gd name="T0" fmla="*/ 21 w 75"/>
              <a:gd name="T1" fmla="*/ 15 h 80"/>
              <a:gd name="T2" fmla="*/ 22 w 75"/>
              <a:gd name="T3" fmla="*/ 18 h 80"/>
              <a:gd name="T4" fmla="*/ 30 w 75"/>
              <a:gd name="T5" fmla="*/ 8 h 80"/>
              <a:gd name="T6" fmla="*/ 32 w 75"/>
              <a:gd name="T7" fmla="*/ 7 h 80"/>
              <a:gd name="T8" fmla="*/ 36 w 75"/>
              <a:gd name="T9" fmla="*/ 7 h 80"/>
              <a:gd name="T10" fmla="*/ 36 w 75"/>
              <a:gd name="T11" fmla="*/ 15 h 80"/>
              <a:gd name="T12" fmla="*/ 39 w 75"/>
              <a:gd name="T13" fmla="*/ 15 h 80"/>
              <a:gd name="T14" fmla="*/ 47 w 75"/>
              <a:gd name="T15" fmla="*/ 18 h 80"/>
              <a:gd name="T16" fmla="*/ 48 w 75"/>
              <a:gd name="T17" fmla="*/ 29 h 80"/>
              <a:gd name="T18" fmla="*/ 48 w 75"/>
              <a:gd name="T19" fmla="*/ 30 h 80"/>
              <a:gd name="T20" fmla="*/ 71 w 75"/>
              <a:gd name="T21" fmla="*/ 22 h 80"/>
              <a:gd name="T22" fmla="*/ 75 w 75"/>
              <a:gd name="T23" fmla="*/ 41 h 80"/>
              <a:gd name="T24" fmla="*/ 70 w 75"/>
              <a:gd name="T25" fmla="*/ 60 h 80"/>
              <a:gd name="T26" fmla="*/ 51 w 75"/>
              <a:gd name="T27" fmla="*/ 59 h 80"/>
              <a:gd name="T28" fmla="*/ 39 w 75"/>
              <a:gd name="T29" fmla="*/ 78 h 80"/>
              <a:gd name="T30" fmla="*/ 32 w 75"/>
              <a:gd name="T31" fmla="*/ 80 h 80"/>
              <a:gd name="T32" fmla="*/ 26 w 75"/>
              <a:gd name="T33" fmla="*/ 75 h 80"/>
              <a:gd name="T34" fmla="*/ 15 w 75"/>
              <a:gd name="T35" fmla="*/ 70 h 80"/>
              <a:gd name="T36" fmla="*/ 11 w 75"/>
              <a:gd name="T37" fmla="*/ 61 h 80"/>
              <a:gd name="T38" fmla="*/ 11 w 75"/>
              <a:gd name="T39" fmla="*/ 60 h 80"/>
              <a:gd name="T40" fmla="*/ 4 w 75"/>
              <a:gd name="T41" fmla="*/ 61 h 80"/>
              <a:gd name="T42" fmla="*/ 0 w 75"/>
              <a:gd name="T43" fmla="*/ 53 h 80"/>
              <a:gd name="T44" fmla="*/ 3 w 75"/>
              <a:gd name="T45" fmla="*/ 27 h 80"/>
              <a:gd name="T46" fmla="*/ 2 w 75"/>
              <a:gd name="T47" fmla="*/ 25 h 80"/>
              <a:gd name="T48" fmla="*/ 0 w 75"/>
              <a:gd name="T49" fmla="*/ 22 h 80"/>
              <a:gd name="T50" fmla="*/ 0 w 75"/>
              <a:gd name="T51" fmla="*/ 20 h 80"/>
              <a:gd name="T52" fmla="*/ 0 w 75"/>
              <a:gd name="T53" fmla="*/ 14 h 80"/>
              <a:gd name="T54" fmla="*/ 9 w 75"/>
              <a:gd name="T55" fmla="*/ 4 h 80"/>
              <a:gd name="T56" fmla="*/ 13 w 75"/>
              <a:gd name="T57" fmla="*/ 0 h 80"/>
              <a:gd name="T58" fmla="*/ 15 w 75"/>
              <a:gd name="T59" fmla="*/ 1 h 80"/>
              <a:gd name="T60" fmla="*/ 15 w 75"/>
              <a:gd name="T61" fmla="*/ 1 h 80"/>
              <a:gd name="T62" fmla="*/ 17 w 75"/>
              <a:gd name="T63" fmla="*/ 1 h 80"/>
              <a:gd name="T64" fmla="*/ 21 w 75"/>
              <a:gd name="T65" fmla="*/ 12 h 80"/>
              <a:gd name="T66" fmla="*/ 21 w 75"/>
              <a:gd name="T67" fmla="*/ 1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80">
                <a:moveTo>
                  <a:pt x="21" y="15"/>
                </a:moveTo>
                <a:lnTo>
                  <a:pt x="22" y="18"/>
                </a:lnTo>
                <a:lnTo>
                  <a:pt x="30" y="8"/>
                </a:lnTo>
                <a:lnTo>
                  <a:pt x="32" y="7"/>
                </a:lnTo>
                <a:lnTo>
                  <a:pt x="36" y="7"/>
                </a:lnTo>
                <a:lnTo>
                  <a:pt x="36" y="15"/>
                </a:lnTo>
                <a:lnTo>
                  <a:pt x="39" y="15"/>
                </a:lnTo>
                <a:lnTo>
                  <a:pt x="47" y="18"/>
                </a:lnTo>
                <a:lnTo>
                  <a:pt x="48" y="29"/>
                </a:lnTo>
                <a:lnTo>
                  <a:pt x="48" y="30"/>
                </a:lnTo>
                <a:lnTo>
                  <a:pt x="71" y="22"/>
                </a:lnTo>
                <a:lnTo>
                  <a:pt x="75" y="41"/>
                </a:lnTo>
                <a:lnTo>
                  <a:pt x="70" y="60"/>
                </a:lnTo>
                <a:lnTo>
                  <a:pt x="51" y="59"/>
                </a:lnTo>
                <a:lnTo>
                  <a:pt x="39" y="78"/>
                </a:lnTo>
                <a:lnTo>
                  <a:pt x="32" y="80"/>
                </a:lnTo>
                <a:lnTo>
                  <a:pt x="26" y="75"/>
                </a:lnTo>
                <a:lnTo>
                  <a:pt x="15" y="70"/>
                </a:lnTo>
                <a:lnTo>
                  <a:pt x="11" y="61"/>
                </a:lnTo>
                <a:lnTo>
                  <a:pt x="11" y="60"/>
                </a:lnTo>
                <a:lnTo>
                  <a:pt x="4" y="61"/>
                </a:lnTo>
                <a:lnTo>
                  <a:pt x="0" y="53"/>
                </a:lnTo>
                <a:lnTo>
                  <a:pt x="3" y="27"/>
                </a:lnTo>
                <a:lnTo>
                  <a:pt x="2" y="25"/>
                </a:lnTo>
                <a:lnTo>
                  <a:pt x="0" y="22"/>
                </a:lnTo>
                <a:lnTo>
                  <a:pt x="0" y="20"/>
                </a:lnTo>
                <a:lnTo>
                  <a:pt x="0" y="14"/>
                </a:lnTo>
                <a:lnTo>
                  <a:pt x="9" y="4"/>
                </a:lnTo>
                <a:lnTo>
                  <a:pt x="13" y="0"/>
                </a:lnTo>
                <a:lnTo>
                  <a:pt x="15" y="1"/>
                </a:lnTo>
                <a:lnTo>
                  <a:pt x="15" y="1"/>
                </a:lnTo>
                <a:lnTo>
                  <a:pt x="17" y="1"/>
                </a:lnTo>
                <a:lnTo>
                  <a:pt x="21" y="12"/>
                </a:lnTo>
                <a:lnTo>
                  <a:pt x="21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1116">
            <a:extLst>
              <a:ext uri="{FF2B5EF4-FFF2-40B4-BE49-F238E27FC236}">
                <a16:creationId xmlns:a16="http://schemas.microsoft.com/office/drawing/2014/main" id="{8567EFC3-5A43-6154-651A-41522CCBFB3E}"/>
              </a:ext>
            </a:extLst>
          </p:cNvPr>
          <p:cNvSpPr>
            <a:spLocks/>
          </p:cNvSpPr>
          <p:nvPr/>
        </p:nvSpPr>
        <p:spPr bwMode="auto">
          <a:xfrm>
            <a:off x="4664086" y="5713435"/>
            <a:ext cx="76200" cy="128588"/>
          </a:xfrm>
          <a:custGeom>
            <a:avLst/>
            <a:gdLst>
              <a:gd name="T0" fmla="*/ 25 w 48"/>
              <a:gd name="T1" fmla="*/ 81 h 81"/>
              <a:gd name="T2" fmla="*/ 23 w 48"/>
              <a:gd name="T3" fmla="*/ 81 h 81"/>
              <a:gd name="T4" fmla="*/ 14 w 48"/>
              <a:gd name="T5" fmla="*/ 71 h 81"/>
              <a:gd name="T6" fmla="*/ 0 w 48"/>
              <a:gd name="T7" fmla="*/ 56 h 81"/>
              <a:gd name="T8" fmla="*/ 2 w 48"/>
              <a:gd name="T9" fmla="*/ 54 h 81"/>
              <a:gd name="T10" fmla="*/ 3 w 48"/>
              <a:gd name="T11" fmla="*/ 53 h 81"/>
              <a:gd name="T12" fmla="*/ 4 w 48"/>
              <a:gd name="T13" fmla="*/ 51 h 81"/>
              <a:gd name="T14" fmla="*/ 14 w 48"/>
              <a:gd name="T15" fmla="*/ 47 h 81"/>
              <a:gd name="T16" fmla="*/ 14 w 48"/>
              <a:gd name="T17" fmla="*/ 46 h 81"/>
              <a:gd name="T18" fmla="*/ 14 w 48"/>
              <a:gd name="T19" fmla="*/ 43 h 81"/>
              <a:gd name="T20" fmla="*/ 19 w 48"/>
              <a:gd name="T21" fmla="*/ 43 h 81"/>
              <a:gd name="T22" fmla="*/ 26 w 48"/>
              <a:gd name="T23" fmla="*/ 45 h 81"/>
              <a:gd name="T24" fmla="*/ 27 w 48"/>
              <a:gd name="T25" fmla="*/ 38 h 81"/>
              <a:gd name="T26" fmla="*/ 21 w 48"/>
              <a:gd name="T27" fmla="*/ 36 h 81"/>
              <a:gd name="T28" fmla="*/ 19 w 48"/>
              <a:gd name="T29" fmla="*/ 26 h 81"/>
              <a:gd name="T30" fmla="*/ 27 w 48"/>
              <a:gd name="T31" fmla="*/ 21 h 81"/>
              <a:gd name="T32" fmla="*/ 29 w 48"/>
              <a:gd name="T33" fmla="*/ 11 h 81"/>
              <a:gd name="T34" fmla="*/ 32 w 48"/>
              <a:gd name="T35" fmla="*/ 6 h 81"/>
              <a:gd name="T36" fmla="*/ 27 w 48"/>
              <a:gd name="T37" fmla="*/ 0 h 81"/>
              <a:gd name="T38" fmla="*/ 36 w 48"/>
              <a:gd name="T39" fmla="*/ 4 h 81"/>
              <a:gd name="T40" fmla="*/ 36 w 48"/>
              <a:gd name="T41" fmla="*/ 11 h 81"/>
              <a:gd name="T42" fmla="*/ 48 w 48"/>
              <a:gd name="T43" fmla="*/ 1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" h="81">
                <a:moveTo>
                  <a:pt x="25" y="81"/>
                </a:moveTo>
                <a:lnTo>
                  <a:pt x="23" y="81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1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6"/>
                </a:lnTo>
                <a:lnTo>
                  <a:pt x="19" y="26"/>
                </a:lnTo>
                <a:lnTo>
                  <a:pt x="27" y="21"/>
                </a:lnTo>
                <a:lnTo>
                  <a:pt x="29" y="11"/>
                </a:lnTo>
                <a:lnTo>
                  <a:pt x="32" y="6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1117">
            <a:extLst>
              <a:ext uri="{FF2B5EF4-FFF2-40B4-BE49-F238E27FC236}">
                <a16:creationId xmlns:a16="http://schemas.microsoft.com/office/drawing/2014/main" id="{DAACC46D-4A6E-8C05-8B37-1AF9E3DC1D10}"/>
              </a:ext>
            </a:extLst>
          </p:cNvPr>
          <p:cNvSpPr>
            <a:spLocks/>
          </p:cNvSpPr>
          <p:nvPr/>
        </p:nvSpPr>
        <p:spPr bwMode="auto">
          <a:xfrm>
            <a:off x="4703773" y="5738836"/>
            <a:ext cx="119063" cy="117475"/>
          </a:xfrm>
          <a:custGeom>
            <a:avLst/>
            <a:gdLst>
              <a:gd name="T0" fmla="*/ 23 w 75"/>
              <a:gd name="T1" fmla="*/ 0 h 74"/>
              <a:gd name="T2" fmla="*/ 32 w 75"/>
              <a:gd name="T3" fmla="*/ 19 h 74"/>
              <a:gd name="T4" fmla="*/ 34 w 75"/>
              <a:gd name="T5" fmla="*/ 19 h 74"/>
              <a:gd name="T6" fmla="*/ 41 w 75"/>
              <a:gd name="T7" fmla="*/ 19 h 74"/>
              <a:gd name="T8" fmla="*/ 42 w 75"/>
              <a:gd name="T9" fmla="*/ 38 h 74"/>
              <a:gd name="T10" fmla="*/ 42 w 75"/>
              <a:gd name="T11" fmla="*/ 41 h 74"/>
              <a:gd name="T12" fmla="*/ 54 w 75"/>
              <a:gd name="T13" fmla="*/ 40 h 74"/>
              <a:gd name="T14" fmla="*/ 56 w 75"/>
              <a:gd name="T15" fmla="*/ 38 h 74"/>
              <a:gd name="T16" fmla="*/ 57 w 75"/>
              <a:gd name="T17" fmla="*/ 35 h 74"/>
              <a:gd name="T18" fmla="*/ 58 w 75"/>
              <a:gd name="T19" fmla="*/ 38 h 74"/>
              <a:gd name="T20" fmla="*/ 61 w 75"/>
              <a:gd name="T21" fmla="*/ 40 h 74"/>
              <a:gd name="T22" fmla="*/ 65 w 75"/>
              <a:gd name="T23" fmla="*/ 46 h 74"/>
              <a:gd name="T24" fmla="*/ 75 w 75"/>
              <a:gd name="T25" fmla="*/ 49 h 74"/>
              <a:gd name="T26" fmla="*/ 73 w 75"/>
              <a:gd name="T27" fmla="*/ 60 h 74"/>
              <a:gd name="T28" fmla="*/ 73 w 75"/>
              <a:gd name="T29" fmla="*/ 63 h 74"/>
              <a:gd name="T30" fmla="*/ 67 w 75"/>
              <a:gd name="T31" fmla="*/ 63 h 74"/>
              <a:gd name="T32" fmla="*/ 65 w 75"/>
              <a:gd name="T33" fmla="*/ 65 h 74"/>
              <a:gd name="T34" fmla="*/ 64 w 75"/>
              <a:gd name="T35" fmla="*/ 68 h 74"/>
              <a:gd name="T36" fmla="*/ 45 w 75"/>
              <a:gd name="T37" fmla="*/ 68 h 74"/>
              <a:gd name="T38" fmla="*/ 37 w 75"/>
              <a:gd name="T39" fmla="*/ 61 h 74"/>
              <a:gd name="T40" fmla="*/ 31 w 75"/>
              <a:gd name="T41" fmla="*/ 64 h 74"/>
              <a:gd name="T42" fmla="*/ 35 w 75"/>
              <a:gd name="T43" fmla="*/ 68 h 74"/>
              <a:gd name="T44" fmla="*/ 34 w 75"/>
              <a:gd name="T45" fmla="*/ 71 h 74"/>
              <a:gd name="T46" fmla="*/ 32 w 75"/>
              <a:gd name="T47" fmla="*/ 74 h 74"/>
              <a:gd name="T48" fmla="*/ 23 w 75"/>
              <a:gd name="T49" fmla="*/ 71 h 74"/>
              <a:gd name="T50" fmla="*/ 22 w 75"/>
              <a:gd name="T51" fmla="*/ 71 h 74"/>
              <a:gd name="T52" fmla="*/ 22 w 75"/>
              <a:gd name="T53" fmla="*/ 70 h 74"/>
              <a:gd name="T54" fmla="*/ 19 w 75"/>
              <a:gd name="T55" fmla="*/ 67 h 74"/>
              <a:gd name="T56" fmla="*/ 13 w 75"/>
              <a:gd name="T57" fmla="*/ 67 h 74"/>
              <a:gd name="T58" fmla="*/ 1 w 75"/>
              <a:gd name="T59" fmla="*/ 67 h 74"/>
              <a:gd name="T60" fmla="*/ 0 w 75"/>
              <a:gd name="T61" fmla="*/ 6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5" h="74">
                <a:moveTo>
                  <a:pt x="23" y="0"/>
                </a:moveTo>
                <a:lnTo>
                  <a:pt x="32" y="19"/>
                </a:lnTo>
                <a:lnTo>
                  <a:pt x="34" y="19"/>
                </a:lnTo>
                <a:lnTo>
                  <a:pt x="41" y="19"/>
                </a:lnTo>
                <a:lnTo>
                  <a:pt x="42" y="38"/>
                </a:lnTo>
                <a:lnTo>
                  <a:pt x="42" y="41"/>
                </a:lnTo>
                <a:lnTo>
                  <a:pt x="54" y="40"/>
                </a:lnTo>
                <a:lnTo>
                  <a:pt x="56" y="38"/>
                </a:lnTo>
                <a:lnTo>
                  <a:pt x="57" y="35"/>
                </a:lnTo>
                <a:lnTo>
                  <a:pt x="58" y="38"/>
                </a:lnTo>
                <a:lnTo>
                  <a:pt x="61" y="40"/>
                </a:lnTo>
                <a:lnTo>
                  <a:pt x="65" y="46"/>
                </a:lnTo>
                <a:lnTo>
                  <a:pt x="75" y="49"/>
                </a:lnTo>
                <a:lnTo>
                  <a:pt x="73" y="60"/>
                </a:lnTo>
                <a:lnTo>
                  <a:pt x="73" y="63"/>
                </a:lnTo>
                <a:lnTo>
                  <a:pt x="67" y="63"/>
                </a:lnTo>
                <a:lnTo>
                  <a:pt x="65" y="65"/>
                </a:lnTo>
                <a:lnTo>
                  <a:pt x="64" y="68"/>
                </a:lnTo>
                <a:lnTo>
                  <a:pt x="45" y="68"/>
                </a:lnTo>
                <a:lnTo>
                  <a:pt x="37" y="61"/>
                </a:lnTo>
                <a:lnTo>
                  <a:pt x="31" y="64"/>
                </a:lnTo>
                <a:lnTo>
                  <a:pt x="35" y="68"/>
                </a:lnTo>
                <a:lnTo>
                  <a:pt x="34" y="71"/>
                </a:lnTo>
                <a:lnTo>
                  <a:pt x="32" y="74"/>
                </a:lnTo>
                <a:lnTo>
                  <a:pt x="23" y="71"/>
                </a:lnTo>
                <a:lnTo>
                  <a:pt x="22" y="71"/>
                </a:lnTo>
                <a:lnTo>
                  <a:pt x="22" y="70"/>
                </a:lnTo>
                <a:lnTo>
                  <a:pt x="19" y="67"/>
                </a:lnTo>
                <a:lnTo>
                  <a:pt x="13" y="67"/>
                </a:lnTo>
                <a:lnTo>
                  <a:pt x="1" y="67"/>
                </a:lnTo>
                <a:lnTo>
                  <a:pt x="0" y="6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1118">
            <a:extLst>
              <a:ext uri="{FF2B5EF4-FFF2-40B4-BE49-F238E27FC236}">
                <a16:creationId xmlns:a16="http://schemas.microsoft.com/office/drawing/2014/main" id="{38648C69-B696-B567-1D25-096B800F0BBB}"/>
              </a:ext>
            </a:extLst>
          </p:cNvPr>
          <p:cNvSpPr>
            <a:spLocks/>
          </p:cNvSpPr>
          <p:nvPr/>
        </p:nvSpPr>
        <p:spPr bwMode="auto">
          <a:xfrm>
            <a:off x="5387987" y="5722960"/>
            <a:ext cx="61913" cy="160338"/>
          </a:xfrm>
          <a:custGeom>
            <a:avLst/>
            <a:gdLst>
              <a:gd name="T0" fmla="*/ 39 w 39"/>
              <a:gd name="T1" fmla="*/ 89 h 101"/>
              <a:gd name="T2" fmla="*/ 39 w 39"/>
              <a:gd name="T3" fmla="*/ 92 h 101"/>
              <a:gd name="T4" fmla="*/ 39 w 39"/>
              <a:gd name="T5" fmla="*/ 99 h 101"/>
              <a:gd name="T6" fmla="*/ 39 w 39"/>
              <a:gd name="T7" fmla="*/ 100 h 101"/>
              <a:gd name="T8" fmla="*/ 39 w 39"/>
              <a:gd name="T9" fmla="*/ 101 h 101"/>
              <a:gd name="T10" fmla="*/ 31 w 39"/>
              <a:gd name="T11" fmla="*/ 92 h 101"/>
              <a:gd name="T12" fmla="*/ 26 w 39"/>
              <a:gd name="T13" fmla="*/ 92 h 101"/>
              <a:gd name="T14" fmla="*/ 23 w 39"/>
              <a:gd name="T15" fmla="*/ 90 h 101"/>
              <a:gd name="T16" fmla="*/ 20 w 39"/>
              <a:gd name="T17" fmla="*/ 90 h 101"/>
              <a:gd name="T18" fmla="*/ 16 w 39"/>
              <a:gd name="T19" fmla="*/ 89 h 101"/>
              <a:gd name="T20" fmla="*/ 12 w 39"/>
              <a:gd name="T21" fmla="*/ 96 h 101"/>
              <a:gd name="T22" fmla="*/ 11 w 39"/>
              <a:gd name="T23" fmla="*/ 96 h 101"/>
              <a:gd name="T24" fmla="*/ 8 w 39"/>
              <a:gd name="T25" fmla="*/ 95 h 101"/>
              <a:gd name="T26" fmla="*/ 7 w 39"/>
              <a:gd name="T27" fmla="*/ 93 h 101"/>
              <a:gd name="T28" fmla="*/ 5 w 39"/>
              <a:gd name="T29" fmla="*/ 89 h 101"/>
              <a:gd name="T30" fmla="*/ 9 w 39"/>
              <a:gd name="T31" fmla="*/ 75 h 101"/>
              <a:gd name="T32" fmla="*/ 5 w 39"/>
              <a:gd name="T33" fmla="*/ 54 h 101"/>
              <a:gd name="T34" fmla="*/ 4 w 39"/>
              <a:gd name="T35" fmla="*/ 48 h 101"/>
              <a:gd name="T36" fmla="*/ 4 w 39"/>
              <a:gd name="T37" fmla="*/ 45 h 101"/>
              <a:gd name="T38" fmla="*/ 5 w 39"/>
              <a:gd name="T39" fmla="*/ 36 h 101"/>
              <a:gd name="T40" fmla="*/ 5 w 39"/>
              <a:gd name="T41" fmla="*/ 30 h 101"/>
              <a:gd name="T42" fmla="*/ 0 w 39"/>
              <a:gd name="T43" fmla="*/ 21 h 101"/>
              <a:gd name="T44" fmla="*/ 4 w 39"/>
              <a:gd name="T45" fmla="*/ 18 h 101"/>
              <a:gd name="T46" fmla="*/ 5 w 39"/>
              <a:gd name="T47" fmla="*/ 14 h 101"/>
              <a:gd name="T48" fmla="*/ 5 w 39"/>
              <a:gd name="T49" fmla="*/ 10 h 101"/>
              <a:gd name="T50" fmla="*/ 7 w 39"/>
              <a:gd name="T51" fmla="*/ 10 h 101"/>
              <a:gd name="T52" fmla="*/ 9 w 39"/>
              <a:gd name="T53" fmla="*/ 9 h 101"/>
              <a:gd name="T54" fmla="*/ 12 w 39"/>
              <a:gd name="T55" fmla="*/ 7 h 101"/>
              <a:gd name="T56" fmla="*/ 18 w 39"/>
              <a:gd name="T57" fmla="*/ 0 h 101"/>
              <a:gd name="T58" fmla="*/ 22 w 39"/>
              <a:gd name="T59" fmla="*/ 2 h 101"/>
              <a:gd name="T60" fmla="*/ 31 w 39"/>
              <a:gd name="T61" fmla="*/ 6 h 101"/>
              <a:gd name="T62" fmla="*/ 30 w 39"/>
              <a:gd name="T63" fmla="*/ 14 h 101"/>
              <a:gd name="T64" fmla="*/ 29 w 39"/>
              <a:gd name="T65" fmla="*/ 15 h 101"/>
              <a:gd name="T66" fmla="*/ 27 w 39"/>
              <a:gd name="T67" fmla="*/ 18 h 101"/>
              <a:gd name="T68" fmla="*/ 27 w 39"/>
              <a:gd name="T69" fmla="*/ 21 h 101"/>
              <a:gd name="T70" fmla="*/ 26 w 39"/>
              <a:gd name="T71" fmla="*/ 24 h 101"/>
              <a:gd name="T72" fmla="*/ 27 w 39"/>
              <a:gd name="T73" fmla="*/ 28 h 101"/>
              <a:gd name="T74" fmla="*/ 27 w 39"/>
              <a:gd name="T75" fmla="*/ 30 h 101"/>
              <a:gd name="T76" fmla="*/ 29 w 39"/>
              <a:gd name="T77" fmla="*/ 37 h 101"/>
              <a:gd name="T78" fmla="*/ 30 w 39"/>
              <a:gd name="T79" fmla="*/ 45 h 101"/>
              <a:gd name="T80" fmla="*/ 31 w 39"/>
              <a:gd name="T81" fmla="*/ 48 h 101"/>
              <a:gd name="T82" fmla="*/ 33 w 39"/>
              <a:gd name="T83" fmla="*/ 50 h 101"/>
              <a:gd name="T84" fmla="*/ 33 w 39"/>
              <a:gd name="T85" fmla="*/ 52 h 101"/>
              <a:gd name="T86" fmla="*/ 34 w 39"/>
              <a:gd name="T87" fmla="*/ 59 h 101"/>
              <a:gd name="T88" fmla="*/ 34 w 39"/>
              <a:gd name="T89" fmla="*/ 67 h 101"/>
              <a:gd name="T90" fmla="*/ 35 w 39"/>
              <a:gd name="T91" fmla="*/ 71 h 101"/>
              <a:gd name="T92" fmla="*/ 35 w 39"/>
              <a:gd name="T93" fmla="*/ 75 h 101"/>
              <a:gd name="T94" fmla="*/ 35 w 39"/>
              <a:gd name="T95" fmla="*/ 78 h 101"/>
              <a:gd name="T96" fmla="*/ 37 w 39"/>
              <a:gd name="T97" fmla="*/ 81 h 101"/>
              <a:gd name="T98" fmla="*/ 38 w 39"/>
              <a:gd name="T99" fmla="*/ 86 h 101"/>
              <a:gd name="T100" fmla="*/ 39 w 39"/>
              <a:gd name="T101" fmla="*/ 8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01">
                <a:moveTo>
                  <a:pt x="39" y="89"/>
                </a:moveTo>
                <a:lnTo>
                  <a:pt x="39" y="92"/>
                </a:lnTo>
                <a:lnTo>
                  <a:pt x="39" y="99"/>
                </a:lnTo>
                <a:lnTo>
                  <a:pt x="39" y="100"/>
                </a:lnTo>
                <a:lnTo>
                  <a:pt x="39" y="101"/>
                </a:lnTo>
                <a:lnTo>
                  <a:pt x="31" y="92"/>
                </a:lnTo>
                <a:lnTo>
                  <a:pt x="26" y="92"/>
                </a:lnTo>
                <a:lnTo>
                  <a:pt x="23" y="90"/>
                </a:lnTo>
                <a:lnTo>
                  <a:pt x="20" y="90"/>
                </a:lnTo>
                <a:lnTo>
                  <a:pt x="16" y="89"/>
                </a:lnTo>
                <a:lnTo>
                  <a:pt x="12" y="96"/>
                </a:lnTo>
                <a:lnTo>
                  <a:pt x="11" y="96"/>
                </a:lnTo>
                <a:lnTo>
                  <a:pt x="8" y="95"/>
                </a:lnTo>
                <a:lnTo>
                  <a:pt x="7" y="93"/>
                </a:lnTo>
                <a:lnTo>
                  <a:pt x="5" y="89"/>
                </a:lnTo>
                <a:lnTo>
                  <a:pt x="9" y="75"/>
                </a:lnTo>
                <a:lnTo>
                  <a:pt x="5" y="54"/>
                </a:lnTo>
                <a:lnTo>
                  <a:pt x="4" y="48"/>
                </a:lnTo>
                <a:lnTo>
                  <a:pt x="4" y="45"/>
                </a:lnTo>
                <a:lnTo>
                  <a:pt x="5" y="36"/>
                </a:lnTo>
                <a:lnTo>
                  <a:pt x="5" y="30"/>
                </a:lnTo>
                <a:lnTo>
                  <a:pt x="0" y="21"/>
                </a:lnTo>
                <a:lnTo>
                  <a:pt x="4" y="18"/>
                </a:lnTo>
                <a:lnTo>
                  <a:pt x="5" y="14"/>
                </a:lnTo>
                <a:lnTo>
                  <a:pt x="5" y="10"/>
                </a:lnTo>
                <a:lnTo>
                  <a:pt x="7" y="10"/>
                </a:lnTo>
                <a:lnTo>
                  <a:pt x="9" y="9"/>
                </a:lnTo>
                <a:lnTo>
                  <a:pt x="12" y="7"/>
                </a:lnTo>
                <a:lnTo>
                  <a:pt x="18" y="0"/>
                </a:lnTo>
                <a:lnTo>
                  <a:pt x="22" y="2"/>
                </a:lnTo>
                <a:lnTo>
                  <a:pt x="31" y="6"/>
                </a:lnTo>
                <a:lnTo>
                  <a:pt x="30" y="14"/>
                </a:lnTo>
                <a:lnTo>
                  <a:pt x="29" y="15"/>
                </a:lnTo>
                <a:lnTo>
                  <a:pt x="27" y="18"/>
                </a:lnTo>
                <a:lnTo>
                  <a:pt x="27" y="21"/>
                </a:lnTo>
                <a:lnTo>
                  <a:pt x="26" y="24"/>
                </a:lnTo>
                <a:lnTo>
                  <a:pt x="27" y="28"/>
                </a:lnTo>
                <a:lnTo>
                  <a:pt x="27" y="30"/>
                </a:lnTo>
                <a:lnTo>
                  <a:pt x="29" y="37"/>
                </a:lnTo>
                <a:lnTo>
                  <a:pt x="30" y="45"/>
                </a:lnTo>
                <a:lnTo>
                  <a:pt x="31" y="48"/>
                </a:lnTo>
                <a:lnTo>
                  <a:pt x="33" y="50"/>
                </a:lnTo>
                <a:lnTo>
                  <a:pt x="33" y="52"/>
                </a:lnTo>
                <a:lnTo>
                  <a:pt x="34" y="59"/>
                </a:lnTo>
                <a:lnTo>
                  <a:pt x="34" y="67"/>
                </a:lnTo>
                <a:lnTo>
                  <a:pt x="35" y="71"/>
                </a:lnTo>
                <a:lnTo>
                  <a:pt x="35" y="75"/>
                </a:lnTo>
                <a:lnTo>
                  <a:pt x="35" y="78"/>
                </a:lnTo>
                <a:lnTo>
                  <a:pt x="37" y="81"/>
                </a:lnTo>
                <a:lnTo>
                  <a:pt x="38" y="86"/>
                </a:lnTo>
                <a:lnTo>
                  <a:pt x="39" y="8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1119">
            <a:extLst>
              <a:ext uri="{FF2B5EF4-FFF2-40B4-BE49-F238E27FC236}">
                <a16:creationId xmlns:a16="http://schemas.microsoft.com/office/drawing/2014/main" id="{2C3F9457-6F02-F8C7-26C5-932E5042C8F4}"/>
              </a:ext>
            </a:extLst>
          </p:cNvPr>
          <p:cNvSpPr>
            <a:spLocks/>
          </p:cNvSpPr>
          <p:nvPr/>
        </p:nvSpPr>
        <p:spPr bwMode="auto">
          <a:xfrm>
            <a:off x="4187835" y="5749948"/>
            <a:ext cx="203200" cy="136526"/>
          </a:xfrm>
          <a:custGeom>
            <a:avLst/>
            <a:gdLst>
              <a:gd name="T0" fmla="*/ 63 w 128"/>
              <a:gd name="T1" fmla="*/ 0 h 86"/>
              <a:gd name="T2" fmla="*/ 68 w 128"/>
              <a:gd name="T3" fmla="*/ 3 h 86"/>
              <a:gd name="T4" fmla="*/ 72 w 128"/>
              <a:gd name="T5" fmla="*/ 3 h 86"/>
              <a:gd name="T6" fmla="*/ 74 w 128"/>
              <a:gd name="T7" fmla="*/ 0 h 86"/>
              <a:gd name="T8" fmla="*/ 87 w 128"/>
              <a:gd name="T9" fmla="*/ 7 h 86"/>
              <a:gd name="T10" fmla="*/ 91 w 128"/>
              <a:gd name="T11" fmla="*/ 3 h 86"/>
              <a:gd name="T12" fmla="*/ 91 w 128"/>
              <a:gd name="T13" fmla="*/ 4 h 86"/>
              <a:gd name="T14" fmla="*/ 94 w 128"/>
              <a:gd name="T15" fmla="*/ 12 h 86"/>
              <a:gd name="T16" fmla="*/ 113 w 128"/>
              <a:gd name="T17" fmla="*/ 5 h 86"/>
              <a:gd name="T18" fmla="*/ 128 w 128"/>
              <a:gd name="T19" fmla="*/ 9 h 86"/>
              <a:gd name="T20" fmla="*/ 120 w 128"/>
              <a:gd name="T21" fmla="*/ 31 h 86"/>
              <a:gd name="T22" fmla="*/ 119 w 128"/>
              <a:gd name="T23" fmla="*/ 31 h 86"/>
              <a:gd name="T24" fmla="*/ 119 w 128"/>
              <a:gd name="T25" fmla="*/ 56 h 86"/>
              <a:gd name="T26" fmla="*/ 106 w 128"/>
              <a:gd name="T27" fmla="*/ 60 h 86"/>
              <a:gd name="T28" fmla="*/ 94 w 128"/>
              <a:gd name="T29" fmla="*/ 54 h 86"/>
              <a:gd name="T30" fmla="*/ 81 w 128"/>
              <a:gd name="T31" fmla="*/ 64 h 86"/>
              <a:gd name="T32" fmla="*/ 75 w 128"/>
              <a:gd name="T33" fmla="*/ 75 h 86"/>
              <a:gd name="T34" fmla="*/ 46 w 128"/>
              <a:gd name="T35" fmla="*/ 75 h 86"/>
              <a:gd name="T36" fmla="*/ 37 w 128"/>
              <a:gd name="T37" fmla="*/ 82 h 86"/>
              <a:gd name="T38" fmla="*/ 33 w 128"/>
              <a:gd name="T39" fmla="*/ 84 h 86"/>
              <a:gd name="T40" fmla="*/ 30 w 128"/>
              <a:gd name="T41" fmla="*/ 86 h 86"/>
              <a:gd name="T42" fmla="*/ 27 w 128"/>
              <a:gd name="T43" fmla="*/ 80 h 86"/>
              <a:gd name="T44" fmla="*/ 22 w 128"/>
              <a:gd name="T45" fmla="*/ 78 h 86"/>
              <a:gd name="T46" fmla="*/ 19 w 128"/>
              <a:gd name="T47" fmla="*/ 78 h 86"/>
              <a:gd name="T48" fmla="*/ 18 w 128"/>
              <a:gd name="T49" fmla="*/ 72 h 86"/>
              <a:gd name="T50" fmla="*/ 16 w 128"/>
              <a:gd name="T51" fmla="*/ 71 h 86"/>
              <a:gd name="T52" fmla="*/ 18 w 128"/>
              <a:gd name="T53" fmla="*/ 68 h 86"/>
              <a:gd name="T54" fmla="*/ 23 w 128"/>
              <a:gd name="T55" fmla="*/ 65 h 86"/>
              <a:gd name="T56" fmla="*/ 23 w 128"/>
              <a:gd name="T57" fmla="*/ 63 h 86"/>
              <a:gd name="T58" fmla="*/ 23 w 128"/>
              <a:gd name="T59" fmla="*/ 61 h 86"/>
              <a:gd name="T60" fmla="*/ 22 w 128"/>
              <a:gd name="T61" fmla="*/ 56 h 86"/>
              <a:gd name="T62" fmla="*/ 19 w 128"/>
              <a:gd name="T63" fmla="*/ 57 h 86"/>
              <a:gd name="T64" fmla="*/ 4 w 128"/>
              <a:gd name="T65" fmla="*/ 58 h 86"/>
              <a:gd name="T66" fmla="*/ 1 w 128"/>
              <a:gd name="T67" fmla="*/ 56 h 86"/>
              <a:gd name="T68" fmla="*/ 7 w 128"/>
              <a:gd name="T69" fmla="*/ 49 h 86"/>
              <a:gd name="T70" fmla="*/ 0 w 128"/>
              <a:gd name="T71" fmla="*/ 33 h 86"/>
              <a:gd name="T72" fmla="*/ 12 w 128"/>
              <a:gd name="T73" fmla="*/ 30 h 86"/>
              <a:gd name="T74" fmla="*/ 27 w 128"/>
              <a:gd name="T75" fmla="*/ 26 h 86"/>
              <a:gd name="T76" fmla="*/ 22 w 128"/>
              <a:gd name="T77" fmla="*/ 15 h 86"/>
              <a:gd name="T78" fmla="*/ 20 w 128"/>
              <a:gd name="T79" fmla="*/ 11 h 86"/>
              <a:gd name="T80" fmla="*/ 37 w 128"/>
              <a:gd name="T81" fmla="*/ 11 h 86"/>
              <a:gd name="T82" fmla="*/ 41 w 128"/>
              <a:gd name="T83" fmla="*/ 11 h 86"/>
              <a:gd name="T84" fmla="*/ 42 w 128"/>
              <a:gd name="T85" fmla="*/ 15 h 86"/>
              <a:gd name="T86" fmla="*/ 42 w 128"/>
              <a:gd name="T87" fmla="*/ 16 h 86"/>
              <a:gd name="T88" fmla="*/ 49 w 128"/>
              <a:gd name="T89" fmla="*/ 18 h 86"/>
              <a:gd name="T90" fmla="*/ 50 w 128"/>
              <a:gd name="T91" fmla="*/ 15 h 86"/>
              <a:gd name="T92" fmla="*/ 55 w 128"/>
              <a:gd name="T93" fmla="*/ 9 h 86"/>
              <a:gd name="T94" fmla="*/ 55 w 128"/>
              <a:gd name="T95" fmla="*/ 8 h 86"/>
              <a:gd name="T96" fmla="*/ 57 w 128"/>
              <a:gd name="T97" fmla="*/ 7 h 86"/>
              <a:gd name="T98" fmla="*/ 60 w 128"/>
              <a:gd name="T99" fmla="*/ 3 h 86"/>
              <a:gd name="T100" fmla="*/ 63 w 128"/>
              <a:gd name="T101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86">
                <a:moveTo>
                  <a:pt x="63" y="0"/>
                </a:moveTo>
                <a:lnTo>
                  <a:pt x="68" y="3"/>
                </a:lnTo>
                <a:lnTo>
                  <a:pt x="72" y="3"/>
                </a:lnTo>
                <a:lnTo>
                  <a:pt x="74" y="0"/>
                </a:lnTo>
                <a:lnTo>
                  <a:pt x="87" y="7"/>
                </a:lnTo>
                <a:lnTo>
                  <a:pt x="91" y="3"/>
                </a:lnTo>
                <a:lnTo>
                  <a:pt x="91" y="4"/>
                </a:lnTo>
                <a:lnTo>
                  <a:pt x="94" y="12"/>
                </a:lnTo>
                <a:lnTo>
                  <a:pt x="113" y="5"/>
                </a:lnTo>
                <a:lnTo>
                  <a:pt x="128" y="9"/>
                </a:lnTo>
                <a:lnTo>
                  <a:pt x="120" y="31"/>
                </a:lnTo>
                <a:lnTo>
                  <a:pt x="119" y="31"/>
                </a:lnTo>
                <a:lnTo>
                  <a:pt x="119" y="56"/>
                </a:lnTo>
                <a:lnTo>
                  <a:pt x="106" y="60"/>
                </a:lnTo>
                <a:lnTo>
                  <a:pt x="94" y="54"/>
                </a:lnTo>
                <a:lnTo>
                  <a:pt x="81" y="64"/>
                </a:lnTo>
                <a:lnTo>
                  <a:pt x="75" y="75"/>
                </a:lnTo>
                <a:lnTo>
                  <a:pt x="46" y="75"/>
                </a:lnTo>
                <a:lnTo>
                  <a:pt x="37" y="82"/>
                </a:lnTo>
                <a:lnTo>
                  <a:pt x="33" y="84"/>
                </a:lnTo>
                <a:lnTo>
                  <a:pt x="30" y="86"/>
                </a:lnTo>
                <a:lnTo>
                  <a:pt x="27" y="80"/>
                </a:lnTo>
                <a:lnTo>
                  <a:pt x="22" y="78"/>
                </a:lnTo>
                <a:lnTo>
                  <a:pt x="19" y="78"/>
                </a:lnTo>
                <a:lnTo>
                  <a:pt x="18" y="72"/>
                </a:lnTo>
                <a:lnTo>
                  <a:pt x="16" y="71"/>
                </a:lnTo>
                <a:lnTo>
                  <a:pt x="18" y="68"/>
                </a:lnTo>
                <a:lnTo>
                  <a:pt x="23" y="65"/>
                </a:lnTo>
                <a:lnTo>
                  <a:pt x="23" y="63"/>
                </a:lnTo>
                <a:lnTo>
                  <a:pt x="23" y="61"/>
                </a:lnTo>
                <a:lnTo>
                  <a:pt x="22" y="56"/>
                </a:lnTo>
                <a:lnTo>
                  <a:pt x="19" y="57"/>
                </a:lnTo>
                <a:lnTo>
                  <a:pt x="4" y="58"/>
                </a:lnTo>
                <a:lnTo>
                  <a:pt x="1" y="56"/>
                </a:lnTo>
                <a:lnTo>
                  <a:pt x="7" y="49"/>
                </a:lnTo>
                <a:lnTo>
                  <a:pt x="0" y="33"/>
                </a:lnTo>
                <a:lnTo>
                  <a:pt x="12" y="30"/>
                </a:lnTo>
                <a:lnTo>
                  <a:pt x="27" y="26"/>
                </a:lnTo>
                <a:lnTo>
                  <a:pt x="22" y="15"/>
                </a:lnTo>
                <a:lnTo>
                  <a:pt x="20" y="11"/>
                </a:lnTo>
                <a:lnTo>
                  <a:pt x="37" y="11"/>
                </a:lnTo>
                <a:lnTo>
                  <a:pt x="41" y="11"/>
                </a:lnTo>
                <a:lnTo>
                  <a:pt x="42" y="15"/>
                </a:lnTo>
                <a:lnTo>
                  <a:pt x="42" y="16"/>
                </a:lnTo>
                <a:lnTo>
                  <a:pt x="49" y="18"/>
                </a:lnTo>
                <a:lnTo>
                  <a:pt x="50" y="15"/>
                </a:lnTo>
                <a:lnTo>
                  <a:pt x="55" y="9"/>
                </a:lnTo>
                <a:lnTo>
                  <a:pt x="55" y="8"/>
                </a:lnTo>
                <a:lnTo>
                  <a:pt x="57" y="7"/>
                </a:lnTo>
                <a:lnTo>
                  <a:pt x="60" y="3"/>
                </a:lnTo>
                <a:lnTo>
                  <a:pt x="6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1120">
            <a:extLst>
              <a:ext uri="{FF2B5EF4-FFF2-40B4-BE49-F238E27FC236}">
                <a16:creationId xmlns:a16="http://schemas.microsoft.com/office/drawing/2014/main" id="{7E478F6E-E7FE-1870-A220-742D6287DA67}"/>
              </a:ext>
            </a:extLst>
          </p:cNvPr>
          <p:cNvSpPr>
            <a:spLocks/>
          </p:cNvSpPr>
          <p:nvPr/>
        </p:nvSpPr>
        <p:spPr bwMode="auto">
          <a:xfrm>
            <a:off x="4537086" y="5768998"/>
            <a:ext cx="26988" cy="33338"/>
          </a:xfrm>
          <a:custGeom>
            <a:avLst/>
            <a:gdLst>
              <a:gd name="T0" fmla="*/ 0 w 17"/>
              <a:gd name="T1" fmla="*/ 0 h 21"/>
              <a:gd name="T2" fmla="*/ 7 w 17"/>
              <a:gd name="T3" fmla="*/ 7 h 21"/>
              <a:gd name="T4" fmla="*/ 7 w 17"/>
              <a:gd name="T5" fmla="*/ 12 h 21"/>
              <a:gd name="T6" fmla="*/ 7 w 17"/>
              <a:gd name="T7" fmla="*/ 15 h 21"/>
              <a:gd name="T8" fmla="*/ 8 w 17"/>
              <a:gd name="T9" fmla="*/ 16 h 21"/>
              <a:gd name="T10" fmla="*/ 8 w 17"/>
              <a:gd name="T11" fmla="*/ 16 h 21"/>
              <a:gd name="T12" fmla="*/ 13 w 17"/>
              <a:gd name="T13" fmla="*/ 19 h 21"/>
              <a:gd name="T14" fmla="*/ 17 w 17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21">
                <a:moveTo>
                  <a:pt x="0" y="0"/>
                </a:moveTo>
                <a:lnTo>
                  <a:pt x="7" y="7"/>
                </a:lnTo>
                <a:lnTo>
                  <a:pt x="7" y="12"/>
                </a:lnTo>
                <a:lnTo>
                  <a:pt x="7" y="15"/>
                </a:lnTo>
                <a:lnTo>
                  <a:pt x="8" y="16"/>
                </a:lnTo>
                <a:lnTo>
                  <a:pt x="8" y="16"/>
                </a:lnTo>
                <a:lnTo>
                  <a:pt x="13" y="19"/>
                </a:lnTo>
                <a:lnTo>
                  <a:pt x="17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1121">
            <a:extLst>
              <a:ext uri="{FF2B5EF4-FFF2-40B4-BE49-F238E27FC236}">
                <a16:creationId xmlns:a16="http://schemas.microsoft.com/office/drawing/2014/main" id="{5D99B2AE-8FA1-0E01-619C-804949DA76B8}"/>
              </a:ext>
            </a:extLst>
          </p:cNvPr>
          <p:cNvSpPr>
            <a:spLocks/>
          </p:cNvSpPr>
          <p:nvPr/>
        </p:nvSpPr>
        <p:spPr bwMode="auto">
          <a:xfrm>
            <a:off x="4408498" y="5768998"/>
            <a:ext cx="128588" cy="73025"/>
          </a:xfrm>
          <a:custGeom>
            <a:avLst/>
            <a:gdLst>
              <a:gd name="T0" fmla="*/ 0 w 81"/>
              <a:gd name="T1" fmla="*/ 46 h 46"/>
              <a:gd name="T2" fmla="*/ 30 w 81"/>
              <a:gd name="T3" fmla="*/ 22 h 46"/>
              <a:gd name="T4" fmla="*/ 36 w 81"/>
              <a:gd name="T5" fmla="*/ 26 h 46"/>
              <a:gd name="T6" fmla="*/ 37 w 81"/>
              <a:gd name="T7" fmla="*/ 26 h 46"/>
              <a:gd name="T8" fmla="*/ 44 w 81"/>
              <a:gd name="T9" fmla="*/ 26 h 46"/>
              <a:gd name="T10" fmla="*/ 45 w 81"/>
              <a:gd name="T11" fmla="*/ 22 h 46"/>
              <a:gd name="T12" fmla="*/ 49 w 81"/>
              <a:gd name="T13" fmla="*/ 21 h 46"/>
              <a:gd name="T14" fmla="*/ 56 w 81"/>
              <a:gd name="T15" fmla="*/ 25 h 46"/>
              <a:gd name="T16" fmla="*/ 60 w 81"/>
              <a:gd name="T17" fmla="*/ 27 h 46"/>
              <a:gd name="T18" fmla="*/ 64 w 81"/>
              <a:gd name="T19" fmla="*/ 19 h 46"/>
              <a:gd name="T20" fmla="*/ 66 w 81"/>
              <a:gd name="T21" fmla="*/ 15 h 46"/>
              <a:gd name="T22" fmla="*/ 66 w 81"/>
              <a:gd name="T23" fmla="*/ 12 h 46"/>
              <a:gd name="T24" fmla="*/ 81 w 81"/>
              <a:gd name="T25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" h="46">
                <a:moveTo>
                  <a:pt x="0" y="46"/>
                </a:move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1122">
            <a:extLst>
              <a:ext uri="{FF2B5EF4-FFF2-40B4-BE49-F238E27FC236}">
                <a16:creationId xmlns:a16="http://schemas.microsoft.com/office/drawing/2014/main" id="{8002A097-59FC-091A-EBE8-BE4519DA8BB1}"/>
              </a:ext>
            </a:extLst>
          </p:cNvPr>
          <p:cNvSpPr>
            <a:spLocks/>
          </p:cNvSpPr>
          <p:nvPr/>
        </p:nvSpPr>
        <p:spPr bwMode="auto">
          <a:xfrm>
            <a:off x="4408498" y="5842023"/>
            <a:ext cx="42863" cy="109538"/>
          </a:xfrm>
          <a:custGeom>
            <a:avLst/>
            <a:gdLst>
              <a:gd name="T0" fmla="*/ 15 w 27"/>
              <a:gd name="T1" fmla="*/ 69 h 69"/>
              <a:gd name="T2" fmla="*/ 8 w 27"/>
              <a:gd name="T3" fmla="*/ 54 h 69"/>
              <a:gd name="T4" fmla="*/ 18 w 27"/>
              <a:gd name="T5" fmla="*/ 52 h 69"/>
              <a:gd name="T6" fmla="*/ 19 w 27"/>
              <a:gd name="T7" fmla="*/ 50 h 69"/>
              <a:gd name="T8" fmla="*/ 15 w 27"/>
              <a:gd name="T9" fmla="*/ 40 h 69"/>
              <a:gd name="T10" fmla="*/ 22 w 27"/>
              <a:gd name="T11" fmla="*/ 22 h 69"/>
              <a:gd name="T12" fmla="*/ 22 w 27"/>
              <a:gd name="T13" fmla="*/ 17 h 69"/>
              <a:gd name="T14" fmla="*/ 27 w 27"/>
              <a:gd name="T15" fmla="*/ 15 h 69"/>
              <a:gd name="T16" fmla="*/ 25 w 27"/>
              <a:gd name="T17" fmla="*/ 10 h 69"/>
              <a:gd name="T18" fmla="*/ 0 w 27"/>
              <a:gd name="T1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69">
                <a:moveTo>
                  <a:pt x="15" y="69"/>
                </a:moveTo>
                <a:lnTo>
                  <a:pt x="8" y="54"/>
                </a:lnTo>
                <a:lnTo>
                  <a:pt x="18" y="52"/>
                </a:lnTo>
                <a:lnTo>
                  <a:pt x="19" y="50"/>
                </a:lnTo>
                <a:lnTo>
                  <a:pt x="15" y="40"/>
                </a:lnTo>
                <a:lnTo>
                  <a:pt x="22" y="22"/>
                </a:lnTo>
                <a:lnTo>
                  <a:pt x="22" y="17"/>
                </a:lnTo>
                <a:lnTo>
                  <a:pt x="27" y="15"/>
                </a:lnTo>
                <a:lnTo>
                  <a:pt x="25" y="1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1123">
            <a:extLst>
              <a:ext uri="{FF2B5EF4-FFF2-40B4-BE49-F238E27FC236}">
                <a16:creationId xmlns:a16="http://schemas.microsoft.com/office/drawing/2014/main" id="{D67DD599-FECA-F46F-24B7-EB6775DB6F33}"/>
              </a:ext>
            </a:extLst>
          </p:cNvPr>
          <p:cNvSpPr>
            <a:spLocks/>
          </p:cNvSpPr>
          <p:nvPr/>
        </p:nvSpPr>
        <p:spPr bwMode="auto">
          <a:xfrm>
            <a:off x="4432310" y="5899174"/>
            <a:ext cx="149225" cy="52388"/>
          </a:xfrm>
          <a:custGeom>
            <a:avLst/>
            <a:gdLst>
              <a:gd name="T0" fmla="*/ 94 w 94"/>
              <a:gd name="T1" fmla="*/ 0 h 33"/>
              <a:gd name="T2" fmla="*/ 92 w 94"/>
              <a:gd name="T3" fmla="*/ 3 h 33"/>
              <a:gd name="T4" fmla="*/ 86 w 94"/>
              <a:gd name="T5" fmla="*/ 9 h 33"/>
              <a:gd name="T6" fmla="*/ 81 w 94"/>
              <a:gd name="T7" fmla="*/ 9 h 33"/>
              <a:gd name="T8" fmla="*/ 73 w 94"/>
              <a:gd name="T9" fmla="*/ 11 h 33"/>
              <a:gd name="T10" fmla="*/ 64 w 94"/>
              <a:gd name="T11" fmla="*/ 12 h 33"/>
              <a:gd name="T12" fmla="*/ 63 w 94"/>
              <a:gd name="T13" fmla="*/ 12 h 33"/>
              <a:gd name="T14" fmla="*/ 60 w 94"/>
              <a:gd name="T15" fmla="*/ 16 h 33"/>
              <a:gd name="T16" fmla="*/ 57 w 94"/>
              <a:gd name="T17" fmla="*/ 19 h 33"/>
              <a:gd name="T18" fmla="*/ 56 w 94"/>
              <a:gd name="T19" fmla="*/ 18 h 33"/>
              <a:gd name="T20" fmla="*/ 55 w 94"/>
              <a:gd name="T21" fmla="*/ 16 h 33"/>
              <a:gd name="T22" fmla="*/ 45 w 94"/>
              <a:gd name="T23" fmla="*/ 18 h 33"/>
              <a:gd name="T24" fmla="*/ 36 w 94"/>
              <a:gd name="T25" fmla="*/ 18 h 33"/>
              <a:gd name="T26" fmla="*/ 26 w 94"/>
              <a:gd name="T27" fmla="*/ 19 h 33"/>
              <a:gd name="T28" fmla="*/ 0 w 94"/>
              <a:gd name="T2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4" h="33">
                <a:moveTo>
                  <a:pt x="94" y="0"/>
                </a:moveTo>
                <a:lnTo>
                  <a:pt x="92" y="3"/>
                </a:lnTo>
                <a:lnTo>
                  <a:pt x="86" y="9"/>
                </a:lnTo>
                <a:lnTo>
                  <a:pt x="81" y="9"/>
                </a:lnTo>
                <a:lnTo>
                  <a:pt x="73" y="11"/>
                </a:lnTo>
                <a:lnTo>
                  <a:pt x="64" y="12"/>
                </a:lnTo>
                <a:lnTo>
                  <a:pt x="63" y="12"/>
                </a:lnTo>
                <a:lnTo>
                  <a:pt x="60" y="16"/>
                </a:lnTo>
                <a:lnTo>
                  <a:pt x="57" y="19"/>
                </a:lnTo>
                <a:lnTo>
                  <a:pt x="56" y="18"/>
                </a:lnTo>
                <a:lnTo>
                  <a:pt x="55" y="16"/>
                </a:lnTo>
                <a:lnTo>
                  <a:pt x="45" y="18"/>
                </a:lnTo>
                <a:lnTo>
                  <a:pt x="36" y="18"/>
                </a:lnTo>
                <a:lnTo>
                  <a:pt x="26" y="19"/>
                </a:lnTo>
                <a:lnTo>
                  <a:pt x="0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1124">
            <a:extLst>
              <a:ext uri="{FF2B5EF4-FFF2-40B4-BE49-F238E27FC236}">
                <a16:creationId xmlns:a16="http://schemas.microsoft.com/office/drawing/2014/main" id="{642654AD-B7A8-DB94-466B-CAD6B99A53A6}"/>
              </a:ext>
            </a:extLst>
          </p:cNvPr>
          <p:cNvSpPr>
            <a:spLocks/>
          </p:cNvSpPr>
          <p:nvPr/>
        </p:nvSpPr>
        <p:spPr bwMode="auto">
          <a:xfrm>
            <a:off x="4887924" y="5773761"/>
            <a:ext cx="120650" cy="180976"/>
          </a:xfrm>
          <a:custGeom>
            <a:avLst/>
            <a:gdLst>
              <a:gd name="T0" fmla="*/ 61 w 76"/>
              <a:gd name="T1" fmla="*/ 30 h 114"/>
              <a:gd name="T2" fmla="*/ 60 w 76"/>
              <a:gd name="T3" fmla="*/ 37 h 114"/>
              <a:gd name="T4" fmla="*/ 53 w 76"/>
              <a:gd name="T5" fmla="*/ 37 h 114"/>
              <a:gd name="T6" fmla="*/ 53 w 76"/>
              <a:gd name="T7" fmla="*/ 42 h 114"/>
              <a:gd name="T8" fmla="*/ 58 w 76"/>
              <a:gd name="T9" fmla="*/ 56 h 114"/>
              <a:gd name="T10" fmla="*/ 61 w 76"/>
              <a:gd name="T11" fmla="*/ 58 h 114"/>
              <a:gd name="T12" fmla="*/ 65 w 76"/>
              <a:gd name="T13" fmla="*/ 61 h 114"/>
              <a:gd name="T14" fmla="*/ 68 w 76"/>
              <a:gd name="T15" fmla="*/ 64 h 114"/>
              <a:gd name="T16" fmla="*/ 71 w 76"/>
              <a:gd name="T17" fmla="*/ 69 h 114"/>
              <a:gd name="T18" fmla="*/ 76 w 76"/>
              <a:gd name="T19" fmla="*/ 78 h 114"/>
              <a:gd name="T20" fmla="*/ 71 w 76"/>
              <a:gd name="T21" fmla="*/ 83 h 114"/>
              <a:gd name="T22" fmla="*/ 65 w 76"/>
              <a:gd name="T23" fmla="*/ 91 h 114"/>
              <a:gd name="T24" fmla="*/ 65 w 76"/>
              <a:gd name="T25" fmla="*/ 90 h 114"/>
              <a:gd name="T26" fmla="*/ 58 w 76"/>
              <a:gd name="T27" fmla="*/ 87 h 114"/>
              <a:gd name="T28" fmla="*/ 58 w 76"/>
              <a:gd name="T29" fmla="*/ 88 h 114"/>
              <a:gd name="T30" fmla="*/ 57 w 76"/>
              <a:gd name="T31" fmla="*/ 90 h 114"/>
              <a:gd name="T32" fmla="*/ 53 w 76"/>
              <a:gd name="T33" fmla="*/ 93 h 114"/>
              <a:gd name="T34" fmla="*/ 53 w 76"/>
              <a:gd name="T35" fmla="*/ 95 h 114"/>
              <a:gd name="T36" fmla="*/ 52 w 76"/>
              <a:gd name="T37" fmla="*/ 101 h 114"/>
              <a:gd name="T38" fmla="*/ 41 w 76"/>
              <a:gd name="T39" fmla="*/ 95 h 114"/>
              <a:gd name="T40" fmla="*/ 39 w 76"/>
              <a:gd name="T41" fmla="*/ 95 h 114"/>
              <a:gd name="T42" fmla="*/ 32 w 76"/>
              <a:gd name="T43" fmla="*/ 102 h 114"/>
              <a:gd name="T44" fmla="*/ 34 w 76"/>
              <a:gd name="T45" fmla="*/ 108 h 114"/>
              <a:gd name="T46" fmla="*/ 24 w 76"/>
              <a:gd name="T47" fmla="*/ 114 h 114"/>
              <a:gd name="T48" fmla="*/ 22 w 76"/>
              <a:gd name="T49" fmla="*/ 113 h 114"/>
              <a:gd name="T50" fmla="*/ 2 w 76"/>
              <a:gd name="T51" fmla="*/ 98 h 114"/>
              <a:gd name="T52" fmla="*/ 0 w 76"/>
              <a:gd name="T53" fmla="*/ 86 h 114"/>
              <a:gd name="T54" fmla="*/ 2 w 76"/>
              <a:gd name="T55" fmla="*/ 84 h 114"/>
              <a:gd name="T56" fmla="*/ 4 w 76"/>
              <a:gd name="T57" fmla="*/ 79 h 114"/>
              <a:gd name="T58" fmla="*/ 12 w 76"/>
              <a:gd name="T59" fmla="*/ 73 h 114"/>
              <a:gd name="T60" fmla="*/ 7 w 76"/>
              <a:gd name="T61" fmla="*/ 68 h 114"/>
              <a:gd name="T62" fmla="*/ 16 w 76"/>
              <a:gd name="T63" fmla="*/ 68 h 114"/>
              <a:gd name="T64" fmla="*/ 24 w 76"/>
              <a:gd name="T65" fmla="*/ 67 h 114"/>
              <a:gd name="T66" fmla="*/ 26 w 76"/>
              <a:gd name="T67" fmla="*/ 67 h 114"/>
              <a:gd name="T68" fmla="*/ 26 w 76"/>
              <a:gd name="T69" fmla="*/ 67 h 114"/>
              <a:gd name="T70" fmla="*/ 30 w 76"/>
              <a:gd name="T71" fmla="*/ 64 h 114"/>
              <a:gd name="T72" fmla="*/ 22 w 76"/>
              <a:gd name="T73" fmla="*/ 50 h 114"/>
              <a:gd name="T74" fmla="*/ 15 w 76"/>
              <a:gd name="T75" fmla="*/ 49 h 114"/>
              <a:gd name="T76" fmla="*/ 9 w 76"/>
              <a:gd name="T77" fmla="*/ 37 h 114"/>
              <a:gd name="T78" fmla="*/ 11 w 76"/>
              <a:gd name="T79" fmla="*/ 37 h 114"/>
              <a:gd name="T80" fmla="*/ 19 w 76"/>
              <a:gd name="T81" fmla="*/ 33 h 114"/>
              <a:gd name="T82" fmla="*/ 22 w 76"/>
              <a:gd name="T83" fmla="*/ 33 h 114"/>
              <a:gd name="T84" fmla="*/ 28 w 76"/>
              <a:gd name="T85" fmla="*/ 33 h 114"/>
              <a:gd name="T86" fmla="*/ 26 w 76"/>
              <a:gd name="T87" fmla="*/ 30 h 114"/>
              <a:gd name="T88" fmla="*/ 27 w 76"/>
              <a:gd name="T89" fmla="*/ 16 h 114"/>
              <a:gd name="T90" fmla="*/ 30 w 76"/>
              <a:gd name="T91" fmla="*/ 5 h 114"/>
              <a:gd name="T92" fmla="*/ 31 w 76"/>
              <a:gd name="T93" fmla="*/ 5 h 114"/>
              <a:gd name="T94" fmla="*/ 37 w 76"/>
              <a:gd name="T95" fmla="*/ 5 h 114"/>
              <a:gd name="T96" fmla="*/ 41 w 76"/>
              <a:gd name="T97" fmla="*/ 0 h 114"/>
              <a:gd name="T98" fmla="*/ 45 w 76"/>
              <a:gd name="T99" fmla="*/ 0 h 114"/>
              <a:gd name="T100" fmla="*/ 52 w 76"/>
              <a:gd name="T101" fmla="*/ 0 h 114"/>
              <a:gd name="T102" fmla="*/ 58 w 76"/>
              <a:gd name="T103" fmla="*/ 16 h 114"/>
              <a:gd name="T104" fmla="*/ 60 w 76"/>
              <a:gd name="T105" fmla="*/ 16 h 114"/>
              <a:gd name="T106" fmla="*/ 58 w 76"/>
              <a:gd name="T107" fmla="*/ 20 h 114"/>
              <a:gd name="T108" fmla="*/ 61 w 76"/>
              <a:gd name="T109" fmla="*/ 3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" h="114">
                <a:moveTo>
                  <a:pt x="61" y="30"/>
                </a:moveTo>
                <a:lnTo>
                  <a:pt x="60" y="37"/>
                </a:lnTo>
                <a:lnTo>
                  <a:pt x="53" y="37"/>
                </a:lnTo>
                <a:lnTo>
                  <a:pt x="53" y="42"/>
                </a:lnTo>
                <a:lnTo>
                  <a:pt x="58" y="56"/>
                </a:lnTo>
                <a:lnTo>
                  <a:pt x="61" y="58"/>
                </a:lnTo>
                <a:lnTo>
                  <a:pt x="65" y="61"/>
                </a:lnTo>
                <a:lnTo>
                  <a:pt x="68" y="64"/>
                </a:lnTo>
                <a:lnTo>
                  <a:pt x="71" y="69"/>
                </a:lnTo>
                <a:lnTo>
                  <a:pt x="76" y="78"/>
                </a:lnTo>
                <a:lnTo>
                  <a:pt x="71" y="83"/>
                </a:lnTo>
                <a:lnTo>
                  <a:pt x="65" y="91"/>
                </a:lnTo>
                <a:lnTo>
                  <a:pt x="65" y="90"/>
                </a:lnTo>
                <a:lnTo>
                  <a:pt x="58" y="87"/>
                </a:lnTo>
                <a:lnTo>
                  <a:pt x="58" y="88"/>
                </a:lnTo>
                <a:lnTo>
                  <a:pt x="57" y="90"/>
                </a:lnTo>
                <a:lnTo>
                  <a:pt x="53" y="93"/>
                </a:lnTo>
                <a:lnTo>
                  <a:pt x="53" y="95"/>
                </a:lnTo>
                <a:lnTo>
                  <a:pt x="52" y="101"/>
                </a:lnTo>
                <a:lnTo>
                  <a:pt x="41" y="95"/>
                </a:lnTo>
                <a:lnTo>
                  <a:pt x="39" y="95"/>
                </a:ln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2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3"/>
                </a:lnTo>
                <a:lnTo>
                  <a:pt x="7" y="68"/>
                </a:lnTo>
                <a:lnTo>
                  <a:pt x="16" y="68"/>
                </a:lnTo>
                <a:lnTo>
                  <a:pt x="24" y="67"/>
                </a:lnTo>
                <a:lnTo>
                  <a:pt x="26" y="67"/>
                </a:lnTo>
                <a:lnTo>
                  <a:pt x="26" y="67"/>
                </a:lnTo>
                <a:lnTo>
                  <a:pt x="30" y="64"/>
                </a:lnTo>
                <a:lnTo>
                  <a:pt x="22" y="50"/>
                </a:lnTo>
                <a:lnTo>
                  <a:pt x="15" y="49"/>
                </a:lnTo>
                <a:lnTo>
                  <a:pt x="9" y="37"/>
                </a:lnTo>
                <a:lnTo>
                  <a:pt x="11" y="37"/>
                </a:lnTo>
                <a:lnTo>
                  <a:pt x="19" y="33"/>
                </a:lnTo>
                <a:lnTo>
                  <a:pt x="22" y="33"/>
                </a:lnTo>
                <a:lnTo>
                  <a:pt x="28" y="33"/>
                </a:lnTo>
                <a:lnTo>
                  <a:pt x="26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7" y="5"/>
                </a:lnTo>
                <a:lnTo>
                  <a:pt x="41" y="0"/>
                </a:lnTo>
                <a:lnTo>
                  <a:pt x="45" y="0"/>
                </a:lnTo>
                <a:lnTo>
                  <a:pt x="52" y="0"/>
                </a:lnTo>
                <a:lnTo>
                  <a:pt x="58" y="16"/>
                </a:lnTo>
                <a:lnTo>
                  <a:pt x="60" y="16"/>
                </a:lnTo>
                <a:lnTo>
                  <a:pt x="58" y="20"/>
                </a:lnTo>
                <a:lnTo>
                  <a:pt x="61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1125">
            <a:extLst>
              <a:ext uri="{FF2B5EF4-FFF2-40B4-BE49-F238E27FC236}">
                <a16:creationId xmlns:a16="http://schemas.microsoft.com/office/drawing/2014/main" id="{E10E6CBC-4477-CECF-08E9-A07BF6E26263}"/>
              </a:ext>
            </a:extLst>
          </p:cNvPr>
          <p:cNvSpPr>
            <a:spLocks/>
          </p:cNvSpPr>
          <p:nvPr/>
        </p:nvSpPr>
        <p:spPr bwMode="auto">
          <a:xfrm>
            <a:off x="5008574" y="5786461"/>
            <a:ext cx="19050" cy="88900"/>
          </a:xfrm>
          <a:custGeom>
            <a:avLst/>
            <a:gdLst>
              <a:gd name="T0" fmla="*/ 12 w 12"/>
              <a:gd name="T1" fmla="*/ 56 h 56"/>
              <a:gd name="T2" fmla="*/ 6 w 12"/>
              <a:gd name="T3" fmla="*/ 45 h 56"/>
              <a:gd name="T4" fmla="*/ 0 w 12"/>
              <a:gd name="T5" fmla="*/ 37 h 56"/>
              <a:gd name="T6" fmla="*/ 4 w 12"/>
              <a:gd name="T7" fmla="*/ 30 h 56"/>
              <a:gd name="T8" fmla="*/ 4 w 12"/>
              <a:gd name="T9" fmla="*/ 14 h 56"/>
              <a:gd name="T10" fmla="*/ 4 w 12"/>
              <a:gd name="T11" fmla="*/ 8 h 56"/>
              <a:gd name="T12" fmla="*/ 3 w 12"/>
              <a:gd name="T13" fmla="*/ 1 h 56"/>
              <a:gd name="T14" fmla="*/ 11 w 12"/>
              <a:gd name="T1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56">
                <a:moveTo>
                  <a:pt x="12" y="56"/>
                </a:moveTo>
                <a:lnTo>
                  <a:pt x="6" y="45"/>
                </a:lnTo>
                <a:lnTo>
                  <a:pt x="0" y="37"/>
                </a:lnTo>
                <a:lnTo>
                  <a:pt x="4" y="30"/>
                </a:lnTo>
                <a:lnTo>
                  <a:pt x="4" y="14"/>
                </a:lnTo>
                <a:lnTo>
                  <a:pt x="4" y="8"/>
                </a:lnTo>
                <a:lnTo>
                  <a:pt x="3" y="1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1126">
            <a:extLst>
              <a:ext uri="{FF2B5EF4-FFF2-40B4-BE49-F238E27FC236}">
                <a16:creationId xmlns:a16="http://schemas.microsoft.com/office/drawing/2014/main" id="{0AC26293-6207-ACAC-FADB-499EA0F3FAE8}"/>
              </a:ext>
            </a:extLst>
          </p:cNvPr>
          <p:cNvSpPr>
            <a:spLocks/>
          </p:cNvSpPr>
          <p:nvPr/>
        </p:nvSpPr>
        <p:spPr bwMode="auto">
          <a:xfrm>
            <a:off x="5026037" y="5786461"/>
            <a:ext cx="52388" cy="60325"/>
          </a:xfrm>
          <a:custGeom>
            <a:avLst/>
            <a:gdLst>
              <a:gd name="T0" fmla="*/ 0 w 33"/>
              <a:gd name="T1" fmla="*/ 0 h 38"/>
              <a:gd name="T2" fmla="*/ 14 w 33"/>
              <a:gd name="T3" fmla="*/ 4 h 38"/>
              <a:gd name="T4" fmla="*/ 16 w 33"/>
              <a:gd name="T5" fmla="*/ 1 h 38"/>
              <a:gd name="T6" fmla="*/ 25 w 33"/>
              <a:gd name="T7" fmla="*/ 4 h 38"/>
              <a:gd name="T8" fmla="*/ 26 w 33"/>
              <a:gd name="T9" fmla="*/ 4 h 38"/>
              <a:gd name="T10" fmla="*/ 27 w 33"/>
              <a:gd name="T11" fmla="*/ 4 h 38"/>
              <a:gd name="T12" fmla="*/ 33 w 33"/>
              <a:gd name="T13" fmla="*/ 1 h 38"/>
              <a:gd name="T14" fmla="*/ 33 w 33"/>
              <a:gd name="T15" fmla="*/ 5 h 38"/>
              <a:gd name="T16" fmla="*/ 33 w 33"/>
              <a:gd name="T17" fmla="*/ 8 h 38"/>
              <a:gd name="T18" fmla="*/ 29 w 33"/>
              <a:gd name="T19" fmla="*/ 25 h 38"/>
              <a:gd name="T20" fmla="*/ 23 w 33"/>
              <a:gd name="T2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8">
                <a:moveTo>
                  <a:pt x="0" y="0"/>
                </a:moveTo>
                <a:lnTo>
                  <a:pt x="14" y="4"/>
                </a:lnTo>
                <a:lnTo>
                  <a:pt x="16" y="1"/>
                </a:lnTo>
                <a:lnTo>
                  <a:pt x="25" y="4"/>
                </a:lnTo>
                <a:lnTo>
                  <a:pt x="26" y="4"/>
                </a:lnTo>
                <a:lnTo>
                  <a:pt x="27" y="4"/>
                </a:lnTo>
                <a:lnTo>
                  <a:pt x="33" y="1"/>
                </a:lnTo>
                <a:lnTo>
                  <a:pt x="33" y="5"/>
                </a:lnTo>
                <a:lnTo>
                  <a:pt x="33" y="8"/>
                </a:lnTo>
                <a:lnTo>
                  <a:pt x="29" y="25"/>
                </a:lnTo>
                <a:lnTo>
                  <a:pt x="23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1127">
            <a:extLst>
              <a:ext uri="{FF2B5EF4-FFF2-40B4-BE49-F238E27FC236}">
                <a16:creationId xmlns:a16="http://schemas.microsoft.com/office/drawing/2014/main" id="{D22F0B5F-55EE-6334-2422-F6F8DBB0074A}"/>
              </a:ext>
            </a:extLst>
          </p:cNvPr>
          <p:cNvSpPr>
            <a:spLocks/>
          </p:cNvSpPr>
          <p:nvPr/>
        </p:nvSpPr>
        <p:spPr bwMode="auto">
          <a:xfrm>
            <a:off x="4805374" y="5805511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4 w 82"/>
              <a:gd name="T15" fmla="*/ 30 h 66"/>
              <a:gd name="T16" fmla="*/ 82 w 82"/>
              <a:gd name="T17" fmla="*/ 44 h 66"/>
              <a:gd name="T18" fmla="*/ 78 w 82"/>
              <a:gd name="T19" fmla="*/ 47 h 66"/>
              <a:gd name="T20" fmla="*/ 78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9 w 82"/>
              <a:gd name="T27" fmla="*/ 48 h 66"/>
              <a:gd name="T28" fmla="*/ 64 w 82"/>
              <a:gd name="T29" fmla="*/ 53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9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3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4" y="30"/>
                </a:lnTo>
                <a:lnTo>
                  <a:pt x="82" y="44"/>
                </a:lnTo>
                <a:lnTo>
                  <a:pt x="78" y="47"/>
                </a:lnTo>
                <a:lnTo>
                  <a:pt x="78" y="47"/>
                </a:lnTo>
                <a:lnTo>
                  <a:pt x="76" y="47"/>
                </a:lnTo>
                <a:lnTo>
                  <a:pt x="68" y="48"/>
                </a:lnTo>
                <a:lnTo>
                  <a:pt x="59" y="48"/>
                </a:lnTo>
                <a:lnTo>
                  <a:pt x="64" y="53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9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3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1128">
            <a:extLst>
              <a:ext uri="{FF2B5EF4-FFF2-40B4-BE49-F238E27FC236}">
                <a16:creationId xmlns:a16="http://schemas.microsoft.com/office/drawing/2014/main" id="{5286CEA5-1284-18A0-2C38-8FB5E3004C8F}"/>
              </a:ext>
            </a:extLst>
          </p:cNvPr>
          <p:cNvSpPr>
            <a:spLocks/>
          </p:cNvSpPr>
          <p:nvPr/>
        </p:nvSpPr>
        <p:spPr bwMode="auto">
          <a:xfrm>
            <a:off x="3956060" y="5826148"/>
            <a:ext cx="136525" cy="73025"/>
          </a:xfrm>
          <a:custGeom>
            <a:avLst/>
            <a:gdLst>
              <a:gd name="T0" fmla="*/ 59 w 86"/>
              <a:gd name="T1" fmla="*/ 40 h 46"/>
              <a:gd name="T2" fmla="*/ 5 w 86"/>
              <a:gd name="T3" fmla="*/ 46 h 46"/>
              <a:gd name="T4" fmla="*/ 0 w 86"/>
              <a:gd name="T5" fmla="*/ 34 h 46"/>
              <a:gd name="T6" fmla="*/ 48 w 86"/>
              <a:gd name="T7" fmla="*/ 10 h 46"/>
              <a:gd name="T8" fmla="*/ 63 w 86"/>
              <a:gd name="T9" fmla="*/ 2 h 46"/>
              <a:gd name="T10" fmla="*/ 63 w 86"/>
              <a:gd name="T11" fmla="*/ 1 h 46"/>
              <a:gd name="T12" fmla="*/ 81 w 86"/>
              <a:gd name="T13" fmla="*/ 0 h 46"/>
              <a:gd name="T14" fmla="*/ 86 w 86"/>
              <a:gd name="T15" fmla="*/ 15 h 46"/>
              <a:gd name="T16" fmla="*/ 83 w 86"/>
              <a:gd name="T17" fmla="*/ 16 h 46"/>
              <a:gd name="T18" fmla="*/ 79 w 86"/>
              <a:gd name="T19" fmla="*/ 19 h 46"/>
              <a:gd name="T20" fmla="*/ 78 w 86"/>
              <a:gd name="T21" fmla="*/ 20 h 46"/>
              <a:gd name="T22" fmla="*/ 68 w 86"/>
              <a:gd name="T23" fmla="*/ 38 h 46"/>
              <a:gd name="T24" fmla="*/ 59 w 86"/>
              <a:gd name="T25" fmla="*/ 4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46">
                <a:moveTo>
                  <a:pt x="59" y="40"/>
                </a:moveTo>
                <a:lnTo>
                  <a:pt x="5" y="46"/>
                </a:lnTo>
                <a:lnTo>
                  <a:pt x="0" y="34"/>
                </a:lnTo>
                <a:lnTo>
                  <a:pt x="48" y="10"/>
                </a:lnTo>
                <a:lnTo>
                  <a:pt x="63" y="2"/>
                </a:lnTo>
                <a:lnTo>
                  <a:pt x="63" y="1"/>
                </a:lnTo>
                <a:lnTo>
                  <a:pt x="81" y="0"/>
                </a:lnTo>
                <a:lnTo>
                  <a:pt x="86" y="15"/>
                </a:lnTo>
                <a:lnTo>
                  <a:pt x="83" y="16"/>
                </a:lnTo>
                <a:lnTo>
                  <a:pt x="79" y="19"/>
                </a:lnTo>
                <a:lnTo>
                  <a:pt x="78" y="20"/>
                </a:lnTo>
                <a:lnTo>
                  <a:pt x="68" y="38"/>
                </a:lnTo>
                <a:lnTo>
                  <a:pt x="59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1129">
            <a:extLst>
              <a:ext uri="{FF2B5EF4-FFF2-40B4-BE49-F238E27FC236}">
                <a16:creationId xmlns:a16="http://schemas.microsoft.com/office/drawing/2014/main" id="{CB3DE6A8-3B73-E618-EC27-17D91CB9DAC1}"/>
              </a:ext>
            </a:extLst>
          </p:cNvPr>
          <p:cNvSpPr>
            <a:spLocks/>
          </p:cNvSpPr>
          <p:nvPr/>
        </p:nvSpPr>
        <p:spPr bwMode="auto">
          <a:xfrm>
            <a:off x="5186374" y="5826148"/>
            <a:ext cx="84138" cy="61913"/>
          </a:xfrm>
          <a:custGeom>
            <a:avLst/>
            <a:gdLst>
              <a:gd name="T0" fmla="*/ 53 w 53"/>
              <a:gd name="T1" fmla="*/ 5 h 39"/>
              <a:gd name="T2" fmla="*/ 53 w 53"/>
              <a:gd name="T3" fmla="*/ 12 h 39"/>
              <a:gd name="T4" fmla="*/ 52 w 53"/>
              <a:gd name="T5" fmla="*/ 15 h 39"/>
              <a:gd name="T6" fmla="*/ 49 w 53"/>
              <a:gd name="T7" fmla="*/ 19 h 39"/>
              <a:gd name="T8" fmla="*/ 49 w 53"/>
              <a:gd name="T9" fmla="*/ 20 h 39"/>
              <a:gd name="T10" fmla="*/ 49 w 53"/>
              <a:gd name="T11" fmla="*/ 21 h 39"/>
              <a:gd name="T12" fmla="*/ 49 w 53"/>
              <a:gd name="T13" fmla="*/ 23 h 39"/>
              <a:gd name="T14" fmla="*/ 49 w 53"/>
              <a:gd name="T15" fmla="*/ 24 h 39"/>
              <a:gd name="T16" fmla="*/ 42 w 53"/>
              <a:gd name="T17" fmla="*/ 27 h 39"/>
              <a:gd name="T18" fmla="*/ 44 w 53"/>
              <a:gd name="T19" fmla="*/ 30 h 39"/>
              <a:gd name="T20" fmla="*/ 44 w 53"/>
              <a:gd name="T21" fmla="*/ 34 h 39"/>
              <a:gd name="T22" fmla="*/ 42 w 53"/>
              <a:gd name="T23" fmla="*/ 32 h 39"/>
              <a:gd name="T24" fmla="*/ 42 w 53"/>
              <a:gd name="T25" fmla="*/ 31 h 39"/>
              <a:gd name="T26" fmla="*/ 40 w 53"/>
              <a:gd name="T27" fmla="*/ 25 h 39"/>
              <a:gd name="T28" fmla="*/ 37 w 53"/>
              <a:gd name="T29" fmla="*/ 28 h 39"/>
              <a:gd name="T30" fmla="*/ 34 w 53"/>
              <a:gd name="T31" fmla="*/ 31 h 39"/>
              <a:gd name="T32" fmla="*/ 29 w 53"/>
              <a:gd name="T33" fmla="*/ 27 h 39"/>
              <a:gd name="T34" fmla="*/ 27 w 53"/>
              <a:gd name="T35" fmla="*/ 31 h 39"/>
              <a:gd name="T36" fmla="*/ 22 w 53"/>
              <a:gd name="T37" fmla="*/ 31 h 39"/>
              <a:gd name="T38" fmla="*/ 19 w 53"/>
              <a:gd name="T39" fmla="*/ 31 h 39"/>
              <a:gd name="T40" fmla="*/ 1 w 53"/>
              <a:gd name="T41" fmla="*/ 39 h 39"/>
              <a:gd name="T42" fmla="*/ 0 w 53"/>
              <a:gd name="T43" fmla="*/ 35 h 39"/>
              <a:gd name="T44" fmla="*/ 0 w 53"/>
              <a:gd name="T45" fmla="*/ 27 h 39"/>
              <a:gd name="T46" fmla="*/ 11 w 53"/>
              <a:gd name="T47" fmla="*/ 24 h 39"/>
              <a:gd name="T48" fmla="*/ 12 w 53"/>
              <a:gd name="T49" fmla="*/ 25 h 39"/>
              <a:gd name="T50" fmla="*/ 15 w 53"/>
              <a:gd name="T51" fmla="*/ 28 h 39"/>
              <a:gd name="T52" fmla="*/ 20 w 53"/>
              <a:gd name="T53" fmla="*/ 20 h 39"/>
              <a:gd name="T54" fmla="*/ 27 w 53"/>
              <a:gd name="T55" fmla="*/ 13 h 39"/>
              <a:gd name="T56" fmla="*/ 29 w 53"/>
              <a:gd name="T57" fmla="*/ 9 h 39"/>
              <a:gd name="T58" fmla="*/ 30 w 53"/>
              <a:gd name="T59" fmla="*/ 8 h 39"/>
              <a:gd name="T60" fmla="*/ 33 w 53"/>
              <a:gd name="T61" fmla="*/ 4 h 39"/>
              <a:gd name="T62" fmla="*/ 40 w 53"/>
              <a:gd name="T63" fmla="*/ 6 h 39"/>
              <a:gd name="T64" fmla="*/ 41 w 53"/>
              <a:gd name="T65" fmla="*/ 0 h 39"/>
              <a:gd name="T66" fmla="*/ 53 w 53"/>
              <a:gd name="T67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" h="39">
                <a:moveTo>
                  <a:pt x="53" y="5"/>
                </a:moveTo>
                <a:lnTo>
                  <a:pt x="53" y="12"/>
                </a:lnTo>
                <a:lnTo>
                  <a:pt x="52" y="15"/>
                </a:lnTo>
                <a:lnTo>
                  <a:pt x="49" y="19"/>
                </a:lnTo>
                <a:lnTo>
                  <a:pt x="49" y="20"/>
                </a:lnTo>
                <a:lnTo>
                  <a:pt x="49" y="21"/>
                </a:lnTo>
                <a:lnTo>
                  <a:pt x="49" y="23"/>
                </a:lnTo>
                <a:lnTo>
                  <a:pt x="49" y="24"/>
                </a:lnTo>
                <a:lnTo>
                  <a:pt x="42" y="27"/>
                </a:lnTo>
                <a:lnTo>
                  <a:pt x="44" y="30"/>
                </a:lnTo>
                <a:lnTo>
                  <a:pt x="44" y="34"/>
                </a:lnTo>
                <a:lnTo>
                  <a:pt x="42" y="32"/>
                </a:lnTo>
                <a:lnTo>
                  <a:pt x="42" y="31"/>
                </a:lnTo>
                <a:lnTo>
                  <a:pt x="40" y="25"/>
                </a:lnTo>
                <a:lnTo>
                  <a:pt x="37" y="28"/>
                </a:lnTo>
                <a:lnTo>
                  <a:pt x="34" y="31"/>
                </a:lnTo>
                <a:lnTo>
                  <a:pt x="29" y="27"/>
                </a:lnTo>
                <a:lnTo>
                  <a:pt x="27" y="31"/>
                </a:lnTo>
                <a:lnTo>
                  <a:pt x="22" y="31"/>
                </a:lnTo>
                <a:lnTo>
                  <a:pt x="19" y="31"/>
                </a:lnTo>
                <a:lnTo>
                  <a:pt x="1" y="39"/>
                </a:lnTo>
                <a:lnTo>
                  <a:pt x="0" y="35"/>
                </a:lnTo>
                <a:lnTo>
                  <a:pt x="0" y="27"/>
                </a:lnTo>
                <a:lnTo>
                  <a:pt x="11" y="24"/>
                </a:lnTo>
                <a:lnTo>
                  <a:pt x="12" y="25"/>
                </a:lnTo>
                <a:lnTo>
                  <a:pt x="15" y="28"/>
                </a:lnTo>
                <a:lnTo>
                  <a:pt x="20" y="20"/>
                </a:lnTo>
                <a:lnTo>
                  <a:pt x="27" y="13"/>
                </a:lnTo>
                <a:lnTo>
                  <a:pt x="29" y="9"/>
                </a:lnTo>
                <a:lnTo>
                  <a:pt x="30" y="8"/>
                </a:lnTo>
                <a:lnTo>
                  <a:pt x="33" y="4"/>
                </a:lnTo>
                <a:lnTo>
                  <a:pt x="40" y="6"/>
                </a:lnTo>
                <a:lnTo>
                  <a:pt x="41" y="0"/>
                </a:lnTo>
                <a:lnTo>
                  <a:pt x="53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1130">
            <a:extLst>
              <a:ext uri="{FF2B5EF4-FFF2-40B4-BE49-F238E27FC236}">
                <a16:creationId xmlns:a16="http://schemas.microsoft.com/office/drawing/2014/main" id="{321ACCA0-FFA0-D0FF-D451-A7940C41A102}"/>
              </a:ext>
            </a:extLst>
          </p:cNvPr>
          <p:cNvSpPr>
            <a:spLocks/>
          </p:cNvSpPr>
          <p:nvPr/>
        </p:nvSpPr>
        <p:spPr bwMode="auto">
          <a:xfrm>
            <a:off x="4752986" y="5835673"/>
            <a:ext cx="169863" cy="182563"/>
          </a:xfrm>
          <a:custGeom>
            <a:avLst/>
            <a:gdLst>
              <a:gd name="T0" fmla="*/ 6 w 107"/>
              <a:gd name="T1" fmla="*/ 0 h 115"/>
              <a:gd name="T2" fmla="*/ 14 w 107"/>
              <a:gd name="T3" fmla="*/ 7 h 115"/>
              <a:gd name="T4" fmla="*/ 33 w 107"/>
              <a:gd name="T5" fmla="*/ 7 h 115"/>
              <a:gd name="T6" fmla="*/ 40 w 107"/>
              <a:gd name="T7" fmla="*/ 14 h 115"/>
              <a:gd name="T8" fmla="*/ 52 w 107"/>
              <a:gd name="T9" fmla="*/ 13 h 115"/>
              <a:gd name="T10" fmla="*/ 62 w 107"/>
              <a:gd name="T11" fmla="*/ 29 h 115"/>
              <a:gd name="T12" fmla="*/ 67 w 107"/>
              <a:gd name="T13" fmla="*/ 30 h 115"/>
              <a:gd name="T14" fmla="*/ 70 w 107"/>
              <a:gd name="T15" fmla="*/ 29 h 115"/>
              <a:gd name="T16" fmla="*/ 74 w 107"/>
              <a:gd name="T17" fmla="*/ 25 h 115"/>
              <a:gd name="T18" fmla="*/ 79 w 107"/>
              <a:gd name="T19" fmla="*/ 37 h 115"/>
              <a:gd name="T20" fmla="*/ 78 w 107"/>
              <a:gd name="T21" fmla="*/ 47 h 115"/>
              <a:gd name="T22" fmla="*/ 85 w 107"/>
              <a:gd name="T23" fmla="*/ 47 h 115"/>
              <a:gd name="T24" fmla="*/ 87 w 107"/>
              <a:gd name="T25" fmla="*/ 59 h 115"/>
              <a:gd name="T26" fmla="*/ 107 w 107"/>
              <a:gd name="T27" fmla="*/ 74 h 115"/>
              <a:gd name="T28" fmla="*/ 92 w 107"/>
              <a:gd name="T29" fmla="*/ 86 h 115"/>
              <a:gd name="T30" fmla="*/ 85 w 107"/>
              <a:gd name="T31" fmla="*/ 96 h 115"/>
              <a:gd name="T32" fmla="*/ 70 w 107"/>
              <a:gd name="T33" fmla="*/ 115 h 115"/>
              <a:gd name="T34" fmla="*/ 62 w 107"/>
              <a:gd name="T35" fmla="*/ 107 h 115"/>
              <a:gd name="T36" fmla="*/ 53 w 107"/>
              <a:gd name="T37" fmla="*/ 101 h 115"/>
              <a:gd name="T38" fmla="*/ 49 w 107"/>
              <a:gd name="T39" fmla="*/ 85 h 115"/>
              <a:gd name="T40" fmla="*/ 27 w 107"/>
              <a:gd name="T41" fmla="*/ 84 h 115"/>
              <a:gd name="T42" fmla="*/ 18 w 107"/>
              <a:gd name="T43" fmla="*/ 74 h 115"/>
              <a:gd name="T44" fmla="*/ 8 w 107"/>
              <a:gd name="T45" fmla="*/ 64 h 115"/>
              <a:gd name="T46" fmla="*/ 7 w 107"/>
              <a:gd name="T47" fmla="*/ 52 h 115"/>
              <a:gd name="T48" fmla="*/ 12 w 107"/>
              <a:gd name="T49" fmla="*/ 51 h 115"/>
              <a:gd name="T50" fmla="*/ 18 w 107"/>
              <a:gd name="T51" fmla="*/ 48 h 115"/>
              <a:gd name="T52" fmla="*/ 12 w 107"/>
              <a:gd name="T53" fmla="*/ 40 h 115"/>
              <a:gd name="T54" fmla="*/ 12 w 107"/>
              <a:gd name="T55" fmla="*/ 32 h 115"/>
              <a:gd name="T56" fmla="*/ 1 w 107"/>
              <a:gd name="T57" fmla="*/ 13 h 115"/>
              <a:gd name="T58" fmla="*/ 3 w 107"/>
              <a:gd name="T59" fmla="*/ 10 h 115"/>
              <a:gd name="T60" fmla="*/ 4 w 107"/>
              <a:gd name="T61" fmla="*/ 7 h 115"/>
              <a:gd name="T62" fmla="*/ 0 w 107"/>
              <a:gd name="T63" fmla="*/ 3 h 115"/>
              <a:gd name="T64" fmla="*/ 6 w 107"/>
              <a:gd name="T6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7" h="115">
                <a:moveTo>
                  <a:pt x="6" y="0"/>
                </a:moveTo>
                <a:lnTo>
                  <a:pt x="14" y="7"/>
                </a:lnTo>
                <a:lnTo>
                  <a:pt x="33" y="7"/>
                </a:lnTo>
                <a:lnTo>
                  <a:pt x="40" y="14"/>
                </a:lnTo>
                <a:lnTo>
                  <a:pt x="52" y="13"/>
                </a:lnTo>
                <a:lnTo>
                  <a:pt x="62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7" y="74"/>
                </a:lnTo>
                <a:lnTo>
                  <a:pt x="92" y="86"/>
                </a:lnTo>
                <a:lnTo>
                  <a:pt x="85" y="96"/>
                </a:lnTo>
                <a:lnTo>
                  <a:pt x="70" y="115"/>
                </a:lnTo>
                <a:lnTo>
                  <a:pt x="62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4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1131">
            <a:extLst>
              <a:ext uri="{FF2B5EF4-FFF2-40B4-BE49-F238E27FC236}">
                <a16:creationId xmlns:a16="http://schemas.microsoft.com/office/drawing/2014/main" id="{FEE74950-B66C-87DE-97AC-83733DC9BA30}"/>
              </a:ext>
            </a:extLst>
          </p:cNvPr>
          <p:cNvSpPr>
            <a:spLocks/>
          </p:cNvSpPr>
          <p:nvPr/>
        </p:nvSpPr>
        <p:spPr bwMode="auto">
          <a:xfrm>
            <a:off x="4400560" y="5951561"/>
            <a:ext cx="31750" cy="47625"/>
          </a:xfrm>
          <a:custGeom>
            <a:avLst/>
            <a:gdLst>
              <a:gd name="T0" fmla="*/ 20 w 20"/>
              <a:gd name="T1" fmla="*/ 0 h 30"/>
              <a:gd name="T2" fmla="*/ 16 w 20"/>
              <a:gd name="T3" fmla="*/ 12 h 30"/>
              <a:gd name="T4" fmla="*/ 8 w 20"/>
              <a:gd name="T5" fmla="*/ 13 h 30"/>
              <a:gd name="T6" fmla="*/ 5 w 20"/>
              <a:gd name="T7" fmla="*/ 13 h 30"/>
              <a:gd name="T8" fmla="*/ 8 w 20"/>
              <a:gd name="T9" fmla="*/ 19 h 30"/>
              <a:gd name="T10" fmla="*/ 7 w 20"/>
              <a:gd name="T11" fmla="*/ 21 h 30"/>
              <a:gd name="T12" fmla="*/ 0 w 20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30">
                <a:moveTo>
                  <a:pt x="20" y="0"/>
                </a:moveTo>
                <a:lnTo>
                  <a:pt x="16" y="12"/>
                </a:lnTo>
                <a:lnTo>
                  <a:pt x="8" y="13"/>
                </a:lnTo>
                <a:lnTo>
                  <a:pt x="5" y="13"/>
                </a:lnTo>
                <a:lnTo>
                  <a:pt x="8" y="19"/>
                </a:lnTo>
                <a:lnTo>
                  <a:pt x="7" y="21"/>
                </a:lnTo>
                <a:lnTo>
                  <a:pt x="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Line 1132">
            <a:extLst>
              <a:ext uri="{FF2B5EF4-FFF2-40B4-BE49-F238E27FC236}">
                <a16:creationId xmlns:a16="http://schemas.microsoft.com/office/drawing/2014/main" id="{8DD44178-4F18-AD25-ACBA-AE3E12C34F2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97385" y="5842023"/>
            <a:ext cx="11113" cy="3175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1133">
            <a:extLst>
              <a:ext uri="{FF2B5EF4-FFF2-40B4-BE49-F238E27FC236}">
                <a16:creationId xmlns:a16="http://schemas.microsoft.com/office/drawing/2014/main" id="{48899F62-171D-68AE-8D41-F067CE6D78D6}"/>
              </a:ext>
            </a:extLst>
          </p:cNvPr>
          <p:cNvSpPr>
            <a:spLocks/>
          </p:cNvSpPr>
          <p:nvPr/>
        </p:nvSpPr>
        <p:spPr bwMode="auto">
          <a:xfrm>
            <a:off x="4259273" y="5845198"/>
            <a:ext cx="138113" cy="250826"/>
          </a:xfrm>
          <a:custGeom>
            <a:avLst/>
            <a:gdLst>
              <a:gd name="T0" fmla="*/ 22 w 87"/>
              <a:gd name="T1" fmla="*/ 158 h 158"/>
              <a:gd name="T2" fmla="*/ 21 w 87"/>
              <a:gd name="T3" fmla="*/ 150 h 158"/>
              <a:gd name="T4" fmla="*/ 19 w 87"/>
              <a:gd name="T5" fmla="*/ 150 h 158"/>
              <a:gd name="T6" fmla="*/ 21 w 87"/>
              <a:gd name="T7" fmla="*/ 148 h 158"/>
              <a:gd name="T8" fmla="*/ 25 w 87"/>
              <a:gd name="T9" fmla="*/ 140 h 158"/>
              <a:gd name="T10" fmla="*/ 22 w 87"/>
              <a:gd name="T11" fmla="*/ 142 h 158"/>
              <a:gd name="T12" fmla="*/ 19 w 87"/>
              <a:gd name="T13" fmla="*/ 143 h 158"/>
              <a:gd name="T14" fmla="*/ 14 w 87"/>
              <a:gd name="T15" fmla="*/ 138 h 158"/>
              <a:gd name="T16" fmla="*/ 7 w 87"/>
              <a:gd name="T17" fmla="*/ 142 h 158"/>
              <a:gd name="T18" fmla="*/ 4 w 87"/>
              <a:gd name="T19" fmla="*/ 138 h 158"/>
              <a:gd name="T20" fmla="*/ 3 w 87"/>
              <a:gd name="T21" fmla="*/ 136 h 158"/>
              <a:gd name="T22" fmla="*/ 0 w 87"/>
              <a:gd name="T23" fmla="*/ 132 h 158"/>
              <a:gd name="T24" fmla="*/ 7 w 87"/>
              <a:gd name="T25" fmla="*/ 127 h 158"/>
              <a:gd name="T26" fmla="*/ 29 w 87"/>
              <a:gd name="T27" fmla="*/ 123 h 158"/>
              <a:gd name="T28" fmla="*/ 23 w 87"/>
              <a:gd name="T29" fmla="*/ 102 h 158"/>
              <a:gd name="T30" fmla="*/ 16 w 87"/>
              <a:gd name="T31" fmla="*/ 101 h 158"/>
              <a:gd name="T32" fmla="*/ 31 w 87"/>
              <a:gd name="T33" fmla="*/ 73 h 158"/>
              <a:gd name="T34" fmla="*/ 27 w 87"/>
              <a:gd name="T35" fmla="*/ 71 h 158"/>
              <a:gd name="T36" fmla="*/ 27 w 87"/>
              <a:gd name="T37" fmla="*/ 65 h 158"/>
              <a:gd name="T38" fmla="*/ 37 w 87"/>
              <a:gd name="T39" fmla="*/ 58 h 158"/>
              <a:gd name="T40" fmla="*/ 44 w 87"/>
              <a:gd name="T41" fmla="*/ 46 h 158"/>
              <a:gd name="T42" fmla="*/ 79 w 87"/>
              <a:gd name="T43" fmla="*/ 16 h 158"/>
              <a:gd name="T44" fmla="*/ 78 w 87"/>
              <a:gd name="T45" fmla="*/ 8 h 158"/>
              <a:gd name="T46" fmla="*/ 87 w 87"/>
              <a:gd name="T47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7" h="158">
                <a:moveTo>
                  <a:pt x="22" y="158"/>
                </a:moveTo>
                <a:lnTo>
                  <a:pt x="21" y="150"/>
                </a:lnTo>
                <a:lnTo>
                  <a:pt x="19" y="150"/>
                </a:lnTo>
                <a:lnTo>
                  <a:pt x="21" y="148"/>
                </a:lnTo>
                <a:lnTo>
                  <a:pt x="25" y="140"/>
                </a:lnTo>
                <a:lnTo>
                  <a:pt x="22" y="142"/>
                </a:lnTo>
                <a:lnTo>
                  <a:pt x="19" y="143"/>
                </a:lnTo>
                <a:lnTo>
                  <a:pt x="14" y="138"/>
                </a:lnTo>
                <a:lnTo>
                  <a:pt x="7" y="142"/>
                </a:lnTo>
                <a:lnTo>
                  <a:pt x="4" y="138"/>
                </a:lnTo>
                <a:lnTo>
                  <a:pt x="3" y="136"/>
                </a:lnTo>
                <a:lnTo>
                  <a:pt x="0" y="132"/>
                </a:lnTo>
                <a:lnTo>
                  <a:pt x="7" y="127"/>
                </a:lnTo>
                <a:lnTo>
                  <a:pt x="29" y="123"/>
                </a:lnTo>
                <a:lnTo>
                  <a:pt x="23" y="102"/>
                </a:lnTo>
                <a:lnTo>
                  <a:pt x="16" y="101"/>
                </a:lnTo>
                <a:lnTo>
                  <a:pt x="31" y="73"/>
                </a:lnTo>
                <a:lnTo>
                  <a:pt x="27" y="71"/>
                </a:lnTo>
                <a:lnTo>
                  <a:pt x="27" y="65"/>
                </a:lnTo>
                <a:lnTo>
                  <a:pt x="37" y="58"/>
                </a:lnTo>
                <a:lnTo>
                  <a:pt x="44" y="46"/>
                </a:lnTo>
                <a:lnTo>
                  <a:pt x="79" y="16"/>
                </a:lnTo>
                <a:lnTo>
                  <a:pt x="78" y="8"/>
                </a:lnTo>
                <a:lnTo>
                  <a:pt x="8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1134">
            <a:extLst>
              <a:ext uri="{FF2B5EF4-FFF2-40B4-BE49-F238E27FC236}">
                <a16:creationId xmlns:a16="http://schemas.microsoft.com/office/drawing/2014/main" id="{5BE702DC-1B70-F2D6-ACCB-BB1E97408FB5}"/>
              </a:ext>
            </a:extLst>
          </p:cNvPr>
          <p:cNvSpPr>
            <a:spLocks/>
          </p:cNvSpPr>
          <p:nvPr/>
        </p:nvSpPr>
        <p:spPr bwMode="auto">
          <a:xfrm>
            <a:off x="4294198" y="6096025"/>
            <a:ext cx="46038" cy="25400"/>
          </a:xfrm>
          <a:custGeom>
            <a:avLst/>
            <a:gdLst>
              <a:gd name="T0" fmla="*/ 29 w 29"/>
              <a:gd name="T1" fmla="*/ 15 h 16"/>
              <a:gd name="T2" fmla="*/ 19 w 29"/>
              <a:gd name="T3" fmla="*/ 15 h 16"/>
              <a:gd name="T4" fmla="*/ 8 w 29"/>
              <a:gd name="T5" fmla="*/ 16 h 16"/>
              <a:gd name="T6" fmla="*/ 7 w 29"/>
              <a:gd name="T7" fmla="*/ 16 h 16"/>
              <a:gd name="T8" fmla="*/ 12 w 29"/>
              <a:gd name="T9" fmla="*/ 1 h 16"/>
              <a:gd name="T10" fmla="*/ 8 w 29"/>
              <a:gd name="T11" fmla="*/ 1 h 16"/>
              <a:gd name="T12" fmla="*/ 4 w 29"/>
              <a:gd name="T13" fmla="*/ 0 h 16"/>
              <a:gd name="T14" fmla="*/ 0 w 29"/>
              <a:gd name="T1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16">
                <a:moveTo>
                  <a:pt x="29" y="15"/>
                </a:moveTo>
                <a:lnTo>
                  <a:pt x="19" y="15"/>
                </a:lnTo>
                <a:lnTo>
                  <a:pt x="8" y="16"/>
                </a:lnTo>
                <a:lnTo>
                  <a:pt x="7" y="16"/>
                </a:lnTo>
                <a:lnTo>
                  <a:pt x="12" y="1"/>
                </a:lnTo>
                <a:lnTo>
                  <a:pt x="8" y="1"/>
                </a:lnTo>
                <a:lnTo>
                  <a:pt x="4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1135">
            <a:extLst>
              <a:ext uri="{FF2B5EF4-FFF2-40B4-BE49-F238E27FC236}">
                <a16:creationId xmlns:a16="http://schemas.microsoft.com/office/drawing/2014/main" id="{21C16DD9-C43D-5916-ED5A-C976BC583005}"/>
              </a:ext>
            </a:extLst>
          </p:cNvPr>
          <p:cNvSpPr>
            <a:spLocks/>
          </p:cNvSpPr>
          <p:nvPr/>
        </p:nvSpPr>
        <p:spPr bwMode="auto">
          <a:xfrm>
            <a:off x="4337060" y="5999187"/>
            <a:ext cx="63500" cy="120650"/>
          </a:xfrm>
          <a:custGeom>
            <a:avLst/>
            <a:gdLst>
              <a:gd name="T0" fmla="*/ 40 w 40"/>
              <a:gd name="T1" fmla="*/ 0 h 76"/>
              <a:gd name="T2" fmla="*/ 36 w 40"/>
              <a:gd name="T3" fmla="*/ 5 h 76"/>
              <a:gd name="T4" fmla="*/ 22 w 40"/>
              <a:gd name="T5" fmla="*/ 4 h 76"/>
              <a:gd name="T6" fmla="*/ 23 w 40"/>
              <a:gd name="T7" fmla="*/ 11 h 76"/>
              <a:gd name="T8" fmla="*/ 22 w 40"/>
              <a:gd name="T9" fmla="*/ 17 h 76"/>
              <a:gd name="T10" fmla="*/ 15 w 40"/>
              <a:gd name="T11" fmla="*/ 26 h 76"/>
              <a:gd name="T12" fmla="*/ 14 w 40"/>
              <a:gd name="T13" fmla="*/ 31 h 76"/>
              <a:gd name="T14" fmla="*/ 11 w 40"/>
              <a:gd name="T15" fmla="*/ 34 h 76"/>
              <a:gd name="T16" fmla="*/ 0 w 40"/>
              <a:gd name="T17" fmla="*/ 60 h 76"/>
              <a:gd name="T18" fmla="*/ 2 w 40"/>
              <a:gd name="T19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76">
                <a:moveTo>
                  <a:pt x="40" y="0"/>
                </a:moveTo>
                <a:lnTo>
                  <a:pt x="36" y="5"/>
                </a:lnTo>
                <a:lnTo>
                  <a:pt x="22" y="4"/>
                </a:lnTo>
                <a:lnTo>
                  <a:pt x="23" y="11"/>
                </a:lnTo>
                <a:lnTo>
                  <a:pt x="22" y="17"/>
                </a:lnTo>
                <a:lnTo>
                  <a:pt x="15" y="26"/>
                </a:lnTo>
                <a:lnTo>
                  <a:pt x="14" y="31"/>
                </a:lnTo>
                <a:lnTo>
                  <a:pt x="11" y="34"/>
                </a:lnTo>
                <a:lnTo>
                  <a:pt x="0" y="60"/>
                </a:lnTo>
                <a:lnTo>
                  <a:pt x="2" y="7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1136">
            <a:extLst>
              <a:ext uri="{FF2B5EF4-FFF2-40B4-BE49-F238E27FC236}">
                <a16:creationId xmlns:a16="http://schemas.microsoft.com/office/drawing/2014/main" id="{FACAA8FA-7161-3614-DB5C-44D3FD9369C4}"/>
              </a:ext>
            </a:extLst>
          </p:cNvPr>
          <p:cNvSpPr>
            <a:spLocks noEditPoints="1"/>
          </p:cNvSpPr>
          <p:nvPr/>
        </p:nvSpPr>
        <p:spPr bwMode="auto">
          <a:xfrm>
            <a:off x="5056199" y="5846786"/>
            <a:ext cx="28575" cy="100013"/>
          </a:xfrm>
          <a:custGeom>
            <a:avLst/>
            <a:gdLst>
              <a:gd name="T0" fmla="*/ 4 w 18"/>
              <a:gd name="T1" fmla="*/ 0 h 63"/>
              <a:gd name="T2" fmla="*/ 4 w 18"/>
              <a:gd name="T3" fmla="*/ 8 h 63"/>
              <a:gd name="T4" fmla="*/ 0 w 18"/>
              <a:gd name="T5" fmla="*/ 17 h 63"/>
              <a:gd name="T6" fmla="*/ 11 w 18"/>
              <a:gd name="T7" fmla="*/ 33 h 63"/>
              <a:gd name="T8" fmla="*/ 18 w 18"/>
              <a:gd name="T9" fmla="*/ 40 h 63"/>
              <a:gd name="T10" fmla="*/ 18 w 18"/>
              <a:gd name="T11" fmla="*/ 53 h 63"/>
              <a:gd name="T12" fmla="*/ 18 w 18"/>
              <a:gd name="T13" fmla="*/ 57 h 63"/>
              <a:gd name="T14" fmla="*/ 18 w 18"/>
              <a:gd name="T15" fmla="*/ 59 h 63"/>
              <a:gd name="T16" fmla="*/ 15 w 18"/>
              <a:gd name="T17" fmla="*/ 63 h 63"/>
              <a:gd name="T18" fmla="*/ 18 w 18"/>
              <a:gd name="T19" fmla="*/ 63 h 63"/>
              <a:gd name="T20" fmla="*/ 18 w 18"/>
              <a:gd name="T21" fmla="*/ 60 h 63"/>
              <a:gd name="T22" fmla="*/ 15 w 18"/>
              <a:gd name="T23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63">
                <a:moveTo>
                  <a:pt x="4" y="0"/>
                </a:moveTo>
                <a:lnTo>
                  <a:pt x="4" y="8"/>
                </a:lnTo>
                <a:lnTo>
                  <a:pt x="0" y="17"/>
                </a:lnTo>
                <a:lnTo>
                  <a:pt x="11" y="33"/>
                </a:lnTo>
                <a:lnTo>
                  <a:pt x="18" y="40"/>
                </a:lnTo>
                <a:lnTo>
                  <a:pt x="18" y="53"/>
                </a:lnTo>
                <a:lnTo>
                  <a:pt x="18" y="57"/>
                </a:lnTo>
                <a:lnTo>
                  <a:pt x="18" y="59"/>
                </a:lnTo>
                <a:moveTo>
                  <a:pt x="15" y="63"/>
                </a:moveTo>
                <a:lnTo>
                  <a:pt x="18" y="63"/>
                </a:lnTo>
                <a:lnTo>
                  <a:pt x="18" y="60"/>
                </a:lnTo>
                <a:lnTo>
                  <a:pt x="15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1137">
            <a:extLst>
              <a:ext uri="{FF2B5EF4-FFF2-40B4-BE49-F238E27FC236}">
                <a16:creationId xmlns:a16="http://schemas.microsoft.com/office/drawing/2014/main" id="{0E77E74B-C945-F38F-8A5F-B98509483408}"/>
              </a:ext>
            </a:extLst>
          </p:cNvPr>
          <p:cNvSpPr>
            <a:spLocks/>
          </p:cNvSpPr>
          <p:nvPr/>
        </p:nvSpPr>
        <p:spPr bwMode="auto">
          <a:xfrm>
            <a:off x="5394337" y="5864249"/>
            <a:ext cx="55563" cy="130176"/>
          </a:xfrm>
          <a:custGeom>
            <a:avLst/>
            <a:gdLst>
              <a:gd name="T0" fmla="*/ 27 w 35"/>
              <a:gd name="T1" fmla="*/ 3 h 82"/>
              <a:gd name="T2" fmla="*/ 35 w 35"/>
              <a:gd name="T3" fmla="*/ 12 h 82"/>
              <a:gd name="T4" fmla="*/ 35 w 35"/>
              <a:gd name="T5" fmla="*/ 22 h 82"/>
              <a:gd name="T6" fmla="*/ 35 w 35"/>
              <a:gd name="T7" fmla="*/ 27 h 82"/>
              <a:gd name="T8" fmla="*/ 35 w 35"/>
              <a:gd name="T9" fmla="*/ 29 h 82"/>
              <a:gd name="T10" fmla="*/ 34 w 35"/>
              <a:gd name="T11" fmla="*/ 30 h 82"/>
              <a:gd name="T12" fmla="*/ 33 w 35"/>
              <a:gd name="T13" fmla="*/ 30 h 82"/>
              <a:gd name="T14" fmla="*/ 33 w 35"/>
              <a:gd name="T15" fmla="*/ 31 h 82"/>
              <a:gd name="T16" fmla="*/ 30 w 35"/>
              <a:gd name="T17" fmla="*/ 36 h 82"/>
              <a:gd name="T18" fmla="*/ 30 w 35"/>
              <a:gd name="T19" fmla="*/ 38 h 82"/>
              <a:gd name="T20" fmla="*/ 30 w 35"/>
              <a:gd name="T21" fmla="*/ 40 h 82"/>
              <a:gd name="T22" fmla="*/ 29 w 35"/>
              <a:gd name="T23" fmla="*/ 41 h 82"/>
              <a:gd name="T24" fmla="*/ 29 w 35"/>
              <a:gd name="T25" fmla="*/ 44 h 82"/>
              <a:gd name="T26" fmla="*/ 29 w 35"/>
              <a:gd name="T27" fmla="*/ 46 h 82"/>
              <a:gd name="T28" fmla="*/ 29 w 35"/>
              <a:gd name="T29" fmla="*/ 48 h 82"/>
              <a:gd name="T30" fmla="*/ 29 w 35"/>
              <a:gd name="T31" fmla="*/ 49 h 82"/>
              <a:gd name="T32" fmla="*/ 29 w 35"/>
              <a:gd name="T33" fmla="*/ 51 h 82"/>
              <a:gd name="T34" fmla="*/ 27 w 35"/>
              <a:gd name="T35" fmla="*/ 53 h 82"/>
              <a:gd name="T36" fmla="*/ 29 w 35"/>
              <a:gd name="T37" fmla="*/ 55 h 82"/>
              <a:gd name="T38" fmla="*/ 29 w 35"/>
              <a:gd name="T39" fmla="*/ 55 h 82"/>
              <a:gd name="T40" fmla="*/ 27 w 35"/>
              <a:gd name="T41" fmla="*/ 57 h 82"/>
              <a:gd name="T42" fmla="*/ 26 w 35"/>
              <a:gd name="T43" fmla="*/ 59 h 82"/>
              <a:gd name="T44" fmla="*/ 26 w 35"/>
              <a:gd name="T45" fmla="*/ 60 h 82"/>
              <a:gd name="T46" fmla="*/ 27 w 35"/>
              <a:gd name="T47" fmla="*/ 61 h 82"/>
              <a:gd name="T48" fmla="*/ 27 w 35"/>
              <a:gd name="T49" fmla="*/ 64 h 82"/>
              <a:gd name="T50" fmla="*/ 27 w 35"/>
              <a:gd name="T51" fmla="*/ 67 h 82"/>
              <a:gd name="T52" fmla="*/ 27 w 35"/>
              <a:gd name="T53" fmla="*/ 68 h 82"/>
              <a:gd name="T54" fmla="*/ 23 w 35"/>
              <a:gd name="T55" fmla="*/ 72 h 82"/>
              <a:gd name="T56" fmla="*/ 23 w 35"/>
              <a:gd name="T57" fmla="*/ 74 h 82"/>
              <a:gd name="T58" fmla="*/ 22 w 35"/>
              <a:gd name="T59" fmla="*/ 78 h 82"/>
              <a:gd name="T60" fmla="*/ 19 w 35"/>
              <a:gd name="T61" fmla="*/ 81 h 82"/>
              <a:gd name="T62" fmla="*/ 18 w 35"/>
              <a:gd name="T63" fmla="*/ 82 h 82"/>
              <a:gd name="T64" fmla="*/ 11 w 35"/>
              <a:gd name="T65" fmla="*/ 76 h 82"/>
              <a:gd name="T66" fmla="*/ 12 w 35"/>
              <a:gd name="T67" fmla="*/ 64 h 82"/>
              <a:gd name="T68" fmla="*/ 7 w 35"/>
              <a:gd name="T69" fmla="*/ 55 h 82"/>
              <a:gd name="T70" fmla="*/ 7 w 35"/>
              <a:gd name="T71" fmla="*/ 53 h 82"/>
              <a:gd name="T72" fmla="*/ 5 w 35"/>
              <a:gd name="T73" fmla="*/ 52 h 82"/>
              <a:gd name="T74" fmla="*/ 1 w 35"/>
              <a:gd name="T75" fmla="*/ 40 h 82"/>
              <a:gd name="T76" fmla="*/ 1 w 35"/>
              <a:gd name="T77" fmla="*/ 36 h 82"/>
              <a:gd name="T78" fmla="*/ 0 w 35"/>
              <a:gd name="T79" fmla="*/ 22 h 82"/>
              <a:gd name="T80" fmla="*/ 4 w 35"/>
              <a:gd name="T81" fmla="*/ 12 h 82"/>
              <a:gd name="T82" fmla="*/ 3 w 35"/>
              <a:gd name="T83" fmla="*/ 4 h 82"/>
              <a:gd name="T84" fmla="*/ 4 w 35"/>
              <a:gd name="T85" fmla="*/ 6 h 82"/>
              <a:gd name="T86" fmla="*/ 7 w 35"/>
              <a:gd name="T87" fmla="*/ 7 h 82"/>
              <a:gd name="T88" fmla="*/ 8 w 35"/>
              <a:gd name="T89" fmla="*/ 7 h 82"/>
              <a:gd name="T90" fmla="*/ 12 w 35"/>
              <a:gd name="T91" fmla="*/ 0 h 82"/>
              <a:gd name="T92" fmla="*/ 16 w 35"/>
              <a:gd name="T93" fmla="*/ 1 h 82"/>
              <a:gd name="T94" fmla="*/ 19 w 35"/>
              <a:gd name="T95" fmla="*/ 1 h 82"/>
              <a:gd name="T96" fmla="*/ 22 w 35"/>
              <a:gd name="T97" fmla="*/ 3 h 82"/>
              <a:gd name="T98" fmla="*/ 27 w 35"/>
              <a:gd name="T99" fmla="*/ 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" h="82">
                <a:moveTo>
                  <a:pt x="27" y="3"/>
                </a:moveTo>
                <a:lnTo>
                  <a:pt x="35" y="12"/>
                </a:lnTo>
                <a:lnTo>
                  <a:pt x="35" y="22"/>
                </a:lnTo>
                <a:lnTo>
                  <a:pt x="35" y="27"/>
                </a:lnTo>
                <a:lnTo>
                  <a:pt x="35" y="29"/>
                </a:lnTo>
                <a:lnTo>
                  <a:pt x="34" y="30"/>
                </a:lnTo>
                <a:lnTo>
                  <a:pt x="33" y="30"/>
                </a:lnTo>
                <a:lnTo>
                  <a:pt x="33" y="31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6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7" y="53"/>
                </a:lnTo>
                <a:lnTo>
                  <a:pt x="29" y="55"/>
                </a:lnTo>
                <a:lnTo>
                  <a:pt x="29" y="55"/>
                </a:lnTo>
                <a:lnTo>
                  <a:pt x="27" y="57"/>
                </a:lnTo>
                <a:lnTo>
                  <a:pt x="26" y="59"/>
                </a:lnTo>
                <a:lnTo>
                  <a:pt x="26" y="60"/>
                </a:lnTo>
                <a:lnTo>
                  <a:pt x="27" y="61"/>
                </a:lnTo>
                <a:lnTo>
                  <a:pt x="27" y="64"/>
                </a:lnTo>
                <a:lnTo>
                  <a:pt x="27" y="67"/>
                </a:lnTo>
                <a:lnTo>
                  <a:pt x="27" y="68"/>
                </a:lnTo>
                <a:lnTo>
                  <a:pt x="23" y="72"/>
                </a:lnTo>
                <a:lnTo>
                  <a:pt x="23" y="74"/>
                </a:lnTo>
                <a:lnTo>
                  <a:pt x="22" y="78"/>
                </a:lnTo>
                <a:lnTo>
                  <a:pt x="19" y="81"/>
                </a:lnTo>
                <a:lnTo>
                  <a:pt x="18" y="82"/>
                </a:lnTo>
                <a:lnTo>
                  <a:pt x="11" y="76"/>
                </a:lnTo>
                <a:lnTo>
                  <a:pt x="12" y="64"/>
                </a:lnTo>
                <a:lnTo>
                  <a:pt x="7" y="55"/>
                </a:lnTo>
                <a:lnTo>
                  <a:pt x="7" y="53"/>
                </a:lnTo>
                <a:lnTo>
                  <a:pt x="5" y="52"/>
                </a:lnTo>
                <a:lnTo>
                  <a:pt x="1" y="40"/>
                </a:lnTo>
                <a:lnTo>
                  <a:pt x="1" y="36"/>
                </a:lnTo>
                <a:lnTo>
                  <a:pt x="0" y="22"/>
                </a:lnTo>
                <a:lnTo>
                  <a:pt x="4" y="12"/>
                </a:lnTo>
                <a:lnTo>
                  <a:pt x="3" y="4"/>
                </a:lnTo>
                <a:lnTo>
                  <a:pt x="4" y="6"/>
                </a:lnTo>
                <a:lnTo>
                  <a:pt x="7" y="7"/>
                </a:lnTo>
                <a:lnTo>
                  <a:pt x="8" y="7"/>
                </a:lnTo>
                <a:lnTo>
                  <a:pt x="12" y="0"/>
                </a:lnTo>
                <a:lnTo>
                  <a:pt x="16" y="1"/>
                </a:lnTo>
                <a:lnTo>
                  <a:pt x="19" y="1"/>
                </a:lnTo>
                <a:lnTo>
                  <a:pt x="22" y="3"/>
                </a:lnTo>
                <a:lnTo>
                  <a:pt x="27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1138">
            <a:extLst>
              <a:ext uri="{FF2B5EF4-FFF2-40B4-BE49-F238E27FC236}">
                <a16:creationId xmlns:a16="http://schemas.microsoft.com/office/drawing/2014/main" id="{A7400DAF-0F46-9F26-8E24-773A1FE5007E}"/>
              </a:ext>
            </a:extLst>
          </p:cNvPr>
          <p:cNvSpPr>
            <a:spLocks/>
          </p:cNvSpPr>
          <p:nvPr/>
        </p:nvSpPr>
        <p:spPr bwMode="auto">
          <a:xfrm>
            <a:off x="4970474" y="5897586"/>
            <a:ext cx="61913" cy="85725"/>
          </a:xfrm>
          <a:custGeom>
            <a:avLst/>
            <a:gdLst>
              <a:gd name="T0" fmla="*/ 30 w 39"/>
              <a:gd name="T1" fmla="*/ 12 h 54"/>
              <a:gd name="T2" fmla="*/ 28 w 39"/>
              <a:gd name="T3" fmla="*/ 19 h 54"/>
              <a:gd name="T4" fmla="*/ 32 w 39"/>
              <a:gd name="T5" fmla="*/ 28 h 54"/>
              <a:gd name="T6" fmla="*/ 31 w 39"/>
              <a:gd name="T7" fmla="*/ 34 h 54"/>
              <a:gd name="T8" fmla="*/ 28 w 39"/>
              <a:gd name="T9" fmla="*/ 43 h 54"/>
              <a:gd name="T10" fmla="*/ 27 w 39"/>
              <a:gd name="T11" fmla="*/ 43 h 54"/>
              <a:gd name="T12" fmla="*/ 25 w 39"/>
              <a:gd name="T13" fmla="*/ 43 h 54"/>
              <a:gd name="T14" fmla="*/ 28 w 39"/>
              <a:gd name="T15" fmla="*/ 54 h 54"/>
              <a:gd name="T16" fmla="*/ 21 w 39"/>
              <a:gd name="T17" fmla="*/ 45 h 54"/>
              <a:gd name="T18" fmla="*/ 19 w 39"/>
              <a:gd name="T19" fmla="*/ 47 h 54"/>
              <a:gd name="T20" fmla="*/ 19 w 39"/>
              <a:gd name="T21" fmla="*/ 50 h 54"/>
              <a:gd name="T22" fmla="*/ 12 w 39"/>
              <a:gd name="T23" fmla="*/ 39 h 54"/>
              <a:gd name="T24" fmla="*/ 6 w 39"/>
              <a:gd name="T25" fmla="*/ 36 h 54"/>
              <a:gd name="T26" fmla="*/ 5 w 39"/>
              <a:gd name="T27" fmla="*/ 36 h 54"/>
              <a:gd name="T28" fmla="*/ 0 w 39"/>
              <a:gd name="T29" fmla="*/ 23 h 54"/>
              <a:gd name="T30" fmla="*/ 1 w 39"/>
              <a:gd name="T31" fmla="*/ 17 h 54"/>
              <a:gd name="T32" fmla="*/ 1 w 39"/>
              <a:gd name="T33" fmla="*/ 15 h 54"/>
              <a:gd name="T34" fmla="*/ 5 w 39"/>
              <a:gd name="T35" fmla="*/ 12 h 54"/>
              <a:gd name="T36" fmla="*/ 6 w 39"/>
              <a:gd name="T37" fmla="*/ 10 h 54"/>
              <a:gd name="T38" fmla="*/ 6 w 39"/>
              <a:gd name="T39" fmla="*/ 9 h 54"/>
              <a:gd name="T40" fmla="*/ 13 w 39"/>
              <a:gd name="T41" fmla="*/ 12 h 54"/>
              <a:gd name="T42" fmla="*/ 13 w 39"/>
              <a:gd name="T43" fmla="*/ 13 h 54"/>
              <a:gd name="T44" fmla="*/ 19 w 39"/>
              <a:gd name="T45" fmla="*/ 5 h 54"/>
              <a:gd name="T46" fmla="*/ 24 w 39"/>
              <a:gd name="T47" fmla="*/ 0 h 54"/>
              <a:gd name="T48" fmla="*/ 38 w 39"/>
              <a:gd name="T49" fmla="*/ 1 h 54"/>
              <a:gd name="T50" fmla="*/ 39 w 39"/>
              <a:gd name="T51" fmla="*/ 6 h 54"/>
              <a:gd name="T52" fmla="*/ 34 w 39"/>
              <a:gd name="T53" fmla="*/ 9 h 54"/>
              <a:gd name="T54" fmla="*/ 30 w 39"/>
              <a:gd name="T55" fmla="*/ 1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54">
                <a:moveTo>
                  <a:pt x="30" y="12"/>
                </a:moveTo>
                <a:lnTo>
                  <a:pt x="28" y="19"/>
                </a:lnTo>
                <a:lnTo>
                  <a:pt x="32" y="28"/>
                </a:lnTo>
                <a:lnTo>
                  <a:pt x="31" y="34"/>
                </a:lnTo>
                <a:lnTo>
                  <a:pt x="28" y="43"/>
                </a:lnTo>
                <a:lnTo>
                  <a:pt x="27" y="43"/>
                </a:lnTo>
                <a:lnTo>
                  <a:pt x="25" y="43"/>
                </a:lnTo>
                <a:lnTo>
                  <a:pt x="28" y="54"/>
                </a:lnTo>
                <a:lnTo>
                  <a:pt x="21" y="45"/>
                </a:lnTo>
                <a:lnTo>
                  <a:pt x="19" y="47"/>
                </a:lnTo>
                <a:lnTo>
                  <a:pt x="19" y="50"/>
                </a:lnTo>
                <a:lnTo>
                  <a:pt x="12" y="39"/>
                </a:lnTo>
                <a:lnTo>
                  <a:pt x="6" y="36"/>
                </a:lnTo>
                <a:lnTo>
                  <a:pt x="5" y="36"/>
                </a:lnTo>
                <a:lnTo>
                  <a:pt x="0" y="23"/>
                </a:lnTo>
                <a:lnTo>
                  <a:pt x="1" y="17"/>
                </a:lnTo>
                <a:lnTo>
                  <a:pt x="1" y="15"/>
                </a:lnTo>
                <a:lnTo>
                  <a:pt x="5" y="12"/>
                </a:lnTo>
                <a:lnTo>
                  <a:pt x="6" y="10"/>
                </a:lnTo>
                <a:lnTo>
                  <a:pt x="6" y="9"/>
                </a:lnTo>
                <a:lnTo>
                  <a:pt x="13" y="12"/>
                </a:lnTo>
                <a:lnTo>
                  <a:pt x="13" y="13"/>
                </a:lnTo>
                <a:lnTo>
                  <a:pt x="19" y="5"/>
                </a:lnTo>
                <a:lnTo>
                  <a:pt x="24" y="0"/>
                </a:lnTo>
                <a:lnTo>
                  <a:pt x="38" y="1"/>
                </a:lnTo>
                <a:lnTo>
                  <a:pt x="39" y="6"/>
                </a:lnTo>
                <a:lnTo>
                  <a:pt x="34" y="9"/>
                </a:lnTo>
                <a:lnTo>
                  <a:pt x="30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Line 1139">
            <a:extLst>
              <a:ext uri="{FF2B5EF4-FFF2-40B4-BE49-F238E27FC236}">
                <a16:creationId xmlns:a16="http://schemas.microsoft.com/office/drawing/2014/main" id="{05578BC8-E2D9-4D9F-1DED-ED4B9BBB018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536" y="5899174"/>
            <a:ext cx="14288" cy="28575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Line 1140">
            <a:extLst>
              <a:ext uri="{FF2B5EF4-FFF2-40B4-BE49-F238E27FC236}">
                <a16:creationId xmlns:a16="http://schemas.microsoft.com/office/drawing/2014/main" id="{20FC61FB-550A-4219-EBB6-C64D69A7500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400560" y="5999187"/>
            <a:ext cx="25400" cy="3175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Freeform 1141">
            <a:extLst>
              <a:ext uri="{FF2B5EF4-FFF2-40B4-BE49-F238E27FC236}">
                <a16:creationId xmlns:a16="http://schemas.microsoft.com/office/drawing/2014/main" id="{FF6FE6DF-83CA-C419-4D62-3445FB26126D}"/>
              </a:ext>
            </a:extLst>
          </p:cNvPr>
          <p:cNvSpPr>
            <a:spLocks/>
          </p:cNvSpPr>
          <p:nvPr/>
        </p:nvSpPr>
        <p:spPr bwMode="auto">
          <a:xfrm>
            <a:off x="4425960" y="5983312"/>
            <a:ext cx="107950" cy="66675"/>
          </a:xfrm>
          <a:custGeom>
            <a:avLst/>
            <a:gdLst>
              <a:gd name="T0" fmla="*/ 64 w 68"/>
              <a:gd name="T1" fmla="*/ 42 h 42"/>
              <a:gd name="T2" fmla="*/ 68 w 68"/>
              <a:gd name="T3" fmla="*/ 33 h 42"/>
              <a:gd name="T4" fmla="*/ 67 w 68"/>
              <a:gd name="T5" fmla="*/ 31 h 42"/>
              <a:gd name="T6" fmla="*/ 57 w 68"/>
              <a:gd name="T7" fmla="*/ 8 h 42"/>
              <a:gd name="T8" fmla="*/ 52 w 68"/>
              <a:gd name="T9" fmla="*/ 6 h 42"/>
              <a:gd name="T10" fmla="*/ 49 w 68"/>
              <a:gd name="T11" fmla="*/ 6 h 42"/>
              <a:gd name="T12" fmla="*/ 44 w 68"/>
              <a:gd name="T13" fmla="*/ 6 h 42"/>
              <a:gd name="T14" fmla="*/ 41 w 68"/>
              <a:gd name="T15" fmla="*/ 0 h 42"/>
              <a:gd name="T16" fmla="*/ 27 w 68"/>
              <a:gd name="T17" fmla="*/ 7 h 42"/>
              <a:gd name="T18" fmla="*/ 1 w 68"/>
              <a:gd name="T19" fmla="*/ 7 h 42"/>
              <a:gd name="T20" fmla="*/ 0 w 68"/>
              <a:gd name="T21" fmla="*/ 1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8" h="42">
                <a:moveTo>
                  <a:pt x="64" y="42"/>
                </a:moveTo>
                <a:lnTo>
                  <a:pt x="68" y="33"/>
                </a:lnTo>
                <a:lnTo>
                  <a:pt x="67" y="31"/>
                </a:lnTo>
                <a:lnTo>
                  <a:pt x="57" y="8"/>
                </a:lnTo>
                <a:lnTo>
                  <a:pt x="52" y="6"/>
                </a:lnTo>
                <a:lnTo>
                  <a:pt x="49" y="6"/>
                </a:lnTo>
                <a:lnTo>
                  <a:pt x="44" y="6"/>
                </a:lnTo>
                <a:lnTo>
                  <a:pt x="41" y="0"/>
                </a:lnTo>
                <a:lnTo>
                  <a:pt x="27" y="7"/>
                </a:lnTo>
                <a:lnTo>
                  <a:pt x="1" y="7"/>
                </a:lnTo>
                <a:lnTo>
                  <a:pt x="0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1142">
            <a:extLst>
              <a:ext uri="{FF2B5EF4-FFF2-40B4-BE49-F238E27FC236}">
                <a16:creationId xmlns:a16="http://schemas.microsoft.com/office/drawing/2014/main" id="{B7AC6B23-8F82-8185-8320-A587A8781701}"/>
              </a:ext>
            </a:extLst>
          </p:cNvPr>
          <p:cNvSpPr>
            <a:spLocks/>
          </p:cNvSpPr>
          <p:nvPr/>
        </p:nvSpPr>
        <p:spPr bwMode="auto">
          <a:xfrm>
            <a:off x="4527561" y="6049987"/>
            <a:ext cx="69850" cy="39688"/>
          </a:xfrm>
          <a:custGeom>
            <a:avLst/>
            <a:gdLst>
              <a:gd name="T0" fmla="*/ 44 w 44"/>
              <a:gd name="T1" fmla="*/ 15 h 25"/>
              <a:gd name="T2" fmla="*/ 41 w 44"/>
              <a:gd name="T3" fmla="*/ 18 h 25"/>
              <a:gd name="T4" fmla="*/ 34 w 44"/>
              <a:gd name="T5" fmla="*/ 21 h 25"/>
              <a:gd name="T6" fmla="*/ 23 w 44"/>
              <a:gd name="T7" fmla="*/ 24 h 25"/>
              <a:gd name="T8" fmla="*/ 22 w 44"/>
              <a:gd name="T9" fmla="*/ 25 h 25"/>
              <a:gd name="T10" fmla="*/ 21 w 44"/>
              <a:gd name="T11" fmla="*/ 22 h 25"/>
              <a:gd name="T12" fmla="*/ 21 w 44"/>
              <a:gd name="T13" fmla="*/ 18 h 25"/>
              <a:gd name="T14" fmla="*/ 18 w 44"/>
              <a:gd name="T15" fmla="*/ 17 h 25"/>
              <a:gd name="T16" fmla="*/ 11 w 44"/>
              <a:gd name="T17" fmla="*/ 14 h 25"/>
              <a:gd name="T18" fmla="*/ 0 w 44"/>
              <a:gd name="T1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" h="25">
                <a:moveTo>
                  <a:pt x="44" y="15"/>
                </a:moveTo>
                <a:lnTo>
                  <a:pt x="41" y="18"/>
                </a:lnTo>
                <a:lnTo>
                  <a:pt x="34" y="21"/>
                </a:lnTo>
                <a:lnTo>
                  <a:pt x="23" y="24"/>
                </a:lnTo>
                <a:lnTo>
                  <a:pt x="22" y="25"/>
                </a:lnTo>
                <a:lnTo>
                  <a:pt x="21" y="22"/>
                </a:lnTo>
                <a:lnTo>
                  <a:pt x="21" y="18"/>
                </a:lnTo>
                <a:lnTo>
                  <a:pt x="18" y="17"/>
                </a:lnTo>
                <a:lnTo>
                  <a:pt x="11" y="1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Line 1143">
            <a:extLst>
              <a:ext uri="{FF2B5EF4-FFF2-40B4-BE49-F238E27FC236}">
                <a16:creationId xmlns:a16="http://schemas.microsoft.com/office/drawing/2014/main" id="{9DEFEFEB-A263-2796-F797-54955BE65C2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97411" y="6067449"/>
            <a:ext cx="4763" cy="635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1144">
            <a:extLst>
              <a:ext uri="{FF2B5EF4-FFF2-40B4-BE49-F238E27FC236}">
                <a16:creationId xmlns:a16="http://schemas.microsoft.com/office/drawing/2014/main" id="{68821B12-33A6-84CA-A41F-33D035BD5582}"/>
              </a:ext>
            </a:extLst>
          </p:cNvPr>
          <p:cNvSpPr>
            <a:spLocks/>
          </p:cNvSpPr>
          <p:nvPr/>
        </p:nvSpPr>
        <p:spPr bwMode="auto">
          <a:xfrm>
            <a:off x="4602173" y="5959499"/>
            <a:ext cx="14288" cy="107950"/>
          </a:xfrm>
          <a:custGeom>
            <a:avLst/>
            <a:gdLst>
              <a:gd name="T0" fmla="*/ 9 w 9"/>
              <a:gd name="T1" fmla="*/ 0 h 68"/>
              <a:gd name="T2" fmla="*/ 2 w 9"/>
              <a:gd name="T3" fmla="*/ 15 h 68"/>
              <a:gd name="T4" fmla="*/ 8 w 9"/>
              <a:gd name="T5" fmla="*/ 21 h 68"/>
              <a:gd name="T6" fmla="*/ 5 w 9"/>
              <a:gd name="T7" fmla="*/ 25 h 68"/>
              <a:gd name="T8" fmla="*/ 5 w 9"/>
              <a:gd name="T9" fmla="*/ 27 h 68"/>
              <a:gd name="T10" fmla="*/ 8 w 9"/>
              <a:gd name="T11" fmla="*/ 31 h 68"/>
              <a:gd name="T12" fmla="*/ 2 w 9"/>
              <a:gd name="T13" fmla="*/ 42 h 68"/>
              <a:gd name="T14" fmla="*/ 1 w 9"/>
              <a:gd name="T15" fmla="*/ 44 h 68"/>
              <a:gd name="T16" fmla="*/ 0 w 9"/>
              <a:gd name="T1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68">
                <a:moveTo>
                  <a:pt x="9" y="0"/>
                </a:moveTo>
                <a:lnTo>
                  <a:pt x="2" y="15"/>
                </a:lnTo>
                <a:lnTo>
                  <a:pt x="8" y="21"/>
                </a:lnTo>
                <a:lnTo>
                  <a:pt x="5" y="25"/>
                </a:lnTo>
                <a:lnTo>
                  <a:pt x="5" y="27"/>
                </a:lnTo>
                <a:lnTo>
                  <a:pt x="8" y="31"/>
                </a:lnTo>
                <a:lnTo>
                  <a:pt x="2" y="42"/>
                </a:lnTo>
                <a:lnTo>
                  <a:pt x="1" y="44"/>
                </a:lnTo>
                <a:lnTo>
                  <a:pt x="0" y="6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1145">
            <a:extLst>
              <a:ext uri="{FF2B5EF4-FFF2-40B4-BE49-F238E27FC236}">
                <a16:creationId xmlns:a16="http://schemas.microsoft.com/office/drawing/2014/main" id="{DCD05B00-972E-690E-DA47-ECFE6DD6C8A6}"/>
              </a:ext>
            </a:extLst>
          </p:cNvPr>
          <p:cNvSpPr>
            <a:spLocks/>
          </p:cNvSpPr>
          <p:nvPr/>
        </p:nvSpPr>
        <p:spPr bwMode="auto">
          <a:xfrm>
            <a:off x="4127510" y="5918224"/>
            <a:ext cx="201613" cy="111125"/>
          </a:xfrm>
          <a:custGeom>
            <a:avLst/>
            <a:gdLst>
              <a:gd name="T0" fmla="*/ 114 w 127"/>
              <a:gd name="T1" fmla="*/ 27 h 70"/>
              <a:gd name="T2" fmla="*/ 99 w 127"/>
              <a:gd name="T3" fmla="*/ 55 h 70"/>
              <a:gd name="T4" fmla="*/ 79 w 127"/>
              <a:gd name="T5" fmla="*/ 62 h 70"/>
              <a:gd name="T6" fmla="*/ 75 w 127"/>
              <a:gd name="T7" fmla="*/ 62 h 70"/>
              <a:gd name="T8" fmla="*/ 69 w 127"/>
              <a:gd name="T9" fmla="*/ 60 h 70"/>
              <a:gd name="T10" fmla="*/ 64 w 127"/>
              <a:gd name="T11" fmla="*/ 57 h 70"/>
              <a:gd name="T12" fmla="*/ 64 w 127"/>
              <a:gd name="T13" fmla="*/ 49 h 70"/>
              <a:gd name="T14" fmla="*/ 52 w 127"/>
              <a:gd name="T15" fmla="*/ 42 h 70"/>
              <a:gd name="T16" fmla="*/ 46 w 127"/>
              <a:gd name="T17" fmla="*/ 56 h 70"/>
              <a:gd name="T18" fmla="*/ 37 w 127"/>
              <a:gd name="T19" fmla="*/ 53 h 70"/>
              <a:gd name="T20" fmla="*/ 31 w 127"/>
              <a:gd name="T21" fmla="*/ 59 h 70"/>
              <a:gd name="T22" fmla="*/ 26 w 127"/>
              <a:gd name="T23" fmla="*/ 66 h 70"/>
              <a:gd name="T24" fmla="*/ 27 w 127"/>
              <a:gd name="T25" fmla="*/ 68 h 70"/>
              <a:gd name="T26" fmla="*/ 22 w 127"/>
              <a:gd name="T27" fmla="*/ 70 h 70"/>
              <a:gd name="T28" fmla="*/ 18 w 127"/>
              <a:gd name="T29" fmla="*/ 70 h 70"/>
              <a:gd name="T30" fmla="*/ 15 w 127"/>
              <a:gd name="T31" fmla="*/ 67 h 70"/>
              <a:gd name="T32" fmla="*/ 7 w 127"/>
              <a:gd name="T33" fmla="*/ 63 h 70"/>
              <a:gd name="T34" fmla="*/ 9 w 127"/>
              <a:gd name="T35" fmla="*/ 59 h 70"/>
              <a:gd name="T36" fmla="*/ 7 w 127"/>
              <a:gd name="T37" fmla="*/ 52 h 70"/>
              <a:gd name="T38" fmla="*/ 5 w 127"/>
              <a:gd name="T39" fmla="*/ 47 h 70"/>
              <a:gd name="T40" fmla="*/ 0 w 127"/>
              <a:gd name="T41" fmla="*/ 47 h 70"/>
              <a:gd name="T42" fmla="*/ 4 w 127"/>
              <a:gd name="T43" fmla="*/ 40 h 70"/>
              <a:gd name="T44" fmla="*/ 5 w 127"/>
              <a:gd name="T45" fmla="*/ 40 h 70"/>
              <a:gd name="T46" fmla="*/ 24 w 127"/>
              <a:gd name="T47" fmla="*/ 32 h 70"/>
              <a:gd name="T48" fmla="*/ 24 w 127"/>
              <a:gd name="T49" fmla="*/ 33 h 70"/>
              <a:gd name="T50" fmla="*/ 27 w 127"/>
              <a:gd name="T51" fmla="*/ 34 h 70"/>
              <a:gd name="T52" fmla="*/ 28 w 127"/>
              <a:gd name="T53" fmla="*/ 33 h 70"/>
              <a:gd name="T54" fmla="*/ 31 w 127"/>
              <a:gd name="T55" fmla="*/ 29 h 70"/>
              <a:gd name="T56" fmla="*/ 34 w 127"/>
              <a:gd name="T57" fmla="*/ 26 h 70"/>
              <a:gd name="T58" fmla="*/ 41 w 127"/>
              <a:gd name="T59" fmla="*/ 23 h 70"/>
              <a:gd name="T60" fmla="*/ 45 w 127"/>
              <a:gd name="T61" fmla="*/ 22 h 70"/>
              <a:gd name="T62" fmla="*/ 46 w 127"/>
              <a:gd name="T63" fmla="*/ 21 h 70"/>
              <a:gd name="T64" fmla="*/ 53 w 127"/>
              <a:gd name="T65" fmla="*/ 29 h 70"/>
              <a:gd name="T66" fmla="*/ 60 w 127"/>
              <a:gd name="T67" fmla="*/ 29 h 70"/>
              <a:gd name="T68" fmla="*/ 58 w 127"/>
              <a:gd name="T69" fmla="*/ 26 h 70"/>
              <a:gd name="T70" fmla="*/ 73 w 127"/>
              <a:gd name="T71" fmla="*/ 21 h 70"/>
              <a:gd name="T72" fmla="*/ 75 w 127"/>
              <a:gd name="T73" fmla="*/ 21 h 70"/>
              <a:gd name="T74" fmla="*/ 90 w 127"/>
              <a:gd name="T75" fmla="*/ 21 h 70"/>
              <a:gd name="T76" fmla="*/ 102 w 127"/>
              <a:gd name="T77" fmla="*/ 14 h 70"/>
              <a:gd name="T78" fmla="*/ 110 w 127"/>
              <a:gd name="T79" fmla="*/ 0 h 70"/>
              <a:gd name="T80" fmla="*/ 127 w 127"/>
              <a:gd name="T81" fmla="*/ 0 h 70"/>
              <a:gd name="T82" fmla="*/ 120 w 127"/>
              <a:gd name="T83" fmla="*/ 12 h 70"/>
              <a:gd name="T84" fmla="*/ 110 w 127"/>
              <a:gd name="T85" fmla="*/ 19 h 70"/>
              <a:gd name="T86" fmla="*/ 110 w 127"/>
              <a:gd name="T87" fmla="*/ 25 h 70"/>
              <a:gd name="T88" fmla="*/ 114 w 127"/>
              <a:gd name="T89" fmla="*/ 27 h 70"/>
              <a:gd name="T90" fmla="*/ 114 w 127"/>
              <a:gd name="T91" fmla="*/ 2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7" h="70">
                <a:moveTo>
                  <a:pt x="114" y="27"/>
                </a:moveTo>
                <a:lnTo>
                  <a:pt x="99" y="55"/>
                </a:lnTo>
                <a:lnTo>
                  <a:pt x="79" y="62"/>
                </a:lnTo>
                <a:lnTo>
                  <a:pt x="75" y="62"/>
                </a:lnTo>
                <a:lnTo>
                  <a:pt x="69" y="60"/>
                </a:lnTo>
                <a:lnTo>
                  <a:pt x="64" y="57"/>
                </a:lnTo>
                <a:lnTo>
                  <a:pt x="64" y="49"/>
                </a:lnTo>
                <a:lnTo>
                  <a:pt x="52" y="42"/>
                </a:lnTo>
                <a:lnTo>
                  <a:pt x="46" y="56"/>
                </a:lnTo>
                <a:lnTo>
                  <a:pt x="37" y="53"/>
                </a:lnTo>
                <a:lnTo>
                  <a:pt x="31" y="59"/>
                </a:lnTo>
                <a:lnTo>
                  <a:pt x="26" y="66"/>
                </a:lnTo>
                <a:lnTo>
                  <a:pt x="27" y="68"/>
                </a:lnTo>
                <a:lnTo>
                  <a:pt x="22" y="70"/>
                </a:lnTo>
                <a:lnTo>
                  <a:pt x="18" y="70"/>
                </a:lnTo>
                <a:lnTo>
                  <a:pt x="15" y="67"/>
                </a:lnTo>
                <a:lnTo>
                  <a:pt x="7" y="63"/>
                </a:lnTo>
                <a:lnTo>
                  <a:pt x="9" y="59"/>
                </a:lnTo>
                <a:lnTo>
                  <a:pt x="7" y="52"/>
                </a:lnTo>
                <a:lnTo>
                  <a:pt x="5" y="47"/>
                </a:lnTo>
                <a:lnTo>
                  <a:pt x="0" y="47"/>
                </a:lnTo>
                <a:lnTo>
                  <a:pt x="4" y="40"/>
                </a:lnTo>
                <a:lnTo>
                  <a:pt x="5" y="40"/>
                </a:lnTo>
                <a:lnTo>
                  <a:pt x="24" y="32"/>
                </a:lnTo>
                <a:lnTo>
                  <a:pt x="24" y="33"/>
                </a:lnTo>
                <a:lnTo>
                  <a:pt x="27" y="34"/>
                </a:lnTo>
                <a:lnTo>
                  <a:pt x="28" y="33"/>
                </a:lnTo>
                <a:lnTo>
                  <a:pt x="31" y="29"/>
                </a:lnTo>
                <a:lnTo>
                  <a:pt x="34" y="26"/>
                </a:lnTo>
                <a:lnTo>
                  <a:pt x="41" y="23"/>
                </a:lnTo>
                <a:lnTo>
                  <a:pt x="45" y="22"/>
                </a:lnTo>
                <a:lnTo>
                  <a:pt x="46" y="21"/>
                </a:lnTo>
                <a:lnTo>
                  <a:pt x="53" y="29"/>
                </a:lnTo>
                <a:lnTo>
                  <a:pt x="60" y="29"/>
                </a:lnTo>
                <a:lnTo>
                  <a:pt x="58" y="26"/>
                </a:lnTo>
                <a:lnTo>
                  <a:pt x="73" y="21"/>
                </a:lnTo>
                <a:lnTo>
                  <a:pt x="75" y="21"/>
                </a:lnTo>
                <a:lnTo>
                  <a:pt x="90" y="21"/>
                </a:lnTo>
                <a:lnTo>
                  <a:pt x="102" y="14"/>
                </a:lnTo>
                <a:lnTo>
                  <a:pt x="110" y="0"/>
                </a:lnTo>
                <a:lnTo>
                  <a:pt x="127" y="0"/>
                </a:lnTo>
                <a:lnTo>
                  <a:pt x="120" y="12"/>
                </a:lnTo>
                <a:lnTo>
                  <a:pt x="110" y="19"/>
                </a:lnTo>
                <a:lnTo>
                  <a:pt x="110" y="25"/>
                </a:lnTo>
                <a:lnTo>
                  <a:pt x="114" y="27"/>
                </a:lnTo>
                <a:lnTo>
                  <a:pt x="114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1146">
            <a:extLst>
              <a:ext uri="{FF2B5EF4-FFF2-40B4-BE49-F238E27FC236}">
                <a16:creationId xmlns:a16="http://schemas.microsoft.com/office/drawing/2014/main" id="{C6A5B3D3-DF9C-460B-F12F-8FAE3A78237B}"/>
              </a:ext>
            </a:extLst>
          </p:cNvPr>
          <p:cNvSpPr>
            <a:spLocks/>
          </p:cNvSpPr>
          <p:nvPr/>
        </p:nvSpPr>
        <p:spPr bwMode="auto">
          <a:xfrm>
            <a:off x="4827599" y="6042049"/>
            <a:ext cx="39688" cy="23813"/>
          </a:xfrm>
          <a:custGeom>
            <a:avLst/>
            <a:gdLst>
              <a:gd name="T0" fmla="*/ 25 w 25"/>
              <a:gd name="T1" fmla="*/ 0 h 15"/>
              <a:gd name="T2" fmla="*/ 16 w 25"/>
              <a:gd name="T3" fmla="*/ 8 h 15"/>
              <a:gd name="T4" fmla="*/ 10 w 25"/>
              <a:gd name="T5" fmla="*/ 8 h 15"/>
              <a:gd name="T6" fmla="*/ 4 w 25"/>
              <a:gd name="T7" fmla="*/ 14 h 15"/>
              <a:gd name="T8" fmla="*/ 2 w 25"/>
              <a:gd name="T9" fmla="*/ 15 h 15"/>
              <a:gd name="T10" fmla="*/ 0 w 25"/>
              <a:gd name="T11" fmla="*/ 9 h 15"/>
              <a:gd name="T12" fmla="*/ 0 w 25"/>
              <a:gd name="T13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15">
                <a:moveTo>
                  <a:pt x="25" y="0"/>
                </a:moveTo>
                <a:lnTo>
                  <a:pt x="16" y="8"/>
                </a:lnTo>
                <a:lnTo>
                  <a:pt x="10" y="8"/>
                </a:lnTo>
                <a:lnTo>
                  <a:pt x="4" y="14"/>
                </a:lnTo>
                <a:lnTo>
                  <a:pt x="2" y="15"/>
                </a:lnTo>
                <a:lnTo>
                  <a:pt x="0" y="9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Line 1147">
            <a:extLst>
              <a:ext uri="{FF2B5EF4-FFF2-40B4-BE49-F238E27FC236}">
                <a16:creationId xmlns:a16="http://schemas.microsoft.com/office/drawing/2014/main" id="{B146FFB6-2D62-2420-C3D2-675F661556F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67286" y="6042049"/>
            <a:ext cx="3175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1148">
            <a:extLst>
              <a:ext uri="{FF2B5EF4-FFF2-40B4-BE49-F238E27FC236}">
                <a16:creationId xmlns:a16="http://schemas.microsoft.com/office/drawing/2014/main" id="{DB1ED3BA-013E-4F0D-1706-0FB1644817FC}"/>
              </a:ext>
            </a:extLst>
          </p:cNvPr>
          <p:cNvSpPr>
            <a:spLocks/>
          </p:cNvSpPr>
          <p:nvPr/>
        </p:nvSpPr>
        <p:spPr bwMode="auto">
          <a:xfrm>
            <a:off x="4864111" y="6018237"/>
            <a:ext cx="6350" cy="23813"/>
          </a:xfrm>
          <a:custGeom>
            <a:avLst/>
            <a:gdLst>
              <a:gd name="T0" fmla="*/ 0 w 4"/>
              <a:gd name="T1" fmla="*/ 0 h 15"/>
              <a:gd name="T2" fmla="*/ 1 w 4"/>
              <a:gd name="T3" fmla="*/ 3 h 15"/>
              <a:gd name="T4" fmla="*/ 4 w 4"/>
              <a:gd name="T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5">
                <a:moveTo>
                  <a:pt x="0" y="0"/>
                </a:moveTo>
                <a:lnTo>
                  <a:pt x="1" y="3"/>
                </a:lnTo>
                <a:lnTo>
                  <a:pt x="4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1149">
            <a:extLst>
              <a:ext uri="{FF2B5EF4-FFF2-40B4-BE49-F238E27FC236}">
                <a16:creationId xmlns:a16="http://schemas.microsoft.com/office/drawing/2014/main" id="{94CE8C53-5342-D6DB-671A-BF6D4E4966AF}"/>
              </a:ext>
            </a:extLst>
          </p:cNvPr>
          <p:cNvSpPr>
            <a:spLocks/>
          </p:cNvSpPr>
          <p:nvPr/>
        </p:nvSpPr>
        <p:spPr bwMode="auto">
          <a:xfrm>
            <a:off x="3981460" y="6007124"/>
            <a:ext cx="104775" cy="17463"/>
          </a:xfrm>
          <a:custGeom>
            <a:avLst/>
            <a:gdLst>
              <a:gd name="T0" fmla="*/ 0 w 66"/>
              <a:gd name="T1" fmla="*/ 11 h 11"/>
              <a:gd name="T2" fmla="*/ 52 w 66"/>
              <a:gd name="T3" fmla="*/ 1 h 11"/>
              <a:gd name="T4" fmla="*/ 54 w 66"/>
              <a:gd name="T5" fmla="*/ 1 h 11"/>
              <a:gd name="T6" fmla="*/ 63 w 66"/>
              <a:gd name="T7" fmla="*/ 0 h 11"/>
              <a:gd name="T8" fmla="*/ 66 w 66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1">
                <a:moveTo>
                  <a:pt x="0" y="11"/>
                </a:moveTo>
                <a:lnTo>
                  <a:pt x="52" y="1"/>
                </a:lnTo>
                <a:lnTo>
                  <a:pt x="54" y="1"/>
                </a:lnTo>
                <a:lnTo>
                  <a:pt x="63" y="0"/>
                </a:lnTo>
                <a:lnTo>
                  <a:pt x="6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Freeform 1150">
            <a:extLst>
              <a:ext uri="{FF2B5EF4-FFF2-40B4-BE49-F238E27FC236}">
                <a16:creationId xmlns:a16="http://schemas.microsoft.com/office/drawing/2014/main" id="{FFE419C2-0697-1E97-B87D-AB7ACCA6F4C9}"/>
              </a:ext>
            </a:extLst>
          </p:cNvPr>
          <p:cNvSpPr>
            <a:spLocks/>
          </p:cNvSpPr>
          <p:nvPr/>
        </p:nvSpPr>
        <p:spPr bwMode="auto">
          <a:xfrm>
            <a:off x="3981460" y="6024587"/>
            <a:ext cx="61913" cy="134938"/>
          </a:xfrm>
          <a:custGeom>
            <a:avLst/>
            <a:gdLst>
              <a:gd name="T0" fmla="*/ 39 w 39"/>
              <a:gd name="T1" fmla="*/ 85 h 85"/>
              <a:gd name="T2" fmla="*/ 32 w 39"/>
              <a:gd name="T3" fmla="*/ 76 h 85"/>
              <a:gd name="T4" fmla="*/ 25 w 39"/>
              <a:gd name="T5" fmla="*/ 64 h 85"/>
              <a:gd name="T6" fmla="*/ 17 w 39"/>
              <a:gd name="T7" fmla="*/ 52 h 85"/>
              <a:gd name="T8" fmla="*/ 10 w 39"/>
              <a:gd name="T9" fmla="*/ 35 h 85"/>
              <a:gd name="T10" fmla="*/ 7 w 39"/>
              <a:gd name="T11" fmla="*/ 26 h 85"/>
              <a:gd name="T12" fmla="*/ 6 w 39"/>
              <a:gd name="T13" fmla="*/ 20 h 85"/>
              <a:gd name="T14" fmla="*/ 2 w 39"/>
              <a:gd name="T15" fmla="*/ 7 h 85"/>
              <a:gd name="T16" fmla="*/ 0 w 39"/>
              <a:gd name="T17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85">
                <a:moveTo>
                  <a:pt x="39" y="85"/>
                </a:moveTo>
                <a:lnTo>
                  <a:pt x="32" y="76"/>
                </a:lnTo>
                <a:lnTo>
                  <a:pt x="25" y="64"/>
                </a:lnTo>
                <a:lnTo>
                  <a:pt x="17" y="52"/>
                </a:lnTo>
                <a:lnTo>
                  <a:pt x="10" y="35"/>
                </a:lnTo>
                <a:lnTo>
                  <a:pt x="7" y="26"/>
                </a:lnTo>
                <a:lnTo>
                  <a:pt x="6" y="20"/>
                </a:lnTo>
                <a:lnTo>
                  <a:pt x="2" y="7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Freeform 1151">
            <a:extLst>
              <a:ext uri="{FF2B5EF4-FFF2-40B4-BE49-F238E27FC236}">
                <a16:creationId xmlns:a16="http://schemas.microsoft.com/office/drawing/2014/main" id="{01881B7A-5A5F-FFF7-CA4C-F8D790281342}"/>
              </a:ext>
            </a:extLst>
          </p:cNvPr>
          <p:cNvSpPr>
            <a:spLocks/>
          </p:cNvSpPr>
          <p:nvPr/>
        </p:nvSpPr>
        <p:spPr bwMode="auto">
          <a:xfrm>
            <a:off x="4043372" y="6088087"/>
            <a:ext cx="101600" cy="71438"/>
          </a:xfrm>
          <a:custGeom>
            <a:avLst/>
            <a:gdLst>
              <a:gd name="T0" fmla="*/ 64 w 64"/>
              <a:gd name="T1" fmla="*/ 0 h 45"/>
              <a:gd name="T2" fmla="*/ 61 w 64"/>
              <a:gd name="T3" fmla="*/ 0 h 45"/>
              <a:gd name="T4" fmla="*/ 54 w 64"/>
              <a:gd name="T5" fmla="*/ 1 h 45"/>
              <a:gd name="T6" fmla="*/ 51 w 64"/>
              <a:gd name="T7" fmla="*/ 9 h 45"/>
              <a:gd name="T8" fmla="*/ 50 w 64"/>
              <a:gd name="T9" fmla="*/ 12 h 45"/>
              <a:gd name="T10" fmla="*/ 49 w 64"/>
              <a:gd name="T11" fmla="*/ 12 h 45"/>
              <a:gd name="T12" fmla="*/ 43 w 64"/>
              <a:gd name="T13" fmla="*/ 15 h 45"/>
              <a:gd name="T14" fmla="*/ 0 w 64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" h="45">
                <a:moveTo>
                  <a:pt x="64" y="0"/>
                </a:moveTo>
                <a:lnTo>
                  <a:pt x="61" y="0"/>
                </a:lnTo>
                <a:lnTo>
                  <a:pt x="54" y="1"/>
                </a:lnTo>
                <a:lnTo>
                  <a:pt x="51" y="9"/>
                </a:lnTo>
                <a:lnTo>
                  <a:pt x="50" y="12"/>
                </a:lnTo>
                <a:lnTo>
                  <a:pt x="49" y="12"/>
                </a:lnTo>
                <a:lnTo>
                  <a:pt x="43" y="15"/>
                </a:lnTo>
                <a:lnTo>
                  <a:pt x="0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1152">
            <a:extLst>
              <a:ext uri="{FF2B5EF4-FFF2-40B4-BE49-F238E27FC236}">
                <a16:creationId xmlns:a16="http://schemas.microsoft.com/office/drawing/2014/main" id="{2DBC540D-EFA1-9CE2-6663-5BD70BA9136B}"/>
              </a:ext>
            </a:extLst>
          </p:cNvPr>
          <p:cNvSpPr>
            <a:spLocks/>
          </p:cNvSpPr>
          <p:nvPr/>
        </p:nvSpPr>
        <p:spPr bwMode="auto">
          <a:xfrm>
            <a:off x="4132272" y="6048399"/>
            <a:ext cx="12700" cy="39688"/>
          </a:xfrm>
          <a:custGeom>
            <a:avLst/>
            <a:gdLst>
              <a:gd name="T0" fmla="*/ 6 w 8"/>
              <a:gd name="T1" fmla="*/ 0 h 25"/>
              <a:gd name="T2" fmla="*/ 6 w 8"/>
              <a:gd name="T3" fmla="*/ 8 h 25"/>
              <a:gd name="T4" fmla="*/ 0 w 8"/>
              <a:gd name="T5" fmla="*/ 15 h 25"/>
              <a:gd name="T6" fmla="*/ 4 w 8"/>
              <a:gd name="T7" fmla="*/ 19 h 25"/>
              <a:gd name="T8" fmla="*/ 8 w 8"/>
              <a:gd name="T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25">
                <a:moveTo>
                  <a:pt x="6" y="0"/>
                </a:moveTo>
                <a:lnTo>
                  <a:pt x="6" y="8"/>
                </a:lnTo>
                <a:lnTo>
                  <a:pt x="0" y="15"/>
                </a:lnTo>
                <a:lnTo>
                  <a:pt x="4" y="19"/>
                </a:lnTo>
                <a:lnTo>
                  <a:pt x="8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1153">
            <a:extLst>
              <a:ext uri="{FF2B5EF4-FFF2-40B4-BE49-F238E27FC236}">
                <a16:creationId xmlns:a16="http://schemas.microsoft.com/office/drawing/2014/main" id="{4694E13B-ADDF-BF5A-EFD4-021B5E80FC8C}"/>
              </a:ext>
            </a:extLst>
          </p:cNvPr>
          <p:cNvSpPr>
            <a:spLocks/>
          </p:cNvSpPr>
          <p:nvPr/>
        </p:nvSpPr>
        <p:spPr bwMode="auto">
          <a:xfrm>
            <a:off x="4092585" y="6011887"/>
            <a:ext cx="49213" cy="38100"/>
          </a:xfrm>
          <a:custGeom>
            <a:avLst/>
            <a:gdLst>
              <a:gd name="T0" fmla="*/ 0 w 31"/>
              <a:gd name="T1" fmla="*/ 0 h 24"/>
              <a:gd name="T2" fmla="*/ 7 w 31"/>
              <a:gd name="T3" fmla="*/ 7 h 24"/>
              <a:gd name="T4" fmla="*/ 8 w 31"/>
              <a:gd name="T5" fmla="*/ 4 h 24"/>
              <a:gd name="T6" fmla="*/ 12 w 31"/>
              <a:gd name="T7" fmla="*/ 16 h 24"/>
              <a:gd name="T8" fmla="*/ 19 w 31"/>
              <a:gd name="T9" fmla="*/ 20 h 24"/>
              <a:gd name="T10" fmla="*/ 18 w 31"/>
              <a:gd name="T11" fmla="*/ 24 h 24"/>
              <a:gd name="T12" fmla="*/ 31 w 31"/>
              <a:gd name="T13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24">
                <a:moveTo>
                  <a:pt x="0" y="0"/>
                </a:moveTo>
                <a:lnTo>
                  <a:pt x="7" y="7"/>
                </a:lnTo>
                <a:lnTo>
                  <a:pt x="8" y="4"/>
                </a:lnTo>
                <a:lnTo>
                  <a:pt x="12" y="16"/>
                </a:lnTo>
                <a:lnTo>
                  <a:pt x="19" y="20"/>
                </a:lnTo>
                <a:lnTo>
                  <a:pt x="18" y="24"/>
                </a:lnTo>
                <a:lnTo>
                  <a:pt x="31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1154">
            <a:extLst>
              <a:ext uri="{FF2B5EF4-FFF2-40B4-BE49-F238E27FC236}">
                <a16:creationId xmlns:a16="http://schemas.microsoft.com/office/drawing/2014/main" id="{92DCD482-6635-D51F-82FB-E18ABE39E78C}"/>
              </a:ext>
            </a:extLst>
          </p:cNvPr>
          <p:cNvSpPr>
            <a:spLocks/>
          </p:cNvSpPr>
          <p:nvPr/>
        </p:nvSpPr>
        <p:spPr bwMode="auto">
          <a:xfrm>
            <a:off x="4783149" y="6018237"/>
            <a:ext cx="44450" cy="38100"/>
          </a:xfrm>
          <a:custGeom>
            <a:avLst/>
            <a:gdLst>
              <a:gd name="T0" fmla="*/ 0 w 28"/>
              <a:gd name="T1" fmla="*/ 1 h 24"/>
              <a:gd name="T2" fmla="*/ 3 w 28"/>
              <a:gd name="T3" fmla="*/ 0 h 24"/>
              <a:gd name="T4" fmla="*/ 18 w 28"/>
              <a:gd name="T5" fmla="*/ 8 h 24"/>
              <a:gd name="T6" fmla="*/ 26 w 28"/>
              <a:gd name="T7" fmla="*/ 18 h 24"/>
              <a:gd name="T8" fmla="*/ 26 w 28"/>
              <a:gd name="T9" fmla="*/ 22 h 24"/>
              <a:gd name="T10" fmla="*/ 28 w 28"/>
              <a:gd name="T11" fmla="*/ 23 h 24"/>
              <a:gd name="T12" fmla="*/ 28 w 28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24">
                <a:moveTo>
                  <a:pt x="0" y="1"/>
                </a:moveTo>
                <a:lnTo>
                  <a:pt x="3" y="0"/>
                </a:lnTo>
                <a:lnTo>
                  <a:pt x="18" y="8"/>
                </a:lnTo>
                <a:lnTo>
                  <a:pt x="26" y="18"/>
                </a:lnTo>
                <a:lnTo>
                  <a:pt x="26" y="22"/>
                </a:lnTo>
                <a:lnTo>
                  <a:pt x="28" y="23"/>
                </a:lnTo>
                <a:lnTo>
                  <a:pt x="28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Line 1155">
            <a:extLst>
              <a:ext uri="{FF2B5EF4-FFF2-40B4-BE49-F238E27FC236}">
                <a16:creationId xmlns:a16="http://schemas.microsoft.com/office/drawing/2014/main" id="{F475ED78-76A0-F456-C2C6-72CCAFD0939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65686" y="6107137"/>
            <a:ext cx="3175" cy="635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1156">
            <a:extLst>
              <a:ext uri="{FF2B5EF4-FFF2-40B4-BE49-F238E27FC236}">
                <a16:creationId xmlns:a16="http://schemas.microsoft.com/office/drawing/2014/main" id="{0EFAFC0E-B6F8-C9D4-6624-7294C9892F99}"/>
              </a:ext>
            </a:extLst>
          </p:cNvPr>
          <p:cNvSpPr>
            <a:spLocks/>
          </p:cNvSpPr>
          <p:nvPr/>
        </p:nvSpPr>
        <p:spPr bwMode="auto">
          <a:xfrm>
            <a:off x="4740286" y="6032524"/>
            <a:ext cx="31750" cy="74613"/>
          </a:xfrm>
          <a:custGeom>
            <a:avLst/>
            <a:gdLst>
              <a:gd name="T0" fmla="*/ 20 w 20"/>
              <a:gd name="T1" fmla="*/ 0 h 47"/>
              <a:gd name="T2" fmla="*/ 9 w 20"/>
              <a:gd name="T3" fmla="*/ 7 h 47"/>
              <a:gd name="T4" fmla="*/ 0 w 20"/>
              <a:gd name="T5" fmla="*/ 22 h 47"/>
              <a:gd name="T6" fmla="*/ 4 w 20"/>
              <a:gd name="T7" fmla="*/ 33 h 47"/>
              <a:gd name="T8" fmla="*/ 12 w 20"/>
              <a:gd name="T9" fmla="*/ 35 h 47"/>
              <a:gd name="T10" fmla="*/ 14 w 20"/>
              <a:gd name="T11" fmla="*/ 37 h 47"/>
              <a:gd name="T12" fmla="*/ 16 w 20"/>
              <a:gd name="T13" fmla="*/ 47 h 47"/>
              <a:gd name="T14" fmla="*/ 18 w 20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47">
                <a:moveTo>
                  <a:pt x="20" y="0"/>
                </a:moveTo>
                <a:lnTo>
                  <a:pt x="9" y="7"/>
                </a:lnTo>
                <a:lnTo>
                  <a:pt x="0" y="22"/>
                </a:lnTo>
                <a:lnTo>
                  <a:pt x="4" y="33"/>
                </a:lnTo>
                <a:lnTo>
                  <a:pt x="12" y="35"/>
                </a:lnTo>
                <a:lnTo>
                  <a:pt x="14" y="37"/>
                </a:lnTo>
                <a:lnTo>
                  <a:pt x="16" y="47"/>
                </a:lnTo>
                <a:lnTo>
                  <a:pt x="18" y="4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1157">
            <a:extLst>
              <a:ext uri="{FF2B5EF4-FFF2-40B4-BE49-F238E27FC236}">
                <a16:creationId xmlns:a16="http://schemas.microsoft.com/office/drawing/2014/main" id="{51C5B5BB-A7A9-A063-1CEA-546FE23ABC94}"/>
              </a:ext>
            </a:extLst>
          </p:cNvPr>
          <p:cNvSpPr>
            <a:spLocks/>
          </p:cNvSpPr>
          <p:nvPr/>
        </p:nvSpPr>
        <p:spPr bwMode="auto">
          <a:xfrm>
            <a:off x="4772036" y="6019824"/>
            <a:ext cx="11113" cy="12700"/>
          </a:xfrm>
          <a:custGeom>
            <a:avLst/>
            <a:gdLst>
              <a:gd name="T0" fmla="*/ 7 w 7"/>
              <a:gd name="T1" fmla="*/ 0 h 8"/>
              <a:gd name="T2" fmla="*/ 6 w 7"/>
              <a:gd name="T3" fmla="*/ 6 h 8"/>
              <a:gd name="T4" fmla="*/ 0 w 7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8">
                <a:moveTo>
                  <a:pt x="7" y="0"/>
                </a:moveTo>
                <a:lnTo>
                  <a:pt x="6" y="6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1158">
            <a:extLst>
              <a:ext uri="{FF2B5EF4-FFF2-40B4-BE49-F238E27FC236}">
                <a16:creationId xmlns:a16="http://schemas.microsoft.com/office/drawing/2014/main" id="{0EED9F4B-81B0-854F-5D50-C1640208B560}"/>
              </a:ext>
            </a:extLst>
          </p:cNvPr>
          <p:cNvSpPr>
            <a:spLocks/>
          </p:cNvSpPr>
          <p:nvPr/>
        </p:nvSpPr>
        <p:spPr bwMode="auto">
          <a:xfrm>
            <a:off x="4768861" y="6089674"/>
            <a:ext cx="47625" cy="23813"/>
          </a:xfrm>
          <a:custGeom>
            <a:avLst/>
            <a:gdLst>
              <a:gd name="T0" fmla="*/ 30 w 30"/>
              <a:gd name="T1" fmla="*/ 0 h 15"/>
              <a:gd name="T2" fmla="*/ 26 w 30"/>
              <a:gd name="T3" fmla="*/ 5 h 15"/>
              <a:gd name="T4" fmla="*/ 13 w 30"/>
              <a:gd name="T5" fmla="*/ 3 h 15"/>
              <a:gd name="T6" fmla="*/ 8 w 30"/>
              <a:gd name="T7" fmla="*/ 15 h 15"/>
              <a:gd name="T8" fmla="*/ 0 w 30"/>
              <a:gd name="T9" fmla="*/ 1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5">
                <a:moveTo>
                  <a:pt x="30" y="0"/>
                </a:moveTo>
                <a:lnTo>
                  <a:pt x="26" y="5"/>
                </a:lnTo>
                <a:lnTo>
                  <a:pt x="13" y="3"/>
                </a:lnTo>
                <a:lnTo>
                  <a:pt x="8" y="15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1159">
            <a:extLst>
              <a:ext uri="{FF2B5EF4-FFF2-40B4-BE49-F238E27FC236}">
                <a16:creationId xmlns:a16="http://schemas.microsoft.com/office/drawing/2014/main" id="{B6DE805C-4F7E-FE09-0E7F-B3BD7B33E551}"/>
              </a:ext>
            </a:extLst>
          </p:cNvPr>
          <p:cNvSpPr>
            <a:spLocks/>
          </p:cNvSpPr>
          <p:nvPr/>
        </p:nvSpPr>
        <p:spPr bwMode="auto">
          <a:xfrm>
            <a:off x="4816486" y="6056337"/>
            <a:ext cx="11113" cy="33338"/>
          </a:xfrm>
          <a:custGeom>
            <a:avLst/>
            <a:gdLst>
              <a:gd name="T0" fmla="*/ 7 w 7"/>
              <a:gd name="T1" fmla="*/ 0 h 21"/>
              <a:gd name="T2" fmla="*/ 7 w 7"/>
              <a:gd name="T3" fmla="*/ 10 h 21"/>
              <a:gd name="T4" fmla="*/ 0 w 7"/>
              <a:gd name="T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1">
                <a:moveTo>
                  <a:pt x="7" y="0"/>
                </a:moveTo>
                <a:lnTo>
                  <a:pt x="7" y="10"/>
                </a:lnTo>
                <a:lnTo>
                  <a:pt x="0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1160">
            <a:extLst>
              <a:ext uri="{FF2B5EF4-FFF2-40B4-BE49-F238E27FC236}">
                <a16:creationId xmlns:a16="http://schemas.microsoft.com/office/drawing/2014/main" id="{10A9817E-44AA-5C66-E235-2CBF636AC10E}"/>
              </a:ext>
            </a:extLst>
          </p:cNvPr>
          <p:cNvSpPr>
            <a:spLocks/>
          </p:cNvSpPr>
          <p:nvPr/>
        </p:nvSpPr>
        <p:spPr bwMode="auto">
          <a:xfrm>
            <a:off x="4816486" y="6089674"/>
            <a:ext cx="114300" cy="85725"/>
          </a:xfrm>
          <a:custGeom>
            <a:avLst/>
            <a:gdLst>
              <a:gd name="T0" fmla="*/ 72 w 72"/>
              <a:gd name="T1" fmla="*/ 54 h 54"/>
              <a:gd name="T2" fmla="*/ 34 w 72"/>
              <a:gd name="T3" fmla="*/ 19 h 54"/>
              <a:gd name="T4" fmla="*/ 26 w 72"/>
              <a:gd name="T5" fmla="*/ 15 h 54"/>
              <a:gd name="T6" fmla="*/ 24 w 72"/>
              <a:gd name="T7" fmla="*/ 14 h 54"/>
              <a:gd name="T8" fmla="*/ 19 w 72"/>
              <a:gd name="T9" fmla="*/ 16 h 54"/>
              <a:gd name="T10" fmla="*/ 13 w 72"/>
              <a:gd name="T11" fmla="*/ 3 h 54"/>
              <a:gd name="T12" fmla="*/ 5 w 72"/>
              <a:gd name="T13" fmla="*/ 5 h 54"/>
              <a:gd name="T14" fmla="*/ 5 w 72"/>
              <a:gd name="T15" fmla="*/ 4 h 54"/>
              <a:gd name="T16" fmla="*/ 0 w 72"/>
              <a:gd name="T1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2" h="54">
                <a:moveTo>
                  <a:pt x="72" y="54"/>
                </a:moveTo>
                <a:lnTo>
                  <a:pt x="34" y="19"/>
                </a:lnTo>
                <a:lnTo>
                  <a:pt x="26" y="15"/>
                </a:lnTo>
                <a:lnTo>
                  <a:pt x="24" y="14"/>
                </a:lnTo>
                <a:lnTo>
                  <a:pt x="19" y="16"/>
                </a:lnTo>
                <a:lnTo>
                  <a:pt x="13" y="3"/>
                </a:lnTo>
                <a:lnTo>
                  <a:pt x="5" y="5"/>
                </a:lnTo>
                <a:lnTo>
                  <a:pt x="5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1161">
            <a:extLst>
              <a:ext uri="{FF2B5EF4-FFF2-40B4-BE49-F238E27FC236}">
                <a16:creationId xmlns:a16="http://schemas.microsoft.com/office/drawing/2014/main" id="{3F5A02A8-45AF-B2D1-7479-8A93D65BCAFE}"/>
              </a:ext>
            </a:extLst>
          </p:cNvPr>
          <p:cNvSpPr>
            <a:spLocks/>
          </p:cNvSpPr>
          <p:nvPr/>
        </p:nvSpPr>
        <p:spPr bwMode="auto">
          <a:xfrm>
            <a:off x="4870461" y="6054749"/>
            <a:ext cx="95250" cy="120650"/>
          </a:xfrm>
          <a:custGeom>
            <a:avLst/>
            <a:gdLst>
              <a:gd name="T0" fmla="*/ 0 w 60"/>
              <a:gd name="T1" fmla="*/ 0 h 76"/>
              <a:gd name="T2" fmla="*/ 9 w 60"/>
              <a:gd name="T3" fmla="*/ 1 h 76"/>
              <a:gd name="T4" fmla="*/ 13 w 60"/>
              <a:gd name="T5" fmla="*/ 8 h 76"/>
              <a:gd name="T6" fmla="*/ 16 w 60"/>
              <a:gd name="T7" fmla="*/ 6 h 76"/>
              <a:gd name="T8" fmla="*/ 20 w 60"/>
              <a:gd name="T9" fmla="*/ 10 h 76"/>
              <a:gd name="T10" fmla="*/ 27 w 60"/>
              <a:gd name="T11" fmla="*/ 16 h 76"/>
              <a:gd name="T12" fmla="*/ 60 w 60"/>
              <a:gd name="T13" fmla="*/ 57 h 76"/>
              <a:gd name="T14" fmla="*/ 38 w 60"/>
              <a:gd name="T15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76">
                <a:moveTo>
                  <a:pt x="0" y="0"/>
                </a:moveTo>
                <a:lnTo>
                  <a:pt x="9" y="1"/>
                </a:lnTo>
                <a:lnTo>
                  <a:pt x="13" y="8"/>
                </a:lnTo>
                <a:lnTo>
                  <a:pt x="16" y="6"/>
                </a:lnTo>
                <a:lnTo>
                  <a:pt x="20" y="10"/>
                </a:lnTo>
                <a:lnTo>
                  <a:pt x="27" y="16"/>
                </a:lnTo>
                <a:lnTo>
                  <a:pt x="60" y="57"/>
                </a:lnTo>
                <a:lnTo>
                  <a:pt x="38" y="7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1162">
            <a:extLst>
              <a:ext uri="{FF2B5EF4-FFF2-40B4-BE49-F238E27FC236}">
                <a16:creationId xmlns:a16="http://schemas.microsoft.com/office/drawing/2014/main" id="{89C00CF7-C7EE-7C54-06D9-B64BA7CD8D00}"/>
              </a:ext>
            </a:extLst>
          </p:cNvPr>
          <p:cNvSpPr>
            <a:spLocks/>
          </p:cNvSpPr>
          <p:nvPr/>
        </p:nvSpPr>
        <p:spPr bwMode="auto">
          <a:xfrm>
            <a:off x="4491048" y="6049987"/>
            <a:ext cx="36513" cy="87313"/>
          </a:xfrm>
          <a:custGeom>
            <a:avLst/>
            <a:gdLst>
              <a:gd name="T0" fmla="*/ 0 w 23"/>
              <a:gd name="T1" fmla="*/ 55 h 55"/>
              <a:gd name="T2" fmla="*/ 0 w 23"/>
              <a:gd name="T3" fmla="*/ 54 h 55"/>
              <a:gd name="T4" fmla="*/ 1 w 23"/>
              <a:gd name="T5" fmla="*/ 49 h 55"/>
              <a:gd name="T6" fmla="*/ 7 w 23"/>
              <a:gd name="T7" fmla="*/ 48 h 55"/>
              <a:gd name="T8" fmla="*/ 8 w 23"/>
              <a:gd name="T9" fmla="*/ 45 h 55"/>
              <a:gd name="T10" fmla="*/ 14 w 23"/>
              <a:gd name="T11" fmla="*/ 36 h 55"/>
              <a:gd name="T12" fmla="*/ 7 w 23"/>
              <a:gd name="T13" fmla="*/ 28 h 55"/>
              <a:gd name="T14" fmla="*/ 5 w 23"/>
              <a:gd name="T15" fmla="*/ 28 h 55"/>
              <a:gd name="T16" fmla="*/ 8 w 23"/>
              <a:gd name="T17" fmla="*/ 11 h 55"/>
              <a:gd name="T18" fmla="*/ 14 w 23"/>
              <a:gd name="T19" fmla="*/ 13 h 55"/>
              <a:gd name="T20" fmla="*/ 18 w 23"/>
              <a:gd name="T21" fmla="*/ 14 h 55"/>
              <a:gd name="T22" fmla="*/ 19 w 23"/>
              <a:gd name="T23" fmla="*/ 14 h 55"/>
              <a:gd name="T24" fmla="*/ 22 w 23"/>
              <a:gd name="T25" fmla="*/ 3 h 55"/>
              <a:gd name="T26" fmla="*/ 23 w 23"/>
              <a:gd name="T2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55">
                <a:moveTo>
                  <a:pt x="0" y="55"/>
                </a:moveTo>
                <a:lnTo>
                  <a:pt x="0" y="54"/>
                </a:lnTo>
                <a:lnTo>
                  <a:pt x="1" y="49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5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1163">
            <a:extLst>
              <a:ext uri="{FF2B5EF4-FFF2-40B4-BE49-F238E27FC236}">
                <a16:creationId xmlns:a16="http://schemas.microsoft.com/office/drawing/2014/main" id="{5608B166-39C2-6C6C-3E3E-EC7DB0A9F991}"/>
              </a:ext>
            </a:extLst>
          </p:cNvPr>
          <p:cNvSpPr>
            <a:spLocks/>
          </p:cNvSpPr>
          <p:nvPr/>
        </p:nvSpPr>
        <p:spPr bwMode="auto">
          <a:xfrm>
            <a:off x="4491048" y="6137300"/>
            <a:ext cx="0" cy="19050"/>
          </a:xfrm>
          <a:custGeom>
            <a:avLst/>
            <a:gdLst>
              <a:gd name="T0" fmla="*/ 12 h 12"/>
              <a:gd name="T1" fmla="*/ 4 h 12"/>
              <a:gd name="T2" fmla="*/ 0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">
                <a:moveTo>
                  <a:pt x="0" y="12"/>
                </a:moveTo>
                <a:lnTo>
                  <a:pt x="0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1164">
            <a:extLst>
              <a:ext uri="{FF2B5EF4-FFF2-40B4-BE49-F238E27FC236}">
                <a16:creationId xmlns:a16="http://schemas.microsoft.com/office/drawing/2014/main" id="{FB6711A4-7600-D85A-7CC4-D7B30ED3340E}"/>
              </a:ext>
            </a:extLst>
          </p:cNvPr>
          <p:cNvSpPr>
            <a:spLocks/>
          </p:cNvSpPr>
          <p:nvPr/>
        </p:nvSpPr>
        <p:spPr bwMode="auto">
          <a:xfrm>
            <a:off x="4581536" y="6103962"/>
            <a:ext cx="46038" cy="26988"/>
          </a:xfrm>
          <a:custGeom>
            <a:avLst/>
            <a:gdLst>
              <a:gd name="T0" fmla="*/ 29 w 29"/>
              <a:gd name="T1" fmla="*/ 0 h 17"/>
              <a:gd name="T2" fmla="*/ 29 w 29"/>
              <a:gd name="T3" fmla="*/ 14 h 17"/>
              <a:gd name="T4" fmla="*/ 22 w 29"/>
              <a:gd name="T5" fmla="*/ 17 h 17"/>
              <a:gd name="T6" fmla="*/ 11 w 29"/>
              <a:gd name="T7" fmla="*/ 15 h 17"/>
              <a:gd name="T8" fmla="*/ 0 w 29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17">
                <a:moveTo>
                  <a:pt x="29" y="0"/>
                </a:moveTo>
                <a:lnTo>
                  <a:pt x="29" y="14"/>
                </a:lnTo>
                <a:lnTo>
                  <a:pt x="22" y="17"/>
                </a:lnTo>
                <a:lnTo>
                  <a:pt x="11" y="15"/>
                </a:lnTo>
                <a:lnTo>
                  <a:pt x="0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1165">
            <a:extLst>
              <a:ext uri="{FF2B5EF4-FFF2-40B4-BE49-F238E27FC236}">
                <a16:creationId xmlns:a16="http://schemas.microsoft.com/office/drawing/2014/main" id="{6CA85BD6-B161-4DE4-A58D-78AEE534AEE3}"/>
              </a:ext>
            </a:extLst>
          </p:cNvPr>
          <p:cNvSpPr>
            <a:spLocks/>
          </p:cNvSpPr>
          <p:nvPr/>
        </p:nvSpPr>
        <p:spPr bwMode="auto">
          <a:xfrm>
            <a:off x="4043372" y="6159525"/>
            <a:ext cx="65088" cy="84138"/>
          </a:xfrm>
          <a:custGeom>
            <a:avLst/>
            <a:gdLst>
              <a:gd name="T0" fmla="*/ 41 w 41"/>
              <a:gd name="T1" fmla="*/ 53 h 53"/>
              <a:gd name="T2" fmla="*/ 9 w 41"/>
              <a:gd name="T3" fmla="*/ 15 h 53"/>
              <a:gd name="T4" fmla="*/ 0 w 41"/>
              <a:gd name="T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53">
                <a:moveTo>
                  <a:pt x="41" y="53"/>
                </a:moveTo>
                <a:lnTo>
                  <a:pt x="9" y="1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1166">
            <a:extLst>
              <a:ext uri="{FF2B5EF4-FFF2-40B4-BE49-F238E27FC236}">
                <a16:creationId xmlns:a16="http://schemas.microsoft.com/office/drawing/2014/main" id="{2F3C532D-36FC-9C96-87F5-FA4214D7D889}"/>
              </a:ext>
            </a:extLst>
          </p:cNvPr>
          <p:cNvSpPr>
            <a:spLocks/>
          </p:cNvSpPr>
          <p:nvPr/>
        </p:nvSpPr>
        <p:spPr bwMode="auto">
          <a:xfrm>
            <a:off x="4108460" y="6119837"/>
            <a:ext cx="107950" cy="123826"/>
          </a:xfrm>
          <a:custGeom>
            <a:avLst/>
            <a:gdLst>
              <a:gd name="T0" fmla="*/ 68 w 68"/>
              <a:gd name="T1" fmla="*/ 1 h 78"/>
              <a:gd name="T2" fmla="*/ 64 w 68"/>
              <a:gd name="T3" fmla="*/ 0 h 78"/>
              <a:gd name="T4" fmla="*/ 62 w 68"/>
              <a:gd name="T5" fmla="*/ 5 h 78"/>
              <a:gd name="T6" fmla="*/ 61 w 68"/>
              <a:gd name="T7" fmla="*/ 10 h 78"/>
              <a:gd name="T8" fmla="*/ 53 w 68"/>
              <a:gd name="T9" fmla="*/ 11 h 78"/>
              <a:gd name="T10" fmla="*/ 53 w 68"/>
              <a:gd name="T11" fmla="*/ 18 h 78"/>
              <a:gd name="T12" fmla="*/ 47 w 68"/>
              <a:gd name="T13" fmla="*/ 19 h 78"/>
              <a:gd name="T14" fmla="*/ 46 w 68"/>
              <a:gd name="T15" fmla="*/ 25 h 78"/>
              <a:gd name="T16" fmla="*/ 45 w 68"/>
              <a:gd name="T17" fmla="*/ 27 h 78"/>
              <a:gd name="T18" fmla="*/ 42 w 68"/>
              <a:gd name="T19" fmla="*/ 29 h 78"/>
              <a:gd name="T20" fmla="*/ 34 w 68"/>
              <a:gd name="T21" fmla="*/ 35 h 78"/>
              <a:gd name="T22" fmla="*/ 0 w 68"/>
              <a:gd name="T23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8" h="78">
                <a:moveTo>
                  <a:pt x="68" y="1"/>
                </a:moveTo>
                <a:lnTo>
                  <a:pt x="64" y="0"/>
                </a:lnTo>
                <a:lnTo>
                  <a:pt x="62" y="5"/>
                </a:lnTo>
                <a:lnTo>
                  <a:pt x="61" y="10"/>
                </a:lnTo>
                <a:lnTo>
                  <a:pt x="53" y="11"/>
                </a:lnTo>
                <a:lnTo>
                  <a:pt x="53" y="18"/>
                </a:lnTo>
                <a:lnTo>
                  <a:pt x="47" y="19"/>
                </a:lnTo>
                <a:lnTo>
                  <a:pt x="46" y="25"/>
                </a:lnTo>
                <a:lnTo>
                  <a:pt x="45" y="27"/>
                </a:lnTo>
                <a:lnTo>
                  <a:pt x="42" y="29"/>
                </a:lnTo>
                <a:lnTo>
                  <a:pt x="34" y="35"/>
                </a:lnTo>
                <a:lnTo>
                  <a:pt x="0" y="7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1167">
            <a:extLst>
              <a:ext uri="{FF2B5EF4-FFF2-40B4-BE49-F238E27FC236}">
                <a16:creationId xmlns:a16="http://schemas.microsoft.com/office/drawing/2014/main" id="{BEC8BA9F-9AE8-107E-FC6C-6EB6E44A9208}"/>
              </a:ext>
            </a:extLst>
          </p:cNvPr>
          <p:cNvSpPr>
            <a:spLocks/>
          </p:cNvSpPr>
          <p:nvPr/>
        </p:nvSpPr>
        <p:spPr bwMode="auto">
          <a:xfrm>
            <a:off x="4216410" y="6070624"/>
            <a:ext cx="53975" cy="50800"/>
          </a:xfrm>
          <a:custGeom>
            <a:avLst/>
            <a:gdLst>
              <a:gd name="T0" fmla="*/ 34 w 34"/>
              <a:gd name="T1" fmla="*/ 0 h 32"/>
              <a:gd name="T2" fmla="*/ 30 w 34"/>
              <a:gd name="T3" fmla="*/ 2 h 32"/>
              <a:gd name="T4" fmla="*/ 19 w 34"/>
              <a:gd name="T5" fmla="*/ 9 h 32"/>
              <a:gd name="T6" fmla="*/ 12 w 34"/>
              <a:gd name="T7" fmla="*/ 6 h 32"/>
              <a:gd name="T8" fmla="*/ 1 w 34"/>
              <a:gd name="T9" fmla="*/ 9 h 32"/>
              <a:gd name="T10" fmla="*/ 1 w 34"/>
              <a:gd name="T11" fmla="*/ 11 h 32"/>
              <a:gd name="T12" fmla="*/ 0 w 34"/>
              <a:gd name="T13" fmla="*/ 16 h 32"/>
              <a:gd name="T14" fmla="*/ 0 w 34"/>
              <a:gd name="T15" fmla="*/ 19 h 32"/>
              <a:gd name="T16" fmla="*/ 0 w 34"/>
              <a:gd name="T17" fmla="*/ 26 h 32"/>
              <a:gd name="T18" fmla="*/ 0 w 34"/>
              <a:gd name="T1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32">
                <a:moveTo>
                  <a:pt x="34" y="0"/>
                </a:moveTo>
                <a:lnTo>
                  <a:pt x="30" y="2"/>
                </a:lnTo>
                <a:lnTo>
                  <a:pt x="19" y="9"/>
                </a:lnTo>
                <a:lnTo>
                  <a:pt x="12" y="6"/>
                </a:lnTo>
                <a:lnTo>
                  <a:pt x="1" y="9"/>
                </a:lnTo>
                <a:lnTo>
                  <a:pt x="1" y="11"/>
                </a:lnTo>
                <a:lnTo>
                  <a:pt x="0" y="16"/>
                </a:lnTo>
                <a:lnTo>
                  <a:pt x="0" y="19"/>
                </a:lnTo>
                <a:lnTo>
                  <a:pt x="0" y="26"/>
                </a:lnTo>
                <a:lnTo>
                  <a:pt x="0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1168">
            <a:extLst>
              <a:ext uri="{FF2B5EF4-FFF2-40B4-BE49-F238E27FC236}">
                <a16:creationId xmlns:a16="http://schemas.microsoft.com/office/drawing/2014/main" id="{7D8EF1D6-86B3-E597-5B3A-3A2972BB71F0}"/>
              </a:ext>
            </a:extLst>
          </p:cNvPr>
          <p:cNvSpPr>
            <a:spLocks/>
          </p:cNvSpPr>
          <p:nvPr/>
        </p:nvSpPr>
        <p:spPr bwMode="auto">
          <a:xfrm>
            <a:off x="4395798" y="6135712"/>
            <a:ext cx="65088" cy="90488"/>
          </a:xfrm>
          <a:custGeom>
            <a:avLst/>
            <a:gdLst>
              <a:gd name="T0" fmla="*/ 41 w 41"/>
              <a:gd name="T1" fmla="*/ 0 h 57"/>
              <a:gd name="T2" fmla="*/ 35 w 41"/>
              <a:gd name="T3" fmla="*/ 8 h 57"/>
              <a:gd name="T4" fmla="*/ 37 w 41"/>
              <a:gd name="T5" fmla="*/ 15 h 57"/>
              <a:gd name="T6" fmla="*/ 37 w 41"/>
              <a:gd name="T7" fmla="*/ 15 h 57"/>
              <a:gd name="T8" fmla="*/ 27 w 41"/>
              <a:gd name="T9" fmla="*/ 19 h 57"/>
              <a:gd name="T10" fmla="*/ 30 w 41"/>
              <a:gd name="T11" fmla="*/ 32 h 57"/>
              <a:gd name="T12" fmla="*/ 26 w 41"/>
              <a:gd name="T13" fmla="*/ 36 h 57"/>
              <a:gd name="T14" fmla="*/ 26 w 41"/>
              <a:gd name="T15" fmla="*/ 45 h 57"/>
              <a:gd name="T16" fmla="*/ 22 w 41"/>
              <a:gd name="T17" fmla="*/ 47 h 57"/>
              <a:gd name="T18" fmla="*/ 23 w 41"/>
              <a:gd name="T19" fmla="*/ 51 h 57"/>
              <a:gd name="T20" fmla="*/ 15 w 41"/>
              <a:gd name="T21" fmla="*/ 53 h 57"/>
              <a:gd name="T22" fmla="*/ 8 w 41"/>
              <a:gd name="T23" fmla="*/ 54 h 57"/>
              <a:gd name="T24" fmla="*/ 10 w 41"/>
              <a:gd name="T25" fmla="*/ 51 h 57"/>
              <a:gd name="T26" fmla="*/ 10 w 41"/>
              <a:gd name="T27" fmla="*/ 49 h 57"/>
              <a:gd name="T28" fmla="*/ 0 w 41"/>
              <a:gd name="T2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1" h="57">
                <a:moveTo>
                  <a:pt x="41" y="0"/>
                </a:moveTo>
                <a:lnTo>
                  <a:pt x="35" y="8"/>
                </a:lnTo>
                <a:lnTo>
                  <a:pt x="37" y="15"/>
                </a:lnTo>
                <a:lnTo>
                  <a:pt x="37" y="15"/>
                </a:lnTo>
                <a:lnTo>
                  <a:pt x="27" y="19"/>
                </a:lnTo>
                <a:lnTo>
                  <a:pt x="30" y="32"/>
                </a:lnTo>
                <a:lnTo>
                  <a:pt x="26" y="36"/>
                </a:lnTo>
                <a:lnTo>
                  <a:pt x="26" y="45"/>
                </a:lnTo>
                <a:lnTo>
                  <a:pt x="22" y="47"/>
                </a:lnTo>
                <a:lnTo>
                  <a:pt x="23" y="51"/>
                </a:lnTo>
                <a:lnTo>
                  <a:pt x="15" y="53"/>
                </a:lnTo>
                <a:lnTo>
                  <a:pt x="8" y="54"/>
                </a:lnTo>
                <a:lnTo>
                  <a:pt x="10" y="51"/>
                </a:lnTo>
                <a:lnTo>
                  <a:pt x="10" y="49"/>
                </a:lnTo>
                <a:lnTo>
                  <a:pt x="0" y="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1169">
            <a:extLst>
              <a:ext uri="{FF2B5EF4-FFF2-40B4-BE49-F238E27FC236}">
                <a16:creationId xmlns:a16="http://schemas.microsoft.com/office/drawing/2014/main" id="{2E57D45A-AF70-B153-9BC9-5A151C7A2705}"/>
              </a:ext>
            </a:extLst>
          </p:cNvPr>
          <p:cNvSpPr>
            <a:spLocks/>
          </p:cNvSpPr>
          <p:nvPr/>
        </p:nvSpPr>
        <p:spPr bwMode="auto">
          <a:xfrm>
            <a:off x="4418023" y="6064274"/>
            <a:ext cx="42863" cy="71438"/>
          </a:xfrm>
          <a:custGeom>
            <a:avLst/>
            <a:gdLst>
              <a:gd name="T0" fmla="*/ 0 w 27"/>
              <a:gd name="T1" fmla="*/ 0 h 45"/>
              <a:gd name="T2" fmla="*/ 6 w 27"/>
              <a:gd name="T3" fmla="*/ 13 h 45"/>
              <a:gd name="T4" fmla="*/ 11 w 27"/>
              <a:gd name="T5" fmla="*/ 15 h 45"/>
              <a:gd name="T6" fmla="*/ 9 w 27"/>
              <a:gd name="T7" fmla="*/ 32 h 45"/>
              <a:gd name="T8" fmla="*/ 17 w 27"/>
              <a:gd name="T9" fmla="*/ 42 h 45"/>
              <a:gd name="T10" fmla="*/ 27 w 27"/>
              <a:gd name="T11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45">
                <a:moveTo>
                  <a:pt x="0" y="0"/>
                </a:moveTo>
                <a:lnTo>
                  <a:pt x="6" y="13"/>
                </a:lnTo>
                <a:lnTo>
                  <a:pt x="11" y="15"/>
                </a:lnTo>
                <a:lnTo>
                  <a:pt x="9" y="32"/>
                </a:lnTo>
                <a:lnTo>
                  <a:pt x="17" y="42"/>
                </a:lnTo>
                <a:lnTo>
                  <a:pt x="27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1170">
            <a:extLst>
              <a:ext uri="{FF2B5EF4-FFF2-40B4-BE49-F238E27FC236}">
                <a16:creationId xmlns:a16="http://schemas.microsoft.com/office/drawing/2014/main" id="{D3F3912F-B575-5751-4342-DBCFFD9C3152}"/>
              </a:ext>
            </a:extLst>
          </p:cNvPr>
          <p:cNvSpPr>
            <a:spLocks/>
          </p:cNvSpPr>
          <p:nvPr/>
        </p:nvSpPr>
        <p:spPr bwMode="auto">
          <a:xfrm>
            <a:off x="4394210" y="6064274"/>
            <a:ext cx="23813" cy="161926"/>
          </a:xfrm>
          <a:custGeom>
            <a:avLst/>
            <a:gdLst>
              <a:gd name="T0" fmla="*/ 1 w 15"/>
              <a:gd name="T1" fmla="*/ 102 h 102"/>
              <a:gd name="T2" fmla="*/ 1 w 15"/>
              <a:gd name="T3" fmla="*/ 88 h 102"/>
              <a:gd name="T4" fmla="*/ 0 w 15"/>
              <a:gd name="T5" fmla="*/ 66 h 102"/>
              <a:gd name="T6" fmla="*/ 5 w 15"/>
              <a:gd name="T7" fmla="*/ 60 h 102"/>
              <a:gd name="T8" fmla="*/ 1 w 15"/>
              <a:gd name="T9" fmla="*/ 43 h 102"/>
              <a:gd name="T10" fmla="*/ 0 w 15"/>
              <a:gd name="T11" fmla="*/ 34 h 102"/>
              <a:gd name="T12" fmla="*/ 0 w 15"/>
              <a:gd name="T13" fmla="*/ 27 h 102"/>
              <a:gd name="T14" fmla="*/ 5 w 15"/>
              <a:gd name="T15" fmla="*/ 4 h 102"/>
              <a:gd name="T16" fmla="*/ 15 w 15"/>
              <a:gd name="T17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02">
                <a:moveTo>
                  <a:pt x="1" y="102"/>
                </a:move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Freeform 1171">
            <a:extLst>
              <a:ext uri="{FF2B5EF4-FFF2-40B4-BE49-F238E27FC236}">
                <a16:creationId xmlns:a16="http://schemas.microsoft.com/office/drawing/2014/main" id="{A54D0913-77D3-795C-4661-5032B5751326}"/>
              </a:ext>
            </a:extLst>
          </p:cNvPr>
          <p:cNvSpPr>
            <a:spLocks/>
          </p:cNvSpPr>
          <p:nvPr/>
        </p:nvSpPr>
        <p:spPr bwMode="auto">
          <a:xfrm>
            <a:off x="4602173" y="6067449"/>
            <a:ext cx="163513" cy="53975"/>
          </a:xfrm>
          <a:custGeom>
            <a:avLst/>
            <a:gdLst>
              <a:gd name="T0" fmla="*/ 0 w 103"/>
              <a:gd name="T1" fmla="*/ 0 h 34"/>
              <a:gd name="T2" fmla="*/ 21 w 103"/>
              <a:gd name="T3" fmla="*/ 4 h 34"/>
              <a:gd name="T4" fmla="*/ 30 w 103"/>
              <a:gd name="T5" fmla="*/ 0 h 34"/>
              <a:gd name="T6" fmla="*/ 34 w 103"/>
              <a:gd name="T7" fmla="*/ 6 h 34"/>
              <a:gd name="T8" fmla="*/ 42 w 103"/>
              <a:gd name="T9" fmla="*/ 7 h 34"/>
              <a:gd name="T10" fmla="*/ 45 w 103"/>
              <a:gd name="T11" fmla="*/ 13 h 34"/>
              <a:gd name="T12" fmla="*/ 50 w 103"/>
              <a:gd name="T13" fmla="*/ 8 h 34"/>
              <a:gd name="T14" fmla="*/ 51 w 103"/>
              <a:gd name="T15" fmla="*/ 21 h 34"/>
              <a:gd name="T16" fmla="*/ 56 w 103"/>
              <a:gd name="T17" fmla="*/ 25 h 34"/>
              <a:gd name="T18" fmla="*/ 60 w 103"/>
              <a:gd name="T19" fmla="*/ 29 h 34"/>
              <a:gd name="T20" fmla="*/ 69 w 103"/>
              <a:gd name="T21" fmla="*/ 25 h 34"/>
              <a:gd name="T22" fmla="*/ 65 w 103"/>
              <a:gd name="T23" fmla="*/ 18 h 34"/>
              <a:gd name="T24" fmla="*/ 69 w 103"/>
              <a:gd name="T25" fmla="*/ 17 h 34"/>
              <a:gd name="T26" fmla="*/ 86 w 103"/>
              <a:gd name="T27" fmla="*/ 23 h 34"/>
              <a:gd name="T28" fmla="*/ 90 w 103"/>
              <a:gd name="T29" fmla="*/ 25 h 34"/>
              <a:gd name="T30" fmla="*/ 96 w 103"/>
              <a:gd name="T31" fmla="*/ 34 h 34"/>
              <a:gd name="T32" fmla="*/ 103 w 103"/>
              <a:gd name="T33" fmla="*/ 2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3" h="34">
                <a:moveTo>
                  <a:pt x="0" y="0"/>
                </a:moveTo>
                <a:lnTo>
                  <a:pt x="21" y="4"/>
                </a:lnTo>
                <a:lnTo>
                  <a:pt x="30" y="0"/>
                </a:lnTo>
                <a:lnTo>
                  <a:pt x="34" y="6"/>
                </a:lnTo>
                <a:lnTo>
                  <a:pt x="42" y="7"/>
                </a:lnTo>
                <a:lnTo>
                  <a:pt x="45" y="13"/>
                </a:lnTo>
                <a:lnTo>
                  <a:pt x="50" y="8"/>
                </a:lnTo>
                <a:lnTo>
                  <a:pt x="51" y="21"/>
                </a:lnTo>
                <a:lnTo>
                  <a:pt x="56" y="25"/>
                </a:lnTo>
                <a:lnTo>
                  <a:pt x="60" y="29"/>
                </a:lnTo>
                <a:lnTo>
                  <a:pt x="69" y="25"/>
                </a:lnTo>
                <a:lnTo>
                  <a:pt x="65" y="18"/>
                </a:lnTo>
                <a:lnTo>
                  <a:pt x="69" y="17"/>
                </a:lnTo>
                <a:lnTo>
                  <a:pt x="86" y="23"/>
                </a:lnTo>
                <a:lnTo>
                  <a:pt x="90" y="25"/>
                </a:lnTo>
                <a:lnTo>
                  <a:pt x="96" y="34"/>
                </a:lnTo>
                <a:lnTo>
                  <a:pt x="103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1172">
            <a:extLst>
              <a:ext uri="{FF2B5EF4-FFF2-40B4-BE49-F238E27FC236}">
                <a16:creationId xmlns:a16="http://schemas.microsoft.com/office/drawing/2014/main" id="{B0628B06-A6B1-3144-904F-FFB8FA056A07}"/>
              </a:ext>
            </a:extLst>
          </p:cNvPr>
          <p:cNvSpPr>
            <a:spLocks/>
          </p:cNvSpPr>
          <p:nvPr/>
        </p:nvSpPr>
        <p:spPr bwMode="auto">
          <a:xfrm>
            <a:off x="4627573" y="6102375"/>
            <a:ext cx="69850" cy="71438"/>
          </a:xfrm>
          <a:custGeom>
            <a:avLst/>
            <a:gdLst>
              <a:gd name="T0" fmla="*/ 0 w 44"/>
              <a:gd name="T1" fmla="*/ 1 h 45"/>
              <a:gd name="T2" fmla="*/ 3 w 44"/>
              <a:gd name="T3" fmla="*/ 3 h 45"/>
              <a:gd name="T4" fmla="*/ 8 w 44"/>
              <a:gd name="T5" fmla="*/ 0 h 45"/>
              <a:gd name="T6" fmla="*/ 10 w 44"/>
              <a:gd name="T7" fmla="*/ 8 h 45"/>
              <a:gd name="T8" fmla="*/ 12 w 44"/>
              <a:gd name="T9" fmla="*/ 21 h 45"/>
              <a:gd name="T10" fmla="*/ 16 w 44"/>
              <a:gd name="T11" fmla="*/ 29 h 45"/>
              <a:gd name="T12" fmla="*/ 22 w 44"/>
              <a:gd name="T13" fmla="*/ 26 h 45"/>
              <a:gd name="T14" fmla="*/ 29 w 44"/>
              <a:gd name="T15" fmla="*/ 25 h 45"/>
              <a:gd name="T16" fmla="*/ 31 w 44"/>
              <a:gd name="T17" fmla="*/ 14 h 45"/>
              <a:gd name="T18" fmla="*/ 34 w 44"/>
              <a:gd name="T19" fmla="*/ 15 h 45"/>
              <a:gd name="T20" fmla="*/ 38 w 44"/>
              <a:gd name="T21" fmla="*/ 15 h 45"/>
              <a:gd name="T22" fmla="*/ 44 w 44"/>
              <a:gd name="T23" fmla="*/ 16 h 45"/>
              <a:gd name="T24" fmla="*/ 42 w 44"/>
              <a:gd name="T25" fmla="*/ 22 h 45"/>
              <a:gd name="T26" fmla="*/ 35 w 44"/>
              <a:gd name="T27" fmla="*/ 29 h 45"/>
              <a:gd name="T28" fmla="*/ 37 w 44"/>
              <a:gd name="T29" fmla="*/ 36 h 45"/>
              <a:gd name="T30" fmla="*/ 31 w 44"/>
              <a:gd name="T31" fmla="*/ 38 h 45"/>
              <a:gd name="T32" fmla="*/ 35 w 44"/>
              <a:gd name="T3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45">
                <a:moveTo>
                  <a:pt x="0" y="1"/>
                </a:moveTo>
                <a:lnTo>
                  <a:pt x="3" y="3"/>
                </a:lnTo>
                <a:lnTo>
                  <a:pt x="8" y="0"/>
                </a:lnTo>
                <a:lnTo>
                  <a:pt x="10" y="8"/>
                </a:lnTo>
                <a:lnTo>
                  <a:pt x="12" y="21"/>
                </a:lnTo>
                <a:lnTo>
                  <a:pt x="16" y="29"/>
                </a:lnTo>
                <a:lnTo>
                  <a:pt x="22" y="26"/>
                </a:lnTo>
                <a:lnTo>
                  <a:pt x="29" y="25"/>
                </a:lnTo>
                <a:lnTo>
                  <a:pt x="31" y="14"/>
                </a:lnTo>
                <a:lnTo>
                  <a:pt x="34" y="15"/>
                </a:lnTo>
                <a:lnTo>
                  <a:pt x="38" y="15"/>
                </a:lnTo>
                <a:lnTo>
                  <a:pt x="44" y="16"/>
                </a:lnTo>
                <a:lnTo>
                  <a:pt x="42" y="22"/>
                </a:lnTo>
                <a:lnTo>
                  <a:pt x="35" y="29"/>
                </a:lnTo>
                <a:lnTo>
                  <a:pt x="37" y="36"/>
                </a:lnTo>
                <a:lnTo>
                  <a:pt x="31" y="38"/>
                </a:lnTo>
                <a:lnTo>
                  <a:pt x="35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1173">
            <a:extLst>
              <a:ext uri="{FF2B5EF4-FFF2-40B4-BE49-F238E27FC236}">
                <a16:creationId xmlns:a16="http://schemas.microsoft.com/office/drawing/2014/main" id="{AB1D6243-89C9-4FC0-A005-7455A1319207}"/>
              </a:ext>
            </a:extLst>
          </p:cNvPr>
          <p:cNvSpPr>
            <a:spLocks/>
          </p:cNvSpPr>
          <p:nvPr/>
        </p:nvSpPr>
        <p:spPr bwMode="auto">
          <a:xfrm>
            <a:off x="4597411" y="6073799"/>
            <a:ext cx="30163" cy="30163"/>
          </a:xfrm>
          <a:custGeom>
            <a:avLst/>
            <a:gdLst>
              <a:gd name="T0" fmla="*/ 0 w 19"/>
              <a:gd name="T1" fmla="*/ 0 h 19"/>
              <a:gd name="T2" fmla="*/ 8 w 19"/>
              <a:gd name="T3" fmla="*/ 13 h 19"/>
              <a:gd name="T4" fmla="*/ 19 w 19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9">
                <a:moveTo>
                  <a:pt x="0" y="0"/>
                </a:moveTo>
                <a:lnTo>
                  <a:pt x="8" y="13"/>
                </a:lnTo>
                <a:lnTo>
                  <a:pt x="19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1174">
            <a:extLst>
              <a:ext uri="{FF2B5EF4-FFF2-40B4-BE49-F238E27FC236}">
                <a16:creationId xmlns:a16="http://schemas.microsoft.com/office/drawing/2014/main" id="{14044CCB-6797-79AF-9769-CBB8FB2AAA27}"/>
              </a:ext>
            </a:extLst>
          </p:cNvPr>
          <p:cNvSpPr>
            <a:spLocks/>
          </p:cNvSpPr>
          <p:nvPr/>
        </p:nvSpPr>
        <p:spPr bwMode="auto">
          <a:xfrm>
            <a:off x="4705361" y="6132537"/>
            <a:ext cx="60325" cy="57150"/>
          </a:xfrm>
          <a:custGeom>
            <a:avLst/>
            <a:gdLst>
              <a:gd name="T0" fmla="*/ 38 w 38"/>
              <a:gd name="T1" fmla="*/ 0 h 36"/>
              <a:gd name="T2" fmla="*/ 34 w 38"/>
              <a:gd name="T3" fmla="*/ 17 h 36"/>
              <a:gd name="T4" fmla="*/ 22 w 38"/>
              <a:gd name="T5" fmla="*/ 23 h 36"/>
              <a:gd name="T6" fmla="*/ 23 w 38"/>
              <a:gd name="T7" fmla="*/ 26 h 36"/>
              <a:gd name="T8" fmla="*/ 23 w 38"/>
              <a:gd name="T9" fmla="*/ 29 h 36"/>
              <a:gd name="T10" fmla="*/ 16 w 38"/>
              <a:gd name="T11" fmla="*/ 30 h 36"/>
              <a:gd name="T12" fmla="*/ 15 w 38"/>
              <a:gd name="T13" fmla="*/ 30 h 36"/>
              <a:gd name="T14" fmla="*/ 14 w 38"/>
              <a:gd name="T15" fmla="*/ 36 h 36"/>
              <a:gd name="T16" fmla="*/ 12 w 38"/>
              <a:gd name="T17" fmla="*/ 36 h 36"/>
              <a:gd name="T18" fmla="*/ 8 w 38"/>
              <a:gd name="T19" fmla="*/ 33 h 36"/>
              <a:gd name="T20" fmla="*/ 4 w 38"/>
              <a:gd name="T21" fmla="*/ 33 h 36"/>
              <a:gd name="T22" fmla="*/ 4 w 38"/>
              <a:gd name="T23" fmla="*/ 25 h 36"/>
              <a:gd name="T24" fmla="*/ 0 w 38"/>
              <a:gd name="T25" fmla="*/ 21 h 36"/>
              <a:gd name="T26" fmla="*/ 0 w 38"/>
              <a:gd name="T27" fmla="*/ 2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34" y="17"/>
                </a:lnTo>
                <a:lnTo>
                  <a:pt x="22" y="23"/>
                </a:lnTo>
                <a:lnTo>
                  <a:pt x="23" y="26"/>
                </a:lnTo>
                <a:lnTo>
                  <a:pt x="23" y="29"/>
                </a:lnTo>
                <a:lnTo>
                  <a:pt x="16" y="30"/>
                </a:lnTo>
                <a:lnTo>
                  <a:pt x="15" y="30"/>
                </a:lnTo>
                <a:lnTo>
                  <a:pt x="14" y="36"/>
                </a:lnTo>
                <a:lnTo>
                  <a:pt x="12" y="36"/>
                </a:lnTo>
                <a:lnTo>
                  <a:pt x="8" y="33"/>
                </a:lnTo>
                <a:lnTo>
                  <a:pt x="4" y="33"/>
                </a:lnTo>
                <a:lnTo>
                  <a:pt x="4" y="25"/>
                </a:lnTo>
                <a:lnTo>
                  <a:pt x="0" y="21"/>
                </a:lnTo>
                <a:lnTo>
                  <a:pt x="0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1175">
            <a:extLst>
              <a:ext uri="{FF2B5EF4-FFF2-40B4-BE49-F238E27FC236}">
                <a16:creationId xmlns:a16="http://schemas.microsoft.com/office/drawing/2014/main" id="{A3F5571A-EFE8-D953-7818-37A94987E57F}"/>
              </a:ext>
            </a:extLst>
          </p:cNvPr>
          <p:cNvSpPr>
            <a:spLocks/>
          </p:cNvSpPr>
          <p:nvPr/>
        </p:nvSpPr>
        <p:spPr bwMode="auto">
          <a:xfrm>
            <a:off x="4759336" y="6113487"/>
            <a:ext cx="6350" cy="19050"/>
          </a:xfrm>
          <a:custGeom>
            <a:avLst/>
            <a:gdLst>
              <a:gd name="T0" fmla="*/ 4 w 4"/>
              <a:gd name="T1" fmla="*/ 0 h 12"/>
              <a:gd name="T2" fmla="*/ 0 w 4"/>
              <a:gd name="T3" fmla="*/ 11 h 12"/>
              <a:gd name="T4" fmla="*/ 4 w 4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0" y="11"/>
                </a:lnTo>
                <a:lnTo>
                  <a:pt x="4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1176">
            <a:extLst>
              <a:ext uri="{FF2B5EF4-FFF2-40B4-BE49-F238E27FC236}">
                <a16:creationId xmlns:a16="http://schemas.microsoft.com/office/drawing/2014/main" id="{B456FA3D-7E73-B995-963C-C57D6C42B616}"/>
              </a:ext>
            </a:extLst>
          </p:cNvPr>
          <p:cNvSpPr>
            <a:spLocks/>
          </p:cNvSpPr>
          <p:nvPr/>
        </p:nvSpPr>
        <p:spPr bwMode="auto">
          <a:xfrm>
            <a:off x="4765686" y="6130950"/>
            <a:ext cx="125413" cy="84138"/>
          </a:xfrm>
          <a:custGeom>
            <a:avLst/>
            <a:gdLst>
              <a:gd name="T0" fmla="*/ 79 w 79"/>
              <a:gd name="T1" fmla="*/ 53 h 53"/>
              <a:gd name="T2" fmla="*/ 40 w 79"/>
              <a:gd name="T3" fmla="*/ 18 h 53"/>
              <a:gd name="T4" fmla="*/ 30 w 79"/>
              <a:gd name="T5" fmla="*/ 5 h 53"/>
              <a:gd name="T6" fmla="*/ 26 w 79"/>
              <a:gd name="T7" fmla="*/ 7 h 53"/>
              <a:gd name="T8" fmla="*/ 23 w 79"/>
              <a:gd name="T9" fmla="*/ 8 h 53"/>
              <a:gd name="T10" fmla="*/ 22 w 79"/>
              <a:gd name="T11" fmla="*/ 13 h 53"/>
              <a:gd name="T12" fmla="*/ 15 w 79"/>
              <a:gd name="T13" fmla="*/ 16 h 53"/>
              <a:gd name="T14" fmla="*/ 14 w 79"/>
              <a:gd name="T15" fmla="*/ 7 h 53"/>
              <a:gd name="T16" fmla="*/ 13 w 79"/>
              <a:gd name="T17" fmla="*/ 5 h 53"/>
              <a:gd name="T18" fmla="*/ 7 w 79"/>
              <a:gd name="T19" fmla="*/ 0 h 53"/>
              <a:gd name="T20" fmla="*/ 4 w 79"/>
              <a:gd name="T21" fmla="*/ 4 h 53"/>
              <a:gd name="T22" fmla="*/ 0 w 79"/>
              <a:gd name="T23" fmla="*/ 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9" h="53">
                <a:moveTo>
                  <a:pt x="79" y="53"/>
                </a:moveTo>
                <a:lnTo>
                  <a:pt x="40" y="18"/>
                </a:lnTo>
                <a:lnTo>
                  <a:pt x="30" y="5"/>
                </a:lnTo>
                <a:lnTo>
                  <a:pt x="26" y="7"/>
                </a:lnTo>
                <a:lnTo>
                  <a:pt x="23" y="8"/>
                </a:lnTo>
                <a:lnTo>
                  <a:pt x="22" y="13"/>
                </a:lnTo>
                <a:lnTo>
                  <a:pt x="15" y="16"/>
                </a:lnTo>
                <a:lnTo>
                  <a:pt x="14" y="7"/>
                </a:lnTo>
                <a:lnTo>
                  <a:pt x="13" y="5"/>
                </a:lnTo>
                <a:lnTo>
                  <a:pt x="7" y="0"/>
                </a:lnTo>
                <a:lnTo>
                  <a:pt x="4" y="4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Line 1177">
            <a:extLst>
              <a:ext uri="{FF2B5EF4-FFF2-40B4-BE49-F238E27FC236}">
                <a16:creationId xmlns:a16="http://schemas.microsoft.com/office/drawing/2014/main" id="{2CAD0D26-5CEF-9AA5-095A-AC4703F48E6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91099" y="6175400"/>
            <a:ext cx="39688" cy="396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1178">
            <a:extLst>
              <a:ext uri="{FF2B5EF4-FFF2-40B4-BE49-F238E27FC236}">
                <a16:creationId xmlns:a16="http://schemas.microsoft.com/office/drawing/2014/main" id="{E2BE9E2F-D917-F877-737E-426FEC54562A}"/>
              </a:ext>
            </a:extLst>
          </p:cNvPr>
          <p:cNvSpPr>
            <a:spLocks/>
          </p:cNvSpPr>
          <p:nvPr/>
        </p:nvSpPr>
        <p:spPr bwMode="auto">
          <a:xfrm>
            <a:off x="4165610" y="6240488"/>
            <a:ext cx="136525" cy="68263"/>
          </a:xfrm>
          <a:custGeom>
            <a:avLst/>
            <a:gdLst>
              <a:gd name="T0" fmla="*/ 86 w 86"/>
              <a:gd name="T1" fmla="*/ 0 h 43"/>
              <a:gd name="T2" fmla="*/ 51 w 86"/>
              <a:gd name="T3" fmla="*/ 14 h 43"/>
              <a:gd name="T4" fmla="*/ 48 w 86"/>
              <a:gd name="T5" fmla="*/ 15 h 43"/>
              <a:gd name="T6" fmla="*/ 0 w 86"/>
              <a:gd name="T7" fmla="*/ 43 h 43"/>
              <a:gd name="T8" fmla="*/ 0 w 86"/>
              <a:gd name="T9" fmla="*/ 4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51" y="14"/>
                </a:lnTo>
                <a:lnTo>
                  <a:pt x="48" y="15"/>
                </a:lnTo>
                <a:lnTo>
                  <a:pt x="0" y="43"/>
                </a:lnTo>
                <a:lnTo>
                  <a:pt x="0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1179">
            <a:extLst>
              <a:ext uri="{FF2B5EF4-FFF2-40B4-BE49-F238E27FC236}">
                <a16:creationId xmlns:a16="http://schemas.microsoft.com/office/drawing/2014/main" id="{8FA5015E-8CC8-961A-59CC-62D8C287A1A5}"/>
              </a:ext>
            </a:extLst>
          </p:cNvPr>
          <p:cNvSpPr>
            <a:spLocks/>
          </p:cNvSpPr>
          <p:nvPr/>
        </p:nvSpPr>
        <p:spPr bwMode="auto">
          <a:xfrm>
            <a:off x="4300548" y="6119837"/>
            <a:ext cx="52388" cy="120650"/>
          </a:xfrm>
          <a:custGeom>
            <a:avLst/>
            <a:gdLst>
              <a:gd name="T0" fmla="*/ 25 w 33"/>
              <a:gd name="T1" fmla="*/ 0 h 76"/>
              <a:gd name="T2" fmla="*/ 29 w 33"/>
              <a:gd name="T3" fmla="*/ 4 h 76"/>
              <a:gd name="T4" fmla="*/ 30 w 33"/>
              <a:gd name="T5" fmla="*/ 5 h 76"/>
              <a:gd name="T6" fmla="*/ 27 w 33"/>
              <a:gd name="T7" fmla="*/ 29 h 76"/>
              <a:gd name="T8" fmla="*/ 30 w 33"/>
              <a:gd name="T9" fmla="*/ 35 h 76"/>
              <a:gd name="T10" fmla="*/ 33 w 33"/>
              <a:gd name="T11" fmla="*/ 48 h 76"/>
              <a:gd name="T12" fmla="*/ 18 w 33"/>
              <a:gd name="T13" fmla="*/ 50 h 76"/>
              <a:gd name="T14" fmla="*/ 12 w 33"/>
              <a:gd name="T15" fmla="*/ 45 h 76"/>
              <a:gd name="T16" fmla="*/ 10 w 33"/>
              <a:gd name="T17" fmla="*/ 57 h 76"/>
              <a:gd name="T18" fmla="*/ 7 w 33"/>
              <a:gd name="T19" fmla="*/ 64 h 76"/>
              <a:gd name="T20" fmla="*/ 7 w 33"/>
              <a:gd name="T21" fmla="*/ 65 h 76"/>
              <a:gd name="T22" fmla="*/ 0 w 33"/>
              <a:gd name="T23" fmla="*/ 71 h 76"/>
              <a:gd name="T24" fmla="*/ 1 w 33"/>
              <a:gd name="T25" fmla="*/ 75 h 76"/>
              <a:gd name="T26" fmla="*/ 1 w 33"/>
              <a:gd name="T27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76">
                <a:moveTo>
                  <a:pt x="25" y="0"/>
                </a:moveTo>
                <a:lnTo>
                  <a:pt x="29" y="4"/>
                </a:lnTo>
                <a:lnTo>
                  <a:pt x="30" y="5"/>
                </a:lnTo>
                <a:lnTo>
                  <a:pt x="27" y="29"/>
                </a:lnTo>
                <a:lnTo>
                  <a:pt x="30" y="35"/>
                </a:lnTo>
                <a:lnTo>
                  <a:pt x="33" y="48"/>
                </a:lnTo>
                <a:lnTo>
                  <a:pt x="18" y="50"/>
                </a:lnTo>
                <a:lnTo>
                  <a:pt x="12" y="45"/>
                </a:lnTo>
                <a:lnTo>
                  <a:pt x="10" y="57"/>
                </a:lnTo>
                <a:lnTo>
                  <a:pt x="7" y="64"/>
                </a:lnTo>
                <a:lnTo>
                  <a:pt x="7" y="65"/>
                </a:lnTo>
                <a:lnTo>
                  <a:pt x="0" y="71"/>
                </a:lnTo>
                <a:lnTo>
                  <a:pt x="1" y="75"/>
                </a:lnTo>
                <a:lnTo>
                  <a:pt x="1" y="7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Freeform 1180">
            <a:extLst>
              <a:ext uri="{FF2B5EF4-FFF2-40B4-BE49-F238E27FC236}">
                <a16:creationId xmlns:a16="http://schemas.microsoft.com/office/drawing/2014/main" id="{0C7C0FAB-4BDB-4D15-F7C8-BD54C3410E5A}"/>
              </a:ext>
            </a:extLst>
          </p:cNvPr>
          <p:cNvSpPr>
            <a:spLocks/>
          </p:cNvSpPr>
          <p:nvPr/>
        </p:nvSpPr>
        <p:spPr bwMode="auto">
          <a:xfrm>
            <a:off x="4595823" y="6246838"/>
            <a:ext cx="33338" cy="20638"/>
          </a:xfrm>
          <a:custGeom>
            <a:avLst/>
            <a:gdLst>
              <a:gd name="T0" fmla="*/ 21 w 21"/>
              <a:gd name="T1" fmla="*/ 13 h 13"/>
              <a:gd name="T2" fmla="*/ 16 w 21"/>
              <a:gd name="T3" fmla="*/ 10 h 13"/>
              <a:gd name="T4" fmla="*/ 15 w 21"/>
              <a:gd name="T5" fmla="*/ 10 h 13"/>
              <a:gd name="T6" fmla="*/ 17 w 21"/>
              <a:gd name="T7" fmla="*/ 5 h 13"/>
              <a:gd name="T8" fmla="*/ 13 w 21"/>
              <a:gd name="T9" fmla="*/ 2 h 13"/>
              <a:gd name="T10" fmla="*/ 9 w 21"/>
              <a:gd name="T11" fmla="*/ 5 h 13"/>
              <a:gd name="T12" fmla="*/ 8 w 21"/>
              <a:gd name="T13" fmla="*/ 2 h 13"/>
              <a:gd name="T14" fmla="*/ 0 w 21"/>
              <a:gd name="T1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13">
                <a:moveTo>
                  <a:pt x="21" y="13"/>
                </a:moveTo>
                <a:lnTo>
                  <a:pt x="16" y="10"/>
                </a:lnTo>
                <a:lnTo>
                  <a:pt x="15" y="10"/>
                </a:lnTo>
                <a:lnTo>
                  <a:pt x="17" y="5"/>
                </a:lnTo>
                <a:lnTo>
                  <a:pt x="13" y="2"/>
                </a:lnTo>
                <a:lnTo>
                  <a:pt x="9" y="5"/>
                </a:lnTo>
                <a:lnTo>
                  <a:pt x="8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1181">
            <a:extLst>
              <a:ext uri="{FF2B5EF4-FFF2-40B4-BE49-F238E27FC236}">
                <a16:creationId xmlns:a16="http://schemas.microsoft.com/office/drawing/2014/main" id="{7D2BD31C-00B2-4886-82E1-F05971E36E37}"/>
              </a:ext>
            </a:extLst>
          </p:cNvPr>
          <p:cNvSpPr>
            <a:spLocks/>
          </p:cNvSpPr>
          <p:nvPr/>
        </p:nvSpPr>
        <p:spPr bwMode="auto">
          <a:xfrm>
            <a:off x="4629161" y="6232550"/>
            <a:ext cx="39688" cy="34925"/>
          </a:xfrm>
          <a:custGeom>
            <a:avLst/>
            <a:gdLst>
              <a:gd name="T0" fmla="*/ 25 w 25"/>
              <a:gd name="T1" fmla="*/ 1 h 22"/>
              <a:gd name="T2" fmla="*/ 17 w 25"/>
              <a:gd name="T3" fmla="*/ 0 h 22"/>
              <a:gd name="T4" fmla="*/ 13 w 25"/>
              <a:gd name="T5" fmla="*/ 3 h 22"/>
              <a:gd name="T6" fmla="*/ 17 w 25"/>
              <a:gd name="T7" fmla="*/ 8 h 22"/>
              <a:gd name="T8" fmla="*/ 6 w 25"/>
              <a:gd name="T9" fmla="*/ 20 h 22"/>
              <a:gd name="T10" fmla="*/ 0 w 25"/>
              <a:gd name="T11" fmla="*/ 19 h 22"/>
              <a:gd name="T12" fmla="*/ 0 w 25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22">
                <a:moveTo>
                  <a:pt x="25" y="1"/>
                </a:moveTo>
                <a:lnTo>
                  <a:pt x="17" y="0"/>
                </a:lnTo>
                <a:lnTo>
                  <a:pt x="13" y="3"/>
                </a:lnTo>
                <a:lnTo>
                  <a:pt x="17" y="8"/>
                </a:lnTo>
                <a:lnTo>
                  <a:pt x="6" y="20"/>
                </a:lnTo>
                <a:lnTo>
                  <a:pt x="0" y="19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1182">
            <a:extLst>
              <a:ext uri="{FF2B5EF4-FFF2-40B4-BE49-F238E27FC236}">
                <a16:creationId xmlns:a16="http://schemas.microsoft.com/office/drawing/2014/main" id="{C4A1B72C-E5B5-65B8-CF6F-46475CEF2FB5}"/>
              </a:ext>
            </a:extLst>
          </p:cNvPr>
          <p:cNvSpPr>
            <a:spLocks/>
          </p:cNvSpPr>
          <p:nvPr/>
        </p:nvSpPr>
        <p:spPr bwMode="auto">
          <a:xfrm>
            <a:off x="4657736" y="6173812"/>
            <a:ext cx="25400" cy="60325"/>
          </a:xfrm>
          <a:custGeom>
            <a:avLst/>
            <a:gdLst>
              <a:gd name="T0" fmla="*/ 16 w 16"/>
              <a:gd name="T1" fmla="*/ 0 h 38"/>
              <a:gd name="T2" fmla="*/ 0 w 16"/>
              <a:gd name="T3" fmla="*/ 22 h 38"/>
              <a:gd name="T4" fmla="*/ 4 w 16"/>
              <a:gd name="T5" fmla="*/ 23 h 38"/>
              <a:gd name="T6" fmla="*/ 1 w 16"/>
              <a:gd name="T7" fmla="*/ 27 h 38"/>
              <a:gd name="T8" fmla="*/ 7 w 16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38">
                <a:moveTo>
                  <a:pt x="16" y="0"/>
                </a:moveTo>
                <a:lnTo>
                  <a:pt x="0" y="22"/>
                </a:lnTo>
                <a:lnTo>
                  <a:pt x="4" y="23"/>
                </a:lnTo>
                <a:lnTo>
                  <a:pt x="1" y="27"/>
                </a:lnTo>
                <a:lnTo>
                  <a:pt x="7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1183">
            <a:extLst>
              <a:ext uri="{FF2B5EF4-FFF2-40B4-BE49-F238E27FC236}">
                <a16:creationId xmlns:a16="http://schemas.microsoft.com/office/drawing/2014/main" id="{1D1D4CAE-A1AB-B123-D160-8BC8E43BF0A6}"/>
              </a:ext>
            </a:extLst>
          </p:cNvPr>
          <p:cNvSpPr>
            <a:spLocks/>
          </p:cNvSpPr>
          <p:nvPr/>
        </p:nvSpPr>
        <p:spPr bwMode="auto">
          <a:xfrm>
            <a:off x="4705361" y="6169050"/>
            <a:ext cx="114300" cy="112713"/>
          </a:xfrm>
          <a:custGeom>
            <a:avLst/>
            <a:gdLst>
              <a:gd name="T0" fmla="*/ 72 w 72"/>
              <a:gd name="T1" fmla="*/ 71 h 71"/>
              <a:gd name="T2" fmla="*/ 36 w 72"/>
              <a:gd name="T3" fmla="*/ 33 h 71"/>
              <a:gd name="T4" fmla="*/ 27 w 72"/>
              <a:gd name="T5" fmla="*/ 29 h 71"/>
              <a:gd name="T6" fmla="*/ 25 w 72"/>
              <a:gd name="T7" fmla="*/ 28 h 71"/>
              <a:gd name="T8" fmla="*/ 22 w 72"/>
              <a:gd name="T9" fmla="*/ 28 h 71"/>
              <a:gd name="T10" fmla="*/ 21 w 72"/>
              <a:gd name="T11" fmla="*/ 26 h 71"/>
              <a:gd name="T12" fmla="*/ 11 w 72"/>
              <a:gd name="T13" fmla="*/ 25 h 71"/>
              <a:gd name="T14" fmla="*/ 11 w 72"/>
              <a:gd name="T15" fmla="*/ 19 h 71"/>
              <a:gd name="T16" fmla="*/ 6 w 72"/>
              <a:gd name="T17" fmla="*/ 25 h 71"/>
              <a:gd name="T18" fmla="*/ 0 w 72"/>
              <a:gd name="T19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71">
                <a:moveTo>
                  <a:pt x="72" y="71"/>
                </a:moveTo>
                <a:lnTo>
                  <a:pt x="36" y="33"/>
                </a:lnTo>
                <a:lnTo>
                  <a:pt x="27" y="29"/>
                </a:lnTo>
                <a:lnTo>
                  <a:pt x="25" y="28"/>
                </a:lnTo>
                <a:lnTo>
                  <a:pt x="22" y="28"/>
                </a:lnTo>
                <a:lnTo>
                  <a:pt x="21" y="26"/>
                </a:lnTo>
                <a:lnTo>
                  <a:pt x="11" y="25"/>
                </a:lnTo>
                <a:lnTo>
                  <a:pt x="11" y="19"/>
                </a:lnTo>
                <a:lnTo>
                  <a:pt x="6" y="2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Freeform 1184">
            <a:extLst>
              <a:ext uri="{FF2B5EF4-FFF2-40B4-BE49-F238E27FC236}">
                <a16:creationId xmlns:a16="http://schemas.microsoft.com/office/drawing/2014/main" id="{9FF0595E-EE42-C458-76E7-A98B1E4DE655}"/>
              </a:ext>
            </a:extLst>
          </p:cNvPr>
          <p:cNvSpPr>
            <a:spLocks/>
          </p:cNvSpPr>
          <p:nvPr/>
        </p:nvSpPr>
        <p:spPr bwMode="auto">
          <a:xfrm>
            <a:off x="4819661" y="6215087"/>
            <a:ext cx="71438" cy="66675"/>
          </a:xfrm>
          <a:custGeom>
            <a:avLst/>
            <a:gdLst>
              <a:gd name="T0" fmla="*/ 45 w 45"/>
              <a:gd name="T1" fmla="*/ 0 h 42"/>
              <a:gd name="T2" fmla="*/ 44 w 45"/>
              <a:gd name="T3" fmla="*/ 1 h 42"/>
              <a:gd name="T4" fmla="*/ 36 w 45"/>
              <a:gd name="T5" fmla="*/ 10 h 42"/>
              <a:gd name="T6" fmla="*/ 0 w 45"/>
              <a:gd name="T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" h="42">
                <a:moveTo>
                  <a:pt x="45" y="0"/>
                </a:moveTo>
                <a:lnTo>
                  <a:pt x="44" y="1"/>
                </a:lnTo>
                <a:lnTo>
                  <a:pt x="36" y="10"/>
                </a:lnTo>
                <a:lnTo>
                  <a:pt x="0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1185">
            <a:extLst>
              <a:ext uri="{FF2B5EF4-FFF2-40B4-BE49-F238E27FC236}">
                <a16:creationId xmlns:a16="http://schemas.microsoft.com/office/drawing/2014/main" id="{84DF4456-562A-831D-D662-177C1DB3C84D}"/>
              </a:ext>
            </a:extLst>
          </p:cNvPr>
          <p:cNvSpPr>
            <a:spLocks/>
          </p:cNvSpPr>
          <p:nvPr/>
        </p:nvSpPr>
        <p:spPr bwMode="auto">
          <a:xfrm>
            <a:off x="4581536" y="6130950"/>
            <a:ext cx="34925" cy="79375"/>
          </a:xfrm>
          <a:custGeom>
            <a:avLst/>
            <a:gdLst>
              <a:gd name="T0" fmla="*/ 0 w 22"/>
              <a:gd name="T1" fmla="*/ 0 h 50"/>
              <a:gd name="T2" fmla="*/ 0 w 22"/>
              <a:gd name="T3" fmla="*/ 9 h 50"/>
              <a:gd name="T4" fmla="*/ 2 w 22"/>
              <a:gd name="T5" fmla="*/ 13 h 50"/>
              <a:gd name="T6" fmla="*/ 6 w 22"/>
              <a:gd name="T7" fmla="*/ 12 h 50"/>
              <a:gd name="T8" fmla="*/ 13 w 22"/>
              <a:gd name="T9" fmla="*/ 23 h 50"/>
              <a:gd name="T10" fmla="*/ 21 w 22"/>
              <a:gd name="T11" fmla="*/ 26 h 50"/>
              <a:gd name="T12" fmla="*/ 15 w 22"/>
              <a:gd name="T13" fmla="*/ 31 h 50"/>
              <a:gd name="T14" fmla="*/ 22 w 22"/>
              <a:gd name="T15" fmla="*/ 33 h 50"/>
              <a:gd name="T16" fmla="*/ 21 w 22"/>
              <a:gd name="T17" fmla="*/ 37 h 50"/>
              <a:gd name="T18" fmla="*/ 19 w 22"/>
              <a:gd name="T19" fmla="*/ 39 h 50"/>
              <a:gd name="T20" fmla="*/ 19 w 22"/>
              <a:gd name="T21" fmla="*/ 49 h 50"/>
              <a:gd name="T22" fmla="*/ 17 w 22"/>
              <a:gd name="T23" fmla="*/ 50 h 50"/>
              <a:gd name="T24" fmla="*/ 13 w 22"/>
              <a:gd name="T25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50">
                <a:moveTo>
                  <a:pt x="0" y="0"/>
                </a:moveTo>
                <a:lnTo>
                  <a:pt x="0" y="9"/>
                </a:lnTo>
                <a:lnTo>
                  <a:pt x="2" y="13"/>
                </a:lnTo>
                <a:lnTo>
                  <a:pt x="6" y="12"/>
                </a:lnTo>
                <a:lnTo>
                  <a:pt x="13" y="23"/>
                </a:lnTo>
                <a:lnTo>
                  <a:pt x="21" y="26"/>
                </a:lnTo>
                <a:lnTo>
                  <a:pt x="15" y="31"/>
                </a:lnTo>
                <a:lnTo>
                  <a:pt x="22" y="33"/>
                </a:lnTo>
                <a:lnTo>
                  <a:pt x="21" y="37"/>
                </a:lnTo>
                <a:lnTo>
                  <a:pt x="19" y="39"/>
                </a:lnTo>
                <a:lnTo>
                  <a:pt x="19" y="49"/>
                </a:lnTo>
                <a:lnTo>
                  <a:pt x="17" y="50"/>
                </a:lnTo>
                <a:lnTo>
                  <a:pt x="13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1186">
            <a:extLst>
              <a:ext uri="{FF2B5EF4-FFF2-40B4-BE49-F238E27FC236}">
                <a16:creationId xmlns:a16="http://schemas.microsoft.com/office/drawing/2014/main" id="{AA61DB6A-9A78-ECCC-44BC-D696304CA5F2}"/>
              </a:ext>
            </a:extLst>
          </p:cNvPr>
          <p:cNvSpPr>
            <a:spLocks/>
          </p:cNvSpPr>
          <p:nvPr/>
        </p:nvSpPr>
        <p:spPr bwMode="auto">
          <a:xfrm>
            <a:off x="4548198" y="6130950"/>
            <a:ext cx="33338" cy="36513"/>
          </a:xfrm>
          <a:custGeom>
            <a:avLst/>
            <a:gdLst>
              <a:gd name="T0" fmla="*/ 2 w 21"/>
              <a:gd name="T1" fmla="*/ 23 h 23"/>
              <a:gd name="T2" fmla="*/ 0 w 21"/>
              <a:gd name="T3" fmla="*/ 13 h 23"/>
              <a:gd name="T4" fmla="*/ 12 w 21"/>
              <a:gd name="T5" fmla="*/ 12 h 23"/>
              <a:gd name="T6" fmla="*/ 12 w 21"/>
              <a:gd name="T7" fmla="*/ 1 h 23"/>
              <a:gd name="T8" fmla="*/ 21 w 21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3">
                <a:moveTo>
                  <a:pt x="2" y="23"/>
                </a:moveTo>
                <a:lnTo>
                  <a:pt x="0" y="13"/>
                </a:lnTo>
                <a:lnTo>
                  <a:pt x="12" y="12"/>
                </a:lnTo>
                <a:lnTo>
                  <a:pt x="12" y="1"/>
                </a:lnTo>
                <a:lnTo>
                  <a:pt x="2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1187">
            <a:extLst>
              <a:ext uri="{FF2B5EF4-FFF2-40B4-BE49-F238E27FC236}">
                <a16:creationId xmlns:a16="http://schemas.microsoft.com/office/drawing/2014/main" id="{346091F0-6A0A-78C6-8D55-F37CED3392B1}"/>
              </a:ext>
            </a:extLst>
          </p:cNvPr>
          <p:cNvSpPr>
            <a:spLocks/>
          </p:cNvSpPr>
          <p:nvPr/>
        </p:nvSpPr>
        <p:spPr bwMode="auto">
          <a:xfrm>
            <a:off x="4545023" y="6167462"/>
            <a:ext cx="57150" cy="66675"/>
          </a:xfrm>
          <a:custGeom>
            <a:avLst/>
            <a:gdLst>
              <a:gd name="T0" fmla="*/ 36 w 36"/>
              <a:gd name="T1" fmla="*/ 27 h 42"/>
              <a:gd name="T2" fmla="*/ 23 w 36"/>
              <a:gd name="T3" fmla="*/ 34 h 42"/>
              <a:gd name="T4" fmla="*/ 21 w 36"/>
              <a:gd name="T5" fmla="*/ 42 h 42"/>
              <a:gd name="T6" fmla="*/ 12 w 36"/>
              <a:gd name="T7" fmla="*/ 31 h 42"/>
              <a:gd name="T8" fmla="*/ 15 w 36"/>
              <a:gd name="T9" fmla="*/ 23 h 42"/>
              <a:gd name="T10" fmla="*/ 7 w 36"/>
              <a:gd name="T11" fmla="*/ 18 h 42"/>
              <a:gd name="T12" fmla="*/ 3 w 36"/>
              <a:gd name="T13" fmla="*/ 14 h 42"/>
              <a:gd name="T14" fmla="*/ 2 w 36"/>
              <a:gd name="T15" fmla="*/ 14 h 42"/>
              <a:gd name="T16" fmla="*/ 0 w 36"/>
              <a:gd name="T17" fmla="*/ 12 h 42"/>
              <a:gd name="T18" fmla="*/ 2 w 36"/>
              <a:gd name="T19" fmla="*/ 11 h 42"/>
              <a:gd name="T20" fmla="*/ 4 w 36"/>
              <a:gd name="T21" fmla="*/ 5 h 42"/>
              <a:gd name="T22" fmla="*/ 4 w 36"/>
              <a:gd name="T2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" h="42">
                <a:moveTo>
                  <a:pt x="36" y="27"/>
                </a:moveTo>
                <a:lnTo>
                  <a:pt x="23" y="34"/>
                </a:lnTo>
                <a:lnTo>
                  <a:pt x="21" y="42"/>
                </a:lnTo>
                <a:lnTo>
                  <a:pt x="12" y="31"/>
                </a:lnTo>
                <a:lnTo>
                  <a:pt x="15" y="23"/>
                </a:lnTo>
                <a:lnTo>
                  <a:pt x="7" y="18"/>
                </a:lnTo>
                <a:lnTo>
                  <a:pt x="3" y="14"/>
                </a:lnTo>
                <a:lnTo>
                  <a:pt x="2" y="14"/>
                </a:lnTo>
                <a:lnTo>
                  <a:pt x="0" y="12"/>
                </a:lnTo>
                <a:lnTo>
                  <a:pt x="2" y="11"/>
                </a:lnTo>
                <a:lnTo>
                  <a:pt x="4" y="5"/>
                </a:lnTo>
                <a:lnTo>
                  <a:pt x="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1188">
            <a:extLst>
              <a:ext uri="{FF2B5EF4-FFF2-40B4-BE49-F238E27FC236}">
                <a16:creationId xmlns:a16="http://schemas.microsoft.com/office/drawing/2014/main" id="{AC3F11FE-D32A-41EB-67BF-13581385F263}"/>
              </a:ext>
            </a:extLst>
          </p:cNvPr>
          <p:cNvSpPr>
            <a:spLocks/>
          </p:cNvSpPr>
          <p:nvPr/>
        </p:nvSpPr>
        <p:spPr bwMode="auto">
          <a:xfrm>
            <a:off x="4460886" y="6135712"/>
            <a:ext cx="30163" cy="12700"/>
          </a:xfrm>
          <a:custGeom>
            <a:avLst/>
            <a:gdLst>
              <a:gd name="T0" fmla="*/ 0 w 19"/>
              <a:gd name="T1" fmla="*/ 0 h 8"/>
              <a:gd name="T2" fmla="*/ 4 w 19"/>
              <a:gd name="T3" fmla="*/ 6 h 8"/>
              <a:gd name="T4" fmla="*/ 5 w 19"/>
              <a:gd name="T5" fmla="*/ 8 h 8"/>
              <a:gd name="T6" fmla="*/ 19 w 19"/>
              <a:gd name="T7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8">
                <a:moveTo>
                  <a:pt x="0" y="0"/>
                </a:moveTo>
                <a:lnTo>
                  <a:pt x="4" y="6"/>
                </a:lnTo>
                <a:lnTo>
                  <a:pt x="5" y="8"/>
                </a:lnTo>
                <a:lnTo>
                  <a:pt x="19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1189">
            <a:extLst>
              <a:ext uri="{FF2B5EF4-FFF2-40B4-BE49-F238E27FC236}">
                <a16:creationId xmlns:a16="http://schemas.microsoft.com/office/drawing/2014/main" id="{6DF61AD6-0334-D49B-38FE-14D54A915FA8}"/>
              </a:ext>
            </a:extLst>
          </p:cNvPr>
          <p:cNvSpPr>
            <a:spLocks/>
          </p:cNvSpPr>
          <p:nvPr/>
        </p:nvSpPr>
        <p:spPr bwMode="auto">
          <a:xfrm>
            <a:off x="4483111" y="6202387"/>
            <a:ext cx="53975" cy="242889"/>
          </a:xfrm>
          <a:custGeom>
            <a:avLst/>
            <a:gdLst>
              <a:gd name="T0" fmla="*/ 16 w 34"/>
              <a:gd name="T1" fmla="*/ 0 h 153"/>
              <a:gd name="T2" fmla="*/ 13 w 34"/>
              <a:gd name="T3" fmla="*/ 3 h 153"/>
              <a:gd name="T4" fmla="*/ 6 w 34"/>
              <a:gd name="T5" fmla="*/ 1 h 153"/>
              <a:gd name="T6" fmla="*/ 5 w 34"/>
              <a:gd name="T7" fmla="*/ 11 h 153"/>
              <a:gd name="T8" fmla="*/ 0 w 34"/>
              <a:gd name="T9" fmla="*/ 15 h 153"/>
              <a:gd name="T10" fmla="*/ 0 w 34"/>
              <a:gd name="T11" fmla="*/ 26 h 153"/>
              <a:gd name="T12" fmla="*/ 25 w 34"/>
              <a:gd name="T13" fmla="*/ 43 h 153"/>
              <a:gd name="T14" fmla="*/ 24 w 34"/>
              <a:gd name="T15" fmla="*/ 45 h 153"/>
              <a:gd name="T16" fmla="*/ 20 w 34"/>
              <a:gd name="T17" fmla="*/ 54 h 153"/>
              <a:gd name="T18" fmla="*/ 19 w 34"/>
              <a:gd name="T19" fmla="*/ 61 h 153"/>
              <a:gd name="T20" fmla="*/ 10 w 34"/>
              <a:gd name="T21" fmla="*/ 57 h 153"/>
              <a:gd name="T22" fmla="*/ 1 w 34"/>
              <a:gd name="T23" fmla="*/ 61 h 153"/>
              <a:gd name="T24" fmla="*/ 1 w 34"/>
              <a:gd name="T25" fmla="*/ 67 h 153"/>
              <a:gd name="T26" fmla="*/ 9 w 34"/>
              <a:gd name="T27" fmla="*/ 71 h 153"/>
              <a:gd name="T28" fmla="*/ 10 w 34"/>
              <a:gd name="T29" fmla="*/ 72 h 153"/>
              <a:gd name="T30" fmla="*/ 5 w 34"/>
              <a:gd name="T31" fmla="*/ 80 h 153"/>
              <a:gd name="T32" fmla="*/ 9 w 34"/>
              <a:gd name="T33" fmla="*/ 82 h 153"/>
              <a:gd name="T34" fmla="*/ 9 w 34"/>
              <a:gd name="T35" fmla="*/ 88 h 153"/>
              <a:gd name="T36" fmla="*/ 12 w 34"/>
              <a:gd name="T37" fmla="*/ 88 h 153"/>
              <a:gd name="T38" fmla="*/ 13 w 34"/>
              <a:gd name="T39" fmla="*/ 90 h 153"/>
              <a:gd name="T40" fmla="*/ 13 w 34"/>
              <a:gd name="T41" fmla="*/ 97 h 153"/>
              <a:gd name="T42" fmla="*/ 19 w 34"/>
              <a:gd name="T43" fmla="*/ 103 h 153"/>
              <a:gd name="T44" fmla="*/ 34 w 34"/>
              <a:gd name="T45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4" h="153">
                <a:moveTo>
                  <a:pt x="16" y="0"/>
                </a:moveTo>
                <a:lnTo>
                  <a:pt x="13" y="3"/>
                </a:lnTo>
                <a:lnTo>
                  <a:pt x="6" y="1"/>
                </a:lnTo>
                <a:lnTo>
                  <a:pt x="5" y="11"/>
                </a:lnTo>
                <a:lnTo>
                  <a:pt x="0" y="15"/>
                </a:lnTo>
                <a:lnTo>
                  <a:pt x="0" y="26"/>
                </a:lnTo>
                <a:lnTo>
                  <a:pt x="25" y="43"/>
                </a:lnTo>
                <a:lnTo>
                  <a:pt x="24" y="45"/>
                </a:lnTo>
                <a:lnTo>
                  <a:pt x="20" y="54"/>
                </a:lnTo>
                <a:lnTo>
                  <a:pt x="19" y="61"/>
                </a:lnTo>
                <a:lnTo>
                  <a:pt x="10" y="57"/>
                </a:lnTo>
                <a:lnTo>
                  <a:pt x="1" y="61"/>
                </a:lnTo>
                <a:lnTo>
                  <a:pt x="1" y="67"/>
                </a:lnTo>
                <a:lnTo>
                  <a:pt x="9" y="71"/>
                </a:lnTo>
                <a:lnTo>
                  <a:pt x="10" y="72"/>
                </a:lnTo>
                <a:lnTo>
                  <a:pt x="5" y="80"/>
                </a:lnTo>
                <a:lnTo>
                  <a:pt x="9" y="82"/>
                </a:lnTo>
                <a:lnTo>
                  <a:pt x="9" y="88"/>
                </a:lnTo>
                <a:lnTo>
                  <a:pt x="12" y="88"/>
                </a:lnTo>
                <a:lnTo>
                  <a:pt x="13" y="90"/>
                </a:lnTo>
                <a:lnTo>
                  <a:pt x="13" y="97"/>
                </a:lnTo>
                <a:lnTo>
                  <a:pt x="19" y="103"/>
                </a:lnTo>
                <a:lnTo>
                  <a:pt x="34" y="1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Line 1190">
            <a:extLst>
              <a:ext uri="{FF2B5EF4-FFF2-40B4-BE49-F238E27FC236}">
                <a16:creationId xmlns:a16="http://schemas.microsoft.com/office/drawing/2014/main" id="{B182DF0D-D39F-7B65-8410-DC9F0600186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08511" y="6172225"/>
            <a:ext cx="14288" cy="30163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1191">
            <a:extLst>
              <a:ext uri="{FF2B5EF4-FFF2-40B4-BE49-F238E27FC236}">
                <a16:creationId xmlns:a16="http://schemas.microsoft.com/office/drawing/2014/main" id="{F2D2574B-2589-0EB8-4088-04AAF684D9C8}"/>
              </a:ext>
            </a:extLst>
          </p:cNvPr>
          <p:cNvSpPr>
            <a:spLocks/>
          </p:cNvSpPr>
          <p:nvPr/>
        </p:nvSpPr>
        <p:spPr bwMode="auto">
          <a:xfrm>
            <a:off x="4522798" y="6162700"/>
            <a:ext cx="28575" cy="9525"/>
          </a:xfrm>
          <a:custGeom>
            <a:avLst/>
            <a:gdLst>
              <a:gd name="T0" fmla="*/ 0 w 18"/>
              <a:gd name="T1" fmla="*/ 6 h 6"/>
              <a:gd name="T2" fmla="*/ 3 w 18"/>
              <a:gd name="T3" fmla="*/ 0 h 6"/>
              <a:gd name="T4" fmla="*/ 14 w 18"/>
              <a:gd name="T5" fmla="*/ 3 h 6"/>
              <a:gd name="T6" fmla="*/ 17 w 18"/>
              <a:gd name="T7" fmla="*/ 3 h 6"/>
              <a:gd name="T8" fmla="*/ 18 w 18"/>
              <a:gd name="T9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">
                <a:moveTo>
                  <a:pt x="0" y="6"/>
                </a:moveTo>
                <a:lnTo>
                  <a:pt x="3" y="0"/>
                </a:lnTo>
                <a:lnTo>
                  <a:pt x="14" y="3"/>
                </a:lnTo>
                <a:lnTo>
                  <a:pt x="17" y="3"/>
                </a:lnTo>
                <a:lnTo>
                  <a:pt x="18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1192">
            <a:extLst>
              <a:ext uri="{FF2B5EF4-FFF2-40B4-BE49-F238E27FC236}">
                <a16:creationId xmlns:a16="http://schemas.microsoft.com/office/drawing/2014/main" id="{CB860B55-63F4-BBA0-4AF8-5BB0A4A01E4F}"/>
              </a:ext>
            </a:extLst>
          </p:cNvPr>
          <p:cNvSpPr>
            <a:spLocks/>
          </p:cNvSpPr>
          <p:nvPr/>
        </p:nvSpPr>
        <p:spPr bwMode="auto">
          <a:xfrm>
            <a:off x="4508511" y="6202387"/>
            <a:ext cx="87313" cy="71438"/>
          </a:xfrm>
          <a:custGeom>
            <a:avLst/>
            <a:gdLst>
              <a:gd name="T0" fmla="*/ 55 w 55"/>
              <a:gd name="T1" fmla="*/ 28 h 45"/>
              <a:gd name="T2" fmla="*/ 50 w 55"/>
              <a:gd name="T3" fmla="*/ 33 h 45"/>
              <a:gd name="T4" fmla="*/ 42 w 55"/>
              <a:gd name="T5" fmla="*/ 45 h 45"/>
              <a:gd name="T6" fmla="*/ 38 w 55"/>
              <a:gd name="T7" fmla="*/ 43 h 45"/>
              <a:gd name="T8" fmla="*/ 37 w 55"/>
              <a:gd name="T9" fmla="*/ 42 h 45"/>
              <a:gd name="T10" fmla="*/ 34 w 55"/>
              <a:gd name="T11" fmla="*/ 35 h 45"/>
              <a:gd name="T12" fmla="*/ 30 w 55"/>
              <a:gd name="T13" fmla="*/ 37 h 45"/>
              <a:gd name="T14" fmla="*/ 29 w 55"/>
              <a:gd name="T15" fmla="*/ 38 h 45"/>
              <a:gd name="T16" fmla="*/ 19 w 55"/>
              <a:gd name="T17" fmla="*/ 34 h 45"/>
              <a:gd name="T18" fmla="*/ 18 w 55"/>
              <a:gd name="T19" fmla="*/ 38 h 45"/>
              <a:gd name="T20" fmla="*/ 12 w 55"/>
              <a:gd name="T21" fmla="*/ 41 h 45"/>
              <a:gd name="T22" fmla="*/ 4 w 55"/>
              <a:gd name="T23" fmla="*/ 30 h 45"/>
              <a:gd name="T24" fmla="*/ 11 w 55"/>
              <a:gd name="T25" fmla="*/ 22 h 45"/>
              <a:gd name="T26" fmla="*/ 9 w 55"/>
              <a:gd name="T27" fmla="*/ 13 h 45"/>
              <a:gd name="T28" fmla="*/ 11 w 55"/>
              <a:gd name="T29" fmla="*/ 9 h 45"/>
              <a:gd name="T30" fmla="*/ 4 w 55"/>
              <a:gd name="T31" fmla="*/ 12 h 45"/>
              <a:gd name="T32" fmla="*/ 1 w 55"/>
              <a:gd name="T33" fmla="*/ 12 h 45"/>
              <a:gd name="T34" fmla="*/ 0 w 55"/>
              <a:gd name="T35" fmla="*/ 9 h 45"/>
              <a:gd name="T36" fmla="*/ 0 w 55"/>
              <a:gd name="T37" fmla="*/ 5 h 45"/>
              <a:gd name="T38" fmla="*/ 0 w 55"/>
              <a:gd name="T3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5" h="45">
                <a:moveTo>
                  <a:pt x="55" y="28"/>
                </a:moveTo>
                <a:lnTo>
                  <a:pt x="50" y="33"/>
                </a:lnTo>
                <a:lnTo>
                  <a:pt x="42" y="45"/>
                </a:lnTo>
                <a:lnTo>
                  <a:pt x="38" y="43"/>
                </a:lnTo>
                <a:lnTo>
                  <a:pt x="37" y="42"/>
                </a:lnTo>
                <a:lnTo>
                  <a:pt x="34" y="35"/>
                </a:lnTo>
                <a:lnTo>
                  <a:pt x="30" y="37"/>
                </a:lnTo>
                <a:lnTo>
                  <a:pt x="29" y="38"/>
                </a:lnTo>
                <a:lnTo>
                  <a:pt x="19" y="34"/>
                </a:lnTo>
                <a:lnTo>
                  <a:pt x="18" y="38"/>
                </a:lnTo>
                <a:lnTo>
                  <a:pt x="12" y="41"/>
                </a:lnTo>
                <a:lnTo>
                  <a:pt x="4" y="30"/>
                </a:lnTo>
                <a:lnTo>
                  <a:pt x="11" y="22"/>
                </a:lnTo>
                <a:lnTo>
                  <a:pt x="9" y="13"/>
                </a:lnTo>
                <a:lnTo>
                  <a:pt x="11" y="9"/>
                </a:lnTo>
                <a:lnTo>
                  <a:pt x="4" y="12"/>
                </a:lnTo>
                <a:lnTo>
                  <a:pt x="1" y="12"/>
                </a:lnTo>
                <a:lnTo>
                  <a:pt x="0" y="9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1193">
            <a:extLst>
              <a:ext uri="{FF2B5EF4-FFF2-40B4-BE49-F238E27FC236}">
                <a16:creationId xmlns:a16="http://schemas.microsoft.com/office/drawing/2014/main" id="{71BC3F70-4BCE-B541-6716-488C55A0840A}"/>
              </a:ext>
            </a:extLst>
          </p:cNvPr>
          <p:cNvSpPr>
            <a:spLocks/>
          </p:cNvSpPr>
          <p:nvPr/>
        </p:nvSpPr>
        <p:spPr bwMode="auto">
          <a:xfrm>
            <a:off x="4595823" y="6210325"/>
            <a:ext cx="7938" cy="36513"/>
          </a:xfrm>
          <a:custGeom>
            <a:avLst/>
            <a:gdLst>
              <a:gd name="T0" fmla="*/ 4 w 5"/>
              <a:gd name="T1" fmla="*/ 0 h 23"/>
              <a:gd name="T2" fmla="*/ 2 w 5"/>
              <a:gd name="T3" fmla="*/ 7 h 23"/>
              <a:gd name="T4" fmla="*/ 2 w 5"/>
              <a:gd name="T5" fmla="*/ 15 h 23"/>
              <a:gd name="T6" fmla="*/ 5 w 5"/>
              <a:gd name="T7" fmla="*/ 18 h 23"/>
              <a:gd name="T8" fmla="*/ 0 w 5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3">
                <a:moveTo>
                  <a:pt x="4" y="0"/>
                </a:moveTo>
                <a:lnTo>
                  <a:pt x="2" y="7"/>
                </a:lnTo>
                <a:lnTo>
                  <a:pt x="2" y="15"/>
                </a:lnTo>
                <a:lnTo>
                  <a:pt x="5" y="18"/>
                </a:lnTo>
                <a:lnTo>
                  <a:pt x="0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1194">
            <a:extLst>
              <a:ext uri="{FF2B5EF4-FFF2-40B4-BE49-F238E27FC236}">
                <a16:creationId xmlns:a16="http://schemas.microsoft.com/office/drawing/2014/main" id="{0A4FE6FA-D572-AB6F-FEA2-C0EEA5FEB312}"/>
              </a:ext>
            </a:extLst>
          </p:cNvPr>
          <p:cNvSpPr>
            <a:spLocks/>
          </p:cNvSpPr>
          <p:nvPr/>
        </p:nvSpPr>
        <p:spPr bwMode="auto">
          <a:xfrm>
            <a:off x="4165610" y="6308750"/>
            <a:ext cx="127000" cy="101600"/>
          </a:xfrm>
          <a:custGeom>
            <a:avLst/>
            <a:gdLst>
              <a:gd name="T0" fmla="*/ 80 w 80"/>
              <a:gd name="T1" fmla="*/ 64 h 64"/>
              <a:gd name="T2" fmla="*/ 51 w 80"/>
              <a:gd name="T3" fmla="*/ 47 h 64"/>
              <a:gd name="T4" fmla="*/ 41 w 80"/>
              <a:gd name="T5" fmla="*/ 42 h 64"/>
              <a:gd name="T6" fmla="*/ 40 w 80"/>
              <a:gd name="T7" fmla="*/ 41 h 64"/>
              <a:gd name="T8" fmla="*/ 28 w 80"/>
              <a:gd name="T9" fmla="*/ 32 h 64"/>
              <a:gd name="T10" fmla="*/ 14 w 80"/>
              <a:gd name="T11" fmla="*/ 16 h 64"/>
              <a:gd name="T12" fmla="*/ 0 w 80"/>
              <a:gd name="T1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64">
                <a:moveTo>
                  <a:pt x="80" y="64"/>
                </a:moveTo>
                <a:lnTo>
                  <a:pt x="51" y="47"/>
                </a:lnTo>
                <a:lnTo>
                  <a:pt x="41" y="42"/>
                </a:lnTo>
                <a:lnTo>
                  <a:pt x="40" y="41"/>
                </a:lnTo>
                <a:lnTo>
                  <a:pt x="28" y="32"/>
                </a:lnTo>
                <a:lnTo>
                  <a:pt x="14" y="16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1195">
            <a:extLst>
              <a:ext uri="{FF2B5EF4-FFF2-40B4-BE49-F238E27FC236}">
                <a16:creationId xmlns:a16="http://schemas.microsoft.com/office/drawing/2014/main" id="{E34EC6E9-C4C2-549F-01D0-DD87647EFAAF}"/>
              </a:ext>
            </a:extLst>
          </p:cNvPr>
          <p:cNvSpPr>
            <a:spLocks/>
          </p:cNvSpPr>
          <p:nvPr/>
        </p:nvSpPr>
        <p:spPr bwMode="auto">
          <a:xfrm>
            <a:off x="4292610" y="6245250"/>
            <a:ext cx="63500" cy="165101"/>
          </a:xfrm>
          <a:custGeom>
            <a:avLst/>
            <a:gdLst>
              <a:gd name="T0" fmla="*/ 30 w 40"/>
              <a:gd name="T1" fmla="*/ 0 h 104"/>
              <a:gd name="T2" fmla="*/ 32 w 40"/>
              <a:gd name="T3" fmla="*/ 4 h 104"/>
              <a:gd name="T4" fmla="*/ 32 w 40"/>
              <a:gd name="T5" fmla="*/ 11 h 104"/>
              <a:gd name="T6" fmla="*/ 27 w 40"/>
              <a:gd name="T7" fmla="*/ 11 h 104"/>
              <a:gd name="T8" fmla="*/ 23 w 40"/>
              <a:gd name="T9" fmla="*/ 18 h 104"/>
              <a:gd name="T10" fmla="*/ 23 w 40"/>
              <a:gd name="T11" fmla="*/ 19 h 104"/>
              <a:gd name="T12" fmla="*/ 32 w 40"/>
              <a:gd name="T13" fmla="*/ 25 h 104"/>
              <a:gd name="T14" fmla="*/ 32 w 40"/>
              <a:gd name="T15" fmla="*/ 27 h 104"/>
              <a:gd name="T16" fmla="*/ 32 w 40"/>
              <a:gd name="T17" fmla="*/ 30 h 104"/>
              <a:gd name="T18" fmla="*/ 34 w 40"/>
              <a:gd name="T19" fmla="*/ 31 h 104"/>
              <a:gd name="T20" fmla="*/ 39 w 40"/>
              <a:gd name="T21" fmla="*/ 33 h 104"/>
              <a:gd name="T22" fmla="*/ 40 w 40"/>
              <a:gd name="T23" fmla="*/ 37 h 104"/>
              <a:gd name="T24" fmla="*/ 36 w 40"/>
              <a:gd name="T25" fmla="*/ 42 h 104"/>
              <a:gd name="T26" fmla="*/ 25 w 40"/>
              <a:gd name="T27" fmla="*/ 57 h 104"/>
              <a:gd name="T28" fmla="*/ 0 w 40"/>
              <a:gd name="T2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" h="104">
                <a:moveTo>
                  <a:pt x="30" y="0"/>
                </a:moveTo>
                <a:lnTo>
                  <a:pt x="32" y="4"/>
                </a:lnTo>
                <a:lnTo>
                  <a:pt x="32" y="11"/>
                </a:lnTo>
                <a:lnTo>
                  <a:pt x="27" y="11"/>
                </a:lnTo>
                <a:lnTo>
                  <a:pt x="23" y="18"/>
                </a:lnTo>
                <a:lnTo>
                  <a:pt x="23" y="19"/>
                </a:lnTo>
                <a:lnTo>
                  <a:pt x="32" y="25"/>
                </a:lnTo>
                <a:lnTo>
                  <a:pt x="32" y="27"/>
                </a:lnTo>
                <a:lnTo>
                  <a:pt x="32" y="30"/>
                </a:lnTo>
                <a:lnTo>
                  <a:pt x="34" y="31"/>
                </a:lnTo>
                <a:lnTo>
                  <a:pt x="39" y="33"/>
                </a:lnTo>
                <a:lnTo>
                  <a:pt x="40" y="37"/>
                </a:lnTo>
                <a:lnTo>
                  <a:pt x="36" y="42"/>
                </a:lnTo>
                <a:lnTo>
                  <a:pt x="25" y="57"/>
                </a:lnTo>
                <a:lnTo>
                  <a:pt x="0" y="10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1196">
            <a:extLst>
              <a:ext uri="{FF2B5EF4-FFF2-40B4-BE49-F238E27FC236}">
                <a16:creationId xmlns:a16="http://schemas.microsoft.com/office/drawing/2014/main" id="{C702AAB1-DA30-BB62-2E56-B2A24EFC32C8}"/>
              </a:ext>
            </a:extLst>
          </p:cNvPr>
          <p:cNvSpPr>
            <a:spLocks/>
          </p:cNvSpPr>
          <p:nvPr/>
        </p:nvSpPr>
        <p:spPr bwMode="auto">
          <a:xfrm>
            <a:off x="4491048" y="6156350"/>
            <a:ext cx="31750" cy="15875"/>
          </a:xfrm>
          <a:custGeom>
            <a:avLst/>
            <a:gdLst>
              <a:gd name="T0" fmla="*/ 0 w 20"/>
              <a:gd name="T1" fmla="*/ 0 h 10"/>
              <a:gd name="T2" fmla="*/ 5 w 20"/>
              <a:gd name="T3" fmla="*/ 7 h 10"/>
              <a:gd name="T4" fmla="*/ 12 w 20"/>
              <a:gd name="T5" fmla="*/ 4 h 10"/>
              <a:gd name="T6" fmla="*/ 20 w 20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0">
                <a:moveTo>
                  <a:pt x="0" y="0"/>
                </a:moveTo>
                <a:lnTo>
                  <a:pt x="5" y="7"/>
                </a:lnTo>
                <a:lnTo>
                  <a:pt x="12" y="4"/>
                </a:lnTo>
                <a:lnTo>
                  <a:pt x="20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1197">
            <a:extLst>
              <a:ext uri="{FF2B5EF4-FFF2-40B4-BE49-F238E27FC236}">
                <a16:creationId xmlns:a16="http://schemas.microsoft.com/office/drawing/2014/main" id="{624FE139-28B4-28D6-2330-64C0ECEB2B6B}"/>
              </a:ext>
            </a:extLst>
          </p:cNvPr>
          <p:cNvSpPr>
            <a:spLocks/>
          </p:cNvSpPr>
          <p:nvPr/>
        </p:nvSpPr>
        <p:spPr bwMode="auto">
          <a:xfrm>
            <a:off x="4324360" y="6156350"/>
            <a:ext cx="166688" cy="271464"/>
          </a:xfrm>
          <a:custGeom>
            <a:avLst/>
            <a:gdLst>
              <a:gd name="T0" fmla="*/ 0 w 105"/>
              <a:gd name="T1" fmla="*/ 171 h 171"/>
              <a:gd name="T2" fmla="*/ 18 w 105"/>
              <a:gd name="T3" fmla="*/ 120 h 171"/>
              <a:gd name="T4" fmla="*/ 22 w 105"/>
              <a:gd name="T5" fmla="*/ 108 h 171"/>
              <a:gd name="T6" fmla="*/ 41 w 105"/>
              <a:gd name="T7" fmla="*/ 98 h 171"/>
              <a:gd name="T8" fmla="*/ 45 w 105"/>
              <a:gd name="T9" fmla="*/ 90 h 171"/>
              <a:gd name="T10" fmla="*/ 46 w 105"/>
              <a:gd name="T11" fmla="*/ 87 h 171"/>
              <a:gd name="T12" fmla="*/ 48 w 105"/>
              <a:gd name="T13" fmla="*/ 87 h 171"/>
              <a:gd name="T14" fmla="*/ 53 w 105"/>
              <a:gd name="T15" fmla="*/ 83 h 171"/>
              <a:gd name="T16" fmla="*/ 56 w 105"/>
              <a:gd name="T17" fmla="*/ 63 h 171"/>
              <a:gd name="T18" fmla="*/ 60 w 105"/>
              <a:gd name="T19" fmla="*/ 59 h 171"/>
              <a:gd name="T20" fmla="*/ 71 w 105"/>
              <a:gd name="T21" fmla="*/ 55 h 171"/>
              <a:gd name="T22" fmla="*/ 71 w 105"/>
              <a:gd name="T23" fmla="*/ 60 h 171"/>
              <a:gd name="T24" fmla="*/ 80 w 105"/>
              <a:gd name="T25" fmla="*/ 63 h 171"/>
              <a:gd name="T26" fmla="*/ 85 w 105"/>
              <a:gd name="T27" fmla="*/ 52 h 171"/>
              <a:gd name="T28" fmla="*/ 85 w 105"/>
              <a:gd name="T29" fmla="*/ 49 h 171"/>
              <a:gd name="T30" fmla="*/ 79 w 105"/>
              <a:gd name="T31" fmla="*/ 47 h 171"/>
              <a:gd name="T32" fmla="*/ 86 w 105"/>
              <a:gd name="T33" fmla="*/ 41 h 171"/>
              <a:gd name="T34" fmla="*/ 87 w 105"/>
              <a:gd name="T35" fmla="*/ 32 h 171"/>
              <a:gd name="T36" fmla="*/ 86 w 105"/>
              <a:gd name="T37" fmla="*/ 22 h 171"/>
              <a:gd name="T38" fmla="*/ 98 w 105"/>
              <a:gd name="T39" fmla="*/ 14 h 171"/>
              <a:gd name="T40" fmla="*/ 95 w 105"/>
              <a:gd name="T41" fmla="*/ 4 h 171"/>
              <a:gd name="T42" fmla="*/ 95 w 105"/>
              <a:gd name="T43" fmla="*/ 3 h 171"/>
              <a:gd name="T44" fmla="*/ 105 w 105"/>
              <a:gd name="T45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" h="171">
                <a:moveTo>
                  <a:pt x="0" y="171"/>
                </a:moveTo>
                <a:lnTo>
                  <a:pt x="18" y="120"/>
                </a:lnTo>
                <a:lnTo>
                  <a:pt x="22" y="108"/>
                </a:lnTo>
                <a:lnTo>
                  <a:pt x="41" y="98"/>
                </a:lnTo>
                <a:lnTo>
                  <a:pt x="45" y="90"/>
                </a:lnTo>
                <a:lnTo>
                  <a:pt x="46" y="87"/>
                </a:lnTo>
                <a:lnTo>
                  <a:pt x="48" y="87"/>
                </a:lnTo>
                <a:lnTo>
                  <a:pt x="53" y="83"/>
                </a:lnTo>
                <a:lnTo>
                  <a:pt x="56" y="63"/>
                </a:lnTo>
                <a:lnTo>
                  <a:pt x="60" y="59"/>
                </a:lnTo>
                <a:lnTo>
                  <a:pt x="71" y="55"/>
                </a:lnTo>
                <a:lnTo>
                  <a:pt x="71" y="60"/>
                </a:lnTo>
                <a:lnTo>
                  <a:pt x="80" y="63"/>
                </a:lnTo>
                <a:lnTo>
                  <a:pt x="85" y="52"/>
                </a:lnTo>
                <a:lnTo>
                  <a:pt x="85" y="49"/>
                </a:lnTo>
                <a:lnTo>
                  <a:pt x="79" y="47"/>
                </a:lnTo>
                <a:lnTo>
                  <a:pt x="86" y="41"/>
                </a:lnTo>
                <a:lnTo>
                  <a:pt x="87" y="32"/>
                </a:lnTo>
                <a:lnTo>
                  <a:pt x="86" y="22"/>
                </a:lnTo>
                <a:lnTo>
                  <a:pt x="98" y="14"/>
                </a:lnTo>
                <a:lnTo>
                  <a:pt x="95" y="4"/>
                </a:lnTo>
                <a:lnTo>
                  <a:pt x="95" y="3"/>
                </a:lnTo>
                <a:lnTo>
                  <a:pt x="10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1198">
            <a:extLst>
              <a:ext uri="{FF2B5EF4-FFF2-40B4-BE49-F238E27FC236}">
                <a16:creationId xmlns:a16="http://schemas.microsoft.com/office/drawing/2014/main" id="{C711A92C-561C-54FF-87EB-9CDC04CF7E54}"/>
              </a:ext>
            </a:extLst>
          </p:cNvPr>
          <p:cNvSpPr>
            <a:spLocks/>
          </p:cNvSpPr>
          <p:nvPr/>
        </p:nvSpPr>
        <p:spPr bwMode="auto">
          <a:xfrm>
            <a:off x="4324360" y="6427813"/>
            <a:ext cx="212725" cy="30163"/>
          </a:xfrm>
          <a:custGeom>
            <a:avLst/>
            <a:gdLst>
              <a:gd name="T0" fmla="*/ 134 w 134"/>
              <a:gd name="T1" fmla="*/ 11 h 19"/>
              <a:gd name="T2" fmla="*/ 128 w 134"/>
              <a:gd name="T3" fmla="*/ 13 h 19"/>
              <a:gd name="T4" fmla="*/ 119 w 134"/>
              <a:gd name="T5" fmla="*/ 16 h 19"/>
              <a:gd name="T6" fmla="*/ 108 w 134"/>
              <a:gd name="T7" fmla="*/ 17 h 19"/>
              <a:gd name="T8" fmla="*/ 91 w 134"/>
              <a:gd name="T9" fmla="*/ 19 h 19"/>
              <a:gd name="T10" fmla="*/ 75 w 134"/>
              <a:gd name="T11" fmla="*/ 16 h 19"/>
              <a:gd name="T12" fmla="*/ 46 w 134"/>
              <a:gd name="T13" fmla="*/ 12 h 19"/>
              <a:gd name="T14" fmla="*/ 31 w 134"/>
              <a:gd name="T15" fmla="*/ 11 h 19"/>
              <a:gd name="T16" fmla="*/ 23 w 134"/>
              <a:gd name="T17" fmla="*/ 8 h 19"/>
              <a:gd name="T18" fmla="*/ 0 w 134"/>
              <a:gd name="T1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4" h="19">
                <a:moveTo>
                  <a:pt x="134" y="11"/>
                </a:moveTo>
                <a:lnTo>
                  <a:pt x="128" y="13"/>
                </a:lnTo>
                <a:lnTo>
                  <a:pt x="119" y="16"/>
                </a:lnTo>
                <a:lnTo>
                  <a:pt x="108" y="17"/>
                </a:lnTo>
                <a:lnTo>
                  <a:pt x="91" y="19"/>
                </a:lnTo>
                <a:lnTo>
                  <a:pt x="75" y="16"/>
                </a:lnTo>
                <a:lnTo>
                  <a:pt x="46" y="12"/>
                </a:lnTo>
                <a:lnTo>
                  <a:pt x="31" y="11"/>
                </a:lnTo>
                <a:lnTo>
                  <a:pt x="23" y="8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1199">
            <a:extLst>
              <a:ext uri="{FF2B5EF4-FFF2-40B4-BE49-F238E27FC236}">
                <a16:creationId xmlns:a16="http://schemas.microsoft.com/office/drawing/2014/main" id="{175A9E26-A85F-1CA7-3475-17982C118963}"/>
              </a:ext>
            </a:extLst>
          </p:cNvPr>
          <p:cNvSpPr>
            <a:spLocks/>
          </p:cNvSpPr>
          <p:nvPr/>
        </p:nvSpPr>
        <p:spPr bwMode="auto">
          <a:xfrm>
            <a:off x="4537086" y="6410351"/>
            <a:ext cx="114300" cy="34925"/>
          </a:xfrm>
          <a:custGeom>
            <a:avLst/>
            <a:gdLst>
              <a:gd name="T0" fmla="*/ 0 w 72"/>
              <a:gd name="T1" fmla="*/ 22 h 22"/>
              <a:gd name="T2" fmla="*/ 37 w 72"/>
              <a:gd name="T3" fmla="*/ 11 h 22"/>
              <a:gd name="T4" fmla="*/ 56 w 72"/>
              <a:gd name="T5" fmla="*/ 5 h 22"/>
              <a:gd name="T6" fmla="*/ 72 w 72"/>
              <a:gd name="T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2">
                <a:moveTo>
                  <a:pt x="0" y="22"/>
                </a:moveTo>
                <a:lnTo>
                  <a:pt x="37" y="11"/>
                </a:lnTo>
                <a:lnTo>
                  <a:pt x="56" y="5"/>
                </a:lnTo>
                <a:lnTo>
                  <a:pt x="7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1200">
            <a:extLst>
              <a:ext uri="{FF2B5EF4-FFF2-40B4-BE49-F238E27FC236}">
                <a16:creationId xmlns:a16="http://schemas.microsoft.com/office/drawing/2014/main" id="{0F42A20C-5AA2-A405-DCFF-D6878ACDA168}"/>
              </a:ext>
            </a:extLst>
          </p:cNvPr>
          <p:cNvSpPr>
            <a:spLocks/>
          </p:cNvSpPr>
          <p:nvPr/>
        </p:nvSpPr>
        <p:spPr bwMode="auto">
          <a:xfrm>
            <a:off x="3971935" y="5946799"/>
            <a:ext cx="144463" cy="77788"/>
          </a:xfrm>
          <a:custGeom>
            <a:avLst/>
            <a:gdLst>
              <a:gd name="T0" fmla="*/ 66 w 91"/>
              <a:gd name="T1" fmla="*/ 3 h 49"/>
              <a:gd name="T2" fmla="*/ 73 w 91"/>
              <a:gd name="T3" fmla="*/ 8 h 49"/>
              <a:gd name="T4" fmla="*/ 75 w 91"/>
              <a:gd name="T5" fmla="*/ 4 h 49"/>
              <a:gd name="T6" fmla="*/ 84 w 91"/>
              <a:gd name="T7" fmla="*/ 11 h 49"/>
              <a:gd name="T8" fmla="*/ 87 w 91"/>
              <a:gd name="T9" fmla="*/ 12 h 49"/>
              <a:gd name="T10" fmla="*/ 91 w 91"/>
              <a:gd name="T11" fmla="*/ 15 h 49"/>
              <a:gd name="T12" fmla="*/ 79 w 91"/>
              <a:gd name="T13" fmla="*/ 29 h 49"/>
              <a:gd name="T14" fmla="*/ 77 w 91"/>
              <a:gd name="T15" fmla="*/ 29 h 49"/>
              <a:gd name="T16" fmla="*/ 73 w 91"/>
              <a:gd name="T17" fmla="*/ 30 h 49"/>
              <a:gd name="T18" fmla="*/ 71 w 91"/>
              <a:gd name="T19" fmla="*/ 31 h 49"/>
              <a:gd name="T20" fmla="*/ 71 w 91"/>
              <a:gd name="T21" fmla="*/ 35 h 49"/>
              <a:gd name="T22" fmla="*/ 72 w 91"/>
              <a:gd name="T23" fmla="*/ 38 h 49"/>
              <a:gd name="T24" fmla="*/ 69 w 91"/>
              <a:gd name="T25" fmla="*/ 38 h 49"/>
              <a:gd name="T26" fmla="*/ 60 w 91"/>
              <a:gd name="T27" fmla="*/ 39 h 49"/>
              <a:gd name="T28" fmla="*/ 58 w 91"/>
              <a:gd name="T29" fmla="*/ 39 h 49"/>
              <a:gd name="T30" fmla="*/ 6 w 91"/>
              <a:gd name="T31" fmla="*/ 49 h 49"/>
              <a:gd name="T32" fmla="*/ 5 w 91"/>
              <a:gd name="T33" fmla="*/ 42 h 49"/>
              <a:gd name="T34" fmla="*/ 0 w 91"/>
              <a:gd name="T35" fmla="*/ 12 h 49"/>
              <a:gd name="T36" fmla="*/ 0 w 91"/>
              <a:gd name="T37" fmla="*/ 5 h 49"/>
              <a:gd name="T38" fmla="*/ 51 w 91"/>
              <a:gd name="T39" fmla="*/ 1 h 49"/>
              <a:gd name="T40" fmla="*/ 64 w 91"/>
              <a:gd name="T41" fmla="*/ 0 h 49"/>
              <a:gd name="T42" fmla="*/ 66 w 91"/>
              <a:gd name="T43" fmla="*/ 3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1" h="49">
                <a:moveTo>
                  <a:pt x="66" y="3"/>
                </a:moveTo>
                <a:lnTo>
                  <a:pt x="73" y="8"/>
                </a:lnTo>
                <a:lnTo>
                  <a:pt x="75" y="4"/>
                </a:lnTo>
                <a:lnTo>
                  <a:pt x="84" y="11"/>
                </a:lnTo>
                <a:lnTo>
                  <a:pt x="87" y="12"/>
                </a:lnTo>
                <a:lnTo>
                  <a:pt x="91" y="15"/>
                </a:lnTo>
                <a:lnTo>
                  <a:pt x="79" y="29"/>
                </a:lnTo>
                <a:lnTo>
                  <a:pt x="77" y="29"/>
                </a:lnTo>
                <a:lnTo>
                  <a:pt x="73" y="30"/>
                </a:lnTo>
                <a:lnTo>
                  <a:pt x="71" y="31"/>
                </a:lnTo>
                <a:lnTo>
                  <a:pt x="71" y="35"/>
                </a:lnTo>
                <a:lnTo>
                  <a:pt x="72" y="38"/>
                </a:lnTo>
                <a:lnTo>
                  <a:pt x="69" y="38"/>
                </a:lnTo>
                <a:lnTo>
                  <a:pt x="60" y="39"/>
                </a:lnTo>
                <a:lnTo>
                  <a:pt x="58" y="39"/>
                </a:lnTo>
                <a:lnTo>
                  <a:pt x="6" y="49"/>
                </a:lnTo>
                <a:lnTo>
                  <a:pt x="5" y="42"/>
                </a:lnTo>
                <a:lnTo>
                  <a:pt x="0" y="12"/>
                </a:lnTo>
                <a:lnTo>
                  <a:pt x="0" y="5"/>
                </a:lnTo>
                <a:lnTo>
                  <a:pt x="51" y="1"/>
                </a:lnTo>
                <a:lnTo>
                  <a:pt x="64" y="0"/>
                </a:lnTo>
                <a:lnTo>
                  <a:pt x="66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1201">
            <a:extLst>
              <a:ext uri="{FF2B5EF4-FFF2-40B4-BE49-F238E27FC236}">
                <a16:creationId xmlns:a16="http://schemas.microsoft.com/office/drawing/2014/main" id="{04208B17-87E5-D6B3-DC43-8016D3D4A3BE}"/>
              </a:ext>
            </a:extLst>
          </p:cNvPr>
          <p:cNvSpPr>
            <a:spLocks/>
          </p:cNvSpPr>
          <p:nvPr/>
        </p:nvSpPr>
        <p:spPr bwMode="auto">
          <a:xfrm>
            <a:off x="4667261" y="5969024"/>
            <a:ext cx="104775" cy="63500"/>
          </a:xfrm>
          <a:custGeom>
            <a:avLst/>
            <a:gdLst>
              <a:gd name="T0" fmla="*/ 0 w 66"/>
              <a:gd name="T1" fmla="*/ 0 h 40"/>
              <a:gd name="T2" fmla="*/ 8 w 66"/>
              <a:gd name="T3" fmla="*/ 9 h 40"/>
              <a:gd name="T4" fmla="*/ 31 w 66"/>
              <a:gd name="T5" fmla="*/ 21 h 40"/>
              <a:gd name="T6" fmla="*/ 38 w 66"/>
              <a:gd name="T7" fmla="*/ 17 h 40"/>
              <a:gd name="T8" fmla="*/ 40 w 66"/>
              <a:gd name="T9" fmla="*/ 15 h 40"/>
              <a:gd name="T10" fmla="*/ 45 w 66"/>
              <a:gd name="T11" fmla="*/ 12 h 40"/>
              <a:gd name="T12" fmla="*/ 54 w 66"/>
              <a:gd name="T13" fmla="*/ 28 h 40"/>
              <a:gd name="T14" fmla="*/ 66 w 66"/>
              <a:gd name="T1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" h="40">
                <a:moveTo>
                  <a:pt x="0" y="0"/>
                </a:moveTo>
                <a:lnTo>
                  <a:pt x="8" y="9"/>
                </a:lnTo>
                <a:lnTo>
                  <a:pt x="31" y="21"/>
                </a:lnTo>
                <a:lnTo>
                  <a:pt x="38" y="17"/>
                </a:lnTo>
                <a:lnTo>
                  <a:pt x="40" y="15"/>
                </a:lnTo>
                <a:lnTo>
                  <a:pt x="45" y="12"/>
                </a:lnTo>
                <a:lnTo>
                  <a:pt x="54" y="28"/>
                </a:lnTo>
                <a:lnTo>
                  <a:pt x="66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1202">
            <a:extLst>
              <a:ext uri="{FF2B5EF4-FFF2-40B4-BE49-F238E27FC236}">
                <a16:creationId xmlns:a16="http://schemas.microsoft.com/office/drawing/2014/main" id="{CF01D0C8-F368-F759-4799-227B058BCACE}"/>
              </a:ext>
            </a:extLst>
          </p:cNvPr>
          <p:cNvSpPr>
            <a:spLocks/>
          </p:cNvSpPr>
          <p:nvPr/>
        </p:nvSpPr>
        <p:spPr bwMode="auto">
          <a:xfrm>
            <a:off x="4084647" y="5970611"/>
            <a:ext cx="66675" cy="79375"/>
          </a:xfrm>
          <a:custGeom>
            <a:avLst/>
            <a:gdLst>
              <a:gd name="T0" fmla="*/ 31 w 42"/>
              <a:gd name="T1" fmla="*/ 7 h 50"/>
              <a:gd name="T2" fmla="*/ 27 w 42"/>
              <a:gd name="T3" fmla="*/ 14 h 50"/>
              <a:gd name="T4" fmla="*/ 32 w 42"/>
              <a:gd name="T5" fmla="*/ 14 h 50"/>
              <a:gd name="T6" fmla="*/ 34 w 42"/>
              <a:gd name="T7" fmla="*/ 19 h 50"/>
              <a:gd name="T8" fmla="*/ 36 w 42"/>
              <a:gd name="T9" fmla="*/ 26 h 50"/>
              <a:gd name="T10" fmla="*/ 34 w 42"/>
              <a:gd name="T11" fmla="*/ 30 h 50"/>
              <a:gd name="T12" fmla="*/ 42 w 42"/>
              <a:gd name="T13" fmla="*/ 34 h 50"/>
              <a:gd name="T14" fmla="*/ 32 w 42"/>
              <a:gd name="T15" fmla="*/ 38 h 50"/>
              <a:gd name="T16" fmla="*/ 36 w 42"/>
              <a:gd name="T17" fmla="*/ 49 h 50"/>
              <a:gd name="T18" fmla="*/ 23 w 42"/>
              <a:gd name="T19" fmla="*/ 50 h 50"/>
              <a:gd name="T20" fmla="*/ 24 w 42"/>
              <a:gd name="T21" fmla="*/ 46 h 50"/>
              <a:gd name="T22" fmla="*/ 17 w 42"/>
              <a:gd name="T23" fmla="*/ 42 h 50"/>
              <a:gd name="T24" fmla="*/ 13 w 42"/>
              <a:gd name="T25" fmla="*/ 30 h 50"/>
              <a:gd name="T26" fmla="*/ 12 w 42"/>
              <a:gd name="T27" fmla="*/ 33 h 50"/>
              <a:gd name="T28" fmla="*/ 5 w 42"/>
              <a:gd name="T29" fmla="*/ 26 h 50"/>
              <a:gd name="T30" fmla="*/ 1 w 42"/>
              <a:gd name="T31" fmla="*/ 23 h 50"/>
              <a:gd name="T32" fmla="*/ 0 w 42"/>
              <a:gd name="T33" fmla="*/ 20 h 50"/>
              <a:gd name="T34" fmla="*/ 0 w 42"/>
              <a:gd name="T35" fmla="*/ 16 h 50"/>
              <a:gd name="T36" fmla="*/ 2 w 42"/>
              <a:gd name="T37" fmla="*/ 15 h 50"/>
              <a:gd name="T38" fmla="*/ 6 w 42"/>
              <a:gd name="T39" fmla="*/ 14 h 50"/>
              <a:gd name="T40" fmla="*/ 8 w 42"/>
              <a:gd name="T41" fmla="*/ 14 h 50"/>
              <a:gd name="T42" fmla="*/ 20 w 42"/>
              <a:gd name="T43" fmla="*/ 0 h 50"/>
              <a:gd name="T44" fmla="*/ 31 w 42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50">
                <a:moveTo>
                  <a:pt x="31" y="7"/>
                </a:moveTo>
                <a:lnTo>
                  <a:pt x="27" y="14"/>
                </a:lnTo>
                <a:lnTo>
                  <a:pt x="32" y="14"/>
                </a:lnTo>
                <a:lnTo>
                  <a:pt x="34" y="19"/>
                </a:lnTo>
                <a:lnTo>
                  <a:pt x="36" y="26"/>
                </a:lnTo>
                <a:lnTo>
                  <a:pt x="34" y="30"/>
                </a:lnTo>
                <a:lnTo>
                  <a:pt x="42" y="34"/>
                </a:lnTo>
                <a:lnTo>
                  <a:pt x="32" y="38"/>
                </a:lnTo>
                <a:lnTo>
                  <a:pt x="36" y="49"/>
                </a:lnTo>
                <a:lnTo>
                  <a:pt x="23" y="50"/>
                </a:lnTo>
                <a:lnTo>
                  <a:pt x="24" y="46"/>
                </a:lnTo>
                <a:lnTo>
                  <a:pt x="17" y="42"/>
                </a:lnTo>
                <a:lnTo>
                  <a:pt x="13" y="30"/>
                </a:lnTo>
                <a:lnTo>
                  <a:pt x="12" y="33"/>
                </a:lnTo>
                <a:lnTo>
                  <a:pt x="5" y="26"/>
                </a:lnTo>
                <a:lnTo>
                  <a:pt x="1" y="23"/>
                </a:lnTo>
                <a:lnTo>
                  <a:pt x="0" y="20"/>
                </a:lnTo>
                <a:lnTo>
                  <a:pt x="0" y="16"/>
                </a:lnTo>
                <a:lnTo>
                  <a:pt x="2" y="15"/>
                </a:lnTo>
                <a:lnTo>
                  <a:pt x="6" y="14"/>
                </a:lnTo>
                <a:lnTo>
                  <a:pt x="8" y="14"/>
                </a:lnTo>
                <a:lnTo>
                  <a:pt x="20" y="0"/>
                </a:lnTo>
                <a:lnTo>
                  <a:pt x="31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1203">
            <a:extLst>
              <a:ext uri="{FF2B5EF4-FFF2-40B4-BE49-F238E27FC236}">
                <a16:creationId xmlns:a16="http://schemas.microsoft.com/office/drawing/2014/main" id="{7AEE3EEF-C42B-5B50-0308-D599B160E93B}"/>
              </a:ext>
            </a:extLst>
          </p:cNvPr>
          <p:cNvSpPr>
            <a:spLocks/>
          </p:cNvSpPr>
          <p:nvPr/>
        </p:nvSpPr>
        <p:spPr bwMode="auto">
          <a:xfrm>
            <a:off x="4144972" y="6054749"/>
            <a:ext cx="114300" cy="42863"/>
          </a:xfrm>
          <a:custGeom>
            <a:avLst/>
            <a:gdLst>
              <a:gd name="T0" fmla="*/ 72 w 72"/>
              <a:gd name="T1" fmla="*/ 0 h 27"/>
              <a:gd name="T2" fmla="*/ 68 w 72"/>
              <a:gd name="T3" fmla="*/ 3 h 27"/>
              <a:gd name="T4" fmla="*/ 64 w 72"/>
              <a:gd name="T5" fmla="*/ 3 h 27"/>
              <a:gd name="T6" fmla="*/ 57 w 72"/>
              <a:gd name="T7" fmla="*/ 1 h 27"/>
              <a:gd name="T8" fmla="*/ 53 w 72"/>
              <a:gd name="T9" fmla="*/ 10 h 27"/>
              <a:gd name="T10" fmla="*/ 32 w 72"/>
              <a:gd name="T11" fmla="*/ 12 h 27"/>
              <a:gd name="T12" fmla="*/ 22 w 72"/>
              <a:gd name="T13" fmla="*/ 19 h 27"/>
              <a:gd name="T14" fmla="*/ 19 w 72"/>
              <a:gd name="T15" fmla="*/ 22 h 27"/>
              <a:gd name="T16" fmla="*/ 17 w 72"/>
              <a:gd name="T17" fmla="*/ 23 h 27"/>
              <a:gd name="T18" fmla="*/ 16 w 72"/>
              <a:gd name="T19" fmla="*/ 25 h 27"/>
              <a:gd name="T20" fmla="*/ 11 w 72"/>
              <a:gd name="T21" fmla="*/ 27 h 27"/>
              <a:gd name="T22" fmla="*/ 0 w 72"/>
              <a:gd name="T23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" h="27">
                <a:moveTo>
                  <a:pt x="72" y="0"/>
                </a:moveTo>
                <a:lnTo>
                  <a:pt x="68" y="3"/>
                </a:lnTo>
                <a:lnTo>
                  <a:pt x="64" y="3"/>
                </a:lnTo>
                <a:lnTo>
                  <a:pt x="57" y="1"/>
                </a:lnTo>
                <a:lnTo>
                  <a:pt x="53" y="10"/>
                </a:lnTo>
                <a:lnTo>
                  <a:pt x="32" y="12"/>
                </a:lnTo>
                <a:lnTo>
                  <a:pt x="22" y="19"/>
                </a:lnTo>
                <a:lnTo>
                  <a:pt x="19" y="22"/>
                </a:lnTo>
                <a:lnTo>
                  <a:pt x="17" y="23"/>
                </a:lnTo>
                <a:lnTo>
                  <a:pt x="16" y="25"/>
                </a:lnTo>
                <a:lnTo>
                  <a:pt x="11" y="27"/>
                </a:lnTo>
                <a:lnTo>
                  <a:pt x="0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1204">
            <a:extLst>
              <a:ext uri="{FF2B5EF4-FFF2-40B4-BE49-F238E27FC236}">
                <a16:creationId xmlns:a16="http://schemas.microsoft.com/office/drawing/2014/main" id="{5EF475A8-E537-79D9-1E8C-20F51F351B9F}"/>
              </a:ext>
            </a:extLst>
          </p:cNvPr>
          <p:cNvSpPr>
            <a:spLocks/>
          </p:cNvSpPr>
          <p:nvPr/>
        </p:nvSpPr>
        <p:spPr bwMode="auto">
          <a:xfrm>
            <a:off x="4229110" y="5996012"/>
            <a:ext cx="76200" cy="58738"/>
          </a:xfrm>
          <a:custGeom>
            <a:avLst/>
            <a:gdLst>
              <a:gd name="T0" fmla="*/ 0 w 48"/>
              <a:gd name="T1" fmla="*/ 0 h 37"/>
              <a:gd name="T2" fmla="*/ 0 w 48"/>
              <a:gd name="T3" fmla="*/ 8 h 37"/>
              <a:gd name="T4" fmla="*/ 5 w 48"/>
              <a:gd name="T5" fmla="*/ 11 h 37"/>
              <a:gd name="T6" fmla="*/ 11 w 48"/>
              <a:gd name="T7" fmla="*/ 13 h 37"/>
              <a:gd name="T8" fmla="*/ 15 w 48"/>
              <a:gd name="T9" fmla="*/ 13 h 37"/>
              <a:gd name="T10" fmla="*/ 35 w 48"/>
              <a:gd name="T11" fmla="*/ 6 h 37"/>
              <a:gd name="T12" fmla="*/ 42 w 48"/>
              <a:gd name="T13" fmla="*/ 7 h 37"/>
              <a:gd name="T14" fmla="*/ 48 w 48"/>
              <a:gd name="T15" fmla="*/ 28 h 37"/>
              <a:gd name="T16" fmla="*/ 26 w 48"/>
              <a:gd name="T17" fmla="*/ 32 h 37"/>
              <a:gd name="T18" fmla="*/ 19 w 48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37">
                <a:moveTo>
                  <a:pt x="0" y="0"/>
                </a:moveTo>
                <a:lnTo>
                  <a:pt x="0" y="8"/>
                </a:lnTo>
                <a:lnTo>
                  <a:pt x="5" y="11"/>
                </a:lnTo>
                <a:lnTo>
                  <a:pt x="11" y="13"/>
                </a:lnTo>
                <a:lnTo>
                  <a:pt x="15" y="13"/>
                </a:lnTo>
                <a:lnTo>
                  <a:pt x="35" y="6"/>
                </a:lnTo>
                <a:lnTo>
                  <a:pt x="42" y="7"/>
                </a:lnTo>
                <a:lnTo>
                  <a:pt x="48" y="28"/>
                </a:lnTo>
                <a:lnTo>
                  <a:pt x="26" y="32"/>
                </a:lnTo>
                <a:lnTo>
                  <a:pt x="19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1205">
            <a:extLst>
              <a:ext uri="{FF2B5EF4-FFF2-40B4-BE49-F238E27FC236}">
                <a16:creationId xmlns:a16="http://schemas.microsoft.com/office/drawing/2014/main" id="{B09C14FF-CAEA-B05B-BF86-9A7A57C95EBB}"/>
              </a:ext>
            </a:extLst>
          </p:cNvPr>
          <p:cNvSpPr>
            <a:spLocks/>
          </p:cNvSpPr>
          <p:nvPr/>
        </p:nvSpPr>
        <p:spPr bwMode="auto">
          <a:xfrm>
            <a:off x="7678754" y="654052"/>
            <a:ext cx="211138" cy="609603"/>
          </a:xfrm>
          <a:custGeom>
            <a:avLst/>
            <a:gdLst>
              <a:gd name="T0" fmla="*/ 36 w 133"/>
              <a:gd name="T1" fmla="*/ 383 h 384"/>
              <a:gd name="T2" fmla="*/ 19 w 133"/>
              <a:gd name="T3" fmla="*/ 384 h 384"/>
              <a:gd name="T4" fmla="*/ 10 w 133"/>
              <a:gd name="T5" fmla="*/ 356 h 384"/>
              <a:gd name="T6" fmla="*/ 14 w 133"/>
              <a:gd name="T7" fmla="*/ 338 h 384"/>
              <a:gd name="T8" fmla="*/ 11 w 133"/>
              <a:gd name="T9" fmla="*/ 333 h 384"/>
              <a:gd name="T10" fmla="*/ 17 w 133"/>
              <a:gd name="T11" fmla="*/ 320 h 384"/>
              <a:gd name="T12" fmla="*/ 6 w 133"/>
              <a:gd name="T13" fmla="*/ 298 h 384"/>
              <a:gd name="T14" fmla="*/ 6 w 133"/>
              <a:gd name="T15" fmla="*/ 286 h 384"/>
              <a:gd name="T16" fmla="*/ 4 w 133"/>
              <a:gd name="T17" fmla="*/ 279 h 384"/>
              <a:gd name="T18" fmla="*/ 4 w 133"/>
              <a:gd name="T19" fmla="*/ 275 h 384"/>
              <a:gd name="T20" fmla="*/ 6 w 133"/>
              <a:gd name="T21" fmla="*/ 273 h 384"/>
              <a:gd name="T22" fmla="*/ 9 w 133"/>
              <a:gd name="T23" fmla="*/ 258 h 384"/>
              <a:gd name="T24" fmla="*/ 9 w 133"/>
              <a:gd name="T25" fmla="*/ 233 h 384"/>
              <a:gd name="T26" fmla="*/ 7 w 133"/>
              <a:gd name="T27" fmla="*/ 226 h 384"/>
              <a:gd name="T28" fmla="*/ 4 w 133"/>
              <a:gd name="T29" fmla="*/ 217 h 384"/>
              <a:gd name="T30" fmla="*/ 0 w 133"/>
              <a:gd name="T31" fmla="*/ 204 h 384"/>
              <a:gd name="T32" fmla="*/ 9 w 133"/>
              <a:gd name="T33" fmla="*/ 196 h 384"/>
              <a:gd name="T34" fmla="*/ 7 w 133"/>
              <a:gd name="T35" fmla="*/ 189 h 384"/>
              <a:gd name="T36" fmla="*/ 21 w 133"/>
              <a:gd name="T37" fmla="*/ 157 h 384"/>
              <a:gd name="T38" fmla="*/ 30 w 133"/>
              <a:gd name="T39" fmla="*/ 142 h 384"/>
              <a:gd name="T40" fmla="*/ 35 w 133"/>
              <a:gd name="T41" fmla="*/ 116 h 384"/>
              <a:gd name="T42" fmla="*/ 36 w 133"/>
              <a:gd name="T43" fmla="*/ 103 h 384"/>
              <a:gd name="T44" fmla="*/ 39 w 133"/>
              <a:gd name="T45" fmla="*/ 61 h 384"/>
              <a:gd name="T46" fmla="*/ 45 w 133"/>
              <a:gd name="T47" fmla="*/ 7 h 384"/>
              <a:gd name="T48" fmla="*/ 105 w 133"/>
              <a:gd name="T49" fmla="*/ 0 h 384"/>
              <a:gd name="T50" fmla="*/ 107 w 133"/>
              <a:gd name="T51" fmla="*/ 52 h 384"/>
              <a:gd name="T52" fmla="*/ 107 w 133"/>
              <a:gd name="T53" fmla="*/ 53 h 384"/>
              <a:gd name="T54" fmla="*/ 108 w 133"/>
              <a:gd name="T55" fmla="*/ 56 h 384"/>
              <a:gd name="T56" fmla="*/ 112 w 133"/>
              <a:gd name="T57" fmla="*/ 65 h 384"/>
              <a:gd name="T58" fmla="*/ 110 w 133"/>
              <a:gd name="T59" fmla="*/ 78 h 384"/>
              <a:gd name="T60" fmla="*/ 118 w 133"/>
              <a:gd name="T61" fmla="*/ 91 h 384"/>
              <a:gd name="T62" fmla="*/ 133 w 133"/>
              <a:gd name="T63" fmla="*/ 138 h 384"/>
              <a:gd name="T64" fmla="*/ 133 w 133"/>
              <a:gd name="T65" fmla="*/ 142 h 384"/>
              <a:gd name="T66" fmla="*/ 112 w 133"/>
              <a:gd name="T67" fmla="*/ 191 h 384"/>
              <a:gd name="T68" fmla="*/ 112 w 133"/>
              <a:gd name="T69" fmla="*/ 200 h 384"/>
              <a:gd name="T70" fmla="*/ 112 w 133"/>
              <a:gd name="T71" fmla="*/ 210 h 384"/>
              <a:gd name="T72" fmla="*/ 122 w 133"/>
              <a:gd name="T73" fmla="*/ 233 h 384"/>
              <a:gd name="T74" fmla="*/ 123 w 133"/>
              <a:gd name="T75" fmla="*/ 236 h 384"/>
              <a:gd name="T76" fmla="*/ 129 w 133"/>
              <a:gd name="T77" fmla="*/ 249 h 384"/>
              <a:gd name="T78" fmla="*/ 126 w 133"/>
              <a:gd name="T79" fmla="*/ 258 h 384"/>
              <a:gd name="T80" fmla="*/ 129 w 133"/>
              <a:gd name="T81" fmla="*/ 278 h 384"/>
              <a:gd name="T82" fmla="*/ 101 w 133"/>
              <a:gd name="T83" fmla="*/ 304 h 384"/>
              <a:gd name="T84" fmla="*/ 104 w 133"/>
              <a:gd name="T85" fmla="*/ 320 h 384"/>
              <a:gd name="T86" fmla="*/ 81 w 133"/>
              <a:gd name="T87" fmla="*/ 327 h 384"/>
              <a:gd name="T88" fmla="*/ 40 w 133"/>
              <a:gd name="T89" fmla="*/ 353 h 384"/>
              <a:gd name="T90" fmla="*/ 45 w 133"/>
              <a:gd name="T91" fmla="*/ 373 h 384"/>
              <a:gd name="T92" fmla="*/ 36 w 133"/>
              <a:gd name="T93" fmla="*/ 383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3" h="384">
                <a:moveTo>
                  <a:pt x="36" y="383"/>
                </a:moveTo>
                <a:lnTo>
                  <a:pt x="19" y="384"/>
                </a:lnTo>
                <a:lnTo>
                  <a:pt x="10" y="356"/>
                </a:lnTo>
                <a:lnTo>
                  <a:pt x="14" y="338"/>
                </a:lnTo>
                <a:lnTo>
                  <a:pt x="11" y="333"/>
                </a:lnTo>
                <a:lnTo>
                  <a:pt x="17" y="320"/>
                </a:lnTo>
                <a:lnTo>
                  <a:pt x="6" y="298"/>
                </a:lnTo>
                <a:lnTo>
                  <a:pt x="6" y="286"/>
                </a:lnTo>
                <a:lnTo>
                  <a:pt x="4" y="279"/>
                </a:lnTo>
                <a:lnTo>
                  <a:pt x="4" y="275"/>
                </a:lnTo>
                <a:lnTo>
                  <a:pt x="6" y="273"/>
                </a:lnTo>
                <a:lnTo>
                  <a:pt x="9" y="258"/>
                </a:lnTo>
                <a:lnTo>
                  <a:pt x="9" y="233"/>
                </a:lnTo>
                <a:lnTo>
                  <a:pt x="7" y="226"/>
                </a:lnTo>
                <a:lnTo>
                  <a:pt x="4" y="217"/>
                </a:lnTo>
                <a:lnTo>
                  <a:pt x="0" y="204"/>
                </a:lnTo>
                <a:lnTo>
                  <a:pt x="9" y="196"/>
                </a:lnTo>
                <a:lnTo>
                  <a:pt x="7" y="189"/>
                </a:lnTo>
                <a:lnTo>
                  <a:pt x="21" y="157"/>
                </a:lnTo>
                <a:lnTo>
                  <a:pt x="30" y="142"/>
                </a:lnTo>
                <a:lnTo>
                  <a:pt x="35" y="116"/>
                </a:lnTo>
                <a:lnTo>
                  <a:pt x="36" y="103"/>
                </a:lnTo>
                <a:lnTo>
                  <a:pt x="39" y="61"/>
                </a:lnTo>
                <a:lnTo>
                  <a:pt x="45" y="7"/>
                </a:lnTo>
                <a:lnTo>
                  <a:pt x="105" y="0"/>
                </a:lnTo>
                <a:lnTo>
                  <a:pt x="107" y="52"/>
                </a:lnTo>
                <a:lnTo>
                  <a:pt x="107" y="53"/>
                </a:lnTo>
                <a:lnTo>
                  <a:pt x="108" y="56"/>
                </a:lnTo>
                <a:lnTo>
                  <a:pt x="112" y="65"/>
                </a:lnTo>
                <a:lnTo>
                  <a:pt x="110" y="78"/>
                </a:lnTo>
                <a:lnTo>
                  <a:pt x="118" y="91"/>
                </a:lnTo>
                <a:lnTo>
                  <a:pt x="133" y="138"/>
                </a:lnTo>
                <a:lnTo>
                  <a:pt x="133" y="142"/>
                </a:lnTo>
                <a:lnTo>
                  <a:pt x="112" y="191"/>
                </a:lnTo>
                <a:lnTo>
                  <a:pt x="112" y="200"/>
                </a:lnTo>
                <a:lnTo>
                  <a:pt x="112" y="210"/>
                </a:lnTo>
                <a:lnTo>
                  <a:pt x="122" y="233"/>
                </a:lnTo>
                <a:lnTo>
                  <a:pt x="123" y="236"/>
                </a:lnTo>
                <a:lnTo>
                  <a:pt x="129" y="249"/>
                </a:lnTo>
                <a:lnTo>
                  <a:pt x="126" y="258"/>
                </a:lnTo>
                <a:lnTo>
                  <a:pt x="129" y="278"/>
                </a:lnTo>
                <a:lnTo>
                  <a:pt x="101" y="304"/>
                </a:lnTo>
                <a:lnTo>
                  <a:pt x="104" y="320"/>
                </a:lnTo>
                <a:lnTo>
                  <a:pt x="81" y="327"/>
                </a:lnTo>
                <a:lnTo>
                  <a:pt x="40" y="353"/>
                </a:lnTo>
                <a:lnTo>
                  <a:pt x="45" y="373"/>
                </a:lnTo>
                <a:lnTo>
                  <a:pt x="36" y="38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1206">
            <a:extLst>
              <a:ext uri="{FF2B5EF4-FFF2-40B4-BE49-F238E27FC236}">
                <a16:creationId xmlns:a16="http://schemas.microsoft.com/office/drawing/2014/main" id="{E1C65B3A-CC89-C90F-F745-D8E46951DD58}"/>
              </a:ext>
            </a:extLst>
          </p:cNvPr>
          <p:cNvSpPr>
            <a:spLocks/>
          </p:cNvSpPr>
          <p:nvPr/>
        </p:nvSpPr>
        <p:spPr bwMode="auto">
          <a:xfrm>
            <a:off x="7688279" y="869953"/>
            <a:ext cx="434976" cy="455614"/>
          </a:xfrm>
          <a:custGeom>
            <a:avLst/>
            <a:gdLst>
              <a:gd name="T0" fmla="*/ 254 w 274"/>
              <a:gd name="T1" fmla="*/ 53 h 287"/>
              <a:gd name="T2" fmla="*/ 274 w 274"/>
              <a:gd name="T3" fmla="*/ 57 h 287"/>
              <a:gd name="T4" fmla="*/ 258 w 274"/>
              <a:gd name="T5" fmla="*/ 81 h 287"/>
              <a:gd name="T6" fmla="*/ 220 w 274"/>
              <a:gd name="T7" fmla="*/ 123 h 287"/>
              <a:gd name="T8" fmla="*/ 214 w 274"/>
              <a:gd name="T9" fmla="*/ 153 h 287"/>
              <a:gd name="T10" fmla="*/ 229 w 274"/>
              <a:gd name="T11" fmla="*/ 207 h 287"/>
              <a:gd name="T12" fmla="*/ 232 w 274"/>
              <a:gd name="T13" fmla="*/ 229 h 287"/>
              <a:gd name="T14" fmla="*/ 224 w 274"/>
              <a:gd name="T15" fmla="*/ 227 h 287"/>
              <a:gd name="T16" fmla="*/ 207 w 274"/>
              <a:gd name="T17" fmla="*/ 218 h 287"/>
              <a:gd name="T18" fmla="*/ 196 w 274"/>
              <a:gd name="T19" fmla="*/ 207 h 287"/>
              <a:gd name="T20" fmla="*/ 192 w 274"/>
              <a:gd name="T21" fmla="*/ 199 h 287"/>
              <a:gd name="T22" fmla="*/ 187 w 274"/>
              <a:gd name="T23" fmla="*/ 186 h 287"/>
              <a:gd name="T24" fmla="*/ 185 w 274"/>
              <a:gd name="T25" fmla="*/ 183 h 287"/>
              <a:gd name="T26" fmla="*/ 164 w 274"/>
              <a:gd name="T27" fmla="*/ 191 h 287"/>
              <a:gd name="T28" fmla="*/ 157 w 274"/>
              <a:gd name="T29" fmla="*/ 194 h 287"/>
              <a:gd name="T30" fmla="*/ 153 w 274"/>
              <a:gd name="T31" fmla="*/ 198 h 287"/>
              <a:gd name="T32" fmla="*/ 147 w 274"/>
              <a:gd name="T33" fmla="*/ 210 h 287"/>
              <a:gd name="T34" fmla="*/ 143 w 274"/>
              <a:gd name="T35" fmla="*/ 213 h 287"/>
              <a:gd name="T36" fmla="*/ 132 w 274"/>
              <a:gd name="T37" fmla="*/ 222 h 287"/>
              <a:gd name="T38" fmla="*/ 131 w 274"/>
              <a:gd name="T39" fmla="*/ 225 h 287"/>
              <a:gd name="T40" fmla="*/ 135 w 274"/>
              <a:gd name="T41" fmla="*/ 229 h 287"/>
              <a:gd name="T42" fmla="*/ 132 w 274"/>
              <a:gd name="T43" fmla="*/ 232 h 287"/>
              <a:gd name="T44" fmla="*/ 121 w 274"/>
              <a:gd name="T45" fmla="*/ 240 h 287"/>
              <a:gd name="T46" fmla="*/ 117 w 274"/>
              <a:gd name="T47" fmla="*/ 244 h 287"/>
              <a:gd name="T48" fmla="*/ 113 w 274"/>
              <a:gd name="T49" fmla="*/ 247 h 287"/>
              <a:gd name="T50" fmla="*/ 106 w 274"/>
              <a:gd name="T51" fmla="*/ 242 h 287"/>
              <a:gd name="T52" fmla="*/ 102 w 274"/>
              <a:gd name="T53" fmla="*/ 243 h 287"/>
              <a:gd name="T54" fmla="*/ 98 w 274"/>
              <a:gd name="T55" fmla="*/ 244 h 287"/>
              <a:gd name="T56" fmla="*/ 89 w 274"/>
              <a:gd name="T57" fmla="*/ 239 h 287"/>
              <a:gd name="T58" fmla="*/ 79 w 274"/>
              <a:gd name="T59" fmla="*/ 240 h 287"/>
              <a:gd name="T60" fmla="*/ 64 w 274"/>
              <a:gd name="T61" fmla="*/ 248 h 287"/>
              <a:gd name="T62" fmla="*/ 61 w 274"/>
              <a:gd name="T63" fmla="*/ 255 h 287"/>
              <a:gd name="T64" fmla="*/ 60 w 274"/>
              <a:gd name="T65" fmla="*/ 263 h 287"/>
              <a:gd name="T66" fmla="*/ 49 w 274"/>
              <a:gd name="T67" fmla="*/ 285 h 287"/>
              <a:gd name="T68" fmla="*/ 34 w 274"/>
              <a:gd name="T69" fmla="*/ 287 h 287"/>
              <a:gd name="T70" fmla="*/ 12 w 274"/>
              <a:gd name="T71" fmla="*/ 280 h 287"/>
              <a:gd name="T72" fmla="*/ 0 w 274"/>
              <a:gd name="T73" fmla="*/ 270 h 287"/>
              <a:gd name="T74" fmla="*/ 13 w 274"/>
              <a:gd name="T75" fmla="*/ 248 h 287"/>
              <a:gd name="T76" fmla="*/ 34 w 274"/>
              <a:gd name="T77" fmla="*/ 217 h 287"/>
              <a:gd name="T78" fmla="*/ 95 w 274"/>
              <a:gd name="T79" fmla="*/ 168 h 287"/>
              <a:gd name="T80" fmla="*/ 123 w 274"/>
              <a:gd name="T81" fmla="*/ 113 h 287"/>
              <a:gd name="T82" fmla="*/ 136 w 274"/>
              <a:gd name="T83" fmla="*/ 77 h 287"/>
              <a:gd name="T84" fmla="*/ 179 w 274"/>
              <a:gd name="T85" fmla="*/ 17 h 287"/>
              <a:gd name="T86" fmla="*/ 192 w 274"/>
              <a:gd name="T87" fmla="*/ 18 h 287"/>
              <a:gd name="T88" fmla="*/ 211 w 274"/>
              <a:gd name="T89" fmla="*/ 3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4" h="287">
                <a:moveTo>
                  <a:pt x="225" y="40"/>
                </a:moveTo>
                <a:lnTo>
                  <a:pt x="235" y="59"/>
                </a:lnTo>
                <a:lnTo>
                  <a:pt x="254" y="53"/>
                </a:lnTo>
                <a:lnTo>
                  <a:pt x="259" y="56"/>
                </a:lnTo>
                <a:lnTo>
                  <a:pt x="265" y="59"/>
                </a:lnTo>
                <a:lnTo>
                  <a:pt x="274" y="57"/>
                </a:lnTo>
                <a:lnTo>
                  <a:pt x="265" y="67"/>
                </a:lnTo>
                <a:lnTo>
                  <a:pt x="263" y="79"/>
                </a:lnTo>
                <a:lnTo>
                  <a:pt x="258" y="81"/>
                </a:lnTo>
                <a:lnTo>
                  <a:pt x="247" y="102"/>
                </a:lnTo>
                <a:lnTo>
                  <a:pt x="224" y="107"/>
                </a:lnTo>
                <a:lnTo>
                  <a:pt x="220" y="123"/>
                </a:lnTo>
                <a:lnTo>
                  <a:pt x="217" y="138"/>
                </a:lnTo>
                <a:lnTo>
                  <a:pt x="213" y="149"/>
                </a:lnTo>
                <a:lnTo>
                  <a:pt x="214" y="153"/>
                </a:lnTo>
                <a:lnTo>
                  <a:pt x="214" y="154"/>
                </a:lnTo>
                <a:lnTo>
                  <a:pt x="217" y="177"/>
                </a:lnTo>
                <a:lnTo>
                  <a:pt x="229" y="207"/>
                </a:lnTo>
                <a:lnTo>
                  <a:pt x="232" y="216"/>
                </a:lnTo>
                <a:lnTo>
                  <a:pt x="232" y="221"/>
                </a:lnTo>
                <a:lnTo>
                  <a:pt x="232" y="229"/>
                </a:lnTo>
                <a:lnTo>
                  <a:pt x="228" y="228"/>
                </a:lnTo>
                <a:lnTo>
                  <a:pt x="225" y="227"/>
                </a:lnTo>
                <a:lnTo>
                  <a:pt x="224" y="227"/>
                </a:lnTo>
                <a:lnTo>
                  <a:pt x="214" y="222"/>
                </a:lnTo>
                <a:lnTo>
                  <a:pt x="211" y="221"/>
                </a:lnTo>
                <a:lnTo>
                  <a:pt x="207" y="218"/>
                </a:lnTo>
                <a:lnTo>
                  <a:pt x="202" y="213"/>
                </a:lnTo>
                <a:lnTo>
                  <a:pt x="198" y="209"/>
                </a:lnTo>
                <a:lnTo>
                  <a:pt x="196" y="207"/>
                </a:lnTo>
                <a:lnTo>
                  <a:pt x="196" y="206"/>
                </a:lnTo>
                <a:lnTo>
                  <a:pt x="194" y="202"/>
                </a:lnTo>
                <a:lnTo>
                  <a:pt x="192" y="199"/>
                </a:lnTo>
                <a:lnTo>
                  <a:pt x="189" y="192"/>
                </a:lnTo>
                <a:lnTo>
                  <a:pt x="189" y="190"/>
                </a:lnTo>
                <a:lnTo>
                  <a:pt x="187" y="186"/>
                </a:lnTo>
                <a:lnTo>
                  <a:pt x="187" y="184"/>
                </a:lnTo>
                <a:lnTo>
                  <a:pt x="185" y="184"/>
                </a:lnTo>
                <a:lnTo>
                  <a:pt x="185" y="183"/>
                </a:lnTo>
                <a:lnTo>
                  <a:pt x="172" y="190"/>
                </a:lnTo>
                <a:lnTo>
                  <a:pt x="168" y="194"/>
                </a:lnTo>
                <a:lnTo>
                  <a:pt x="164" y="191"/>
                </a:lnTo>
                <a:lnTo>
                  <a:pt x="162" y="191"/>
                </a:lnTo>
                <a:lnTo>
                  <a:pt x="161" y="191"/>
                </a:lnTo>
                <a:lnTo>
                  <a:pt x="157" y="194"/>
                </a:lnTo>
                <a:lnTo>
                  <a:pt x="154" y="197"/>
                </a:lnTo>
                <a:lnTo>
                  <a:pt x="154" y="198"/>
                </a:lnTo>
                <a:lnTo>
                  <a:pt x="153" y="198"/>
                </a:lnTo>
                <a:lnTo>
                  <a:pt x="151" y="207"/>
                </a:lnTo>
                <a:lnTo>
                  <a:pt x="151" y="209"/>
                </a:lnTo>
                <a:lnTo>
                  <a:pt x="147" y="210"/>
                </a:lnTo>
                <a:lnTo>
                  <a:pt x="146" y="210"/>
                </a:lnTo>
                <a:lnTo>
                  <a:pt x="143" y="212"/>
                </a:lnTo>
                <a:lnTo>
                  <a:pt x="143" y="213"/>
                </a:lnTo>
                <a:lnTo>
                  <a:pt x="138" y="221"/>
                </a:lnTo>
                <a:lnTo>
                  <a:pt x="134" y="221"/>
                </a:lnTo>
                <a:lnTo>
                  <a:pt x="132" y="222"/>
                </a:lnTo>
                <a:lnTo>
                  <a:pt x="131" y="222"/>
                </a:lnTo>
                <a:lnTo>
                  <a:pt x="131" y="224"/>
                </a:lnTo>
                <a:lnTo>
                  <a:pt x="131" y="225"/>
                </a:lnTo>
                <a:lnTo>
                  <a:pt x="132" y="227"/>
                </a:lnTo>
                <a:lnTo>
                  <a:pt x="132" y="228"/>
                </a:lnTo>
                <a:lnTo>
                  <a:pt x="135" y="229"/>
                </a:lnTo>
                <a:lnTo>
                  <a:pt x="134" y="231"/>
                </a:lnTo>
                <a:lnTo>
                  <a:pt x="134" y="232"/>
                </a:lnTo>
                <a:lnTo>
                  <a:pt x="132" y="232"/>
                </a:lnTo>
                <a:lnTo>
                  <a:pt x="129" y="233"/>
                </a:lnTo>
                <a:lnTo>
                  <a:pt x="124" y="239"/>
                </a:lnTo>
                <a:lnTo>
                  <a:pt x="121" y="240"/>
                </a:lnTo>
                <a:lnTo>
                  <a:pt x="120" y="243"/>
                </a:lnTo>
                <a:lnTo>
                  <a:pt x="119" y="244"/>
                </a:lnTo>
                <a:lnTo>
                  <a:pt x="117" y="244"/>
                </a:lnTo>
                <a:lnTo>
                  <a:pt x="116" y="246"/>
                </a:lnTo>
                <a:lnTo>
                  <a:pt x="114" y="247"/>
                </a:lnTo>
                <a:lnTo>
                  <a:pt x="113" y="247"/>
                </a:lnTo>
                <a:lnTo>
                  <a:pt x="112" y="246"/>
                </a:lnTo>
                <a:lnTo>
                  <a:pt x="108" y="242"/>
                </a:lnTo>
                <a:lnTo>
                  <a:pt x="106" y="242"/>
                </a:lnTo>
                <a:lnTo>
                  <a:pt x="105" y="242"/>
                </a:lnTo>
                <a:lnTo>
                  <a:pt x="104" y="242"/>
                </a:lnTo>
                <a:lnTo>
                  <a:pt x="102" y="243"/>
                </a:lnTo>
                <a:lnTo>
                  <a:pt x="99" y="244"/>
                </a:lnTo>
                <a:lnTo>
                  <a:pt x="98" y="244"/>
                </a:lnTo>
                <a:lnTo>
                  <a:pt x="98" y="244"/>
                </a:lnTo>
                <a:lnTo>
                  <a:pt x="97" y="243"/>
                </a:lnTo>
                <a:lnTo>
                  <a:pt x="95" y="237"/>
                </a:lnTo>
                <a:lnTo>
                  <a:pt x="89" y="239"/>
                </a:lnTo>
                <a:lnTo>
                  <a:pt x="83" y="244"/>
                </a:lnTo>
                <a:lnTo>
                  <a:pt x="79" y="239"/>
                </a:lnTo>
                <a:lnTo>
                  <a:pt x="79" y="240"/>
                </a:lnTo>
                <a:lnTo>
                  <a:pt x="68" y="247"/>
                </a:lnTo>
                <a:lnTo>
                  <a:pt x="65" y="247"/>
                </a:lnTo>
                <a:lnTo>
                  <a:pt x="64" y="248"/>
                </a:lnTo>
                <a:lnTo>
                  <a:pt x="61" y="250"/>
                </a:lnTo>
                <a:lnTo>
                  <a:pt x="61" y="251"/>
                </a:lnTo>
                <a:lnTo>
                  <a:pt x="61" y="255"/>
                </a:lnTo>
                <a:lnTo>
                  <a:pt x="60" y="257"/>
                </a:lnTo>
                <a:lnTo>
                  <a:pt x="59" y="261"/>
                </a:lnTo>
                <a:lnTo>
                  <a:pt x="60" y="263"/>
                </a:lnTo>
                <a:lnTo>
                  <a:pt x="59" y="266"/>
                </a:lnTo>
                <a:lnTo>
                  <a:pt x="59" y="273"/>
                </a:lnTo>
                <a:lnTo>
                  <a:pt x="49" y="285"/>
                </a:lnTo>
                <a:lnTo>
                  <a:pt x="48" y="285"/>
                </a:lnTo>
                <a:lnTo>
                  <a:pt x="46" y="285"/>
                </a:lnTo>
                <a:lnTo>
                  <a:pt x="34" y="287"/>
                </a:lnTo>
                <a:lnTo>
                  <a:pt x="31" y="280"/>
                </a:lnTo>
                <a:lnTo>
                  <a:pt x="19" y="284"/>
                </a:lnTo>
                <a:lnTo>
                  <a:pt x="12" y="280"/>
                </a:lnTo>
                <a:lnTo>
                  <a:pt x="5" y="281"/>
                </a:lnTo>
                <a:lnTo>
                  <a:pt x="5" y="273"/>
                </a:lnTo>
                <a:lnTo>
                  <a:pt x="0" y="270"/>
                </a:lnTo>
                <a:lnTo>
                  <a:pt x="4" y="257"/>
                </a:lnTo>
                <a:lnTo>
                  <a:pt x="11" y="251"/>
                </a:lnTo>
                <a:lnTo>
                  <a:pt x="13" y="248"/>
                </a:lnTo>
                <a:lnTo>
                  <a:pt x="30" y="247"/>
                </a:lnTo>
                <a:lnTo>
                  <a:pt x="39" y="237"/>
                </a:lnTo>
                <a:lnTo>
                  <a:pt x="34" y="217"/>
                </a:lnTo>
                <a:lnTo>
                  <a:pt x="75" y="191"/>
                </a:lnTo>
                <a:lnTo>
                  <a:pt x="98" y="184"/>
                </a:lnTo>
                <a:lnTo>
                  <a:pt x="95" y="168"/>
                </a:lnTo>
                <a:lnTo>
                  <a:pt x="123" y="142"/>
                </a:lnTo>
                <a:lnTo>
                  <a:pt x="120" y="122"/>
                </a:lnTo>
                <a:lnTo>
                  <a:pt x="123" y="113"/>
                </a:lnTo>
                <a:lnTo>
                  <a:pt x="128" y="108"/>
                </a:lnTo>
                <a:lnTo>
                  <a:pt x="129" y="104"/>
                </a:lnTo>
                <a:lnTo>
                  <a:pt x="136" y="77"/>
                </a:lnTo>
                <a:lnTo>
                  <a:pt x="157" y="62"/>
                </a:lnTo>
                <a:lnTo>
                  <a:pt x="177" y="29"/>
                </a:lnTo>
                <a:lnTo>
                  <a:pt x="179" y="17"/>
                </a:lnTo>
                <a:lnTo>
                  <a:pt x="179" y="3"/>
                </a:lnTo>
                <a:lnTo>
                  <a:pt x="185" y="0"/>
                </a:lnTo>
                <a:lnTo>
                  <a:pt x="192" y="18"/>
                </a:lnTo>
                <a:lnTo>
                  <a:pt x="200" y="22"/>
                </a:lnTo>
                <a:lnTo>
                  <a:pt x="209" y="25"/>
                </a:lnTo>
                <a:lnTo>
                  <a:pt x="211" y="30"/>
                </a:lnTo>
                <a:lnTo>
                  <a:pt x="225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1207">
            <a:extLst>
              <a:ext uri="{FF2B5EF4-FFF2-40B4-BE49-F238E27FC236}">
                <a16:creationId xmlns:a16="http://schemas.microsoft.com/office/drawing/2014/main" id="{18BA04A8-1329-3C5F-4DDE-6371340330A5}"/>
              </a:ext>
            </a:extLst>
          </p:cNvPr>
          <p:cNvSpPr>
            <a:spLocks/>
          </p:cNvSpPr>
          <p:nvPr/>
        </p:nvSpPr>
        <p:spPr bwMode="auto">
          <a:xfrm>
            <a:off x="8056579" y="1082679"/>
            <a:ext cx="403226" cy="488952"/>
          </a:xfrm>
          <a:custGeom>
            <a:avLst/>
            <a:gdLst>
              <a:gd name="T0" fmla="*/ 228 w 254"/>
              <a:gd name="T1" fmla="*/ 67 h 308"/>
              <a:gd name="T2" fmla="*/ 232 w 254"/>
              <a:gd name="T3" fmla="*/ 72 h 308"/>
              <a:gd name="T4" fmla="*/ 234 w 254"/>
              <a:gd name="T5" fmla="*/ 73 h 308"/>
              <a:gd name="T6" fmla="*/ 239 w 254"/>
              <a:gd name="T7" fmla="*/ 83 h 308"/>
              <a:gd name="T8" fmla="*/ 241 w 254"/>
              <a:gd name="T9" fmla="*/ 87 h 308"/>
              <a:gd name="T10" fmla="*/ 245 w 254"/>
              <a:gd name="T11" fmla="*/ 90 h 308"/>
              <a:gd name="T12" fmla="*/ 245 w 254"/>
              <a:gd name="T13" fmla="*/ 94 h 308"/>
              <a:gd name="T14" fmla="*/ 252 w 254"/>
              <a:gd name="T15" fmla="*/ 112 h 308"/>
              <a:gd name="T16" fmla="*/ 254 w 254"/>
              <a:gd name="T17" fmla="*/ 118 h 308"/>
              <a:gd name="T18" fmla="*/ 237 w 254"/>
              <a:gd name="T19" fmla="*/ 133 h 308"/>
              <a:gd name="T20" fmla="*/ 226 w 254"/>
              <a:gd name="T21" fmla="*/ 135 h 308"/>
              <a:gd name="T22" fmla="*/ 198 w 254"/>
              <a:gd name="T23" fmla="*/ 123 h 308"/>
              <a:gd name="T24" fmla="*/ 176 w 254"/>
              <a:gd name="T25" fmla="*/ 113 h 308"/>
              <a:gd name="T26" fmla="*/ 172 w 254"/>
              <a:gd name="T27" fmla="*/ 120 h 308"/>
              <a:gd name="T28" fmla="*/ 181 w 254"/>
              <a:gd name="T29" fmla="*/ 129 h 308"/>
              <a:gd name="T30" fmla="*/ 187 w 254"/>
              <a:gd name="T31" fmla="*/ 142 h 308"/>
              <a:gd name="T32" fmla="*/ 184 w 254"/>
              <a:gd name="T33" fmla="*/ 151 h 308"/>
              <a:gd name="T34" fmla="*/ 184 w 254"/>
              <a:gd name="T35" fmla="*/ 155 h 308"/>
              <a:gd name="T36" fmla="*/ 181 w 254"/>
              <a:gd name="T37" fmla="*/ 176 h 308"/>
              <a:gd name="T38" fmla="*/ 174 w 254"/>
              <a:gd name="T39" fmla="*/ 185 h 308"/>
              <a:gd name="T40" fmla="*/ 170 w 254"/>
              <a:gd name="T41" fmla="*/ 183 h 308"/>
              <a:gd name="T42" fmla="*/ 161 w 254"/>
              <a:gd name="T43" fmla="*/ 188 h 308"/>
              <a:gd name="T44" fmla="*/ 155 w 254"/>
              <a:gd name="T45" fmla="*/ 196 h 308"/>
              <a:gd name="T46" fmla="*/ 146 w 254"/>
              <a:gd name="T47" fmla="*/ 217 h 308"/>
              <a:gd name="T48" fmla="*/ 138 w 254"/>
              <a:gd name="T49" fmla="*/ 218 h 308"/>
              <a:gd name="T50" fmla="*/ 125 w 254"/>
              <a:gd name="T51" fmla="*/ 223 h 308"/>
              <a:gd name="T52" fmla="*/ 124 w 254"/>
              <a:gd name="T53" fmla="*/ 241 h 308"/>
              <a:gd name="T54" fmla="*/ 128 w 254"/>
              <a:gd name="T55" fmla="*/ 245 h 308"/>
              <a:gd name="T56" fmla="*/ 128 w 254"/>
              <a:gd name="T57" fmla="*/ 253 h 308"/>
              <a:gd name="T58" fmla="*/ 128 w 254"/>
              <a:gd name="T59" fmla="*/ 259 h 308"/>
              <a:gd name="T60" fmla="*/ 128 w 254"/>
              <a:gd name="T61" fmla="*/ 266 h 308"/>
              <a:gd name="T62" fmla="*/ 128 w 254"/>
              <a:gd name="T63" fmla="*/ 277 h 308"/>
              <a:gd name="T64" fmla="*/ 118 w 254"/>
              <a:gd name="T65" fmla="*/ 298 h 308"/>
              <a:gd name="T66" fmla="*/ 116 w 254"/>
              <a:gd name="T67" fmla="*/ 308 h 308"/>
              <a:gd name="T68" fmla="*/ 113 w 254"/>
              <a:gd name="T69" fmla="*/ 304 h 308"/>
              <a:gd name="T70" fmla="*/ 109 w 254"/>
              <a:gd name="T71" fmla="*/ 303 h 308"/>
              <a:gd name="T72" fmla="*/ 103 w 254"/>
              <a:gd name="T73" fmla="*/ 300 h 308"/>
              <a:gd name="T74" fmla="*/ 95 w 254"/>
              <a:gd name="T75" fmla="*/ 294 h 308"/>
              <a:gd name="T76" fmla="*/ 87 w 254"/>
              <a:gd name="T77" fmla="*/ 283 h 308"/>
              <a:gd name="T78" fmla="*/ 86 w 254"/>
              <a:gd name="T79" fmla="*/ 266 h 308"/>
              <a:gd name="T80" fmla="*/ 87 w 254"/>
              <a:gd name="T81" fmla="*/ 249 h 308"/>
              <a:gd name="T82" fmla="*/ 97 w 254"/>
              <a:gd name="T83" fmla="*/ 225 h 308"/>
              <a:gd name="T84" fmla="*/ 103 w 254"/>
              <a:gd name="T85" fmla="*/ 213 h 308"/>
              <a:gd name="T86" fmla="*/ 112 w 254"/>
              <a:gd name="T87" fmla="*/ 189 h 308"/>
              <a:gd name="T88" fmla="*/ 110 w 254"/>
              <a:gd name="T89" fmla="*/ 176 h 308"/>
              <a:gd name="T90" fmla="*/ 103 w 254"/>
              <a:gd name="T91" fmla="*/ 163 h 308"/>
              <a:gd name="T92" fmla="*/ 95 w 254"/>
              <a:gd name="T93" fmla="*/ 153 h 308"/>
              <a:gd name="T94" fmla="*/ 91 w 254"/>
              <a:gd name="T95" fmla="*/ 144 h 308"/>
              <a:gd name="T96" fmla="*/ 86 w 254"/>
              <a:gd name="T97" fmla="*/ 135 h 308"/>
              <a:gd name="T98" fmla="*/ 82 w 254"/>
              <a:gd name="T99" fmla="*/ 128 h 308"/>
              <a:gd name="T100" fmla="*/ 68 w 254"/>
              <a:gd name="T101" fmla="*/ 125 h 308"/>
              <a:gd name="T102" fmla="*/ 49 w 254"/>
              <a:gd name="T103" fmla="*/ 120 h 308"/>
              <a:gd name="T104" fmla="*/ 33 w 254"/>
              <a:gd name="T105" fmla="*/ 117 h 308"/>
              <a:gd name="T106" fmla="*/ 20 w 254"/>
              <a:gd name="T107" fmla="*/ 114 h 308"/>
              <a:gd name="T108" fmla="*/ 9 w 254"/>
              <a:gd name="T109" fmla="*/ 112 h 308"/>
              <a:gd name="T110" fmla="*/ 31 w 254"/>
              <a:gd name="T111" fmla="*/ 75 h 308"/>
              <a:gd name="T112" fmla="*/ 79 w 254"/>
              <a:gd name="T113" fmla="*/ 54 h 308"/>
              <a:gd name="T114" fmla="*/ 78 w 254"/>
              <a:gd name="T115" fmla="*/ 27 h 308"/>
              <a:gd name="T116" fmla="*/ 195 w 254"/>
              <a:gd name="T117" fmla="*/ 20 h 308"/>
              <a:gd name="T118" fmla="*/ 239 w 254"/>
              <a:gd name="T119" fmla="*/ 11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4" h="308">
                <a:moveTo>
                  <a:pt x="239" y="11"/>
                </a:moveTo>
                <a:lnTo>
                  <a:pt x="226" y="64"/>
                </a:lnTo>
                <a:lnTo>
                  <a:pt x="228" y="67"/>
                </a:lnTo>
                <a:lnTo>
                  <a:pt x="228" y="68"/>
                </a:lnTo>
                <a:lnTo>
                  <a:pt x="230" y="71"/>
                </a:lnTo>
                <a:lnTo>
                  <a:pt x="232" y="72"/>
                </a:lnTo>
                <a:lnTo>
                  <a:pt x="233" y="72"/>
                </a:lnTo>
                <a:lnTo>
                  <a:pt x="233" y="75"/>
                </a:lnTo>
                <a:lnTo>
                  <a:pt x="234" y="73"/>
                </a:lnTo>
                <a:lnTo>
                  <a:pt x="234" y="78"/>
                </a:lnTo>
                <a:lnTo>
                  <a:pt x="237" y="78"/>
                </a:lnTo>
                <a:lnTo>
                  <a:pt x="239" y="83"/>
                </a:lnTo>
                <a:lnTo>
                  <a:pt x="237" y="84"/>
                </a:lnTo>
                <a:lnTo>
                  <a:pt x="240" y="87"/>
                </a:lnTo>
                <a:lnTo>
                  <a:pt x="241" y="87"/>
                </a:lnTo>
                <a:lnTo>
                  <a:pt x="244" y="90"/>
                </a:lnTo>
                <a:lnTo>
                  <a:pt x="244" y="88"/>
                </a:lnTo>
                <a:lnTo>
                  <a:pt x="245" y="90"/>
                </a:lnTo>
                <a:lnTo>
                  <a:pt x="247" y="93"/>
                </a:lnTo>
                <a:lnTo>
                  <a:pt x="245" y="91"/>
                </a:lnTo>
                <a:lnTo>
                  <a:pt x="245" y="94"/>
                </a:lnTo>
                <a:lnTo>
                  <a:pt x="248" y="99"/>
                </a:lnTo>
                <a:lnTo>
                  <a:pt x="251" y="103"/>
                </a:lnTo>
                <a:lnTo>
                  <a:pt x="252" y="112"/>
                </a:lnTo>
                <a:lnTo>
                  <a:pt x="251" y="113"/>
                </a:lnTo>
                <a:lnTo>
                  <a:pt x="254" y="117"/>
                </a:lnTo>
                <a:lnTo>
                  <a:pt x="254" y="118"/>
                </a:lnTo>
                <a:lnTo>
                  <a:pt x="254" y="121"/>
                </a:lnTo>
                <a:lnTo>
                  <a:pt x="245" y="133"/>
                </a:lnTo>
                <a:lnTo>
                  <a:pt x="237" y="133"/>
                </a:lnTo>
                <a:lnTo>
                  <a:pt x="236" y="133"/>
                </a:lnTo>
                <a:lnTo>
                  <a:pt x="233" y="133"/>
                </a:lnTo>
                <a:lnTo>
                  <a:pt x="226" y="135"/>
                </a:lnTo>
                <a:lnTo>
                  <a:pt x="217" y="138"/>
                </a:lnTo>
                <a:lnTo>
                  <a:pt x="204" y="127"/>
                </a:lnTo>
                <a:lnTo>
                  <a:pt x="198" y="123"/>
                </a:lnTo>
                <a:lnTo>
                  <a:pt x="187" y="117"/>
                </a:lnTo>
                <a:lnTo>
                  <a:pt x="184" y="116"/>
                </a:lnTo>
                <a:lnTo>
                  <a:pt x="176" y="113"/>
                </a:lnTo>
                <a:lnTo>
                  <a:pt x="173" y="116"/>
                </a:lnTo>
                <a:lnTo>
                  <a:pt x="170" y="117"/>
                </a:lnTo>
                <a:lnTo>
                  <a:pt x="172" y="120"/>
                </a:lnTo>
                <a:lnTo>
                  <a:pt x="176" y="120"/>
                </a:lnTo>
                <a:lnTo>
                  <a:pt x="180" y="128"/>
                </a:lnTo>
                <a:lnTo>
                  <a:pt x="181" y="129"/>
                </a:lnTo>
                <a:lnTo>
                  <a:pt x="184" y="135"/>
                </a:lnTo>
                <a:lnTo>
                  <a:pt x="185" y="138"/>
                </a:lnTo>
                <a:lnTo>
                  <a:pt x="187" y="142"/>
                </a:lnTo>
                <a:lnTo>
                  <a:pt x="187" y="143"/>
                </a:lnTo>
                <a:lnTo>
                  <a:pt x="187" y="146"/>
                </a:lnTo>
                <a:lnTo>
                  <a:pt x="184" y="151"/>
                </a:lnTo>
                <a:lnTo>
                  <a:pt x="183" y="153"/>
                </a:lnTo>
                <a:lnTo>
                  <a:pt x="183" y="153"/>
                </a:lnTo>
                <a:lnTo>
                  <a:pt x="184" y="155"/>
                </a:lnTo>
                <a:lnTo>
                  <a:pt x="184" y="161"/>
                </a:lnTo>
                <a:lnTo>
                  <a:pt x="185" y="165"/>
                </a:lnTo>
                <a:lnTo>
                  <a:pt x="181" y="176"/>
                </a:lnTo>
                <a:lnTo>
                  <a:pt x="180" y="181"/>
                </a:lnTo>
                <a:lnTo>
                  <a:pt x="179" y="181"/>
                </a:lnTo>
                <a:lnTo>
                  <a:pt x="174" y="185"/>
                </a:lnTo>
                <a:lnTo>
                  <a:pt x="173" y="185"/>
                </a:lnTo>
                <a:lnTo>
                  <a:pt x="172" y="185"/>
                </a:lnTo>
                <a:lnTo>
                  <a:pt x="170" y="183"/>
                </a:lnTo>
                <a:lnTo>
                  <a:pt x="165" y="183"/>
                </a:lnTo>
                <a:lnTo>
                  <a:pt x="164" y="184"/>
                </a:lnTo>
                <a:lnTo>
                  <a:pt x="161" y="188"/>
                </a:lnTo>
                <a:lnTo>
                  <a:pt x="161" y="191"/>
                </a:lnTo>
                <a:lnTo>
                  <a:pt x="155" y="193"/>
                </a:lnTo>
                <a:lnTo>
                  <a:pt x="155" y="196"/>
                </a:lnTo>
                <a:lnTo>
                  <a:pt x="154" y="199"/>
                </a:lnTo>
                <a:lnTo>
                  <a:pt x="154" y="202"/>
                </a:lnTo>
                <a:lnTo>
                  <a:pt x="146" y="217"/>
                </a:lnTo>
                <a:lnTo>
                  <a:pt x="142" y="218"/>
                </a:lnTo>
                <a:lnTo>
                  <a:pt x="140" y="215"/>
                </a:lnTo>
                <a:lnTo>
                  <a:pt x="138" y="218"/>
                </a:lnTo>
                <a:lnTo>
                  <a:pt x="131" y="219"/>
                </a:lnTo>
                <a:lnTo>
                  <a:pt x="128" y="218"/>
                </a:lnTo>
                <a:lnTo>
                  <a:pt x="125" y="223"/>
                </a:lnTo>
                <a:lnTo>
                  <a:pt x="121" y="228"/>
                </a:lnTo>
                <a:lnTo>
                  <a:pt x="123" y="238"/>
                </a:lnTo>
                <a:lnTo>
                  <a:pt x="124" y="241"/>
                </a:lnTo>
                <a:lnTo>
                  <a:pt x="125" y="241"/>
                </a:lnTo>
                <a:lnTo>
                  <a:pt x="128" y="243"/>
                </a:lnTo>
                <a:lnTo>
                  <a:pt x="128" y="245"/>
                </a:lnTo>
                <a:lnTo>
                  <a:pt x="128" y="251"/>
                </a:lnTo>
                <a:lnTo>
                  <a:pt x="128" y="251"/>
                </a:lnTo>
                <a:lnTo>
                  <a:pt x="128" y="253"/>
                </a:lnTo>
                <a:lnTo>
                  <a:pt x="128" y="255"/>
                </a:lnTo>
                <a:lnTo>
                  <a:pt x="128" y="259"/>
                </a:lnTo>
                <a:lnTo>
                  <a:pt x="128" y="259"/>
                </a:lnTo>
                <a:lnTo>
                  <a:pt x="128" y="262"/>
                </a:lnTo>
                <a:lnTo>
                  <a:pt x="127" y="264"/>
                </a:lnTo>
                <a:lnTo>
                  <a:pt x="128" y="266"/>
                </a:lnTo>
                <a:lnTo>
                  <a:pt x="127" y="270"/>
                </a:lnTo>
                <a:lnTo>
                  <a:pt x="128" y="275"/>
                </a:lnTo>
                <a:lnTo>
                  <a:pt x="128" y="277"/>
                </a:lnTo>
                <a:lnTo>
                  <a:pt x="124" y="290"/>
                </a:lnTo>
                <a:lnTo>
                  <a:pt x="123" y="292"/>
                </a:lnTo>
                <a:lnTo>
                  <a:pt x="118" y="298"/>
                </a:lnTo>
                <a:lnTo>
                  <a:pt x="118" y="301"/>
                </a:lnTo>
                <a:lnTo>
                  <a:pt x="117" y="307"/>
                </a:lnTo>
                <a:lnTo>
                  <a:pt x="116" y="308"/>
                </a:lnTo>
                <a:lnTo>
                  <a:pt x="114" y="305"/>
                </a:lnTo>
                <a:lnTo>
                  <a:pt x="113" y="305"/>
                </a:lnTo>
                <a:lnTo>
                  <a:pt x="113" y="304"/>
                </a:lnTo>
                <a:lnTo>
                  <a:pt x="110" y="304"/>
                </a:lnTo>
                <a:lnTo>
                  <a:pt x="110" y="303"/>
                </a:lnTo>
                <a:lnTo>
                  <a:pt x="109" y="303"/>
                </a:lnTo>
                <a:lnTo>
                  <a:pt x="108" y="301"/>
                </a:lnTo>
                <a:lnTo>
                  <a:pt x="106" y="301"/>
                </a:lnTo>
                <a:lnTo>
                  <a:pt x="103" y="300"/>
                </a:lnTo>
                <a:lnTo>
                  <a:pt x="102" y="300"/>
                </a:lnTo>
                <a:lnTo>
                  <a:pt x="97" y="296"/>
                </a:lnTo>
                <a:lnTo>
                  <a:pt x="95" y="294"/>
                </a:lnTo>
                <a:lnTo>
                  <a:pt x="93" y="292"/>
                </a:lnTo>
                <a:lnTo>
                  <a:pt x="88" y="286"/>
                </a:lnTo>
                <a:lnTo>
                  <a:pt x="87" y="283"/>
                </a:lnTo>
                <a:lnTo>
                  <a:pt x="87" y="274"/>
                </a:lnTo>
                <a:lnTo>
                  <a:pt x="87" y="270"/>
                </a:lnTo>
                <a:lnTo>
                  <a:pt x="86" y="266"/>
                </a:lnTo>
                <a:lnTo>
                  <a:pt x="84" y="260"/>
                </a:lnTo>
                <a:lnTo>
                  <a:pt x="83" y="256"/>
                </a:lnTo>
                <a:lnTo>
                  <a:pt x="87" y="249"/>
                </a:lnTo>
                <a:lnTo>
                  <a:pt x="90" y="244"/>
                </a:lnTo>
                <a:lnTo>
                  <a:pt x="94" y="234"/>
                </a:lnTo>
                <a:lnTo>
                  <a:pt x="97" y="225"/>
                </a:lnTo>
                <a:lnTo>
                  <a:pt x="101" y="218"/>
                </a:lnTo>
                <a:lnTo>
                  <a:pt x="101" y="218"/>
                </a:lnTo>
                <a:lnTo>
                  <a:pt x="103" y="213"/>
                </a:lnTo>
                <a:lnTo>
                  <a:pt x="108" y="203"/>
                </a:lnTo>
                <a:lnTo>
                  <a:pt x="110" y="193"/>
                </a:lnTo>
                <a:lnTo>
                  <a:pt x="112" y="189"/>
                </a:lnTo>
                <a:lnTo>
                  <a:pt x="112" y="188"/>
                </a:lnTo>
                <a:lnTo>
                  <a:pt x="114" y="180"/>
                </a:lnTo>
                <a:lnTo>
                  <a:pt x="110" y="176"/>
                </a:lnTo>
                <a:lnTo>
                  <a:pt x="106" y="169"/>
                </a:lnTo>
                <a:lnTo>
                  <a:pt x="103" y="165"/>
                </a:lnTo>
                <a:lnTo>
                  <a:pt x="103" y="163"/>
                </a:lnTo>
                <a:lnTo>
                  <a:pt x="101" y="161"/>
                </a:lnTo>
                <a:lnTo>
                  <a:pt x="98" y="155"/>
                </a:lnTo>
                <a:lnTo>
                  <a:pt x="95" y="153"/>
                </a:lnTo>
                <a:lnTo>
                  <a:pt x="94" y="150"/>
                </a:lnTo>
                <a:lnTo>
                  <a:pt x="93" y="147"/>
                </a:lnTo>
                <a:lnTo>
                  <a:pt x="91" y="144"/>
                </a:lnTo>
                <a:lnTo>
                  <a:pt x="90" y="142"/>
                </a:lnTo>
                <a:lnTo>
                  <a:pt x="87" y="138"/>
                </a:lnTo>
                <a:lnTo>
                  <a:pt x="86" y="135"/>
                </a:lnTo>
                <a:lnTo>
                  <a:pt x="84" y="132"/>
                </a:lnTo>
                <a:lnTo>
                  <a:pt x="83" y="128"/>
                </a:lnTo>
                <a:lnTo>
                  <a:pt x="82" y="128"/>
                </a:lnTo>
                <a:lnTo>
                  <a:pt x="80" y="127"/>
                </a:lnTo>
                <a:lnTo>
                  <a:pt x="72" y="125"/>
                </a:lnTo>
                <a:lnTo>
                  <a:pt x="68" y="125"/>
                </a:lnTo>
                <a:lnTo>
                  <a:pt x="61" y="123"/>
                </a:lnTo>
                <a:lnTo>
                  <a:pt x="58" y="123"/>
                </a:lnTo>
                <a:lnTo>
                  <a:pt x="49" y="120"/>
                </a:lnTo>
                <a:lnTo>
                  <a:pt x="45" y="120"/>
                </a:lnTo>
                <a:lnTo>
                  <a:pt x="37" y="118"/>
                </a:lnTo>
                <a:lnTo>
                  <a:pt x="33" y="117"/>
                </a:lnTo>
                <a:lnTo>
                  <a:pt x="31" y="117"/>
                </a:lnTo>
                <a:lnTo>
                  <a:pt x="30" y="116"/>
                </a:lnTo>
                <a:lnTo>
                  <a:pt x="20" y="114"/>
                </a:lnTo>
                <a:lnTo>
                  <a:pt x="18" y="113"/>
                </a:lnTo>
                <a:lnTo>
                  <a:pt x="13" y="113"/>
                </a:lnTo>
                <a:lnTo>
                  <a:pt x="9" y="112"/>
                </a:lnTo>
                <a:lnTo>
                  <a:pt x="7" y="110"/>
                </a:lnTo>
                <a:lnTo>
                  <a:pt x="0" y="105"/>
                </a:lnTo>
                <a:lnTo>
                  <a:pt x="31" y="75"/>
                </a:lnTo>
                <a:lnTo>
                  <a:pt x="73" y="57"/>
                </a:lnTo>
                <a:lnTo>
                  <a:pt x="76" y="56"/>
                </a:lnTo>
                <a:lnTo>
                  <a:pt x="79" y="54"/>
                </a:lnTo>
                <a:lnTo>
                  <a:pt x="83" y="54"/>
                </a:lnTo>
                <a:lnTo>
                  <a:pt x="80" y="42"/>
                </a:lnTo>
                <a:lnTo>
                  <a:pt x="78" y="27"/>
                </a:lnTo>
                <a:lnTo>
                  <a:pt x="135" y="34"/>
                </a:lnTo>
                <a:lnTo>
                  <a:pt x="147" y="35"/>
                </a:lnTo>
                <a:lnTo>
                  <a:pt x="195" y="20"/>
                </a:lnTo>
                <a:lnTo>
                  <a:pt x="221" y="1"/>
                </a:lnTo>
                <a:lnTo>
                  <a:pt x="245" y="0"/>
                </a:lnTo>
                <a:lnTo>
                  <a:pt x="239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1208">
            <a:extLst>
              <a:ext uri="{FF2B5EF4-FFF2-40B4-BE49-F238E27FC236}">
                <a16:creationId xmlns:a16="http://schemas.microsoft.com/office/drawing/2014/main" id="{A06A59C9-741A-E43E-A0C2-49E0A61C78A4}"/>
              </a:ext>
            </a:extLst>
          </p:cNvPr>
          <p:cNvSpPr>
            <a:spLocks/>
          </p:cNvSpPr>
          <p:nvPr/>
        </p:nvSpPr>
        <p:spPr bwMode="auto">
          <a:xfrm>
            <a:off x="7183453" y="1430343"/>
            <a:ext cx="523876" cy="461964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4 h 291"/>
              <a:gd name="T6" fmla="*/ 198 w 330"/>
              <a:gd name="T7" fmla="*/ 79 h 291"/>
              <a:gd name="T8" fmla="*/ 243 w 330"/>
              <a:gd name="T9" fmla="*/ 130 h 291"/>
              <a:gd name="T10" fmla="*/ 261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59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4 h 291"/>
              <a:gd name="T72" fmla="*/ 70 w 330"/>
              <a:gd name="T73" fmla="*/ 270 h 291"/>
              <a:gd name="T74" fmla="*/ 52 w 330"/>
              <a:gd name="T75" fmla="*/ 274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0 w 330"/>
              <a:gd name="T87" fmla="*/ 159 h 291"/>
              <a:gd name="T88" fmla="*/ 23 w 330"/>
              <a:gd name="T89" fmla="*/ 105 h 291"/>
              <a:gd name="T90" fmla="*/ 56 w 330"/>
              <a:gd name="T91" fmla="*/ 64 h 291"/>
              <a:gd name="T92" fmla="*/ 56 w 330"/>
              <a:gd name="T93" fmla="*/ 52 h 291"/>
              <a:gd name="T94" fmla="*/ 65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4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79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50" y="135"/>
                </a:lnTo>
                <a:lnTo>
                  <a:pt x="255" y="153"/>
                </a:lnTo>
                <a:lnTo>
                  <a:pt x="261" y="164"/>
                </a:lnTo>
                <a:lnTo>
                  <a:pt x="265" y="167"/>
                </a:lnTo>
                <a:lnTo>
                  <a:pt x="282" y="175"/>
                </a:lnTo>
                <a:lnTo>
                  <a:pt x="291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1" y="199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29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59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10" y="264"/>
                </a:lnTo>
                <a:lnTo>
                  <a:pt x="307" y="265"/>
                </a:lnTo>
                <a:lnTo>
                  <a:pt x="306" y="266"/>
                </a:lnTo>
                <a:lnTo>
                  <a:pt x="306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6" y="261"/>
                </a:lnTo>
                <a:lnTo>
                  <a:pt x="274" y="261"/>
                </a:lnTo>
                <a:lnTo>
                  <a:pt x="271" y="259"/>
                </a:lnTo>
                <a:lnTo>
                  <a:pt x="266" y="257"/>
                </a:lnTo>
                <a:lnTo>
                  <a:pt x="263" y="257"/>
                </a:lnTo>
                <a:lnTo>
                  <a:pt x="261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1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4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29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29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4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0" y="274"/>
                </a:lnTo>
                <a:lnTo>
                  <a:pt x="79" y="274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5" y="273"/>
                </a:lnTo>
                <a:lnTo>
                  <a:pt x="52" y="274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5" y="225"/>
                </a:lnTo>
                <a:lnTo>
                  <a:pt x="25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5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0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5" y="64"/>
                </a:lnTo>
                <a:lnTo>
                  <a:pt x="55" y="64"/>
                </a:lnTo>
                <a:lnTo>
                  <a:pt x="56" y="64"/>
                </a:lnTo>
                <a:lnTo>
                  <a:pt x="55" y="56"/>
                </a:lnTo>
                <a:lnTo>
                  <a:pt x="53" y="55"/>
                </a:lnTo>
                <a:lnTo>
                  <a:pt x="55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5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1209">
            <a:extLst>
              <a:ext uri="{FF2B5EF4-FFF2-40B4-BE49-F238E27FC236}">
                <a16:creationId xmlns:a16="http://schemas.microsoft.com/office/drawing/2014/main" id="{3F0A0C23-4B75-6EDB-D827-EBF75A5CDFF9}"/>
              </a:ext>
            </a:extLst>
          </p:cNvPr>
          <p:cNvSpPr>
            <a:spLocks/>
          </p:cNvSpPr>
          <p:nvPr/>
        </p:nvSpPr>
        <p:spPr bwMode="auto">
          <a:xfrm>
            <a:off x="6826265" y="1587506"/>
            <a:ext cx="227013" cy="179388"/>
          </a:xfrm>
          <a:custGeom>
            <a:avLst/>
            <a:gdLst>
              <a:gd name="T0" fmla="*/ 98 w 143"/>
              <a:gd name="T1" fmla="*/ 36 h 113"/>
              <a:gd name="T2" fmla="*/ 113 w 143"/>
              <a:gd name="T3" fmla="*/ 46 h 113"/>
              <a:gd name="T4" fmla="*/ 125 w 143"/>
              <a:gd name="T5" fmla="*/ 49 h 113"/>
              <a:gd name="T6" fmla="*/ 131 w 143"/>
              <a:gd name="T7" fmla="*/ 55 h 113"/>
              <a:gd name="T8" fmla="*/ 129 w 143"/>
              <a:gd name="T9" fmla="*/ 60 h 113"/>
              <a:gd name="T10" fmla="*/ 128 w 143"/>
              <a:gd name="T11" fmla="*/ 66 h 113"/>
              <a:gd name="T12" fmla="*/ 134 w 143"/>
              <a:gd name="T13" fmla="*/ 76 h 113"/>
              <a:gd name="T14" fmla="*/ 138 w 143"/>
              <a:gd name="T15" fmla="*/ 84 h 113"/>
              <a:gd name="T16" fmla="*/ 140 w 143"/>
              <a:gd name="T17" fmla="*/ 98 h 113"/>
              <a:gd name="T18" fmla="*/ 132 w 143"/>
              <a:gd name="T19" fmla="*/ 103 h 113"/>
              <a:gd name="T20" fmla="*/ 116 w 143"/>
              <a:gd name="T21" fmla="*/ 95 h 113"/>
              <a:gd name="T22" fmla="*/ 109 w 143"/>
              <a:gd name="T23" fmla="*/ 90 h 113"/>
              <a:gd name="T24" fmla="*/ 105 w 143"/>
              <a:gd name="T25" fmla="*/ 88 h 113"/>
              <a:gd name="T26" fmla="*/ 104 w 143"/>
              <a:gd name="T27" fmla="*/ 90 h 113"/>
              <a:gd name="T28" fmla="*/ 99 w 143"/>
              <a:gd name="T29" fmla="*/ 95 h 113"/>
              <a:gd name="T30" fmla="*/ 98 w 143"/>
              <a:gd name="T31" fmla="*/ 96 h 113"/>
              <a:gd name="T32" fmla="*/ 94 w 143"/>
              <a:gd name="T33" fmla="*/ 100 h 113"/>
              <a:gd name="T34" fmla="*/ 91 w 143"/>
              <a:gd name="T35" fmla="*/ 105 h 113"/>
              <a:gd name="T36" fmla="*/ 83 w 143"/>
              <a:gd name="T37" fmla="*/ 106 h 113"/>
              <a:gd name="T38" fmla="*/ 78 w 143"/>
              <a:gd name="T39" fmla="*/ 107 h 113"/>
              <a:gd name="T40" fmla="*/ 57 w 143"/>
              <a:gd name="T41" fmla="*/ 111 h 113"/>
              <a:gd name="T42" fmla="*/ 45 w 143"/>
              <a:gd name="T43" fmla="*/ 113 h 113"/>
              <a:gd name="T44" fmla="*/ 37 w 143"/>
              <a:gd name="T45" fmla="*/ 100 h 113"/>
              <a:gd name="T46" fmla="*/ 27 w 143"/>
              <a:gd name="T47" fmla="*/ 72 h 113"/>
              <a:gd name="T48" fmla="*/ 18 w 143"/>
              <a:gd name="T49" fmla="*/ 68 h 113"/>
              <a:gd name="T50" fmla="*/ 8 w 143"/>
              <a:gd name="T51" fmla="*/ 64 h 113"/>
              <a:gd name="T52" fmla="*/ 9 w 143"/>
              <a:gd name="T53" fmla="*/ 47 h 113"/>
              <a:gd name="T54" fmla="*/ 20 w 143"/>
              <a:gd name="T55" fmla="*/ 20 h 113"/>
              <a:gd name="T56" fmla="*/ 43 w 143"/>
              <a:gd name="T57" fmla="*/ 16 h 113"/>
              <a:gd name="T58" fmla="*/ 54 w 143"/>
              <a:gd name="T59" fmla="*/ 0 h 113"/>
              <a:gd name="T60" fmla="*/ 61 w 143"/>
              <a:gd name="T61" fmla="*/ 1 h 113"/>
              <a:gd name="T62" fmla="*/ 75 w 143"/>
              <a:gd name="T63" fmla="*/ 4 h 113"/>
              <a:gd name="T64" fmla="*/ 83 w 143"/>
              <a:gd name="T65" fmla="*/ 3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3" h="113">
                <a:moveTo>
                  <a:pt x="83" y="31"/>
                </a:moveTo>
                <a:lnTo>
                  <a:pt x="98" y="36"/>
                </a:lnTo>
                <a:lnTo>
                  <a:pt x="113" y="36"/>
                </a:lnTo>
                <a:lnTo>
                  <a:pt x="113" y="46"/>
                </a:lnTo>
                <a:lnTo>
                  <a:pt x="123" y="53"/>
                </a:lnTo>
                <a:lnTo>
                  <a:pt x="125" y="49"/>
                </a:lnTo>
                <a:lnTo>
                  <a:pt x="132" y="55"/>
                </a:lnTo>
                <a:lnTo>
                  <a:pt x="131" y="55"/>
                </a:lnTo>
                <a:lnTo>
                  <a:pt x="129" y="58"/>
                </a:lnTo>
                <a:lnTo>
                  <a:pt x="129" y="60"/>
                </a:lnTo>
                <a:lnTo>
                  <a:pt x="129" y="62"/>
                </a:lnTo>
                <a:lnTo>
                  <a:pt x="128" y="66"/>
                </a:lnTo>
                <a:lnTo>
                  <a:pt x="131" y="70"/>
                </a:lnTo>
                <a:lnTo>
                  <a:pt x="134" y="76"/>
                </a:lnTo>
                <a:lnTo>
                  <a:pt x="136" y="80"/>
                </a:lnTo>
                <a:lnTo>
                  <a:pt x="138" y="84"/>
                </a:lnTo>
                <a:lnTo>
                  <a:pt x="143" y="90"/>
                </a:lnTo>
                <a:lnTo>
                  <a:pt x="140" y="98"/>
                </a:lnTo>
                <a:lnTo>
                  <a:pt x="139" y="107"/>
                </a:lnTo>
                <a:lnTo>
                  <a:pt x="132" y="103"/>
                </a:lnTo>
                <a:lnTo>
                  <a:pt x="121" y="96"/>
                </a:lnTo>
                <a:lnTo>
                  <a:pt x="116" y="95"/>
                </a:lnTo>
                <a:lnTo>
                  <a:pt x="110" y="91"/>
                </a:lnTo>
                <a:lnTo>
                  <a:pt x="109" y="90"/>
                </a:lnTo>
                <a:lnTo>
                  <a:pt x="108" y="90"/>
                </a:lnTo>
                <a:lnTo>
                  <a:pt x="105" y="88"/>
                </a:lnTo>
                <a:lnTo>
                  <a:pt x="105" y="90"/>
                </a:lnTo>
                <a:lnTo>
                  <a:pt x="104" y="90"/>
                </a:lnTo>
                <a:lnTo>
                  <a:pt x="101" y="94"/>
                </a:lnTo>
                <a:lnTo>
                  <a:pt x="99" y="95"/>
                </a:lnTo>
                <a:lnTo>
                  <a:pt x="98" y="96"/>
                </a:lnTo>
                <a:lnTo>
                  <a:pt x="98" y="96"/>
                </a:lnTo>
                <a:lnTo>
                  <a:pt x="97" y="98"/>
                </a:lnTo>
                <a:lnTo>
                  <a:pt x="94" y="100"/>
                </a:lnTo>
                <a:lnTo>
                  <a:pt x="91" y="103"/>
                </a:lnTo>
                <a:lnTo>
                  <a:pt x="91" y="105"/>
                </a:lnTo>
                <a:lnTo>
                  <a:pt x="90" y="105"/>
                </a:lnTo>
                <a:lnTo>
                  <a:pt x="83" y="106"/>
                </a:lnTo>
                <a:lnTo>
                  <a:pt x="80" y="107"/>
                </a:lnTo>
                <a:lnTo>
                  <a:pt x="78" y="107"/>
                </a:lnTo>
                <a:lnTo>
                  <a:pt x="68" y="109"/>
                </a:lnTo>
                <a:lnTo>
                  <a:pt x="57" y="111"/>
                </a:lnTo>
                <a:lnTo>
                  <a:pt x="52" y="111"/>
                </a:lnTo>
                <a:lnTo>
                  <a:pt x="45" y="113"/>
                </a:lnTo>
                <a:lnTo>
                  <a:pt x="35" y="106"/>
                </a:lnTo>
                <a:lnTo>
                  <a:pt x="37" y="100"/>
                </a:lnTo>
                <a:lnTo>
                  <a:pt x="34" y="99"/>
                </a:lnTo>
                <a:lnTo>
                  <a:pt x="27" y="72"/>
                </a:lnTo>
                <a:lnTo>
                  <a:pt x="20" y="69"/>
                </a:lnTo>
                <a:lnTo>
                  <a:pt x="18" y="68"/>
                </a:lnTo>
                <a:lnTo>
                  <a:pt x="13" y="65"/>
                </a:lnTo>
                <a:lnTo>
                  <a:pt x="8" y="64"/>
                </a:lnTo>
                <a:lnTo>
                  <a:pt x="0" y="54"/>
                </a:lnTo>
                <a:lnTo>
                  <a:pt x="9" y="47"/>
                </a:lnTo>
                <a:lnTo>
                  <a:pt x="8" y="38"/>
                </a:lnTo>
                <a:lnTo>
                  <a:pt x="20" y="20"/>
                </a:lnTo>
                <a:lnTo>
                  <a:pt x="38" y="17"/>
                </a:lnTo>
                <a:lnTo>
                  <a:pt x="43" y="16"/>
                </a:lnTo>
                <a:lnTo>
                  <a:pt x="50" y="15"/>
                </a:lnTo>
                <a:lnTo>
                  <a:pt x="54" y="0"/>
                </a:lnTo>
                <a:lnTo>
                  <a:pt x="58" y="1"/>
                </a:lnTo>
                <a:lnTo>
                  <a:pt x="61" y="1"/>
                </a:lnTo>
                <a:lnTo>
                  <a:pt x="63" y="1"/>
                </a:lnTo>
                <a:lnTo>
                  <a:pt x="75" y="4"/>
                </a:lnTo>
                <a:lnTo>
                  <a:pt x="78" y="23"/>
                </a:lnTo>
                <a:lnTo>
                  <a:pt x="83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1211">
            <a:extLst>
              <a:ext uri="{FF2B5EF4-FFF2-40B4-BE49-F238E27FC236}">
                <a16:creationId xmlns:a16="http://schemas.microsoft.com/office/drawing/2014/main" id="{8DFC4104-83B5-8132-4D0D-2C7F95FC733B}"/>
              </a:ext>
            </a:extLst>
          </p:cNvPr>
          <p:cNvSpPr>
            <a:spLocks/>
          </p:cNvSpPr>
          <p:nvPr/>
        </p:nvSpPr>
        <p:spPr bwMode="auto">
          <a:xfrm>
            <a:off x="6505606" y="1879605"/>
            <a:ext cx="95250" cy="96838"/>
          </a:xfrm>
          <a:custGeom>
            <a:avLst/>
            <a:gdLst>
              <a:gd name="T0" fmla="*/ 30 w 60"/>
              <a:gd name="T1" fmla="*/ 0 h 61"/>
              <a:gd name="T2" fmla="*/ 34 w 60"/>
              <a:gd name="T3" fmla="*/ 4 h 61"/>
              <a:gd name="T4" fmla="*/ 35 w 60"/>
              <a:gd name="T5" fmla="*/ 1 h 61"/>
              <a:gd name="T6" fmla="*/ 35 w 60"/>
              <a:gd name="T7" fmla="*/ 0 h 61"/>
              <a:gd name="T8" fmla="*/ 39 w 60"/>
              <a:gd name="T9" fmla="*/ 2 h 61"/>
              <a:gd name="T10" fmla="*/ 45 w 60"/>
              <a:gd name="T11" fmla="*/ 6 h 61"/>
              <a:gd name="T12" fmla="*/ 53 w 60"/>
              <a:gd name="T13" fmla="*/ 11 h 61"/>
              <a:gd name="T14" fmla="*/ 50 w 60"/>
              <a:gd name="T15" fmla="*/ 20 h 61"/>
              <a:gd name="T16" fmla="*/ 56 w 60"/>
              <a:gd name="T17" fmla="*/ 23 h 61"/>
              <a:gd name="T18" fmla="*/ 56 w 60"/>
              <a:gd name="T19" fmla="*/ 27 h 61"/>
              <a:gd name="T20" fmla="*/ 57 w 60"/>
              <a:gd name="T21" fmla="*/ 31 h 61"/>
              <a:gd name="T22" fmla="*/ 60 w 60"/>
              <a:gd name="T23" fmla="*/ 34 h 61"/>
              <a:gd name="T24" fmla="*/ 60 w 60"/>
              <a:gd name="T25" fmla="*/ 36 h 61"/>
              <a:gd name="T26" fmla="*/ 60 w 60"/>
              <a:gd name="T27" fmla="*/ 42 h 61"/>
              <a:gd name="T28" fmla="*/ 60 w 60"/>
              <a:gd name="T29" fmla="*/ 45 h 61"/>
              <a:gd name="T30" fmla="*/ 56 w 60"/>
              <a:gd name="T31" fmla="*/ 46 h 61"/>
              <a:gd name="T32" fmla="*/ 59 w 60"/>
              <a:gd name="T33" fmla="*/ 57 h 61"/>
              <a:gd name="T34" fmla="*/ 38 w 60"/>
              <a:gd name="T35" fmla="*/ 61 h 61"/>
              <a:gd name="T36" fmla="*/ 39 w 60"/>
              <a:gd name="T37" fmla="*/ 45 h 61"/>
              <a:gd name="T38" fmla="*/ 39 w 60"/>
              <a:gd name="T39" fmla="*/ 43 h 61"/>
              <a:gd name="T40" fmla="*/ 41 w 60"/>
              <a:gd name="T41" fmla="*/ 41 h 61"/>
              <a:gd name="T42" fmla="*/ 41 w 60"/>
              <a:gd name="T43" fmla="*/ 36 h 61"/>
              <a:gd name="T44" fmla="*/ 33 w 60"/>
              <a:gd name="T45" fmla="*/ 35 h 61"/>
              <a:gd name="T46" fmla="*/ 27 w 60"/>
              <a:gd name="T47" fmla="*/ 34 h 61"/>
              <a:gd name="T48" fmla="*/ 18 w 60"/>
              <a:gd name="T49" fmla="*/ 32 h 61"/>
              <a:gd name="T50" fmla="*/ 18 w 60"/>
              <a:gd name="T51" fmla="*/ 24 h 61"/>
              <a:gd name="T52" fmla="*/ 18 w 60"/>
              <a:gd name="T53" fmla="*/ 20 h 61"/>
              <a:gd name="T54" fmla="*/ 14 w 60"/>
              <a:gd name="T55" fmla="*/ 19 h 61"/>
              <a:gd name="T56" fmla="*/ 4 w 60"/>
              <a:gd name="T57" fmla="*/ 13 h 61"/>
              <a:gd name="T58" fmla="*/ 0 w 60"/>
              <a:gd name="T59" fmla="*/ 11 h 61"/>
              <a:gd name="T60" fmla="*/ 0 w 60"/>
              <a:gd name="T61" fmla="*/ 11 h 61"/>
              <a:gd name="T62" fmla="*/ 1 w 60"/>
              <a:gd name="T63" fmla="*/ 6 h 61"/>
              <a:gd name="T64" fmla="*/ 3 w 60"/>
              <a:gd name="T65" fmla="*/ 2 h 61"/>
              <a:gd name="T66" fmla="*/ 4 w 60"/>
              <a:gd name="T67" fmla="*/ 4 h 61"/>
              <a:gd name="T68" fmla="*/ 16 w 60"/>
              <a:gd name="T69" fmla="*/ 9 h 61"/>
              <a:gd name="T70" fmla="*/ 18 w 60"/>
              <a:gd name="T71" fmla="*/ 6 h 61"/>
              <a:gd name="T72" fmla="*/ 19 w 60"/>
              <a:gd name="T73" fmla="*/ 2 h 61"/>
              <a:gd name="T74" fmla="*/ 30 w 60"/>
              <a:gd name="T7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34" y="4"/>
                </a:lnTo>
                <a:lnTo>
                  <a:pt x="35" y="1"/>
                </a:lnTo>
                <a:lnTo>
                  <a:pt x="35" y="0"/>
                </a:lnTo>
                <a:lnTo>
                  <a:pt x="39" y="2"/>
                </a:lnTo>
                <a:lnTo>
                  <a:pt x="45" y="6"/>
                </a:lnTo>
                <a:lnTo>
                  <a:pt x="53" y="11"/>
                </a:lnTo>
                <a:lnTo>
                  <a:pt x="50" y="20"/>
                </a:lnTo>
                <a:lnTo>
                  <a:pt x="56" y="23"/>
                </a:lnTo>
                <a:lnTo>
                  <a:pt x="56" y="27"/>
                </a:lnTo>
                <a:lnTo>
                  <a:pt x="57" y="31"/>
                </a:lnTo>
                <a:lnTo>
                  <a:pt x="60" y="34"/>
                </a:lnTo>
                <a:lnTo>
                  <a:pt x="60" y="36"/>
                </a:lnTo>
                <a:lnTo>
                  <a:pt x="60" y="42"/>
                </a:lnTo>
                <a:lnTo>
                  <a:pt x="60" y="45"/>
                </a:lnTo>
                <a:lnTo>
                  <a:pt x="56" y="46"/>
                </a:lnTo>
                <a:lnTo>
                  <a:pt x="59" y="57"/>
                </a:lnTo>
                <a:lnTo>
                  <a:pt x="38" y="61"/>
                </a:lnTo>
                <a:lnTo>
                  <a:pt x="39" y="45"/>
                </a:lnTo>
                <a:lnTo>
                  <a:pt x="39" y="43"/>
                </a:lnTo>
                <a:lnTo>
                  <a:pt x="41" y="41"/>
                </a:lnTo>
                <a:lnTo>
                  <a:pt x="41" y="36"/>
                </a:lnTo>
                <a:lnTo>
                  <a:pt x="33" y="35"/>
                </a:lnTo>
                <a:lnTo>
                  <a:pt x="27" y="34"/>
                </a:lnTo>
                <a:lnTo>
                  <a:pt x="18" y="32"/>
                </a:lnTo>
                <a:lnTo>
                  <a:pt x="18" y="24"/>
                </a:lnTo>
                <a:lnTo>
                  <a:pt x="18" y="20"/>
                </a:lnTo>
                <a:lnTo>
                  <a:pt x="14" y="19"/>
                </a:lnTo>
                <a:lnTo>
                  <a:pt x="4" y="13"/>
                </a:lnTo>
                <a:lnTo>
                  <a:pt x="0" y="11"/>
                </a:lnTo>
                <a:lnTo>
                  <a:pt x="0" y="11"/>
                </a:lnTo>
                <a:lnTo>
                  <a:pt x="1" y="6"/>
                </a:lnTo>
                <a:lnTo>
                  <a:pt x="3" y="2"/>
                </a:lnTo>
                <a:lnTo>
                  <a:pt x="4" y="4"/>
                </a:lnTo>
                <a:lnTo>
                  <a:pt x="16" y="9"/>
                </a:lnTo>
                <a:lnTo>
                  <a:pt x="18" y="6"/>
                </a:lnTo>
                <a:lnTo>
                  <a:pt x="19" y="2"/>
                </a:lnTo>
                <a:lnTo>
                  <a:pt x="3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1212">
            <a:extLst>
              <a:ext uri="{FF2B5EF4-FFF2-40B4-BE49-F238E27FC236}">
                <a16:creationId xmlns:a16="http://schemas.microsoft.com/office/drawing/2014/main" id="{7C04E22D-52FF-D6AC-2D08-4EBB19AD0CDF}"/>
              </a:ext>
            </a:extLst>
          </p:cNvPr>
          <p:cNvSpPr>
            <a:spLocks/>
          </p:cNvSpPr>
          <p:nvPr/>
        </p:nvSpPr>
        <p:spPr bwMode="auto">
          <a:xfrm>
            <a:off x="6154767" y="1978031"/>
            <a:ext cx="141288" cy="187325"/>
          </a:xfrm>
          <a:custGeom>
            <a:avLst/>
            <a:gdLst>
              <a:gd name="T0" fmla="*/ 89 w 89"/>
              <a:gd name="T1" fmla="*/ 63 h 118"/>
              <a:gd name="T2" fmla="*/ 84 w 89"/>
              <a:gd name="T3" fmla="*/ 67 h 118"/>
              <a:gd name="T4" fmla="*/ 76 w 89"/>
              <a:gd name="T5" fmla="*/ 79 h 118"/>
              <a:gd name="T6" fmla="*/ 68 w 89"/>
              <a:gd name="T7" fmla="*/ 88 h 118"/>
              <a:gd name="T8" fmla="*/ 65 w 89"/>
              <a:gd name="T9" fmla="*/ 99 h 118"/>
              <a:gd name="T10" fmla="*/ 22 w 89"/>
              <a:gd name="T11" fmla="*/ 111 h 118"/>
              <a:gd name="T12" fmla="*/ 9 w 89"/>
              <a:gd name="T13" fmla="*/ 118 h 118"/>
              <a:gd name="T14" fmla="*/ 4 w 89"/>
              <a:gd name="T15" fmla="*/ 94 h 118"/>
              <a:gd name="T16" fmla="*/ 7 w 89"/>
              <a:gd name="T17" fmla="*/ 89 h 118"/>
              <a:gd name="T18" fmla="*/ 0 w 89"/>
              <a:gd name="T19" fmla="*/ 86 h 118"/>
              <a:gd name="T20" fmla="*/ 15 w 89"/>
              <a:gd name="T21" fmla="*/ 73 h 118"/>
              <a:gd name="T22" fmla="*/ 8 w 89"/>
              <a:gd name="T23" fmla="*/ 71 h 118"/>
              <a:gd name="T24" fmla="*/ 1 w 89"/>
              <a:gd name="T25" fmla="*/ 71 h 118"/>
              <a:gd name="T26" fmla="*/ 4 w 89"/>
              <a:gd name="T27" fmla="*/ 63 h 118"/>
              <a:gd name="T28" fmla="*/ 14 w 89"/>
              <a:gd name="T29" fmla="*/ 56 h 118"/>
              <a:gd name="T30" fmla="*/ 15 w 89"/>
              <a:gd name="T31" fmla="*/ 55 h 118"/>
              <a:gd name="T32" fmla="*/ 18 w 89"/>
              <a:gd name="T33" fmla="*/ 47 h 118"/>
              <a:gd name="T34" fmla="*/ 29 w 89"/>
              <a:gd name="T35" fmla="*/ 45 h 118"/>
              <a:gd name="T36" fmla="*/ 29 w 89"/>
              <a:gd name="T37" fmla="*/ 44 h 118"/>
              <a:gd name="T38" fmla="*/ 29 w 89"/>
              <a:gd name="T39" fmla="*/ 41 h 118"/>
              <a:gd name="T40" fmla="*/ 29 w 89"/>
              <a:gd name="T41" fmla="*/ 37 h 118"/>
              <a:gd name="T42" fmla="*/ 29 w 89"/>
              <a:gd name="T43" fmla="*/ 28 h 118"/>
              <a:gd name="T44" fmla="*/ 29 w 89"/>
              <a:gd name="T45" fmla="*/ 22 h 118"/>
              <a:gd name="T46" fmla="*/ 41 w 89"/>
              <a:gd name="T47" fmla="*/ 21 h 118"/>
              <a:gd name="T48" fmla="*/ 48 w 89"/>
              <a:gd name="T49" fmla="*/ 19 h 118"/>
              <a:gd name="T50" fmla="*/ 48 w 89"/>
              <a:gd name="T51" fmla="*/ 21 h 118"/>
              <a:gd name="T52" fmla="*/ 50 w 89"/>
              <a:gd name="T53" fmla="*/ 28 h 118"/>
              <a:gd name="T54" fmla="*/ 52 w 89"/>
              <a:gd name="T55" fmla="*/ 32 h 118"/>
              <a:gd name="T56" fmla="*/ 53 w 89"/>
              <a:gd name="T57" fmla="*/ 34 h 118"/>
              <a:gd name="T58" fmla="*/ 53 w 89"/>
              <a:gd name="T59" fmla="*/ 36 h 118"/>
              <a:gd name="T60" fmla="*/ 48 w 89"/>
              <a:gd name="T61" fmla="*/ 44 h 118"/>
              <a:gd name="T62" fmla="*/ 50 w 89"/>
              <a:gd name="T63" fmla="*/ 47 h 118"/>
              <a:gd name="T64" fmla="*/ 57 w 89"/>
              <a:gd name="T65" fmla="*/ 37 h 118"/>
              <a:gd name="T66" fmla="*/ 59 w 89"/>
              <a:gd name="T67" fmla="*/ 34 h 118"/>
              <a:gd name="T68" fmla="*/ 63 w 89"/>
              <a:gd name="T69" fmla="*/ 28 h 118"/>
              <a:gd name="T70" fmla="*/ 67 w 89"/>
              <a:gd name="T71" fmla="*/ 24 h 118"/>
              <a:gd name="T72" fmla="*/ 68 w 89"/>
              <a:gd name="T73" fmla="*/ 21 h 118"/>
              <a:gd name="T74" fmla="*/ 75 w 89"/>
              <a:gd name="T75" fmla="*/ 21 h 118"/>
              <a:gd name="T76" fmla="*/ 78 w 89"/>
              <a:gd name="T77" fmla="*/ 11 h 118"/>
              <a:gd name="T78" fmla="*/ 80 w 89"/>
              <a:gd name="T79" fmla="*/ 0 h 118"/>
              <a:gd name="T80" fmla="*/ 86 w 89"/>
              <a:gd name="T81" fmla="*/ 1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9" h="118">
                <a:moveTo>
                  <a:pt x="89" y="63"/>
                </a:moveTo>
                <a:lnTo>
                  <a:pt x="84" y="67"/>
                </a:lnTo>
                <a:lnTo>
                  <a:pt x="76" y="79"/>
                </a:lnTo>
                <a:lnTo>
                  <a:pt x="68" y="88"/>
                </a:lnTo>
                <a:lnTo>
                  <a:pt x="65" y="99"/>
                </a:lnTo>
                <a:lnTo>
                  <a:pt x="22" y="111"/>
                </a:lnTo>
                <a:lnTo>
                  <a:pt x="9" y="118"/>
                </a:lnTo>
                <a:lnTo>
                  <a:pt x="4" y="94"/>
                </a:lnTo>
                <a:lnTo>
                  <a:pt x="7" y="89"/>
                </a:lnTo>
                <a:lnTo>
                  <a:pt x="0" y="86"/>
                </a:lnTo>
                <a:lnTo>
                  <a:pt x="15" y="73"/>
                </a:lnTo>
                <a:lnTo>
                  <a:pt x="8" y="71"/>
                </a:lnTo>
                <a:lnTo>
                  <a:pt x="1" y="71"/>
                </a:lnTo>
                <a:lnTo>
                  <a:pt x="4" y="63"/>
                </a:lnTo>
                <a:lnTo>
                  <a:pt x="14" y="56"/>
                </a:lnTo>
                <a:lnTo>
                  <a:pt x="15" y="55"/>
                </a:lnTo>
                <a:lnTo>
                  <a:pt x="18" y="47"/>
                </a:lnTo>
                <a:lnTo>
                  <a:pt x="29" y="45"/>
                </a:lnTo>
                <a:lnTo>
                  <a:pt x="29" y="44"/>
                </a:lnTo>
                <a:lnTo>
                  <a:pt x="29" y="41"/>
                </a:lnTo>
                <a:lnTo>
                  <a:pt x="29" y="37"/>
                </a:lnTo>
                <a:lnTo>
                  <a:pt x="29" y="28"/>
                </a:lnTo>
                <a:lnTo>
                  <a:pt x="29" y="22"/>
                </a:lnTo>
                <a:lnTo>
                  <a:pt x="41" y="21"/>
                </a:lnTo>
                <a:lnTo>
                  <a:pt x="48" y="19"/>
                </a:lnTo>
                <a:lnTo>
                  <a:pt x="48" y="21"/>
                </a:lnTo>
                <a:lnTo>
                  <a:pt x="50" y="28"/>
                </a:lnTo>
                <a:lnTo>
                  <a:pt x="52" y="32"/>
                </a:lnTo>
                <a:lnTo>
                  <a:pt x="53" y="34"/>
                </a:lnTo>
                <a:lnTo>
                  <a:pt x="53" y="36"/>
                </a:lnTo>
                <a:lnTo>
                  <a:pt x="48" y="44"/>
                </a:lnTo>
                <a:lnTo>
                  <a:pt x="50" y="47"/>
                </a:lnTo>
                <a:lnTo>
                  <a:pt x="57" y="37"/>
                </a:lnTo>
                <a:lnTo>
                  <a:pt x="59" y="34"/>
                </a:lnTo>
                <a:lnTo>
                  <a:pt x="63" y="28"/>
                </a:lnTo>
                <a:lnTo>
                  <a:pt x="67" y="24"/>
                </a:lnTo>
                <a:lnTo>
                  <a:pt x="68" y="21"/>
                </a:lnTo>
                <a:lnTo>
                  <a:pt x="75" y="21"/>
                </a:lnTo>
                <a:lnTo>
                  <a:pt x="78" y="11"/>
                </a:lnTo>
                <a:lnTo>
                  <a:pt x="80" y="0"/>
                </a:lnTo>
                <a:lnTo>
                  <a:pt x="86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213">
            <a:extLst>
              <a:ext uri="{FF2B5EF4-FFF2-40B4-BE49-F238E27FC236}">
                <a16:creationId xmlns:a16="http://schemas.microsoft.com/office/drawing/2014/main" id="{69CFCB7E-9BE7-5AA2-CD9E-FA0995C61EE7}"/>
              </a:ext>
            </a:extLst>
          </p:cNvPr>
          <p:cNvSpPr>
            <a:spLocks/>
          </p:cNvSpPr>
          <p:nvPr/>
        </p:nvSpPr>
        <p:spPr bwMode="auto">
          <a:xfrm>
            <a:off x="5886478" y="1981206"/>
            <a:ext cx="292101" cy="279400"/>
          </a:xfrm>
          <a:custGeom>
            <a:avLst/>
            <a:gdLst>
              <a:gd name="T0" fmla="*/ 114 w 184"/>
              <a:gd name="T1" fmla="*/ 60 h 176"/>
              <a:gd name="T2" fmla="*/ 117 w 184"/>
              <a:gd name="T3" fmla="*/ 65 h 176"/>
              <a:gd name="T4" fmla="*/ 118 w 184"/>
              <a:gd name="T5" fmla="*/ 65 h 176"/>
              <a:gd name="T6" fmla="*/ 129 w 184"/>
              <a:gd name="T7" fmla="*/ 64 h 176"/>
              <a:gd name="T8" fmla="*/ 132 w 184"/>
              <a:gd name="T9" fmla="*/ 65 h 176"/>
              <a:gd name="T10" fmla="*/ 133 w 184"/>
              <a:gd name="T11" fmla="*/ 65 h 176"/>
              <a:gd name="T12" fmla="*/ 140 w 184"/>
              <a:gd name="T13" fmla="*/ 71 h 176"/>
              <a:gd name="T14" fmla="*/ 140 w 184"/>
              <a:gd name="T15" fmla="*/ 75 h 176"/>
              <a:gd name="T16" fmla="*/ 144 w 184"/>
              <a:gd name="T17" fmla="*/ 76 h 176"/>
              <a:gd name="T18" fmla="*/ 151 w 184"/>
              <a:gd name="T19" fmla="*/ 77 h 176"/>
              <a:gd name="T20" fmla="*/ 154 w 184"/>
              <a:gd name="T21" fmla="*/ 73 h 176"/>
              <a:gd name="T22" fmla="*/ 158 w 184"/>
              <a:gd name="T23" fmla="*/ 75 h 176"/>
              <a:gd name="T24" fmla="*/ 162 w 184"/>
              <a:gd name="T25" fmla="*/ 75 h 176"/>
              <a:gd name="T26" fmla="*/ 170 w 184"/>
              <a:gd name="T27" fmla="*/ 69 h 176"/>
              <a:gd name="T28" fmla="*/ 177 w 184"/>
              <a:gd name="T29" fmla="*/ 69 h 176"/>
              <a:gd name="T30" fmla="*/ 184 w 184"/>
              <a:gd name="T31" fmla="*/ 71 h 176"/>
              <a:gd name="T32" fmla="*/ 169 w 184"/>
              <a:gd name="T33" fmla="*/ 84 h 176"/>
              <a:gd name="T34" fmla="*/ 176 w 184"/>
              <a:gd name="T35" fmla="*/ 87 h 176"/>
              <a:gd name="T36" fmla="*/ 173 w 184"/>
              <a:gd name="T37" fmla="*/ 92 h 176"/>
              <a:gd name="T38" fmla="*/ 178 w 184"/>
              <a:gd name="T39" fmla="*/ 116 h 176"/>
              <a:gd name="T40" fmla="*/ 162 w 184"/>
              <a:gd name="T41" fmla="*/ 131 h 176"/>
              <a:gd name="T42" fmla="*/ 155 w 184"/>
              <a:gd name="T43" fmla="*/ 135 h 176"/>
              <a:gd name="T44" fmla="*/ 135 w 184"/>
              <a:gd name="T45" fmla="*/ 147 h 176"/>
              <a:gd name="T46" fmla="*/ 69 w 184"/>
              <a:gd name="T47" fmla="*/ 176 h 176"/>
              <a:gd name="T48" fmla="*/ 60 w 184"/>
              <a:gd name="T49" fmla="*/ 137 h 176"/>
              <a:gd name="T50" fmla="*/ 60 w 184"/>
              <a:gd name="T51" fmla="*/ 136 h 176"/>
              <a:gd name="T52" fmla="*/ 62 w 184"/>
              <a:gd name="T53" fmla="*/ 124 h 176"/>
              <a:gd name="T54" fmla="*/ 76 w 184"/>
              <a:gd name="T55" fmla="*/ 110 h 176"/>
              <a:gd name="T56" fmla="*/ 73 w 184"/>
              <a:gd name="T57" fmla="*/ 103 h 176"/>
              <a:gd name="T58" fmla="*/ 77 w 184"/>
              <a:gd name="T59" fmla="*/ 97 h 176"/>
              <a:gd name="T60" fmla="*/ 72 w 184"/>
              <a:gd name="T61" fmla="*/ 90 h 176"/>
              <a:gd name="T62" fmla="*/ 68 w 184"/>
              <a:gd name="T63" fmla="*/ 83 h 176"/>
              <a:gd name="T64" fmla="*/ 62 w 184"/>
              <a:gd name="T65" fmla="*/ 84 h 176"/>
              <a:gd name="T66" fmla="*/ 58 w 184"/>
              <a:gd name="T67" fmla="*/ 68 h 176"/>
              <a:gd name="T68" fmla="*/ 45 w 184"/>
              <a:gd name="T69" fmla="*/ 45 h 176"/>
              <a:gd name="T70" fmla="*/ 16 w 184"/>
              <a:gd name="T71" fmla="*/ 26 h 176"/>
              <a:gd name="T72" fmla="*/ 0 w 184"/>
              <a:gd name="T73" fmla="*/ 16 h 176"/>
              <a:gd name="T74" fmla="*/ 11 w 184"/>
              <a:gd name="T75" fmla="*/ 0 h 176"/>
              <a:gd name="T76" fmla="*/ 53 w 184"/>
              <a:gd name="T77" fmla="*/ 26 h 176"/>
              <a:gd name="T78" fmla="*/ 54 w 184"/>
              <a:gd name="T79" fmla="*/ 28 h 176"/>
              <a:gd name="T80" fmla="*/ 72 w 184"/>
              <a:gd name="T81" fmla="*/ 35 h 176"/>
              <a:gd name="T82" fmla="*/ 77 w 184"/>
              <a:gd name="T83" fmla="*/ 41 h 176"/>
              <a:gd name="T84" fmla="*/ 98 w 184"/>
              <a:gd name="T85" fmla="*/ 43 h 176"/>
              <a:gd name="T86" fmla="*/ 112 w 184"/>
              <a:gd name="T87" fmla="*/ 54 h 176"/>
              <a:gd name="T88" fmla="*/ 114 w 184"/>
              <a:gd name="T89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4" h="176">
                <a:moveTo>
                  <a:pt x="114" y="60"/>
                </a:moveTo>
                <a:lnTo>
                  <a:pt x="117" y="65"/>
                </a:lnTo>
                <a:lnTo>
                  <a:pt x="118" y="65"/>
                </a:lnTo>
                <a:lnTo>
                  <a:pt x="129" y="64"/>
                </a:lnTo>
                <a:lnTo>
                  <a:pt x="132" y="65"/>
                </a:lnTo>
                <a:lnTo>
                  <a:pt x="133" y="65"/>
                </a:lnTo>
                <a:lnTo>
                  <a:pt x="140" y="71"/>
                </a:lnTo>
                <a:lnTo>
                  <a:pt x="140" y="75"/>
                </a:lnTo>
                <a:lnTo>
                  <a:pt x="144" y="76"/>
                </a:lnTo>
                <a:lnTo>
                  <a:pt x="151" y="77"/>
                </a:lnTo>
                <a:lnTo>
                  <a:pt x="154" y="73"/>
                </a:lnTo>
                <a:lnTo>
                  <a:pt x="158" y="75"/>
                </a:lnTo>
                <a:lnTo>
                  <a:pt x="162" y="75"/>
                </a:lnTo>
                <a:lnTo>
                  <a:pt x="170" y="69"/>
                </a:lnTo>
                <a:lnTo>
                  <a:pt x="177" y="69"/>
                </a:lnTo>
                <a:lnTo>
                  <a:pt x="184" y="71"/>
                </a:lnTo>
                <a:lnTo>
                  <a:pt x="169" y="84"/>
                </a:lnTo>
                <a:lnTo>
                  <a:pt x="176" y="87"/>
                </a:lnTo>
                <a:lnTo>
                  <a:pt x="173" y="92"/>
                </a:lnTo>
                <a:lnTo>
                  <a:pt x="178" y="116"/>
                </a:lnTo>
                <a:lnTo>
                  <a:pt x="162" y="131"/>
                </a:lnTo>
                <a:lnTo>
                  <a:pt x="155" y="135"/>
                </a:lnTo>
                <a:lnTo>
                  <a:pt x="135" y="147"/>
                </a:lnTo>
                <a:lnTo>
                  <a:pt x="69" y="176"/>
                </a:lnTo>
                <a:lnTo>
                  <a:pt x="60" y="137"/>
                </a:lnTo>
                <a:lnTo>
                  <a:pt x="60" y="136"/>
                </a:lnTo>
                <a:lnTo>
                  <a:pt x="62" y="124"/>
                </a:lnTo>
                <a:lnTo>
                  <a:pt x="76" y="110"/>
                </a:lnTo>
                <a:lnTo>
                  <a:pt x="73" y="103"/>
                </a:lnTo>
                <a:lnTo>
                  <a:pt x="77" y="97"/>
                </a:lnTo>
                <a:lnTo>
                  <a:pt x="72" y="90"/>
                </a:lnTo>
                <a:lnTo>
                  <a:pt x="68" y="83"/>
                </a:lnTo>
                <a:lnTo>
                  <a:pt x="62" y="84"/>
                </a:lnTo>
                <a:lnTo>
                  <a:pt x="58" y="68"/>
                </a:lnTo>
                <a:lnTo>
                  <a:pt x="45" y="45"/>
                </a:lnTo>
                <a:lnTo>
                  <a:pt x="16" y="26"/>
                </a:lnTo>
                <a:lnTo>
                  <a:pt x="0" y="16"/>
                </a:lnTo>
                <a:lnTo>
                  <a:pt x="11" y="0"/>
                </a:lnTo>
                <a:lnTo>
                  <a:pt x="53" y="26"/>
                </a:lnTo>
                <a:lnTo>
                  <a:pt x="54" y="28"/>
                </a:lnTo>
                <a:lnTo>
                  <a:pt x="72" y="35"/>
                </a:lnTo>
                <a:lnTo>
                  <a:pt x="77" y="41"/>
                </a:lnTo>
                <a:lnTo>
                  <a:pt x="98" y="43"/>
                </a:lnTo>
                <a:lnTo>
                  <a:pt x="112" y="54"/>
                </a:lnTo>
                <a:lnTo>
                  <a:pt x="114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Line 1214">
            <a:extLst>
              <a:ext uri="{FF2B5EF4-FFF2-40B4-BE49-F238E27FC236}">
                <a16:creationId xmlns:a16="http://schemas.microsoft.com/office/drawing/2014/main" id="{906F46BC-5D64-57D1-8BDB-AC64CC5B0E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56368" y="2135193"/>
            <a:ext cx="1588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1215">
            <a:extLst>
              <a:ext uri="{FF2B5EF4-FFF2-40B4-BE49-F238E27FC236}">
                <a16:creationId xmlns:a16="http://schemas.microsoft.com/office/drawing/2014/main" id="{AB80BF78-9FEF-3A14-D322-BD5FA79BE766}"/>
              </a:ext>
            </a:extLst>
          </p:cNvPr>
          <p:cNvSpPr>
            <a:spLocks/>
          </p:cNvSpPr>
          <p:nvPr/>
        </p:nvSpPr>
        <p:spPr bwMode="auto">
          <a:xfrm>
            <a:off x="6143655" y="2135193"/>
            <a:ext cx="215901" cy="295275"/>
          </a:xfrm>
          <a:custGeom>
            <a:avLst/>
            <a:gdLst>
              <a:gd name="T0" fmla="*/ 136 w 136"/>
              <a:gd name="T1" fmla="*/ 186 h 186"/>
              <a:gd name="T2" fmla="*/ 127 w 136"/>
              <a:gd name="T3" fmla="*/ 177 h 186"/>
              <a:gd name="T4" fmla="*/ 117 w 136"/>
              <a:gd name="T5" fmla="*/ 166 h 186"/>
              <a:gd name="T6" fmla="*/ 112 w 136"/>
              <a:gd name="T7" fmla="*/ 160 h 186"/>
              <a:gd name="T8" fmla="*/ 111 w 136"/>
              <a:gd name="T9" fmla="*/ 159 h 186"/>
              <a:gd name="T10" fmla="*/ 112 w 136"/>
              <a:gd name="T11" fmla="*/ 151 h 186"/>
              <a:gd name="T12" fmla="*/ 112 w 136"/>
              <a:gd name="T13" fmla="*/ 147 h 186"/>
              <a:gd name="T14" fmla="*/ 108 w 136"/>
              <a:gd name="T15" fmla="*/ 144 h 186"/>
              <a:gd name="T16" fmla="*/ 102 w 136"/>
              <a:gd name="T17" fmla="*/ 143 h 186"/>
              <a:gd name="T18" fmla="*/ 106 w 136"/>
              <a:gd name="T19" fmla="*/ 136 h 186"/>
              <a:gd name="T20" fmla="*/ 102 w 136"/>
              <a:gd name="T21" fmla="*/ 140 h 186"/>
              <a:gd name="T22" fmla="*/ 101 w 136"/>
              <a:gd name="T23" fmla="*/ 135 h 186"/>
              <a:gd name="T24" fmla="*/ 94 w 136"/>
              <a:gd name="T25" fmla="*/ 141 h 186"/>
              <a:gd name="T26" fmla="*/ 93 w 136"/>
              <a:gd name="T27" fmla="*/ 136 h 186"/>
              <a:gd name="T28" fmla="*/ 93 w 136"/>
              <a:gd name="T29" fmla="*/ 128 h 186"/>
              <a:gd name="T30" fmla="*/ 89 w 136"/>
              <a:gd name="T31" fmla="*/ 126 h 186"/>
              <a:gd name="T32" fmla="*/ 87 w 136"/>
              <a:gd name="T33" fmla="*/ 126 h 186"/>
              <a:gd name="T34" fmla="*/ 82 w 136"/>
              <a:gd name="T35" fmla="*/ 124 h 186"/>
              <a:gd name="T36" fmla="*/ 86 w 136"/>
              <a:gd name="T37" fmla="*/ 115 h 186"/>
              <a:gd name="T38" fmla="*/ 82 w 136"/>
              <a:gd name="T39" fmla="*/ 111 h 186"/>
              <a:gd name="T40" fmla="*/ 76 w 136"/>
              <a:gd name="T41" fmla="*/ 107 h 186"/>
              <a:gd name="T42" fmla="*/ 75 w 136"/>
              <a:gd name="T43" fmla="*/ 107 h 186"/>
              <a:gd name="T44" fmla="*/ 68 w 136"/>
              <a:gd name="T45" fmla="*/ 106 h 186"/>
              <a:gd name="T46" fmla="*/ 71 w 136"/>
              <a:gd name="T47" fmla="*/ 100 h 186"/>
              <a:gd name="T48" fmla="*/ 63 w 136"/>
              <a:gd name="T49" fmla="*/ 85 h 186"/>
              <a:gd name="T50" fmla="*/ 70 w 136"/>
              <a:gd name="T51" fmla="*/ 83 h 186"/>
              <a:gd name="T52" fmla="*/ 66 w 136"/>
              <a:gd name="T53" fmla="*/ 79 h 186"/>
              <a:gd name="T54" fmla="*/ 66 w 136"/>
              <a:gd name="T55" fmla="*/ 77 h 186"/>
              <a:gd name="T56" fmla="*/ 68 w 136"/>
              <a:gd name="T57" fmla="*/ 69 h 186"/>
              <a:gd name="T58" fmla="*/ 31 w 136"/>
              <a:gd name="T59" fmla="*/ 80 h 186"/>
              <a:gd name="T60" fmla="*/ 27 w 136"/>
              <a:gd name="T61" fmla="*/ 66 h 186"/>
              <a:gd name="T62" fmla="*/ 23 w 136"/>
              <a:gd name="T63" fmla="*/ 62 h 186"/>
              <a:gd name="T64" fmla="*/ 14 w 136"/>
              <a:gd name="T65" fmla="*/ 45 h 186"/>
              <a:gd name="T66" fmla="*/ 0 w 136"/>
              <a:gd name="T67" fmla="*/ 34 h 186"/>
              <a:gd name="T68" fmla="*/ 16 w 136"/>
              <a:gd name="T69" fmla="*/ 19 h 186"/>
              <a:gd name="T70" fmla="*/ 29 w 136"/>
              <a:gd name="T71" fmla="*/ 12 h 186"/>
              <a:gd name="T72" fmla="*/ 71 w 136"/>
              <a:gd name="T73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6" h="186">
                <a:moveTo>
                  <a:pt x="136" y="186"/>
                </a:moveTo>
                <a:lnTo>
                  <a:pt x="127" y="177"/>
                </a:lnTo>
                <a:lnTo>
                  <a:pt x="117" y="166"/>
                </a:lnTo>
                <a:lnTo>
                  <a:pt x="112" y="160"/>
                </a:lnTo>
                <a:lnTo>
                  <a:pt x="111" y="159"/>
                </a:lnTo>
                <a:lnTo>
                  <a:pt x="112" y="151"/>
                </a:lnTo>
                <a:lnTo>
                  <a:pt x="112" y="147"/>
                </a:lnTo>
                <a:lnTo>
                  <a:pt x="108" y="144"/>
                </a:lnTo>
                <a:lnTo>
                  <a:pt x="102" y="143"/>
                </a:lnTo>
                <a:lnTo>
                  <a:pt x="106" y="136"/>
                </a:lnTo>
                <a:lnTo>
                  <a:pt x="102" y="140"/>
                </a:lnTo>
                <a:lnTo>
                  <a:pt x="101" y="135"/>
                </a:lnTo>
                <a:lnTo>
                  <a:pt x="94" y="141"/>
                </a:lnTo>
                <a:lnTo>
                  <a:pt x="93" y="136"/>
                </a:lnTo>
                <a:lnTo>
                  <a:pt x="93" y="128"/>
                </a:lnTo>
                <a:lnTo>
                  <a:pt x="89" y="126"/>
                </a:lnTo>
                <a:lnTo>
                  <a:pt x="87" y="126"/>
                </a:lnTo>
                <a:lnTo>
                  <a:pt x="82" y="124"/>
                </a:lnTo>
                <a:lnTo>
                  <a:pt x="86" y="115"/>
                </a:lnTo>
                <a:lnTo>
                  <a:pt x="82" y="111"/>
                </a:lnTo>
                <a:lnTo>
                  <a:pt x="76" y="107"/>
                </a:lnTo>
                <a:lnTo>
                  <a:pt x="75" y="107"/>
                </a:lnTo>
                <a:lnTo>
                  <a:pt x="68" y="106"/>
                </a:lnTo>
                <a:lnTo>
                  <a:pt x="71" y="100"/>
                </a:lnTo>
                <a:lnTo>
                  <a:pt x="63" y="85"/>
                </a:lnTo>
                <a:lnTo>
                  <a:pt x="70" y="83"/>
                </a:lnTo>
                <a:lnTo>
                  <a:pt x="66" y="79"/>
                </a:lnTo>
                <a:lnTo>
                  <a:pt x="66" y="77"/>
                </a:lnTo>
                <a:lnTo>
                  <a:pt x="68" y="69"/>
                </a:lnTo>
                <a:lnTo>
                  <a:pt x="31" y="80"/>
                </a:lnTo>
                <a:lnTo>
                  <a:pt x="27" y="66"/>
                </a:lnTo>
                <a:lnTo>
                  <a:pt x="23" y="62"/>
                </a:lnTo>
                <a:lnTo>
                  <a:pt x="14" y="45"/>
                </a:lnTo>
                <a:lnTo>
                  <a:pt x="0" y="34"/>
                </a:lnTo>
                <a:lnTo>
                  <a:pt x="16" y="19"/>
                </a:lnTo>
                <a:lnTo>
                  <a:pt x="29" y="12"/>
                </a:lnTo>
                <a:lnTo>
                  <a:pt x="7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1216">
            <a:extLst>
              <a:ext uri="{FF2B5EF4-FFF2-40B4-BE49-F238E27FC236}">
                <a16:creationId xmlns:a16="http://schemas.microsoft.com/office/drawing/2014/main" id="{B3750B61-A508-548B-1C9A-DFBD7F64CCC0}"/>
              </a:ext>
            </a:extLst>
          </p:cNvPr>
          <p:cNvSpPr>
            <a:spLocks/>
          </p:cNvSpPr>
          <p:nvPr/>
        </p:nvSpPr>
        <p:spPr bwMode="auto">
          <a:xfrm>
            <a:off x="5316563" y="4954598"/>
            <a:ext cx="192088" cy="201613"/>
          </a:xfrm>
          <a:custGeom>
            <a:avLst/>
            <a:gdLst>
              <a:gd name="T0" fmla="*/ 121 w 121"/>
              <a:gd name="T1" fmla="*/ 64 h 127"/>
              <a:gd name="T2" fmla="*/ 98 w 121"/>
              <a:gd name="T3" fmla="*/ 79 h 127"/>
              <a:gd name="T4" fmla="*/ 94 w 121"/>
              <a:gd name="T5" fmla="*/ 93 h 127"/>
              <a:gd name="T6" fmla="*/ 82 w 121"/>
              <a:gd name="T7" fmla="*/ 100 h 127"/>
              <a:gd name="T8" fmla="*/ 83 w 121"/>
              <a:gd name="T9" fmla="*/ 107 h 127"/>
              <a:gd name="T10" fmla="*/ 79 w 121"/>
              <a:gd name="T11" fmla="*/ 103 h 127"/>
              <a:gd name="T12" fmla="*/ 71 w 121"/>
              <a:gd name="T13" fmla="*/ 112 h 127"/>
              <a:gd name="T14" fmla="*/ 60 w 121"/>
              <a:gd name="T15" fmla="*/ 123 h 127"/>
              <a:gd name="T16" fmla="*/ 50 w 121"/>
              <a:gd name="T17" fmla="*/ 126 h 127"/>
              <a:gd name="T18" fmla="*/ 48 w 121"/>
              <a:gd name="T19" fmla="*/ 126 h 127"/>
              <a:gd name="T20" fmla="*/ 39 w 121"/>
              <a:gd name="T21" fmla="*/ 127 h 127"/>
              <a:gd name="T22" fmla="*/ 33 w 121"/>
              <a:gd name="T23" fmla="*/ 116 h 127"/>
              <a:gd name="T24" fmla="*/ 18 w 121"/>
              <a:gd name="T25" fmla="*/ 100 h 127"/>
              <a:gd name="T26" fmla="*/ 15 w 121"/>
              <a:gd name="T27" fmla="*/ 92 h 127"/>
              <a:gd name="T28" fmla="*/ 3 w 121"/>
              <a:gd name="T29" fmla="*/ 67 h 127"/>
              <a:gd name="T30" fmla="*/ 0 w 121"/>
              <a:gd name="T31" fmla="*/ 62 h 127"/>
              <a:gd name="T32" fmla="*/ 11 w 121"/>
              <a:gd name="T33" fmla="*/ 62 h 127"/>
              <a:gd name="T34" fmla="*/ 23 w 121"/>
              <a:gd name="T35" fmla="*/ 63 h 127"/>
              <a:gd name="T36" fmla="*/ 23 w 121"/>
              <a:gd name="T37" fmla="*/ 67 h 127"/>
              <a:gd name="T38" fmla="*/ 24 w 121"/>
              <a:gd name="T39" fmla="*/ 70 h 127"/>
              <a:gd name="T40" fmla="*/ 29 w 121"/>
              <a:gd name="T41" fmla="*/ 77 h 127"/>
              <a:gd name="T42" fmla="*/ 39 w 121"/>
              <a:gd name="T43" fmla="*/ 75 h 127"/>
              <a:gd name="T44" fmla="*/ 44 w 121"/>
              <a:gd name="T45" fmla="*/ 75 h 127"/>
              <a:gd name="T46" fmla="*/ 45 w 121"/>
              <a:gd name="T47" fmla="*/ 77 h 127"/>
              <a:gd name="T48" fmla="*/ 48 w 121"/>
              <a:gd name="T49" fmla="*/ 74 h 127"/>
              <a:gd name="T50" fmla="*/ 49 w 121"/>
              <a:gd name="T51" fmla="*/ 73 h 127"/>
              <a:gd name="T52" fmla="*/ 49 w 121"/>
              <a:gd name="T53" fmla="*/ 71 h 127"/>
              <a:gd name="T54" fmla="*/ 48 w 121"/>
              <a:gd name="T55" fmla="*/ 69 h 127"/>
              <a:gd name="T56" fmla="*/ 45 w 121"/>
              <a:gd name="T57" fmla="*/ 63 h 127"/>
              <a:gd name="T58" fmla="*/ 45 w 121"/>
              <a:gd name="T59" fmla="*/ 60 h 127"/>
              <a:gd name="T60" fmla="*/ 48 w 121"/>
              <a:gd name="T61" fmla="*/ 59 h 127"/>
              <a:gd name="T62" fmla="*/ 52 w 121"/>
              <a:gd name="T63" fmla="*/ 56 h 127"/>
              <a:gd name="T64" fmla="*/ 53 w 121"/>
              <a:gd name="T65" fmla="*/ 56 h 127"/>
              <a:gd name="T66" fmla="*/ 44 w 121"/>
              <a:gd name="T67" fmla="*/ 22 h 127"/>
              <a:gd name="T68" fmla="*/ 49 w 121"/>
              <a:gd name="T69" fmla="*/ 21 h 127"/>
              <a:gd name="T70" fmla="*/ 52 w 121"/>
              <a:gd name="T71" fmla="*/ 19 h 127"/>
              <a:gd name="T72" fmla="*/ 68 w 121"/>
              <a:gd name="T73" fmla="*/ 17 h 127"/>
              <a:gd name="T74" fmla="*/ 104 w 121"/>
              <a:gd name="T75" fmla="*/ 3 h 127"/>
              <a:gd name="T76" fmla="*/ 106 w 121"/>
              <a:gd name="T77" fmla="*/ 0 h 127"/>
              <a:gd name="T78" fmla="*/ 108 w 121"/>
              <a:gd name="T79" fmla="*/ 4 h 127"/>
              <a:gd name="T80" fmla="*/ 109 w 121"/>
              <a:gd name="T81" fmla="*/ 11 h 127"/>
              <a:gd name="T82" fmla="*/ 112 w 121"/>
              <a:gd name="T83" fmla="*/ 21 h 127"/>
              <a:gd name="T84" fmla="*/ 120 w 121"/>
              <a:gd name="T85" fmla="*/ 56 h 127"/>
              <a:gd name="T86" fmla="*/ 121 w 121"/>
              <a:gd name="T87" fmla="*/ 6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1" h="127">
                <a:moveTo>
                  <a:pt x="121" y="64"/>
                </a:moveTo>
                <a:lnTo>
                  <a:pt x="98" y="79"/>
                </a:lnTo>
                <a:lnTo>
                  <a:pt x="94" y="93"/>
                </a:lnTo>
                <a:lnTo>
                  <a:pt x="82" y="100"/>
                </a:lnTo>
                <a:lnTo>
                  <a:pt x="83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0" y="126"/>
                </a:lnTo>
                <a:lnTo>
                  <a:pt x="48" y="126"/>
                </a:lnTo>
                <a:lnTo>
                  <a:pt x="39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3" y="63"/>
                </a:lnTo>
                <a:lnTo>
                  <a:pt x="23" y="67"/>
                </a:lnTo>
                <a:lnTo>
                  <a:pt x="24" y="70"/>
                </a:lnTo>
                <a:lnTo>
                  <a:pt x="29" y="77"/>
                </a:lnTo>
                <a:lnTo>
                  <a:pt x="39" y="75"/>
                </a:lnTo>
                <a:lnTo>
                  <a:pt x="44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3" y="56"/>
                </a:lnTo>
                <a:lnTo>
                  <a:pt x="44" y="22"/>
                </a:lnTo>
                <a:lnTo>
                  <a:pt x="49" y="21"/>
                </a:lnTo>
                <a:lnTo>
                  <a:pt x="52" y="19"/>
                </a:lnTo>
                <a:lnTo>
                  <a:pt x="68" y="17"/>
                </a:lnTo>
                <a:lnTo>
                  <a:pt x="104" y="3"/>
                </a:lnTo>
                <a:lnTo>
                  <a:pt x="106" y="0"/>
                </a:lnTo>
                <a:lnTo>
                  <a:pt x="108" y="4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1" y="6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1217">
            <a:extLst>
              <a:ext uri="{FF2B5EF4-FFF2-40B4-BE49-F238E27FC236}">
                <a16:creationId xmlns:a16="http://schemas.microsoft.com/office/drawing/2014/main" id="{69A760D1-7365-7443-F06A-174C8359C0FE}"/>
              </a:ext>
            </a:extLst>
          </p:cNvPr>
          <p:cNvSpPr>
            <a:spLocks/>
          </p:cNvSpPr>
          <p:nvPr/>
        </p:nvSpPr>
        <p:spPr bwMode="auto">
          <a:xfrm>
            <a:off x="4980012" y="4960948"/>
            <a:ext cx="214314" cy="141288"/>
          </a:xfrm>
          <a:custGeom>
            <a:avLst/>
            <a:gdLst>
              <a:gd name="T0" fmla="*/ 55 w 135"/>
              <a:gd name="T1" fmla="*/ 7 h 89"/>
              <a:gd name="T2" fmla="*/ 74 w 135"/>
              <a:gd name="T3" fmla="*/ 5 h 89"/>
              <a:gd name="T4" fmla="*/ 85 w 135"/>
              <a:gd name="T5" fmla="*/ 13 h 89"/>
              <a:gd name="T6" fmla="*/ 86 w 135"/>
              <a:gd name="T7" fmla="*/ 14 h 89"/>
              <a:gd name="T8" fmla="*/ 89 w 135"/>
              <a:gd name="T9" fmla="*/ 15 h 89"/>
              <a:gd name="T10" fmla="*/ 99 w 135"/>
              <a:gd name="T11" fmla="*/ 11 h 89"/>
              <a:gd name="T12" fmla="*/ 107 w 135"/>
              <a:gd name="T13" fmla="*/ 17 h 89"/>
              <a:gd name="T14" fmla="*/ 114 w 135"/>
              <a:gd name="T15" fmla="*/ 22 h 89"/>
              <a:gd name="T16" fmla="*/ 120 w 135"/>
              <a:gd name="T17" fmla="*/ 44 h 89"/>
              <a:gd name="T18" fmla="*/ 133 w 135"/>
              <a:gd name="T19" fmla="*/ 52 h 89"/>
              <a:gd name="T20" fmla="*/ 135 w 135"/>
              <a:gd name="T21" fmla="*/ 55 h 89"/>
              <a:gd name="T22" fmla="*/ 131 w 135"/>
              <a:gd name="T23" fmla="*/ 65 h 89"/>
              <a:gd name="T24" fmla="*/ 131 w 135"/>
              <a:gd name="T25" fmla="*/ 65 h 89"/>
              <a:gd name="T26" fmla="*/ 127 w 135"/>
              <a:gd name="T27" fmla="*/ 66 h 89"/>
              <a:gd name="T28" fmla="*/ 122 w 135"/>
              <a:gd name="T29" fmla="*/ 66 h 89"/>
              <a:gd name="T30" fmla="*/ 114 w 135"/>
              <a:gd name="T31" fmla="*/ 67 h 89"/>
              <a:gd name="T32" fmla="*/ 115 w 135"/>
              <a:gd name="T33" fmla="*/ 71 h 89"/>
              <a:gd name="T34" fmla="*/ 112 w 135"/>
              <a:gd name="T35" fmla="*/ 75 h 89"/>
              <a:gd name="T36" fmla="*/ 118 w 135"/>
              <a:gd name="T37" fmla="*/ 78 h 89"/>
              <a:gd name="T38" fmla="*/ 110 w 135"/>
              <a:gd name="T39" fmla="*/ 89 h 89"/>
              <a:gd name="T40" fmla="*/ 93 w 135"/>
              <a:gd name="T41" fmla="*/ 85 h 89"/>
              <a:gd name="T42" fmla="*/ 86 w 135"/>
              <a:gd name="T43" fmla="*/ 88 h 89"/>
              <a:gd name="T44" fmla="*/ 84 w 135"/>
              <a:gd name="T45" fmla="*/ 80 h 89"/>
              <a:gd name="T46" fmla="*/ 82 w 135"/>
              <a:gd name="T47" fmla="*/ 77 h 89"/>
              <a:gd name="T48" fmla="*/ 65 w 135"/>
              <a:gd name="T49" fmla="*/ 70 h 89"/>
              <a:gd name="T50" fmla="*/ 66 w 135"/>
              <a:gd name="T51" fmla="*/ 75 h 89"/>
              <a:gd name="T52" fmla="*/ 62 w 135"/>
              <a:gd name="T53" fmla="*/ 75 h 89"/>
              <a:gd name="T54" fmla="*/ 59 w 135"/>
              <a:gd name="T55" fmla="*/ 74 h 89"/>
              <a:gd name="T56" fmla="*/ 51 w 135"/>
              <a:gd name="T57" fmla="*/ 70 h 89"/>
              <a:gd name="T58" fmla="*/ 40 w 135"/>
              <a:gd name="T59" fmla="*/ 70 h 89"/>
              <a:gd name="T60" fmla="*/ 32 w 135"/>
              <a:gd name="T61" fmla="*/ 60 h 89"/>
              <a:gd name="T62" fmla="*/ 25 w 135"/>
              <a:gd name="T63" fmla="*/ 52 h 89"/>
              <a:gd name="T64" fmla="*/ 21 w 135"/>
              <a:gd name="T65" fmla="*/ 47 h 89"/>
              <a:gd name="T66" fmla="*/ 13 w 135"/>
              <a:gd name="T67" fmla="*/ 41 h 89"/>
              <a:gd name="T68" fmla="*/ 13 w 135"/>
              <a:gd name="T69" fmla="*/ 40 h 89"/>
              <a:gd name="T70" fmla="*/ 0 w 135"/>
              <a:gd name="T71" fmla="*/ 32 h 89"/>
              <a:gd name="T72" fmla="*/ 7 w 135"/>
              <a:gd name="T73" fmla="*/ 32 h 89"/>
              <a:gd name="T74" fmla="*/ 13 w 135"/>
              <a:gd name="T75" fmla="*/ 26 h 89"/>
              <a:gd name="T76" fmla="*/ 26 w 135"/>
              <a:gd name="T77" fmla="*/ 15 h 89"/>
              <a:gd name="T78" fmla="*/ 32 w 135"/>
              <a:gd name="T79" fmla="*/ 6 h 89"/>
              <a:gd name="T80" fmla="*/ 34 w 135"/>
              <a:gd name="T81" fmla="*/ 0 h 89"/>
              <a:gd name="T82" fmla="*/ 36 w 135"/>
              <a:gd name="T83" fmla="*/ 0 h 89"/>
              <a:gd name="T84" fmla="*/ 36 w 135"/>
              <a:gd name="T85" fmla="*/ 0 h 89"/>
              <a:gd name="T86" fmla="*/ 55 w 135"/>
              <a:gd name="T87" fmla="*/ 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9">
                <a:moveTo>
                  <a:pt x="55" y="7"/>
                </a:moveTo>
                <a:lnTo>
                  <a:pt x="74" y="5"/>
                </a:lnTo>
                <a:lnTo>
                  <a:pt x="85" y="13"/>
                </a:lnTo>
                <a:lnTo>
                  <a:pt x="86" y="14"/>
                </a:lnTo>
                <a:lnTo>
                  <a:pt x="89" y="15"/>
                </a:lnTo>
                <a:lnTo>
                  <a:pt x="99" y="11"/>
                </a:lnTo>
                <a:lnTo>
                  <a:pt x="107" y="17"/>
                </a:lnTo>
                <a:lnTo>
                  <a:pt x="114" y="22"/>
                </a:lnTo>
                <a:lnTo>
                  <a:pt x="120" y="44"/>
                </a:lnTo>
                <a:lnTo>
                  <a:pt x="133" y="52"/>
                </a:lnTo>
                <a:lnTo>
                  <a:pt x="135" y="55"/>
                </a:lnTo>
                <a:lnTo>
                  <a:pt x="131" y="65"/>
                </a:lnTo>
                <a:lnTo>
                  <a:pt x="131" y="65"/>
                </a:lnTo>
                <a:lnTo>
                  <a:pt x="127" y="66"/>
                </a:lnTo>
                <a:lnTo>
                  <a:pt x="122" y="66"/>
                </a:lnTo>
                <a:lnTo>
                  <a:pt x="114" y="67"/>
                </a:lnTo>
                <a:lnTo>
                  <a:pt x="115" y="71"/>
                </a:lnTo>
                <a:lnTo>
                  <a:pt x="112" y="75"/>
                </a:lnTo>
                <a:lnTo>
                  <a:pt x="118" y="78"/>
                </a:lnTo>
                <a:lnTo>
                  <a:pt x="110" y="89"/>
                </a:lnTo>
                <a:lnTo>
                  <a:pt x="93" y="85"/>
                </a:lnTo>
                <a:lnTo>
                  <a:pt x="86" y="88"/>
                </a:lnTo>
                <a:lnTo>
                  <a:pt x="84" y="80"/>
                </a:lnTo>
                <a:lnTo>
                  <a:pt x="82" y="77"/>
                </a:lnTo>
                <a:lnTo>
                  <a:pt x="65" y="70"/>
                </a:lnTo>
                <a:lnTo>
                  <a:pt x="66" y="75"/>
                </a:lnTo>
                <a:lnTo>
                  <a:pt x="62" y="75"/>
                </a:lnTo>
                <a:lnTo>
                  <a:pt x="59" y="74"/>
                </a:lnTo>
                <a:lnTo>
                  <a:pt x="51" y="70"/>
                </a:lnTo>
                <a:lnTo>
                  <a:pt x="40" y="70"/>
                </a:lnTo>
                <a:lnTo>
                  <a:pt x="32" y="60"/>
                </a:lnTo>
                <a:lnTo>
                  <a:pt x="25" y="52"/>
                </a:lnTo>
                <a:lnTo>
                  <a:pt x="21" y="47"/>
                </a:lnTo>
                <a:lnTo>
                  <a:pt x="13" y="41"/>
                </a:lnTo>
                <a:lnTo>
                  <a:pt x="13" y="40"/>
                </a:lnTo>
                <a:lnTo>
                  <a:pt x="0" y="32"/>
                </a:lnTo>
                <a:lnTo>
                  <a:pt x="7" y="32"/>
                </a:lnTo>
                <a:lnTo>
                  <a:pt x="13" y="26"/>
                </a:lnTo>
                <a:lnTo>
                  <a:pt x="26" y="15"/>
                </a:lnTo>
                <a:lnTo>
                  <a:pt x="32" y="6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1218">
            <a:extLst>
              <a:ext uri="{FF2B5EF4-FFF2-40B4-BE49-F238E27FC236}">
                <a16:creationId xmlns:a16="http://schemas.microsoft.com/office/drawing/2014/main" id="{3F0666DD-2692-F106-B922-9E94A268A63C}"/>
              </a:ext>
            </a:extLst>
          </p:cNvPr>
          <p:cNvSpPr>
            <a:spLocks/>
          </p:cNvSpPr>
          <p:nvPr/>
        </p:nvSpPr>
        <p:spPr bwMode="auto">
          <a:xfrm>
            <a:off x="4508522" y="5011748"/>
            <a:ext cx="257176" cy="157163"/>
          </a:xfrm>
          <a:custGeom>
            <a:avLst/>
            <a:gdLst>
              <a:gd name="T0" fmla="*/ 145 w 162"/>
              <a:gd name="T1" fmla="*/ 34 h 99"/>
              <a:gd name="T2" fmla="*/ 154 w 162"/>
              <a:gd name="T3" fmla="*/ 49 h 99"/>
              <a:gd name="T4" fmla="*/ 158 w 162"/>
              <a:gd name="T5" fmla="*/ 63 h 99"/>
              <a:gd name="T6" fmla="*/ 153 w 162"/>
              <a:gd name="T7" fmla="*/ 72 h 99"/>
              <a:gd name="T8" fmla="*/ 143 w 162"/>
              <a:gd name="T9" fmla="*/ 68 h 99"/>
              <a:gd name="T10" fmla="*/ 113 w 162"/>
              <a:gd name="T11" fmla="*/ 87 h 99"/>
              <a:gd name="T12" fmla="*/ 97 w 162"/>
              <a:gd name="T13" fmla="*/ 86 h 99"/>
              <a:gd name="T14" fmla="*/ 89 w 162"/>
              <a:gd name="T15" fmla="*/ 99 h 99"/>
              <a:gd name="T16" fmla="*/ 60 w 162"/>
              <a:gd name="T17" fmla="*/ 65 h 99"/>
              <a:gd name="T18" fmla="*/ 48 w 162"/>
              <a:gd name="T19" fmla="*/ 57 h 99"/>
              <a:gd name="T20" fmla="*/ 41 w 162"/>
              <a:gd name="T21" fmla="*/ 39 h 99"/>
              <a:gd name="T22" fmla="*/ 34 w 162"/>
              <a:gd name="T23" fmla="*/ 42 h 99"/>
              <a:gd name="T24" fmla="*/ 20 w 162"/>
              <a:gd name="T25" fmla="*/ 31 h 99"/>
              <a:gd name="T26" fmla="*/ 8 w 162"/>
              <a:gd name="T27" fmla="*/ 34 h 99"/>
              <a:gd name="T28" fmla="*/ 7 w 162"/>
              <a:gd name="T29" fmla="*/ 31 h 99"/>
              <a:gd name="T30" fmla="*/ 3 w 162"/>
              <a:gd name="T31" fmla="*/ 31 h 99"/>
              <a:gd name="T32" fmla="*/ 1 w 162"/>
              <a:gd name="T33" fmla="*/ 20 h 99"/>
              <a:gd name="T34" fmla="*/ 27 w 162"/>
              <a:gd name="T35" fmla="*/ 13 h 99"/>
              <a:gd name="T36" fmla="*/ 34 w 162"/>
              <a:gd name="T37" fmla="*/ 8 h 99"/>
              <a:gd name="T38" fmla="*/ 48 w 162"/>
              <a:gd name="T39" fmla="*/ 11 h 99"/>
              <a:gd name="T40" fmla="*/ 64 w 162"/>
              <a:gd name="T41" fmla="*/ 3 h 99"/>
              <a:gd name="T42" fmla="*/ 65 w 162"/>
              <a:gd name="T43" fmla="*/ 8 h 99"/>
              <a:gd name="T44" fmla="*/ 61 w 162"/>
              <a:gd name="T45" fmla="*/ 15 h 99"/>
              <a:gd name="T46" fmla="*/ 78 w 162"/>
              <a:gd name="T47" fmla="*/ 20 h 99"/>
              <a:gd name="T48" fmla="*/ 104 w 162"/>
              <a:gd name="T49" fmla="*/ 27 h 99"/>
              <a:gd name="T50" fmla="*/ 102 w 162"/>
              <a:gd name="T51" fmla="*/ 20 h 99"/>
              <a:gd name="T52" fmla="*/ 116 w 162"/>
              <a:gd name="T53" fmla="*/ 13 h 99"/>
              <a:gd name="T54" fmla="*/ 125 w 162"/>
              <a:gd name="T55" fmla="*/ 4 h 99"/>
              <a:gd name="T56" fmla="*/ 132 w 162"/>
              <a:gd name="T57" fmla="*/ 0 h 99"/>
              <a:gd name="T58" fmla="*/ 135 w 162"/>
              <a:gd name="T59" fmla="*/ 11 h 99"/>
              <a:gd name="T60" fmla="*/ 139 w 162"/>
              <a:gd name="T61" fmla="*/ 15 h 99"/>
              <a:gd name="T62" fmla="*/ 140 w 162"/>
              <a:gd name="T6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2" h="99">
                <a:moveTo>
                  <a:pt x="140" y="20"/>
                </a:moveTo>
                <a:lnTo>
                  <a:pt x="145" y="34"/>
                </a:lnTo>
                <a:lnTo>
                  <a:pt x="160" y="45"/>
                </a:lnTo>
                <a:lnTo>
                  <a:pt x="154" y="49"/>
                </a:lnTo>
                <a:lnTo>
                  <a:pt x="162" y="56"/>
                </a:lnTo>
                <a:lnTo>
                  <a:pt x="158" y="63"/>
                </a:lnTo>
                <a:lnTo>
                  <a:pt x="153" y="63"/>
                </a:lnTo>
                <a:lnTo>
                  <a:pt x="153" y="72"/>
                </a:lnTo>
                <a:lnTo>
                  <a:pt x="143" y="67"/>
                </a:lnTo>
                <a:lnTo>
                  <a:pt x="143" y="68"/>
                </a:lnTo>
                <a:lnTo>
                  <a:pt x="127" y="90"/>
                </a:lnTo>
                <a:lnTo>
                  <a:pt x="113" y="87"/>
                </a:lnTo>
                <a:lnTo>
                  <a:pt x="106" y="79"/>
                </a:lnTo>
                <a:lnTo>
                  <a:pt x="97" y="86"/>
                </a:lnTo>
                <a:lnTo>
                  <a:pt x="93" y="93"/>
                </a:lnTo>
                <a:lnTo>
                  <a:pt x="89" y="99"/>
                </a:lnTo>
                <a:lnTo>
                  <a:pt x="80" y="94"/>
                </a:lnTo>
                <a:lnTo>
                  <a:pt x="60" y="65"/>
                </a:lnTo>
                <a:lnTo>
                  <a:pt x="49" y="57"/>
                </a:lnTo>
                <a:lnTo>
                  <a:pt x="48" y="57"/>
                </a:lnTo>
                <a:lnTo>
                  <a:pt x="41" y="57"/>
                </a:lnTo>
                <a:lnTo>
                  <a:pt x="41" y="39"/>
                </a:lnTo>
                <a:lnTo>
                  <a:pt x="40" y="39"/>
                </a:lnTo>
                <a:lnTo>
                  <a:pt x="34" y="42"/>
                </a:lnTo>
                <a:lnTo>
                  <a:pt x="25" y="38"/>
                </a:lnTo>
                <a:lnTo>
                  <a:pt x="20" y="31"/>
                </a:lnTo>
                <a:lnTo>
                  <a:pt x="8" y="35"/>
                </a:lnTo>
                <a:lnTo>
                  <a:pt x="8" y="34"/>
                </a:lnTo>
                <a:lnTo>
                  <a:pt x="8" y="33"/>
                </a:lnTo>
                <a:lnTo>
                  <a:pt x="7" y="31"/>
                </a:lnTo>
                <a:lnTo>
                  <a:pt x="4" y="31"/>
                </a:lnTo>
                <a:lnTo>
                  <a:pt x="3" y="31"/>
                </a:lnTo>
                <a:lnTo>
                  <a:pt x="0" y="22"/>
                </a:lnTo>
                <a:lnTo>
                  <a:pt x="1" y="20"/>
                </a:lnTo>
                <a:lnTo>
                  <a:pt x="4" y="15"/>
                </a:lnTo>
                <a:lnTo>
                  <a:pt x="27" y="13"/>
                </a:lnTo>
                <a:lnTo>
                  <a:pt x="29" y="8"/>
                </a:lnTo>
                <a:lnTo>
                  <a:pt x="34" y="8"/>
                </a:lnTo>
                <a:lnTo>
                  <a:pt x="42" y="15"/>
                </a:lnTo>
                <a:lnTo>
                  <a:pt x="48" y="11"/>
                </a:lnTo>
                <a:lnTo>
                  <a:pt x="57" y="4"/>
                </a:lnTo>
                <a:lnTo>
                  <a:pt x="64" y="3"/>
                </a:lnTo>
                <a:lnTo>
                  <a:pt x="65" y="7"/>
                </a:lnTo>
                <a:lnTo>
                  <a:pt x="65" y="8"/>
                </a:lnTo>
                <a:lnTo>
                  <a:pt x="64" y="9"/>
                </a:lnTo>
                <a:lnTo>
                  <a:pt x="61" y="15"/>
                </a:lnTo>
                <a:lnTo>
                  <a:pt x="75" y="18"/>
                </a:lnTo>
                <a:lnTo>
                  <a:pt x="78" y="20"/>
                </a:lnTo>
                <a:lnTo>
                  <a:pt x="83" y="27"/>
                </a:lnTo>
                <a:lnTo>
                  <a:pt x="104" y="27"/>
                </a:lnTo>
                <a:lnTo>
                  <a:pt x="106" y="26"/>
                </a:lnTo>
                <a:lnTo>
                  <a:pt x="102" y="20"/>
                </a:lnTo>
                <a:lnTo>
                  <a:pt x="101" y="18"/>
                </a:lnTo>
                <a:lnTo>
                  <a:pt x="116" y="13"/>
                </a:lnTo>
                <a:lnTo>
                  <a:pt x="120" y="5"/>
                </a:lnTo>
                <a:lnTo>
                  <a:pt x="125" y="4"/>
                </a:lnTo>
                <a:lnTo>
                  <a:pt x="124" y="0"/>
                </a:lnTo>
                <a:lnTo>
                  <a:pt x="132" y="0"/>
                </a:lnTo>
                <a:lnTo>
                  <a:pt x="136" y="3"/>
                </a:lnTo>
                <a:lnTo>
                  <a:pt x="135" y="11"/>
                </a:lnTo>
                <a:lnTo>
                  <a:pt x="135" y="13"/>
                </a:lnTo>
                <a:lnTo>
                  <a:pt x="139" y="15"/>
                </a:lnTo>
                <a:lnTo>
                  <a:pt x="140" y="18"/>
                </a:lnTo>
                <a:lnTo>
                  <a:pt x="140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1219">
            <a:extLst>
              <a:ext uri="{FF2B5EF4-FFF2-40B4-BE49-F238E27FC236}">
                <a16:creationId xmlns:a16="http://schemas.microsoft.com/office/drawing/2014/main" id="{85315FC0-726E-37B4-2DEF-085AA97AD660}"/>
              </a:ext>
            </a:extLst>
          </p:cNvPr>
          <p:cNvSpPr>
            <a:spLocks/>
          </p:cNvSpPr>
          <p:nvPr/>
        </p:nvSpPr>
        <p:spPr bwMode="auto">
          <a:xfrm>
            <a:off x="4837136" y="5037148"/>
            <a:ext cx="109538" cy="131763"/>
          </a:xfrm>
          <a:custGeom>
            <a:avLst/>
            <a:gdLst>
              <a:gd name="T0" fmla="*/ 52 w 69"/>
              <a:gd name="T1" fmla="*/ 19 h 83"/>
              <a:gd name="T2" fmla="*/ 51 w 69"/>
              <a:gd name="T3" fmla="*/ 27 h 83"/>
              <a:gd name="T4" fmla="*/ 60 w 69"/>
              <a:gd name="T5" fmla="*/ 41 h 83"/>
              <a:gd name="T6" fmla="*/ 69 w 69"/>
              <a:gd name="T7" fmla="*/ 47 h 83"/>
              <a:gd name="T8" fmla="*/ 69 w 69"/>
              <a:gd name="T9" fmla="*/ 49 h 83"/>
              <a:gd name="T10" fmla="*/ 69 w 69"/>
              <a:gd name="T11" fmla="*/ 51 h 83"/>
              <a:gd name="T12" fmla="*/ 59 w 69"/>
              <a:gd name="T13" fmla="*/ 52 h 83"/>
              <a:gd name="T14" fmla="*/ 58 w 69"/>
              <a:gd name="T15" fmla="*/ 52 h 83"/>
              <a:gd name="T16" fmla="*/ 54 w 69"/>
              <a:gd name="T17" fmla="*/ 53 h 83"/>
              <a:gd name="T18" fmla="*/ 51 w 69"/>
              <a:gd name="T19" fmla="*/ 55 h 83"/>
              <a:gd name="T20" fmla="*/ 49 w 69"/>
              <a:gd name="T21" fmla="*/ 55 h 83"/>
              <a:gd name="T22" fmla="*/ 44 w 69"/>
              <a:gd name="T23" fmla="*/ 63 h 83"/>
              <a:gd name="T24" fmla="*/ 29 w 69"/>
              <a:gd name="T25" fmla="*/ 83 h 83"/>
              <a:gd name="T26" fmla="*/ 29 w 69"/>
              <a:gd name="T27" fmla="*/ 83 h 83"/>
              <a:gd name="T28" fmla="*/ 24 w 69"/>
              <a:gd name="T29" fmla="*/ 83 h 83"/>
              <a:gd name="T30" fmla="*/ 19 w 69"/>
              <a:gd name="T31" fmla="*/ 82 h 83"/>
              <a:gd name="T32" fmla="*/ 7 w 69"/>
              <a:gd name="T33" fmla="*/ 74 h 83"/>
              <a:gd name="T34" fmla="*/ 0 w 69"/>
              <a:gd name="T35" fmla="*/ 70 h 83"/>
              <a:gd name="T36" fmla="*/ 3 w 69"/>
              <a:gd name="T37" fmla="*/ 64 h 83"/>
              <a:gd name="T38" fmla="*/ 11 w 69"/>
              <a:gd name="T39" fmla="*/ 55 h 83"/>
              <a:gd name="T40" fmla="*/ 13 w 69"/>
              <a:gd name="T41" fmla="*/ 52 h 83"/>
              <a:gd name="T42" fmla="*/ 14 w 69"/>
              <a:gd name="T43" fmla="*/ 47 h 83"/>
              <a:gd name="T44" fmla="*/ 9 w 69"/>
              <a:gd name="T45" fmla="*/ 42 h 83"/>
              <a:gd name="T46" fmla="*/ 6 w 69"/>
              <a:gd name="T47" fmla="*/ 40 h 83"/>
              <a:gd name="T48" fmla="*/ 18 w 69"/>
              <a:gd name="T49" fmla="*/ 25 h 83"/>
              <a:gd name="T50" fmla="*/ 24 w 69"/>
              <a:gd name="T51" fmla="*/ 18 h 83"/>
              <a:gd name="T52" fmla="*/ 25 w 69"/>
              <a:gd name="T53" fmla="*/ 18 h 83"/>
              <a:gd name="T54" fmla="*/ 25 w 69"/>
              <a:gd name="T55" fmla="*/ 19 h 83"/>
              <a:gd name="T56" fmla="*/ 30 w 69"/>
              <a:gd name="T57" fmla="*/ 21 h 83"/>
              <a:gd name="T58" fmla="*/ 30 w 69"/>
              <a:gd name="T59" fmla="*/ 19 h 83"/>
              <a:gd name="T60" fmla="*/ 32 w 69"/>
              <a:gd name="T61" fmla="*/ 18 h 83"/>
              <a:gd name="T62" fmla="*/ 36 w 69"/>
              <a:gd name="T63" fmla="*/ 4 h 83"/>
              <a:gd name="T64" fmla="*/ 37 w 69"/>
              <a:gd name="T65" fmla="*/ 0 h 83"/>
              <a:gd name="T66" fmla="*/ 41 w 69"/>
              <a:gd name="T67" fmla="*/ 4 h 83"/>
              <a:gd name="T68" fmla="*/ 40 w 69"/>
              <a:gd name="T69" fmla="*/ 4 h 83"/>
              <a:gd name="T70" fmla="*/ 39 w 69"/>
              <a:gd name="T71" fmla="*/ 10 h 83"/>
              <a:gd name="T72" fmla="*/ 41 w 69"/>
              <a:gd name="T73" fmla="*/ 15 h 83"/>
              <a:gd name="T74" fmla="*/ 45 w 69"/>
              <a:gd name="T75" fmla="*/ 17 h 83"/>
              <a:gd name="T76" fmla="*/ 52 w 69"/>
              <a:gd name="T77" fmla="*/ 1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9" h="83">
                <a:moveTo>
                  <a:pt x="52" y="19"/>
                </a:moveTo>
                <a:lnTo>
                  <a:pt x="51" y="27"/>
                </a:lnTo>
                <a:lnTo>
                  <a:pt x="60" y="41"/>
                </a:lnTo>
                <a:lnTo>
                  <a:pt x="69" y="47"/>
                </a:lnTo>
                <a:lnTo>
                  <a:pt x="69" y="49"/>
                </a:lnTo>
                <a:lnTo>
                  <a:pt x="69" y="51"/>
                </a:lnTo>
                <a:lnTo>
                  <a:pt x="59" y="52"/>
                </a:lnTo>
                <a:lnTo>
                  <a:pt x="58" y="52"/>
                </a:lnTo>
                <a:lnTo>
                  <a:pt x="54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4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9" y="42"/>
                </a:lnTo>
                <a:lnTo>
                  <a:pt x="6" y="40"/>
                </a:lnTo>
                <a:lnTo>
                  <a:pt x="18" y="25"/>
                </a:lnTo>
                <a:lnTo>
                  <a:pt x="24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9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220">
            <a:extLst>
              <a:ext uri="{FF2B5EF4-FFF2-40B4-BE49-F238E27FC236}">
                <a16:creationId xmlns:a16="http://schemas.microsoft.com/office/drawing/2014/main" id="{165BCDCC-E416-2F33-BF94-41E12088EAEC}"/>
              </a:ext>
            </a:extLst>
          </p:cNvPr>
          <p:cNvSpPr>
            <a:spLocks/>
          </p:cNvSpPr>
          <p:nvPr/>
        </p:nvSpPr>
        <p:spPr bwMode="auto">
          <a:xfrm>
            <a:off x="5126062" y="5048261"/>
            <a:ext cx="147638" cy="95250"/>
          </a:xfrm>
          <a:custGeom>
            <a:avLst/>
            <a:gdLst>
              <a:gd name="T0" fmla="*/ 53 w 93"/>
              <a:gd name="T1" fmla="*/ 5 h 60"/>
              <a:gd name="T2" fmla="*/ 49 w 93"/>
              <a:gd name="T3" fmla="*/ 16 h 60"/>
              <a:gd name="T4" fmla="*/ 52 w 93"/>
              <a:gd name="T5" fmla="*/ 16 h 60"/>
              <a:gd name="T6" fmla="*/ 69 w 93"/>
              <a:gd name="T7" fmla="*/ 11 h 60"/>
              <a:gd name="T8" fmla="*/ 90 w 93"/>
              <a:gd name="T9" fmla="*/ 7 h 60"/>
              <a:gd name="T10" fmla="*/ 93 w 93"/>
              <a:gd name="T11" fmla="*/ 5 h 60"/>
              <a:gd name="T12" fmla="*/ 91 w 93"/>
              <a:gd name="T13" fmla="*/ 8 h 60"/>
              <a:gd name="T14" fmla="*/ 80 w 93"/>
              <a:gd name="T15" fmla="*/ 25 h 60"/>
              <a:gd name="T16" fmla="*/ 68 w 93"/>
              <a:gd name="T17" fmla="*/ 44 h 60"/>
              <a:gd name="T18" fmla="*/ 57 w 93"/>
              <a:gd name="T19" fmla="*/ 46 h 60"/>
              <a:gd name="T20" fmla="*/ 56 w 93"/>
              <a:gd name="T21" fmla="*/ 46 h 60"/>
              <a:gd name="T22" fmla="*/ 53 w 93"/>
              <a:gd name="T23" fmla="*/ 48 h 60"/>
              <a:gd name="T24" fmla="*/ 50 w 93"/>
              <a:gd name="T25" fmla="*/ 49 h 60"/>
              <a:gd name="T26" fmla="*/ 53 w 93"/>
              <a:gd name="T27" fmla="*/ 57 h 60"/>
              <a:gd name="T28" fmla="*/ 49 w 93"/>
              <a:gd name="T29" fmla="*/ 59 h 60"/>
              <a:gd name="T30" fmla="*/ 48 w 93"/>
              <a:gd name="T31" fmla="*/ 59 h 60"/>
              <a:gd name="T32" fmla="*/ 42 w 93"/>
              <a:gd name="T33" fmla="*/ 60 h 60"/>
              <a:gd name="T34" fmla="*/ 38 w 93"/>
              <a:gd name="T35" fmla="*/ 57 h 60"/>
              <a:gd name="T36" fmla="*/ 31 w 93"/>
              <a:gd name="T37" fmla="*/ 55 h 60"/>
              <a:gd name="T38" fmla="*/ 23 w 93"/>
              <a:gd name="T39" fmla="*/ 57 h 60"/>
              <a:gd name="T40" fmla="*/ 19 w 93"/>
              <a:gd name="T41" fmla="*/ 53 h 60"/>
              <a:gd name="T42" fmla="*/ 0 w 93"/>
              <a:gd name="T43" fmla="*/ 38 h 60"/>
              <a:gd name="T44" fmla="*/ 1 w 93"/>
              <a:gd name="T45" fmla="*/ 30 h 60"/>
              <a:gd name="T46" fmla="*/ 18 w 93"/>
              <a:gd name="T47" fmla="*/ 34 h 60"/>
              <a:gd name="T48" fmla="*/ 26 w 93"/>
              <a:gd name="T49" fmla="*/ 23 h 60"/>
              <a:gd name="T50" fmla="*/ 20 w 93"/>
              <a:gd name="T51" fmla="*/ 20 h 60"/>
              <a:gd name="T52" fmla="*/ 23 w 93"/>
              <a:gd name="T53" fmla="*/ 16 h 60"/>
              <a:gd name="T54" fmla="*/ 22 w 93"/>
              <a:gd name="T55" fmla="*/ 12 h 60"/>
              <a:gd name="T56" fmla="*/ 30 w 93"/>
              <a:gd name="T57" fmla="*/ 11 h 60"/>
              <a:gd name="T58" fmla="*/ 35 w 93"/>
              <a:gd name="T59" fmla="*/ 11 h 60"/>
              <a:gd name="T60" fmla="*/ 39 w 93"/>
              <a:gd name="T61" fmla="*/ 10 h 60"/>
              <a:gd name="T62" fmla="*/ 39 w 93"/>
              <a:gd name="T63" fmla="*/ 10 h 60"/>
              <a:gd name="T64" fmla="*/ 43 w 93"/>
              <a:gd name="T65" fmla="*/ 0 h 60"/>
              <a:gd name="T66" fmla="*/ 50 w 93"/>
              <a:gd name="T67" fmla="*/ 3 h 60"/>
              <a:gd name="T68" fmla="*/ 52 w 93"/>
              <a:gd name="T69" fmla="*/ 4 h 60"/>
              <a:gd name="T70" fmla="*/ 53 w 93"/>
              <a:gd name="T71" fmla="*/ 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53" y="5"/>
                </a:moveTo>
                <a:lnTo>
                  <a:pt x="49" y="16"/>
                </a:lnTo>
                <a:lnTo>
                  <a:pt x="52" y="16"/>
                </a:lnTo>
                <a:lnTo>
                  <a:pt x="69" y="11"/>
                </a:lnTo>
                <a:lnTo>
                  <a:pt x="90" y="7"/>
                </a:lnTo>
                <a:lnTo>
                  <a:pt x="93" y="5"/>
                </a:lnTo>
                <a:lnTo>
                  <a:pt x="91" y="8"/>
                </a:lnTo>
                <a:lnTo>
                  <a:pt x="80" y="25"/>
                </a:lnTo>
                <a:lnTo>
                  <a:pt x="68" y="44"/>
                </a:lnTo>
                <a:lnTo>
                  <a:pt x="57" y="46"/>
                </a:lnTo>
                <a:lnTo>
                  <a:pt x="56" y="46"/>
                </a:lnTo>
                <a:lnTo>
                  <a:pt x="53" y="48"/>
                </a:lnTo>
                <a:lnTo>
                  <a:pt x="50" y="49"/>
                </a:lnTo>
                <a:lnTo>
                  <a:pt x="53" y="57"/>
                </a:lnTo>
                <a:lnTo>
                  <a:pt x="49" y="59"/>
                </a:lnTo>
                <a:lnTo>
                  <a:pt x="48" y="59"/>
                </a:lnTo>
                <a:lnTo>
                  <a:pt x="42" y="60"/>
                </a:lnTo>
                <a:lnTo>
                  <a:pt x="38" y="57"/>
                </a:lnTo>
                <a:lnTo>
                  <a:pt x="31" y="55"/>
                </a:lnTo>
                <a:lnTo>
                  <a:pt x="23" y="57"/>
                </a:lnTo>
                <a:lnTo>
                  <a:pt x="19" y="53"/>
                </a:lnTo>
                <a:lnTo>
                  <a:pt x="0" y="38"/>
                </a:lnTo>
                <a:lnTo>
                  <a:pt x="1" y="30"/>
                </a:lnTo>
                <a:lnTo>
                  <a:pt x="18" y="34"/>
                </a:lnTo>
                <a:lnTo>
                  <a:pt x="26" y="23"/>
                </a:lnTo>
                <a:lnTo>
                  <a:pt x="20" y="20"/>
                </a:lnTo>
                <a:lnTo>
                  <a:pt x="23" y="16"/>
                </a:lnTo>
                <a:lnTo>
                  <a:pt x="22" y="12"/>
                </a:lnTo>
                <a:lnTo>
                  <a:pt x="30" y="11"/>
                </a:lnTo>
                <a:lnTo>
                  <a:pt x="35" y="11"/>
                </a:lnTo>
                <a:lnTo>
                  <a:pt x="39" y="10"/>
                </a:lnTo>
                <a:lnTo>
                  <a:pt x="39" y="10"/>
                </a:lnTo>
                <a:lnTo>
                  <a:pt x="43" y="0"/>
                </a:lnTo>
                <a:lnTo>
                  <a:pt x="50" y="3"/>
                </a:lnTo>
                <a:lnTo>
                  <a:pt x="52" y="4"/>
                </a:lnTo>
                <a:lnTo>
                  <a:pt x="53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1221">
            <a:extLst>
              <a:ext uri="{FF2B5EF4-FFF2-40B4-BE49-F238E27FC236}">
                <a16:creationId xmlns:a16="http://schemas.microsoft.com/office/drawing/2014/main" id="{33B69FA3-C658-0FD0-29FF-850EF7094B67}"/>
              </a:ext>
            </a:extLst>
          </p:cNvPr>
          <p:cNvSpPr>
            <a:spLocks/>
          </p:cNvSpPr>
          <p:nvPr/>
        </p:nvSpPr>
        <p:spPr bwMode="auto">
          <a:xfrm>
            <a:off x="5307038" y="5060961"/>
            <a:ext cx="63500" cy="196850"/>
          </a:xfrm>
          <a:custGeom>
            <a:avLst/>
            <a:gdLst>
              <a:gd name="T0" fmla="*/ 39 w 40"/>
              <a:gd name="T1" fmla="*/ 109 h 124"/>
              <a:gd name="T2" fmla="*/ 35 w 40"/>
              <a:gd name="T3" fmla="*/ 120 h 124"/>
              <a:gd name="T4" fmla="*/ 28 w 40"/>
              <a:gd name="T5" fmla="*/ 124 h 124"/>
              <a:gd name="T6" fmla="*/ 22 w 40"/>
              <a:gd name="T7" fmla="*/ 120 h 124"/>
              <a:gd name="T8" fmla="*/ 21 w 40"/>
              <a:gd name="T9" fmla="*/ 119 h 124"/>
              <a:gd name="T10" fmla="*/ 19 w 40"/>
              <a:gd name="T11" fmla="*/ 117 h 124"/>
              <a:gd name="T12" fmla="*/ 15 w 40"/>
              <a:gd name="T13" fmla="*/ 119 h 124"/>
              <a:gd name="T14" fmla="*/ 7 w 40"/>
              <a:gd name="T15" fmla="*/ 122 h 124"/>
              <a:gd name="T16" fmla="*/ 0 w 40"/>
              <a:gd name="T17" fmla="*/ 109 h 124"/>
              <a:gd name="T18" fmla="*/ 3 w 40"/>
              <a:gd name="T19" fmla="*/ 109 h 124"/>
              <a:gd name="T20" fmla="*/ 6 w 40"/>
              <a:gd name="T21" fmla="*/ 108 h 124"/>
              <a:gd name="T22" fmla="*/ 10 w 40"/>
              <a:gd name="T23" fmla="*/ 108 h 124"/>
              <a:gd name="T24" fmla="*/ 11 w 40"/>
              <a:gd name="T25" fmla="*/ 111 h 124"/>
              <a:gd name="T26" fmla="*/ 14 w 40"/>
              <a:gd name="T27" fmla="*/ 107 h 124"/>
              <a:gd name="T28" fmla="*/ 17 w 40"/>
              <a:gd name="T29" fmla="*/ 102 h 124"/>
              <a:gd name="T30" fmla="*/ 18 w 40"/>
              <a:gd name="T31" fmla="*/ 101 h 124"/>
              <a:gd name="T32" fmla="*/ 17 w 40"/>
              <a:gd name="T33" fmla="*/ 68 h 124"/>
              <a:gd name="T34" fmla="*/ 22 w 40"/>
              <a:gd name="T35" fmla="*/ 56 h 124"/>
              <a:gd name="T36" fmla="*/ 13 w 40"/>
              <a:gd name="T37" fmla="*/ 36 h 124"/>
              <a:gd name="T38" fmla="*/ 10 w 40"/>
              <a:gd name="T39" fmla="*/ 17 h 124"/>
              <a:gd name="T40" fmla="*/ 9 w 40"/>
              <a:gd name="T41" fmla="*/ 0 h 124"/>
              <a:gd name="T42" fmla="*/ 21 w 40"/>
              <a:gd name="T43" fmla="*/ 25 h 124"/>
              <a:gd name="T44" fmla="*/ 24 w 40"/>
              <a:gd name="T45" fmla="*/ 33 h 124"/>
              <a:gd name="T46" fmla="*/ 39 w 40"/>
              <a:gd name="T47" fmla="*/ 49 h 124"/>
              <a:gd name="T48" fmla="*/ 35 w 40"/>
              <a:gd name="T49" fmla="*/ 78 h 124"/>
              <a:gd name="T50" fmla="*/ 40 w 40"/>
              <a:gd name="T51" fmla="*/ 100 h 124"/>
              <a:gd name="T52" fmla="*/ 40 w 40"/>
              <a:gd name="T53" fmla="*/ 102 h 124"/>
              <a:gd name="T54" fmla="*/ 39 w 40"/>
              <a:gd name="T55" fmla="*/ 10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124">
                <a:moveTo>
                  <a:pt x="39" y="109"/>
                </a:moveTo>
                <a:lnTo>
                  <a:pt x="35" y="120"/>
                </a:lnTo>
                <a:lnTo>
                  <a:pt x="28" y="124"/>
                </a:lnTo>
                <a:lnTo>
                  <a:pt x="22" y="120"/>
                </a:lnTo>
                <a:lnTo>
                  <a:pt x="21" y="119"/>
                </a:lnTo>
                <a:lnTo>
                  <a:pt x="19" y="117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6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7" y="102"/>
                </a:lnTo>
                <a:lnTo>
                  <a:pt x="18" y="101"/>
                </a:lnTo>
                <a:lnTo>
                  <a:pt x="17" y="68"/>
                </a:lnTo>
                <a:lnTo>
                  <a:pt x="22" y="56"/>
                </a:lnTo>
                <a:lnTo>
                  <a:pt x="13" y="36"/>
                </a:lnTo>
                <a:lnTo>
                  <a:pt x="10" y="17"/>
                </a:lnTo>
                <a:lnTo>
                  <a:pt x="9" y="0"/>
                </a:lnTo>
                <a:lnTo>
                  <a:pt x="21" y="25"/>
                </a:lnTo>
                <a:lnTo>
                  <a:pt x="24" y="33"/>
                </a:lnTo>
                <a:lnTo>
                  <a:pt x="39" y="49"/>
                </a:lnTo>
                <a:lnTo>
                  <a:pt x="35" y="78"/>
                </a:lnTo>
                <a:lnTo>
                  <a:pt x="40" y="100"/>
                </a:lnTo>
                <a:lnTo>
                  <a:pt x="40" y="102"/>
                </a:lnTo>
                <a:lnTo>
                  <a:pt x="39" y="10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1222">
            <a:extLst>
              <a:ext uri="{FF2B5EF4-FFF2-40B4-BE49-F238E27FC236}">
                <a16:creationId xmlns:a16="http://schemas.microsoft.com/office/drawing/2014/main" id="{957CF846-2CBB-C56D-AE21-7377069AA14C}"/>
              </a:ext>
            </a:extLst>
          </p:cNvPr>
          <p:cNvSpPr>
            <a:spLocks/>
          </p:cNvSpPr>
          <p:nvPr/>
        </p:nvSpPr>
        <p:spPr bwMode="auto">
          <a:xfrm>
            <a:off x="5043512" y="5072073"/>
            <a:ext cx="119063" cy="185738"/>
          </a:xfrm>
          <a:custGeom>
            <a:avLst/>
            <a:gdLst>
              <a:gd name="T0" fmla="*/ 25 w 75"/>
              <a:gd name="T1" fmla="*/ 0 h 117"/>
              <a:gd name="T2" fmla="*/ 42 w 75"/>
              <a:gd name="T3" fmla="*/ 7 h 117"/>
              <a:gd name="T4" fmla="*/ 44 w 75"/>
              <a:gd name="T5" fmla="*/ 10 h 117"/>
              <a:gd name="T6" fmla="*/ 46 w 75"/>
              <a:gd name="T7" fmla="*/ 18 h 117"/>
              <a:gd name="T8" fmla="*/ 53 w 75"/>
              <a:gd name="T9" fmla="*/ 15 h 117"/>
              <a:gd name="T10" fmla="*/ 52 w 75"/>
              <a:gd name="T11" fmla="*/ 23 h 117"/>
              <a:gd name="T12" fmla="*/ 71 w 75"/>
              <a:gd name="T13" fmla="*/ 38 h 117"/>
              <a:gd name="T14" fmla="*/ 75 w 75"/>
              <a:gd name="T15" fmla="*/ 42 h 117"/>
              <a:gd name="T16" fmla="*/ 64 w 75"/>
              <a:gd name="T17" fmla="*/ 63 h 117"/>
              <a:gd name="T18" fmla="*/ 72 w 75"/>
              <a:gd name="T19" fmla="*/ 80 h 117"/>
              <a:gd name="T20" fmla="*/ 74 w 75"/>
              <a:gd name="T21" fmla="*/ 83 h 117"/>
              <a:gd name="T22" fmla="*/ 72 w 75"/>
              <a:gd name="T23" fmla="*/ 87 h 117"/>
              <a:gd name="T24" fmla="*/ 72 w 75"/>
              <a:gd name="T25" fmla="*/ 90 h 117"/>
              <a:gd name="T26" fmla="*/ 70 w 75"/>
              <a:gd name="T27" fmla="*/ 95 h 117"/>
              <a:gd name="T28" fmla="*/ 63 w 75"/>
              <a:gd name="T29" fmla="*/ 95 h 117"/>
              <a:gd name="T30" fmla="*/ 59 w 75"/>
              <a:gd name="T31" fmla="*/ 95 h 117"/>
              <a:gd name="T32" fmla="*/ 57 w 75"/>
              <a:gd name="T33" fmla="*/ 97 h 117"/>
              <a:gd name="T34" fmla="*/ 57 w 75"/>
              <a:gd name="T35" fmla="*/ 100 h 117"/>
              <a:gd name="T36" fmla="*/ 59 w 75"/>
              <a:gd name="T37" fmla="*/ 102 h 117"/>
              <a:gd name="T38" fmla="*/ 67 w 75"/>
              <a:gd name="T39" fmla="*/ 102 h 117"/>
              <a:gd name="T40" fmla="*/ 60 w 75"/>
              <a:gd name="T41" fmla="*/ 106 h 117"/>
              <a:gd name="T42" fmla="*/ 59 w 75"/>
              <a:gd name="T43" fmla="*/ 106 h 117"/>
              <a:gd name="T44" fmla="*/ 52 w 75"/>
              <a:gd name="T45" fmla="*/ 110 h 117"/>
              <a:gd name="T46" fmla="*/ 42 w 75"/>
              <a:gd name="T47" fmla="*/ 117 h 117"/>
              <a:gd name="T48" fmla="*/ 35 w 75"/>
              <a:gd name="T49" fmla="*/ 116 h 117"/>
              <a:gd name="T50" fmla="*/ 29 w 75"/>
              <a:gd name="T51" fmla="*/ 109 h 117"/>
              <a:gd name="T52" fmla="*/ 22 w 75"/>
              <a:gd name="T53" fmla="*/ 117 h 117"/>
              <a:gd name="T54" fmla="*/ 18 w 75"/>
              <a:gd name="T55" fmla="*/ 116 h 117"/>
              <a:gd name="T56" fmla="*/ 14 w 75"/>
              <a:gd name="T57" fmla="*/ 109 h 117"/>
              <a:gd name="T58" fmla="*/ 16 w 75"/>
              <a:gd name="T59" fmla="*/ 97 h 117"/>
              <a:gd name="T60" fmla="*/ 16 w 75"/>
              <a:gd name="T61" fmla="*/ 94 h 117"/>
              <a:gd name="T62" fmla="*/ 16 w 75"/>
              <a:gd name="T63" fmla="*/ 91 h 117"/>
              <a:gd name="T64" fmla="*/ 16 w 75"/>
              <a:gd name="T65" fmla="*/ 90 h 117"/>
              <a:gd name="T66" fmla="*/ 15 w 75"/>
              <a:gd name="T67" fmla="*/ 90 h 117"/>
              <a:gd name="T68" fmla="*/ 11 w 75"/>
              <a:gd name="T69" fmla="*/ 90 h 117"/>
              <a:gd name="T70" fmla="*/ 16 w 75"/>
              <a:gd name="T71" fmla="*/ 61 h 117"/>
              <a:gd name="T72" fmla="*/ 12 w 75"/>
              <a:gd name="T73" fmla="*/ 33 h 117"/>
              <a:gd name="T74" fmla="*/ 18 w 75"/>
              <a:gd name="T75" fmla="*/ 33 h 117"/>
              <a:gd name="T76" fmla="*/ 18 w 75"/>
              <a:gd name="T77" fmla="*/ 31 h 117"/>
              <a:gd name="T78" fmla="*/ 19 w 75"/>
              <a:gd name="T79" fmla="*/ 25 h 117"/>
              <a:gd name="T80" fmla="*/ 9 w 75"/>
              <a:gd name="T81" fmla="*/ 25 h 117"/>
              <a:gd name="T82" fmla="*/ 9 w 75"/>
              <a:gd name="T83" fmla="*/ 19 h 117"/>
              <a:gd name="T84" fmla="*/ 7 w 75"/>
              <a:gd name="T85" fmla="*/ 10 h 117"/>
              <a:gd name="T86" fmla="*/ 7 w 75"/>
              <a:gd name="T87" fmla="*/ 8 h 117"/>
              <a:gd name="T88" fmla="*/ 0 w 75"/>
              <a:gd name="T89" fmla="*/ 0 h 117"/>
              <a:gd name="T90" fmla="*/ 11 w 75"/>
              <a:gd name="T91" fmla="*/ 0 h 117"/>
              <a:gd name="T92" fmla="*/ 19 w 75"/>
              <a:gd name="T93" fmla="*/ 4 h 117"/>
              <a:gd name="T94" fmla="*/ 22 w 75"/>
              <a:gd name="T95" fmla="*/ 5 h 117"/>
              <a:gd name="T96" fmla="*/ 26 w 75"/>
              <a:gd name="T97" fmla="*/ 5 h 117"/>
              <a:gd name="T98" fmla="*/ 25 w 75"/>
              <a:gd name="T9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25" y="0"/>
                </a:moveTo>
                <a:lnTo>
                  <a:pt x="42" y="7"/>
                </a:lnTo>
                <a:lnTo>
                  <a:pt x="44" y="10"/>
                </a:lnTo>
                <a:lnTo>
                  <a:pt x="46" y="18"/>
                </a:lnTo>
                <a:lnTo>
                  <a:pt x="53" y="15"/>
                </a:lnTo>
                <a:lnTo>
                  <a:pt x="52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0"/>
                </a:lnTo>
                <a:lnTo>
                  <a:pt x="74" y="83"/>
                </a:lnTo>
                <a:lnTo>
                  <a:pt x="72" y="87"/>
                </a:lnTo>
                <a:lnTo>
                  <a:pt x="72" y="90"/>
                </a:lnTo>
                <a:lnTo>
                  <a:pt x="70" y="95"/>
                </a:lnTo>
                <a:lnTo>
                  <a:pt x="63" y="95"/>
                </a:lnTo>
                <a:lnTo>
                  <a:pt x="59" y="95"/>
                </a:lnTo>
                <a:lnTo>
                  <a:pt x="57" y="97"/>
                </a:lnTo>
                <a:lnTo>
                  <a:pt x="57" y="100"/>
                </a:lnTo>
                <a:lnTo>
                  <a:pt x="59" y="102"/>
                </a:lnTo>
                <a:lnTo>
                  <a:pt x="67" y="102"/>
                </a:lnTo>
                <a:lnTo>
                  <a:pt x="60" y="106"/>
                </a:lnTo>
                <a:lnTo>
                  <a:pt x="59" y="106"/>
                </a:lnTo>
                <a:lnTo>
                  <a:pt x="52" y="110"/>
                </a:lnTo>
                <a:lnTo>
                  <a:pt x="42" y="117"/>
                </a:lnTo>
                <a:lnTo>
                  <a:pt x="35" y="116"/>
                </a:lnTo>
                <a:lnTo>
                  <a:pt x="29" y="109"/>
                </a:lnTo>
                <a:lnTo>
                  <a:pt x="22" y="117"/>
                </a:lnTo>
                <a:lnTo>
                  <a:pt x="18" y="116"/>
                </a:lnTo>
                <a:lnTo>
                  <a:pt x="14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8" y="33"/>
                </a:lnTo>
                <a:lnTo>
                  <a:pt x="18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5"/>
                </a:lnTo>
                <a:lnTo>
                  <a:pt x="26" y="5"/>
                </a:lnTo>
                <a:lnTo>
                  <a:pt x="2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1223">
            <a:extLst>
              <a:ext uri="{FF2B5EF4-FFF2-40B4-BE49-F238E27FC236}">
                <a16:creationId xmlns:a16="http://schemas.microsoft.com/office/drawing/2014/main" id="{38196D42-33BD-011A-4ED2-39F25613D9A8}"/>
              </a:ext>
            </a:extLst>
          </p:cNvPr>
          <p:cNvSpPr>
            <a:spLocks/>
          </p:cNvSpPr>
          <p:nvPr/>
        </p:nvSpPr>
        <p:spPr bwMode="auto">
          <a:xfrm>
            <a:off x="4022745" y="5076836"/>
            <a:ext cx="71438" cy="65088"/>
          </a:xfrm>
          <a:custGeom>
            <a:avLst/>
            <a:gdLst>
              <a:gd name="T0" fmla="*/ 40 w 45"/>
              <a:gd name="T1" fmla="*/ 20 h 41"/>
              <a:gd name="T2" fmla="*/ 45 w 45"/>
              <a:gd name="T3" fmla="*/ 24 h 41"/>
              <a:gd name="T4" fmla="*/ 44 w 45"/>
              <a:gd name="T5" fmla="*/ 24 h 41"/>
              <a:gd name="T6" fmla="*/ 41 w 45"/>
              <a:gd name="T7" fmla="*/ 26 h 41"/>
              <a:gd name="T8" fmla="*/ 37 w 45"/>
              <a:gd name="T9" fmla="*/ 24 h 41"/>
              <a:gd name="T10" fmla="*/ 43 w 45"/>
              <a:gd name="T11" fmla="*/ 34 h 41"/>
              <a:gd name="T12" fmla="*/ 40 w 45"/>
              <a:gd name="T13" fmla="*/ 35 h 41"/>
              <a:gd name="T14" fmla="*/ 41 w 45"/>
              <a:gd name="T15" fmla="*/ 41 h 41"/>
              <a:gd name="T16" fmla="*/ 30 w 45"/>
              <a:gd name="T17" fmla="*/ 39 h 41"/>
              <a:gd name="T18" fmla="*/ 11 w 45"/>
              <a:gd name="T19" fmla="*/ 27 h 41"/>
              <a:gd name="T20" fmla="*/ 0 w 45"/>
              <a:gd name="T21" fmla="*/ 5 h 41"/>
              <a:gd name="T22" fmla="*/ 0 w 45"/>
              <a:gd name="T23" fmla="*/ 0 h 41"/>
              <a:gd name="T24" fmla="*/ 4 w 45"/>
              <a:gd name="T25" fmla="*/ 1 h 41"/>
              <a:gd name="T26" fmla="*/ 34 w 45"/>
              <a:gd name="T27" fmla="*/ 11 h 41"/>
              <a:gd name="T28" fmla="*/ 33 w 45"/>
              <a:gd name="T29" fmla="*/ 15 h 41"/>
              <a:gd name="T30" fmla="*/ 39 w 45"/>
              <a:gd name="T31" fmla="*/ 19 h 41"/>
              <a:gd name="T32" fmla="*/ 40 w 45"/>
              <a:gd name="T3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41">
                <a:moveTo>
                  <a:pt x="40" y="20"/>
                </a:moveTo>
                <a:lnTo>
                  <a:pt x="45" y="24"/>
                </a:lnTo>
                <a:lnTo>
                  <a:pt x="44" y="24"/>
                </a:lnTo>
                <a:lnTo>
                  <a:pt x="41" y="26"/>
                </a:lnTo>
                <a:lnTo>
                  <a:pt x="37" y="24"/>
                </a:lnTo>
                <a:lnTo>
                  <a:pt x="43" y="34"/>
                </a:lnTo>
                <a:lnTo>
                  <a:pt x="40" y="35"/>
                </a:lnTo>
                <a:lnTo>
                  <a:pt x="41" y="41"/>
                </a:lnTo>
                <a:lnTo>
                  <a:pt x="30" y="39"/>
                </a:lnTo>
                <a:lnTo>
                  <a:pt x="11" y="27"/>
                </a:lnTo>
                <a:lnTo>
                  <a:pt x="0" y="5"/>
                </a:lnTo>
                <a:lnTo>
                  <a:pt x="0" y="0"/>
                </a:lnTo>
                <a:lnTo>
                  <a:pt x="4" y="1"/>
                </a:lnTo>
                <a:lnTo>
                  <a:pt x="34" y="11"/>
                </a:lnTo>
                <a:lnTo>
                  <a:pt x="33" y="15"/>
                </a:lnTo>
                <a:lnTo>
                  <a:pt x="39" y="19"/>
                </a:lnTo>
                <a:lnTo>
                  <a:pt x="40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1224">
            <a:extLst>
              <a:ext uri="{FF2B5EF4-FFF2-40B4-BE49-F238E27FC236}">
                <a16:creationId xmlns:a16="http://schemas.microsoft.com/office/drawing/2014/main" id="{46796393-FEDB-A8BC-3D61-A14BF549CFA3}"/>
              </a:ext>
            </a:extLst>
          </p:cNvPr>
          <p:cNvSpPr>
            <a:spLocks/>
          </p:cNvSpPr>
          <p:nvPr/>
        </p:nvSpPr>
        <p:spPr bwMode="auto">
          <a:xfrm>
            <a:off x="5378476" y="5080011"/>
            <a:ext cx="176213" cy="193675"/>
          </a:xfrm>
          <a:custGeom>
            <a:avLst/>
            <a:gdLst>
              <a:gd name="T0" fmla="*/ 69 w 111"/>
              <a:gd name="T1" fmla="*/ 13 h 122"/>
              <a:gd name="T2" fmla="*/ 77 w 111"/>
              <a:gd name="T3" fmla="*/ 30 h 122"/>
              <a:gd name="T4" fmla="*/ 77 w 111"/>
              <a:gd name="T5" fmla="*/ 32 h 122"/>
              <a:gd name="T6" fmla="*/ 77 w 111"/>
              <a:gd name="T7" fmla="*/ 33 h 122"/>
              <a:gd name="T8" fmla="*/ 78 w 111"/>
              <a:gd name="T9" fmla="*/ 35 h 122"/>
              <a:gd name="T10" fmla="*/ 80 w 111"/>
              <a:gd name="T11" fmla="*/ 36 h 122"/>
              <a:gd name="T12" fmla="*/ 81 w 111"/>
              <a:gd name="T13" fmla="*/ 37 h 122"/>
              <a:gd name="T14" fmla="*/ 84 w 111"/>
              <a:gd name="T15" fmla="*/ 43 h 122"/>
              <a:gd name="T16" fmla="*/ 85 w 111"/>
              <a:gd name="T17" fmla="*/ 41 h 122"/>
              <a:gd name="T18" fmla="*/ 88 w 111"/>
              <a:gd name="T19" fmla="*/ 39 h 122"/>
              <a:gd name="T20" fmla="*/ 97 w 111"/>
              <a:gd name="T21" fmla="*/ 40 h 122"/>
              <a:gd name="T22" fmla="*/ 103 w 111"/>
              <a:gd name="T23" fmla="*/ 33 h 122"/>
              <a:gd name="T24" fmla="*/ 108 w 111"/>
              <a:gd name="T25" fmla="*/ 36 h 122"/>
              <a:gd name="T26" fmla="*/ 110 w 111"/>
              <a:gd name="T27" fmla="*/ 37 h 122"/>
              <a:gd name="T28" fmla="*/ 111 w 111"/>
              <a:gd name="T29" fmla="*/ 41 h 122"/>
              <a:gd name="T30" fmla="*/ 104 w 111"/>
              <a:gd name="T31" fmla="*/ 48 h 122"/>
              <a:gd name="T32" fmla="*/ 108 w 111"/>
              <a:gd name="T33" fmla="*/ 58 h 122"/>
              <a:gd name="T34" fmla="*/ 107 w 111"/>
              <a:gd name="T35" fmla="*/ 63 h 122"/>
              <a:gd name="T36" fmla="*/ 104 w 111"/>
              <a:gd name="T37" fmla="*/ 67 h 122"/>
              <a:gd name="T38" fmla="*/ 107 w 111"/>
              <a:gd name="T39" fmla="*/ 77 h 122"/>
              <a:gd name="T40" fmla="*/ 100 w 111"/>
              <a:gd name="T41" fmla="*/ 71 h 122"/>
              <a:gd name="T42" fmla="*/ 93 w 111"/>
              <a:gd name="T43" fmla="*/ 71 h 122"/>
              <a:gd name="T44" fmla="*/ 89 w 111"/>
              <a:gd name="T45" fmla="*/ 69 h 122"/>
              <a:gd name="T46" fmla="*/ 88 w 111"/>
              <a:gd name="T47" fmla="*/ 89 h 122"/>
              <a:gd name="T48" fmla="*/ 82 w 111"/>
              <a:gd name="T49" fmla="*/ 92 h 122"/>
              <a:gd name="T50" fmla="*/ 88 w 111"/>
              <a:gd name="T51" fmla="*/ 99 h 122"/>
              <a:gd name="T52" fmla="*/ 82 w 111"/>
              <a:gd name="T53" fmla="*/ 103 h 122"/>
              <a:gd name="T54" fmla="*/ 70 w 111"/>
              <a:gd name="T55" fmla="*/ 108 h 122"/>
              <a:gd name="T56" fmla="*/ 69 w 111"/>
              <a:gd name="T57" fmla="*/ 110 h 122"/>
              <a:gd name="T58" fmla="*/ 60 w 111"/>
              <a:gd name="T59" fmla="*/ 112 h 122"/>
              <a:gd name="T60" fmla="*/ 59 w 111"/>
              <a:gd name="T61" fmla="*/ 119 h 122"/>
              <a:gd name="T62" fmla="*/ 54 w 111"/>
              <a:gd name="T63" fmla="*/ 122 h 122"/>
              <a:gd name="T64" fmla="*/ 52 w 111"/>
              <a:gd name="T65" fmla="*/ 122 h 122"/>
              <a:gd name="T66" fmla="*/ 39 w 111"/>
              <a:gd name="T67" fmla="*/ 122 h 122"/>
              <a:gd name="T68" fmla="*/ 33 w 111"/>
              <a:gd name="T69" fmla="*/ 116 h 122"/>
              <a:gd name="T70" fmla="*/ 25 w 111"/>
              <a:gd name="T71" fmla="*/ 112 h 122"/>
              <a:gd name="T72" fmla="*/ 20 w 111"/>
              <a:gd name="T73" fmla="*/ 88 h 122"/>
              <a:gd name="T74" fmla="*/ 18 w 111"/>
              <a:gd name="T75" fmla="*/ 85 h 122"/>
              <a:gd name="T76" fmla="*/ 18 w 111"/>
              <a:gd name="T77" fmla="*/ 82 h 122"/>
              <a:gd name="T78" fmla="*/ 13 w 111"/>
              <a:gd name="T79" fmla="*/ 67 h 122"/>
              <a:gd name="T80" fmla="*/ 0 w 111"/>
              <a:gd name="T81" fmla="*/ 48 h 122"/>
              <a:gd name="T82" fmla="*/ 9 w 111"/>
              <a:gd name="T83" fmla="*/ 47 h 122"/>
              <a:gd name="T84" fmla="*/ 11 w 111"/>
              <a:gd name="T85" fmla="*/ 47 h 122"/>
              <a:gd name="T86" fmla="*/ 21 w 111"/>
              <a:gd name="T87" fmla="*/ 44 h 122"/>
              <a:gd name="T88" fmla="*/ 32 w 111"/>
              <a:gd name="T89" fmla="*/ 33 h 122"/>
              <a:gd name="T90" fmla="*/ 40 w 111"/>
              <a:gd name="T91" fmla="*/ 24 h 122"/>
              <a:gd name="T92" fmla="*/ 44 w 111"/>
              <a:gd name="T93" fmla="*/ 28 h 122"/>
              <a:gd name="T94" fmla="*/ 43 w 111"/>
              <a:gd name="T95" fmla="*/ 21 h 122"/>
              <a:gd name="T96" fmla="*/ 55 w 111"/>
              <a:gd name="T97" fmla="*/ 14 h 122"/>
              <a:gd name="T98" fmla="*/ 59 w 111"/>
              <a:gd name="T99" fmla="*/ 0 h 122"/>
              <a:gd name="T100" fmla="*/ 69 w 111"/>
              <a:gd name="T101" fmla="*/ 1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1" h="122">
                <a:moveTo>
                  <a:pt x="69" y="13"/>
                </a:moveTo>
                <a:lnTo>
                  <a:pt x="77" y="30"/>
                </a:lnTo>
                <a:lnTo>
                  <a:pt x="77" y="32"/>
                </a:lnTo>
                <a:lnTo>
                  <a:pt x="77" y="33"/>
                </a:lnTo>
                <a:lnTo>
                  <a:pt x="78" y="35"/>
                </a:lnTo>
                <a:lnTo>
                  <a:pt x="80" y="36"/>
                </a:lnTo>
                <a:lnTo>
                  <a:pt x="81" y="37"/>
                </a:lnTo>
                <a:lnTo>
                  <a:pt x="84" y="43"/>
                </a:lnTo>
                <a:lnTo>
                  <a:pt x="85" y="41"/>
                </a:lnTo>
                <a:lnTo>
                  <a:pt x="88" y="39"/>
                </a:lnTo>
                <a:lnTo>
                  <a:pt x="97" y="40"/>
                </a:lnTo>
                <a:lnTo>
                  <a:pt x="103" y="33"/>
                </a:lnTo>
                <a:lnTo>
                  <a:pt x="108" y="36"/>
                </a:lnTo>
                <a:lnTo>
                  <a:pt x="110" y="37"/>
                </a:lnTo>
                <a:lnTo>
                  <a:pt x="111" y="41"/>
                </a:lnTo>
                <a:lnTo>
                  <a:pt x="104" y="48"/>
                </a:lnTo>
                <a:lnTo>
                  <a:pt x="108" y="58"/>
                </a:lnTo>
                <a:lnTo>
                  <a:pt x="107" y="63"/>
                </a:lnTo>
                <a:lnTo>
                  <a:pt x="104" y="67"/>
                </a:lnTo>
                <a:lnTo>
                  <a:pt x="107" y="77"/>
                </a:lnTo>
                <a:lnTo>
                  <a:pt x="100" y="71"/>
                </a:lnTo>
                <a:lnTo>
                  <a:pt x="93" y="71"/>
                </a:lnTo>
                <a:lnTo>
                  <a:pt x="89" y="69"/>
                </a:lnTo>
                <a:lnTo>
                  <a:pt x="88" y="89"/>
                </a:lnTo>
                <a:lnTo>
                  <a:pt x="82" y="92"/>
                </a:lnTo>
                <a:lnTo>
                  <a:pt x="88" y="99"/>
                </a:lnTo>
                <a:lnTo>
                  <a:pt x="82" y="103"/>
                </a:lnTo>
                <a:lnTo>
                  <a:pt x="70" y="108"/>
                </a:lnTo>
                <a:lnTo>
                  <a:pt x="69" y="110"/>
                </a:lnTo>
                <a:lnTo>
                  <a:pt x="60" y="112"/>
                </a:lnTo>
                <a:lnTo>
                  <a:pt x="59" y="119"/>
                </a:lnTo>
                <a:lnTo>
                  <a:pt x="54" y="122"/>
                </a:lnTo>
                <a:lnTo>
                  <a:pt x="52" y="122"/>
                </a:lnTo>
                <a:lnTo>
                  <a:pt x="39" y="122"/>
                </a:lnTo>
                <a:lnTo>
                  <a:pt x="33" y="116"/>
                </a:lnTo>
                <a:lnTo>
                  <a:pt x="25" y="112"/>
                </a:lnTo>
                <a:lnTo>
                  <a:pt x="20" y="88"/>
                </a:lnTo>
                <a:lnTo>
                  <a:pt x="18" y="85"/>
                </a:lnTo>
                <a:lnTo>
                  <a:pt x="18" y="82"/>
                </a:lnTo>
                <a:lnTo>
                  <a:pt x="13" y="67"/>
                </a:lnTo>
                <a:lnTo>
                  <a:pt x="0" y="48"/>
                </a:lnTo>
                <a:lnTo>
                  <a:pt x="9" y="47"/>
                </a:lnTo>
                <a:lnTo>
                  <a:pt x="11" y="47"/>
                </a:lnTo>
                <a:lnTo>
                  <a:pt x="21" y="44"/>
                </a:lnTo>
                <a:lnTo>
                  <a:pt x="32" y="33"/>
                </a:lnTo>
                <a:lnTo>
                  <a:pt x="40" y="24"/>
                </a:lnTo>
                <a:lnTo>
                  <a:pt x="44" y="28"/>
                </a:lnTo>
                <a:lnTo>
                  <a:pt x="43" y="21"/>
                </a:lnTo>
                <a:lnTo>
                  <a:pt x="55" y="14"/>
                </a:lnTo>
                <a:lnTo>
                  <a:pt x="59" y="0"/>
                </a:lnTo>
                <a:lnTo>
                  <a:pt x="69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225">
            <a:extLst>
              <a:ext uri="{FF2B5EF4-FFF2-40B4-BE49-F238E27FC236}">
                <a16:creationId xmlns:a16="http://schemas.microsoft.com/office/drawing/2014/main" id="{BDEAD721-538A-8020-4D21-B47B0EB9BA56}"/>
              </a:ext>
            </a:extLst>
          </p:cNvPr>
          <p:cNvSpPr>
            <a:spLocks/>
          </p:cNvSpPr>
          <p:nvPr/>
        </p:nvSpPr>
        <p:spPr bwMode="auto">
          <a:xfrm>
            <a:off x="4656160" y="5137161"/>
            <a:ext cx="207963" cy="201613"/>
          </a:xfrm>
          <a:custGeom>
            <a:avLst/>
            <a:gdLst>
              <a:gd name="T0" fmla="*/ 71 w 131"/>
              <a:gd name="T1" fmla="*/ 20 h 127"/>
              <a:gd name="T2" fmla="*/ 71 w 131"/>
              <a:gd name="T3" fmla="*/ 30 h 127"/>
              <a:gd name="T4" fmla="*/ 77 w 131"/>
              <a:gd name="T5" fmla="*/ 31 h 127"/>
              <a:gd name="T6" fmla="*/ 80 w 131"/>
              <a:gd name="T7" fmla="*/ 30 h 127"/>
              <a:gd name="T8" fmla="*/ 86 w 131"/>
              <a:gd name="T9" fmla="*/ 37 h 127"/>
              <a:gd name="T10" fmla="*/ 86 w 131"/>
              <a:gd name="T11" fmla="*/ 45 h 127"/>
              <a:gd name="T12" fmla="*/ 97 w 131"/>
              <a:gd name="T13" fmla="*/ 41 h 127"/>
              <a:gd name="T14" fmla="*/ 108 w 131"/>
              <a:gd name="T15" fmla="*/ 52 h 127"/>
              <a:gd name="T16" fmla="*/ 117 w 131"/>
              <a:gd name="T17" fmla="*/ 53 h 127"/>
              <a:gd name="T18" fmla="*/ 123 w 131"/>
              <a:gd name="T19" fmla="*/ 69 h 127"/>
              <a:gd name="T20" fmla="*/ 127 w 131"/>
              <a:gd name="T21" fmla="*/ 78 h 127"/>
              <a:gd name="T22" fmla="*/ 127 w 131"/>
              <a:gd name="T23" fmla="*/ 79 h 127"/>
              <a:gd name="T24" fmla="*/ 128 w 131"/>
              <a:gd name="T25" fmla="*/ 80 h 127"/>
              <a:gd name="T26" fmla="*/ 131 w 131"/>
              <a:gd name="T27" fmla="*/ 90 h 127"/>
              <a:gd name="T28" fmla="*/ 123 w 131"/>
              <a:gd name="T29" fmla="*/ 99 h 127"/>
              <a:gd name="T30" fmla="*/ 120 w 131"/>
              <a:gd name="T31" fmla="*/ 101 h 127"/>
              <a:gd name="T32" fmla="*/ 110 w 131"/>
              <a:gd name="T33" fmla="*/ 105 h 127"/>
              <a:gd name="T34" fmla="*/ 114 w 131"/>
              <a:gd name="T35" fmla="*/ 109 h 127"/>
              <a:gd name="T36" fmla="*/ 112 w 131"/>
              <a:gd name="T37" fmla="*/ 113 h 127"/>
              <a:gd name="T38" fmla="*/ 106 w 131"/>
              <a:gd name="T39" fmla="*/ 119 h 127"/>
              <a:gd name="T40" fmla="*/ 77 w 131"/>
              <a:gd name="T41" fmla="*/ 123 h 127"/>
              <a:gd name="T42" fmla="*/ 67 w 131"/>
              <a:gd name="T43" fmla="*/ 127 h 127"/>
              <a:gd name="T44" fmla="*/ 62 w 131"/>
              <a:gd name="T45" fmla="*/ 119 h 127"/>
              <a:gd name="T46" fmla="*/ 65 w 131"/>
              <a:gd name="T47" fmla="*/ 109 h 127"/>
              <a:gd name="T48" fmla="*/ 71 w 131"/>
              <a:gd name="T49" fmla="*/ 108 h 127"/>
              <a:gd name="T50" fmla="*/ 69 w 131"/>
              <a:gd name="T51" fmla="*/ 102 h 127"/>
              <a:gd name="T52" fmla="*/ 72 w 131"/>
              <a:gd name="T53" fmla="*/ 101 h 127"/>
              <a:gd name="T54" fmla="*/ 73 w 131"/>
              <a:gd name="T55" fmla="*/ 97 h 127"/>
              <a:gd name="T56" fmla="*/ 73 w 131"/>
              <a:gd name="T57" fmla="*/ 97 h 127"/>
              <a:gd name="T58" fmla="*/ 75 w 131"/>
              <a:gd name="T59" fmla="*/ 94 h 127"/>
              <a:gd name="T60" fmla="*/ 73 w 131"/>
              <a:gd name="T61" fmla="*/ 87 h 127"/>
              <a:gd name="T62" fmla="*/ 72 w 131"/>
              <a:gd name="T63" fmla="*/ 86 h 127"/>
              <a:gd name="T64" fmla="*/ 67 w 131"/>
              <a:gd name="T65" fmla="*/ 79 h 127"/>
              <a:gd name="T66" fmla="*/ 62 w 131"/>
              <a:gd name="T67" fmla="*/ 78 h 127"/>
              <a:gd name="T68" fmla="*/ 56 w 131"/>
              <a:gd name="T69" fmla="*/ 74 h 127"/>
              <a:gd name="T70" fmla="*/ 56 w 131"/>
              <a:gd name="T71" fmla="*/ 65 h 127"/>
              <a:gd name="T72" fmla="*/ 52 w 131"/>
              <a:gd name="T73" fmla="*/ 64 h 127"/>
              <a:gd name="T74" fmla="*/ 43 w 131"/>
              <a:gd name="T75" fmla="*/ 63 h 127"/>
              <a:gd name="T76" fmla="*/ 45 w 131"/>
              <a:gd name="T77" fmla="*/ 59 h 127"/>
              <a:gd name="T78" fmla="*/ 39 w 131"/>
              <a:gd name="T79" fmla="*/ 59 h 127"/>
              <a:gd name="T80" fmla="*/ 34 w 131"/>
              <a:gd name="T81" fmla="*/ 46 h 127"/>
              <a:gd name="T82" fmla="*/ 26 w 131"/>
              <a:gd name="T83" fmla="*/ 44 h 127"/>
              <a:gd name="T84" fmla="*/ 27 w 131"/>
              <a:gd name="T85" fmla="*/ 38 h 127"/>
              <a:gd name="T86" fmla="*/ 17 w 131"/>
              <a:gd name="T87" fmla="*/ 31 h 127"/>
              <a:gd name="T88" fmla="*/ 15 w 131"/>
              <a:gd name="T89" fmla="*/ 22 h 127"/>
              <a:gd name="T90" fmla="*/ 12 w 131"/>
              <a:gd name="T91" fmla="*/ 24 h 127"/>
              <a:gd name="T92" fmla="*/ 0 w 131"/>
              <a:gd name="T93" fmla="*/ 14 h 127"/>
              <a:gd name="T94" fmla="*/ 4 w 131"/>
              <a:gd name="T95" fmla="*/ 7 h 127"/>
              <a:gd name="T96" fmla="*/ 13 w 131"/>
              <a:gd name="T97" fmla="*/ 0 h 127"/>
              <a:gd name="T98" fmla="*/ 20 w 131"/>
              <a:gd name="T99" fmla="*/ 8 h 127"/>
              <a:gd name="T100" fmla="*/ 34 w 131"/>
              <a:gd name="T101" fmla="*/ 11 h 127"/>
              <a:gd name="T102" fmla="*/ 71 w 131"/>
              <a:gd name="T103" fmla="*/ 2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71" y="20"/>
                </a:move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8" y="52"/>
                </a:lnTo>
                <a:lnTo>
                  <a:pt x="117" y="53"/>
                </a:lnTo>
                <a:lnTo>
                  <a:pt x="123" y="69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3" y="99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4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  <a:lnTo>
                  <a:pt x="71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1226">
            <a:extLst>
              <a:ext uri="{FF2B5EF4-FFF2-40B4-BE49-F238E27FC236}">
                <a16:creationId xmlns:a16="http://schemas.microsoft.com/office/drawing/2014/main" id="{70586D63-6E8F-0C21-D8D4-B955BB085BAB}"/>
              </a:ext>
            </a:extLst>
          </p:cNvPr>
          <p:cNvSpPr>
            <a:spLocks/>
          </p:cNvSpPr>
          <p:nvPr/>
        </p:nvSpPr>
        <p:spPr bwMode="auto">
          <a:xfrm>
            <a:off x="5437214" y="5145098"/>
            <a:ext cx="152401" cy="204788"/>
          </a:xfrm>
          <a:custGeom>
            <a:avLst/>
            <a:gdLst>
              <a:gd name="T0" fmla="*/ 92 w 96"/>
              <a:gd name="T1" fmla="*/ 39 h 129"/>
              <a:gd name="T2" fmla="*/ 94 w 96"/>
              <a:gd name="T3" fmla="*/ 45 h 129"/>
              <a:gd name="T4" fmla="*/ 96 w 96"/>
              <a:gd name="T5" fmla="*/ 49 h 129"/>
              <a:gd name="T6" fmla="*/ 96 w 96"/>
              <a:gd name="T7" fmla="*/ 59 h 129"/>
              <a:gd name="T8" fmla="*/ 88 w 96"/>
              <a:gd name="T9" fmla="*/ 55 h 129"/>
              <a:gd name="T10" fmla="*/ 74 w 96"/>
              <a:gd name="T11" fmla="*/ 47 h 129"/>
              <a:gd name="T12" fmla="*/ 77 w 96"/>
              <a:gd name="T13" fmla="*/ 59 h 129"/>
              <a:gd name="T14" fmla="*/ 62 w 96"/>
              <a:gd name="T15" fmla="*/ 69 h 129"/>
              <a:gd name="T16" fmla="*/ 62 w 96"/>
              <a:gd name="T17" fmla="*/ 73 h 129"/>
              <a:gd name="T18" fmla="*/ 56 w 96"/>
              <a:gd name="T19" fmla="*/ 77 h 129"/>
              <a:gd name="T20" fmla="*/ 44 w 96"/>
              <a:gd name="T21" fmla="*/ 89 h 129"/>
              <a:gd name="T22" fmla="*/ 38 w 96"/>
              <a:gd name="T23" fmla="*/ 96 h 129"/>
              <a:gd name="T24" fmla="*/ 38 w 96"/>
              <a:gd name="T25" fmla="*/ 101 h 129"/>
              <a:gd name="T26" fmla="*/ 40 w 96"/>
              <a:gd name="T27" fmla="*/ 112 h 129"/>
              <a:gd name="T28" fmla="*/ 37 w 96"/>
              <a:gd name="T29" fmla="*/ 118 h 129"/>
              <a:gd name="T30" fmla="*/ 30 w 96"/>
              <a:gd name="T31" fmla="*/ 122 h 129"/>
              <a:gd name="T32" fmla="*/ 3 w 96"/>
              <a:gd name="T33" fmla="*/ 124 h 129"/>
              <a:gd name="T34" fmla="*/ 0 w 96"/>
              <a:gd name="T35" fmla="*/ 108 h 129"/>
              <a:gd name="T36" fmla="*/ 0 w 96"/>
              <a:gd name="T37" fmla="*/ 103 h 129"/>
              <a:gd name="T38" fmla="*/ 0 w 96"/>
              <a:gd name="T39" fmla="*/ 99 h 129"/>
              <a:gd name="T40" fmla="*/ 3 w 96"/>
              <a:gd name="T41" fmla="*/ 94 h 129"/>
              <a:gd name="T42" fmla="*/ 2 w 96"/>
              <a:gd name="T43" fmla="*/ 88 h 129"/>
              <a:gd name="T44" fmla="*/ 15 w 96"/>
              <a:gd name="T45" fmla="*/ 81 h 129"/>
              <a:gd name="T46" fmla="*/ 22 w 96"/>
              <a:gd name="T47" fmla="*/ 78 h 129"/>
              <a:gd name="T48" fmla="*/ 32 w 96"/>
              <a:gd name="T49" fmla="*/ 69 h 129"/>
              <a:gd name="T50" fmla="*/ 45 w 96"/>
              <a:gd name="T51" fmla="*/ 62 h 129"/>
              <a:gd name="T52" fmla="*/ 45 w 96"/>
              <a:gd name="T53" fmla="*/ 51 h 129"/>
              <a:gd name="T54" fmla="*/ 52 w 96"/>
              <a:gd name="T55" fmla="*/ 28 h 129"/>
              <a:gd name="T56" fmla="*/ 63 w 96"/>
              <a:gd name="T57" fmla="*/ 30 h 129"/>
              <a:gd name="T58" fmla="*/ 67 w 96"/>
              <a:gd name="T59" fmla="*/ 26 h 129"/>
              <a:gd name="T60" fmla="*/ 71 w 96"/>
              <a:gd name="T61" fmla="*/ 17 h 129"/>
              <a:gd name="T62" fmla="*/ 74 w 96"/>
              <a:gd name="T63" fmla="*/ 0 h 129"/>
              <a:gd name="T64" fmla="*/ 83 w 96"/>
              <a:gd name="T65" fmla="*/ 17 h 129"/>
              <a:gd name="T66" fmla="*/ 88 w 96"/>
              <a:gd name="T67" fmla="*/ 2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129">
                <a:moveTo>
                  <a:pt x="89" y="33"/>
                </a:moveTo>
                <a:lnTo>
                  <a:pt x="92" y="39"/>
                </a:lnTo>
                <a:lnTo>
                  <a:pt x="93" y="43"/>
                </a:lnTo>
                <a:lnTo>
                  <a:pt x="94" y="45"/>
                </a:lnTo>
                <a:lnTo>
                  <a:pt x="96" y="48"/>
                </a:lnTo>
                <a:lnTo>
                  <a:pt x="96" y="49"/>
                </a:lnTo>
                <a:lnTo>
                  <a:pt x="94" y="56"/>
                </a:lnTo>
                <a:lnTo>
                  <a:pt x="96" y="59"/>
                </a:lnTo>
                <a:lnTo>
                  <a:pt x="92" y="59"/>
                </a:lnTo>
                <a:lnTo>
                  <a:pt x="88" y="55"/>
                </a:lnTo>
                <a:lnTo>
                  <a:pt x="79" y="51"/>
                </a:lnTo>
                <a:lnTo>
                  <a:pt x="74" y="47"/>
                </a:lnTo>
                <a:lnTo>
                  <a:pt x="71" y="48"/>
                </a:lnTo>
                <a:lnTo>
                  <a:pt x="77" y="59"/>
                </a:lnTo>
                <a:lnTo>
                  <a:pt x="75" y="59"/>
                </a:lnTo>
                <a:lnTo>
                  <a:pt x="62" y="69"/>
                </a:lnTo>
                <a:lnTo>
                  <a:pt x="64" y="74"/>
                </a:lnTo>
                <a:lnTo>
                  <a:pt x="62" y="73"/>
                </a:lnTo>
                <a:lnTo>
                  <a:pt x="58" y="75"/>
                </a:lnTo>
                <a:lnTo>
                  <a:pt x="56" y="77"/>
                </a:lnTo>
                <a:lnTo>
                  <a:pt x="47" y="81"/>
                </a:lnTo>
                <a:lnTo>
                  <a:pt x="44" y="89"/>
                </a:lnTo>
                <a:lnTo>
                  <a:pt x="43" y="94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40" y="107"/>
                </a:lnTo>
                <a:lnTo>
                  <a:pt x="40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3" y="124"/>
                </a:lnTo>
                <a:lnTo>
                  <a:pt x="2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2" y="97"/>
                </a:lnTo>
                <a:lnTo>
                  <a:pt x="3" y="94"/>
                </a:lnTo>
                <a:lnTo>
                  <a:pt x="0" y="90"/>
                </a:lnTo>
                <a:lnTo>
                  <a:pt x="2" y="88"/>
                </a:lnTo>
                <a:lnTo>
                  <a:pt x="2" y="81"/>
                </a:lnTo>
                <a:lnTo>
                  <a:pt x="15" y="81"/>
                </a:lnTo>
                <a:lnTo>
                  <a:pt x="17" y="81"/>
                </a:lnTo>
                <a:lnTo>
                  <a:pt x="22" y="78"/>
                </a:lnTo>
                <a:lnTo>
                  <a:pt x="23" y="71"/>
                </a:lnTo>
                <a:lnTo>
                  <a:pt x="32" y="69"/>
                </a:lnTo>
                <a:lnTo>
                  <a:pt x="33" y="67"/>
                </a:lnTo>
                <a:lnTo>
                  <a:pt x="45" y="62"/>
                </a:lnTo>
                <a:lnTo>
                  <a:pt x="51" y="58"/>
                </a:lnTo>
                <a:lnTo>
                  <a:pt x="45" y="51"/>
                </a:lnTo>
                <a:lnTo>
                  <a:pt x="51" y="48"/>
                </a:lnTo>
                <a:lnTo>
                  <a:pt x="52" y="28"/>
                </a:lnTo>
                <a:lnTo>
                  <a:pt x="56" y="30"/>
                </a:lnTo>
                <a:lnTo>
                  <a:pt x="63" y="30"/>
                </a:lnTo>
                <a:lnTo>
                  <a:pt x="70" y="36"/>
                </a:lnTo>
                <a:lnTo>
                  <a:pt x="67" y="26"/>
                </a:lnTo>
                <a:lnTo>
                  <a:pt x="70" y="22"/>
                </a:lnTo>
                <a:lnTo>
                  <a:pt x="71" y="17"/>
                </a:lnTo>
                <a:lnTo>
                  <a:pt x="67" y="7"/>
                </a:lnTo>
                <a:lnTo>
                  <a:pt x="74" y="0"/>
                </a:lnTo>
                <a:lnTo>
                  <a:pt x="82" y="14"/>
                </a:lnTo>
                <a:lnTo>
                  <a:pt x="83" y="17"/>
                </a:lnTo>
                <a:lnTo>
                  <a:pt x="86" y="22"/>
                </a:lnTo>
                <a:lnTo>
                  <a:pt x="88" y="28"/>
                </a:lnTo>
                <a:lnTo>
                  <a:pt x="89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1227">
            <a:extLst>
              <a:ext uri="{FF2B5EF4-FFF2-40B4-BE49-F238E27FC236}">
                <a16:creationId xmlns:a16="http://schemas.microsoft.com/office/drawing/2014/main" id="{26294A4F-BEC0-DB86-2638-B387B1009AC6}"/>
              </a:ext>
            </a:extLst>
          </p:cNvPr>
          <p:cNvSpPr>
            <a:spLocks/>
          </p:cNvSpPr>
          <p:nvPr/>
        </p:nvSpPr>
        <p:spPr bwMode="auto">
          <a:xfrm>
            <a:off x="4954611" y="5186373"/>
            <a:ext cx="153988" cy="184150"/>
          </a:xfrm>
          <a:custGeom>
            <a:avLst/>
            <a:gdLst>
              <a:gd name="T0" fmla="*/ 29 w 97"/>
              <a:gd name="T1" fmla="*/ 0 h 116"/>
              <a:gd name="T2" fmla="*/ 33 w 97"/>
              <a:gd name="T3" fmla="*/ 8 h 116"/>
              <a:gd name="T4" fmla="*/ 34 w 97"/>
              <a:gd name="T5" fmla="*/ 8 h 116"/>
              <a:gd name="T6" fmla="*/ 38 w 97"/>
              <a:gd name="T7" fmla="*/ 7 h 116"/>
              <a:gd name="T8" fmla="*/ 41 w 97"/>
              <a:gd name="T9" fmla="*/ 6 h 116"/>
              <a:gd name="T10" fmla="*/ 40 w 97"/>
              <a:gd name="T11" fmla="*/ 10 h 116"/>
              <a:gd name="T12" fmla="*/ 49 w 97"/>
              <a:gd name="T13" fmla="*/ 13 h 116"/>
              <a:gd name="T14" fmla="*/ 55 w 97"/>
              <a:gd name="T15" fmla="*/ 15 h 116"/>
              <a:gd name="T16" fmla="*/ 60 w 97"/>
              <a:gd name="T17" fmla="*/ 22 h 116"/>
              <a:gd name="T18" fmla="*/ 65 w 97"/>
              <a:gd name="T19" fmla="*/ 21 h 116"/>
              <a:gd name="T20" fmla="*/ 68 w 97"/>
              <a:gd name="T21" fmla="*/ 21 h 116"/>
              <a:gd name="T22" fmla="*/ 70 w 97"/>
              <a:gd name="T23" fmla="*/ 22 h 116"/>
              <a:gd name="T24" fmla="*/ 72 w 97"/>
              <a:gd name="T25" fmla="*/ 25 h 116"/>
              <a:gd name="T26" fmla="*/ 70 w 97"/>
              <a:gd name="T27" fmla="*/ 37 h 116"/>
              <a:gd name="T28" fmla="*/ 74 w 97"/>
              <a:gd name="T29" fmla="*/ 44 h 116"/>
              <a:gd name="T30" fmla="*/ 78 w 97"/>
              <a:gd name="T31" fmla="*/ 45 h 116"/>
              <a:gd name="T32" fmla="*/ 85 w 97"/>
              <a:gd name="T33" fmla="*/ 37 h 116"/>
              <a:gd name="T34" fmla="*/ 91 w 97"/>
              <a:gd name="T35" fmla="*/ 44 h 116"/>
              <a:gd name="T36" fmla="*/ 97 w 97"/>
              <a:gd name="T37" fmla="*/ 73 h 116"/>
              <a:gd name="T38" fmla="*/ 82 w 97"/>
              <a:gd name="T39" fmla="*/ 73 h 116"/>
              <a:gd name="T40" fmla="*/ 86 w 97"/>
              <a:gd name="T41" fmla="*/ 77 h 116"/>
              <a:gd name="T42" fmla="*/ 79 w 97"/>
              <a:gd name="T43" fmla="*/ 82 h 116"/>
              <a:gd name="T44" fmla="*/ 72 w 97"/>
              <a:gd name="T45" fmla="*/ 88 h 116"/>
              <a:gd name="T46" fmla="*/ 72 w 97"/>
              <a:gd name="T47" fmla="*/ 83 h 116"/>
              <a:gd name="T48" fmla="*/ 67 w 97"/>
              <a:gd name="T49" fmla="*/ 94 h 116"/>
              <a:gd name="T50" fmla="*/ 67 w 97"/>
              <a:gd name="T51" fmla="*/ 100 h 116"/>
              <a:gd name="T52" fmla="*/ 65 w 97"/>
              <a:gd name="T53" fmla="*/ 101 h 116"/>
              <a:gd name="T54" fmla="*/ 67 w 97"/>
              <a:gd name="T55" fmla="*/ 105 h 116"/>
              <a:gd name="T56" fmla="*/ 67 w 97"/>
              <a:gd name="T57" fmla="*/ 112 h 116"/>
              <a:gd name="T58" fmla="*/ 67 w 97"/>
              <a:gd name="T59" fmla="*/ 113 h 116"/>
              <a:gd name="T60" fmla="*/ 67 w 97"/>
              <a:gd name="T61" fmla="*/ 116 h 116"/>
              <a:gd name="T62" fmla="*/ 63 w 97"/>
              <a:gd name="T63" fmla="*/ 115 h 116"/>
              <a:gd name="T64" fmla="*/ 40 w 97"/>
              <a:gd name="T65" fmla="*/ 103 h 116"/>
              <a:gd name="T66" fmla="*/ 40 w 97"/>
              <a:gd name="T67" fmla="*/ 97 h 116"/>
              <a:gd name="T68" fmla="*/ 41 w 97"/>
              <a:gd name="T69" fmla="*/ 94 h 116"/>
              <a:gd name="T70" fmla="*/ 29 w 97"/>
              <a:gd name="T71" fmla="*/ 93 h 116"/>
              <a:gd name="T72" fmla="*/ 23 w 97"/>
              <a:gd name="T73" fmla="*/ 93 h 116"/>
              <a:gd name="T74" fmla="*/ 16 w 97"/>
              <a:gd name="T75" fmla="*/ 88 h 116"/>
              <a:gd name="T76" fmla="*/ 15 w 97"/>
              <a:gd name="T77" fmla="*/ 82 h 116"/>
              <a:gd name="T78" fmla="*/ 18 w 97"/>
              <a:gd name="T79" fmla="*/ 74 h 116"/>
              <a:gd name="T80" fmla="*/ 11 w 97"/>
              <a:gd name="T81" fmla="*/ 63 h 116"/>
              <a:gd name="T82" fmla="*/ 5 w 97"/>
              <a:gd name="T83" fmla="*/ 47 h 116"/>
              <a:gd name="T84" fmla="*/ 7 w 97"/>
              <a:gd name="T85" fmla="*/ 44 h 116"/>
              <a:gd name="T86" fmla="*/ 8 w 97"/>
              <a:gd name="T87" fmla="*/ 38 h 116"/>
              <a:gd name="T88" fmla="*/ 4 w 97"/>
              <a:gd name="T89" fmla="*/ 33 h 116"/>
              <a:gd name="T90" fmla="*/ 0 w 97"/>
              <a:gd name="T91" fmla="*/ 28 h 116"/>
              <a:gd name="T92" fmla="*/ 1 w 97"/>
              <a:gd name="T93" fmla="*/ 25 h 116"/>
              <a:gd name="T94" fmla="*/ 7 w 97"/>
              <a:gd name="T95" fmla="*/ 18 h 116"/>
              <a:gd name="T96" fmla="*/ 14 w 97"/>
              <a:gd name="T97" fmla="*/ 11 h 116"/>
              <a:gd name="T98" fmla="*/ 18 w 97"/>
              <a:gd name="T99" fmla="*/ 10 h 116"/>
              <a:gd name="T100" fmla="*/ 19 w 97"/>
              <a:gd name="T101" fmla="*/ 3 h 116"/>
              <a:gd name="T102" fmla="*/ 27 w 97"/>
              <a:gd name="T103" fmla="*/ 0 h 116"/>
              <a:gd name="T104" fmla="*/ 29 w 97"/>
              <a:gd name="T105" fmla="*/ 0 h 116"/>
              <a:gd name="T106" fmla="*/ 29 w 97"/>
              <a:gd name="T10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7" h="116">
                <a:moveTo>
                  <a:pt x="29" y="0"/>
                </a:moveTo>
                <a:lnTo>
                  <a:pt x="33" y="8"/>
                </a:lnTo>
                <a:lnTo>
                  <a:pt x="34" y="8"/>
                </a:lnTo>
                <a:lnTo>
                  <a:pt x="38" y="7"/>
                </a:lnTo>
                <a:lnTo>
                  <a:pt x="41" y="6"/>
                </a:lnTo>
                <a:lnTo>
                  <a:pt x="40" y="10"/>
                </a:lnTo>
                <a:lnTo>
                  <a:pt x="49" y="13"/>
                </a:lnTo>
                <a:lnTo>
                  <a:pt x="55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70" y="22"/>
                </a:lnTo>
                <a:lnTo>
                  <a:pt x="72" y="25"/>
                </a:lnTo>
                <a:lnTo>
                  <a:pt x="70" y="37"/>
                </a:lnTo>
                <a:lnTo>
                  <a:pt x="74" y="44"/>
                </a:lnTo>
                <a:lnTo>
                  <a:pt x="78" y="45"/>
                </a:lnTo>
                <a:lnTo>
                  <a:pt x="85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3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3"/>
                </a:lnTo>
                <a:lnTo>
                  <a:pt x="67" y="116"/>
                </a:lnTo>
                <a:lnTo>
                  <a:pt x="63" y="115"/>
                </a:lnTo>
                <a:lnTo>
                  <a:pt x="40" y="103"/>
                </a:lnTo>
                <a:lnTo>
                  <a:pt x="40" y="97"/>
                </a:lnTo>
                <a:lnTo>
                  <a:pt x="41" y="94"/>
                </a:lnTo>
                <a:lnTo>
                  <a:pt x="29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8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4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9" y="0"/>
                </a:lnTo>
                <a:lnTo>
                  <a:pt x="2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1228">
            <a:extLst>
              <a:ext uri="{FF2B5EF4-FFF2-40B4-BE49-F238E27FC236}">
                <a16:creationId xmlns:a16="http://schemas.microsoft.com/office/drawing/2014/main" id="{50DDB747-B046-975A-C4A8-5A32A435F10A}"/>
              </a:ext>
            </a:extLst>
          </p:cNvPr>
          <p:cNvSpPr>
            <a:spLocks/>
          </p:cNvSpPr>
          <p:nvPr/>
        </p:nvSpPr>
        <p:spPr bwMode="auto">
          <a:xfrm>
            <a:off x="5441976" y="5219711"/>
            <a:ext cx="195263" cy="166688"/>
          </a:xfrm>
          <a:custGeom>
            <a:avLst/>
            <a:gdLst>
              <a:gd name="T0" fmla="*/ 95 w 123"/>
              <a:gd name="T1" fmla="*/ 27 h 105"/>
              <a:gd name="T2" fmla="*/ 97 w 123"/>
              <a:gd name="T3" fmla="*/ 34 h 105"/>
              <a:gd name="T4" fmla="*/ 101 w 123"/>
              <a:gd name="T5" fmla="*/ 45 h 105"/>
              <a:gd name="T6" fmla="*/ 106 w 123"/>
              <a:gd name="T7" fmla="*/ 56 h 105"/>
              <a:gd name="T8" fmla="*/ 112 w 123"/>
              <a:gd name="T9" fmla="*/ 67 h 105"/>
              <a:gd name="T10" fmla="*/ 112 w 123"/>
              <a:gd name="T11" fmla="*/ 77 h 105"/>
              <a:gd name="T12" fmla="*/ 117 w 123"/>
              <a:gd name="T13" fmla="*/ 84 h 105"/>
              <a:gd name="T14" fmla="*/ 121 w 123"/>
              <a:gd name="T15" fmla="*/ 91 h 105"/>
              <a:gd name="T16" fmla="*/ 106 w 123"/>
              <a:gd name="T17" fmla="*/ 98 h 105"/>
              <a:gd name="T18" fmla="*/ 100 w 123"/>
              <a:gd name="T19" fmla="*/ 91 h 105"/>
              <a:gd name="T20" fmla="*/ 97 w 123"/>
              <a:gd name="T21" fmla="*/ 91 h 105"/>
              <a:gd name="T22" fmla="*/ 95 w 123"/>
              <a:gd name="T23" fmla="*/ 92 h 105"/>
              <a:gd name="T24" fmla="*/ 91 w 123"/>
              <a:gd name="T25" fmla="*/ 94 h 105"/>
              <a:gd name="T26" fmla="*/ 79 w 123"/>
              <a:gd name="T27" fmla="*/ 98 h 105"/>
              <a:gd name="T28" fmla="*/ 78 w 123"/>
              <a:gd name="T29" fmla="*/ 94 h 105"/>
              <a:gd name="T30" fmla="*/ 68 w 123"/>
              <a:gd name="T31" fmla="*/ 90 h 105"/>
              <a:gd name="T32" fmla="*/ 65 w 123"/>
              <a:gd name="T33" fmla="*/ 92 h 105"/>
              <a:gd name="T34" fmla="*/ 53 w 123"/>
              <a:gd name="T35" fmla="*/ 88 h 105"/>
              <a:gd name="T36" fmla="*/ 49 w 123"/>
              <a:gd name="T37" fmla="*/ 92 h 105"/>
              <a:gd name="T38" fmla="*/ 41 w 123"/>
              <a:gd name="T39" fmla="*/ 99 h 105"/>
              <a:gd name="T40" fmla="*/ 18 w 123"/>
              <a:gd name="T41" fmla="*/ 103 h 105"/>
              <a:gd name="T42" fmla="*/ 11 w 123"/>
              <a:gd name="T43" fmla="*/ 101 h 105"/>
              <a:gd name="T44" fmla="*/ 5 w 123"/>
              <a:gd name="T45" fmla="*/ 92 h 105"/>
              <a:gd name="T46" fmla="*/ 4 w 123"/>
              <a:gd name="T47" fmla="*/ 87 h 105"/>
              <a:gd name="T48" fmla="*/ 0 w 123"/>
              <a:gd name="T49" fmla="*/ 80 h 105"/>
              <a:gd name="T50" fmla="*/ 16 w 123"/>
              <a:gd name="T51" fmla="*/ 82 h 105"/>
              <a:gd name="T52" fmla="*/ 34 w 123"/>
              <a:gd name="T53" fmla="*/ 72 h 105"/>
              <a:gd name="T54" fmla="*/ 35 w 123"/>
              <a:gd name="T55" fmla="*/ 68 h 105"/>
              <a:gd name="T56" fmla="*/ 37 w 123"/>
              <a:gd name="T57" fmla="*/ 60 h 105"/>
              <a:gd name="T58" fmla="*/ 35 w 123"/>
              <a:gd name="T59" fmla="*/ 52 h 105"/>
              <a:gd name="T60" fmla="*/ 40 w 123"/>
              <a:gd name="T61" fmla="*/ 47 h 105"/>
              <a:gd name="T62" fmla="*/ 44 w 123"/>
              <a:gd name="T63" fmla="*/ 34 h 105"/>
              <a:gd name="T64" fmla="*/ 55 w 123"/>
              <a:gd name="T65" fmla="*/ 28 h 105"/>
              <a:gd name="T66" fmla="*/ 61 w 123"/>
              <a:gd name="T67" fmla="*/ 27 h 105"/>
              <a:gd name="T68" fmla="*/ 72 w 123"/>
              <a:gd name="T69" fmla="*/ 12 h 105"/>
              <a:gd name="T70" fmla="*/ 68 w 123"/>
              <a:gd name="T71" fmla="*/ 1 h 105"/>
              <a:gd name="T72" fmla="*/ 76 w 123"/>
              <a:gd name="T73" fmla="*/ 4 h 105"/>
              <a:gd name="T74" fmla="*/ 89 w 123"/>
              <a:gd name="T75" fmla="*/ 12 h 105"/>
              <a:gd name="T76" fmla="*/ 93 w 123"/>
              <a:gd name="T77" fmla="*/ 1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4" y="19"/>
                </a:moveTo>
                <a:lnTo>
                  <a:pt x="95" y="27"/>
                </a:lnTo>
                <a:lnTo>
                  <a:pt x="97" y="32"/>
                </a:lnTo>
                <a:lnTo>
                  <a:pt x="97" y="34"/>
                </a:lnTo>
                <a:lnTo>
                  <a:pt x="98" y="41"/>
                </a:lnTo>
                <a:lnTo>
                  <a:pt x="101" y="45"/>
                </a:lnTo>
                <a:lnTo>
                  <a:pt x="102" y="49"/>
                </a:lnTo>
                <a:lnTo>
                  <a:pt x="106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7"/>
                </a:lnTo>
                <a:lnTo>
                  <a:pt x="115" y="82"/>
                </a:lnTo>
                <a:lnTo>
                  <a:pt x="117" y="84"/>
                </a:lnTo>
                <a:lnTo>
                  <a:pt x="119" y="88"/>
                </a:lnTo>
                <a:lnTo>
                  <a:pt x="121" y="91"/>
                </a:lnTo>
                <a:lnTo>
                  <a:pt x="123" y="98"/>
                </a:lnTo>
                <a:lnTo>
                  <a:pt x="106" y="98"/>
                </a:lnTo>
                <a:lnTo>
                  <a:pt x="102" y="94"/>
                </a:lnTo>
                <a:lnTo>
                  <a:pt x="100" y="91"/>
                </a:lnTo>
                <a:lnTo>
                  <a:pt x="98" y="91"/>
                </a:lnTo>
                <a:lnTo>
                  <a:pt x="97" y="91"/>
                </a:lnTo>
                <a:lnTo>
                  <a:pt x="97" y="92"/>
                </a:lnTo>
                <a:lnTo>
                  <a:pt x="95" y="92"/>
                </a:lnTo>
                <a:lnTo>
                  <a:pt x="94" y="94"/>
                </a:lnTo>
                <a:lnTo>
                  <a:pt x="91" y="94"/>
                </a:lnTo>
                <a:lnTo>
                  <a:pt x="87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8" y="90"/>
                </a:lnTo>
                <a:lnTo>
                  <a:pt x="67" y="91"/>
                </a:lnTo>
                <a:lnTo>
                  <a:pt x="65" y="92"/>
                </a:lnTo>
                <a:lnTo>
                  <a:pt x="57" y="90"/>
                </a:lnTo>
                <a:lnTo>
                  <a:pt x="53" y="88"/>
                </a:lnTo>
                <a:lnTo>
                  <a:pt x="50" y="91"/>
                </a:lnTo>
                <a:lnTo>
                  <a:pt x="49" y="92"/>
                </a:lnTo>
                <a:lnTo>
                  <a:pt x="50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2" y="105"/>
                </a:lnTo>
                <a:lnTo>
                  <a:pt x="11" y="101"/>
                </a:lnTo>
                <a:lnTo>
                  <a:pt x="8" y="95"/>
                </a:lnTo>
                <a:lnTo>
                  <a:pt x="5" y="92"/>
                </a:lnTo>
                <a:lnTo>
                  <a:pt x="4" y="87"/>
                </a:lnTo>
                <a:lnTo>
                  <a:pt x="4" y="87"/>
                </a:lnTo>
                <a:lnTo>
                  <a:pt x="0" y="82"/>
                </a:lnTo>
                <a:lnTo>
                  <a:pt x="0" y="80"/>
                </a:lnTo>
                <a:lnTo>
                  <a:pt x="0" y="77"/>
                </a:lnTo>
                <a:lnTo>
                  <a:pt x="16" y="82"/>
                </a:lnTo>
                <a:lnTo>
                  <a:pt x="27" y="75"/>
                </a:lnTo>
                <a:lnTo>
                  <a:pt x="34" y="72"/>
                </a:lnTo>
                <a:lnTo>
                  <a:pt x="34" y="71"/>
                </a:lnTo>
                <a:lnTo>
                  <a:pt x="35" y="68"/>
                </a:lnTo>
                <a:lnTo>
                  <a:pt x="37" y="65"/>
                </a:lnTo>
                <a:lnTo>
                  <a:pt x="37" y="60"/>
                </a:lnTo>
                <a:lnTo>
                  <a:pt x="35" y="54"/>
                </a:lnTo>
                <a:lnTo>
                  <a:pt x="35" y="52"/>
                </a:lnTo>
                <a:lnTo>
                  <a:pt x="35" y="49"/>
                </a:lnTo>
                <a:lnTo>
                  <a:pt x="40" y="47"/>
                </a:lnTo>
                <a:lnTo>
                  <a:pt x="41" y="42"/>
                </a:lnTo>
                <a:lnTo>
                  <a:pt x="44" y="34"/>
                </a:lnTo>
                <a:lnTo>
                  <a:pt x="53" y="30"/>
                </a:lnTo>
                <a:lnTo>
                  <a:pt x="55" y="28"/>
                </a:lnTo>
                <a:lnTo>
                  <a:pt x="59" y="26"/>
                </a:lnTo>
                <a:lnTo>
                  <a:pt x="61" y="27"/>
                </a:lnTo>
                <a:lnTo>
                  <a:pt x="59" y="22"/>
                </a:lnTo>
                <a:lnTo>
                  <a:pt x="72" y="12"/>
                </a:lnTo>
                <a:lnTo>
                  <a:pt x="74" y="12"/>
                </a:lnTo>
                <a:lnTo>
                  <a:pt x="68" y="1"/>
                </a:lnTo>
                <a:lnTo>
                  <a:pt x="71" y="0"/>
                </a:lnTo>
                <a:lnTo>
                  <a:pt x="76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  <a:lnTo>
                  <a:pt x="93" y="13"/>
                </a:lnTo>
                <a:lnTo>
                  <a:pt x="94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1229">
            <a:extLst>
              <a:ext uri="{FF2B5EF4-FFF2-40B4-BE49-F238E27FC236}">
                <a16:creationId xmlns:a16="http://schemas.microsoft.com/office/drawing/2014/main" id="{130D578A-A447-27AD-9A47-052E8C5D3C9C}"/>
              </a:ext>
            </a:extLst>
          </p:cNvPr>
          <p:cNvSpPr>
            <a:spLocks/>
          </p:cNvSpPr>
          <p:nvPr/>
        </p:nvSpPr>
        <p:spPr bwMode="auto">
          <a:xfrm>
            <a:off x="3938607" y="5254636"/>
            <a:ext cx="4763" cy="77788"/>
          </a:xfrm>
          <a:custGeom>
            <a:avLst/>
            <a:gdLst>
              <a:gd name="T0" fmla="*/ 3 w 3"/>
              <a:gd name="T1" fmla="*/ 49 h 49"/>
              <a:gd name="T2" fmla="*/ 3 w 3"/>
              <a:gd name="T3" fmla="*/ 28 h 49"/>
              <a:gd name="T4" fmla="*/ 0 w 3"/>
              <a:gd name="T5" fmla="*/ 5 h 49"/>
              <a:gd name="T6" fmla="*/ 0 w 3"/>
              <a:gd name="T7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49">
                <a:moveTo>
                  <a:pt x="3" y="49"/>
                </a:moveTo>
                <a:lnTo>
                  <a:pt x="3" y="28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1230">
            <a:extLst>
              <a:ext uri="{FF2B5EF4-FFF2-40B4-BE49-F238E27FC236}">
                <a16:creationId xmlns:a16="http://schemas.microsoft.com/office/drawing/2014/main" id="{962620D5-523E-E04A-1A93-BA707CB9687B}"/>
              </a:ext>
            </a:extLst>
          </p:cNvPr>
          <p:cNvSpPr>
            <a:spLocks/>
          </p:cNvSpPr>
          <p:nvPr/>
        </p:nvSpPr>
        <p:spPr bwMode="auto">
          <a:xfrm>
            <a:off x="5240363" y="5251461"/>
            <a:ext cx="100013" cy="128588"/>
          </a:xfrm>
          <a:custGeom>
            <a:avLst/>
            <a:gdLst>
              <a:gd name="T0" fmla="*/ 33 w 63"/>
              <a:gd name="T1" fmla="*/ 79 h 81"/>
              <a:gd name="T2" fmla="*/ 30 w 63"/>
              <a:gd name="T3" fmla="*/ 81 h 81"/>
              <a:gd name="T4" fmla="*/ 8 w 63"/>
              <a:gd name="T5" fmla="*/ 75 h 81"/>
              <a:gd name="T6" fmla="*/ 3 w 63"/>
              <a:gd name="T7" fmla="*/ 66 h 81"/>
              <a:gd name="T8" fmla="*/ 1 w 63"/>
              <a:gd name="T9" fmla="*/ 53 h 81"/>
              <a:gd name="T10" fmla="*/ 1 w 63"/>
              <a:gd name="T11" fmla="*/ 49 h 81"/>
              <a:gd name="T12" fmla="*/ 0 w 63"/>
              <a:gd name="T13" fmla="*/ 41 h 81"/>
              <a:gd name="T14" fmla="*/ 0 w 63"/>
              <a:gd name="T15" fmla="*/ 40 h 81"/>
              <a:gd name="T16" fmla="*/ 4 w 63"/>
              <a:gd name="T17" fmla="*/ 34 h 81"/>
              <a:gd name="T18" fmla="*/ 1 w 63"/>
              <a:gd name="T19" fmla="*/ 30 h 81"/>
              <a:gd name="T20" fmla="*/ 7 w 63"/>
              <a:gd name="T21" fmla="*/ 29 h 81"/>
              <a:gd name="T22" fmla="*/ 12 w 63"/>
              <a:gd name="T23" fmla="*/ 25 h 81"/>
              <a:gd name="T24" fmla="*/ 12 w 63"/>
              <a:gd name="T25" fmla="*/ 17 h 81"/>
              <a:gd name="T26" fmla="*/ 6 w 63"/>
              <a:gd name="T27" fmla="*/ 6 h 81"/>
              <a:gd name="T28" fmla="*/ 7 w 63"/>
              <a:gd name="T29" fmla="*/ 4 h 81"/>
              <a:gd name="T30" fmla="*/ 8 w 63"/>
              <a:gd name="T31" fmla="*/ 3 h 81"/>
              <a:gd name="T32" fmla="*/ 10 w 63"/>
              <a:gd name="T33" fmla="*/ 2 h 81"/>
              <a:gd name="T34" fmla="*/ 12 w 63"/>
              <a:gd name="T35" fmla="*/ 0 h 81"/>
              <a:gd name="T36" fmla="*/ 27 w 63"/>
              <a:gd name="T37" fmla="*/ 7 h 81"/>
              <a:gd name="T38" fmla="*/ 49 w 63"/>
              <a:gd name="T39" fmla="*/ 29 h 81"/>
              <a:gd name="T40" fmla="*/ 63 w 63"/>
              <a:gd name="T41" fmla="*/ 47 h 81"/>
              <a:gd name="T42" fmla="*/ 60 w 63"/>
              <a:gd name="T43" fmla="*/ 51 h 81"/>
              <a:gd name="T44" fmla="*/ 60 w 63"/>
              <a:gd name="T45" fmla="*/ 52 h 81"/>
              <a:gd name="T46" fmla="*/ 56 w 63"/>
              <a:gd name="T47" fmla="*/ 56 h 81"/>
              <a:gd name="T48" fmla="*/ 55 w 63"/>
              <a:gd name="T49" fmla="*/ 70 h 81"/>
              <a:gd name="T50" fmla="*/ 51 w 63"/>
              <a:gd name="T51" fmla="*/ 71 h 81"/>
              <a:gd name="T52" fmla="*/ 34 w 63"/>
              <a:gd name="T53" fmla="*/ 78 h 81"/>
              <a:gd name="T54" fmla="*/ 33 w 63"/>
              <a:gd name="T55" fmla="*/ 7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3" h="81">
                <a:moveTo>
                  <a:pt x="33" y="79"/>
                </a:moveTo>
                <a:lnTo>
                  <a:pt x="30" y="81"/>
                </a:lnTo>
                <a:lnTo>
                  <a:pt x="8" y="75"/>
                </a:lnTo>
                <a:lnTo>
                  <a:pt x="3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6" y="6"/>
                </a:lnTo>
                <a:lnTo>
                  <a:pt x="7" y="4"/>
                </a:lnTo>
                <a:lnTo>
                  <a:pt x="8" y="3"/>
                </a:lnTo>
                <a:lnTo>
                  <a:pt x="10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  <a:lnTo>
                  <a:pt x="63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5" y="70"/>
                </a:lnTo>
                <a:lnTo>
                  <a:pt x="51" y="71"/>
                </a:lnTo>
                <a:lnTo>
                  <a:pt x="34" y="78"/>
                </a:lnTo>
                <a:lnTo>
                  <a:pt x="33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1231">
            <a:extLst>
              <a:ext uri="{FF2B5EF4-FFF2-40B4-BE49-F238E27FC236}">
                <a16:creationId xmlns:a16="http://schemas.microsoft.com/office/drawing/2014/main" id="{669BF7EF-1486-C4B7-0648-640EEE336B65}"/>
              </a:ext>
            </a:extLst>
          </p:cNvPr>
          <p:cNvSpPr>
            <a:spLocks/>
          </p:cNvSpPr>
          <p:nvPr/>
        </p:nvSpPr>
        <p:spPr bwMode="auto">
          <a:xfrm>
            <a:off x="4168795" y="5254636"/>
            <a:ext cx="98425" cy="90488"/>
          </a:xfrm>
          <a:custGeom>
            <a:avLst/>
            <a:gdLst>
              <a:gd name="T0" fmla="*/ 50 w 62"/>
              <a:gd name="T1" fmla="*/ 35 h 57"/>
              <a:gd name="T2" fmla="*/ 49 w 62"/>
              <a:gd name="T3" fmla="*/ 43 h 57"/>
              <a:gd name="T4" fmla="*/ 47 w 62"/>
              <a:gd name="T5" fmla="*/ 51 h 57"/>
              <a:gd name="T6" fmla="*/ 27 w 62"/>
              <a:gd name="T7" fmla="*/ 50 h 57"/>
              <a:gd name="T8" fmla="*/ 26 w 62"/>
              <a:gd name="T9" fmla="*/ 45 h 57"/>
              <a:gd name="T10" fmla="*/ 24 w 62"/>
              <a:gd name="T11" fmla="*/ 42 h 57"/>
              <a:gd name="T12" fmla="*/ 22 w 62"/>
              <a:gd name="T13" fmla="*/ 49 h 57"/>
              <a:gd name="T14" fmla="*/ 17 w 62"/>
              <a:gd name="T15" fmla="*/ 49 h 57"/>
              <a:gd name="T16" fmla="*/ 13 w 62"/>
              <a:gd name="T17" fmla="*/ 49 h 57"/>
              <a:gd name="T18" fmla="*/ 11 w 62"/>
              <a:gd name="T19" fmla="*/ 49 h 57"/>
              <a:gd name="T20" fmla="*/ 8 w 62"/>
              <a:gd name="T21" fmla="*/ 57 h 57"/>
              <a:gd name="T22" fmla="*/ 4 w 62"/>
              <a:gd name="T23" fmla="*/ 55 h 57"/>
              <a:gd name="T24" fmla="*/ 0 w 62"/>
              <a:gd name="T25" fmla="*/ 55 h 57"/>
              <a:gd name="T26" fmla="*/ 2 w 62"/>
              <a:gd name="T27" fmla="*/ 45 h 57"/>
              <a:gd name="T28" fmla="*/ 4 w 62"/>
              <a:gd name="T29" fmla="*/ 40 h 57"/>
              <a:gd name="T30" fmla="*/ 5 w 62"/>
              <a:gd name="T31" fmla="*/ 32 h 57"/>
              <a:gd name="T32" fmla="*/ 15 w 62"/>
              <a:gd name="T33" fmla="*/ 25 h 57"/>
              <a:gd name="T34" fmla="*/ 20 w 62"/>
              <a:gd name="T35" fmla="*/ 19 h 57"/>
              <a:gd name="T36" fmla="*/ 24 w 62"/>
              <a:gd name="T37" fmla="*/ 19 h 57"/>
              <a:gd name="T38" fmla="*/ 35 w 62"/>
              <a:gd name="T39" fmla="*/ 17 h 57"/>
              <a:gd name="T40" fmla="*/ 49 w 62"/>
              <a:gd name="T41" fmla="*/ 10 h 57"/>
              <a:gd name="T42" fmla="*/ 54 w 62"/>
              <a:gd name="T43" fmla="*/ 0 h 57"/>
              <a:gd name="T44" fmla="*/ 62 w 62"/>
              <a:gd name="T45" fmla="*/ 8 h 57"/>
              <a:gd name="T46" fmla="*/ 50 w 62"/>
              <a:gd name="T47" fmla="*/ 31 h 57"/>
              <a:gd name="T48" fmla="*/ 50 w 62"/>
              <a:gd name="T49" fmla="*/ 3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2" h="57">
                <a:moveTo>
                  <a:pt x="50" y="35"/>
                </a:moveTo>
                <a:lnTo>
                  <a:pt x="49" y="43"/>
                </a:lnTo>
                <a:lnTo>
                  <a:pt x="47" y="51"/>
                </a:lnTo>
                <a:lnTo>
                  <a:pt x="27" y="50"/>
                </a:lnTo>
                <a:lnTo>
                  <a:pt x="26" y="45"/>
                </a:lnTo>
                <a:lnTo>
                  <a:pt x="24" y="42"/>
                </a:lnTo>
                <a:lnTo>
                  <a:pt x="22" y="49"/>
                </a:lnTo>
                <a:lnTo>
                  <a:pt x="17" y="49"/>
                </a:lnTo>
                <a:lnTo>
                  <a:pt x="13" y="49"/>
                </a:lnTo>
                <a:lnTo>
                  <a:pt x="11" y="49"/>
                </a:lnTo>
                <a:lnTo>
                  <a:pt x="8" y="57"/>
                </a:lnTo>
                <a:lnTo>
                  <a:pt x="4" y="55"/>
                </a:lnTo>
                <a:lnTo>
                  <a:pt x="0" y="55"/>
                </a:lnTo>
                <a:lnTo>
                  <a:pt x="2" y="45"/>
                </a:lnTo>
                <a:lnTo>
                  <a:pt x="4" y="40"/>
                </a:lnTo>
                <a:lnTo>
                  <a:pt x="5" y="32"/>
                </a:lnTo>
                <a:lnTo>
                  <a:pt x="15" y="25"/>
                </a:lnTo>
                <a:lnTo>
                  <a:pt x="20" y="19"/>
                </a:lnTo>
                <a:lnTo>
                  <a:pt x="24" y="19"/>
                </a:lnTo>
                <a:lnTo>
                  <a:pt x="35" y="17"/>
                </a:lnTo>
                <a:lnTo>
                  <a:pt x="49" y="10"/>
                </a:lnTo>
                <a:lnTo>
                  <a:pt x="54" y="0"/>
                </a:lnTo>
                <a:lnTo>
                  <a:pt x="62" y="8"/>
                </a:lnTo>
                <a:lnTo>
                  <a:pt x="50" y="31"/>
                </a:lnTo>
                <a:lnTo>
                  <a:pt x="50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1232">
            <a:extLst>
              <a:ext uri="{FF2B5EF4-FFF2-40B4-BE49-F238E27FC236}">
                <a16:creationId xmlns:a16="http://schemas.microsoft.com/office/drawing/2014/main" id="{3460E6B4-2C06-F978-DDEE-AB1C6801D053}"/>
              </a:ext>
            </a:extLst>
          </p:cNvPr>
          <p:cNvSpPr>
            <a:spLocks/>
          </p:cNvSpPr>
          <p:nvPr/>
        </p:nvSpPr>
        <p:spPr bwMode="auto">
          <a:xfrm>
            <a:off x="4443434" y="5262574"/>
            <a:ext cx="185738" cy="212725"/>
          </a:xfrm>
          <a:custGeom>
            <a:avLst/>
            <a:gdLst>
              <a:gd name="T0" fmla="*/ 64 w 117"/>
              <a:gd name="T1" fmla="*/ 3 h 134"/>
              <a:gd name="T2" fmla="*/ 81 w 117"/>
              <a:gd name="T3" fmla="*/ 14 h 134"/>
              <a:gd name="T4" fmla="*/ 90 w 117"/>
              <a:gd name="T5" fmla="*/ 16 h 134"/>
              <a:gd name="T6" fmla="*/ 117 w 117"/>
              <a:gd name="T7" fmla="*/ 26 h 134"/>
              <a:gd name="T8" fmla="*/ 109 w 117"/>
              <a:gd name="T9" fmla="*/ 52 h 134"/>
              <a:gd name="T10" fmla="*/ 109 w 117"/>
              <a:gd name="T11" fmla="*/ 53 h 134"/>
              <a:gd name="T12" fmla="*/ 104 w 117"/>
              <a:gd name="T13" fmla="*/ 79 h 134"/>
              <a:gd name="T14" fmla="*/ 104 w 117"/>
              <a:gd name="T15" fmla="*/ 85 h 134"/>
              <a:gd name="T16" fmla="*/ 93 w 117"/>
              <a:gd name="T17" fmla="*/ 97 h 134"/>
              <a:gd name="T18" fmla="*/ 87 w 117"/>
              <a:gd name="T19" fmla="*/ 115 h 134"/>
              <a:gd name="T20" fmla="*/ 74 w 117"/>
              <a:gd name="T21" fmla="*/ 134 h 134"/>
              <a:gd name="T22" fmla="*/ 57 w 117"/>
              <a:gd name="T23" fmla="*/ 124 h 134"/>
              <a:gd name="T24" fmla="*/ 40 w 117"/>
              <a:gd name="T25" fmla="*/ 120 h 134"/>
              <a:gd name="T26" fmla="*/ 41 w 117"/>
              <a:gd name="T27" fmla="*/ 105 h 134"/>
              <a:gd name="T28" fmla="*/ 34 w 117"/>
              <a:gd name="T29" fmla="*/ 97 h 134"/>
              <a:gd name="T30" fmla="*/ 35 w 117"/>
              <a:gd name="T31" fmla="*/ 86 h 134"/>
              <a:gd name="T32" fmla="*/ 45 w 117"/>
              <a:gd name="T33" fmla="*/ 89 h 134"/>
              <a:gd name="T34" fmla="*/ 45 w 117"/>
              <a:gd name="T35" fmla="*/ 85 h 134"/>
              <a:gd name="T36" fmla="*/ 33 w 117"/>
              <a:gd name="T37" fmla="*/ 76 h 134"/>
              <a:gd name="T38" fmla="*/ 30 w 117"/>
              <a:gd name="T39" fmla="*/ 68 h 134"/>
              <a:gd name="T40" fmla="*/ 31 w 117"/>
              <a:gd name="T41" fmla="*/ 63 h 134"/>
              <a:gd name="T42" fmla="*/ 31 w 117"/>
              <a:gd name="T43" fmla="*/ 60 h 134"/>
              <a:gd name="T44" fmla="*/ 25 w 117"/>
              <a:gd name="T45" fmla="*/ 60 h 134"/>
              <a:gd name="T46" fmla="*/ 14 w 117"/>
              <a:gd name="T47" fmla="*/ 60 h 134"/>
              <a:gd name="T48" fmla="*/ 16 w 117"/>
              <a:gd name="T49" fmla="*/ 56 h 134"/>
              <a:gd name="T50" fmla="*/ 23 w 117"/>
              <a:gd name="T51" fmla="*/ 44 h 134"/>
              <a:gd name="T52" fmla="*/ 8 w 117"/>
              <a:gd name="T53" fmla="*/ 40 h 134"/>
              <a:gd name="T54" fmla="*/ 5 w 117"/>
              <a:gd name="T55" fmla="*/ 33 h 134"/>
              <a:gd name="T56" fmla="*/ 0 w 117"/>
              <a:gd name="T57" fmla="*/ 30 h 134"/>
              <a:gd name="T58" fmla="*/ 0 w 117"/>
              <a:gd name="T59" fmla="*/ 29 h 134"/>
              <a:gd name="T60" fmla="*/ 1 w 117"/>
              <a:gd name="T61" fmla="*/ 25 h 134"/>
              <a:gd name="T62" fmla="*/ 1 w 117"/>
              <a:gd name="T63" fmla="*/ 22 h 134"/>
              <a:gd name="T64" fmla="*/ 7 w 117"/>
              <a:gd name="T65" fmla="*/ 23 h 134"/>
              <a:gd name="T66" fmla="*/ 11 w 117"/>
              <a:gd name="T67" fmla="*/ 23 h 134"/>
              <a:gd name="T68" fmla="*/ 16 w 117"/>
              <a:gd name="T69" fmla="*/ 19 h 134"/>
              <a:gd name="T70" fmla="*/ 25 w 117"/>
              <a:gd name="T71" fmla="*/ 12 h 134"/>
              <a:gd name="T72" fmla="*/ 27 w 117"/>
              <a:gd name="T73" fmla="*/ 12 h 134"/>
              <a:gd name="T74" fmla="*/ 49 w 117"/>
              <a:gd name="T75" fmla="*/ 14 h 134"/>
              <a:gd name="T76" fmla="*/ 53 w 117"/>
              <a:gd name="T77" fmla="*/ 1 h 134"/>
              <a:gd name="T78" fmla="*/ 60 w 117"/>
              <a:gd name="T79" fmla="*/ 0 h 134"/>
              <a:gd name="T80" fmla="*/ 64 w 117"/>
              <a:gd name="T81" fmla="*/ 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7" h="134">
                <a:moveTo>
                  <a:pt x="64" y="3"/>
                </a:moveTo>
                <a:lnTo>
                  <a:pt x="81" y="14"/>
                </a:lnTo>
                <a:lnTo>
                  <a:pt x="90" y="16"/>
                </a:lnTo>
                <a:lnTo>
                  <a:pt x="117" y="26"/>
                </a:lnTo>
                <a:lnTo>
                  <a:pt x="109" y="52"/>
                </a:lnTo>
                <a:lnTo>
                  <a:pt x="109" y="53"/>
                </a:lnTo>
                <a:lnTo>
                  <a:pt x="104" y="79"/>
                </a:lnTo>
                <a:lnTo>
                  <a:pt x="104" y="85"/>
                </a:lnTo>
                <a:lnTo>
                  <a:pt x="93" y="97"/>
                </a:lnTo>
                <a:lnTo>
                  <a:pt x="87" y="115"/>
                </a:lnTo>
                <a:lnTo>
                  <a:pt x="74" y="134"/>
                </a:lnTo>
                <a:lnTo>
                  <a:pt x="57" y="124"/>
                </a:lnTo>
                <a:lnTo>
                  <a:pt x="40" y="120"/>
                </a:lnTo>
                <a:lnTo>
                  <a:pt x="41" y="105"/>
                </a:lnTo>
                <a:lnTo>
                  <a:pt x="34" y="97"/>
                </a:lnTo>
                <a:lnTo>
                  <a:pt x="35" y="86"/>
                </a:lnTo>
                <a:lnTo>
                  <a:pt x="45" y="89"/>
                </a:lnTo>
                <a:lnTo>
                  <a:pt x="45" y="85"/>
                </a:lnTo>
                <a:lnTo>
                  <a:pt x="33" y="76"/>
                </a:lnTo>
                <a:lnTo>
                  <a:pt x="30" y="68"/>
                </a:lnTo>
                <a:lnTo>
                  <a:pt x="31" y="63"/>
                </a:lnTo>
                <a:lnTo>
                  <a:pt x="31" y="60"/>
                </a:lnTo>
                <a:lnTo>
                  <a:pt x="25" y="60"/>
                </a:lnTo>
                <a:lnTo>
                  <a:pt x="14" y="60"/>
                </a:lnTo>
                <a:lnTo>
                  <a:pt x="16" y="56"/>
                </a:lnTo>
                <a:lnTo>
                  <a:pt x="23" y="44"/>
                </a:lnTo>
                <a:lnTo>
                  <a:pt x="8" y="40"/>
                </a:lnTo>
                <a:lnTo>
                  <a:pt x="5" y="33"/>
                </a:lnTo>
                <a:lnTo>
                  <a:pt x="0" y="30"/>
                </a:lnTo>
                <a:lnTo>
                  <a:pt x="0" y="29"/>
                </a:lnTo>
                <a:lnTo>
                  <a:pt x="1" y="25"/>
                </a:lnTo>
                <a:lnTo>
                  <a:pt x="1" y="22"/>
                </a:lnTo>
                <a:lnTo>
                  <a:pt x="7" y="23"/>
                </a:lnTo>
                <a:lnTo>
                  <a:pt x="11" y="23"/>
                </a:lnTo>
                <a:lnTo>
                  <a:pt x="16" y="19"/>
                </a:lnTo>
                <a:lnTo>
                  <a:pt x="25" y="12"/>
                </a:lnTo>
                <a:lnTo>
                  <a:pt x="27" y="12"/>
                </a:lnTo>
                <a:lnTo>
                  <a:pt x="49" y="14"/>
                </a:lnTo>
                <a:lnTo>
                  <a:pt x="53" y="1"/>
                </a:lnTo>
                <a:lnTo>
                  <a:pt x="60" y="0"/>
                </a:lnTo>
                <a:lnTo>
                  <a:pt x="64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1233">
            <a:extLst>
              <a:ext uri="{FF2B5EF4-FFF2-40B4-BE49-F238E27FC236}">
                <a16:creationId xmlns:a16="http://schemas.microsoft.com/office/drawing/2014/main" id="{DECCDBB3-D98E-AAE1-71ED-D1F792D66265}"/>
              </a:ext>
            </a:extLst>
          </p:cNvPr>
          <p:cNvSpPr>
            <a:spLocks/>
          </p:cNvSpPr>
          <p:nvPr/>
        </p:nvSpPr>
        <p:spPr bwMode="auto">
          <a:xfrm>
            <a:off x="5030812" y="5302261"/>
            <a:ext cx="180976" cy="263525"/>
          </a:xfrm>
          <a:custGeom>
            <a:avLst/>
            <a:gdLst>
              <a:gd name="T0" fmla="*/ 60 w 114"/>
              <a:gd name="T1" fmla="*/ 25 h 166"/>
              <a:gd name="T2" fmla="*/ 67 w 114"/>
              <a:gd name="T3" fmla="*/ 62 h 166"/>
              <a:gd name="T4" fmla="*/ 78 w 114"/>
              <a:gd name="T5" fmla="*/ 103 h 166"/>
              <a:gd name="T6" fmla="*/ 83 w 114"/>
              <a:gd name="T7" fmla="*/ 111 h 166"/>
              <a:gd name="T8" fmla="*/ 86 w 114"/>
              <a:gd name="T9" fmla="*/ 111 h 166"/>
              <a:gd name="T10" fmla="*/ 103 w 114"/>
              <a:gd name="T11" fmla="*/ 125 h 166"/>
              <a:gd name="T12" fmla="*/ 113 w 114"/>
              <a:gd name="T13" fmla="*/ 135 h 166"/>
              <a:gd name="T14" fmla="*/ 110 w 114"/>
              <a:gd name="T15" fmla="*/ 141 h 166"/>
              <a:gd name="T16" fmla="*/ 98 w 114"/>
              <a:gd name="T17" fmla="*/ 166 h 166"/>
              <a:gd name="T18" fmla="*/ 95 w 114"/>
              <a:gd name="T19" fmla="*/ 155 h 166"/>
              <a:gd name="T20" fmla="*/ 78 w 114"/>
              <a:gd name="T21" fmla="*/ 148 h 166"/>
              <a:gd name="T22" fmla="*/ 79 w 114"/>
              <a:gd name="T23" fmla="*/ 144 h 166"/>
              <a:gd name="T24" fmla="*/ 73 w 114"/>
              <a:gd name="T25" fmla="*/ 136 h 166"/>
              <a:gd name="T26" fmla="*/ 67 w 114"/>
              <a:gd name="T27" fmla="*/ 137 h 166"/>
              <a:gd name="T28" fmla="*/ 58 w 114"/>
              <a:gd name="T29" fmla="*/ 141 h 166"/>
              <a:gd name="T30" fmla="*/ 48 w 114"/>
              <a:gd name="T31" fmla="*/ 156 h 166"/>
              <a:gd name="T32" fmla="*/ 39 w 114"/>
              <a:gd name="T33" fmla="*/ 156 h 166"/>
              <a:gd name="T34" fmla="*/ 35 w 114"/>
              <a:gd name="T35" fmla="*/ 155 h 166"/>
              <a:gd name="T36" fmla="*/ 28 w 114"/>
              <a:gd name="T37" fmla="*/ 144 h 166"/>
              <a:gd name="T38" fmla="*/ 19 w 114"/>
              <a:gd name="T39" fmla="*/ 121 h 166"/>
              <a:gd name="T40" fmla="*/ 17 w 114"/>
              <a:gd name="T41" fmla="*/ 115 h 166"/>
              <a:gd name="T42" fmla="*/ 15 w 114"/>
              <a:gd name="T43" fmla="*/ 114 h 166"/>
              <a:gd name="T44" fmla="*/ 12 w 114"/>
              <a:gd name="T45" fmla="*/ 113 h 166"/>
              <a:gd name="T46" fmla="*/ 9 w 114"/>
              <a:gd name="T47" fmla="*/ 111 h 166"/>
              <a:gd name="T48" fmla="*/ 8 w 114"/>
              <a:gd name="T49" fmla="*/ 110 h 166"/>
              <a:gd name="T50" fmla="*/ 2 w 114"/>
              <a:gd name="T51" fmla="*/ 96 h 166"/>
              <a:gd name="T52" fmla="*/ 2 w 114"/>
              <a:gd name="T53" fmla="*/ 87 h 166"/>
              <a:gd name="T54" fmla="*/ 1 w 114"/>
              <a:gd name="T55" fmla="*/ 80 h 166"/>
              <a:gd name="T56" fmla="*/ 16 w 114"/>
              <a:gd name="T57" fmla="*/ 68 h 166"/>
              <a:gd name="T58" fmla="*/ 5 w 114"/>
              <a:gd name="T59" fmla="*/ 69 h 166"/>
              <a:gd name="T60" fmla="*/ 15 w 114"/>
              <a:gd name="T61" fmla="*/ 53 h 166"/>
              <a:gd name="T62" fmla="*/ 19 w 114"/>
              <a:gd name="T63" fmla="*/ 47 h 166"/>
              <a:gd name="T64" fmla="*/ 19 w 114"/>
              <a:gd name="T65" fmla="*/ 45 h 166"/>
              <a:gd name="T66" fmla="*/ 19 w 114"/>
              <a:gd name="T67" fmla="*/ 40 h 166"/>
              <a:gd name="T68" fmla="*/ 19 w 114"/>
              <a:gd name="T69" fmla="*/ 32 h 166"/>
              <a:gd name="T70" fmla="*/ 19 w 114"/>
              <a:gd name="T71" fmla="*/ 27 h 166"/>
              <a:gd name="T72" fmla="*/ 24 w 114"/>
              <a:gd name="T73" fmla="*/ 10 h 166"/>
              <a:gd name="T74" fmla="*/ 31 w 114"/>
              <a:gd name="T75" fmla="*/ 9 h 166"/>
              <a:gd name="T76" fmla="*/ 34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49" y="0"/>
                </a:moveTo>
                <a:lnTo>
                  <a:pt x="60" y="25"/>
                </a:lnTo>
                <a:lnTo>
                  <a:pt x="64" y="30"/>
                </a:lnTo>
                <a:lnTo>
                  <a:pt x="67" y="62"/>
                </a:lnTo>
                <a:lnTo>
                  <a:pt x="79" y="99"/>
                </a:lnTo>
                <a:lnTo>
                  <a:pt x="78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6" y="111"/>
                </a:lnTo>
                <a:lnTo>
                  <a:pt x="97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7" y="162"/>
                </a:lnTo>
                <a:lnTo>
                  <a:pt x="95" y="155"/>
                </a:lnTo>
                <a:lnTo>
                  <a:pt x="87" y="155"/>
                </a:lnTo>
                <a:lnTo>
                  <a:pt x="78" y="148"/>
                </a:lnTo>
                <a:lnTo>
                  <a:pt x="80" y="144"/>
                </a:lnTo>
                <a:lnTo>
                  <a:pt x="79" y="144"/>
                </a:lnTo>
                <a:lnTo>
                  <a:pt x="75" y="137"/>
                </a:lnTo>
                <a:lnTo>
                  <a:pt x="73" y="136"/>
                </a:lnTo>
                <a:lnTo>
                  <a:pt x="71" y="136"/>
                </a:lnTo>
                <a:lnTo>
                  <a:pt x="67" y="137"/>
                </a:lnTo>
                <a:lnTo>
                  <a:pt x="63" y="140"/>
                </a:lnTo>
                <a:lnTo>
                  <a:pt x="58" y="141"/>
                </a:lnTo>
                <a:lnTo>
                  <a:pt x="54" y="143"/>
                </a:lnTo>
                <a:lnTo>
                  <a:pt x="48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5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1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7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0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0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1234">
            <a:extLst>
              <a:ext uri="{FF2B5EF4-FFF2-40B4-BE49-F238E27FC236}">
                <a16:creationId xmlns:a16="http://schemas.microsoft.com/office/drawing/2014/main" id="{69B1609B-8D2A-AD41-0CBF-5C002A98B825}"/>
              </a:ext>
            </a:extLst>
          </p:cNvPr>
          <p:cNvSpPr>
            <a:spLocks/>
          </p:cNvSpPr>
          <p:nvPr/>
        </p:nvSpPr>
        <p:spPr bwMode="auto">
          <a:xfrm>
            <a:off x="4560910" y="5326074"/>
            <a:ext cx="363539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5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7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5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5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7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5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1235">
            <a:extLst>
              <a:ext uri="{FF2B5EF4-FFF2-40B4-BE49-F238E27FC236}">
                <a16:creationId xmlns:a16="http://schemas.microsoft.com/office/drawing/2014/main" id="{4871DB65-81EF-B3D7-BD8B-EBFAE0287D93}"/>
              </a:ext>
            </a:extLst>
          </p:cNvPr>
          <p:cNvSpPr>
            <a:spLocks/>
          </p:cNvSpPr>
          <p:nvPr/>
        </p:nvSpPr>
        <p:spPr bwMode="auto">
          <a:xfrm>
            <a:off x="5375301" y="5340361"/>
            <a:ext cx="101600" cy="120650"/>
          </a:xfrm>
          <a:custGeom>
            <a:avLst/>
            <a:gdLst>
              <a:gd name="T0" fmla="*/ 42 w 64"/>
              <a:gd name="T1" fmla="*/ 6 h 76"/>
              <a:gd name="T2" fmla="*/ 46 w 64"/>
              <a:gd name="T3" fmla="*/ 11 h 76"/>
              <a:gd name="T4" fmla="*/ 46 w 64"/>
              <a:gd name="T5" fmla="*/ 11 h 76"/>
              <a:gd name="T6" fmla="*/ 47 w 64"/>
              <a:gd name="T7" fmla="*/ 16 h 76"/>
              <a:gd name="T8" fmla="*/ 50 w 64"/>
              <a:gd name="T9" fmla="*/ 19 h 76"/>
              <a:gd name="T10" fmla="*/ 53 w 64"/>
              <a:gd name="T11" fmla="*/ 25 h 76"/>
              <a:gd name="T12" fmla="*/ 54 w 64"/>
              <a:gd name="T13" fmla="*/ 29 h 76"/>
              <a:gd name="T14" fmla="*/ 60 w 64"/>
              <a:gd name="T15" fmla="*/ 27 h 76"/>
              <a:gd name="T16" fmla="*/ 60 w 64"/>
              <a:gd name="T17" fmla="*/ 36 h 76"/>
              <a:gd name="T18" fmla="*/ 64 w 64"/>
              <a:gd name="T19" fmla="*/ 44 h 76"/>
              <a:gd name="T20" fmla="*/ 62 w 64"/>
              <a:gd name="T21" fmla="*/ 51 h 76"/>
              <a:gd name="T22" fmla="*/ 61 w 64"/>
              <a:gd name="T23" fmla="*/ 53 h 76"/>
              <a:gd name="T24" fmla="*/ 61 w 64"/>
              <a:gd name="T25" fmla="*/ 59 h 76"/>
              <a:gd name="T26" fmla="*/ 60 w 64"/>
              <a:gd name="T27" fmla="*/ 61 h 76"/>
              <a:gd name="T28" fmla="*/ 58 w 64"/>
              <a:gd name="T29" fmla="*/ 60 h 76"/>
              <a:gd name="T30" fmla="*/ 58 w 64"/>
              <a:gd name="T31" fmla="*/ 59 h 76"/>
              <a:gd name="T32" fmla="*/ 56 w 64"/>
              <a:gd name="T33" fmla="*/ 59 h 76"/>
              <a:gd name="T34" fmla="*/ 53 w 64"/>
              <a:gd name="T35" fmla="*/ 57 h 76"/>
              <a:gd name="T36" fmla="*/ 50 w 64"/>
              <a:gd name="T37" fmla="*/ 59 h 76"/>
              <a:gd name="T38" fmla="*/ 47 w 64"/>
              <a:gd name="T39" fmla="*/ 61 h 76"/>
              <a:gd name="T40" fmla="*/ 46 w 64"/>
              <a:gd name="T41" fmla="*/ 60 h 76"/>
              <a:gd name="T42" fmla="*/ 34 w 64"/>
              <a:gd name="T43" fmla="*/ 57 h 76"/>
              <a:gd name="T44" fmla="*/ 35 w 64"/>
              <a:gd name="T45" fmla="*/ 66 h 76"/>
              <a:gd name="T46" fmla="*/ 35 w 64"/>
              <a:gd name="T47" fmla="*/ 72 h 76"/>
              <a:gd name="T48" fmla="*/ 32 w 64"/>
              <a:gd name="T49" fmla="*/ 74 h 76"/>
              <a:gd name="T50" fmla="*/ 32 w 64"/>
              <a:gd name="T51" fmla="*/ 75 h 76"/>
              <a:gd name="T52" fmla="*/ 31 w 64"/>
              <a:gd name="T53" fmla="*/ 72 h 76"/>
              <a:gd name="T54" fmla="*/ 30 w 64"/>
              <a:gd name="T55" fmla="*/ 72 h 76"/>
              <a:gd name="T56" fmla="*/ 28 w 64"/>
              <a:gd name="T57" fmla="*/ 72 h 76"/>
              <a:gd name="T58" fmla="*/ 26 w 64"/>
              <a:gd name="T59" fmla="*/ 74 h 76"/>
              <a:gd name="T60" fmla="*/ 23 w 64"/>
              <a:gd name="T61" fmla="*/ 75 h 76"/>
              <a:gd name="T62" fmla="*/ 22 w 64"/>
              <a:gd name="T63" fmla="*/ 76 h 76"/>
              <a:gd name="T64" fmla="*/ 20 w 64"/>
              <a:gd name="T65" fmla="*/ 76 h 76"/>
              <a:gd name="T66" fmla="*/ 9 w 64"/>
              <a:gd name="T67" fmla="*/ 60 h 76"/>
              <a:gd name="T68" fmla="*/ 0 w 64"/>
              <a:gd name="T69" fmla="*/ 31 h 76"/>
              <a:gd name="T70" fmla="*/ 2 w 64"/>
              <a:gd name="T71" fmla="*/ 16 h 76"/>
              <a:gd name="T72" fmla="*/ 13 w 64"/>
              <a:gd name="T73" fmla="*/ 21 h 76"/>
              <a:gd name="T74" fmla="*/ 22 w 64"/>
              <a:gd name="T75" fmla="*/ 19 h 76"/>
              <a:gd name="T76" fmla="*/ 27 w 64"/>
              <a:gd name="T77" fmla="*/ 18 h 76"/>
              <a:gd name="T78" fmla="*/ 27 w 64"/>
              <a:gd name="T79" fmla="*/ 4 h 76"/>
              <a:gd name="T80" fmla="*/ 38 w 64"/>
              <a:gd name="T81" fmla="*/ 0 h 76"/>
              <a:gd name="T82" fmla="*/ 42 w 64"/>
              <a:gd name="T83" fmla="*/ 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6">
                <a:moveTo>
                  <a:pt x="42" y="6"/>
                </a:moveTo>
                <a:lnTo>
                  <a:pt x="46" y="11"/>
                </a:lnTo>
                <a:lnTo>
                  <a:pt x="46" y="11"/>
                </a:lnTo>
                <a:lnTo>
                  <a:pt x="47" y="16"/>
                </a:lnTo>
                <a:lnTo>
                  <a:pt x="50" y="19"/>
                </a:lnTo>
                <a:lnTo>
                  <a:pt x="53" y="25"/>
                </a:lnTo>
                <a:lnTo>
                  <a:pt x="54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2" y="51"/>
                </a:lnTo>
                <a:lnTo>
                  <a:pt x="61" y="53"/>
                </a:lnTo>
                <a:lnTo>
                  <a:pt x="61" y="59"/>
                </a:lnTo>
                <a:lnTo>
                  <a:pt x="60" y="61"/>
                </a:lnTo>
                <a:lnTo>
                  <a:pt x="58" y="60"/>
                </a:lnTo>
                <a:lnTo>
                  <a:pt x="58" y="59"/>
                </a:lnTo>
                <a:lnTo>
                  <a:pt x="56" y="59"/>
                </a:lnTo>
                <a:lnTo>
                  <a:pt x="53" y="57"/>
                </a:lnTo>
                <a:lnTo>
                  <a:pt x="50" y="59"/>
                </a:lnTo>
                <a:lnTo>
                  <a:pt x="47" y="61"/>
                </a:lnTo>
                <a:lnTo>
                  <a:pt x="46" y="60"/>
                </a:lnTo>
                <a:lnTo>
                  <a:pt x="34" y="57"/>
                </a:lnTo>
                <a:lnTo>
                  <a:pt x="35" y="66"/>
                </a:lnTo>
                <a:lnTo>
                  <a:pt x="35" y="72"/>
                </a:lnTo>
                <a:lnTo>
                  <a:pt x="32" y="74"/>
                </a:lnTo>
                <a:lnTo>
                  <a:pt x="32" y="75"/>
                </a:lnTo>
                <a:lnTo>
                  <a:pt x="31" y="72"/>
                </a:lnTo>
                <a:lnTo>
                  <a:pt x="30" y="72"/>
                </a:lnTo>
                <a:lnTo>
                  <a:pt x="28" y="72"/>
                </a:lnTo>
                <a:lnTo>
                  <a:pt x="26" y="74"/>
                </a:lnTo>
                <a:lnTo>
                  <a:pt x="23" y="75"/>
                </a:lnTo>
                <a:lnTo>
                  <a:pt x="22" y="76"/>
                </a:lnTo>
                <a:lnTo>
                  <a:pt x="20" y="76"/>
                </a:lnTo>
                <a:lnTo>
                  <a:pt x="9" y="60"/>
                </a:lnTo>
                <a:lnTo>
                  <a:pt x="0" y="31"/>
                </a:lnTo>
                <a:lnTo>
                  <a:pt x="2" y="16"/>
                </a:lnTo>
                <a:lnTo>
                  <a:pt x="13" y="21"/>
                </a:lnTo>
                <a:lnTo>
                  <a:pt x="22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1236">
            <a:extLst>
              <a:ext uri="{FF2B5EF4-FFF2-40B4-BE49-F238E27FC236}">
                <a16:creationId xmlns:a16="http://schemas.microsoft.com/office/drawing/2014/main" id="{F02B6586-4FED-6EBF-2719-92E0A8653A6F}"/>
              </a:ext>
            </a:extLst>
          </p:cNvPr>
          <p:cNvSpPr>
            <a:spLocks/>
          </p:cNvSpPr>
          <p:nvPr/>
        </p:nvSpPr>
        <p:spPr bwMode="auto">
          <a:xfrm>
            <a:off x="5470551" y="5359411"/>
            <a:ext cx="168276" cy="119063"/>
          </a:xfrm>
          <a:custGeom>
            <a:avLst/>
            <a:gdLst>
              <a:gd name="T0" fmla="*/ 47 w 106"/>
              <a:gd name="T1" fmla="*/ 4 h 75"/>
              <a:gd name="T2" fmla="*/ 50 w 106"/>
              <a:gd name="T3" fmla="*/ 2 h 75"/>
              <a:gd name="T4" fmla="*/ 60 w 106"/>
              <a:gd name="T5" fmla="*/ 6 h 75"/>
              <a:gd name="T6" fmla="*/ 61 w 106"/>
              <a:gd name="T7" fmla="*/ 10 h 75"/>
              <a:gd name="T8" fmla="*/ 73 w 106"/>
              <a:gd name="T9" fmla="*/ 6 h 75"/>
              <a:gd name="T10" fmla="*/ 77 w 106"/>
              <a:gd name="T11" fmla="*/ 4 h 75"/>
              <a:gd name="T12" fmla="*/ 79 w 106"/>
              <a:gd name="T13" fmla="*/ 3 h 75"/>
              <a:gd name="T14" fmla="*/ 82 w 106"/>
              <a:gd name="T15" fmla="*/ 3 h 75"/>
              <a:gd name="T16" fmla="*/ 88 w 106"/>
              <a:gd name="T17" fmla="*/ 10 h 75"/>
              <a:gd name="T18" fmla="*/ 106 w 106"/>
              <a:gd name="T19" fmla="*/ 13 h 75"/>
              <a:gd name="T20" fmla="*/ 105 w 106"/>
              <a:gd name="T21" fmla="*/ 22 h 75"/>
              <a:gd name="T22" fmla="*/ 105 w 106"/>
              <a:gd name="T23" fmla="*/ 32 h 75"/>
              <a:gd name="T24" fmla="*/ 105 w 106"/>
              <a:gd name="T25" fmla="*/ 43 h 75"/>
              <a:gd name="T26" fmla="*/ 99 w 106"/>
              <a:gd name="T27" fmla="*/ 51 h 75"/>
              <a:gd name="T28" fmla="*/ 95 w 106"/>
              <a:gd name="T29" fmla="*/ 58 h 75"/>
              <a:gd name="T30" fmla="*/ 93 w 106"/>
              <a:gd name="T31" fmla="*/ 60 h 75"/>
              <a:gd name="T32" fmla="*/ 90 w 106"/>
              <a:gd name="T33" fmla="*/ 67 h 75"/>
              <a:gd name="T34" fmla="*/ 90 w 106"/>
              <a:gd name="T35" fmla="*/ 74 h 75"/>
              <a:gd name="T36" fmla="*/ 86 w 106"/>
              <a:gd name="T37" fmla="*/ 71 h 75"/>
              <a:gd name="T38" fmla="*/ 84 w 106"/>
              <a:gd name="T39" fmla="*/ 60 h 75"/>
              <a:gd name="T40" fmla="*/ 82 w 106"/>
              <a:gd name="T41" fmla="*/ 51 h 75"/>
              <a:gd name="T42" fmla="*/ 72 w 106"/>
              <a:gd name="T43" fmla="*/ 48 h 75"/>
              <a:gd name="T44" fmla="*/ 67 w 106"/>
              <a:gd name="T45" fmla="*/ 43 h 75"/>
              <a:gd name="T46" fmla="*/ 62 w 106"/>
              <a:gd name="T47" fmla="*/ 55 h 75"/>
              <a:gd name="T48" fmla="*/ 54 w 106"/>
              <a:gd name="T49" fmla="*/ 60 h 75"/>
              <a:gd name="T50" fmla="*/ 52 w 106"/>
              <a:gd name="T51" fmla="*/ 59 h 75"/>
              <a:gd name="T52" fmla="*/ 46 w 106"/>
              <a:gd name="T53" fmla="*/ 52 h 75"/>
              <a:gd name="T54" fmla="*/ 32 w 106"/>
              <a:gd name="T55" fmla="*/ 47 h 75"/>
              <a:gd name="T56" fmla="*/ 30 w 106"/>
              <a:gd name="T57" fmla="*/ 47 h 75"/>
              <a:gd name="T58" fmla="*/ 26 w 106"/>
              <a:gd name="T59" fmla="*/ 48 h 75"/>
              <a:gd name="T60" fmla="*/ 8 w 106"/>
              <a:gd name="T61" fmla="*/ 51 h 75"/>
              <a:gd name="T62" fmla="*/ 0 w 106"/>
              <a:gd name="T63" fmla="*/ 49 h 75"/>
              <a:gd name="T64" fmla="*/ 1 w 106"/>
              <a:gd name="T65" fmla="*/ 41 h 75"/>
              <a:gd name="T66" fmla="*/ 4 w 106"/>
              <a:gd name="T67" fmla="*/ 32 h 75"/>
              <a:gd name="T68" fmla="*/ 0 w 106"/>
              <a:gd name="T69" fmla="*/ 15 h 75"/>
              <a:gd name="T70" fmla="*/ 23 w 106"/>
              <a:gd name="T71" fmla="*/ 11 h 75"/>
              <a:gd name="T72" fmla="*/ 31 w 106"/>
              <a:gd name="T73" fmla="*/ 4 h 75"/>
              <a:gd name="T74" fmla="*/ 35 w 106"/>
              <a:gd name="T75" fmla="*/ 0 h 75"/>
              <a:gd name="T76" fmla="*/ 39 w 106"/>
              <a:gd name="T77" fmla="*/ 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" h="75">
                <a:moveTo>
                  <a:pt x="39" y="2"/>
                </a:moveTo>
                <a:lnTo>
                  <a:pt x="47" y="4"/>
                </a:lnTo>
                <a:lnTo>
                  <a:pt x="49" y="3"/>
                </a:lnTo>
                <a:lnTo>
                  <a:pt x="50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69" y="7"/>
                </a:lnTo>
                <a:lnTo>
                  <a:pt x="73" y="6"/>
                </a:lnTo>
                <a:lnTo>
                  <a:pt x="76" y="6"/>
                </a:lnTo>
                <a:lnTo>
                  <a:pt x="77" y="4"/>
                </a:lnTo>
                <a:lnTo>
                  <a:pt x="79" y="4"/>
                </a:lnTo>
                <a:lnTo>
                  <a:pt x="79" y="3"/>
                </a:lnTo>
                <a:lnTo>
                  <a:pt x="80" y="3"/>
                </a:lnTo>
                <a:lnTo>
                  <a:pt x="82" y="3"/>
                </a:lnTo>
                <a:lnTo>
                  <a:pt x="84" y="6"/>
                </a:lnTo>
                <a:lnTo>
                  <a:pt x="88" y="10"/>
                </a:lnTo>
                <a:lnTo>
                  <a:pt x="105" y="10"/>
                </a:ln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99" y="51"/>
                </a:lnTo>
                <a:lnTo>
                  <a:pt x="97" y="56"/>
                </a:lnTo>
                <a:lnTo>
                  <a:pt x="95" y="58"/>
                </a:lnTo>
                <a:lnTo>
                  <a:pt x="94" y="58"/>
                </a:lnTo>
                <a:lnTo>
                  <a:pt x="93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4" y="67"/>
                </a:lnTo>
                <a:lnTo>
                  <a:pt x="84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49"/>
                </a:lnTo>
                <a:lnTo>
                  <a:pt x="67" y="43"/>
                </a:lnTo>
                <a:lnTo>
                  <a:pt x="60" y="43"/>
                </a:lnTo>
                <a:lnTo>
                  <a:pt x="62" y="55"/>
                </a:lnTo>
                <a:lnTo>
                  <a:pt x="54" y="56"/>
                </a:lnTo>
                <a:lnTo>
                  <a:pt x="54" y="60"/>
                </a:lnTo>
                <a:lnTo>
                  <a:pt x="54" y="66"/>
                </a:lnTo>
                <a:lnTo>
                  <a:pt x="52" y="59"/>
                </a:lnTo>
                <a:lnTo>
                  <a:pt x="49" y="56"/>
                </a:lnTo>
                <a:lnTo>
                  <a:pt x="46" y="52"/>
                </a:lnTo>
                <a:lnTo>
                  <a:pt x="34" y="48"/>
                </a:lnTo>
                <a:lnTo>
                  <a:pt x="32" y="47"/>
                </a:lnTo>
                <a:lnTo>
                  <a:pt x="31" y="47"/>
                </a:lnTo>
                <a:lnTo>
                  <a:pt x="30" y="47"/>
                </a:lnTo>
                <a:lnTo>
                  <a:pt x="28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2" y="51"/>
                </a:lnTo>
                <a:lnTo>
                  <a:pt x="0" y="49"/>
                </a:lnTo>
                <a:lnTo>
                  <a:pt x="1" y="47"/>
                </a:lnTo>
                <a:lnTo>
                  <a:pt x="1" y="41"/>
                </a:lnTo>
                <a:lnTo>
                  <a:pt x="2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2" y="11"/>
                </a:lnTo>
                <a:lnTo>
                  <a:pt x="31" y="4"/>
                </a:lnTo>
                <a:lnTo>
                  <a:pt x="32" y="3"/>
                </a:lnTo>
                <a:lnTo>
                  <a:pt x="35" y="0"/>
                </a:lnTo>
                <a:lnTo>
                  <a:pt x="39" y="2"/>
                </a:lnTo>
                <a:lnTo>
                  <a:pt x="39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1237">
            <a:extLst>
              <a:ext uri="{FF2B5EF4-FFF2-40B4-BE49-F238E27FC236}">
                <a16:creationId xmlns:a16="http://schemas.microsoft.com/office/drawing/2014/main" id="{EBE31BB1-2698-52C8-E506-69FC507977A6}"/>
              </a:ext>
            </a:extLst>
          </p:cNvPr>
          <p:cNvSpPr>
            <a:spLocks/>
          </p:cNvSpPr>
          <p:nvPr/>
        </p:nvSpPr>
        <p:spPr bwMode="auto">
          <a:xfrm>
            <a:off x="4911749" y="5397511"/>
            <a:ext cx="138113" cy="206375"/>
          </a:xfrm>
          <a:custGeom>
            <a:avLst/>
            <a:gdLst>
              <a:gd name="T0" fmla="*/ 87 w 87"/>
              <a:gd name="T1" fmla="*/ 113 h 130"/>
              <a:gd name="T2" fmla="*/ 83 w 87"/>
              <a:gd name="T3" fmla="*/ 117 h 130"/>
              <a:gd name="T4" fmla="*/ 76 w 87"/>
              <a:gd name="T5" fmla="*/ 114 h 130"/>
              <a:gd name="T6" fmla="*/ 73 w 87"/>
              <a:gd name="T7" fmla="*/ 115 h 130"/>
              <a:gd name="T8" fmla="*/ 73 w 87"/>
              <a:gd name="T9" fmla="*/ 117 h 130"/>
              <a:gd name="T10" fmla="*/ 68 w 87"/>
              <a:gd name="T11" fmla="*/ 120 h 130"/>
              <a:gd name="T12" fmla="*/ 69 w 87"/>
              <a:gd name="T13" fmla="*/ 128 h 130"/>
              <a:gd name="T14" fmla="*/ 71 w 87"/>
              <a:gd name="T15" fmla="*/ 130 h 130"/>
              <a:gd name="T16" fmla="*/ 65 w 87"/>
              <a:gd name="T17" fmla="*/ 128 h 130"/>
              <a:gd name="T18" fmla="*/ 60 w 87"/>
              <a:gd name="T19" fmla="*/ 122 h 130"/>
              <a:gd name="T20" fmla="*/ 56 w 87"/>
              <a:gd name="T21" fmla="*/ 117 h 130"/>
              <a:gd name="T22" fmla="*/ 52 w 87"/>
              <a:gd name="T23" fmla="*/ 110 h 130"/>
              <a:gd name="T24" fmla="*/ 46 w 87"/>
              <a:gd name="T25" fmla="*/ 110 h 130"/>
              <a:gd name="T26" fmla="*/ 34 w 87"/>
              <a:gd name="T27" fmla="*/ 100 h 130"/>
              <a:gd name="T28" fmla="*/ 27 w 87"/>
              <a:gd name="T29" fmla="*/ 87 h 130"/>
              <a:gd name="T30" fmla="*/ 26 w 87"/>
              <a:gd name="T31" fmla="*/ 84 h 130"/>
              <a:gd name="T32" fmla="*/ 22 w 87"/>
              <a:gd name="T33" fmla="*/ 77 h 130"/>
              <a:gd name="T34" fmla="*/ 12 w 87"/>
              <a:gd name="T35" fmla="*/ 75 h 130"/>
              <a:gd name="T36" fmla="*/ 8 w 87"/>
              <a:gd name="T37" fmla="*/ 57 h 130"/>
              <a:gd name="T38" fmla="*/ 2 w 87"/>
              <a:gd name="T39" fmla="*/ 40 h 130"/>
              <a:gd name="T40" fmla="*/ 4 w 87"/>
              <a:gd name="T41" fmla="*/ 21 h 130"/>
              <a:gd name="T42" fmla="*/ 0 w 87"/>
              <a:gd name="T43" fmla="*/ 16 h 130"/>
              <a:gd name="T44" fmla="*/ 1 w 87"/>
              <a:gd name="T45" fmla="*/ 15 h 130"/>
              <a:gd name="T46" fmla="*/ 4 w 87"/>
              <a:gd name="T47" fmla="*/ 0 h 130"/>
              <a:gd name="T48" fmla="*/ 7 w 87"/>
              <a:gd name="T49" fmla="*/ 1 h 130"/>
              <a:gd name="T50" fmla="*/ 12 w 87"/>
              <a:gd name="T51" fmla="*/ 4 h 130"/>
              <a:gd name="T52" fmla="*/ 30 w 87"/>
              <a:gd name="T53" fmla="*/ 10 h 130"/>
              <a:gd name="T54" fmla="*/ 42 w 87"/>
              <a:gd name="T55" fmla="*/ 21 h 130"/>
              <a:gd name="T56" fmla="*/ 46 w 87"/>
              <a:gd name="T57" fmla="*/ 38 h 130"/>
              <a:gd name="T58" fmla="*/ 45 w 87"/>
              <a:gd name="T59" fmla="*/ 40 h 130"/>
              <a:gd name="T60" fmla="*/ 43 w 87"/>
              <a:gd name="T61" fmla="*/ 57 h 130"/>
              <a:gd name="T62" fmla="*/ 46 w 87"/>
              <a:gd name="T63" fmla="*/ 60 h 130"/>
              <a:gd name="T64" fmla="*/ 52 w 87"/>
              <a:gd name="T65" fmla="*/ 62 h 130"/>
              <a:gd name="T66" fmla="*/ 56 w 87"/>
              <a:gd name="T67" fmla="*/ 66 h 130"/>
              <a:gd name="T68" fmla="*/ 76 w 87"/>
              <a:gd name="T69" fmla="*/ 85 h 130"/>
              <a:gd name="T70" fmla="*/ 87 w 87"/>
              <a:gd name="T71" fmla="*/ 11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0">
                <a:moveTo>
                  <a:pt x="87" y="113"/>
                </a:moveTo>
                <a:lnTo>
                  <a:pt x="83" y="117"/>
                </a:lnTo>
                <a:lnTo>
                  <a:pt x="76" y="114"/>
                </a:lnTo>
                <a:lnTo>
                  <a:pt x="73" y="115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1" y="130"/>
                </a:lnTo>
                <a:lnTo>
                  <a:pt x="65" y="128"/>
                </a:lnTo>
                <a:lnTo>
                  <a:pt x="60" y="122"/>
                </a:lnTo>
                <a:lnTo>
                  <a:pt x="56" y="117"/>
                </a:lnTo>
                <a:lnTo>
                  <a:pt x="52" y="110"/>
                </a:lnTo>
                <a:lnTo>
                  <a:pt x="46" y="110"/>
                </a:lnTo>
                <a:lnTo>
                  <a:pt x="34" y="100"/>
                </a:lnTo>
                <a:lnTo>
                  <a:pt x="27" y="87"/>
                </a:lnTo>
                <a:lnTo>
                  <a:pt x="26" y="84"/>
                </a:lnTo>
                <a:lnTo>
                  <a:pt x="22" y="77"/>
                </a:lnTo>
                <a:lnTo>
                  <a:pt x="12" y="75"/>
                </a:lnTo>
                <a:lnTo>
                  <a:pt x="8" y="57"/>
                </a:lnTo>
                <a:lnTo>
                  <a:pt x="2" y="40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7" y="1"/>
                </a:lnTo>
                <a:lnTo>
                  <a:pt x="12" y="4"/>
                </a:lnTo>
                <a:lnTo>
                  <a:pt x="30" y="10"/>
                </a:lnTo>
                <a:lnTo>
                  <a:pt x="42" y="21"/>
                </a:lnTo>
                <a:lnTo>
                  <a:pt x="46" y="38"/>
                </a:lnTo>
                <a:lnTo>
                  <a:pt x="45" y="40"/>
                </a:lnTo>
                <a:lnTo>
                  <a:pt x="43" y="57"/>
                </a:lnTo>
                <a:lnTo>
                  <a:pt x="46" y="60"/>
                </a:lnTo>
                <a:lnTo>
                  <a:pt x="52" y="62"/>
                </a:lnTo>
                <a:lnTo>
                  <a:pt x="56" y="66"/>
                </a:lnTo>
                <a:lnTo>
                  <a:pt x="76" y="85"/>
                </a:lnTo>
                <a:lnTo>
                  <a:pt x="87" y="1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1238">
            <a:extLst>
              <a:ext uri="{FF2B5EF4-FFF2-40B4-BE49-F238E27FC236}">
                <a16:creationId xmlns:a16="http://schemas.microsoft.com/office/drawing/2014/main" id="{5115239D-64EC-6475-FBCF-21609A9DE5AE}"/>
              </a:ext>
            </a:extLst>
          </p:cNvPr>
          <p:cNvSpPr>
            <a:spLocks/>
          </p:cNvSpPr>
          <p:nvPr/>
        </p:nvSpPr>
        <p:spPr bwMode="auto">
          <a:xfrm>
            <a:off x="5473726" y="5427674"/>
            <a:ext cx="146051" cy="173038"/>
          </a:xfrm>
          <a:custGeom>
            <a:avLst/>
            <a:gdLst>
              <a:gd name="T0" fmla="*/ 66 w 92"/>
              <a:gd name="T1" fmla="*/ 6 h 109"/>
              <a:gd name="T2" fmla="*/ 74 w 92"/>
              <a:gd name="T3" fmla="*/ 11 h 109"/>
              <a:gd name="T4" fmla="*/ 81 w 92"/>
              <a:gd name="T5" fmla="*/ 12 h 109"/>
              <a:gd name="T6" fmla="*/ 82 w 92"/>
              <a:gd name="T7" fmla="*/ 24 h 109"/>
              <a:gd name="T8" fmla="*/ 88 w 92"/>
              <a:gd name="T9" fmla="*/ 32 h 109"/>
              <a:gd name="T10" fmla="*/ 89 w 92"/>
              <a:gd name="T11" fmla="*/ 38 h 109"/>
              <a:gd name="T12" fmla="*/ 89 w 92"/>
              <a:gd name="T13" fmla="*/ 46 h 109"/>
              <a:gd name="T14" fmla="*/ 89 w 92"/>
              <a:gd name="T15" fmla="*/ 62 h 109"/>
              <a:gd name="T16" fmla="*/ 88 w 92"/>
              <a:gd name="T17" fmla="*/ 69 h 109"/>
              <a:gd name="T18" fmla="*/ 85 w 92"/>
              <a:gd name="T19" fmla="*/ 77 h 109"/>
              <a:gd name="T20" fmla="*/ 85 w 92"/>
              <a:gd name="T21" fmla="*/ 80 h 109"/>
              <a:gd name="T22" fmla="*/ 81 w 92"/>
              <a:gd name="T23" fmla="*/ 92 h 109"/>
              <a:gd name="T24" fmla="*/ 75 w 92"/>
              <a:gd name="T25" fmla="*/ 99 h 109"/>
              <a:gd name="T26" fmla="*/ 69 w 92"/>
              <a:gd name="T27" fmla="*/ 103 h 109"/>
              <a:gd name="T28" fmla="*/ 67 w 92"/>
              <a:gd name="T29" fmla="*/ 107 h 109"/>
              <a:gd name="T30" fmla="*/ 63 w 92"/>
              <a:gd name="T31" fmla="*/ 103 h 109"/>
              <a:gd name="T32" fmla="*/ 62 w 92"/>
              <a:gd name="T33" fmla="*/ 99 h 109"/>
              <a:gd name="T34" fmla="*/ 59 w 92"/>
              <a:gd name="T35" fmla="*/ 92 h 109"/>
              <a:gd name="T36" fmla="*/ 51 w 92"/>
              <a:gd name="T37" fmla="*/ 84 h 109"/>
              <a:gd name="T38" fmla="*/ 54 w 92"/>
              <a:gd name="T39" fmla="*/ 71 h 109"/>
              <a:gd name="T40" fmla="*/ 41 w 92"/>
              <a:gd name="T41" fmla="*/ 68 h 109"/>
              <a:gd name="T42" fmla="*/ 37 w 92"/>
              <a:gd name="T43" fmla="*/ 69 h 109"/>
              <a:gd name="T44" fmla="*/ 32 w 92"/>
              <a:gd name="T45" fmla="*/ 72 h 109"/>
              <a:gd name="T46" fmla="*/ 26 w 92"/>
              <a:gd name="T47" fmla="*/ 79 h 109"/>
              <a:gd name="T48" fmla="*/ 7 w 92"/>
              <a:gd name="T49" fmla="*/ 77 h 109"/>
              <a:gd name="T50" fmla="*/ 7 w 92"/>
              <a:gd name="T51" fmla="*/ 71 h 109"/>
              <a:gd name="T52" fmla="*/ 6 w 92"/>
              <a:gd name="T53" fmla="*/ 68 h 109"/>
              <a:gd name="T54" fmla="*/ 10 w 92"/>
              <a:gd name="T55" fmla="*/ 60 h 109"/>
              <a:gd name="T56" fmla="*/ 10 w 92"/>
              <a:gd name="T57" fmla="*/ 57 h 109"/>
              <a:gd name="T58" fmla="*/ 9 w 92"/>
              <a:gd name="T59" fmla="*/ 56 h 109"/>
              <a:gd name="T60" fmla="*/ 6 w 92"/>
              <a:gd name="T61" fmla="*/ 51 h 109"/>
              <a:gd name="T62" fmla="*/ 9 w 92"/>
              <a:gd name="T63" fmla="*/ 47 h 109"/>
              <a:gd name="T64" fmla="*/ 10 w 92"/>
              <a:gd name="T65" fmla="*/ 46 h 109"/>
              <a:gd name="T66" fmla="*/ 13 w 92"/>
              <a:gd name="T67" fmla="*/ 34 h 109"/>
              <a:gd name="T68" fmla="*/ 13 w 92"/>
              <a:gd name="T69" fmla="*/ 30 h 109"/>
              <a:gd name="T70" fmla="*/ 11 w 92"/>
              <a:gd name="T71" fmla="*/ 24 h 109"/>
              <a:gd name="T72" fmla="*/ 0 w 92"/>
              <a:gd name="T73" fmla="*/ 8 h 109"/>
              <a:gd name="T74" fmla="*/ 13 w 92"/>
              <a:gd name="T75" fmla="*/ 9 h 109"/>
              <a:gd name="T76" fmla="*/ 26 w 92"/>
              <a:gd name="T77" fmla="*/ 5 h 109"/>
              <a:gd name="T78" fmla="*/ 29 w 92"/>
              <a:gd name="T79" fmla="*/ 4 h 109"/>
              <a:gd name="T80" fmla="*/ 32 w 92"/>
              <a:gd name="T81" fmla="*/ 5 h 109"/>
              <a:gd name="T82" fmla="*/ 47 w 92"/>
              <a:gd name="T83" fmla="*/ 13 h 109"/>
              <a:gd name="T84" fmla="*/ 52 w 92"/>
              <a:gd name="T85" fmla="*/ 23 h 109"/>
              <a:gd name="T86" fmla="*/ 52 w 92"/>
              <a:gd name="T87" fmla="*/ 13 h 109"/>
              <a:gd name="T88" fmla="*/ 58 w 92"/>
              <a:gd name="T89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2" h="109">
                <a:moveTo>
                  <a:pt x="65" y="0"/>
                </a:moveTo>
                <a:lnTo>
                  <a:pt x="66" y="6"/>
                </a:lnTo>
                <a:lnTo>
                  <a:pt x="70" y="5"/>
                </a:lnTo>
                <a:lnTo>
                  <a:pt x="74" y="11"/>
                </a:lnTo>
                <a:lnTo>
                  <a:pt x="80" y="8"/>
                </a:lnTo>
                <a:lnTo>
                  <a:pt x="81" y="12"/>
                </a:lnTo>
                <a:lnTo>
                  <a:pt x="82" y="17"/>
                </a:lnTo>
                <a:lnTo>
                  <a:pt x="82" y="24"/>
                </a:lnTo>
                <a:lnTo>
                  <a:pt x="84" y="28"/>
                </a:lnTo>
                <a:lnTo>
                  <a:pt x="88" y="32"/>
                </a:lnTo>
                <a:lnTo>
                  <a:pt x="88" y="34"/>
                </a:lnTo>
                <a:lnTo>
                  <a:pt x="89" y="38"/>
                </a:lnTo>
                <a:lnTo>
                  <a:pt x="89" y="42"/>
                </a:lnTo>
                <a:lnTo>
                  <a:pt x="89" y="46"/>
                </a:lnTo>
                <a:lnTo>
                  <a:pt x="92" y="54"/>
                </a:lnTo>
                <a:lnTo>
                  <a:pt x="89" y="62"/>
                </a:lnTo>
                <a:lnTo>
                  <a:pt x="89" y="66"/>
                </a:lnTo>
                <a:lnTo>
                  <a:pt x="88" y="69"/>
                </a:lnTo>
                <a:lnTo>
                  <a:pt x="86" y="76"/>
                </a:lnTo>
                <a:lnTo>
                  <a:pt x="85" y="77"/>
                </a:lnTo>
                <a:lnTo>
                  <a:pt x="85" y="79"/>
                </a:lnTo>
                <a:lnTo>
                  <a:pt x="85" y="80"/>
                </a:lnTo>
                <a:lnTo>
                  <a:pt x="82" y="86"/>
                </a:lnTo>
                <a:lnTo>
                  <a:pt x="81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9" y="103"/>
                </a:lnTo>
                <a:lnTo>
                  <a:pt x="69" y="105"/>
                </a:lnTo>
                <a:lnTo>
                  <a:pt x="67" y="107"/>
                </a:lnTo>
                <a:lnTo>
                  <a:pt x="66" y="109"/>
                </a:lnTo>
                <a:lnTo>
                  <a:pt x="63" y="103"/>
                </a:lnTo>
                <a:lnTo>
                  <a:pt x="62" y="101"/>
                </a:lnTo>
                <a:lnTo>
                  <a:pt x="62" y="99"/>
                </a:lnTo>
                <a:lnTo>
                  <a:pt x="60" y="96"/>
                </a:lnTo>
                <a:lnTo>
                  <a:pt x="59" y="92"/>
                </a:lnTo>
                <a:lnTo>
                  <a:pt x="60" y="91"/>
                </a:lnTo>
                <a:lnTo>
                  <a:pt x="51" y="84"/>
                </a:lnTo>
                <a:lnTo>
                  <a:pt x="56" y="79"/>
                </a:lnTo>
                <a:lnTo>
                  <a:pt x="54" y="71"/>
                </a:lnTo>
                <a:lnTo>
                  <a:pt x="51" y="68"/>
                </a:lnTo>
                <a:lnTo>
                  <a:pt x="41" y="68"/>
                </a:lnTo>
                <a:lnTo>
                  <a:pt x="40" y="66"/>
                </a:lnTo>
                <a:lnTo>
                  <a:pt x="37" y="69"/>
                </a:lnTo>
                <a:lnTo>
                  <a:pt x="35" y="71"/>
                </a:lnTo>
                <a:lnTo>
                  <a:pt x="32" y="72"/>
                </a:lnTo>
                <a:lnTo>
                  <a:pt x="28" y="77"/>
                </a:lnTo>
                <a:lnTo>
                  <a:pt x="26" y="79"/>
                </a:lnTo>
                <a:lnTo>
                  <a:pt x="9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6" y="68"/>
                </a:lnTo>
                <a:lnTo>
                  <a:pt x="10" y="62"/>
                </a:lnTo>
                <a:lnTo>
                  <a:pt x="10" y="60"/>
                </a:lnTo>
                <a:lnTo>
                  <a:pt x="10" y="58"/>
                </a:lnTo>
                <a:lnTo>
                  <a:pt x="10" y="57"/>
                </a:lnTo>
                <a:lnTo>
                  <a:pt x="9" y="57"/>
                </a:lnTo>
                <a:lnTo>
                  <a:pt x="9" y="56"/>
                </a:lnTo>
                <a:lnTo>
                  <a:pt x="7" y="53"/>
                </a:lnTo>
                <a:lnTo>
                  <a:pt x="6" y="51"/>
                </a:lnTo>
                <a:lnTo>
                  <a:pt x="7" y="50"/>
                </a:lnTo>
                <a:lnTo>
                  <a:pt x="9" y="47"/>
                </a:lnTo>
                <a:lnTo>
                  <a:pt x="10" y="47"/>
                </a:lnTo>
                <a:lnTo>
                  <a:pt x="10" y="46"/>
                </a:lnTo>
                <a:lnTo>
                  <a:pt x="7" y="38"/>
                </a:lnTo>
                <a:lnTo>
                  <a:pt x="13" y="34"/>
                </a:lnTo>
                <a:lnTo>
                  <a:pt x="13" y="31"/>
                </a:lnTo>
                <a:lnTo>
                  <a:pt x="13" y="30"/>
                </a:lnTo>
                <a:lnTo>
                  <a:pt x="11" y="28"/>
                </a:lnTo>
                <a:lnTo>
                  <a:pt x="11" y="24"/>
                </a:lnTo>
                <a:lnTo>
                  <a:pt x="10" y="23"/>
                </a:lnTo>
                <a:lnTo>
                  <a:pt x="0" y="8"/>
                </a:lnTo>
                <a:lnTo>
                  <a:pt x="6" y="8"/>
                </a:lnTo>
                <a:lnTo>
                  <a:pt x="13" y="9"/>
                </a:lnTo>
                <a:lnTo>
                  <a:pt x="24" y="5"/>
                </a:lnTo>
                <a:lnTo>
                  <a:pt x="26" y="5"/>
                </a:lnTo>
                <a:lnTo>
                  <a:pt x="28" y="4"/>
                </a:lnTo>
                <a:lnTo>
                  <a:pt x="29" y="4"/>
                </a:lnTo>
                <a:lnTo>
                  <a:pt x="30" y="4"/>
                </a:lnTo>
                <a:lnTo>
                  <a:pt x="32" y="5"/>
                </a:lnTo>
                <a:lnTo>
                  <a:pt x="44" y="9"/>
                </a:lnTo>
                <a:lnTo>
                  <a:pt x="47" y="13"/>
                </a:lnTo>
                <a:lnTo>
                  <a:pt x="50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8" y="0"/>
                </a:lnTo>
                <a:lnTo>
                  <a:pt x="6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1239">
            <a:extLst>
              <a:ext uri="{FF2B5EF4-FFF2-40B4-BE49-F238E27FC236}">
                <a16:creationId xmlns:a16="http://schemas.microsoft.com/office/drawing/2014/main" id="{9AC5A83F-C821-5F36-756F-142228049EA9}"/>
              </a:ext>
            </a:extLst>
          </p:cNvPr>
          <p:cNvSpPr>
            <a:spLocks/>
          </p:cNvSpPr>
          <p:nvPr/>
        </p:nvSpPr>
        <p:spPr bwMode="auto">
          <a:xfrm>
            <a:off x="5407051" y="5430849"/>
            <a:ext cx="87313" cy="139700"/>
          </a:xfrm>
          <a:custGeom>
            <a:avLst/>
            <a:gdLst>
              <a:gd name="T0" fmla="*/ 42 w 55"/>
              <a:gd name="T1" fmla="*/ 6 h 88"/>
              <a:gd name="T2" fmla="*/ 53 w 55"/>
              <a:gd name="T3" fmla="*/ 22 h 88"/>
              <a:gd name="T4" fmla="*/ 55 w 55"/>
              <a:gd name="T5" fmla="*/ 28 h 88"/>
              <a:gd name="T6" fmla="*/ 55 w 55"/>
              <a:gd name="T7" fmla="*/ 32 h 88"/>
              <a:gd name="T8" fmla="*/ 52 w 55"/>
              <a:gd name="T9" fmla="*/ 44 h 88"/>
              <a:gd name="T10" fmla="*/ 51 w 55"/>
              <a:gd name="T11" fmla="*/ 45 h 88"/>
              <a:gd name="T12" fmla="*/ 48 w 55"/>
              <a:gd name="T13" fmla="*/ 49 h 88"/>
              <a:gd name="T14" fmla="*/ 51 w 55"/>
              <a:gd name="T15" fmla="*/ 54 h 88"/>
              <a:gd name="T16" fmla="*/ 52 w 55"/>
              <a:gd name="T17" fmla="*/ 55 h 88"/>
              <a:gd name="T18" fmla="*/ 52 w 55"/>
              <a:gd name="T19" fmla="*/ 58 h 88"/>
              <a:gd name="T20" fmla="*/ 48 w 55"/>
              <a:gd name="T21" fmla="*/ 66 h 88"/>
              <a:gd name="T22" fmla="*/ 49 w 55"/>
              <a:gd name="T23" fmla="*/ 69 h 88"/>
              <a:gd name="T24" fmla="*/ 49 w 55"/>
              <a:gd name="T25" fmla="*/ 75 h 88"/>
              <a:gd name="T26" fmla="*/ 49 w 55"/>
              <a:gd name="T27" fmla="*/ 81 h 88"/>
              <a:gd name="T28" fmla="*/ 37 w 55"/>
              <a:gd name="T29" fmla="*/ 86 h 88"/>
              <a:gd name="T30" fmla="*/ 29 w 55"/>
              <a:gd name="T31" fmla="*/ 74 h 88"/>
              <a:gd name="T32" fmla="*/ 23 w 55"/>
              <a:gd name="T33" fmla="*/ 70 h 88"/>
              <a:gd name="T34" fmla="*/ 8 w 55"/>
              <a:gd name="T35" fmla="*/ 54 h 88"/>
              <a:gd name="T36" fmla="*/ 7 w 55"/>
              <a:gd name="T37" fmla="*/ 52 h 88"/>
              <a:gd name="T38" fmla="*/ 7 w 55"/>
              <a:gd name="T39" fmla="*/ 47 h 88"/>
              <a:gd name="T40" fmla="*/ 8 w 55"/>
              <a:gd name="T41" fmla="*/ 40 h 88"/>
              <a:gd name="T42" fmla="*/ 10 w 55"/>
              <a:gd name="T43" fmla="*/ 32 h 88"/>
              <a:gd name="T44" fmla="*/ 0 w 55"/>
              <a:gd name="T45" fmla="*/ 19 h 88"/>
              <a:gd name="T46" fmla="*/ 3 w 55"/>
              <a:gd name="T47" fmla="*/ 18 h 88"/>
              <a:gd name="T48" fmla="*/ 8 w 55"/>
              <a:gd name="T49" fmla="*/ 15 h 88"/>
              <a:gd name="T50" fmla="*/ 11 w 55"/>
              <a:gd name="T51" fmla="*/ 15 h 88"/>
              <a:gd name="T52" fmla="*/ 12 w 55"/>
              <a:gd name="T53" fmla="*/ 17 h 88"/>
              <a:gd name="T54" fmla="*/ 15 w 55"/>
              <a:gd name="T55" fmla="*/ 9 h 88"/>
              <a:gd name="T56" fmla="*/ 26 w 55"/>
              <a:gd name="T57" fmla="*/ 3 h 88"/>
              <a:gd name="T58" fmla="*/ 30 w 55"/>
              <a:gd name="T59" fmla="*/ 2 h 88"/>
              <a:gd name="T60" fmla="*/ 36 w 55"/>
              <a:gd name="T61" fmla="*/ 2 h 88"/>
              <a:gd name="T62" fmla="*/ 38 w 55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88">
                <a:moveTo>
                  <a:pt x="40" y="4"/>
                </a:moveTo>
                <a:lnTo>
                  <a:pt x="42" y="6"/>
                </a:lnTo>
                <a:lnTo>
                  <a:pt x="52" y="21"/>
                </a:lnTo>
                <a:lnTo>
                  <a:pt x="53" y="22"/>
                </a:lnTo>
                <a:lnTo>
                  <a:pt x="53" y="26"/>
                </a:lnTo>
                <a:lnTo>
                  <a:pt x="55" y="28"/>
                </a:lnTo>
                <a:lnTo>
                  <a:pt x="55" y="29"/>
                </a:lnTo>
                <a:lnTo>
                  <a:pt x="55" y="32"/>
                </a:lnTo>
                <a:lnTo>
                  <a:pt x="49" y="36"/>
                </a:lnTo>
                <a:lnTo>
                  <a:pt x="52" y="44"/>
                </a:lnTo>
                <a:lnTo>
                  <a:pt x="52" y="45"/>
                </a:lnTo>
                <a:lnTo>
                  <a:pt x="51" y="45"/>
                </a:lnTo>
                <a:lnTo>
                  <a:pt x="49" y="48"/>
                </a:lnTo>
                <a:lnTo>
                  <a:pt x="48" y="49"/>
                </a:lnTo>
                <a:lnTo>
                  <a:pt x="49" y="51"/>
                </a:lnTo>
                <a:lnTo>
                  <a:pt x="51" y="54"/>
                </a:lnTo>
                <a:lnTo>
                  <a:pt x="51" y="55"/>
                </a:lnTo>
                <a:lnTo>
                  <a:pt x="52" y="55"/>
                </a:lnTo>
                <a:lnTo>
                  <a:pt x="52" y="56"/>
                </a:lnTo>
                <a:lnTo>
                  <a:pt x="52" y="58"/>
                </a:lnTo>
                <a:lnTo>
                  <a:pt x="52" y="60"/>
                </a:lnTo>
                <a:lnTo>
                  <a:pt x="48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1" y="77"/>
                </a:lnTo>
                <a:lnTo>
                  <a:pt x="49" y="81"/>
                </a:lnTo>
                <a:lnTo>
                  <a:pt x="40" y="82"/>
                </a:lnTo>
                <a:lnTo>
                  <a:pt x="37" y="86"/>
                </a:lnTo>
                <a:lnTo>
                  <a:pt x="33" y="88"/>
                </a:lnTo>
                <a:lnTo>
                  <a:pt x="29" y="74"/>
                </a:lnTo>
                <a:lnTo>
                  <a:pt x="25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7" y="54"/>
                </a:lnTo>
                <a:lnTo>
                  <a:pt x="7" y="52"/>
                </a:lnTo>
                <a:lnTo>
                  <a:pt x="6" y="52"/>
                </a:lnTo>
                <a:lnTo>
                  <a:pt x="7" y="47"/>
                </a:lnTo>
                <a:lnTo>
                  <a:pt x="7" y="45"/>
                </a:lnTo>
                <a:lnTo>
                  <a:pt x="8" y="40"/>
                </a:lnTo>
                <a:lnTo>
                  <a:pt x="10" y="33"/>
                </a:lnTo>
                <a:lnTo>
                  <a:pt x="10" y="32"/>
                </a:lnTo>
                <a:lnTo>
                  <a:pt x="11" y="28"/>
                </a:lnTo>
                <a:lnTo>
                  <a:pt x="0" y="19"/>
                </a:lnTo>
                <a:lnTo>
                  <a:pt x="2" y="19"/>
                </a:lnTo>
                <a:lnTo>
                  <a:pt x="3" y="18"/>
                </a:lnTo>
                <a:lnTo>
                  <a:pt x="6" y="17"/>
                </a:lnTo>
                <a:lnTo>
                  <a:pt x="8" y="15"/>
                </a:lnTo>
                <a:lnTo>
                  <a:pt x="10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4" y="0"/>
                </a:lnTo>
                <a:lnTo>
                  <a:pt x="26" y="3"/>
                </a:lnTo>
                <a:lnTo>
                  <a:pt x="27" y="4"/>
                </a:lnTo>
                <a:lnTo>
                  <a:pt x="30" y="2"/>
                </a:lnTo>
                <a:lnTo>
                  <a:pt x="33" y="0"/>
                </a:lnTo>
                <a:lnTo>
                  <a:pt x="36" y="2"/>
                </a:lnTo>
                <a:lnTo>
                  <a:pt x="38" y="2"/>
                </a:lnTo>
                <a:lnTo>
                  <a:pt x="38" y="3"/>
                </a:lnTo>
                <a:lnTo>
                  <a:pt x="4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1240">
            <a:extLst>
              <a:ext uri="{FF2B5EF4-FFF2-40B4-BE49-F238E27FC236}">
                <a16:creationId xmlns:a16="http://schemas.microsoft.com/office/drawing/2014/main" id="{C34C9E0A-BD9C-C801-9945-1458883B3786}"/>
              </a:ext>
            </a:extLst>
          </p:cNvPr>
          <p:cNvSpPr>
            <a:spLocks/>
          </p:cNvSpPr>
          <p:nvPr/>
        </p:nvSpPr>
        <p:spPr bwMode="auto">
          <a:xfrm>
            <a:off x="5187975" y="5434024"/>
            <a:ext cx="52388" cy="6350"/>
          </a:xfrm>
          <a:custGeom>
            <a:avLst/>
            <a:gdLst>
              <a:gd name="T0" fmla="*/ 0 w 33"/>
              <a:gd name="T1" fmla="*/ 2 h 4"/>
              <a:gd name="T2" fmla="*/ 4 w 33"/>
              <a:gd name="T3" fmla="*/ 2 h 4"/>
              <a:gd name="T4" fmla="*/ 11 w 33"/>
              <a:gd name="T5" fmla="*/ 1 h 4"/>
              <a:gd name="T6" fmla="*/ 15 w 33"/>
              <a:gd name="T7" fmla="*/ 2 h 4"/>
              <a:gd name="T8" fmla="*/ 17 w 33"/>
              <a:gd name="T9" fmla="*/ 4 h 4"/>
              <a:gd name="T10" fmla="*/ 19 w 33"/>
              <a:gd name="T11" fmla="*/ 2 h 4"/>
              <a:gd name="T12" fmla="*/ 26 w 33"/>
              <a:gd name="T13" fmla="*/ 1 h 4"/>
              <a:gd name="T14" fmla="*/ 33 w 33"/>
              <a:gd name="T1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4">
                <a:moveTo>
                  <a:pt x="0" y="2"/>
                </a:moveTo>
                <a:lnTo>
                  <a:pt x="4" y="2"/>
                </a:lnTo>
                <a:lnTo>
                  <a:pt x="11" y="1"/>
                </a:lnTo>
                <a:lnTo>
                  <a:pt x="15" y="2"/>
                </a:lnTo>
                <a:lnTo>
                  <a:pt x="17" y="4"/>
                </a:lnTo>
                <a:lnTo>
                  <a:pt x="19" y="2"/>
                </a:lnTo>
                <a:lnTo>
                  <a:pt x="26" y="1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1241">
            <a:extLst>
              <a:ext uri="{FF2B5EF4-FFF2-40B4-BE49-F238E27FC236}">
                <a16:creationId xmlns:a16="http://schemas.microsoft.com/office/drawing/2014/main" id="{D3B1CE05-2879-AB6D-F704-A9039CB650F4}"/>
              </a:ext>
            </a:extLst>
          </p:cNvPr>
          <p:cNvSpPr>
            <a:spLocks/>
          </p:cNvSpPr>
          <p:nvPr/>
        </p:nvSpPr>
        <p:spPr bwMode="auto">
          <a:xfrm>
            <a:off x="5187975" y="5437199"/>
            <a:ext cx="85725" cy="82550"/>
          </a:xfrm>
          <a:custGeom>
            <a:avLst/>
            <a:gdLst>
              <a:gd name="T0" fmla="*/ 54 w 54"/>
              <a:gd name="T1" fmla="*/ 6 h 52"/>
              <a:gd name="T2" fmla="*/ 47 w 54"/>
              <a:gd name="T3" fmla="*/ 15 h 52"/>
              <a:gd name="T4" fmla="*/ 40 w 54"/>
              <a:gd name="T5" fmla="*/ 28 h 52"/>
              <a:gd name="T6" fmla="*/ 39 w 54"/>
              <a:gd name="T7" fmla="*/ 37 h 52"/>
              <a:gd name="T8" fmla="*/ 39 w 54"/>
              <a:gd name="T9" fmla="*/ 39 h 52"/>
              <a:gd name="T10" fmla="*/ 39 w 54"/>
              <a:gd name="T11" fmla="*/ 41 h 52"/>
              <a:gd name="T12" fmla="*/ 37 w 54"/>
              <a:gd name="T13" fmla="*/ 45 h 52"/>
              <a:gd name="T14" fmla="*/ 37 w 54"/>
              <a:gd name="T15" fmla="*/ 47 h 52"/>
              <a:gd name="T16" fmla="*/ 37 w 54"/>
              <a:gd name="T17" fmla="*/ 48 h 52"/>
              <a:gd name="T18" fmla="*/ 33 w 54"/>
              <a:gd name="T19" fmla="*/ 47 h 52"/>
              <a:gd name="T20" fmla="*/ 33 w 54"/>
              <a:gd name="T21" fmla="*/ 45 h 52"/>
              <a:gd name="T22" fmla="*/ 32 w 54"/>
              <a:gd name="T23" fmla="*/ 45 h 52"/>
              <a:gd name="T24" fmla="*/ 32 w 54"/>
              <a:gd name="T25" fmla="*/ 47 h 52"/>
              <a:gd name="T26" fmla="*/ 30 w 54"/>
              <a:gd name="T27" fmla="*/ 47 h 52"/>
              <a:gd name="T28" fmla="*/ 28 w 54"/>
              <a:gd name="T29" fmla="*/ 48 h 52"/>
              <a:gd name="T30" fmla="*/ 26 w 54"/>
              <a:gd name="T31" fmla="*/ 52 h 52"/>
              <a:gd name="T32" fmla="*/ 15 w 54"/>
              <a:gd name="T33" fmla="*/ 52 h 52"/>
              <a:gd name="T34" fmla="*/ 14 w 54"/>
              <a:gd name="T35" fmla="*/ 50 h 52"/>
              <a:gd name="T36" fmla="*/ 10 w 54"/>
              <a:gd name="T37" fmla="*/ 43 h 52"/>
              <a:gd name="T38" fmla="*/ 13 w 54"/>
              <a:gd name="T39" fmla="*/ 33 h 52"/>
              <a:gd name="T40" fmla="*/ 9 w 54"/>
              <a:gd name="T41" fmla="*/ 29 h 52"/>
              <a:gd name="T42" fmla="*/ 7 w 54"/>
              <a:gd name="T43" fmla="*/ 11 h 52"/>
              <a:gd name="T44" fmla="*/ 7 w 54"/>
              <a:gd name="T45" fmla="*/ 10 h 52"/>
              <a:gd name="T46" fmla="*/ 4 w 54"/>
              <a:gd name="T47" fmla="*/ 10 h 52"/>
              <a:gd name="T48" fmla="*/ 0 w 54"/>
              <a:gd name="T49" fmla="*/ 9 h 52"/>
              <a:gd name="T50" fmla="*/ 0 w 54"/>
              <a:gd name="T51" fmla="*/ 6 h 52"/>
              <a:gd name="T52" fmla="*/ 0 w 54"/>
              <a:gd name="T5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4" h="52">
                <a:moveTo>
                  <a:pt x="54" y="6"/>
                </a:moveTo>
                <a:lnTo>
                  <a:pt x="47" y="15"/>
                </a:lnTo>
                <a:lnTo>
                  <a:pt x="40" y="28"/>
                </a:lnTo>
                <a:lnTo>
                  <a:pt x="39" y="37"/>
                </a:lnTo>
                <a:lnTo>
                  <a:pt x="39" y="39"/>
                </a:lnTo>
                <a:lnTo>
                  <a:pt x="39" y="41"/>
                </a:lnTo>
                <a:lnTo>
                  <a:pt x="37" y="45"/>
                </a:lnTo>
                <a:lnTo>
                  <a:pt x="37" y="47"/>
                </a:lnTo>
                <a:lnTo>
                  <a:pt x="37" y="48"/>
                </a:lnTo>
                <a:lnTo>
                  <a:pt x="33" y="47"/>
                </a:lnTo>
                <a:lnTo>
                  <a:pt x="33" y="45"/>
                </a:lnTo>
                <a:lnTo>
                  <a:pt x="32" y="45"/>
                </a:lnTo>
                <a:lnTo>
                  <a:pt x="32" y="47"/>
                </a:lnTo>
                <a:lnTo>
                  <a:pt x="30" y="47"/>
                </a:lnTo>
                <a:lnTo>
                  <a:pt x="28" y="48"/>
                </a:lnTo>
                <a:lnTo>
                  <a:pt x="26" y="52"/>
                </a:lnTo>
                <a:lnTo>
                  <a:pt x="15" y="52"/>
                </a:lnTo>
                <a:lnTo>
                  <a:pt x="14" y="50"/>
                </a:lnTo>
                <a:lnTo>
                  <a:pt x="10" y="43"/>
                </a:lnTo>
                <a:lnTo>
                  <a:pt x="13" y="33"/>
                </a:lnTo>
                <a:lnTo>
                  <a:pt x="9" y="29"/>
                </a:lnTo>
                <a:lnTo>
                  <a:pt x="7" y="11"/>
                </a:lnTo>
                <a:lnTo>
                  <a:pt x="7" y="10"/>
                </a:lnTo>
                <a:lnTo>
                  <a:pt x="4" y="10"/>
                </a:lnTo>
                <a:lnTo>
                  <a:pt x="0" y="9"/>
                </a:lnTo>
                <a:lnTo>
                  <a:pt x="0" y="6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1242">
            <a:extLst>
              <a:ext uri="{FF2B5EF4-FFF2-40B4-BE49-F238E27FC236}">
                <a16:creationId xmlns:a16="http://schemas.microsoft.com/office/drawing/2014/main" id="{DF0D978B-3BD1-1082-1208-2115F6FADCBE}"/>
              </a:ext>
            </a:extLst>
          </p:cNvPr>
          <p:cNvSpPr>
            <a:spLocks/>
          </p:cNvSpPr>
          <p:nvPr/>
        </p:nvSpPr>
        <p:spPr bwMode="auto">
          <a:xfrm>
            <a:off x="5126062" y="5335599"/>
            <a:ext cx="100013" cy="68263"/>
          </a:xfrm>
          <a:custGeom>
            <a:avLst/>
            <a:gdLst>
              <a:gd name="T0" fmla="*/ 7 w 63"/>
              <a:gd name="T1" fmla="*/ 43 h 43"/>
              <a:gd name="T2" fmla="*/ 7 w 63"/>
              <a:gd name="T3" fmla="*/ 41 h 43"/>
              <a:gd name="T4" fmla="*/ 4 w 63"/>
              <a:gd name="T5" fmla="*/ 9 h 43"/>
              <a:gd name="T6" fmla="*/ 0 w 63"/>
              <a:gd name="T7" fmla="*/ 4 h 43"/>
              <a:gd name="T8" fmla="*/ 3 w 63"/>
              <a:gd name="T9" fmla="*/ 0 h 43"/>
              <a:gd name="T10" fmla="*/ 19 w 63"/>
              <a:gd name="T11" fmla="*/ 7 h 43"/>
              <a:gd name="T12" fmla="*/ 24 w 63"/>
              <a:gd name="T13" fmla="*/ 9 h 43"/>
              <a:gd name="T14" fmla="*/ 26 w 63"/>
              <a:gd name="T15" fmla="*/ 9 h 43"/>
              <a:gd name="T16" fmla="*/ 27 w 63"/>
              <a:gd name="T17" fmla="*/ 7 h 43"/>
              <a:gd name="T18" fmla="*/ 34 w 63"/>
              <a:gd name="T19" fmla="*/ 3 h 43"/>
              <a:gd name="T20" fmla="*/ 49 w 63"/>
              <a:gd name="T21" fmla="*/ 0 h 43"/>
              <a:gd name="T22" fmla="*/ 54 w 63"/>
              <a:gd name="T23" fmla="*/ 2 h 43"/>
              <a:gd name="T24" fmla="*/ 57 w 63"/>
              <a:gd name="T25" fmla="*/ 3 h 43"/>
              <a:gd name="T26" fmla="*/ 61 w 63"/>
              <a:gd name="T27" fmla="*/ 6 h 43"/>
              <a:gd name="T28" fmla="*/ 63 w 63"/>
              <a:gd name="T29" fmla="*/ 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3" h="43">
                <a:moveTo>
                  <a:pt x="7" y="43"/>
                </a:moveTo>
                <a:lnTo>
                  <a:pt x="7" y="41"/>
                </a:lnTo>
                <a:lnTo>
                  <a:pt x="4" y="9"/>
                </a:lnTo>
                <a:lnTo>
                  <a:pt x="0" y="4"/>
                </a:lnTo>
                <a:lnTo>
                  <a:pt x="3" y="0"/>
                </a:lnTo>
                <a:lnTo>
                  <a:pt x="19" y="7"/>
                </a:lnTo>
                <a:lnTo>
                  <a:pt x="24" y="9"/>
                </a:lnTo>
                <a:lnTo>
                  <a:pt x="26" y="9"/>
                </a:lnTo>
                <a:lnTo>
                  <a:pt x="27" y="7"/>
                </a:lnTo>
                <a:lnTo>
                  <a:pt x="34" y="3"/>
                </a:lnTo>
                <a:lnTo>
                  <a:pt x="49" y="0"/>
                </a:lnTo>
                <a:lnTo>
                  <a:pt x="54" y="2"/>
                </a:lnTo>
                <a:lnTo>
                  <a:pt x="57" y="3"/>
                </a:lnTo>
                <a:lnTo>
                  <a:pt x="61" y="6"/>
                </a:lnTo>
                <a:lnTo>
                  <a:pt x="63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1243">
            <a:extLst>
              <a:ext uri="{FF2B5EF4-FFF2-40B4-BE49-F238E27FC236}">
                <a16:creationId xmlns:a16="http://schemas.microsoft.com/office/drawing/2014/main" id="{C2C1F544-B777-2E1C-57B9-D36B9E947A43}"/>
              </a:ext>
            </a:extLst>
          </p:cNvPr>
          <p:cNvSpPr>
            <a:spLocks/>
          </p:cNvSpPr>
          <p:nvPr/>
        </p:nvSpPr>
        <p:spPr bwMode="auto">
          <a:xfrm>
            <a:off x="5351488" y="5435611"/>
            <a:ext cx="114301" cy="153988"/>
          </a:xfrm>
          <a:custGeom>
            <a:avLst/>
            <a:gdLst>
              <a:gd name="T0" fmla="*/ 64 w 72"/>
              <a:gd name="T1" fmla="*/ 71 h 97"/>
              <a:gd name="T2" fmla="*/ 68 w 72"/>
              <a:gd name="T3" fmla="*/ 85 h 97"/>
              <a:gd name="T4" fmla="*/ 72 w 72"/>
              <a:gd name="T5" fmla="*/ 83 h 97"/>
              <a:gd name="T6" fmla="*/ 71 w 72"/>
              <a:gd name="T7" fmla="*/ 91 h 97"/>
              <a:gd name="T8" fmla="*/ 65 w 72"/>
              <a:gd name="T9" fmla="*/ 96 h 97"/>
              <a:gd name="T10" fmla="*/ 61 w 72"/>
              <a:gd name="T11" fmla="*/ 94 h 97"/>
              <a:gd name="T12" fmla="*/ 52 w 72"/>
              <a:gd name="T13" fmla="*/ 96 h 97"/>
              <a:gd name="T14" fmla="*/ 49 w 72"/>
              <a:gd name="T15" fmla="*/ 94 h 97"/>
              <a:gd name="T16" fmla="*/ 35 w 72"/>
              <a:gd name="T17" fmla="*/ 90 h 97"/>
              <a:gd name="T18" fmla="*/ 31 w 72"/>
              <a:gd name="T19" fmla="*/ 91 h 97"/>
              <a:gd name="T20" fmla="*/ 22 w 72"/>
              <a:gd name="T21" fmla="*/ 97 h 97"/>
              <a:gd name="T22" fmla="*/ 20 w 72"/>
              <a:gd name="T23" fmla="*/ 96 h 97"/>
              <a:gd name="T24" fmla="*/ 19 w 72"/>
              <a:gd name="T25" fmla="*/ 96 h 97"/>
              <a:gd name="T26" fmla="*/ 17 w 72"/>
              <a:gd name="T27" fmla="*/ 94 h 97"/>
              <a:gd name="T28" fmla="*/ 17 w 72"/>
              <a:gd name="T29" fmla="*/ 93 h 97"/>
              <a:gd name="T30" fmla="*/ 15 w 72"/>
              <a:gd name="T31" fmla="*/ 91 h 97"/>
              <a:gd name="T32" fmla="*/ 15 w 72"/>
              <a:gd name="T33" fmla="*/ 90 h 97"/>
              <a:gd name="T34" fmla="*/ 9 w 72"/>
              <a:gd name="T35" fmla="*/ 86 h 97"/>
              <a:gd name="T36" fmla="*/ 9 w 72"/>
              <a:gd name="T37" fmla="*/ 85 h 97"/>
              <a:gd name="T38" fmla="*/ 8 w 72"/>
              <a:gd name="T39" fmla="*/ 83 h 97"/>
              <a:gd name="T40" fmla="*/ 7 w 72"/>
              <a:gd name="T41" fmla="*/ 82 h 97"/>
              <a:gd name="T42" fmla="*/ 1 w 72"/>
              <a:gd name="T43" fmla="*/ 76 h 97"/>
              <a:gd name="T44" fmla="*/ 4 w 72"/>
              <a:gd name="T45" fmla="*/ 75 h 97"/>
              <a:gd name="T46" fmla="*/ 5 w 72"/>
              <a:gd name="T47" fmla="*/ 64 h 97"/>
              <a:gd name="T48" fmla="*/ 7 w 72"/>
              <a:gd name="T49" fmla="*/ 60 h 97"/>
              <a:gd name="T50" fmla="*/ 8 w 72"/>
              <a:gd name="T51" fmla="*/ 60 h 97"/>
              <a:gd name="T52" fmla="*/ 7 w 72"/>
              <a:gd name="T53" fmla="*/ 59 h 97"/>
              <a:gd name="T54" fmla="*/ 8 w 72"/>
              <a:gd name="T55" fmla="*/ 55 h 97"/>
              <a:gd name="T56" fmla="*/ 8 w 72"/>
              <a:gd name="T57" fmla="*/ 52 h 97"/>
              <a:gd name="T58" fmla="*/ 8 w 72"/>
              <a:gd name="T59" fmla="*/ 51 h 97"/>
              <a:gd name="T60" fmla="*/ 8 w 72"/>
              <a:gd name="T61" fmla="*/ 49 h 97"/>
              <a:gd name="T62" fmla="*/ 8 w 72"/>
              <a:gd name="T63" fmla="*/ 48 h 97"/>
              <a:gd name="T64" fmla="*/ 5 w 72"/>
              <a:gd name="T65" fmla="*/ 44 h 97"/>
              <a:gd name="T66" fmla="*/ 7 w 72"/>
              <a:gd name="T67" fmla="*/ 42 h 97"/>
              <a:gd name="T68" fmla="*/ 8 w 72"/>
              <a:gd name="T69" fmla="*/ 41 h 97"/>
              <a:gd name="T70" fmla="*/ 2 w 72"/>
              <a:gd name="T71" fmla="*/ 34 h 97"/>
              <a:gd name="T72" fmla="*/ 1 w 72"/>
              <a:gd name="T73" fmla="*/ 30 h 97"/>
              <a:gd name="T74" fmla="*/ 0 w 72"/>
              <a:gd name="T75" fmla="*/ 26 h 97"/>
              <a:gd name="T76" fmla="*/ 5 w 72"/>
              <a:gd name="T77" fmla="*/ 26 h 97"/>
              <a:gd name="T78" fmla="*/ 7 w 72"/>
              <a:gd name="T79" fmla="*/ 23 h 97"/>
              <a:gd name="T80" fmla="*/ 9 w 72"/>
              <a:gd name="T81" fmla="*/ 21 h 97"/>
              <a:gd name="T82" fmla="*/ 11 w 72"/>
              <a:gd name="T83" fmla="*/ 21 h 97"/>
              <a:gd name="T84" fmla="*/ 11 w 72"/>
              <a:gd name="T85" fmla="*/ 19 h 97"/>
              <a:gd name="T86" fmla="*/ 20 w 72"/>
              <a:gd name="T87" fmla="*/ 12 h 97"/>
              <a:gd name="T88" fmla="*/ 24 w 72"/>
              <a:gd name="T89" fmla="*/ 0 h 97"/>
              <a:gd name="T90" fmla="*/ 35 w 72"/>
              <a:gd name="T91" fmla="*/ 16 h 97"/>
              <a:gd name="T92" fmla="*/ 46 w 72"/>
              <a:gd name="T93" fmla="*/ 25 h 97"/>
              <a:gd name="T94" fmla="*/ 45 w 72"/>
              <a:gd name="T95" fmla="*/ 29 h 97"/>
              <a:gd name="T96" fmla="*/ 45 w 72"/>
              <a:gd name="T97" fmla="*/ 30 h 97"/>
              <a:gd name="T98" fmla="*/ 43 w 72"/>
              <a:gd name="T99" fmla="*/ 37 h 97"/>
              <a:gd name="T100" fmla="*/ 42 w 72"/>
              <a:gd name="T101" fmla="*/ 42 h 97"/>
              <a:gd name="T102" fmla="*/ 42 w 72"/>
              <a:gd name="T103" fmla="*/ 44 h 97"/>
              <a:gd name="T104" fmla="*/ 41 w 72"/>
              <a:gd name="T105" fmla="*/ 49 h 97"/>
              <a:gd name="T106" fmla="*/ 42 w 72"/>
              <a:gd name="T107" fmla="*/ 49 h 97"/>
              <a:gd name="T108" fmla="*/ 42 w 72"/>
              <a:gd name="T109" fmla="*/ 51 h 97"/>
              <a:gd name="T110" fmla="*/ 43 w 72"/>
              <a:gd name="T111" fmla="*/ 51 h 97"/>
              <a:gd name="T112" fmla="*/ 43 w 72"/>
              <a:gd name="T113" fmla="*/ 53 h 97"/>
              <a:gd name="T114" fmla="*/ 58 w 72"/>
              <a:gd name="T115" fmla="*/ 67 h 97"/>
              <a:gd name="T116" fmla="*/ 60 w 72"/>
              <a:gd name="T117" fmla="*/ 68 h 97"/>
              <a:gd name="T118" fmla="*/ 64 w 72"/>
              <a:gd name="T119" fmla="*/ 7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64" y="71"/>
                </a:moveTo>
                <a:lnTo>
                  <a:pt x="68" y="85"/>
                </a:lnTo>
                <a:lnTo>
                  <a:pt x="72" y="83"/>
                </a:lnTo>
                <a:lnTo>
                  <a:pt x="71" y="91"/>
                </a:lnTo>
                <a:lnTo>
                  <a:pt x="65" y="96"/>
                </a:lnTo>
                <a:lnTo>
                  <a:pt x="61" y="94"/>
                </a:lnTo>
                <a:lnTo>
                  <a:pt x="52" y="96"/>
                </a:lnTo>
                <a:lnTo>
                  <a:pt x="49" y="94"/>
                </a:lnTo>
                <a:lnTo>
                  <a:pt x="35" y="90"/>
                </a:lnTo>
                <a:lnTo>
                  <a:pt x="31" y="91"/>
                </a:lnTo>
                <a:lnTo>
                  <a:pt x="22" y="97"/>
                </a:lnTo>
                <a:lnTo>
                  <a:pt x="20" y="96"/>
                </a:lnTo>
                <a:lnTo>
                  <a:pt x="19" y="96"/>
                </a:lnTo>
                <a:lnTo>
                  <a:pt x="17" y="94"/>
                </a:lnTo>
                <a:lnTo>
                  <a:pt x="17" y="93"/>
                </a:lnTo>
                <a:lnTo>
                  <a:pt x="15" y="91"/>
                </a:lnTo>
                <a:lnTo>
                  <a:pt x="15" y="90"/>
                </a:lnTo>
                <a:lnTo>
                  <a:pt x="9" y="86"/>
                </a:lnTo>
                <a:lnTo>
                  <a:pt x="9" y="85"/>
                </a:lnTo>
                <a:lnTo>
                  <a:pt x="8" y="83"/>
                </a:lnTo>
                <a:lnTo>
                  <a:pt x="7" y="82"/>
                </a:lnTo>
                <a:lnTo>
                  <a:pt x="1" y="76"/>
                </a:lnTo>
                <a:lnTo>
                  <a:pt x="4" y="75"/>
                </a:lnTo>
                <a:lnTo>
                  <a:pt x="5" y="64"/>
                </a:lnTo>
                <a:lnTo>
                  <a:pt x="7" y="60"/>
                </a:lnTo>
                <a:lnTo>
                  <a:pt x="8" y="60"/>
                </a:lnTo>
                <a:lnTo>
                  <a:pt x="7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5" y="44"/>
                </a:lnTo>
                <a:lnTo>
                  <a:pt x="7" y="42"/>
                </a:lnTo>
                <a:lnTo>
                  <a:pt x="8" y="41"/>
                </a:lnTo>
                <a:lnTo>
                  <a:pt x="2" y="34"/>
                </a:lnTo>
                <a:lnTo>
                  <a:pt x="1" y="30"/>
                </a:lnTo>
                <a:lnTo>
                  <a:pt x="0" y="26"/>
                </a:lnTo>
                <a:lnTo>
                  <a:pt x="5" y="26"/>
                </a:lnTo>
                <a:lnTo>
                  <a:pt x="7" y="23"/>
                </a:lnTo>
                <a:lnTo>
                  <a:pt x="9" y="21"/>
                </a:lnTo>
                <a:lnTo>
                  <a:pt x="11" y="21"/>
                </a:lnTo>
                <a:lnTo>
                  <a:pt x="11" y="19"/>
                </a:lnTo>
                <a:lnTo>
                  <a:pt x="20" y="12"/>
                </a:lnTo>
                <a:lnTo>
                  <a:pt x="24" y="0"/>
                </a:lnTo>
                <a:lnTo>
                  <a:pt x="35" y="16"/>
                </a:lnTo>
                <a:lnTo>
                  <a:pt x="46" y="25"/>
                </a:lnTo>
                <a:lnTo>
                  <a:pt x="45" y="29"/>
                </a:lnTo>
                <a:lnTo>
                  <a:pt x="45" y="30"/>
                </a:lnTo>
                <a:lnTo>
                  <a:pt x="43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3" y="51"/>
                </a:lnTo>
                <a:lnTo>
                  <a:pt x="43" y="53"/>
                </a:lnTo>
                <a:lnTo>
                  <a:pt x="58" y="67"/>
                </a:lnTo>
                <a:lnTo>
                  <a:pt x="60" y="68"/>
                </a:lnTo>
                <a:lnTo>
                  <a:pt x="64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1244">
            <a:extLst>
              <a:ext uri="{FF2B5EF4-FFF2-40B4-BE49-F238E27FC236}">
                <a16:creationId xmlns:a16="http://schemas.microsoft.com/office/drawing/2014/main" id="{3651F714-2503-B9DB-F3A5-8D988080679B}"/>
              </a:ext>
            </a:extLst>
          </p:cNvPr>
          <p:cNvSpPr>
            <a:spLocks/>
          </p:cNvSpPr>
          <p:nvPr/>
        </p:nvSpPr>
        <p:spPr bwMode="auto">
          <a:xfrm>
            <a:off x="4867299" y="5487999"/>
            <a:ext cx="103188" cy="114300"/>
          </a:xfrm>
          <a:custGeom>
            <a:avLst/>
            <a:gdLst>
              <a:gd name="T0" fmla="*/ 40 w 65"/>
              <a:gd name="T1" fmla="*/ 18 h 72"/>
              <a:gd name="T2" fmla="*/ 50 w 65"/>
              <a:gd name="T3" fmla="*/ 20 h 72"/>
              <a:gd name="T4" fmla="*/ 54 w 65"/>
              <a:gd name="T5" fmla="*/ 27 h 72"/>
              <a:gd name="T6" fmla="*/ 55 w 65"/>
              <a:gd name="T7" fmla="*/ 30 h 72"/>
              <a:gd name="T8" fmla="*/ 62 w 65"/>
              <a:gd name="T9" fmla="*/ 43 h 72"/>
              <a:gd name="T10" fmla="*/ 65 w 65"/>
              <a:gd name="T11" fmla="*/ 46 h 72"/>
              <a:gd name="T12" fmla="*/ 51 w 65"/>
              <a:gd name="T13" fmla="*/ 63 h 72"/>
              <a:gd name="T14" fmla="*/ 48 w 65"/>
              <a:gd name="T15" fmla="*/ 64 h 72"/>
              <a:gd name="T16" fmla="*/ 45 w 65"/>
              <a:gd name="T17" fmla="*/ 64 h 72"/>
              <a:gd name="T18" fmla="*/ 35 w 65"/>
              <a:gd name="T19" fmla="*/ 68 h 72"/>
              <a:gd name="T20" fmla="*/ 25 w 65"/>
              <a:gd name="T21" fmla="*/ 72 h 72"/>
              <a:gd name="T22" fmla="*/ 25 w 65"/>
              <a:gd name="T23" fmla="*/ 68 h 72"/>
              <a:gd name="T24" fmla="*/ 25 w 65"/>
              <a:gd name="T25" fmla="*/ 63 h 72"/>
              <a:gd name="T26" fmla="*/ 25 w 65"/>
              <a:gd name="T27" fmla="*/ 58 h 72"/>
              <a:gd name="T28" fmla="*/ 21 w 65"/>
              <a:gd name="T29" fmla="*/ 56 h 72"/>
              <a:gd name="T30" fmla="*/ 6 w 65"/>
              <a:gd name="T31" fmla="*/ 42 h 72"/>
              <a:gd name="T32" fmla="*/ 2 w 65"/>
              <a:gd name="T33" fmla="*/ 42 h 72"/>
              <a:gd name="T34" fmla="*/ 3 w 65"/>
              <a:gd name="T35" fmla="*/ 37 h 72"/>
              <a:gd name="T36" fmla="*/ 2 w 65"/>
              <a:gd name="T37" fmla="*/ 27 h 72"/>
              <a:gd name="T38" fmla="*/ 0 w 65"/>
              <a:gd name="T39" fmla="*/ 16 h 72"/>
              <a:gd name="T40" fmla="*/ 6 w 65"/>
              <a:gd name="T41" fmla="*/ 18 h 72"/>
              <a:gd name="T42" fmla="*/ 15 w 65"/>
              <a:gd name="T43" fmla="*/ 20 h 72"/>
              <a:gd name="T44" fmla="*/ 17 w 65"/>
              <a:gd name="T45" fmla="*/ 16 h 72"/>
              <a:gd name="T46" fmla="*/ 18 w 65"/>
              <a:gd name="T47" fmla="*/ 16 h 72"/>
              <a:gd name="T48" fmla="*/ 22 w 65"/>
              <a:gd name="T49" fmla="*/ 8 h 72"/>
              <a:gd name="T50" fmla="*/ 36 w 65"/>
              <a:gd name="T51" fmla="*/ 0 h 72"/>
              <a:gd name="T52" fmla="*/ 40 w 65"/>
              <a:gd name="T53" fmla="*/ 1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72">
                <a:moveTo>
                  <a:pt x="40" y="18"/>
                </a:moveTo>
                <a:lnTo>
                  <a:pt x="50" y="20"/>
                </a:lnTo>
                <a:lnTo>
                  <a:pt x="54" y="27"/>
                </a:lnTo>
                <a:lnTo>
                  <a:pt x="55" y="30"/>
                </a:lnTo>
                <a:lnTo>
                  <a:pt x="62" y="43"/>
                </a:lnTo>
                <a:lnTo>
                  <a:pt x="65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5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8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1245">
            <a:extLst>
              <a:ext uri="{FF2B5EF4-FFF2-40B4-BE49-F238E27FC236}">
                <a16:creationId xmlns:a16="http://schemas.microsoft.com/office/drawing/2014/main" id="{537FF1ED-6EEB-3066-1EBB-9DBBE84EEC65}"/>
              </a:ext>
            </a:extLst>
          </p:cNvPr>
          <p:cNvSpPr>
            <a:spLocks/>
          </p:cNvSpPr>
          <p:nvPr/>
        </p:nvSpPr>
        <p:spPr bwMode="auto">
          <a:xfrm>
            <a:off x="5019699" y="5494349"/>
            <a:ext cx="120651" cy="131763"/>
          </a:xfrm>
          <a:custGeom>
            <a:avLst/>
            <a:gdLst>
              <a:gd name="T0" fmla="*/ 46 w 76"/>
              <a:gd name="T1" fmla="*/ 35 h 83"/>
              <a:gd name="T2" fmla="*/ 50 w 76"/>
              <a:gd name="T3" fmla="*/ 38 h 83"/>
              <a:gd name="T4" fmla="*/ 55 w 76"/>
              <a:gd name="T5" fmla="*/ 35 h 83"/>
              <a:gd name="T6" fmla="*/ 64 w 76"/>
              <a:gd name="T7" fmla="*/ 39 h 83"/>
              <a:gd name="T8" fmla="*/ 76 w 76"/>
              <a:gd name="T9" fmla="*/ 54 h 83"/>
              <a:gd name="T10" fmla="*/ 74 w 76"/>
              <a:gd name="T11" fmla="*/ 56 h 83"/>
              <a:gd name="T12" fmla="*/ 63 w 76"/>
              <a:gd name="T13" fmla="*/ 59 h 83"/>
              <a:gd name="T14" fmla="*/ 52 w 76"/>
              <a:gd name="T15" fmla="*/ 61 h 83"/>
              <a:gd name="T16" fmla="*/ 53 w 76"/>
              <a:gd name="T17" fmla="*/ 72 h 83"/>
              <a:gd name="T18" fmla="*/ 44 w 76"/>
              <a:gd name="T19" fmla="*/ 82 h 83"/>
              <a:gd name="T20" fmla="*/ 27 w 76"/>
              <a:gd name="T21" fmla="*/ 76 h 83"/>
              <a:gd name="T22" fmla="*/ 26 w 76"/>
              <a:gd name="T23" fmla="*/ 76 h 83"/>
              <a:gd name="T24" fmla="*/ 22 w 76"/>
              <a:gd name="T25" fmla="*/ 78 h 83"/>
              <a:gd name="T26" fmla="*/ 22 w 76"/>
              <a:gd name="T27" fmla="*/ 83 h 83"/>
              <a:gd name="T28" fmla="*/ 22 w 76"/>
              <a:gd name="T29" fmla="*/ 82 h 83"/>
              <a:gd name="T30" fmla="*/ 20 w 76"/>
              <a:gd name="T31" fmla="*/ 82 h 83"/>
              <a:gd name="T32" fmla="*/ 19 w 76"/>
              <a:gd name="T33" fmla="*/ 80 h 83"/>
              <a:gd name="T34" fmla="*/ 11 w 76"/>
              <a:gd name="T35" fmla="*/ 75 h 83"/>
              <a:gd name="T36" fmla="*/ 3 w 76"/>
              <a:gd name="T37" fmla="*/ 69 h 83"/>
              <a:gd name="T38" fmla="*/ 1 w 76"/>
              <a:gd name="T39" fmla="*/ 67 h 83"/>
              <a:gd name="T40" fmla="*/ 0 w 76"/>
              <a:gd name="T41" fmla="*/ 59 h 83"/>
              <a:gd name="T42" fmla="*/ 5 w 76"/>
              <a:gd name="T43" fmla="*/ 56 h 83"/>
              <a:gd name="T44" fmla="*/ 5 w 76"/>
              <a:gd name="T45" fmla="*/ 54 h 83"/>
              <a:gd name="T46" fmla="*/ 8 w 76"/>
              <a:gd name="T47" fmla="*/ 53 h 83"/>
              <a:gd name="T48" fmla="*/ 15 w 76"/>
              <a:gd name="T49" fmla="*/ 56 h 83"/>
              <a:gd name="T50" fmla="*/ 19 w 76"/>
              <a:gd name="T51" fmla="*/ 52 h 83"/>
              <a:gd name="T52" fmla="*/ 8 w 76"/>
              <a:gd name="T53" fmla="*/ 24 h 83"/>
              <a:gd name="T54" fmla="*/ 8 w 76"/>
              <a:gd name="T55" fmla="*/ 23 h 83"/>
              <a:gd name="T56" fmla="*/ 14 w 76"/>
              <a:gd name="T57" fmla="*/ 19 h 83"/>
              <a:gd name="T58" fmla="*/ 15 w 76"/>
              <a:gd name="T59" fmla="*/ 19 h 83"/>
              <a:gd name="T60" fmla="*/ 16 w 76"/>
              <a:gd name="T61" fmla="*/ 18 h 83"/>
              <a:gd name="T62" fmla="*/ 26 w 76"/>
              <a:gd name="T63" fmla="*/ 9 h 83"/>
              <a:gd name="T64" fmla="*/ 26 w 76"/>
              <a:gd name="T65" fmla="*/ 0 h 83"/>
              <a:gd name="T66" fmla="*/ 38 w 76"/>
              <a:gd name="T67" fmla="*/ 1 h 83"/>
              <a:gd name="T68" fmla="*/ 35 w 76"/>
              <a:gd name="T69" fmla="*/ 23 h 83"/>
              <a:gd name="T70" fmla="*/ 41 w 76"/>
              <a:gd name="T71" fmla="*/ 33 h 83"/>
              <a:gd name="T72" fmla="*/ 42 w 76"/>
              <a:gd name="T73" fmla="*/ 34 h 83"/>
              <a:gd name="T74" fmla="*/ 45 w 76"/>
              <a:gd name="T75" fmla="*/ 35 h 83"/>
              <a:gd name="T76" fmla="*/ 46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46" y="35"/>
                </a:moveTo>
                <a:lnTo>
                  <a:pt x="50" y="38"/>
                </a:lnTo>
                <a:lnTo>
                  <a:pt x="55" y="35"/>
                </a:lnTo>
                <a:lnTo>
                  <a:pt x="64" y="39"/>
                </a:lnTo>
                <a:lnTo>
                  <a:pt x="76" y="54"/>
                </a:lnTo>
                <a:lnTo>
                  <a:pt x="74" y="56"/>
                </a:lnTo>
                <a:lnTo>
                  <a:pt x="63" y="59"/>
                </a:lnTo>
                <a:lnTo>
                  <a:pt x="52" y="61"/>
                </a:lnTo>
                <a:lnTo>
                  <a:pt x="53" y="72"/>
                </a:lnTo>
                <a:lnTo>
                  <a:pt x="44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3" y="69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4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4"/>
                </a:lnTo>
                <a:lnTo>
                  <a:pt x="8" y="23"/>
                </a:lnTo>
                <a:lnTo>
                  <a:pt x="14" y="19"/>
                </a:lnTo>
                <a:lnTo>
                  <a:pt x="15" y="19"/>
                </a:lnTo>
                <a:lnTo>
                  <a:pt x="16" y="18"/>
                </a:lnTo>
                <a:lnTo>
                  <a:pt x="26" y="9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1246">
            <a:extLst>
              <a:ext uri="{FF2B5EF4-FFF2-40B4-BE49-F238E27FC236}">
                <a16:creationId xmlns:a16="http://schemas.microsoft.com/office/drawing/2014/main" id="{E69302DC-E78D-5DEE-53CC-04E4E861C0CB}"/>
              </a:ext>
            </a:extLst>
          </p:cNvPr>
          <p:cNvSpPr>
            <a:spLocks/>
          </p:cNvSpPr>
          <p:nvPr/>
        </p:nvSpPr>
        <p:spPr bwMode="auto">
          <a:xfrm>
            <a:off x="5276875" y="5526099"/>
            <a:ext cx="41275" cy="41275"/>
          </a:xfrm>
          <a:custGeom>
            <a:avLst/>
            <a:gdLst>
              <a:gd name="T0" fmla="*/ 11 w 26"/>
              <a:gd name="T1" fmla="*/ 0 h 26"/>
              <a:gd name="T2" fmla="*/ 11 w 26"/>
              <a:gd name="T3" fmla="*/ 6 h 26"/>
              <a:gd name="T4" fmla="*/ 15 w 26"/>
              <a:gd name="T5" fmla="*/ 6 h 26"/>
              <a:gd name="T6" fmla="*/ 17 w 26"/>
              <a:gd name="T7" fmla="*/ 6 h 26"/>
              <a:gd name="T8" fmla="*/ 22 w 26"/>
              <a:gd name="T9" fmla="*/ 2 h 26"/>
              <a:gd name="T10" fmla="*/ 26 w 26"/>
              <a:gd name="T11" fmla="*/ 6 h 26"/>
              <a:gd name="T12" fmla="*/ 23 w 26"/>
              <a:gd name="T13" fmla="*/ 19 h 26"/>
              <a:gd name="T14" fmla="*/ 19 w 26"/>
              <a:gd name="T15" fmla="*/ 21 h 26"/>
              <a:gd name="T16" fmla="*/ 19 w 26"/>
              <a:gd name="T17" fmla="*/ 22 h 26"/>
              <a:gd name="T18" fmla="*/ 17 w 26"/>
              <a:gd name="T19" fmla="*/ 26 h 26"/>
              <a:gd name="T20" fmla="*/ 15 w 26"/>
              <a:gd name="T21" fmla="*/ 26 h 26"/>
              <a:gd name="T22" fmla="*/ 14 w 26"/>
              <a:gd name="T23" fmla="*/ 26 h 26"/>
              <a:gd name="T24" fmla="*/ 13 w 26"/>
              <a:gd name="T25" fmla="*/ 25 h 26"/>
              <a:gd name="T26" fmla="*/ 7 w 26"/>
              <a:gd name="T27" fmla="*/ 22 h 26"/>
              <a:gd name="T28" fmla="*/ 2 w 26"/>
              <a:gd name="T29" fmla="*/ 18 h 26"/>
              <a:gd name="T30" fmla="*/ 0 w 26"/>
              <a:gd name="T31" fmla="*/ 0 h 26"/>
              <a:gd name="T32" fmla="*/ 11 w 26"/>
              <a:gd name="T3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11" y="0"/>
                </a:moveTo>
                <a:lnTo>
                  <a:pt x="11" y="6"/>
                </a:lnTo>
                <a:lnTo>
                  <a:pt x="15" y="6"/>
                </a:lnTo>
                <a:lnTo>
                  <a:pt x="17" y="6"/>
                </a:lnTo>
                <a:lnTo>
                  <a:pt x="22" y="2"/>
                </a:lnTo>
                <a:lnTo>
                  <a:pt x="26" y="6"/>
                </a:lnTo>
                <a:lnTo>
                  <a:pt x="23" y="19"/>
                </a:lnTo>
                <a:lnTo>
                  <a:pt x="19" y="21"/>
                </a:lnTo>
                <a:lnTo>
                  <a:pt x="19" y="22"/>
                </a:lnTo>
                <a:lnTo>
                  <a:pt x="17" y="26"/>
                </a:lnTo>
                <a:lnTo>
                  <a:pt x="15" y="26"/>
                </a:lnTo>
                <a:lnTo>
                  <a:pt x="14" y="26"/>
                </a:lnTo>
                <a:lnTo>
                  <a:pt x="13" y="25"/>
                </a:lnTo>
                <a:lnTo>
                  <a:pt x="7" y="22"/>
                </a:lnTo>
                <a:lnTo>
                  <a:pt x="2" y="18"/>
                </a:lnTo>
                <a:lnTo>
                  <a:pt x="0" y="0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1247">
            <a:extLst>
              <a:ext uri="{FF2B5EF4-FFF2-40B4-BE49-F238E27FC236}">
                <a16:creationId xmlns:a16="http://schemas.microsoft.com/office/drawing/2014/main" id="{2FFA5CC4-C980-6AB6-D400-3A0A7875E478}"/>
              </a:ext>
            </a:extLst>
          </p:cNvPr>
          <p:cNvSpPr>
            <a:spLocks/>
          </p:cNvSpPr>
          <p:nvPr/>
        </p:nvSpPr>
        <p:spPr bwMode="auto">
          <a:xfrm>
            <a:off x="5457851" y="5532449"/>
            <a:ext cx="120651" cy="123825"/>
          </a:xfrm>
          <a:custGeom>
            <a:avLst/>
            <a:gdLst>
              <a:gd name="T0" fmla="*/ 73 w 76"/>
              <a:gd name="T1" fmla="*/ 48 h 78"/>
              <a:gd name="T2" fmla="*/ 64 w 76"/>
              <a:gd name="T3" fmla="*/ 54 h 78"/>
              <a:gd name="T4" fmla="*/ 60 w 76"/>
              <a:gd name="T5" fmla="*/ 56 h 78"/>
              <a:gd name="T6" fmla="*/ 55 w 76"/>
              <a:gd name="T7" fmla="*/ 62 h 78"/>
              <a:gd name="T8" fmla="*/ 50 w 76"/>
              <a:gd name="T9" fmla="*/ 67 h 78"/>
              <a:gd name="T10" fmla="*/ 43 w 76"/>
              <a:gd name="T11" fmla="*/ 66 h 78"/>
              <a:gd name="T12" fmla="*/ 34 w 76"/>
              <a:gd name="T13" fmla="*/ 67 h 78"/>
              <a:gd name="T14" fmla="*/ 31 w 76"/>
              <a:gd name="T15" fmla="*/ 67 h 78"/>
              <a:gd name="T16" fmla="*/ 30 w 76"/>
              <a:gd name="T17" fmla="*/ 66 h 78"/>
              <a:gd name="T18" fmla="*/ 25 w 76"/>
              <a:gd name="T19" fmla="*/ 63 h 78"/>
              <a:gd name="T20" fmla="*/ 19 w 76"/>
              <a:gd name="T21" fmla="*/ 67 h 78"/>
              <a:gd name="T22" fmla="*/ 17 w 76"/>
              <a:gd name="T23" fmla="*/ 67 h 78"/>
              <a:gd name="T24" fmla="*/ 17 w 76"/>
              <a:gd name="T25" fmla="*/ 69 h 78"/>
              <a:gd name="T26" fmla="*/ 15 w 76"/>
              <a:gd name="T27" fmla="*/ 70 h 78"/>
              <a:gd name="T28" fmla="*/ 10 w 76"/>
              <a:gd name="T29" fmla="*/ 70 h 78"/>
              <a:gd name="T30" fmla="*/ 12 w 76"/>
              <a:gd name="T31" fmla="*/ 73 h 78"/>
              <a:gd name="T32" fmla="*/ 9 w 76"/>
              <a:gd name="T33" fmla="*/ 75 h 78"/>
              <a:gd name="T34" fmla="*/ 5 w 76"/>
              <a:gd name="T35" fmla="*/ 78 h 78"/>
              <a:gd name="T36" fmla="*/ 2 w 76"/>
              <a:gd name="T37" fmla="*/ 66 h 78"/>
              <a:gd name="T38" fmla="*/ 1 w 76"/>
              <a:gd name="T39" fmla="*/ 56 h 78"/>
              <a:gd name="T40" fmla="*/ 0 w 76"/>
              <a:gd name="T41" fmla="*/ 44 h 78"/>
              <a:gd name="T42" fmla="*/ 4 w 76"/>
              <a:gd name="T43" fmla="*/ 30 h 78"/>
              <a:gd name="T44" fmla="*/ 8 w 76"/>
              <a:gd name="T45" fmla="*/ 18 h 78"/>
              <a:gd name="T46" fmla="*/ 19 w 76"/>
              <a:gd name="T47" fmla="*/ 13 h 78"/>
              <a:gd name="T48" fmla="*/ 38 w 76"/>
              <a:gd name="T49" fmla="*/ 11 h 78"/>
              <a:gd name="T50" fmla="*/ 45 w 76"/>
              <a:gd name="T51" fmla="*/ 5 h 78"/>
              <a:gd name="T52" fmla="*/ 50 w 76"/>
              <a:gd name="T53" fmla="*/ 0 h 78"/>
              <a:gd name="T54" fmla="*/ 61 w 76"/>
              <a:gd name="T55" fmla="*/ 2 h 78"/>
              <a:gd name="T56" fmla="*/ 66 w 76"/>
              <a:gd name="T57" fmla="*/ 13 h 78"/>
              <a:gd name="T58" fmla="*/ 70 w 76"/>
              <a:gd name="T59" fmla="*/ 25 h 78"/>
              <a:gd name="T60" fmla="*/ 70 w 76"/>
              <a:gd name="T61" fmla="*/ 30 h 78"/>
              <a:gd name="T62" fmla="*/ 72 w 76"/>
              <a:gd name="T63" fmla="*/ 35 h 78"/>
              <a:gd name="T64" fmla="*/ 76 w 76"/>
              <a:gd name="T65" fmla="*/ 4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8">
                <a:moveTo>
                  <a:pt x="76" y="43"/>
                </a:moveTo>
                <a:lnTo>
                  <a:pt x="73" y="48"/>
                </a:lnTo>
                <a:lnTo>
                  <a:pt x="70" y="50"/>
                </a:lnTo>
                <a:lnTo>
                  <a:pt x="64" y="54"/>
                </a:lnTo>
                <a:lnTo>
                  <a:pt x="60" y="56"/>
                </a:lnTo>
                <a:lnTo>
                  <a:pt x="60" y="56"/>
                </a:lnTo>
                <a:lnTo>
                  <a:pt x="58" y="58"/>
                </a:lnTo>
                <a:lnTo>
                  <a:pt x="55" y="62"/>
                </a:lnTo>
                <a:lnTo>
                  <a:pt x="53" y="65"/>
                </a:lnTo>
                <a:lnTo>
                  <a:pt x="50" y="67"/>
                </a:lnTo>
                <a:lnTo>
                  <a:pt x="47" y="67"/>
                </a:lnTo>
                <a:lnTo>
                  <a:pt x="43" y="66"/>
                </a:lnTo>
                <a:lnTo>
                  <a:pt x="40" y="67"/>
                </a:lnTo>
                <a:lnTo>
                  <a:pt x="34" y="67"/>
                </a:lnTo>
                <a:lnTo>
                  <a:pt x="32" y="67"/>
                </a:lnTo>
                <a:lnTo>
                  <a:pt x="31" y="67"/>
                </a:lnTo>
                <a:lnTo>
                  <a:pt x="30" y="67"/>
                </a:lnTo>
                <a:lnTo>
                  <a:pt x="30" y="66"/>
                </a:lnTo>
                <a:lnTo>
                  <a:pt x="25" y="65"/>
                </a:lnTo>
                <a:lnTo>
                  <a:pt x="25" y="63"/>
                </a:lnTo>
                <a:lnTo>
                  <a:pt x="20" y="66"/>
                </a:lnTo>
                <a:lnTo>
                  <a:pt x="19" y="67"/>
                </a:lnTo>
                <a:lnTo>
                  <a:pt x="17" y="67"/>
                </a:lnTo>
                <a:lnTo>
                  <a:pt x="17" y="67"/>
                </a:lnTo>
                <a:lnTo>
                  <a:pt x="16" y="67"/>
                </a:lnTo>
                <a:lnTo>
                  <a:pt x="17" y="69"/>
                </a:lnTo>
                <a:lnTo>
                  <a:pt x="16" y="70"/>
                </a:lnTo>
                <a:lnTo>
                  <a:pt x="15" y="70"/>
                </a:lnTo>
                <a:lnTo>
                  <a:pt x="12" y="70"/>
                </a:lnTo>
                <a:lnTo>
                  <a:pt x="10" y="70"/>
                </a:lnTo>
                <a:lnTo>
                  <a:pt x="10" y="71"/>
                </a:lnTo>
                <a:lnTo>
                  <a:pt x="12" y="73"/>
                </a:lnTo>
                <a:lnTo>
                  <a:pt x="12" y="74"/>
                </a:lnTo>
                <a:lnTo>
                  <a:pt x="9" y="75"/>
                </a:lnTo>
                <a:lnTo>
                  <a:pt x="5" y="77"/>
                </a:lnTo>
                <a:lnTo>
                  <a:pt x="5" y="78"/>
                </a:lnTo>
                <a:lnTo>
                  <a:pt x="4" y="70"/>
                </a:lnTo>
                <a:lnTo>
                  <a:pt x="2" y="66"/>
                </a:lnTo>
                <a:lnTo>
                  <a:pt x="2" y="65"/>
                </a:lnTo>
                <a:lnTo>
                  <a:pt x="1" y="56"/>
                </a:lnTo>
                <a:lnTo>
                  <a:pt x="4" y="54"/>
                </a:lnTo>
                <a:lnTo>
                  <a:pt x="0" y="44"/>
                </a:lnTo>
                <a:lnTo>
                  <a:pt x="6" y="32"/>
                </a:lnTo>
                <a:lnTo>
                  <a:pt x="4" y="30"/>
                </a:lnTo>
                <a:lnTo>
                  <a:pt x="5" y="22"/>
                </a:lnTo>
                <a:lnTo>
                  <a:pt x="8" y="18"/>
                </a:lnTo>
                <a:lnTo>
                  <a:pt x="17" y="17"/>
                </a:lnTo>
                <a:lnTo>
                  <a:pt x="19" y="13"/>
                </a:lnTo>
                <a:lnTo>
                  <a:pt x="36" y="13"/>
                </a:lnTo>
                <a:lnTo>
                  <a:pt x="38" y="11"/>
                </a:lnTo>
                <a:lnTo>
                  <a:pt x="42" y="6"/>
                </a:lnTo>
                <a:lnTo>
                  <a:pt x="45" y="5"/>
                </a:lnTo>
                <a:lnTo>
                  <a:pt x="47" y="3"/>
                </a:lnTo>
                <a:lnTo>
                  <a:pt x="50" y="0"/>
                </a:lnTo>
                <a:lnTo>
                  <a:pt x="51" y="2"/>
                </a:lnTo>
                <a:lnTo>
                  <a:pt x="61" y="2"/>
                </a:lnTo>
                <a:lnTo>
                  <a:pt x="64" y="5"/>
                </a:lnTo>
                <a:lnTo>
                  <a:pt x="66" y="13"/>
                </a:lnTo>
                <a:lnTo>
                  <a:pt x="61" y="18"/>
                </a:lnTo>
                <a:lnTo>
                  <a:pt x="70" y="25"/>
                </a:lnTo>
                <a:lnTo>
                  <a:pt x="69" y="26"/>
                </a:lnTo>
                <a:lnTo>
                  <a:pt x="70" y="30"/>
                </a:lnTo>
                <a:lnTo>
                  <a:pt x="72" y="33"/>
                </a:lnTo>
                <a:lnTo>
                  <a:pt x="72" y="35"/>
                </a:lnTo>
                <a:lnTo>
                  <a:pt x="73" y="37"/>
                </a:lnTo>
                <a:lnTo>
                  <a:pt x="76" y="4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1248">
            <a:extLst>
              <a:ext uri="{FF2B5EF4-FFF2-40B4-BE49-F238E27FC236}">
                <a16:creationId xmlns:a16="http://schemas.microsoft.com/office/drawing/2014/main" id="{34A81F87-73AB-1E72-3F73-F7A16BE2FE80}"/>
              </a:ext>
            </a:extLst>
          </p:cNvPr>
          <p:cNvSpPr>
            <a:spLocks/>
          </p:cNvSpPr>
          <p:nvPr/>
        </p:nvSpPr>
        <p:spPr bwMode="auto">
          <a:xfrm>
            <a:off x="4905399" y="5556262"/>
            <a:ext cx="109538" cy="122238"/>
          </a:xfrm>
          <a:custGeom>
            <a:avLst/>
            <a:gdLst>
              <a:gd name="T0" fmla="*/ 69 w 69"/>
              <a:gd name="T1" fmla="*/ 28 h 77"/>
              <a:gd name="T2" fmla="*/ 69 w 69"/>
              <a:gd name="T3" fmla="*/ 29 h 77"/>
              <a:gd name="T4" fmla="*/ 65 w 69"/>
              <a:gd name="T5" fmla="*/ 28 h 77"/>
              <a:gd name="T6" fmla="*/ 69 w 69"/>
              <a:gd name="T7" fmla="*/ 41 h 77"/>
              <a:gd name="T8" fmla="*/ 69 w 69"/>
              <a:gd name="T9" fmla="*/ 45 h 77"/>
              <a:gd name="T10" fmla="*/ 69 w 69"/>
              <a:gd name="T11" fmla="*/ 48 h 77"/>
              <a:gd name="T12" fmla="*/ 69 w 69"/>
              <a:gd name="T13" fmla="*/ 56 h 77"/>
              <a:gd name="T14" fmla="*/ 69 w 69"/>
              <a:gd name="T15" fmla="*/ 71 h 77"/>
              <a:gd name="T16" fmla="*/ 60 w 69"/>
              <a:gd name="T17" fmla="*/ 73 h 77"/>
              <a:gd name="T18" fmla="*/ 58 w 69"/>
              <a:gd name="T19" fmla="*/ 73 h 77"/>
              <a:gd name="T20" fmla="*/ 53 w 69"/>
              <a:gd name="T21" fmla="*/ 77 h 77"/>
              <a:gd name="T22" fmla="*/ 51 w 69"/>
              <a:gd name="T23" fmla="*/ 75 h 77"/>
              <a:gd name="T24" fmla="*/ 50 w 69"/>
              <a:gd name="T25" fmla="*/ 74 h 77"/>
              <a:gd name="T26" fmla="*/ 49 w 69"/>
              <a:gd name="T27" fmla="*/ 71 h 77"/>
              <a:gd name="T28" fmla="*/ 35 w 69"/>
              <a:gd name="T29" fmla="*/ 70 h 77"/>
              <a:gd name="T30" fmla="*/ 34 w 69"/>
              <a:gd name="T31" fmla="*/ 70 h 77"/>
              <a:gd name="T32" fmla="*/ 32 w 69"/>
              <a:gd name="T33" fmla="*/ 67 h 77"/>
              <a:gd name="T34" fmla="*/ 32 w 69"/>
              <a:gd name="T35" fmla="*/ 66 h 77"/>
              <a:gd name="T36" fmla="*/ 31 w 69"/>
              <a:gd name="T37" fmla="*/ 65 h 77"/>
              <a:gd name="T38" fmla="*/ 30 w 69"/>
              <a:gd name="T39" fmla="*/ 63 h 77"/>
              <a:gd name="T40" fmla="*/ 21 w 69"/>
              <a:gd name="T41" fmla="*/ 56 h 77"/>
              <a:gd name="T42" fmla="*/ 0 w 69"/>
              <a:gd name="T43" fmla="*/ 43 h 77"/>
              <a:gd name="T44" fmla="*/ 1 w 69"/>
              <a:gd name="T45" fmla="*/ 29 h 77"/>
              <a:gd name="T46" fmla="*/ 11 w 69"/>
              <a:gd name="T47" fmla="*/ 25 h 77"/>
              <a:gd name="T48" fmla="*/ 21 w 69"/>
              <a:gd name="T49" fmla="*/ 21 h 77"/>
              <a:gd name="T50" fmla="*/ 24 w 69"/>
              <a:gd name="T51" fmla="*/ 21 h 77"/>
              <a:gd name="T52" fmla="*/ 27 w 69"/>
              <a:gd name="T53" fmla="*/ 20 h 77"/>
              <a:gd name="T54" fmla="*/ 41 w 69"/>
              <a:gd name="T55" fmla="*/ 3 h 77"/>
              <a:gd name="T56" fmla="*/ 38 w 69"/>
              <a:gd name="T57" fmla="*/ 0 h 77"/>
              <a:gd name="T58" fmla="*/ 50 w 69"/>
              <a:gd name="T59" fmla="*/ 10 h 77"/>
              <a:gd name="T60" fmla="*/ 56 w 69"/>
              <a:gd name="T61" fmla="*/ 10 h 77"/>
              <a:gd name="T62" fmla="*/ 60 w 69"/>
              <a:gd name="T63" fmla="*/ 17 h 77"/>
              <a:gd name="T64" fmla="*/ 64 w 69"/>
              <a:gd name="T65" fmla="*/ 22 h 77"/>
              <a:gd name="T66" fmla="*/ 69 w 69"/>
              <a:gd name="T67" fmla="*/ 2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77">
                <a:moveTo>
                  <a:pt x="69" y="28"/>
                </a:moveTo>
                <a:lnTo>
                  <a:pt x="69" y="29"/>
                </a:lnTo>
                <a:lnTo>
                  <a:pt x="65" y="28"/>
                </a:lnTo>
                <a:lnTo>
                  <a:pt x="69" y="41"/>
                </a:lnTo>
                <a:lnTo>
                  <a:pt x="69" y="45"/>
                </a:lnTo>
                <a:lnTo>
                  <a:pt x="69" y="48"/>
                </a:lnTo>
                <a:lnTo>
                  <a:pt x="69" y="56"/>
                </a:lnTo>
                <a:lnTo>
                  <a:pt x="69" y="71"/>
                </a:lnTo>
                <a:lnTo>
                  <a:pt x="60" y="73"/>
                </a:lnTo>
                <a:lnTo>
                  <a:pt x="58" y="73"/>
                </a:lnTo>
                <a:lnTo>
                  <a:pt x="53" y="77"/>
                </a:lnTo>
                <a:lnTo>
                  <a:pt x="51" y="75"/>
                </a:lnTo>
                <a:lnTo>
                  <a:pt x="50" y="74"/>
                </a:lnTo>
                <a:lnTo>
                  <a:pt x="49" y="71"/>
                </a:lnTo>
                <a:lnTo>
                  <a:pt x="35" y="70"/>
                </a:lnTo>
                <a:lnTo>
                  <a:pt x="34" y="70"/>
                </a:lnTo>
                <a:lnTo>
                  <a:pt x="32" y="67"/>
                </a:lnTo>
                <a:lnTo>
                  <a:pt x="32" y="66"/>
                </a:lnTo>
                <a:lnTo>
                  <a:pt x="31" y="65"/>
                </a:lnTo>
                <a:lnTo>
                  <a:pt x="30" y="63"/>
                </a:lnTo>
                <a:lnTo>
                  <a:pt x="21" y="56"/>
                </a:lnTo>
                <a:lnTo>
                  <a:pt x="0" y="43"/>
                </a:lnTo>
                <a:lnTo>
                  <a:pt x="1" y="29"/>
                </a:lnTo>
                <a:lnTo>
                  <a:pt x="11" y="25"/>
                </a:lnTo>
                <a:lnTo>
                  <a:pt x="21" y="21"/>
                </a:lnTo>
                <a:lnTo>
                  <a:pt x="24" y="21"/>
                </a:lnTo>
                <a:lnTo>
                  <a:pt x="27" y="20"/>
                </a:lnTo>
                <a:lnTo>
                  <a:pt x="41" y="3"/>
                </a:lnTo>
                <a:lnTo>
                  <a:pt x="38" y="0"/>
                </a:lnTo>
                <a:lnTo>
                  <a:pt x="50" y="10"/>
                </a:lnTo>
                <a:lnTo>
                  <a:pt x="56" y="10"/>
                </a:lnTo>
                <a:lnTo>
                  <a:pt x="60" y="17"/>
                </a:lnTo>
                <a:lnTo>
                  <a:pt x="64" y="22"/>
                </a:lnTo>
                <a:lnTo>
                  <a:pt x="69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1249">
            <a:extLst>
              <a:ext uri="{FF2B5EF4-FFF2-40B4-BE49-F238E27FC236}">
                <a16:creationId xmlns:a16="http://schemas.microsoft.com/office/drawing/2014/main" id="{E3BB86E8-C45A-70C3-8087-0F8F33375F9F}"/>
              </a:ext>
            </a:extLst>
          </p:cNvPr>
          <p:cNvSpPr>
            <a:spLocks/>
          </p:cNvSpPr>
          <p:nvPr/>
        </p:nvSpPr>
        <p:spPr bwMode="auto">
          <a:xfrm>
            <a:off x="4257696" y="5559437"/>
            <a:ext cx="119063" cy="107950"/>
          </a:xfrm>
          <a:custGeom>
            <a:avLst/>
            <a:gdLst>
              <a:gd name="T0" fmla="*/ 30 w 75"/>
              <a:gd name="T1" fmla="*/ 63 h 68"/>
              <a:gd name="T2" fmla="*/ 23 w 75"/>
              <a:gd name="T3" fmla="*/ 68 h 68"/>
              <a:gd name="T4" fmla="*/ 17 w 75"/>
              <a:gd name="T5" fmla="*/ 68 h 68"/>
              <a:gd name="T6" fmla="*/ 13 w 75"/>
              <a:gd name="T7" fmla="*/ 68 h 68"/>
              <a:gd name="T8" fmla="*/ 12 w 75"/>
              <a:gd name="T9" fmla="*/ 67 h 68"/>
              <a:gd name="T10" fmla="*/ 5 w 75"/>
              <a:gd name="T11" fmla="*/ 64 h 68"/>
              <a:gd name="T12" fmla="*/ 0 w 75"/>
              <a:gd name="T13" fmla="*/ 60 h 68"/>
              <a:gd name="T14" fmla="*/ 1 w 75"/>
              <a:gd name="T15" fmla="*/ 46 h 68"/>
              <a:gd name="T16" fmla="*/ 9 w 75"/>
              <a:gd name="T17" fmla="*/ 34 h 68"/>
              <a:gd name="T18" fmla="*/ 15 w 75"/>
              <a:gd name="T19" fmla="*/ 30 h 68"/>
              <a:gd name="T20" fmla="*/ 17 w 75"/>
              <a:gd name="T21" fmla="*/ 20 h 68"/>
              <a:gd name="T22" fmla="*/ 26 w 75"/>
              <a:gd name="T23" fmla="*/ 11 h 68"/>
              <a:gd name="T24" fmla="*/ 39 w 75"/>
              <a:gd name="T25" fmla="*/ 11 h 68"/>
              <a:gd name="T26" fmla="*/ 54 w 75"/>
              <a:gd name="T27" fmla="*/ 0 h 68"/>
              <a:gd name="T28" fmla="*/ 71 w 75"/>
              <a:gd name="T29" fmla="*/ 0 h 68"/>
              <a:gd name="T30" fmla="*/ 75 w 75"/>
              <a:gd name="T31" fmla="*/ 4 h 68"/>
              <a:gd name="T32" fmla="*/ 73 w 75"/>
              <a:gd name="T33" fmla="*/ 20 h 68"/>
              <a:gd name="T34" fmla="*/ 67 w 75"/>
              <a:gd name="T35" fmla="*/ 35 h 68"/>
              <a:gd name="T36" fmla="*/ 71 w 75"/>
              <a:gd name="T37" fmla="*/ 39 h 68"/>
              <a:gd name="T38" fmla="*/ 50 w 75"/>
              <a:gd name="T39" fmla="*/ 57 h 68"/>
              <a:gd name="T40" fmla="*/ 30 w 75"/>
              <a:gd name="T41" fmla="*/ 6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5" h="68">
                <a:moveTo>
                  <a:pt x="30" y="63"/>
                </a:moveTo>
                <a:lnTo>
                  <a:pt x="23" y="68"/>
                </a:lnTo>
                <a:lnTo>
                  <a:pt x="17" y="68"/>
                </a:lnTo>
                <a:lnTo>
                  <a:pt x="13" y="68"/>
                </a:lnTo>
                <a:lnTo>
                  <a:pt x="12" y="67"/>
                </a:ln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9" y="34"/>
                </a:lnTo>
                <a:lnTo>
                  <a:pt x="15" y="30"/>
                </a:lnTo>
                <a:lnTo>
                  <a:pt x="17" y="20"/>
                </a:lnTo>
                <a:lnTo>
                  <a:pt x="26" y="11"/>
                </a:lnTo>
                <a:lnTo>
                  <a:pt x="39" y="11"/>
                </a:lnTo>
                <a:lnTo>
                  <a:pt x="54" y="0"/>
                </a:lnTo>
                <a:lnTo>
                  <a:pt x="71" y="0"/>
                </a:lnTo>
                <a:lnTo>
                  <a:pt x="75" y="4"/>
                </a:lnTo>
                <a:lnTo>
                  <a:pt x="73" y="20"/>
                </a:lnTo>
                <a:lnTo>
                  <a:pt x="67" y="35"/>
                </a:lnTo>
                <a:lnTo>
                  <a:pt x="71" y="39"/>
                </a:lnTo>
                <a:lnTo>
                  <a:pt x="50" y="57"/>
                </a:lnTo>
                <a:lnTo>
                  <a:pt x="30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Freeform 1250">
            <a:extLst>
              <a:ext uri="{FF2B5EF4-FFF2-40B4-BE49-F238E27FC236}">
                <a16:creationId xmlns:a16="http://schemas.microsoft.com/office/drawing/2014/main" id="{37C21902-E7AF-43B3-1B58-CAA161F24CC7}"/>
              </a:ext>
            </a:extLst>
          </p:cNvPr>
          <p:cNvSpPr>
            <a:spLocks/>
          </p:cNvSpPr>
          <p:nvPr/>
        </p:nvSpPr>
        <p:spPr bwMode="auto">
          <a:xfrm>
            <a:off x="4043382" y="5567374"/>
            <a:ext cx="96838" cy="107950"/>
          </a:xfrm>
          <a:custGeom>
            <a:avLst/>
            <a:gdLst>
              <a:gd name="T0" fmla="*/ 35 w 61"/>
              <a:gd name="T1" fmla="*/ 60 h 68"/>
              <a:gd name="T2" fmla="*/ 34 w 61"/>
              <a:gd name="T3" fmla="*/ 64 h 68"/>
              <a:gd name="T4" fmla="*/ 32 w 61"/>
              <a:gd name="T5" fmla="*/ 64 h 68"/>
              <a:gd name="T6" fmla="*/ 32 w 61"/>
              <a:gd name="T7" fmla="*/ 64 h 68"/>
              <a:gd name="T8" fmla="*/ 30 w 61"/>
              <a:gd name="T9" fmla="*/ 63 h 68"/>
              <a:gd name="T10" fmla="*/ 26 w 61"/>
              <a:gd name="T11" fmla="*/ 67 h 68"/>
              <a:gd name="T12" fmla="*/ 23 w 61"/>
              <a:gd name="T13" fmla="*/ 63 h 68"/>
              <a:gd name="T14" fmla="*/ 15 w 61"/>
              <a:gd name="T15" fmla="*/ 68 h 68"/>
              <a:gd name="T16" fmla="*/ 13 w 61"/>
              <a:gd name="T17" fmla="*/ 67 h 68"/>
              <a:gd name="T18" fmla="*/ 8 w 61"/>
              <a:gd name="T19" fmla="*/ 62 h 68"/>
              <a:gd name="T20" fmla="*/ 0 w 61"/>
              <a:gd name="T21" fmla="*/ 55 h 68"/>
              <a:gd name="T22" fmla="*/ 1 w 61"/>
              <a:gd name="T23" fmla="*/ 45 h 68"/>
              <a:gd name="T24" fmla="*/ 8 w 61"/>
              <a:gd name="T25" fmla="*/ 41 h 68"/>
              <a:gd name="T26" fmla="*/ 17 w 61"/>
              <a:gd name="T27" fmla="*/ 22 h 68"/>
              <a:gd name="T28" fmla="*/ 35 w 61"/>
              <a:gd name="T29" fmla="*/ 13 h 68"/>
              <a:gd name="T30" fmla="*/ 42 w 61"/>
              <a:gd name="T31" fmla="*/ 7 h 68"/>
              <a:gd name="T32" fmla="*/ 45 w 61"/>
              <a:gd name="T33" fmla="*/ 4 h 68"/>
              <a:gd name="T34" fmla="*/ 61 w 61"/>
              <a:gd name="T35" fmla="*/ 0 h 68"/>
              <a:gd name="T36" fmla="*/ 46 w 61"/>
              <a:gd name="T37" fmla="*/ 52 h 68"/>
              <a:gd name="T38" fmla="*/ 42 w 61"/>
              <a:gd name="T39" fmla="*/ 59 h 68"/>
              <a:gd name="T40" fmla="*/ 35 w 61"/>
              <a:gd name="T41" fmla="*/ 6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1" h="68">
                <a:moveTo>
                  <a:pt x="35" y="60"/>
                </a:moveTo>
                <a:lnTo>
                  <a:pt x="34" y="64"/>
                </a:lnTo>
                <a:lnTo>
                  <a:pt x="32" y="64"/>
                </a:lnTo>
                <a:lnTo>
                  <a:pt x="32" y="64"/>
                </a:lnTo>
                <a:lnTo>
                  <a:pt x="30" y="63"/>
                </a:lnTo>
                <a:lnTo>
                  <a:pt x="26" y="67"/>
                </a:lnTo>
                <a:lnTo>
                  <a:pt x="23" y="63"/>
                </a:lnTo>
                <a:lnTo>
                  <a:pt x="15" y="68"/>
                </a:lnTo>
                <a:lnTo>
                  <a:pt x="13" y="67"/>
                </a:lnTo>
                <a:lnTo>
                  <a:pt x="8" y="62"/>
                </a:lnTo>
                <a:lnTo>
                  <a:pt x="0" y="55"/>
                </a:lnTo>
                <a:lnTo>
                  <a:pt x="1" y="45"/>
                </a:lnTo>
                <a:lnTo>
                  <a:pt x="8" y="41"/>
                </a:lnTo>
                <a:lnTo>
                  <a:pt x="17" y="22"/>
                </a:lnTo>
                <a:lnTo>
                  <a:pt x="35" y="13"/>
                </a:lnTo>
                <a:lnTo>
                  <a:pt x="42" y="7"/>
                </a:lnTo>
                <a:lnTo>
                  <a:pt x="45" y="4"/>
                </a:lnTo>
                <a:lnTo>
                  <a:pt x="61" y="0"/>
                </a:lnTo>
                <a:lnTo>
                  <a:pt x="46" y="52"/>
                </a:lnTo>
                <a:lnTo>
                  <a:pt x="42" y="59"/>
                </a:lnTo>
                <a:lnTo>
                  <a:pt x="35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1251">
            <a:extLst>
              <a:ext uri="{FF2B5EF4-FFF2-40B4-BE49-F238E27FC236}">
                <a16:creationId xmlns:a16="http://schemas.microsoft.com/office/drawing/2014/main" id="{B3AEA6CC-E59E-1D13-3AB3-9161F6231552}"/>
              </a:ext>
            </a:extLst>
          </p:cNvPr>
          <p:cNvSpPr>
            <a:spLocks/>
          </p:cNvSpPr>
          <p:nvPr/>
        </p:nvSpPr>
        <p:spPr bwMode="auto">
          <a:xfrm>
            <a:off x="5345138" y="5578487"/>
            <a:ext cx="84138" cy="177800"/>
          </a:xfrm>
          <a:custGeom>
            <a:avLst/>
            <a:gdLst>
              <a:gd name="T0" fmla="*/ 49 w 53"/>
              <a:gd name="T1" fmla="*/ 93 h 112"/>
              <a:gd name="T2" fmla="*/ 45 w 53"/>
              <a:gd name="T3" fmla="*/ 91 h 112"/>
              <a:gd name="T4" fmla="*/ 39 w 53"/>
              <a:gd name="T5" fmla="*/ 98 h 112"/>
              <a:gd name="T6" fmla="*/ 36 w 53"/>
              <a:gd name="T7" fmla="*/ 100 h 112"/>
              <a:gd name="T8" fmla="*/ 34 w 53"/>
              <a:gd name="T9" fmla="*/ 101 h 112"/>
              <a:gd name="T10" fmla="*/ 32 w 53"/>
              <a:gd name="T11" fmla="*/ 101 h 112"/>
              <a:gd name="T12" fmla="*/ 32 w 53"/>
              <a:gd name="T13" fmla="*/ 105 h 112"/>
              <a:gd name="T14" fmla="*/ 31 w 53"/>
              <a:gd name="T15" fmla="*/ 109 h 112"/>
              <a:gd name="T16" fmla="*/ 27 w 53"/>
              <a:gd name="T17" fmla="*/ 112 h 112"/>
              <a:gd name="T18" fmla="*/ 24 w 53"/>
              <a:gd name="T19" fmla="*/ 111 h 112"/>
              <a:gd name="T20" fmla="*/ 26 w 53"/>
              <a:gd name="T21" fmla="*/ 104 h 112"/>
              <a:gd name="T22" fmla="*/ 28 w 53"/>
              <a:gd name="T23" fmla="*/ 104 h 112"/>
              <a:gd name="T24" fmla="*/ 26 w 53"/>
              <a:gd name="T25" fmla="*/ 96 h 112"/>
              <a:gd name="T26" fmla="*/ 15 w 53"/>
              <a:gd name="T27" fmla="*/ 87 h 112"/>
              <a:gd name="T28" fmla="*/ 13 w 53"/>
              <a:gd name="T29" fmla="*/ 85 h 112"/>
              <a:gd name="T30" fmla="*/ 11 w 53"/>
              <a:gd name="T31" fmla="*/ 83 h 112"/>
              <a:gd name="T32" fmla="*/ 8 w 53"/>
              <a:gd name="T33" fmla="*/ 68 h 112"/>
              <a:gd name="T34" fmla="*/ 4 w 53"/>
              <a:gd name="T35" fmla="*/ 57 h 112"/>
              <a:gd name="T36" fmla="*/ 1 w 53"/>
              <a:gd name="T37" fmla="*/ 55 h 112"/>
              <a:gd name="T38" fmla="*/ 0 w 53"/>
              <a:gd name="T39" fmla="*/ 51 h 112"/>
              <a:gd name="T40" fmla="*/ 5 w 53"/>
              <a:gd name="T41" fmla="*/ 45 h 112"/>
              <a:gd name="T42" fmla="*/ 11 w 53"/>
              <a:gd name="T43" fmla="*/ 42 h 112"/>
              <a:gd name="T44" fmla="*/ 12 w 53"/>
              <a:gd name="T45" fmla="*/ 38 h 112"/>
              <a:gd name="T46" fmla="*/ 6 w 53"/>
              <a:gd name="T47" fmla="*/ 36 h 112"/>
              <a:gd name="T48" fmla="*/ 8 w 53"/>
              <a:gd name="T49" fmla="*/ 31 h 112"/>
              <a:gd name="T50" fmla="*/ 11 w 53"/>
              <a:gd name="T51" fmla="*/ 25 h 112"/>
              <a:gd name="T52" fmla="*/ 12 w 53"/>
              <a:gd name="T53" fmla="*/ 22 h 112"/>
              <a:gd name="T54" fmla="*/ 13 w 53"/>
              <a:gd name="T55" fmla="*/ 16 h 112"/>
              <a:gd name="T56" fmla="*/ 19 w 53"/>
              <a:gd name="T57" fmla="*/ 11 h 112"/>
              <a:gd name="T58" fmla="*/ 26 w 53"/>
              <a:gd name="T59" fmla="*/ 7 h 112"/>
              <a:gd name="T60" fmla="*/ 35 w 53"/>
              <a:gd name="T61" fmla="*/ 1 h 112"/>
              <a:gd name="T62" fmla="*/ 39 w 53"/>
              <a:gd name="T63" fmla="*/ 0 h 112"/>
              <a:gd name="T64" fmla="*/ 53 w 53"/>
              <a:gd name="T65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3" h="112">
                <a:moveTo>
                  <a:pt x="49" y="93"/>
                </a:moveTo>
                <a:lnTo>
                  <a:pt x="45" y="91"/>
                </a:lnTo>
                <a:lnTo>
                  <a:pt x="39" y="98"/>
                </a:lnTo>
                <a:lnTo>
                  <a:pt x="36" y="100"/>
                </a:lnTo>
                <a:lnTo>
                  <a:pt x="34" y="101"/>
                </a:lnTo>
                <a:lnTo>
                  <a:pt x="32" y="101"/>
                </a:lnTo>
                <a:lnTo>
                  <a:pt x="32" y="105"/>
                </a:lnTo>
                <a:lnTo>
                  <a:pt x="31" y="109"/>
                </a:lnTo>
                <a:lnTo>
                  <a:pt x="27" y="112"/>
                </a:lnTo>
                <a:lnTo>
                  <a:pt x="24" y="111"/>
                </a:lnTo>
                <a:lnTo>
                  <a:pt x="26" y="104"/>
                </a:lnTo>
                <a:lnTo>
                  <a:pt x="28" y="104"/>
                </a:lnTo>
                <a:lnTo>
                  <a:pt x="26" y="96"/>
                </a:lnTo>
                <a:lnTo>
                  <a:pt x="15" y="87"/>
                </a:lnTo>
                <a:lnTo>
                  <a:pt x="13" y="85"/>
                </a:lnTo>
                <a:lnTo>
                  <a:pt x="11" y="83"/>
                </a:lnTo>
                <a:lnTo>
                  <a:pt x="8" y="68"/>
                </a:lnTo>
                <a:lnTo>
                  <a:pt x="4" y="57"/>
                </a:lnTo>
                <a:lnTo>
                  <a:pt x="1" y="55"/>
                </a:lnTo>
                <a:lnTo>
                  <a:pt x="0" y="51"/>
                </a:lnTo>
                <a:lnTo>
                  <a:pt x="5" y="45"/>
                </a:lnTo>
                <a:lnTo>
                  <a:pt x="11" y="42"/>
                </a:lnTo>
                <a:lnTo>
                  <a:pt x="12" y="38"/>
                </a:lnTo>
                <a:lnTo>
                  <a:pt x="6" y="36"/>
                </a:lnTo>
                <a:lnTo>
                  <a:pt x="8" y="31"/>
                </a:lnTo>
                <a:lnTo>
                  <a:pt x="11" y="25"/>
                </a:lnTo>
                <a:lnTo>
                  <a:pt x="12" y="22"/>
                </a:lnTo>
                <a:lnTo>
                  <a:pt x="13" y="16"/>
                </a:lnTo>
                <a:lnTo>
                  <a:pt x="19" y="11"/>
                </a:lnTo>
                <a:lnTo>
                  <a:pt x="26" y="7"/>
                </a:lnTo>
                <a:lnTo>
                  <a:pt x="35" y="1"/>
                </a:lnTo>
                <a:lnTo>
                  <a:pt x="39" y="0"/>
                </a:lnTo>
                <a:lnTo>
                  <a:pt x="53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Freeform 1252">
            <a:extLst>
              <a:ext uri="{FF2B5EF4-FFF2-40B4-BE49-F238E27FC236}">
                <a16:creationId xmlns:a16="http://schemas.microsoft.com/office/drawing/2014/main" id="{AC74B234-E32A-4453-33E3-EB6FA4CDEB95}"/>
              </a:ext>
            </a:extLst>
          </p:cNvPr>
          <p:cNvSpPr>
            <a:spLocks/>
          </p:cNvSpPr>
          <p:nvPr/>
        </p:nvSpPr>
        <p:spPr bwMode="auto">
          <a:xfrm>
            <a:off x="5429276" y="5580074"/>
            <a:ext cx="34925" cy="7938"/>
          </a:xfrm>
          <a:custGeom>
            <a:avLst/>
            <a:gdLst>
              <a:gd name="T0" fmla="*/ 0 w 22"/>
              <a:gd name="T1" fmla="*/ 3 h 5"/>
              <a:gd name="T2" fmla="*/ 3 w 22"/>
              <a:gd name="T3" fmla="*/ 5 h 5"/>
              <a:gd name="T4" fmla="*/ 12 w 22"/>
              <a:gd name="T5" fmla="*/ 3 h 5"/>
              <a:gd name="T6" fmla="*/ 16 w 22"/>
              <a:gd name="T7" fmla="*/ 5 h 5"/>
              <a:gd name="T8" fmla="*/ 22 w 22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5">
                <a:moveTo>
                  <a:pt x="0" y="3"/>
                </a:moveTo>
                <a:lnTo>
                  <a:pt x="3" y="5"/>
                </a:lnTo>
                <a:lnTo>
                  <a:pt x="12" y="3"/>
                </a:lnTo>
                <a:lnTo>
                  <a:pt x="16" y="5"/>
                </a:lnTo>
                <a:lnTo>
                  <a:pt x="2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1253">
            <a:extLst>
              <a:ext uri="{FF2B5EF4-FFF2-40B4-BE49-F238E27FC236}">
                <a16:creationId xmlns:a16="http://schemas.microsoft.com/office/drawing/2014/main" id="{4E918030-941A-214A-E7F6-2A8117803C70}"/>
              </a:ext>
            </a:extLst>
          </p:cNvPr>
          <p:cNvSpPr>
            <a:spLocks/>
          </p:cNvSpPr>
          <p:nvPr/>
        </p:nvSpPr>
        <p:spPr bwMode="auto">
          <a:xfrm>
            <a:off x="5089550" y="5580074"/>
            <a:ext cx="65088" cy="109538"/>
          </a:xfrm>
          <a:custGeom>
            <a:avLst/>
            <a:gdLst>
              <a:gd name="T0" fmla="*/ 31 w 41"/>
              <a:gd name="T1" fmla="*/ 67 h 69"/>
              <a:gd name="T2" fmla="*/ 28 w 41"/>
              <a:gd name="T3" fmla="*/ 69 h 69"/>
              <a:gd name="T4" fmla="*/ 23 w 41"/>
              <a:gd name="T5" fmla="*/ 62 h 69"/>
              <a:gd name="T6" fmla="*/ 21 w 41"/>
              <a:gd name="T7" fmla="*/ 60 h 69"/>
              <a:gd name="T8" fmla="*/ 17 w 41"/>
              <a:gd name="T9" fmla="*/ 55 h 69"/>
              <a:gd name="T10" fmla="*/ 4 w 41"/>
              <a:gd name="T11" fmla="*/ 40 h 69"/>
              <a:gd name="T12" fmla="*/ 1 w 41"/>
              <a:gd name="T13" fmla="*/ 29 h 69"/>
              <a:gd name="T14" fmla="*/ 0 w 41"/>
              <a:gd name="T15" fmla="*/ 28 h 69"/>
              <a:gd name="T16" fmla="*/ 9 w 41"/>
              <a:gd name="T17" fmla="*/ 18 h 69"/>
              <a:gd name="T18" fmla="*/ 8 w 41"/>
              <a:gd name="T19" fmla="*/ 7 h 69"/>
              <a:gd name="T20" fmla="*/ 19 w 41"/>
              <a:gd name="T21" fmla="*/ 5 h 69"/>
              <a:gd name="T22" fmla="*/ 30 w 41"/>
              <a:gd name="T23" fmla="*/ 2 h 69"/>
              <a:gd name="T24" fmla="*/ 32 w 41"/>
              <a:gd name="T25" fmla="*/ 0 h 69"/>
              <a:gd name="T26" fmla="*/ 35 w 41"/>
              <a:gd name="T27" fmla="*/ 3 h 69"/>
              <a:gd name="T28" fmla="*/ 41 w 41"/>
              <a:gd name="T29" fmla="*/ 5 h 69"/>
              <a:gd name="T30" fmla="*/ 41 w 41"/>
              <a:gd name="T31" fmla="*/ 20 h 69"/>
              <a:gd name="T32" fmla="*/ 41 w 41"/>
              <a:gd name="T33" fmla="*/ 22 h 69"/>
              <a:gd name="T34" fmla="*/ 41 w 41"/>
              <a:gd name="T35" fmla="*/ 24 h 69"/>
              <a:gd name="T36" fmla="*/ 39 w 41"/>
              <a:gd name="T37" fmla="*/ 25 h 69"/>
              <a:gd name="T38" fmla="*/ 39 w 41"/>
              <a:gd name="T39" fmla="*/ 26 h 69"/>
              <a:gd name="T40" fmla="*/ 36 w 41"/>
              <a:gd name="T41" fmla="*/ 29 h 69"/>
              <a:gd name="T42" fmla="*/ 36 w 41"/>
              <a:gd name="T43" fmla="*/ 32 h 69"/>
              <a:gd name="T44" fmla="*/ 36 w 41"/>
              <a:gd name="T45" fmla="*/ 33 h 69"/>
              <a:gd name="T46" fmla="*/ 36 w 41"/>
              <a:gd name="T47" fmla="*/ 35 h 69"/>
              <a:gd name="T48" fmla="*/ 38 w 41"/>
              <a:gd name="T49" fmla="*/ 36 h 69"/>
              <a:gd name="T50" fmla="*/ 38 w 41"/>
              <a:gd name="T51" fmla="*/ 37 h 69"/>
              <a:gd name="T52" fmla="*/ 38 w 41"/>
              <a:gd name="T53" fmla="*/ 37 h 69"/>
              <a:gd name="T54" fmla="*/ 38 w 41"/>
              <a:gd name="T55" fmla="*/ 41 h 69"/>
              <a:gd name="T56" fmla="*/ 36 w 41"/>
              <a:gd name="T57" fmla="*/ 48 h 69"/>
              <a:gd name="T58" fmla="*/ 34 w 41"/>
              <a:gd name="T59" fmla="*/ 52 h 69"/>
              <a:gd name="T60" fmla="*/ 34 w 41"/>
              <a:gd name="T61" fmla="*/ 54 h 69"/>
              <a:gd name="T62" fmla="*/ 31 w 41"/>
              <a:gd name="T63" fmla="*/ 63 h 69"/>
              <a:gd name="T64" fmla="*/ 31 w 41"/>
              <a:gd name="T65" fmla="*/ 66 h 69"/>
              <a:gd name="T66" fmla="*/ 31 w 41"/>
              <a:gd name="T67" fmla="*/ 67 h 69"/>
              <a:gd name="T68" fmla="*/ 31 w 41"/>
              <a:gd name="T69" fmla="*/ 67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1" h="69">
                <a:moveTo>
                  <a:pt x="31" y="67"/>
                </a:moveTo>
                <a:lnTo>
                  <a:pt x="28" y="69"/>
                </a:lnTo>
                <a:lnTo>
                  <a:pt x="23" y="62"/>
                </a:lnTo>
                <a:lnTo>
                  <a:pt x="21" y="60"/>
                </a:lnTo>
                <a:lnTo>
                  <a:pt x="17" y="55"/>
                </a:lnTo>
                <a:lnTo>
                  <a:pt x="4" y="40"/>
                </a:lnTo>
                <a:lnTo>
                  <a:pt x="1" y="29"/>
                </a:lnTo>
                <a:lnTo>
                  <a:pt x="0" y="28"/>
                </a:lnTo>
                <a:lnTo>
                  <a:pt x="9" y="18"/>
                </a:lnTo>
                <a:lnTo>
                  <a:pt x="8" y="7"/>
                </a:lnTo>
                <a:lnTo>
                  <a:pt x="19" y="5"/>
                </a:lnTo>
                <a:lnTo>
                  <a:pt x="30" y="2"/>
                </a:lnTo>
                <a:lnTo>
                  <a:pt x="32" y="0"/>
                </a:lnTo>
                <a:lnTo>
                  <a:pt x="35" y="3"/>
                </a:lnTo>
                <a:lnTo>
                  <a:pt x="41" y="5"/>
                </a:lnTo>
                <a:lnTo>
                  <a:pt x="41" y="20"/>
                </a:lnTo>
                <a:lnTo>
                  <a:pt x="41" y="22"/>
                </a:lnTo>
                <a:lnTo>
                  <a:pt x="41" y="24"/>
                </a:lnTo>
                <a:lnTo>
                  <a:pt x="39" y="25"/>
                </a:lnTo>
                <a:lnTo>
                  <a:pt x="39" y="26"/>
                </a:lnTo>
                <a:lnTo>
                  <a:pt x="36" y="29"/>
                </a:lnTo>
                <a:lnTo>
                  <a:pt x="36" y="32"/>
                </a:lnTo>
                <a:lnTo>
                  <a:pt x="36" y="33"/>
                </a:lnTo>
                <a:lnTo>
                  <a:pt x="36" y="35"/>
                </a:lnTo>
                <a:lnTo>
                  <a:pt x="38" y="36"/>
                </a:lnTo>
                <a:lnTo>
                  <a:pt x="38" y="37"/>
                </a:lnTo>
                <a:lnTo>
                  <a:pt x="38" y="37"/>
                </a:lnTo>
                <a:lnTo>
                  <a:pt x="38" y="41"/>
                </a:lnTo>
                <a:lnTo>
                  <a:pt x="36" y="48"/>
                </a:lnTo>
                <a:lnTo>
                  <a:pt x="34" y="52"/>
                </a:lnTo>
                <a:lnTo>
                  <a:pt x="34" y="54"/>
                </a:lnTo>
                <a:lnTo>
                  <a:pt x="31" y="63"/>
                </a:lnTo>
                <a:lnTo>
                  <a:pt x="31" y="66"/>
                </a:lnTo>
                <a:lnTo>
                  <a:pt x="31" y="67"/>
                </a:lnTo>
                <a:lnTo>
                  <a:pt x="31" y="6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1254">
            <a:extLst>
              <a:ext uri="{FF2B5EF4-FFF2-40B4-BE49-F238E27FC236}">
                <a16:creationId xmlns:a16="http://schemas.microsoft.com/office/drawing/2014/main" id="{A0EB7223-DE47-EED8-25DD-D3065BEE5C75}"/>
              </a:ext>
            </a:extLst>
          </p:cNvPr>
          <p:cNvSpPr>
            <a:spLocks/>
          </p:cNvSpPr>
          <p:nvPr/>
        </p:nvSpPr>
        <p:spPr bwMode="auto">
          <a:xfrm>
            <a:off x="5337201" y="5680087"/>
            <a:ext cx="20638" cy="6350"/>
          </a:xfrm>
          <a:custGeom>
            <a:avLst/>
            <a:gdLst>
              <a:gd name="T0" fmla="*/ 13 w 13"/>
              <a:gd name="T1" fmla="*/ 4 h 4"/>
              <a:gd name="T2" fmla="*/ 7 w 13"/>
              <a:gd name="T3" fmla="*/ 3 h 4"/>
              <a:gd name="T4" fmla="*/ 6 w 13"/>
              <a:gd name="T5" fmla="*/ 3 h 4"/>
              <a:gd name="T6" fmla="*/ 5 w 13"/>
              <a:gd name="T7" fmla="*/ 2 h 4"/>
              <a:gd name="T8" fmla="*/ 2 w 13"/>
              <a:gd name="T9" fmla="*/ 0 h 4"/>
              <a:gd name="T10" fmla="*/ 2 w 13"/>
              <a:gd name="T11" fmla="*/ 2 h 4"/>
              <a:gd name="T12" fmla="*/ 0 w 13"/>
              <a:gd name="T13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4">
                <a:moveTo>
                  <a:pt x="13" y="4"/>
                </a:moveTo>
                <a:lnTo>
                  <a:pt x="7" y="3"/>
                </a:lnTo>
                <a:lnTo>
                  <a:pt x="6" y="3"/>
                </a:lnTo>
                <a:lnTo>
                  <a:pt x="5" y="2"/>
                </a:lnTo>
                <a:lnTo>
                  <a:pt x="2" y="0"/>
                </a:lnTo>
                <a:lnTo>
                  <a:pt x="2" y="2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Line 1255">
            <a:extLst>
              <a:ext uri="{FF2B5EF4-FFF2-40B4-BE49-F238E27FC236}">
                <a16:creationId xmlns:a16="http://schemas.microsoft.com/office/drawing/2014/main" id="{DFC8556E-1CD5-FA82-29A4-9D05D563DB8E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1488" y="5668974"/>
            <a:ext cx="6350" cy="17463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1256">
            <a:extLst>
              <a:ext uri="{FF2B5EF4-FFF2-40B4-BE49-F238E27FC236}">
                <a16:creationId xmlns:a16="http://schemas.microsoft.com/office/drawing/2014/main" id="{B2D0FFF3-9395-B695-CE8C-B53F38BE71FE}"/>
              </a:ext>
            </a:extLst>
          </p:cNvPr>
          <p:cNvSpPr>
            <a:spLocks/>
          </p:cNvSpPr>
          <p:nvPr/>
        </p:nvSpPr>
        <p:spPr bwMode="auto">
          <a:xfrm>
            <a:off x="4806973" y="5588012"/>
            <a:ext cx="147638" cy="185738"/>
          </a:xfrm>
          <a:custGeom>
            <a:avLst/>
            <a:gdLst>
              <a:gd name="T0" fmla="*/ 93 w 93"/>
              <a:gd name="T1" fmla="*/ 113 h 117"/>
              <a:gd name="T2" fmla="*/ 86 w 93"/>
              <a:gd name="T3" fmla="*/ 113 h 117"/>
              <a:gd name="T4" fmla="*/ 81 w 93"/>
              <a:gd name="T5" fmla="*/ 114 h 117"/>
              <a:gd name="T6" fmla="*/ 73 w 93"/>
              <a:gd name="T7" fmla="*/ 117 h 117"/>
              <a:gd name="T8" fmla="*/ 73 w 93"/>
              <a:gd name="T9" fmla="*/ 106 h 117"/>
              <a:gd name="T10" fmla="*/ 71 w 93"/>
              <a:gd name="T11" fmla="*/ 106 h 117"/>
              <a:gd name="T12" fmla="*/ 68 w 93"/>
              <a:gd name="T13" fmla="*/ 107 h 117"/>
              <a:gd name="T14" fmla="*/ 63 w 93"/>
              <a:gd name="T15" fmla="*/ 107 h 117"/>
              <a:gd name="T16" fmla="*/ 59 w 93"/>
              <a:gd name="T17" fmla="*/ 107 h 117"/>
              <a:gd name="T18" fmla="*/ 52 w 93"/>
              <a:gd name="T19" fmla="*/ 113 h 117"/>
              <a:gd name="T20" fmla="*/ 45 w 93"/>
              <a:gd name="T21" fmla="*/ 99 h 117"/>
              <a:gd name="T22" fmla="*/ 40 w 93"/>
              <a:gd name="T23" fmla="*/ 100 h 117"/>
              <a:gd name="T24" fmla="*/ 33 w 93"/>
              <a:gd name="T25" fmla="*/ 98 h 117"/>
              <a:gd name="T26" fmla="*/ 28 w 93"/>
              <a:gd name="T27" fmla="*/ 103 h 117"/>
              <a:gd name="T28" fmla="*/ 23 w 93"/>
              <a:gd name="T29" fmla="*/ 105 h 117"/>
              <a:gd name="T30" fmla="*/ 13 w 93"/>
              <a:gd name="T31" fmla="*/ 107 h 117"/>
              <a:gd name="T32" fmla="*/ 4 w 93"/>
              <a:gd name="T33" fmla="*/ 106 h 117"/>
              <a:gd name="T34" fmla="*/ 0 w 93"/>
              <a:gd name="T35" fmla="*/ 98 h 117"/>
              <a:gd name="T36" fmla="*/ 10 w 93"/>
              <a:gd name="T37" fmla="*/ 94 h 117"/>
              <a:gd name="T38" fmla="*/ 15 w 93"/>
              <a:gd name="T39" fmla="*/ 92 h 117"/>
              <a:gd name="T40" fmla="*/ 28 w 93"/>
              <a:gd name="T41" fmla="*/ 87 h 117"/>
              <a:gd name="T42" fmla="*/ 34 w 93"/>
              <a:gd name="T43" fmla="*/ 77 h 117"/>
              <a:gd name="T44" fmla="*/ 33 w 93"/>
              <a:gd name="T45" fmla="*/ 68 h 117"/>
              <a:gd name="T46" fmla="*/ 22 w 93"/>
              <a:gd name="T47" fmla="*/ 61 h 117"/>
              <a:gd name="T48" fmla="*/ 17 w 93"/>
              <a:gd name="T49" fmla="*/ 62 h 117"/>
              <a:gd name="T50" fmla="*/ 15 w 93"/>
              <a:gd name="T51" fmla="*/ 58 h 117"/>
              <a:gd name="T52" fmla="*/ 18 w 93"/>
              <a:gd name="T53" fmla="*/ 58 h 117"/>
              <a:gd name="T54" fmla="*/ 21 w 93"/>
              <a:gd name="T55" fmla="*/ 58 h 117"/>
              <a:gd name="T56" fmla="*/ 21 w 93"/>
              <a:gd name="T57" fmla="*/ 47 h 117"/>
              <a:gd name="T58" fmla="*/ 17 w 93"/>
              <a:gd name="T59" fmla="*/ 17 h 117"/>
              <a:gd name="T60" fmla="*/ 13 w 93"/>
              <a:gd name="T61" fmla="*/ 15 h 117"/>
              <a:gd name="T62" fmla="*/ 11 w 93"/>
              <a:gd name="T63" fmla="*/ 12 h 117"/>
              <a:gd name="T64" fmla="*/ 19 w 93"/>
              <a:gd name="T65" fmla="*/ 5 h 117"/>
              <a:gd name="T66" fmla="*/ 22 w 93"/>
              <a:gd name="T67" fmla="*/ 4 h 117"/>
              <a:gd name="T68" fmla="*/ 23 w 93"/>
              <a:gd name="T69" fmla="*/ 2 h 117"/>
              <a:gd name="T70" fmla="*/ 26 w 93"/>
              <a:gd name="T71" fmla="*/ 0 h 117"/>
              <a:gd name="T72" fmla="*/ 32 w 93"/>
              <a:gd name="T73" fmla="*/ 15 h 117"/>
              <a:gd name="T74" fmla="*/ 40 w 93"/>
              <a:gd name="T75" fmla="*/ 21 h 117"/>
              <a:gd name="T76" fmla="*/ 37 w 93"/>
              <a:gd name="T77" fmla="*/ 31 h 117"/>
              <a:gd name="T78" fmla="*/ 41 w 93"/>
              <a:gd name="T79" fmla="*/ 3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3" h="117">
                <a:moveTo>
                  <a:pt x="93" y="113"/>
                </a:moveTo>
                <a:lnTo>
                  <a:pt x="86" y="113"/>
                </a:lnTo>
                <a:lnTo>
                  <a:pt x="81" y="114"/>
                </a:lnTo>
                <a:lnTo>
                  <a:pt x="73" y="117"/>
                </a:lnTo>
                <a:lnTo>
                  <a:pt x="73" y="106"/>
                </a:lnTo>
                <a:lnTo>
                  <a:pt x="71" y="106"/>
                </a:ln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0"/>
                </a:lnTo>
                <a:lnTo>
                  <a:pt x="33" y="98"/>
                </a:lnTo>
                <a:lnTo>
                  <a:pt x="28" y="103"/>
                </a:lnTo>
                <a:lnTo>
                  <a:pt x="23" y="105"/>
                </a:lnTo>
                <a:lnTo>
                  <a:pt x="13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8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3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1257">
            <a:extLst>
              <a:ext uri="{FF2B5EF4-FFF2-40B4-BE49-F238E27FC236}">
                <a16:creationId xmlns:a16="http://schemas.microsoft.com/office/drawing/2014/main" id="{890B69D6-471B-1D98-85BC-B4817788A3C8}"/>
              </a:ext>
            </a:extLst>
          </p:cNvPr>
          <p:cNvSpPr>
            <a:spLocks/>
          </p:cNvSpPr>
          <p:nvPr/>
        </p:nvSpPr>
        <p:spPr bwMode="auto">
          <a:xfrm>
            <a:off x="5268938" y="5595949"/>
            <a:ext cx="25400" cy="52388"/>
          </a:xfrm>
          <a:custGeom>
            <a:avLst/>
            <a:gdLst>
              <a:gd name="T0" fmla="*/ 15 w 16"/>
              <a:gd name="T1" fmla="*/ 27 h 33"/>
              <a:gd name="T2" fmla="*/ 15 w 16"/>
              <a:gd name="T3" fmla="*/ 33 h 33"/>
              <a:gd name="T4" fmla="*/ 3 w 16"/>
              <a:gd name="T5" fmla="*/ 33 h 33"/>
              <a:gd name="T6" fmla="*/ 0 w 16"/>
              <a:gd name="T7" fmla="*/ 20 h 33"/>
              <a:gd name="T8" fmla="*/ 4 w 16"/>
              <a:gd name="T9" fmla="*/ 11 h 33"/>
              <a:gd name="T10" fmla="*/ 5 w 16"/>
              <a:gd name="T11" fmla="*/ 8 h 33"/>
              <a:gd name="T12" fmla="*/ 5 w 16"/>
              <a:gd name="T13" fmla="*/ 5 h 33"/>
              <a:gd name="T14" fmla="*/ 7 w 16"/>
              <a:gd name="T15" fmla="*/ 4 h 33"/>
              <a:gd name="T16" fmla="*/ 8 w 16"/>
              <a:gd name="T17" fmla="*/ 3 h 33"/>
              <a:gd name="T18" fmla="*/ 8 w 16"/>
              <a:gd name="T19" fmla="*/ 1 h 33"/>
              <a:gd name="T20" fmla="*/ 9 w 16"/>
              <a:gd name="T21" fmla="*/ 0 h 33"/>
              <a:gd name="T22" fmla="*/ 13 w 16"/>
              <a:gd name="T23" fmla="*/ 3 h 33"/>
              <a:gd name="T24" fmla="*/ 15 w 16"/>
              <a:gd name="T25" fmla="*/ 4 h 33"/>
              <a:gd name="T26" fmla="*/ 15 w 16"/>
              <a:gd name="T27" fmla="*/ 5 h 33"/>
              <a:gd name="T28" fmla="*/ 16 w 16"/>
              <a:gd name="T29" fmla="*/ 10 h 33"/>
              <a:gd name="T30" fmla="*/ 16 w 16"/>
              <a:gd name="T31" fmla="*/ 11 h 33"/>
              <a:gd name="T32" fmla="*/ 15 w 16"/>
              <a:gd name="T33" fmla="*/ 22 h 33"/>
              <a:gd name="T34" fmla="*/ 15 w 16"/>
              <a:gd name="T35" fmla="*/ 26 h 33"/>
              <a:gd name="T36" fmla="*/ 15 w 16"/>
              <a:gd name="T37" fmla="*/ 2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33">
                <a:moveTo>
                  <a:pt x="15" y="27"/>
                </a:moveTo>
                <a:lnTo>
                  <a:pt x="15" y="33"/>
                </a:lnTo>
                <a:lnTo>
                  <a:pt x="3" y="33"/>
                </a:lnTo>
                <a:lnTo>
                  <a:pt x="0" y="20"/>
                </a:lnTo>
                <a:lnTo>
                  <a:pt x="4" y="11"/>
                </a:lnTo>
                <a:lnTo>
                  <a:pt x="5" y="8"/>
                </a:lnTo>
                <a:lnTo>
                  <a:pt x="5" y="5"/>
                </a:lnTo>
                <a:lnTo>
                  <a:pt x="7" y="4"/>
                </a:lnTo>
                <a:lnTo>
                  <a:pt x="8" y="3"/>
                </a:lnTo>
                <a:lnTo>
                  <a:pt x="8" y="1"/>
                </a:lnTo>
                <a:lnTo>
                  <a:pt x="9" y="0"/>
                </a:lnTo>
                <a:lnTo>
                  <a:pt x="13" y="3"/>
                </a:lnTo>
                <a:lnTo>
                  <a:pt x="15" y="4"/>
                </a:lnTo>
                <a:lnTo>
                  <a:pt x="15" y="5"/>
                </a:lnTo>
                <a:lnTo>
                  <a:pt x="16" y="10"/>
                </a:lnTo>
                <a:lnTo>
                  <a:pt x="16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1258">
            <a:extLst>
              <a:ext uri="{FF2B5EF4-FFF2-40B4-BE49-F238E27FC236}">
                <a16:creationId xmlns:a16="http://schemas.microsoft.com/office/drawing/2014/main" id="{57F938AF-0C4D-A1E5-21C6-F5102C11C120}"/>
              </a:ext>
            </a:extLst>
          </p:cNvPr>
          <p:cNvSpPr>
            <a:spLocks/>
          </p:cNvSpPr>
          <p:nvPr/>
        </p:nvSpPr>
        <p:spPr bwMode="auto">
          <a:xfrm>
            <a:off x="3908444" y="5618174"/>
            <a:ext cx="176213" cy="95250"/>
          </a:xfrm>
          <a:custGeom>
            <a:avLst/>
            <a:gdLst>
              <a:gd name="T0" fmla="*/ 8 w 111"/>
              <a:gd name="T1" fmla="*/ 0 h 60"/>
              <a:gd name="T2" fmla="*/ 55 w 111"/>
              <a:gd name="T3" fmla="*/ 23 h 60"/>
              <a:gd name="T4" fmla="*/ 85 w 111"/>
              <a:gd name="T5" fmla="*/ 23 h 60"/>
              <a:gd name="T6" fmla="*/ 93 w 111"/>
              <a:gd name="T7" fmla="*/ 30 h 60"/>
              <a:gd name="T8" fmla="*/ 98 w 111"/>
              <a:gd name="T9" fmla="*/ 35 h 60"/>
              <a:gd name="T10" fmla="*/ 100 w 111"/>
              <a:gd name="T11" fmla="*/ 36 h 60"/>
              <a:gd name="T12" fmla="*/ 108 w 111"/>
              <a:gd name="T13" fmla="*/ 31 h 60"/>
              <a:gd name="T14" fmla="*/ 111 w 111"/>
              <a:gd name="T15" fmla="*/ 35 h 60"/>
              <a:gd name="T16" fmla="*/ 102 w 111"/>
              <a:gd name="T17" fmla="*/ 45 h 60"/>
              <a:gd name="T18" fmla="*/ 102 w 111"/>
              <a:gd name="T19" fmla="*/ 51 h 60"/>
              <a:gd name="T20" fmla="*/ 102 w 111"/>
              <a:gd name="T21" fmla="*/ 53 h 60"/>
              <a:gd name="T22" fmla="*/ 100 w 111"/>
              <a:gd name="T23" fmla="*/ 57 h 60"/>
              <a:gd name="T24" fmla="*/ 94 w 111"/>
              <a:gd name="T25" fmla="*/ 60 h 60"/>
              <a:gd name="T26" fmla="*/ 93 w 111"/>
              <a:gd name="T27" fmla="*/ 60 h 60"/>
              <a:gd name="T28" fmla="*/ 85 w 111"/>
              <a:gd name="T29" fmla="*/ 47 h 60"/>
              <a:gd name="T30" fmla="*/ 72 w 111"/>
              <a:gd name="T31" fmla="*/ 47 h 60"/>
              <a:gd name="T32" fmla="*/ 70 w 111"/>
              <a:gd name="T33" fmla="*/ 46 h 60"/>
              <a:gd name="T34" fmla="*/ 61 w 111"/>
              <a:gd name="T35" fmla="*/ 47 h 60"/>
              <a:gd name="T36" fmla="*/ 49 w 111"/>
              <a:gd name="T37" fmla="*/ 38 h 60"/>
              <a:gd name="T38" fmla="*/ 0 w 111"/>
              <a:gd name="T39" fmla="*/ 13 h 60"/>
              <a:gd name="T40" fmla="*/ 8 w 111"/>
              <a:gd name="T41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1" h="60">
                <a:moveTo>
                  <a:pt x="8" y="0"/>
                </a:moveTo>
                <a:lnTo>
                  <a:pt x="55" y="23"/>
                </a:lnTo>
                <a:lnTo>
                  <a:pt x="85" y="23"/>
                </a:lnTo>
                <a:lnTo>
                  <a:pt x="93" y="30"/>
                </a:lnTo>
                <a:lnTo>
                  <a:pt x="98" y="35"/>
                </a:lnTo>
                <a:lnTo>
                  <a:pt x="100" y="36"/>
                </a:lnTo>
                <a:lnTo>
                  <a:pt x="108" y="31"/>
                </a:lnTo>
                <a:lnTo>
                  <a:pt x="111" y="35"/>
                </a:lnTo>
                <a:lnTo>
                  <a:pt x="102" y="45"/>
                </a:lnTo>
                <a:lnTo>
                  <a:pt x="102" y="51"/>
                </a:lnTo>
                <a:lnTo>
                  <a:pt x="102" y="53"/>
                </a:lnTo>
                <a:lnTo>
                  <a:pt x="100" y="57"/>
                </a:lnTo>
                <a:lnTo>
                  <a:pt x="94" y="60"/>
                </a:lnTo>
                <a:lnTo>
                  <a:pt x="93" y="60"/>
                </a:lnTo>
                <a:lnTo>
                  <a:pt x="85" y="47"/>
                </a:lnTo>
                <a:lnTo>
                  <a:pt x="72" y="47"/>
                </a:lnTo>
                <a:lnTo>
                  <a:pt x="70" y="46"/>
                </a:lnTo>
                <a:lnTo>
                  <a:pt x="61" y="47"/>
                </a:lnTo>
                <a:lnTo>
                  <a:pt x="49" y="38"/>
                </a:lnTo>
                <a:lnTo>
                  <a:pt x="0" y="13"/>
                </a:ln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1259">
            <a:extLst>
              <a:ext uri="{FF2B5EF4-FFF2-40B4-BE49-F238E27FC236}">
                <a16:creationId xmlns:a16="http://schemas.microsoft.com/office/drawing/2014/main" id="{836AECE5-3CF7-E39D-8065-598B99B0BE4E}"/>
              </a:ext>
            </a:extLst>
          </p:cNvPr>
          <p:cNvSpPr>
            <a:spLocks/>
          </p:cNvSpPr>
          <p:nvPr/>
        </p:nvSpPr>
        <p:spPr bwMode="auto">
          <a:xfrm>
            <a:off x="5187975" y="5624524"/>
            <a:ext cx="46038" cy="66675"/>
          </a:xfrm>
          <a:custGeom>
            <a:avLst/>
            <a:gdLst>
              <a:gd name="T0" fmla="*/ 13 w 29"/>
              <a:gd name="T1" fmla="*/ 41 h 42"/>
              <a:gd name="T2" fmla="*/ 11 w 29"/>
              <a:gd name="T3" fmla="*/ 42 h 42"/>
              <a:gd name="T4" fmla="*/ 6 w 29"/>
              <a:gd name="T5" fmla="*/ 41 h 42"/>
              <a:gd name="T6" fmla="*/ 4 w 29"/>
              <a:gd name="T7" fmla="*/ 41 h 42"/>
              <a:gd name="T8" fmla="*/ 4 w 29"/>
              <a:gd name="T9" fmla="*/ 31 h 42"/>
              <a:gd name="T10" fmla="*/ 0 w 29"/>
              <a:gd name="T11" fmla="*/ 28 h 42"/>
              <a:gd name="T12" fmla="*/ 0 w 29"/>
              <a:gd name="T13" fmla="*/ 24 h 42"/>
              <a:gd name="T14" fmla="*/ 4 w 29"/>
              <a:gd name="T15" fmla="*/ 13 h 42"/>
              <a:gd name="T16" fmla="*/ 18 w 29"/>
              <a:gd name="T17" fmla="*/ 0 h 42"/>
              <a:gd name="T18" fmla="*/ 28 w 29"/>
              <a:gd name="T19" fmla="*/ 2 h 42"/>
              <a:gd name="T20" fmla="*/ 29 w 29"/>
              <a:gd name="T21" fmla="*/ 12 h 42"/>
              <a:gd name="T22" fmla="*/ 25 w 29"/>
              <a:gd name="T23" fmla="*/ 28 h 42"/>
              <a:gd name="T24" fmla="*/ 21 w 29"/>
              <a:gd name="T25" fmla="*/ 30 h 42"/>
              <a:gd name="T26" fmla="*/ 18 w 29"/>
              <a:gd name="T27" fmla="*/ 30 h 42"/>
              <a:gd name="T28" fmla="*/ 14 w 29"/>
              <a:gd name="T29" fmla="*/ 34 h 42"/>
              <a:gd name="T30" fmla="*/ 13 w 29"/>
              <a:gd name="T31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" h="42">
                <a:moveTo>
                  <a:pt x="13" y="41"/>
                </a:moveTo>
                <a:lnTo>
                  <a:pt x="11" y="42"/>
                </a:lnTo>
                <a:lnTo>
                  <a:pt x="6" y="41"/>
                </a:lnTo>
                <a:lnTo>
                  <a:pt x="4" y="41"/>
                </a:lnTo>
                <a:lnTo>
                  <a:pt x="4" y="31"/>
                </a:lnTo>
                <a:lnTo>
                  <a:pt x="0" y="28"/>
                </a:lnTo>
                <a:lnTo>
                  <a:pt x="0" y="24"/>
                </a:lnTo>
                <a:lnTo>
                  <a:pt x="4" y="13"/>
                </a:lnTo>
                <a:lnTo>
                  <a:pt x="18" y="0"/>
                </a:lnTo>
                <a:lnTo>
                  <a:pt x="28" y="2"/>
                </a:lnTo>
                <a:lnTo>
                  <a:pt x="29" y="12"/>
                </a:lnTo>
                <a:lnTo>
                  <a:pt x="25" y="28"/>
                </a:lnTo>
                <a:lnTo>
                  <a:pt x="21" y="30"/>
                </a:lnTo>
                <a:lnTo>
                  <a:pt x="18" y="30"/>
                </a:lnTo>
                <a:lnTo>
                  <a:pt x="14" y="34"/>
                </a:lnTo>
                <a:lnTo>
                  <a:pt x="13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1260">
            <a:extLst>
              <a:ext uri="{FF2B5EF4-FFF2-40B4-BE49-F238E27FC236}">
                <a16:creationId xmlns:a16="http://schemas.microsoft.com/office/drawing/2014/main" id="{F4366319-B886-6C20-D1B8-0BC44AA537BC}"/>
              </a:ext>
            </a:extLst>
          </p:cNvPr>
          <p:cNvSpPr>
            <a:spLocks/>
          </p:cNvSpPr>
          <p:nvPr/>
        </p:nvSpPr>
        <p:spPr bwMode="auto">
          <a:xfrm>
            <a:off x="5273700" y="5641987"/>
            <a:ext cx="63500" cy="73025"/>
          </a:xfrm>
          <a:custGeom>
            <a:avLst/>
            <a:gdLst>
              <a:gd name="T0" fmla="*/ 32 w 40"/>
              <a:gd name="T1" fmla="*/ 0 h 46"/>
              <a:gd name="T2" fmla="*/ 40 w 40"/>
              <a:gd name="T3" fmla="*/ 27 h 46"/>
              <a:gd name="T4" fmla="*/ 38 w 40"/>
              <a:gd name="T5" fmla="*/ 46 h 46"/>
              <a:gd name="T6" fmla="*/ 35 w 40"/>
              <a:gd name="T7" fmla="*/ 46 h 46"/>
              <a:gd name="T8" fmla="*/ 34 w 40"/>
              <a:gd name="T9" fmla="*/ 46 h 46"/>
              <a:gd name="T10" fmla="*/ 27 w 40"/>
              <a:gd name="T11" fmla="*/ 46 h 46"/>
              <a:gd name="T12" fmla="*/ 24 w 40"/>
              <a:gd name="T13" fmla="*/ 41 h 46"/>
              <a:gd name="T14" fmla="*/ 20 w 40"/>
              <a:gd name="T15" fmla="*/ 43 h 46"/>
              <a:gd name="T16" fmla="*/ 20 w 40"/>
              <a:gd name="T17" fmla="*/ 39 h 46"/>
              <a:gd name="T18" fmla="*/ 16 w 40"/>
              <a:gd name="T19" fmla="*/ 41 h 46"/>
              <a:gd name="T20" fmla="*/ 12 w 40"/>
              <a:gd name="T21" fmla="*/ 42 h 46"/>
              <a:gd name="T22" fmla="*/ 6 w 40"/>
              <a:gd name="T23" fmla="*/ 38 h 46"/>
              <a:gd name="T24" fmla="*/ 6 w 40"/>
              <a:gd name="T25" fmla="*/ 31 h 46"/>
              <a:gd name="T26" fmla="*/ 2 w 40"/>
              <a:gd name="T27" fmla="*/ 24 h 46"/>
              <a:gd name="T28" fmla="*/ 5 w 40"/>
              <a:gd name="T29" fmla="*/ 23 h 46"/>
              <a:gd name="T30" fmla="*/ 6 w 40"/>
              <a:gd name="T31" fmla="*/ 13 h 46"/>
              <a:gd name="T32" fmla="*/ 1 w 40"/>
              <a:gd name="T33" fmla="*/ 4 h 46"/>
              <a:gd name="T34" fmla="*/ 0 w 40"/>
              <a:gd name="T35" fmla="*/ 4 h 46"/>
              <a:gd name="T36" fmla="*/ 12 w 40"/>
              <a:gd name="T37" fmla="*/ 4 h 46"/>
              <a:gd name="T38" fmla="*/ 17 w 40"/>
              <a:gd name="T39" fmla="*/ 5 h 46"/>
              <a:gd name="T40" fmla="*/ 23 w 40"/>
              <a:gd name="T41" fmla="*/ 6 h 46"/>
              <a:gd name="T42" fmla="*/ 23 w 40"/>
              <a:gd name="T43" fmla="*/ 2 h 46"/>
              <a:gd name="T44" fmla="*/ 25 w 40"/>
              <a:gd name="T45" fmla="*/ 4 h 46"/>
              <a:gd name="T46" fmla="*/ 28 w 40"/>
              <a:gd name="T47" fmla="*/ 4 h 46"/>
              <a:gd name="T48" fmla="*/ 32 w 40"/>
              <a:gd name="T4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46">
                <a:moveTo>
                  <a:pt x="32" y="0"/>
                </a:moveTo>
                <a:lnTo>
                  <a:pt x="40" y="27"/>
                </a:lnTo>
                <a:lnTo>
                  <a:pt x="38" y="46"/>
                </a:lnTo>
                <a:lnTo>
                  <a:pt x="35" y="46"/>
                </a:lnTo>
                <a:lnTo>
                  <a:pt x="34" y="46"/>
                </a:lnTo>
                <a:lnTo>
                  <a:pt x="27" y="46"/>
                </a:lnTo>
                <a:lnTo>
                  <a:pt x="24" y="41"/>
                </a:lnTo>
                <a:lnTo>
                  <a:pt x="20" y="43"/>
                </a:lnTo>
                <a:lnTo>
                  <a:pt x="20" y="39"/>
                </a:lnTo>
                <a:lnTo>
                  <a:pt x="16" y="41"/>
                </a:lnTo>
                <a:lnTo>
                  <a:pt x="12" y="42"/>
                </a:lnTo>
                <a:lnTo>
                  <a:pt x="6" y="38"/>
                </a:lnTo>
                <a:lnTo>
                  <a:pt x="6" y="31"/>
                </a:lnTo>
                <a:lnTo>
                  <a:pt x="2" y="24"/>
                </a:lnTo>
                <a:lnTo>
                  <a:pt x="5" y="23"/>
                </a:lnTo>
                <a:lnTo>
                  <a:pt x="6" y="13"/>
                </a:lnTo>
                <a:lnTo>
                  <a:pt x="1" y="4"/>
                </a:lnTo>
                <a:lnTo>
                  <a:pt x="0" y="4"/>
                </a:lnTo>
                <a:lnTo>
                  <a:pt x="12" y="4"/>
                </a:lnTo>
                <a:lnTo>
                  <a:pt x="17" y="5"/>
                </a:lnTo>
                <a:lnTo>
                  <a:pt x="23" y="6"/>
                </a:lnTo>
                <a:lnTo>
                  <a:pt x="23" y="2"/>
                </a:lnTo>
                <a:lnTo>
                  <a:pt x="25" y="4"/>
                </a:lnTo>
                <a:lnTo>
                  <a:pt x="28" y="4"/>
                </a:lnTo>
                <a:lnTo>
                  <a:pt x="3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1261">
            <a:extLst>
              <a:ext uri="{FF2B5EF4-FFF2-40B4-BE49-F238E27FC236}">
                <a16:creationId xmlns:a16="http://schemas.microsoft.com/office/drawing/2014/main" id="{A550C902-B9ED-2975-C227-AEDFE83B7F54}"/>
              </a:ext>
            </a:extLst>
          </p:cNvPr>
          <p:cNvSpPr>
            <a:spLocks/>
          </p:cNvSpPr>
          <p:nvPr/>
        </p:nvSpPr>
        <p:spPr bwMode="auto">
          <a:xfrm>
            <a:off x="4929211" y="5645162"/>
            <a:ext cx="149226" cy="163513"/>
          </a:xfrm>
          <a:custGeom>
            <a:avLst/>
            <a:gdLst>
              <a:gd name="T0" fmla="*/ 36 w 94"/>
              <a:gd name="T1" fmla="*/ 19 h 103"/>
              <a:gd name="T2" fmla="*/ 38 w 94"/>
              <a:gd name="T3" fmla="*/ 21 h 103"/>
              <a:gd name="T4" fmla="*/ 43 w 94"/>
              <a:gd name="T5" fmla="*/ 17 h 103"/>
              <a:gd name="T6" fmla="*/ 45 w 94"/>
              <a:gd name="T7" fmla="*/ 28 h 103"/>
              <a:gd name="T8" fmla="*/ 51 w 94"/>
              <a:gd name="T9" fmla="*/ 33 h 103"/>
              <a:gd name="T10" fmla="*/ 56 w 94"/>
              <a:gd name="T11" fmla="*/ 37 h 103"/>
              <a:gd name="T12" fmla="*/ 60 w 94"/>
              <a:gd name="T13" fmla="*/ 39 h 103"/>
              <a:gd name="T14" fmla="*/ 65 w 94"/>
              <a:gd name="T15" fmla="*/ 43 h 103"/>
              <a:gd name="T16" fmla="*/ 76 w 94"/>
              <a:gd name="T17" fmla="*/ 60 h 103"/>
              <a:gd name="T18" fmla="*/ 91 w 94"/>
              <a:gd name="T19" fmla="*/ 85 h 103"/>
              <a:gd name="T20" fmla="*/ 94 w 94"/>
              <a:gd name="T21" fmla="*/ 90 h 103"/>
              <a:gd name="T22" fmla="*/ 88 w 94"/>
              <a:gd name="T23" fmla="*/ 93 h 103"/>
              <a:gd name="T24" fmla="*/ 87 w 94"/>
              <a:gd name="T25" fmla="*/ 93 h 103"/>
              <a:gd name="T26" fmla="*/ 86 w 94"/>
              <a:gd name="T27" fmla="*/ 93 h 103"/>
              <a:gd name="T28" fmla="*/ 77 w 94"/>
              <a:gd name="T29" fmla="*/ 90 h 103"/>
              <a:gd name="T30" fmla="*/ 75 w 94"/>
              <a:gd name="T31" fmla="*/ 93 h 103"/>
              <a:gd name="T32" fmla="*/ 61 w 94"/>
              <a:gd name="T33" fmla="*/ 89 h 103"/>
              <a:gd name="T34" fmla="*/ 53 w 94"/>
              <a:gd name="T35" fmla="*/ 90 h 103"/>
              <a:gd name="T36" fmla="*/ 54 w 94"/>
              <a:gd name="T37" fmla="*/ 97 h 103"/>
              <a:gd name="T38" fmla="*/ 54 w 94"/>
              <a:gd name="T39" fmla="*/ 103 h 103"/>
              <a:gd name="T40" fmla="*/ 45 w 94"/>
              <a:gd name="T41" fmla="*/ 103 h 103"/>
              <a:gd name="T42" fmla="*/ 38 w 94"/>
              <a:gd name="T43" fmla="*/ 103 h 103"/>
              <a:gd name="T44" fmla="*/ 34 w 94"/>
              <a:gd name="T45" fmla="*/ 97 h 103"/>
              <a:gd name="T46" fmla="*/ 32 w 94"/>
              <a:gd name="T47" fmla="*/ 97 h 103"/>
              <a:gd name="T48" fmla="*/ 26 w 94"/>
              <a:gd name="T49" fmla="*/ 81 h 103"/>
              <a:gd name="T50" fmla="*/ 19 w 94"/>
              <a:gd name="T51" fmla="*/ 81 h 103"/>
              <a:gd name="T52" fmla="*/ 15 w 94"/>
              <a:gd name="T53" fmla="*/ 81 h 103"/>
              <a:gd name="T54" fmla="*/ 21 w 94"/>
              <a:gd name="T55" fmla="*/ 66 h 103"/>
              <a:gd name="T56" fmla="*/ 16 w 94"/>
              <a:gd name="T57" fmla="*/ 62 h 103"/>
              <a:gd name="T58" fmla="*/ 13 w 94"/>
              <a:gd name="T59" fmla="*/ 48 h 103"/>
              <a:gd name="T60" fmla="*/ 13 w 94"/>
              <a:gd name="T61" fmla="*/ 44 h 103"/>
              <a:gd name="T62" fmla="*/ 11 w 94"/>
              <a:gd name="T63" fmla="*/ 28 h 103"/>
              <a:gd name="T64" fmla="*/ 0 w 94"/>
              <a:gd name="T65" fmla="*/ 25 h 103"/>
              <a:gd name="T66" fmla="*/ 2 w 94"/>
              <a:gd name="T67" fmla="*/ 14 h 103"/>
              <a:gd name="T68" fmla="*/ 4 w 94"/>
              <a:gd name="T69" fmla="*/ 11 h 103"/>
              <a:gd name="T70" fmla="*/ 6 w 94"/>
              <a:gd name="T71" fmla="*/ 0 h 103"/>
              <a:gd name="T72" fmla="*/ 15 w 94"/>
              <a:gd name="T73" fmla="*/ 7 h 103"/>
              <a:gd name="T74" fmla="*/ 16 w 94"/>
              <a:gd name="T75" fmla="*/ 9 h 103"/>
              <a:gd name="T76" fmla="*/ 17 w 94"/>
              <a:gd name="T77" fmla="*/ 10 h 103"/>
              <a:gd name="T78" fmla="*/ 17 w 94"/>
              <a:gd name="T79" fmla="*/ 11 h 103"/>
              <a:gd name="T80" fmla="*/ 19 w 94"/>
              <a:gd name="T81" fmla="*/ 14 h 103"/>
              <a:gd name="T82" fmla="*/ 20 w 94"/>
              <a:gd name="T83" fmla="*/ 14 h 103"/>
              <a:gd name="T84" fmla="*/ 34 w 94"/>
              <a:gd name="T85" fmla="*/ 15 h 103"/>
              <a:gd name="T86" fmla="*/ 35 w 94"/>
              <a:gd name="T87" fmla="*/ 18 h 103"/>
              <a:gd name="T88" fmla="*/ 36 w 94"/>
              <a:gd name="T89" fmla="*/ 19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4" h="103">
                <a:moveTo>
                  <a:pt x="36" y="19"/>
                </a:moveTo>
                <a:lnTo>
                  <a:pt x="38" y="21"/>
                </a:lnTo>
                <a:lnTo>
                  <a:pt x="43" y="17"/>
                </a:lnTo>
                <a:lnTo>
                  <a:pt x="45" y="28"/>
                </a:lnTo>
                <a:lnTo>
                  <a:pt x="51" y="33"/>
                </a:lnTo>
                <a:lnTo>
                  <a:pt x="56" y="37"/>
                </a:lnTo>
                <a:lnTo>
                  <a:pt x="60" y="39"/>
                </a:lnTo>
                <a:lnTo>
                  <a:pt x="65" y="43"/>
                </a:lnTo>
                <a:lnTo>
                  <a:pt x="76" y="60"/>
                </a:lnTo>
                <a:lnTo>
                  <a:pt x="91" y="85"/>
                </a:lnTo>
                <a:lnTo>
                  <a:pt x="94" y="90"/>
                </a:lnTo>
                <a:lnTo>
                  <a:pt x="88" y="93"/>
                </a:lnTo>
                <a:lnTo>
                  <a:pt x="87" y="93"/>
                </a:lnTo>
                <a:lnTo>
                  <a:pt x="86" y="93"/>
                </a:lnTo>
                <a:lnTo>
                  <a:pt x="77" y="90"/>
                </a:lnTo>
                <a:lnTo>
                  <a:pt x="75" y="93"/>
                </a:lnTo>
                <a:lnTo>
                  <a:pt x="61" y="89"/>
                </a:lnTo>
                <a:lnTo>
                  <a:pt x="53" y="90"/>
                </a:lnTo>
                <a:lnTo>
                  <a:pt x="54" y="97"/>
                </a:lnTo>
                <a:lnTo>
                  <a:pt x="54" y="103"/>
                </a:lnTo>
                <a:lnTo>
                  <a:pt x="45" y="103"/>
                </a:lnTo>
                <a:lnTo>
                  <a:pt x="38" y="103"/>
                </a:lnTo>
                <a:lnTo>
                  <a:pt x="34" y="97"/>
                </a:lnTo>
                <a:lnTo>
                  <a:pt x="32" y="97"/>
                </a:lnTo>
                <a:lnTo>
                  <a:pt x="26" y="81"/>
                </a:lnTo>
                <a:lnTo>
                  <a:pt x="19" y="81"/>
                </a:lnTo>
                <a:lnTo>
                  <a:pt x="15" y="81"/>
                </a:lnTo>
                <a:lnTo>
                  <a:pt x="21" y="66"/>
                </a:lnTo>
                <a:lnTo>
                  <a:pt x="16" y="62"/>
                </a:lnTo>
                <a:lnTo>
                  <a:pt x="13" y="48"/>
                </a:lnTo>
                <a:lnTo>
                  <a:pt x="13" y="44"/>
                </a:lnTo>
                <a:lnTo>
                  <a:pt x="11" y="28"/>
                </a:lnTo>
                <a:lnTo>
                  <a:pt x="0" y="25"/>
                </a:lnTo>
                <a:lnTo>
                  <a:pt x="2" y="14"/>
                </a:lnTo>
                <a:lnTo>
                  <a:pt x="4" y="11"/>
                </a:lnTo>
                <a:lnTo>
                  <a:pt x="6" y="0"/>
                </a:lnTo>
                <a:lnTo>
                  <a:pt x="15" y="7"/>
                </a:lnTo>
                <a:lnTo>
                  <a:pt x="16" y="9"/>
                </a:lnTo>
                <a:lnTo>
                  <a:pt x="17" y="10"/>
                </a:lnTo>
                <a:lnTo>
                  <a:pt x="17" y="11"/>
                </a:lnTo>
                <a:lnTo>
                  <a:pt x="19" y="14"/>
                </a:lnTo>
                <a:lnTo>
                  <a:pt x="20" y="14"/>
                </a:lnTo>
                <a:lnTo>
                  <a:pt x="34" y="15"/>
                </a:lnTo>
                <a:lnTo>
                  <a:pt x="35" y="18"/>
                </a:lnTo>
                <a:lnTo>
                  <a:pt x="36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Freeform 1262">
            <a:extLst>
              <a:ext uri="{FF2B5EF4-FFF2-40B4-BE49-F238E27FC236}">
                <a16:creationId xmlns:a16="http://schemas.microsoft.com/office/drawing/2014/main" id="{30EF345A-EFD0-3542-987E-EE052C1C48C1}"/>
              </a:ext>
            </a:extLst>
          </p:cNvPr>
          <p:cNvSpPr>
            <a:spLocks/>
          </p:cNvSpPr>
          <p:nvPr/>
        </p:nvSpPr>
        <p:spPr bwMode="auto">
          <a:xfrm>
            <a:off x="5140350" y="5695962"/>
            <a:ext cx="17463" cy="44450"/>
          </a:xfrm>
          <a:custGeom>
            <a:avLst/>
            <a:gdLst>
              <a:gd name="T0" fmla="*/ 0 w 11"/>
              <a:gd name="T1" fmla="*/ 0 h 28"/>
              <a:gd name="T2" fmla="*/ 10 w 11"/>
              <a:gd name="T3" fmla="*/ 8 h 28"/>
              <a:gd name="T4" fmla="*/ 11 w 11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28">
                <a:moveTo>
                  <a:pt x="0" y="0"/>
                </a:moveTo>
                <a:lnTo>
                  <a:pt x="10" y="8"/>
                </a:lnTo>
                <a:lnTo>
                  <a:pt x="11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1263">
            <a:extLst>
              <a:ext uri="{FF2B5EF4-FFF2-40B4-BE49-F238E27FC236}">
                <a16:creationId xmlns:a16="http://schemas.microsoft.com/office/drawing/2014/main" id="{3223BAC4-926D-347A-0E42-E31CCC2CC036}"/>
              </a:ext>
            </a:extLst>
          </p:cNvPr>
          <p:cNvSpPr>
            <a:spLocks/>
          </p:cNvSpPr>
          <p:nvPr/>
        </p:nvSpPr>
        <p:spPr bwMode="auto">
          <a:xfrm>
            <a:off x="5137175" y="5708662"/>
            <a:ext cx="20638" cy="60325"/>
          </a:xfrm>
          <a:custGeom>
            <a:avLst/>
            <a:gdLst>
              <a:gd name="T0" fmla="*/ 13 w 13"/>
              <a:gd name="T1" fmla="*/ 20 h 38"/>
              <a:gd name="T2" fmla="*/ 9 w 13"/>
              <a:gd name="T3" fmla="*/ 38 h 38"/>
              <a:gd name="T4" fmla="*/ 8 w 13"/>
              <a:gd name="T5" fmla="*/ 35 h 38"/>
              <a:gd name="T6" fmla="*/ 5 w 13"/>
              <a:gd name="T7" fmla="*/ 33 h 38"/>
              <a:gd name="T8" fmla="*/ 4 w 13"/>
              <a:gd name="T9" fmla="*/ 31 h 38"/>
              <a:gd name="T10" fmla="*/ 1 w 13"/>
              <a:gd name="T11" fmla="*/ 18 h 38"/>
              <a:gd name="T12" fmla="*/ 2 w 13"/>
              <a:gd name="T13" fmla="*/ 11 h 38"/>
              <a:gd name="T14" fmla="*/ 0 w 13"/>
              <a:gd name="T1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38">
                <a:moveTo>
                  <a:pt x="13" y="20"/>
                </a:moveTo>
                <a:lnTo>
                  <a:pt x="9" y="38"/>
                </a:lnTo>
                <a:lnTo>
                  <a:pt x="8" y="35"/>
                </a:lnTo>
                <a:lnTo>
                  <a:pt x="5" y="33"/>
                </a:lnTo>
                <a:lnTo>
                  <a:pt x="4" y="31"/>
                </a:lnTo>
                <a:lnTo>
                  <a:pt x="1" y="18"/>
                </a:lnTo>
                <a:lnTo>
                  <a:pt x="2" y="1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1264">
            <a:extLst>
              <a:ext uri="{FF2B5EF4-FFF2-40B4-BE49-F238E27FC236}">
                <a16:creationId xmlns:a16="http://schemas.microsoft.com/office/drawing/2014/main" id="{8A46DE81-9F95-98E9-1629-B78BE53414C8}"/>
              </a:ext>
            </a:extLst>
          </p:cNvPr>
          <p:cNvSpPr>
            <a:spLocks/>
          </p:cNvSpPr>
          <p:nvPr/>
        </p:nvSpPr>
        <p:spPr bwMode="auto">
          <a:xfrm>
            <a:off x="5181625" y="5707074"/>
            <a:ext cx="22225" cy="92075"/>
          </a:xfrm>
          <a:custGeom>
            <a:avLst/>
            <a:gdLst>
              <a:gd name="T0" fmla="*/ 4 w 14"/>
              <a:gd name="T1" fmla="*/ 0 h 58"/>
              <a:gd name="T2" fmla="*/ 11 w 14"/>
              <a:gd name="T3" fmla="*/ 6 h 58"/>
              <a:gd name="T4" fmla="*/ 13 w 14"/>
              <a:gd name="T5" fmla="*/ 6 h 58"/>
              <a:gd name="T6" fmla="*/ 14 w 14"/>
              <a:gd name="T7" fmla="*/ 19 h 58"/>
              <a:gd name="T8" fmla="*/ 10 w 14"/>
              <a:gd name="T9" fmla="*/ 39 h 58"/>
              <a:gd name="T10" fmla="*/ 0 w 14"/>
              <a:gd name="T11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58">
                <a:moveTo>
                  <a:pt x="4" y="0"/>
                </a:moveTo>
                <a:lnTo>
                  <a:pt x="11" y="6"/>
                </a:lnTo>
                <a:lnTo>
                  <a:pt x="13" y="6"/>
                </a:lnTo>
                <a:lnTo>
                  <a:pt x="14" y="19"/>
                </a:lnTo>
                <a:lnTo>
                  <a:pt x="10" y="39"/>
                </a:lnTo>
                <a:lnTo>
                  <a:pt x="0" y="5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1265">
            <a:extLst>
              <a:ext uri="{FF2B5EF4-FFF2-40B4-BE49-F238E27FC236}">
                <a16:creationId xmlns:a16="http://schemas.microsoft.com/office/drawing/2014/main" id="{A1C743DC-BD58-3390-8900-9C3C98F9319B}"/>
              </a:ext>
            </a:extLst>
          </p:cNvPr>
          <p:cNvSpPr>
            <a:spLocks/>
          </p:cNvSpPr>
          <p:nvPr/>
        </p:nvSpPr>
        <p:spPr bwMode="auto">
          <a:xfrm>
            <a:off x="5149875" y="5708662"/>
            <a:ext cx="31750" cy="93663"/>
          </a:xfrm>
          <a:custGeom>
            <a:avLst/>
            <a:gdLst>
              <a:gd name="T0" fmla="*/ 20 w 20"/>
              <a:gd name="T1" fmla="*/ 57 h 59"/>
              <a:gd name="T2" fmla="*/ 20 w 20"/>
              <a:gd name="T3" fmla="*/ 59 h 59"/>
              <a:gd name="T4" fmla="*/ 18 w 20"/>
              <a:gd name="T5" fmla="*/ 57 h 59"/>
              <a:gd name="T6" fmla="*/ 8 w 20"/>
              <a:gd name="T7" fmla="*/ 52 h 59"/>
              <a:gd name="T8" fmla="*/ 0 w 20"/>
              <a:gd name="T9" fmla="*/ 42 h 59"/>
              <a:gd name="T10" fmla="*/ 1 w 20"/>
              <a:gd name="T11" fmla="*/ 38 h 59"/>
              <a:gd name="T12" fmla="*/ 5 w 20"/>
              <a:gd name="T13" fmla="*/ 20 h 59"/>
              <a:gd name="T14" fmla="*/ 4 w 20"/>
              <a:gd name="T15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59">
                <a:moveTo>
                  <a:pt x="20" y="57"/>
                </a:moveTo>
                <a:lnTo>
                  <a:pt x="20" y="59"/>
                </a:lnTo>
                <a:lnTo>
                  <a:pt x="18" y="57"/>
                </a:lnTo>
                <a:lnTo>
                  <a:pt x="8" y="52"/>
                </a:lnTo>
                <a:lnTo>
                  <a:pt x="0" y="42"/>
                </a:lnTo>
                <a:lnTo>
                  <a:pt x="1" y="38"/>
                </a:lnTo>
                <a:lnTo>
                  <a:pt x="5" y="20"/>
                </a:lnTo>
                <a:lnTo>
                  <a:pt x="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Line 1266">
            <a:extLst>
              <a:ext uri="{FF2B5EF4-FFF2-40B4-BE49-F238E27FC236}">
                <a16:creationId xmlns:a16="http://schemas.microsoft.com/office/drawing/2014/main" id="{698E4701-A974-BF43-317C-3DE3B6D1F56F}"/>
              </a:ext>
            </a:extLst>
          </p:cNvPr>
          <p:cNvSpPr>
            <a:spLocks noChangeShapeType="1"/>
          </p:cNvSpPr>
          <p:nvPr/>
        </p:nvSpPr>
        <p:spPr bwMode="auto">
          <a:xfrm>
            <a:off x="4213245" y="5773749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1267">
            <a:extLst>
              <a:ext uri="{FF2B5EF4-FFF2-40B4-BE49-F238E27FC236}">
                <a16:creationId xmlns:a16="http://schemas.microsoft.com/office/drawing/2014/main" id="{C76A8CD1-B04D-9239-25D7-9874EB1CADD5}"/>
              </a:ext>
            </a:extLst>
          </p:cNvPr>
          <p:cNvSpPr>
            <a:spLocks/>
          </p:cNvSpPr>
          <p:nvPr/>
        </p:nvSpPr>
        <p:spPr bwMode="auto">
          <a:xfrm>
            <a:off x="4110057" y="5761049"/>
            <a:ext cx="109538" cy="41275"/>
          </a:xfrm>
          <a:custGeom>
            <a:avLst/>
            <a:gdLst>
              <a:gd name="T0" fmla="*/ 0 w 69"/>
              <a:gd name="T1" fmla="*/ 26 h 26"/>
              <a:gd name="T2" fmla="*/ 3 w 69"/>
              <a:gd name="T3" fmla="*/ 24 h 26"/>
              <a:gd name="T4" fmla="*/ 7 w 69"/>
              <a:gd name="T5" fmla="*/ 21 h 26"/>
              <a:gd name="T6" fmla="*/ 14 w 69"/>
              <a:gd name="T7" fmla="*/ 19 h 26"/>
              <a:gd name="T8" fmla="*/ 26 w 69"/>
              <a:gd name="T9" fmla="*/ 0 h 26"/>
              <a:gd name="T10" fmla="*/ 45 w 69"/>
              <a:gd name="T11" fmla="*/ 1 h 26"/>
              <a:gd name="T12" fmla="*/ 69 w 69"/>
              <a:gd name="T13" fmla="*/ 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9" h="26">
                <a:moveTo>
                  <a:pt x="0" y="26"/>
                </a:moveTo>
                <a:lnTo>
                  <a:pt x="3" y="24"/>
                </a:lnTo>
                <a:lnTo>
                  <a:pt x="7" y="21"/>
                </a:lnTo>
                <a:lnTo>
                  <a:pt x="14" y="19"/>
                </a:lnTo>
                <a:lnTo>
                  <a:pt x="26" y="0"/>
                </a:lnTo>
                <a:lnTo>
                  <a:pt x="45" y="1"/>
                </a:lnTo>
                <a:lnTo>
                  <a:pt x="69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1268">
            <a:extLst>
              <a:ext uri="{FF2B5EF4-FFF2-40B4-BE49-F238E27FC236}">
                <a16:creationId xmlns:a16="http://schemas.microsoft.com/office/drawing/2014/main" id="{C24DB347-8604-C7A0-4992-AB9269815F00}"/>
              </a:ext>
            </a:extLst>
          </p:cNvPr>
          <p:cNvSpPr>
            <a:spLocks/>
          </p:cNvSpPr>
          <p:nvPr/>
        </p:nvSpPr>
        <p:spPr bwMode="auto">
          <a:xfrm>
            <a:off x="4051320" y="5762637"/>
            <a:ext cx="69850" cy="66675"/>
          </a:xfrm>
          <a:custGeom>
            <a:avLst/>
            <a:gdLst>
              <a:gd name="T0" fmla="*/ 3 w 44"/>
              <a:gd name="T1" fmla="*/ 41 h 42"/>
              <a:gd name="T2" fmla="*/ 3 w 44"/>
              <a:gd name="T3" fmla="*/ 42 h 42"/>
              <a:gd name="T4" fmla="*/ 3 w 44"/>
              <a:gd name="T5" fmla="*/ 41 h 42"/>
              <a:gd name="T6" fmla="*/ 0 w 44"/>
              <a:gd name="T7" fmla="*/ 31 h 42"/>
              <a:gd name="T8" fmla="*/ 1 w 44"/>
              <a:gd name="T9" fmla="*/ 23 h 42"/>
              <a:gd name="T10" fmla="*/ 4 w 44"/>
              <a:gd name="T11" fmla="*/ 11 h 42"/>
              <a:gd name="T12" fmla="*/ 10 w 44"/>
              <a:gd name="T13" fmla="*/ 3 h 42"/>
              <a:gd name="T14" fmla="*/ 16 w 44"/>
              <a:gd name="T15" fmla="*/ 1 h 42"/>
              <a:gd name="T16" fmla="*/ 23 w 44"/>
              <a:gd name="T17" fmla="*/ 0 h 42"/>
              <a:gd name="T18" fmla="*/ 23 w 44"/>
              <a:gd name="T19" fmla="*/ 1 h 42"/>
              <a:gd name="T20" fmla="*/ 27 w 44"/>
              <a:gd name="T21" fmla="*/ 10 h 42"/>
              <a:gd name="T22" fmla="*/ 38 w 44"/>
              <a:gd name="T23" fmla="*/ 15 h 42"/>
              <a:gd name="T24" fmla="*/ 44 w 44"/>
              <a:gd name="T25" fmla="*/ 20 h 42"/>
              <a:gd name="T26" fmla="*/ 40 w 44"/>
              <a:gd name="T27" fmla="*/ 23 h 42"/>
              <a:gd name="T28" fmla="*/ 37 w 44"/>
              <a:gd name="T29" fmla="*/ 25 h 42"/>
              <a:gd name="T30" fmla="*/ 27 w 44"/>
              <a:gd name="T31" fmla="*/ 34 h 42"/>
              <a:gd name="T32" fmla="*/ 21 w 44"/>
              <a:gd name="T33" fmla="*/ 40 h 42"/>
              <a:gd name="T34" fmla="*/ 3 w 44"/>
              <a:gd name="T35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" h="42">
                <a:moveTo>
                  <a:pt x="3" y="41"/>
                </a:moveTo>
                <a:lnTo>
                  <a:pt x="3" y="42"/>
                </a:lnTo>
                <a:lnTo>
                  <a:pt x="3" y="41"/>
                </a:lnTo>
                <a:lnTo>
                  <a:pt x="0" y="31"/>
                </a:lnTo>
                <a:lnTo>
                  <a:pt x="1" y="23"/>
                </a:lnTo>
                <a:lnTo>
                  <a:pt x="4" y="11"/>
                </a:lnTo>
                <a:lnTo>
                  <a:pt x="10" y="3"/>
                </a:lnTo>
                <a:lnTo>
                  <a:pt x="16" y="1"/>
                </a:lnTo>
                <a:lnTo>
                  <a:pt x="23" y="0"/>
                </a:lnTo>
                <a:lnTo>
                  <a:pt x="23" y="1"/>
                </a:lnTo>
                <a:lnTo>
                  <a:pt x="27" y="10"/>
                </a:lnTo>
                <a:lnTo>
                  <a:pt x="38" y="15"/>
                </a:lnTo>
                <a:lnTo>
                  <a:pt x="44" y="20"/>
                </a:lnTo>
                <a:lnTo>
                  <a:pt x="40" y="23"/>
                </a:lnTo>
                <a:lnTo>
                  <a:pt x="37" y="25"/>
                </a:lnTo>
                <a:lnTo>
                  <a:pt x="27" y="34"/>
                </a:lnTo>
                <a:lnTo>
                  <a:pt x="21" y="40"/>
                </a:lnTo>
                <a:lnTo>
                  <a:pt x="3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1269">
            <a:extLst>
              <a:ext uri="{FF2B5EF4-FFF2-40B4-BE49-F238E27FC236}">
                <a16:creationId xmlns:a16="http://schemas.microsoft.com/office/drawing/2014/main" id="{E01618DA-C13F-ACE2-0B1D-B236DE50BA6E}"/>
              </a:ext>
            </a:extLst>
          </p:cNvPr>
          <p:cNvSpPr>
            <a:spLocks/>
          </p:cNvSpPr>
          <p:nvPr/>
        </p:nvSpPr>
        <p:spPr bwMode="auto">
          <a:xfrm>
            <a:off x="5292751" y="5770574"/>
            <a:ext cx="38100" cy="68263"/>
          </a:xfrm>
          <a:custGeom>
            <a:avLst/>
            <a:gdLst>
              <a:gd name="T0" fmla="*/ 13 w 24"/>
              <a:gd name="T1" fmla="*/ 40 h 43"/>
              <a:gd name="T2" fmla="*/ 11 w 24"/>
              <a:gd name="T3" fmla="*/ 43 h 43"/>
              <a:gd name="T4" fmla="*/ 8 w 24"/>
              <a:gd name="T5" fmla="*/ 36 h 43"/>
              <a:gd name="T6" fmla="*/ 8 w 24"/>
              <a:gd name="T7" fmla="*/ 35 h 43"/>
              <a:gd name="T8" fmla="*/ 8 w 24"/>
              <a:gd name="T9" fmla="*/ 33 h 43"/>
              <a:gd name="T10" fmla="*/ 1 w 24"/>
              <a:gd name="T11" fmla="*/ 18 h 43"/>
              <a:gd name="T12" fmla="*/ 0 w 24"/>
              <a:gd name="T13" fmla="*/ 15 h 43"/>
              <a:gd name="T14" fmla="*/ 0 w 24"/>
              <a:gd name="T15" fmla="*/ 14 h 43"/>
              <a:gd name="T16" fmla="*/ 0 w 24"/>
              <a:gd name="T17" fmla="*/ 11 h 43"/>
              <a:gd name="T18" fmla="*/ 0 w 24"/>
              <a:gd name="T19" fmla="*/ 11 h 43"/>
              <a:gd name="T20" fmla="*/ 5 w 24"/>
              <a:gd name="T21" fmla="*/ 6 h 43"/>
              <a:gd name="T22" fmla="*/ 11 w 24"/>
              <a:gd name="T23" fmla="*/ 0 h 43"/>
              <a:gd name="T24" fmla="*/ 18 w 24"/>
              <a:gd name="T25" fmla="*/ 3 h 43"/>
              <a:gd name="T26" fmla="*/ 24 w 24"/>
              <a:gd name="T27" fmla="*/ 15 h 43"/>
              <a:gd name="T28" fmla="*/ 23 w 24"/>
              <a:gd name="T29" fmla="*/ 18 h 43"/>
              <a:gd name="T30" fmla="*/ 23 w 24"/>
              <a:gd name="T31" fmla="*/ 21 h 43"/>
              <a:gd name="T32" fmla="*/ 16 w 24"/>
              <a:gd name="T33" fmla="*/ 39 h 43"/>
              <a:gd name="T34" fmla="*/ 15 w 24"/>
              <a:gd name="T35" fmla="*/ 39 h 43"/>
              <a:gd name="T36" fmla="*/ 13 w 24"/>
              <a:gd name="T37" fmla="*/ 4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43">
                <a:moveTo>
                  <a:pt x="13" y="40"/>
                </a:moveTo>
                <a:lnTo>
                  <a:pt x="11" y="43"/>
                </a:lnTo>
                <a:lnTo>
                  <a:pt x="8" y="36"/>
                </a:lnTo>
                <a:lnTo>
                  <a:pt x="8" y="35"/>
                </a:lnTo>
                <a:lnTo>
                  <a:pt x="8" y="33"/>
                </a:lnTo>
                <a:lnTo>
                  <a:pt x="1" y="18"/>
                </a:lnTo>
                <a:lnTo>
                  <a:pt x="0" y="15"/>
                </a:lnTo>
                <a:lnTo>
                  <a:pt x="0" y="14"/>
                </a:lnTo>
                <a:lnTo>
                  <a:pt x="0" y="11"/>
                </a:lnTo>
                <a:lnTo>
                  <a:pt x="0" y="11"/>
                </a:lnTo>
                <a:lnTo>
                  <a:pt x="5" y="6"/>
                </a:lnTo>
                <a:lnTo>
                  <a:pt x="11" y="0"/>
                </a:lnTo>
                <a:lnTo>
                  <a:pt x="18" y="3"/>
                </a:lnTo>
                <a:lnTo>
                  <a:pt x="24" y="15"/>
                </a:lnTo>
                <a:lnTo>
                  <a:pt x="23" y="18"/>
                </a:lnTo>
                <a:lnTo>
                  <a:pt x="23" y="21"/>
                </a:lnTo>
                <a:lnTo>
                  <a:pt x="16" y="39"/>
                </a:lnTo>
                <a:lnTo>
                  <a:pt x="15" y="39"/>
                </a:lnTo>
                <a:lnTo>
                  <a:pt x="13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1270">
            <a:extLst>
              <a:ext uri="{FF2B5EF4-FFF2-40B4-BE49-F238E27FC236}">
                <a16:creationId xmlns:a16="http://schemas.microsoft.com/office/drawing/2014/main" id="{76E1FE95-1C22-53E7-FCE1-FA246FB3D996}"/>
              </a:ext>
            </a:extLst>
          </p:cNvPr>
          <p:cNvSpPr>
            <a:spLocks/>
          </p:cNvSpPr>
          <p:nvPr/>
        </p:nvSpPr>
        <p:spPr bwMode="auto">
          <a:xfrm>
            <a:off x="5072087" y="5786449"/>
            <a:ext cx="68263" cy="76200"/>
          </a:xfrm>
          <a:custGeom>
            <a:avLst/>
            <a:gdLst>
              <a:gd name="T0" fmla="*/ 30 w 43"/>
              <a:gd name="T1" fmla="*/ 48 h 48"/>
              <a:gd name="T2" fmla="*/ 27 w 43"/>
              <a:gd name="T3" fmla="*/ 42 h 48"/>
              <a:gd name="T4" fmla="*/ 23 w 43"/>
              <a:gd name="T5" fmla="*/ 44 h 48"/>
              <a:gd name="T6" fmla="*/ 22 w 43"/>
              <a:gd name="T7" fmla="*/ 40 h 48"/>
              <a:gd name="T8" fmla="*/ 15 w 43"/>
              <a:gd name="T9" fmla="*/ 25 h 48"/>
              <a:gd name="T10" fmla="*/ 11 w 43"/>
              <a:gd name="T11" fmla="*/ 26 h 48"/>
              <a:gd name="T12" fmla="*/ 0 w 43"/>
              <a:gd name="T13" fmla="*/ 25 h 48"/>
              <a:gd name="T14" fmla="*/ 4 w 43"/>
              <a:gd name="T15" fmla="*/ 8 h 48"/>
              <a:gd name="T16" fmla="*/ 4 w 43"/>
              <a:gd name="T17" fmla="*/ 5 h 48"/>
              <a:gd name="T18" fmla="*/ 13 w 43"/>
              <a:gd name="T19" fmla="*/ 8 h 48"/>
              <a:gd name="T20" fmla="*/ 15 w 43"/>
              <a:gd name="T21" fmla="*/ 8 h 48"/>
              <a:gd name="T22" fmla="*/ 15 w 43"/>
              <a:gd name="T23" fmla="*/ 5 h 48"/>
              <a:gd name="T24" fmla="*/ 16 w 43"/>
              <a:gd name="T25" fmla="*/ 4 h 48"/>
              <a:gd name="T26" fmla="*/ 20 w 43"/>
              <a:gd name="T27" fmla="*/ 1 h 48"/>
              <a:gd name="T28" fmla="*/ 24 w 43"/>
              <a:gd name="T29" fmla="*/ 0 h 48"/>
              <a:gd name="T30" fmla="*/ 26 w 43"/>
              <a:gd name="T31" fmla="*/ 8 h 48"/>
              <a:gd name="T32" fmla="*/ 28 w 43"/>
              <a:gd name="T33" fmla="*/ 8 h 48"/>
              <a:gd name="T34" fmla="*/ 32 w 43"/>
              <a:gd name="T35" fmla="*/ 5 h 48"/>
              <a:gd name="T36" fmla="*/ 35 w 43"/>
              <a:gd name="T37" fmla="*/ 7 h 48"/>
              <a:gd name="T38" fmla="*/ 38 w 43"/>
              <a:gd name="T39" fmla="*/ 8 h 48"/>
              <a:gd name="T40" fmla="*/ 39 w 43"/>
              <a:gd name="T41" fmla="*/ 8 h 48"/>
              <a:gd name="T42" fmla="*/ 39 w 43"/>
              <a:gd name="T43" fmla="*/ 7 h 48"/>
              <a:gd name="T44" fmla="*/ 41 w 43"/>
              <a:gd name="T45" fmla="*/ 5 h 48"/>
              <a:gd name="T46" fmla="*/ 41 w 43"/>
              <a:gd name="T47" fmla="*/ 4 h 48"/>
              <a:gd name="T48" fmla="*/ 42 w 43"/>
              <a:gd name="T49" fmla="*/ 5 h 48"/>
              <a:gd name="T50" fmla="*/ 42 w 43"/>
              <a:gd name="T51" fmla="*/ 5 h 48"/>
              <a:gd name="T52" fmla="*/ 42 w 43"/>
              <a:gd name="T53" fmla="*/ 8 h 48"/>
              <a:gd name="T54" fmla="*/ 43 w 43"/>
              <a:gd name="T55" fmla="*/ 1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3" h="48">
                <a:moveTo>
                  <a:pt x="30" y="48"/>
                </a:moveTo>
                <a:lnTo>
                  <a:pt x="27" y="42"/>
                </a:lnTo>
                <a:lnTo>
                  <a:pt x="23" y="44"/>
                </a:lnTo>
                <a:lnTo>
                  <a:pt x="22" y="40"/>
                </a:lnTo>
                <a:lnTo>
                  <a:pt x="15" y="25"/>
                </a:lnTo>
                <a:lnTo>
                  <a:pt x="11" y="26"/>
                </a:lnTo>
                <a:lnTo>
                  <a:pt x="0" y="25"/>
                </a:lnTo>
                <a:lnTo>
                  <a:pt x="4" y="8"/>
                </a:lnTo>
                <a:lnTo>
                  <a:pt x="4" y="5"/>
                </a:lnTo>
                <a:lnTo>
                  <a:pt x="13" y="8"/>
                </a:lnTo>
                <a:lnTo>
                  <a:pt x="15" y="8"/>
                </a:lnTo>
                <a:lnTo>
                  <a:pt x="15" y="5"/>
                </a:lnTo>
                <a:lnTo>
                  <a:pt x="16" y="4"/>
                </a:lnTo>
                <a:lnTo>
                  <a:pt x="20" y="1"/>
                </a:lnTo>
                <a:lnTo>
                  <a:pt x="24" y="0"/>
                </a:lnTo>
                <a:lnTo>
                  <a:pt x="26" y="8"/>
                </a:lnTo>
                <a:lnTo>
                  <a:pt x="28" y="8"/>
                </a:lnTo>
                <a:lnTo>
                  <a:pt x="32" y="5"/>
                </a:lnTo>
                <a:lnTo>
                  <a:pt x="35" y="7"/>
                </a:lnTo>
                <a:lnTo>
                  <a:pt x="38" y="8"/>
                </a:lnTo>
                <a:lnTo>
                  <a:pt x="39" y="8"/>
                </a:lnTo>
                <a:lnTo>
                  <a:pt x="39" y="7"/>
                </a:lnTo>
                <a:lnTo>
                  <a:pt x="41" y="5"/>
                </a:lnTo>
                <a:lnTo>
                  <a:pt x="41" y="4"/>
                </a:lnTo>
                <a:lnTo>
                  <a:pt x="42" y="5"/>
                </a:lnTo>
                <a:lnTo>
                  <a:pt x="42" y="5"/>
                </a:lnTo>
                <a:lnTo>
                  <a:pt x="42" y="8"/>
                </a:lnTo>
                <a:lnTo>
                  <a:pt x="43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1271">
            <a:extLst>
              <a:ext uri="{FF2B5EF4-FFF2-40B4-BE49-F238E27FC236}">
                <a16:creationId xmlns:a16="http://schemas.microsoft.com/office/drawing/2014/main" id="{32A1144E-820C-1F3C-67B7-EAF86C0EE769}"/>
              </a:ext>
            </a:extLst>
          </p:cNvPr>
          <p:cNvSpPr>
            <a:spLocks/>
          </p:cNvSpPr>
          <p:nvPr/>
        </p:nvSpPr>
        <p:spPr bwMode="auto">
          <a:xfrm>
            <a:off x="5134000" y="5799149"/>
            <a:ext cx="12700" cy="46038"/>
          </a:xfrm>
          <a:custGeom>
            <a:avLst/>
            <a:gdLst>
              <a:gd name="T0" fmla="*/ 8 w 8"/>
              <a:gd name="T1" fmla="*/ 0 h 29"/>
              <a:gd name="T2" fmla="*/ 4 w 8"/>
              <a:gd name="T3" fmla="*/ 2 h 29"/>
              <a:gd name="T4" fmla="*/ 3 w 8"/>
              <a:gd name="T5" fmla="*/ 3 h 29"/>
              <a:gd name="T6" fmla="*/ 2 w 8"/>
              <a:gd name="T7" fmla="*/ 6 h 29"/>
              <a:gd name="T8" fmla="*/ 2 w 8"/>
              <a:gd name="T9" fmla="*/ 7 h 29"/>
              <a:gd name="T10" fmla="*/ 0 w 8"/>
              <a:gd name="T11" fmla="*/ 11 h 29"/>
              <a:gd name="T12" fmla="*/ 3 w 8"/>
              <a:gd name="T13" fmla="*/ 15 h 29"/>
              <a:gd name="T14" fmla="*/ 6 w 8"/>
              <a:gd name="T15" fmla="*/ 15 h 29"/>
              <a:gd name="T16" fmla="*/ 4 w 8"/>
              <a:gd name="T17" fmla="*/ 21 h 29"/>
              <a:gd name="T18" fmla="*/ 7 w 8"/>
              <a:gd name="T19" fmla="*/ 22 h 29"/>
              <a:gd name="T20" fmla="*/ 6 w 8"/>
              <a:gd name="T2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29">
                <a:moveTo>
                  <a:pt x="8" y="0"/>
                </a:moveTo>
                <a:lnTo>
                  <a:pt x="4" y="2"/>
                </a:lnTo>
                <a:lnTo>
                  <a:pt x="3" y="3"/>
                </a:lnTo>
                <a:lnTo>
                  <a:pt x="2" y="6"/>
                </a:lnTo>
                <a:lnTo>
                  <a:pt x="2" y="7"/>
                </a:lnTo>
                <a:lnTo>
                  <a:pt x="0" y="11"/>
                </a:lnTo>
                <a:lnTo>
                  <a:pt x="3" y="15"/>
                </a:lnTo>
                <a:lnTo>
                  <a:pt x="6" y="15"/>
                </a:lnTo>
                <a:lnTo>
                  <a:pt x="4" y="21"/>
                </a:lnTo>
                <a:lnTo>
                  <a:pt x="7" y="22"/>
                </a:lnTo>
                <a:lnTo>
                  <a:pt x="6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1272">
            <a:extLst>
              <a:ext uri="{FF2B5EF4-FFF2-40B4-BE49-F238E27FC236}">
                <a16:creationId xmlns:a16="http://schemas.microsoft.com/office/drawing/2014/main" id="{0E502710-8BBD-C86A-1ED5-AE039B0B7781}"/>
              </a:ext>
            </a:extLst>
          </p:cNvPr>
          <p:cNvSpPr>
            <a:spLocks/>
          </p:cNvSpPr>
          <p:nvPr/>
        </p:nvSpPr>
        <p:spPr bwMode="auto">
          <a:xfrm>
            <a:off x="5134000" y="5791212"/>
            <a:ext cx="53975" cy="58738"/>
          </a:xfrm>
          <a:custGeom>
            <a:avLst/>
            <a:gdLst>
              <a:gd name="T0" fmla="*/ 29 w 34"/>
              <a:gd name="T1" fmla="*/ 19 h 37"/>
              <a:gd name="T2" fmla="*/ 32 w 34"/>
              <a:gd name="T3" fmla="*/ 20 h 37"/>
              <a:gd name="T4" fmla="*/ 34 w 34"/>
              <a:gd name="T5" fmla="*/ 24 h 37"/>
              <a:gd name="T6" fmla="*/ 33 w 34"/>
              <a:gd name="T7" fmla="*/ 37 h 37"/>
              <a:gd name="T8" fmla="*/ 22 w 34"/>
              <a:gd name="T9" fmla="*/ 34 h 37"/>
              <a:gd name="T10" fmla="*/ 18 w 34"/>
              <a:gd name="T11" fmla="*/ 35 h 37"/>
              <a:gd name="T12" fmla="*/ 15 w 34"/>
              <a:gd name="T13" fmla="*/ 35 h 37"/>
              <a:gd name="T14" fmla="*/ 13 w 34"/>
              <a:gd name="T15" fmla="*/ 34 h 37"/>
              <a:gd name="T16" fmla="*/ 11 w 34"/>
              <a:gd name="T17" fmla="*/ 32 h 37"/>
              <a:gd name="T18" fmla="*/ 10 w 34"/>
              <a:gd name="T19" fmla="*/ 32 h 37"/>
              <a:gd name="T20" fmla="*/ 8 w 34"/>
              <a:gd name="T21" fmla="*/ 32 h 37"/>
              <a:gd name="T22" fmla="*/ 6 w 34"/>
              <a:gd name="T23" fmla="*/ 34 h 37"/>
              <a:gd name="T24" fmla="*/ 7 w 34"/>
              <a:gd name="T25" fmla="*/ 27 h 37"/>
              <a:gd name="T26" fmla="*/ 4 w 34"/>
              <a:gd name="T27" fmla="*/ 26 h 37"/>
              <a:gd name="T28" fmla="*/ 6 w 34"/>
              <a:gd name="T29" fmla="*/ 20 h 37"/>
              <a:gd name="T30" fmla="*/ 3 w 34"/>
              <a:gd name="T31" fmla="*/ 20 h 37"/>
              <a:gd name="T32" fmla="*/ 0 w 34"/>
              <a:gd name="T33" fmla="*/ 16 h 37"/>
              <a:gd name="T34" fmla="*/ 2 w 34"/>
              <a:gd name="T35" fmla="*/ 12 h 37"/>
              <a:gd name="T36" fmla="*/ 2 w 34"/>
              <a:gd name="T37" fmla="*/ 11 h 37"/>
              <a:gd name="T38" fmla="*/ 3 w 34"/>
              <a:gd name="T39" fmla="*/ 8 h 37"/>
              <a:gd name="T40" fmla="*/ 4 w 34"/>
              <a:gd name="T41" fmla="*/ 7 h 37"/>
              <a:gd name="T42" fmla="*/ 8 w 34"/>
              <a:gd name="T43" fmla="*/ 5 h 37"/>
              <a:gd name="T44" fmla="*/ 18 w 34"/>
              <a:gd name="T45" fmla="*/ 0 h 37"/>
              <a:gd name="T46" fmla="*/ 28 w 34"/>
              <a:gd name="T47" fmla="*/ 5 h 37"/>
              <a:gd name="T48" fmla="*/ 30 w 34"/>
              <a:gd name="T49" fmla="*/ 7 h 37"/>
              <a:gd name="T50" fmla="*/ 29 w 34"/>
              <a:gd name="T51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" h="37">
                <a:moveTo>
                  <a:pt x="29" y="19"/>
                </a:moveTo>
                <a:lnTo>
                  <a:pt x="32" y="20"/>
                </a:lnTo>
                <a:lnTo>
                  <a:pt x="34" y="24"/>
                </a:lnTo>
                <a:lnTo>
                  <a:pt x="33" y="37"/>
                </a:lnTo>
                <a:lnTo>
                  <a:pt x="22" y="34"/>
                </a:lnTo>
                <a:lnTo>
                  <a:pt x="18" y="35"/>
                </a:lnTo>
                <a:lnTo>
                  <a:pt x="15" y="35"/>
                </a:lnTo>
                <a:lnTo>
                  <a:pt x="13" y="34"/>
                </a:lnTo>
                <a:lnTo>
                  <a:pt x="11" y="32"/>
                </a:lnTo>
                <a:lnTo>
                  <a:pt x="10" y="32"/>
                </a:lnTo>
                <a:lnTo>
                  <a:pt x="8" y="32"/>
                </a:lnTo>
                <a:lnTo>
                  <a:pt x="6" y="34"/>
                </a:lnTo>
                <a:lnTo>
                  <a:pt x="7" y="27"/>
                </a:lnTo>
                <a:lnTo>
                  <a:pt x="4" y="26"/>
                </a:lnTo>
                <a:lnTo>
                  <a:pt x="6" y="20"/>
                </a:lnTo>
                <a:lnTo>
                  <a:pt x="3" y="20"/>
                </a:lnTo>
                <a:lnTo>
                  <a:pt x="0" y="16"/>
                </a:lnTo>
                <a:lnTo>
                  <a:pt x="2" y="12"/>
                </a:lnTo>
                <a:lnTo>
                  <a:pt x="2" y="11"/>
                </a:lnTo>
                <a:lnTo>
                  <a:pt x="3" y="8"/>
                </a:lnTo>
                <a:lnTo>
                  <a:pt x="4" y="7"/>
                </a:lnTo>
                <a:lnTo>
                  <a:pt x="8" y="5"/>
                </a:lnTo>
                <a:lnTo>
                  <a:pt x="18" y="0"/>
                </a:lnTo>
                <a:lnTo>
                  <a:pt x="28" y="5"/>
                </a:lnTo>
                <a:lnTo>
                  <a:pt x="30" y="7"/>
                </a:lnTo>
                <a:lnTo>
                  <a:pt x="29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1273">
            <a:extLst>
              <a:ext uri="{FF2B5EF4-FFF2-40B4-BE49-F238E27FC236}">
                <a16:creationId xmlns:a16="http://schemas.microsoft.com/office/drawing/2014/main" id="{78580798-23F2-29CE-E73A-1E23109A9FE6}"/>
              </a:ext>
            </a:extLst>
          </p:cNvPr>
          <p:cNvSpPr>
            <a:spLocks/>
          </p:cNvSpPr>
          <p:nvPr/>
        </p:nvSpPr>
        <p:spPr bwMode="auto">
          <a:xfrm>
            <a:off x="5264175" y="5827725"/>
            <a:ext cx="82550" cy="133350"/>
          </a:xfrm>
          <a:custGeom>
            <a:avLst/>
            <a:gdLst>
              <a:gd name="T0" fmla="*/ 26 w 52"/>
              <a:gd name="T1" fmla="*/ 0 h 84"/>
              <a:gd name="T2" fmla="*/ 29 w 52"/>
              <a:gd name="T3" fmla="*/ 7 h 84"/>
              <a:gd name="T4" fmla="*/ 31 w 52"/>
              <a:gd name="T5" fmla="*/ 4 h 84"/>
              <a:gd name="T6" fmla="*/ 33 w 52"/>
              <a:gd name="T7" fmla="*/ 3 h 84"/>
              <a:gd name="T8" fmla="*/ 36 w 52"/>
              <a:gd name="T9" fmla="*/ 4 h 84"/>
              <a:gd name="T10" fmla="*/ 37 w 52"/>
              <a:gd name="T11" fmla="*/ 4 h 84"/>
              <a:gd name="T12" fmla="*/ 42 w 52"/>
              <a:gd name="T13" fmla="*/ 8 h 84"/>
              <a:gd name="T14" fmla="*/ 44 w 52"/>
              <a:gd name="T15" fmla="*/ 18 h 84"/>
              <a:gd name="T16" fmla="*/ 45 w 52"/>
              <a:gd name="T17" fmla="*/ 19 h 84"/>
              <a:gd name="T18" fmla="*/ 48 w 52"/>
              <a:gd name="T19" fmla="*/ 22 h 84"/>
              <a:gd name="T20" fmla="*/ 48 w 52"/>
              <a:gd name="T21" fmla="*/ 24 h 84"/>
              <a:gd name="T22" fmla="*/ 52 w 52"/>
              <a:gd name="T23" fmla="*/ 44 h 84"/>
              <a:gd name="T24" fmla="*/ 38 w 52"/>
              <a:gd name="T25" fmla="*/ 64 h 84"/>
              <a:gd name="T26" fmla="*/ 38 w 52"/>
              <a:gd name="T27" fmla="*/ 65 h 84"/>
              <a:gd name="T28" fmla="*/ 37 w 52"/>
              <a:gd name="T29" fmla="*/ 67 h 84"/>
              <a:gd name="T30" fmla="*/ 37 w 52"/>
              <a:gd name="T31" fmla="*/ 72 h 84"/>
              <a:gd name="T32" fmla="*/ 36 w 52"/>
              <a:gd name="T33" fmla="*/ 74 h 84"/>
              <a:gd name="T34" fmla="*/ 31 w 52"/>
              <a:gd name="T35" fmla="*/ 78 h 84"/>
              <a:gd name="T36" fmla="*/ 26 w 52"/>
              <a:gd name="T37" fmla="*/ 84 h 84"/>
              <a:gd name="T38" fmla="*/ 25 w 52"/>
              <a:gd name="T39" fmla="*/ 78 h 84"/>
              <a:gd name="T40" fmla="*/ 21 w 52"/>
              <a:gd name="T41" fmla="*/ 75 h 84"/>
              <a:gd name="T42" fmla="*/ 19 w 52"/>
              <a:gd name="T43" fmla="*/ 71 h 84"/>
              <a:gd name="T44" fmla="*/ 18 w 52"/>
              <a:gd name="T45" fmla="*/ 65 h 84"/>
              <a:gd name="T46" fmla="*/ 15 w 52"/>
              <a:gd name="T47" fmla="*/ 54 h 84"/>
              <a:gd name="T48" fmla="*/ 19 w 52"/>
              <a:gd name="T49" fmla="*/ 48 h 84"/>
              <a:gd name="T50" fmla="*/ 19 w 52"/>
              <a:gd name="T51" fmla="*/ 46 h 84"/>
              <a:gd name="T52" fmla="*/ 22 w 52"/>
              <a:gd name="T53" fmla="*/ 45 h 84"/>
              <a:gd name="T54" fmla="*/ 21 w 52"/>
              <a:gd name="T55" fmla="*/ 41 h 84"/>
              <a:gd name="T56" fmla="*/ 18 w 52"/>
              <a:gd name="T57" fmla="*/ 38 h 84"/>
              <a:gd name="T58" fmla="*/ 11 w 52"/>
              <a:gd name="T59" fmla="*/ 39 h 84"/>
              <a:gd name="T60" fmla="*/ 10 w 52"/>
              <a:gd name="T61" fmla="*/ 38 h 84"/>
              <a:gd name="T62" fmla="*/ 7 w 52"/>
              <a:gd name="T63" fmla="*/ 29 h 84"/>
              <a:gd name="T64" fmla="*/ 6 w 52"/>
              <a:gd name="T65" fmla="*/ 29 h 84"/>
              <a:gd name="T66" fmla="*/ 0 w 52"/>
              <a:gd name="T67" fmla="*/ 23 h 84"/>
              <a:gd name="T68" fmla="*/ 0 w 52"/>
              <a:gd name="T69" fmla="*/ 22 h 84"/>
              <a:gd name="T70" fmla="*/ 0 w 52"/>
              <a:gd name="T71" fmla="*/ 20 h 84"/>
              <a:gd name="T72" fmla="*/ 0 w 52"/>
              <a:gd name="T73" fmla="*/ 19 h 84"/>
              <a:gd name="T74" fmla="*/ 0 w 52"/>
              <a:gd name="T75" fmla="*/ 18 h 84"/>
              <a:gd name="T76" fmla="*/ 3 w 52"/>
              <a:gd name="T77" fmla="*/ 14 h 84"/>
              <a:gd name="T78" fmla="*/ 4 w 52"/>
              <a:gd name="T79" fmla="*/ 11 h 84"/>
              <a:gd name="T80" fmla="*/ 4 w 52"/>
              <a:gd name="T81" fmla="*/ 4 h 84"/>
              <a:gd name="T82" fmla="*/ 18 w 52"/>
              <a:gd name="T83" fmla="*/ 5 h 84"/>
              <a:gd name="T84" fmla="*/ 26 w 52"/>
              <a:gd name="T8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2" h="84">
                <a:moveTo>
                  <a:pt x="26" y="0"/>
                </a:moveTo>
                <a:lnTo>
                  <a:pt x="29" y="7"/>
                </a:lnTo>
                <a:lnTo>
                  <a:pt x="31" y="4"/>
                </a:lnTo>
                <a:lnTo>
                  <a:pt x="33" y="3"/>
                </a:lnTo>
                <a:lnTo>
                  <a:pt x="36" y="4"/>
                </a:lnTo>
                <a:lnTo>
                  <a:pt x="37" y="4"/>
                </a:lnTo>
                <a:lnTo>
                  <a:pt x="42" y="8"/>
                </a:lnTo>
                <a:lnTo>
                  <a:pt x="44" y="18"/>
                </a:lnTo>
                <a:lnTo>
                  <a:pt x="45" y="19"/>
                </a:lnTo>
                <a:lnTo>
                  <a:pt x="48" y="22"/>
                </a:lnTo>
                <a:lnTo>
                  <a:pt x="48" y="24"/>
                </a:lnTo>
                <a:lnTo>
                  <a:pt x="52" y="44"/>
                </a:lnTo>
                <a:lnTo>
                  <a:pt x="38" y="64"/>
                </a:lnTo>
                <a:lnTo>
                  <a:pt x="38" y="65"/>
                </a:lnTo>
                <a:lnTo>
                  <a:pt x="37" y="67"/>
                </a:lnTo>
                <a:lnTo>
                  <a:pt x="37" y="72"/>
                </a:lnTo>
                <a:lnTo>
                  <a:pt x="36" y="74"/>
                </a:lnTo>
                <a:lnTo>
                  <a:pt x="31" y="78"/>
                </a:lnTo>
                <a:lnTo>
                  <a:pt x="26" y="84"/>
                </a:lnTo>
                <a:lnTo>
                  <a:pt x="25" y="78"/>
                </a:lnTo>
                <a:lnTo>
                  <a:pt x="21" y="75"/>
                </a:lnTo>
                <a:lnTo>
                  <a:pt x="19" y="71"/>
                </a:lnTo>
                <a:lnTo>
                  <a:pt x="18" y="65"/>
                </a:lnTo>
                <a:lnTo>
                  <a:pt x="15" y="54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1" y="41"/>
                </a:lnTo>
                <a:lnTo>
                  <a:pt x="18" y="38"/>
                </a:lnTo>
                <a:lnTo>
                  <a:pt x="11" y="39"/>
                </a:lnTo>
                <a:lnTo>
                  <a:pt x="10" y="38"/>
                </a:lnTo>
                <a:lnTo>
                  <a:pt x="7" y="29"/>
                </a:lnTo>
                <a:lnTo>
                  <a:pt x="6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3" y="14"/>
                </a:lnTo>
                <a:lnTo>
                  <a:pt x="4" y="11"/>
                </a:lnTo>
                <a:lnTo>
                  <a:pt x="4" y="4"/>
                </a:lnTo>
                <a:lnTo>
                  <a:pt x="18" y="5"/>
                </a:lnTo>
                <a:lnTo>
                  <a:pt x="2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1274">
            <a:extLst>
              <a:ext uri="{FF2B5EF4-FFF2-40B4-BE49-F238E27FC236}">
                <a16:creationId xmlns:a16="http://schemas.microsoft.com/office/drawing/2014/main" id="{30E4FBF3-3E96-EBC4-9929-F61079C0BDF2}"/>
              </a:ext>
            </a:extLst>
          </p:cNvPr>
          <p:cNvSpPr>
            <a:spLocks/>
          </p:cNvSpPr>
          <p:nvPr/>
        </p:nvSpPr>
        <p:spPr bwMode="auto">
          <a:xfrm>
            <a:off x="4140220" y="5838837"/>
            <a:ext cx="100013" cy="98425"/>
          </a:xfrm>
          <a:custGeom>
            <a:avLst/>
            <a:gdLst>
              <a:gd name="T0" fmla="*/ 31 w 63"/>
              <a:gd name="T1" fmla="*/ 0 h 62"/>
              <a:gd name="T2" fmla="*/ 34 w 63"/>
              <a:gd name="T3" fmla="*/ 2 h 62"/>
              <a:gd name="T4" fmla="*/ 50 w 63"/>
              <a:gd name="T5" fmla="*/ 1 h 62"/>
              <a:gd name="T6" fmla="*/ 52 w 63"/>
              <a:gd name="T7" fmla="*/ 0 h 62"/>
              <a:gd name="T8" fmla="*/ 53 w 63"/>
              <a:gd name="T9" fmla="*/ 5 h 62"/>
              <a:gd name="T10" fmla="*/ 53 w 63"/>
              <a:gd name="T11" fmla="*/ 8 h 62"/>
              <a:gd name="T12" fmla="*/ 53 w 63"/>
              <a:gd name="T13" fmla="*/ 11 h 62"/>
              <a:gd name="T14" fmla="*/ 49 w 63"/>
              <a:gd name="T15" fmla="*/ 13 h 62"/>
              <a:gd name="T16" fmla="*/ 48 w 63"/>
              <a:gd name="T17" fmla="*/ 16 h 62"/>
              <a:gd name="T18" fmla="*/ 49 w 63"/>
              <a:gd name="T19" fmla="*/ 17 h 62"/>
              <a:gd name="T20" fmla="*/ 50 w 63"/>
              <a:gd name="T21" fmla="*/ 23 h 62"/>
              <a:gd name="T22" fmla="*/ 52 w 63"/>
              <a:gd name="T23" fmla="*/ 23 h 62"/>
              <a:gd name="T24" fmla="*/ 57 w 63"/>
              <a:gd name="T25" fmla="*/ 26 h 62"/>
              <a:gd name="T26" fmla="*/ 60 w 63"/>
              <a:gd name="T27" fmla="*/ 30 h 62"/>
              <a:gd name="T28" fmla="*/ 60 w 63"/>
              <a:gd name="T29" fmla="*/ 38 h 62"/>
              <a:gd name="T30" fmla="*/ 63 w 63"/>
              <a:gd name="T31" fmla="*/ 39 h 62"/>
              <a:gd name="T32" fmla="*/ 42 w 63"/>
              <a:gd name="T33" fmla="*/ 52 h 62"/>
              <a:gd name="T34" fmla="*/ 34 w 63"/>
              <a:gd name="T35" fmla="*/ 62 h 62"/>
              <a:gd name="T36" fmla="*/ 23 w 63"/>
              <a:gd name="T37" fmla="*/ 46 h 62"/>
              <a:gd name="T38" fmla="*/ 10 w 63"/>
              <a:gd name="T39" fmla="*/ 37 h 62"/>
              <a:gd name="T40" fmla="*/ 5 w 63"/>
              <a:gd name="T41" fmla="*/ 30 h 62"/>
              <a:gd name="T42" fmla="*/ 0 w 63"/>
              <a:gd name="T43" fmla="*/ 23 h 62"/>
              <a:gd name="T44" fmla="*/ 1 w 63"/>
              <a:gd name="T45" fmla="*/ 16 h 62"/>
              <a:gd name="T46" fmla="*/ 14 w 63"/>
              <a:gd name="T47" fmla="*/ 12 h 62"/>
              <a:gd name="T48" fmla="*/ 31 w 63"/>
              <a:gd name="T4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3" h="62">
                <a:moveTo>
                  <a:pt x="31" y="0"/>
                </a:moveTo>
                <a:lnTo>
                  <a:pt x="34" y="2"/>
                </a:lnTo>
                <a:lnTo>
                  <a:pt x="50" y="1"/>
                </a:lnTo>
                <a:lnTo>
                  <a:pt x="52" y="0"/>
                </a:lnTo>
                <a:lnTo>
                  <a:pt x="53" y="5"/>
                </a:lnTo>
                <a:lnTo>
                  <a:pt x="53" y="8"/>
                </a:lnTo>
                <a:lnTo>
                  <a:pt x="53" y="11"/>
                </a:lnTo>
                <a:lnTo>
                  <a:pt x="49" y="13"/>
                </a:lnTo>
                <a:lnTo>
                  <a:pt x="48" y="16"/>
                </a:lnTo>
                <a:lnTo>
                  <a:pt x="49" y="17"/>
                </a:lnTo>
                <a:lnTo>
                  <a:pt x="50" y="23"/>
                </a:lnTo>
                <a:lnTo>
                  <a:pt x="52" y="23"/>
                </a:lnTo>
                <a:lnTo>
                  <a:pt x="57" y="26"/>
                </a:lnTo>
                <a:lnTo>
                  <a:pt x="60" y="30"/>
                </a:lnTo>
                <a:lnTo>
                  <a:pt x="60" y="38"/>
                </a:lnTo>
                <a:lnTo>
                  <a:pt x="63" y="39"/>
                </a:lnTo>
                <a:lnTo>
                  <a:pt x="42" y="52"/>
                </a:lnTo>
                <a:lnTo>
                  <a:pt x="34" y="62"/>
                </a:lnTo>
                <a:lnTo>
                  <a:pt x="23" y="46"/>
                </a:lnTo>
                <a:lnTo>
                  <a:pt x="10" y="37"/>
                </a:lnTo>
                <a:lnTo>
                  <a:pt x="5" y="30"/>
                </a:lnTo>
                <a:lnTo>
                  <a:pt x="0" y="23"/>
                </a:lnTo>
                <a:lnTo>
                  <a:pt x="1" y="16"/>
                </a:lnTo>
                <a:lnTo>
                  <a:pt x="14" y="12"/>
                </a:lnTo>
                <a:lnTo>
                  <a:pt x="3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1275">
            <a:extLst>
              <a:ext uri="{FF2B5EF4-FFF2-40B4-BE49-F238E27FC236}">
                <a16:creationId xmlns:a16="http://schemas.microsoft.com/office/drawing/2014/main" id="{E947F11D-6181-806D-3EB8-CDC6678D7D27}"/>
              </a:ext>
            </a:extLst>
          </p:cNvPr>
          <p:cNvSpPr>
            <a:spLocks/>
          </p:cNvSpPr>
          <p:nvPr/>
        </p:nvSpPr>
        <p:spPr bwMode="auto">
          <a:xfrm>
            <a:off x="4064020" y="5849950"/>
            <a:ext cx="52388" cy="47625"/>
          </a:xfrm>
          <a:custGeom>
            <a:avLst/>
            <a:gdLst>
              <a:gd name="T0" fmla="*/ 28 w 33"/>
              <a:gd name="T1" fmla="*/ 24 h 30"/>
              <a:gd name="T2" fmla="*/ 29 w 33"/>
              <a:gd name="T3" fmla="*/ 30 h 30"/>
              <a:gd name="T4" fmla="*/ 19 w 33"/>
              <a:gd name="T5" fmla="*/ 28 h 30"/>
              <a:gd name="T6" fmla="*/ 17 w 33"/>
              <a:gd name="T7" fmla="*/ 28 h 30"/>
              <a:gd name="T8" fmla="*/ 0 w 33"/>
              <a:gd name="T9" fmla="*/ 23 h 30"/>
              <a:gd name="T10" fmla="*/ 10 w 33"/>
              <a:gd name="T11" fmla="*/ 5 h 30"/>
              <a:gd name="T12" fmla="*/ 11 w 33"/>
              <a:gd name="T13" fmla="*/ 4 h 30"/>
              <a:gd name="T14" fmla="*/ 15 w 33"/>
              <a:gd name="T15" fmla="*/ 1 h 30"/>
              <a:gd name="T16" fmla="*/ 18 w 33"/>
              <a:gd name="T17" fmla="*/ 0 h 30"/>
              <a:gd name="T18" fmla="*/ 28 w 33"/>
              <a:gd name="T19" fmla="*/ 12 h 30"/>
              <a:gd name="T20" fmla="*/ 33 w 33"/>
              <a:gd name="T21" fmla="*/ 19 h 30"/>
              <a:gd name="T22" fmla="*/ 30 w 33"/>
              <a:gd name="T23" fmla="*/ 21 h 30"/>
              <a:gd name="T24" fmla="*/ 29 w 33"/>
              <a:gd name="T25" fmla="*/ 23 h 30"/>
              <a:gd name="T26" fmla="*/ 28 w 33"/>
              <a:gd name="T27" fmla="*/ 2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30">
                <a:moveTo>
                  <a:pt x="28" y="24"/>
                </a:moveTo>
                <a:lnTo>
                  <a:pt x="29" y="30"/>
                </a:lnTo>
                <a:lnTo>
                  <a:pt x="19" y="28"/>
                </a:lnTo>
                <a:lnTo>
                  <a:pt x="17" y="28"/>
                </a:lnTo>
                <a:lnTo>
                  <a:pt x="0" y="23"/>
                </a:lnTo>
                <a:lnTo>
                  <a:pt x="10" y="5"/>
                </a:lnTo>
                <a:lnTo>
                  <a:pt x="11" y="4"/>
                </a:lnTo>
                <a:lnTo>
                  <a:pt x="15" y="1"/>
                </a:lnTo>
                <a:lnTo>
                  <a:pt x="18" y="0"/>
                </a:lnTo>
                <a:lnTo>
                  <a:pt x="28" y="12"/>
                </a:lnTo>
                <a:lnTo>
                  <a:pt x="33" y="19"/>
                </a:lnTo>
                <a:lnTo>
                  <a:pt x="30" y="21"/>
                </a:lnTo>
                <a:lnTo>
                  <a:pt x="29" y="23"/>
                </a:lnTo>
                <a:lnTo>
                  <a:pt x="28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1276">
            <a:extLst>
              <a:ext uri="{FF2B5EF4-FFF2-40B4-BE49-F238E27FC236}">
                <a16:creationId xmlns:a16="http://schemas.microsoft.com/office/drawing/2014/main" id="{128BF1A4-51BD-D6B3-6064-623DDE53DC54}"/>
              </a:ext>
            </a:extLst>
          </p:cNvPr>
          <p:cNvSpPr>
            <a:spLocks/>
          </p:cNvSpPr>
          <p:nvPr/>
        </p:nvSpPr>
        <p:spPr bwMode="auto">
          <a:xfrm>
            <a:off x="5126062" y="5876937"/>
            <a:ext cx="17463" cy="57150"/>
          </a:xfrm>
          <a:custGeom>
            <a:avLst/>
            <a:gdLst>
              <a:gd name="T0" fmla="*/ 1 w 11"/>
              <a:gd name="T1" fmla="*/ 36 h 36"/>
              <a:gd name="T2" fmla="*/ 0 w 11"/>
              <a:gd name="T3" fmla="*/ 32 h 36"/>
              <a:gd name="T4" fmla="*/ 8 w 11"/>
              <a:gd name="T5" fmla="*/ 4 h 36"/>
              <a:gd name="T6" fmla="*/ 9 w 11"/>
              <a:gd name="T7" fmla="*/ 3 h 36"/>
              <a:gd name="T8" fmla="*/ 9 w 11"/>
              <a:gd name="T9" fmla="*/ 2 h 36"/>
              <a:gd name="T10" fmla="*/ 11 w 11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36">
                <a:moveTo>
                  <a:pt x="1" y="36"/>
                </a:moveTo>
                <a:lnTo>
                  <a:pt x="0" y="32"/>
                </a:lnTo>
                <a:lnTo>
                  <a:pt x="8" y="4"/>
                </a:lnTo>
                <a:lnTo>
                  <a:pt x="9" y="3"/>
                </a:lnTo>
                <a:lnTo>
                  <a:pt x="9" y="2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1277">
            <a:extLst>
              <a:ext uri="{FF2B5EF4-FFF2-40B4-BE49-F238E27FC236}">
                <a16:creationId xmlns:a16="http://schemas.microsoft.com/office/drawing/2014/main" id="{7BABC5ED-4B50-BDA1-29C8-F53100802F18}"/>
              </a:ext>
            </a:extLst>
          </p:cNvPr>
          <p:cNvSpPr>
            <a:spLocks/>
          </p:cNvSpPr>
          <p:nvPr/>
        </p:nvSpPr>
        <p:spPr bwMode="auto">
          <a:xfrm>
            <a:off x="5143525" y="5876937"/>
            <a:ext cx="53975" cy="71438"/>
          </a:xfrm>
          <a:custGeom>
            <a:avLst/>
            <a:gdLst>
              <a:gd name="T0" fmla="*/ 0 w 34"/>
              <a:gd name="T1" fmla="*/ 0 h 45"/>
              <a:gd name="T2" fmla="*/ 11 w 34"/>
              <a:gd name="T3" fmla="*/ 14 h 45"/>
              <a:gd name="T4" fmla="*/ 12 w 34"/>
              <a:gd name="T5" fmla="*/ 7 h 45"/>
              <a:gd name="T6" fmla="*/ 15 w 34"/>
              <a:gd name="T7" fmla="*/ 10 h 45"/>
              <a:gd name="T8" fmla="*/ 27 w 34"/>
              <a:gd name="T9" fmla="*/ 3 h 45"/>
              <a:gd name="T10" fmla="*/ 28 w 34"/>
              <a:gd name="T11" fmla="*/ 7 h 45"/>
              <a:gd name="T12" fmla="*/ 34 w 34"/>
              <a:gd name="T13" fmla="*/ 23 h 45"/>
              <a:gd name="T14" fmla="*/ 31 w 34"/>
              <a:gd name="T15" fmla="*/ 40 h 45"/>
              <a:gd name="T16" fmla="*/ 28 w 34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45">
                <a:moveTo>
                  <a:pt x="0" y="0"/>
                </a:moveTo>
                <a:lnTo>
                  <a:pt x="11" y="14"/>
                </a:lnTo>
                <a:lnTo>
                  <a:pt x="12" y="7"/>
                </a:lnTo>
                <a:lnTo>
                  <a:pt x="15" y="10"/>
                </a:lnTo>
                <a:lnTo>
                  <a:pt x="27" y="3"/>
                </a:lnTo>
                <a:lnTo>
                  <a:pt x="28" y="7"/>
                </a:lnTo>
                <a:lnTo>
                  <a:pt x="34" y="23"/>
                </a:lnTo>
                <a:lnTo>
                  <a:pt x="31" y="40"/>
                </a:lnTo>
                <a:lnTo>
                  <a:pt x="28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1278">
            <a:extLst>
              <a:ext uri="{FF2B5EF4-FFF2-40B4-BE49-F238E27FC236}">
                <a16:creationId xmlns:a16="http://schemas.microsoft.com/office/drawing/2014/main" id="{D41F4A50-BE2A-B8BB-67E6-5D5AF240D08F}"/>
              </a:ext>
            </a:extLst>
          </p:cNvPr>
          <p:cNvSpPr>
            <a:spLocks/>
          </p:cNvSpPr>
          <p:nvPr/>
        </p:nvSpPr>
        <p:spPr bwMode="auto">
          <a:xfrm>
            <a:off x="3964007" y="5886462"/>
            <a:ext cx="152401" cy="73025"/>
          </a:xfrm>
          <a:custGeom>
            <a:avLst/>
            <a:gdLst>
              <a:gd name="T0" fmla="*/ 85 w 96"/>
              <a:gd name="T1" fmla="*/ 9 h 46"/>
              <a:gd name="T2" fmla="*/ 88 w 96"/>
              <a:gd name="T3" fmla="*/ 17 h 46"/>
              <a:gd name="T4" fmla="*/ 89 w 96"/>
              <a:gd name="T5" fmla="*/ 17 h 46"/>
              <a:gd name="T6" fmla="*/ 96 w 96"/>
              <a:gd name="T7" fmla="*/ 16 h 46"/>
              <a:gd name="T8" fmla="*/ 92 w 96"/>
              <a:gd name="T9" fmla="*/ 22 h 46"/>
              <a:gd name="T10" fmla="*/ 93 w 96"/>
              <a:gd name="T11" fmla="*/ 27 h 46"/>
              <a:gd name="T12" fmla="*/ 89 w 96"/>
              <a:gd name="T13" fmla="*/ 31 h 46"/>
              <a:gd name="T14" fmla="*/ 80 w 96"/>
              <a:gd name="T15" fmla="*/ 42 h 46"/>
              <a:gd name="T16" fmla="*/ 78 w 96"/>
              <a:gd name="T17" fmla="*/ 46 h 46"/>
              <a:gd name="T18" fmla="*/ 71 w 96"/>
              <a:gd name="T19" fmla="*/ 41 h 46"/>
              <a:gd name="T20" fmla="*/ 69 w 96"/>
              <a:gd name="T21" fmla="*/ 38 h 46"/>
              <a:gd name="T22" fmla="*/ 56 w 96"/>
              <a:gd name="T23" fmla="*/ 39 h 46"/>
              <a:gd name="T24" fmla="*/ 5 w 96"/>
              <a:gd name="T25" fmla="*/ 43 h 46"/>
              <a:gd name="T26" fmla="*/ 3 w 96"/>
              <a:gd name="T27" fmla="*/ 35 h 46"/>
              <a:gd name="T28" fmla="*/ 0 w 96"/>
              <a:gd name="T29" fmla="*/ 8 h 46"/>
              <a:gd name="T30" fmla="*/ 54 w 96"/>
              <a:gd name="T31" fmla="*/ 2 h 46"/>
              <a:gd name="T32" fmla="*/ 63 w 96"/>
              <a:gd name="T33" fmla="*/ 0 h 46"/>
              <a:gd name="T34" fmla="*/ 80 w 96"/>
              <a:gd name="T35" fmla="*/ 5 h 46"/>
              <a:gd name="T36" fmla="*/ 82 w 96"/>
              <a:gd name="T37" fmla="*/ 8 h 46"/>
              <a:gd name="T38" fmla="*/ 84 w 96"/>
              <a:gd name="T39" fmla="*/ 8 h 46"/>
              <a:gd name="T40" fmla="*/ 85 w 96"/>
              <a:gd name="T41" fmla="*/ 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6" h="46">
                <a:moveTo>
                  <a:pt x="85" y="9"/>
                </a:moveTo>
                <a:lnTo>
                  <a:pt x="88" y="17"/>
                </a:lnTo>
                <a:lnTo>
                  <a:pt x="89" y="17"/>
                </a:lnTo>
                <a:lnTo>
                  <a:pt x="96" y="16"/>
                </a:lnTo>
                <a:lnTo>
                  <a:pt x="92" y="22"/>
                </a:lnTo>
                <a:lnTo>
                  <a:pt x="93" y="27"/>
                </a:lnTo>
                <a:lnTo>
                  <a:pt x="89" y="31"/>
                </a:lnTo>
                <a:lnTo>
                  <a:pt x="80" y="42"/>
                </a:lnTo>
                <a:lnTo>
                  <a:pt x="78" y="46"/>
                </a:lnTo>
                <a:lnTo>
                  <a:pt x="71" y="41"/>
                </a:lnTo>
                <a:lnTo>
                  <a:pt x="69" y="38"/>
                </a:lnTo>
                <a:lnTo>
                  <a:pt x="56" y="39"/>
                </a:lnTo>
                <a:lnTo>
                  <a:pt x="5" y="43"/>
                </a:lnTo>
                <a:lnTo>
                  <a:pt x="3" y="35"/>
                </a:lnTo>
                <a:lnTo>
                  <a:pt x="0" y="8"/>
                </a:lnTo>
                <a:lnTo>
                  <a:pt x="54" y="2"/>
                </a:lnTo>
                <a:lnTo>
                  <a:pt x="63" y="0"/>
                </a:lnTo>
                <a:lnTo>
                  <a:pt x="80" y="5"/>
                </a:lnTo>
                <a:lnTo>
                  <a:pt x="82" y="8"/>
                </a:lnTo>
                <a:lnTo>
                  <a:pt x="84" y="8"/>
                </a:lnTo>
                <a:lnTo>
                  <a:pt x="85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1279">
            <a:extLst>
              <a:ext uri="{FF2B5EF4-FFF2-40B4-BE49-F238E27FC236}">
                <a16:creationId xmlns:a16="http://schemas.microsoft.com/office/drawing/2014/main" id="{B9E57866-F026-59B4-CC5F-54362C3B9300}"/>
              </a:ext>
            </a:extLst>
          </p:cNvPr>
          <p:cNvSpPr>
            <a:spLocks/>
          </p:cNvSpPr>
          <p:nvPr/>
        </p:nvSpPr>
        <p:spPr bwMode="auto">
          <a:xfrm>
            <a:off x="4091007" y="5897575"/>
            <a:ext cx="109538" cy="84138"/>
          </a:xfrm>
          <a:custGeom>
            <a:avLst/>
            <a:gdLst>
              <a:gd name="T0" fmla="*/ 69 w 69"/>
              <a:gd name="T1" fmla="*/ 35 h 53"/>
              <a:gd name="T2" fmla="*/ 68 w 69"/>
              <a:gd name="T3" fmla="*/ 35 h 53"/>
              <a:gd name="T4" fmla="*/ 64 w 69"/>
              <a:gd name="T5" fmla="*/ 36 h 53"/>
              <a:gd name="T6" fmla="*/ 57 w 69"/>
              <a:gd name="T7" fmla="*/ 39 h 53"/>
              <a:gd name="T8" fmla="*/ 54 w 69"/>
              <a:gd name="T9" fmla="*/ 42 h 53"/>
              <a:gd name="T10" fmla="*/ 51 w 69"/>
              <a:gd name="T11" fmla="*/ 46 h 53"/>
              <a:gd name="T12" fmla="*/ 50 w 69"/>
              <a:gd name="T13" fmla="*/ 47 h 53"/>
              <a:gd name="T14" fmla="*/ 47 w 69"/>
              <a:gd name="T15" fmla="*/ 46 h 53"/>
              <a:gd name="T16" fmla="*/ 47 w 69"/>
              <a:gd name="T17" fmla="*/ 45 h 53"/>
              <a:gd name="T18" fmla="*/ 28 w 69"/>
              <a:gd name="T19" fmla="*/ 53 h 53"/>
              <a:gd name="T20" fmla="*/ 27 w 69"/>
              <a:gd name="T21" fmla="*/ 53 h 53"/>
              <a:gd name="T22" fmla="*/ 16 w 69"/>
              <a:gd name="T23" fmla="*/ 46 h 53"/>
              <a:gd name="T24" fmla="*/ 12 w 69"/>
              <a:gd name="T25" fmla="*/ 43 h 53"/>
              <a:gd name="T26" fmla="*/ 9 w 69"/>
              <a:gd name="T27" fmla="*/ 42 h 53"/>
              <a:gd name="T28" fmla="*/ 0 w 69"/>
              <a:gd name="T29" fmla="*/ 35 h 53"/>
              <a:gd name="T30" fmla="*/ 9 w 69"/>
              <a:gd name="T31" fmla="*/ 24 h 53"/>
              <a:gd name="T32" fmla="*/ 13 w 69"/>
              <a:gd name="T33" fmla="*/ 20 h 53"/>
              <a:gd name="T34" fmla="*/ 16 w 69"/>
              <a:gd name="T35" fmla="*/ 21 h 53"/>
              <a:gd name="T36" fmla="*/ 19 w 69"/>
              <a:gd name="T37" fmla="*/ 23 h 53"/>
              <a:gd name="T38" fmla="*/ 21 w 69"/>
              <a:gd name="T39" fmla="*/ 24 h 53"/>
              <a:gd name="T40" fmla="*/ 27 w 69"/>
              <a:gd name="T41" fmla="*/ 8 h 53"/>
              <a:gd name="T42" fmla="*/ 39 w 69"/>
              <a:gd name="T43" fmla="*/ 0 h 53"/>
              <a:gd name="T44" fmla="*/ 54 w 69"/>
              <a:gd name="T45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9" h="53">
                <a:moveTo>
                  <a:pt x="69" y="35"/>
                </a:moveTo>
                <a:lnTo>
                  <a:pt x="68" y="35"/>
                </a:lnTo>
                <a:lnTo>
                  <a:pt x="64" y="36"/>
                </a:lnTo>
                <a:lnTo>
                  <a:pt x="57" y="39"/>
                </a:lnTo>
                <a:lnTo>
                  <a:pt x="54" y="42"/>
                </a:lnTo>
                <a:lnTo>
                  <a:pt x="51" y="46"/>
                </a:lnTo>
                <a:lnTo>
                  <a:pt x="50" y="47"/>
                </a:lnTo>
                <a:lnTo>
                  <a:pt x="47" y="46"/>
                </a:lnTo>
                <a:lnTo>
                  <a:pt x="47" y="45"/>
                </a:lnTo>
                <a:lnTo>
                  <a:pt x="28" y="53"/>
                </a:lnTo>
                <a:lnTo>
                  <a:pt x="27" y="53"/>
                </a:lnTo>
                <a:lnTo>
                  <a:pt x="16" y="46"/>
                </a:lnTo>
                <a:lnTo>
                  <a:pt x="12" y="43"/>
                </a:lnTo>
                <a:lnTo>
                  <a:pt x="9" y="42"/>
                </a:lnTo>
                <a:lnTo>
                  <a:pt x="0" y="35"/>
                </a:lnTo>
                <a:lnTo>
                  <a:pt x="9" y="24"/>
                </a:lnTo>
                <a:lnTo>
                  <a:pt x="13" y="20"/>
                </a:lnTo>
                <a:lnTo>
                  <a:pt x="16" y="21"/>
                </a:lnTo>
                <a:lnTo>
                  <a:pt x="19" y="23"/>
                </a:lnTo>
                <a:lnTo>
                  <a:pt x="21" y="24"/>
                </a:lnTo>
                <a:lnTo>
                  <a:pt x="27" y="8"/>
                </a:lnTo>
                <a:lnTo>
                  <a:pt x="39" y="0"/>
                </a:lnTo>
                <a:lnTo>
                  <a:pt x="54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1280">
            <a:extLst>
              <a:ext uri="{FF2B5EF4-FFF2-40B4-BE49-F238E27FC236}">
                <a16:creationId xmlns:a16="http://schemas.microsoft.com/office/drawing/2014/main" id="{4624173B-6E77-7234-D20F-8228A57BDDB0}"/>
              </a:ext>
            </a:extLst>
          </p:cNvPr>
          <p:cNvSpPr>
            <a:spLocks/>
          </p:cNvSpPr>
          <p:nvPr/>
        </p:nvSpPr>
        <p:spPr bwMode="auto">
          <a:xfrm>
            <a:off x="5084787" y="5910275"/>
            <a:ext cx="47625" cy="177800"/>
          </a:xfrm>
          <a:custGeom>
            <a:avLst/>
            <a:gdLst>
              <a:gd name="T0" fmla="*/ 26 w 30"/>
              <a:gd name="T1" fmla="*/ 11 h 112"/>
              <a:gd name="T2" fmla="*/ 27 w 30"/>
              <a:gd name="T3" fmla="*/ 15 h 112"/>
              <a:gd name="T4" fmla="*/ 30 w 30"/>
              <a:gd name="T5" fmla="*/ 30 h 112"/>
              <a:gd name="T6" fmla="*/ 24 w 30"/>
              <a:gd name="T7" fmla="*/ 41 h 112"/>
              <a:gd name="T8" fmla="*/ 29 w 30"/>
              <a:gd name="T9" fmla="*/ 58 h 112"/>
              <a:gd name="T10" fmla="*/ 23 w 30"/>
              <a:gd name="T11" fmla="*/ 112 h 112"/>
              <a:gd name="T12" fmla="*/ 12 w 30"/>
              <a:gd name="T13" fmla="*/ 110 h 112"/>
              <a:gd name="T14" fmla="*/ 18 w 30"/>
              <a:gd name="T15" fmla="*/ 57 h 112"/>
              <a:gd name="T16" fmla="*/ 14 w 30"/>
              <a:gd name="T17" fmla="*/ 34 h 112"/>
              <a:gd name="T18" fmla="*/ 7 w 30"/>
              <a:gd name="T19" fmla="*/ 26 h 112"/>
              <a:gd name="T20" fmla="*/ 5 w 30"/>
              <a:gd name="T21" fmla="*/ 24 h 112"/>
              <a:gd name="T22" fmla="*/ 3 w 30"/>
              <a:gd name="T23" fmla="*/ 22 h 112"/>
              <a:gd name="T24" fmla="*/ 0 w 30"/>
              <a:gd name="T25" fmla="*/ 19 h 112"/>
              <a:gd name="T26" fmla="*/ 0 w 30"/>
              <a:gd name="T27" fmla="*/ 17 h 112"/>
              <a:gd name="T28" fmla="*/ 0 w 30"/>
              <a:gd name="T29" fmla="*/ 13 h 112"/>
              <a:gd name="T30" fmla="*/ 0 w 30"/>
              <a:gd name="T31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" h="112">
                <a:moveTo>
                  <a:pt x="26" y="11"/>
                </a:moveTo>
                <a:lnTo>
                  <a:pt x="27" y="15"/>
                </a:lnTo>
                <a:lnTo>
                  <a:pt x="30" y="30"/>
                </a:lnTo>
                <a:lnTo>
                  <a:pt x="24" y="41"/>
                </a:lnTo>
                <a:lnTo>
                  <a:pt x="29" y="58"/>
                </a:lnTo>
                <a:lnTo>
                  <a:pt x="23" y="112"/>
                </a:lnTo>
                <a:lnTo>
                  <a:pt x="12" y="110"/>
                </a:lnTo>
                <a:lnTo>
                  <a:pt x="18" y="57"/>
                </a:lnTo>
                <a:lnTo>
                  <a:pt x="14" y="34"/>
                </a:lnTo>
                <a:lnTo>
                  <a:pt x="7" y="26"/>
                </a:lnTo>
                <a:lnTo>
                  <a:pt x="5" y="24"/>
                </a:lnTo>
                <a:lnTo>
                  <a:pt x="3" y="22"/>
                </a:lnTo>
                <a:lnTo>
                  <a:pt x="0" y="19"/>
                </a:lnTo>
                <a:lnTo>
                  <a:pt x="0" y="17"/>
                </a:lnTo>
                <a:lnTo>
                  <a:pt x="0" y="1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1281">
            <a:extLst>
              <a:ext uri="{FF2B5EF4-FFF2-40B4-BE49-F238E27FC236}">
                <a16:creationId xmlns:a16="http://schemas.microsoft.com/office/drawing/2014/main" id="{CAE78056-CD0C-DCEF-F244-53A4174BC5DF}"/>
              </a:ext>
            </a:extLst>
          </p:cNvPr>
          <p:cNvSpPr>
            <a:spLocks/>
          </p:cNvSpPr>
          <p:nvPr/>
        </p:nvSpPr>
        <p:spPr bwMode="auto">
          <a:xfrm>
            <a:off x="5121300" y="5934087"/>
            <a:ext cx="76200" cy="161925"/>
          </a:xfrm>
          <a:custGeom>
            <a:avLst/>
            <a:gdLst>
              <a:gd name="T0" fmla="*/ 42 w 48"/>
              <a:gd name="T1" fmla="*/ 9 h 102"/>
              <a:gd name="T2" fmla="*/ 48 w 48"/>
              <a:gd name="T3" fmla="*/ 27 h 102"/>
              <a:gd name="T4" fmla="*/ 41 w 48"/>
              <a:gd name="T5" fmla="*/ 49 h 102"/>
              <a:gd name="T6" fmla="*/ 31 w 48"/>
              <a:gd name="T7" fmla="*/ 102 h 102"/>
              <a:gd name="T8" fmla="*/ 30 w 48"/>
              <a:gd name="T9" fmla="*/ 101 h 102"/>
              <a:gd name="T10" fmla="*/ 1 w 48"/>
              <a:gd name="T11" fmla="*/ 97 h 102"/>
              <a:gd name="T12" fmla="*/ 0 w 48"/>
              <a:gd name="T13" fmla="*/ 97 h 102"/>
              <a:gd name="T14" fmla="*/ 6 w 48"/>
              <a:gd name="T15" fmla="*/ 43 h 102"/>
              <a:gd name="T16" fmla="*/ 1 w 48"/>
              <a:gd name="T17" fmla="*/ 26 h 102"/>
              <a:gd name="T18" fmla="*/ 7 w 48"/>
              <a:gd name="T19" fmla="*/ 15 h 102"/>
              <a:gd name="T20" fmla="*/ 4 w 48"/>
              <a:gd name="T21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102">
                <a:moveTo>
                  <a:pt x="42" y="9"/>
                </a:moveTo>
                <a:lnTo>
                  <a:pt x="48" y="27"/>
                </a:lnTo>
                <a:lnTo>
                  <a:pt x="41" y="49"/>
                </a:lnTo>
                <a:lnTo>
                  <a:pt x="31" y="102"/>
                </a:lnTo>
                <a:lnTo>
                  <a:pt x="30" y="101"/>
                </a:lnTo>
                <a:lnTo>
                  <a:pt x="1" y="97"/>
                </a:lnTo>
                <a:lnTo>
                  <a:pt x="0" y="97"/>
                </a:lnTo>
                <a:lnTo>
                  <a:pt x="6" y="43"/>
                </a:lnTo>
                <a:lnTo>
                  <a:pt x="1" y="26"/>
                </a:lnTo>
                <a:lnTo>
                  <a:pt x="7" y="15"/>
                </a:lnTo>
                <a:lnTo>
                  <a:pt x="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1282">
            <a:extLst>
              <a:ext uri="{FF2B5EF4-FFF2-40B4-BE49-F238E27FC236}">
                <a16:creationId xmlns:a16="http://schemas.microsoft.com/office/drawing/2014/main" id="{726D529D-B1CE-1136-60DE-F5632A20A9FB}"/>
              </a:ext>
            </a:extLst>
          </p:cNvPr>
          <p:cNvSpPr>
            <a:spLocks/>
          </p:cNvSpPr>
          <p:nvPr/>
        </p:nvSpPr>
        <p:spPr bwMode="auto">
          <a:xfrm>
            <a:off x="5080025" y="5942025"/>
            <a:ext cx="4763" cy="4763"/>
          </a:xfrm>
          <a:custGeom>
            <a:avLst/>
            <a:gdLst>
              <a:gd name="T0" fmla="*/ 3 w 3"/>
              <a:gd name="T1" fmla="*/ 0 h 3"/>
              <a:gd name="T2" fmla="*/ 3 w 3"/>
              <a:gd name="T3" fmla="*/ 3 h 3"/>
              <a:gd name="T4" fmla="*/ 0 w 3"/>
              <a:gd name="T5" fmla="*/ 3 h 3"/>
              <a:gd name="T6" fmla="*/ 3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3" y="3"/>
                </a:lnTo>
                <a:lnTo>
                  <a:pt x="0" y="3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1283">
            <a:extLst>
              <a:ext uri="{FF2B5EF4-FFF2-40B4-BE49-F238E27FC236}">
                <a16:creationId xmlns:a16="http://schemas.microsoft.com/office/drawing/2014/main" id="{C3CB70A6-FB1D-87E0-E332-38C5FB2FFA68}"/>
              </a:ext>
            </a:extLst>
          </p:cNvPr>
          <p:cNvSpPr>
            <a:spLocks/>
          </p:cNvSpPr>
          <p:nvPr/>
        </p:nvSpPr>
        <p:spPr bwMode="auto">
          <a:xfrm>
            <a:off x="5107012" y="5518162"/>
            <a:ext cx="77788" cy="69850"/>
          </a:xfrm>
          <a:custGeom>
            <a:avLst/>
            <a:gdLst>
              <a:gd name="T0" fmla="*/ 30 w 49"/>
              <a:gd name="T1" fmla="*/ 44 h 44"/>
              <a:gd name="T2" fmla="*/ 24 w 49"/>
              <a:gd name="T3" fmla="*/ 42 h 44"/>
              <a:gd name="T4" fmla="*/ 21 w 49"/>
              <a:gd name="T5" fmla="*/ 39 h 44"/>
              <a:gd name="T6" fmla="*/ 9 w 49"/>
              <a:gd name="T7" fmla="*/ 24 h 44"/>
              <a:gd name="T8" fmla="*/ 0 w 49"/>
              <a:gd name="T9" fmla="*/ 20 h 44"/>
              <a:gd name="T10" fmla="*/ 6 w 49"/>
              <a:gd name="T11" fmla="*/ 7 h 44"/>
              <a:gd name="T12" fmla="*/ 10 w 49"/>
              <a:gd name="T13" fmla="*/ 5 h 44"/>
              <a:gd name="T14" fmla="*/ 15 w 49"/>
              <a:gd name="T15" fmla="*/ 4 h 44"/>
              <a:gd name="T16" fmla="*/ 19 w 49"/>
              <a:gd name="T17" fmla="*/ 1 h 44"/>
              <a:gd name="T18" fmla="*/ 23 w 49"/>
              <a:gd name="T19" fmla="*/ 0 h 44"/>
              <a:gd name="T20" fmla="*/ 25 w 49"/>
              <a:gd name="T21" fmla="*/ 0 h 44"/>
              <a:gd name="T22" fmla="*/ 27 w 49"/>
              <a:gd name="T23" fmla="*/ 1 h 44"/>
              <a:gd name="T24" fmla="*/ 31 w 49"/>
              <a:gd name="T25" fmla="*/ 8 h 44"/>
              <a:gd name="T26" fmla="*/ 32 w 49"/>
              <a:gd name="T27" fmla="*/ 8 h 44"/>
              <a:gd name="T28" fmla="*/ 30 w 49"/>
              <a:gd name="T29" fmla="*/ 12 h 44"/>
              <a:gd name="T30" fmla="*/ 39 w 49"/>
              <a:gd name="T31" fmla="*/ 19 h 44"/>
              <a:gd name="T32" fmla="*/ 47 w 49"/>
              <a:gd name="T33" fmla="*/ 19 h 44"/>
              <a:gd name="T34" fmla="*/ 49 w 49"/>
              <a:gd name="T35" fmla="*/ 26 h 44"/>
              <a:gd name="T36" fmla="*/ 43 w 49"/>
              <a:gd name="T37" fmla="*/ 26 h 44"/>
              <a:gd name="T38" fmla="*/ 40 w 49"/>
              <a:gd name="T39" fmla="*/ 35 h 44"/>
              <a:gd name="T40" fmla="*/ 35 w 49"/>
              <a:gd name="T41" fmla="*/ 39 h 44"/>
              <a:gd name="T42" fmla="*/ 30 w 49"/>
              <a:gd name="T4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" h="44">
                <a:moveTo>
                  <a:pt x="30" y="44"/>
                </a:moveTo>
                <a:lnTo>
                  <a:pt x="24" y="42"/>
                </a:lnTo>
                <a:lnTo>
                  <a:pt x="21" y="39"/>
                </a:lnTo>
                <a:lnTo>
                  <a:pt x="9" y="24"/>
                </a:lnTo>
                <a:lnTo>
                  <a:pt x="0" y="20"/>
                </a:lnTo>
                <a:lnTo>
                  <a:pt x="6" y="7"/>
                </a:lnTo>
                <a:lnTo>
                  <a:pt x="10" y="5"/>
                </a:lnTo>
                <a:lnTo>
                  <a:pt x="15" y="4"/>
                </a:lnTo>
                <a:lnTo>
                  <a:pt x="19" y="1"/>
                </a:lnTo>
                <a:lnTo>
                  <a:pt x="23" y="0"/>
                </a:lnTo>
                <a:lnTo>
                  <a:pt x="25" y="0"/>
                </a:lnTo>
                <a:lnTo>
                  <a:pt x="27" y="1"/>
                </a:lnTo>
                <a:lnTo>
                  <a:pt x="31" y="8"/>
                </a:lnTo>
                <a:lnTo>
                  <a:pt x="32" y="8"/>
                </a:lnTo>
                <a:lnTo>
                  <a:pt x="30" y="12"/>
                </a:lnTo>
                <a:lnTo>
                  <a:pt x="39" y="19"/>
                </a:lnTo>
                <a:lnTo>
                  <a:pt x="47" y="19"/>
                </a:lnTo>
                <a:lnTo>
                  <a:pt x="49" y="26"/>
                </a:lnTo>
                <a:lnTo>
                  <a:pt x="43" y="26"/>
                </a:lnTo>
                <a:lnTo>
                  <a:pt x="40" y="35"/>
                </a:lnTo>
                <a:lnTo>
                  <a:pt x="35" y="39"/>
                </a:lnTo>
                <a:lnTo>
                  <a:pt x="30" y="4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1284">
            <a:extLst>
              <a:ext uri="{FF2B5EF4-FFF2-40B4-BE49-F238E27FC236}">
                <a16:creationId xmlns:a16="http://schemas.microsoft.com/office/drawing/2014/main" id="{9A0C6D38-CBC2-A95C-BB34-7BCC8140641B}"/>
              </a:ext>
            </a:extLst>
          </p:cNvPr>
          <p:cNvSpPr>
            <a:spLocks/>
          </p:cNvSpPr>
          <p:nvPr/>
        </p:nvSpPr>
        <p:spPr bwMode="auto">
          <a:xfrm>
            <a:off x="4611710" y="6267463"/>
            <a:ext cx="41275" cy="142875"/>
          </a:xfrm>
          <a:custGeom>
            <a:avLst/>
            <a:gdLst>
              <a:gd name="T0" fmla="*/ 26 w 26"/>
              <a:gd name="T1" fmla="*/ 90 h 90"/>
              <a:gd name="T2" fmla="*/ 7 w 26"/>
              <a:gd name="T3" fmla="*/ 39 h 90"/>
              <a:gd name="T4" fmla="*/ 3 w 26"/>
              <a:gd name="T5" fmla="*/ 35 h 90"/>
              <a:gd name="T6" fmla="*/ 7 w 26"/>
              <a:gd name="T7" fmla="*/ 28 h 90"/>
              <a:gd name="T8" fmla="*/ 3 w 26"/>
              <a:gd name="T9" fmla="*/ 27 h 90"/>
              <a:gd name="T10" fmla="*/ 3 w 26"/>
              <a:gd name="T11" fmla="*/ 26 h 90"/>
              <a:gd name="T12" fmla="*/ 0 w 26"/>
              <a:gd name="T13" fmla="*/ 19 h 90"/>
              <a:gd name="T14" fmla="*/ 5 w 26"/>
              <a:gd name="T15" fmla="*/ 12 h 90"/>
              <a:gd name="T16" fmla="*/ 11 w 26"/>
              <a:gd name="T17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90">
                <a:moveTo>
                  <a:pt x="26" y="90"/>
                </a:moveTo>
                <a:lnTo>
                  <a:pt x="7" y="39"/>
                </a:lnTo>
                <a:lnTo>
                  <a:pt x="3" y="35"/>
                </a:lnTo>
                <a:lnTo>
                  <a:pt x="7" y="28"/>
                </a:lnTo>
                <a:lnTo>
                  <a:pt x="3" y="27"/>
                </a:lnTo>
                <a:lnTo>
                  <a:pt x="3" y="26"/>
                </a:lnTo>
                <a:lnTo>
                  <a:pt x="0" y="19"/>
                </a:lnTo>
                <a:lnTo>
                  <a:pt x="5" y="12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1285">
            <a:extLst>
              <a:ext uri="{FF2B5EF4-FFF2-40B4-BE49-F238E27FC236}">
                <a16:creationId xmlns:a16="http://schemas.microsoft.com/office/drawing/2014/main" id="{28C9515A-68A6-A0FC-5B9A-1D5F2F96FA03}"/>
              </a:ext>
            </a:extLst>
          </p:cNvPr>
          <p:cNvSpPr>
            <a:spLocks/>
          </p:cNvSpPr>
          <p:nvPr/>
        </p:nvSpPr>
        <p:spPr bwMode="auto">
          <a:xfrm>
            <a:off x="4652985" y="6346838"/>
            <a:ext cx="92075" cy="63500"/>
          </a:xfrm>
          <a:custGeom>
            <a:avLst/>
            <a:gdLst>
              <a:gd name="T0" fmla="*/ 58 w 58"/>
              <a:gd name="T1" fmla="*/ 0 h 40"/>
              <a:gd name="T2" fmla="*/ 45 w 58"/>
              <a:gd name="T3" fmla="*/ 10 h 40"/>
              <a:gd name="T4" fmla="*/ 39 w 58"/>
              <a:gd name="T5" fmla="*/ 15 h 40"/>
              <a:gd name="T6" fmla="*/ 25 w 58"/>
              <a:gd name="T7" fmla="*/ 25 h 40"/>
              <a:gd name="T8" fmla="*/ 11 w 58"/>
              <a:gd name="T9" fmla="*/ 34 h 40"/>
              <a:gd name="T10" fmla="*/ 0 w 5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40">
                <a:moveTo>
                  <a:pt x="58" y="0"/>
                </a:moveTo>
                <a:lnTo>
                  <a:pt x="45" y="10"/>
                </a:lnTo>
                <a:lnTo>
                  <a:pt x="39" y="15"/>
                </a:lnTo>
                <a:lnTo>
                  <a:pt x="25" y="25"/>
                </a:lnTo>
                <a:lnTo>
                  <a:pt x="11" y="34"/>
                </a:lnTo>
                <a:lnTo>
                  <a:pt x="0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1286">
            <a:extLst>
              <a:ext uri="{FF2B5EF4-FFF2-40B4-BE49-F238E27FC236}">
                <a16:creationId xmlns:a16="http://schemas.microsoft.com/office/drawing/2014/main" id="{71AC0275-66D9-46FA-1183-8DC6371A7D92}"/>
              </a:ext>
            </a:extLst>
          </p:cNvPr>
          <p:cNvSpPr>
            <a:spLocks/>
          </p:cNvSpPr>
          <p:nvPr/>
        </p:nvSpPr>
        <p:spPr bwMode="auto">
          <a:xfrm>
            <a:off x="4668860" y="6234125"/>
            <a:ext cx="76200" cy="112713"/>
          </a:xfrm>
          <a:custGeom>
            <a:avLst/>
            <a:gdLst>
              <a:gd name="T0" fmla="*/ 48 w 48"/>
              <a:gd name="T1" fmla="*/ 71 h 71"/>
              <a:gd name="T2" fmla="*/ 15 w 48"/>
              <a:gd name="T3" fmla="*/ 29 h 71"/>
              <a:gd name="T4" fmla="*/ 8 w 48"/>
              <a:gd name="T5" fmla="*/ 22 h 71"/>
              <a:gd name="T6" fmla="*/ 7 w 48"/>
              <a:gd name="T7" fmla="*/ 19 h 71"/>
              <a:gd name="T8" fmla="*/ 8 w 48"/>
              <a:gd name="T9" fmla="*/ 17 h 71"/>
              <a:gd name="T10" fmla="*/ 9 w 48"/>
              <a:gd name="T11" fmla="*/ 14 h 71"/>
              <a:gd name="T12" fmla="*/ 9 w 48"/>
              <a:gd name="T13" fmla="*/ 11 h 71"/>
              <a:gd name="T14" fmla="*/ 11 w 48"/>
              <a:gd name="T15" fmla="*/ 10 h 71"/>
              <a:gd name="T16" fmla="*/ 0 w 48"/>
              <a:gd name="T17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" h="71">
                <a:moveTo>
                  <a:pt x="48" y="71"/>
                </a:moveTo>
                <a:lnTo>
                  <a:pt x="15" y="29"/>
                </a:lnTo>
                <a:lnTo>
                  <a:pt x="8" y="22"/>
                </a:lnTo>
                <a:lnTo>
                  <a:pt x="7" y="19"/>
                </a:lnTo>
                <a:lnTo>
                  <a:pt x="8" y="17"/>
                </a:lnTo>
                <a:lnTo>
                  <a:pt x="9" y="14"/>
                </a:lnTo>
                <a:lnTo>
                  <a:pt x="9" y="11"/>
                </a:lnTo>
                <a:lnTo>
                  <a:pt x="11" y="1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1287">
            <a:extLst>
              <a:ext uri="{FF2B5EF4-FFF2-40B4-BE49-F238E27FC236}">
                <a16:creationId xmlns:a16="http://schemas.microsoft.com/office/drawing/2014/main" id="{13BFE440-45BA-FAEE-375E-FDA73E210962}"/>
              </a:ext>
            </a:extLst>
          </p:cNvPr>
          <p:cNvSpPr>
            <a:spLocks/>
          </p:cNvSpPr>
          <p:nvPr/>
        </p:nvSpPr>
        <p:spPr bwMode="auto">
          <a:xfrm>
            <a:off x="4587897" y="4911735"/>
            <a:ext cx="184151" cy="142875"/>
          </a:xfrm>
          <a:custGeom>
            <a:avLst/>
            <a:gdLst>
              <a:gd name="T0" fmla="*/ 80 w 116"/>
              <a:gd name="T1" fmla="*/ 6 h 90"/>
              <a:gd name="T2" fmla="*/ 82 w 116"/>
              <a:gd name="T3" fmla="*/ 7 h 90"/>
              <a:gd name="T4" fmla="*/ 82 w 116"/>
              <a:gd name="T5" fmla="*/ 8 h 90"/>
              <a:gd name="T6" fmla="*/ 84 w 116"/>
              <a:gd name="T7" fmla="*/ 10 h 90"/>
              <a:gd name="T8" fmla="*/ 86 w 116"/>
              <a:gd name="T9" fmla="*/ 11 h 90"/>
              <a:gd name="T10" fmla="*/ 101 w 116"/>
              <a:gd name="T11" fmla="*/ 12 h 90"/>
              <a:gd name="T12" fmla="*/ 105 w 116"/>
              <a:gd name="T13" fmla="*/ 12 h 90"/>
              <a:gd name="T14" fmla="*/ 105 w 116"/>
              <a:gd name="T15" fmla="*/ 21 h 90"/>
              <a:gd name="T16" fmla="*/ 105 w 116"/>
              <a:gd name="T17" fmla="*/ 29 h 90"/>
              <a:gd name="T18" fmla="*/ 110 w 116"/>
              <a:gd name="T19" fmla="*/ 33 h 90"/>
              <a:gd name="T20" fmla="*/ 116 w 116"/>
              <a:gd name="T21" fmla="*/ 37 h 90"/>
              <a:gd name="T22" fmla="*/ 114 w 116"/>
              <a:gd name="T23" fmla="*/ 42 h 90"/>
              <a:gd name="T24" fmla="*/ 110 w 116"/>
              <a:gd name="T25" fmla="*/ 46 h 90"/>
              <a:gd name="T26" fmla="*/ 101 w 116"/>
              <a:gd name="T27" fmla="*/ 52 h 90"/>
              <a:gd name="T28" fmla="*/ 99 w 116"/>
              <a:gd name="T29" fmla="*/ 53 h 90"/>
              <a:gd name="T30" fmla="*/ 88 w 116"/>
              <a:gd name="T31" fmla="*/ 64 h 90"/>
              <a:gd name="T32" fmla="*/ 82 w 116"/>
              <a:gd name="T33" fmla="*/ 63 h 90"/>
              <a:gd name="T34" fmla="*/ 74 w 116"/>
              <a:gd name="T35" fmla="*/ 63 h 90"/>
              <a:gd name="T36" fmla="*/ 75 w 116"/>
              <a:gd name="T37" fmla="*/ 67 h 90"/>
              <a:gd name="T38" fmla="*/ 70 w 116"/>
              <a:gd name="T39" fmla="*/ 68 h 90"/>
              <a:gd name="T40" fmla="*/ 66 w 116"/>
              <a:gd name="T41" fmla="*/ 76 h 90"/>
              <a:gd name="T42" fmla="*/ 51 w 116"/>
              <a:gd name="T43" fmla="*/ 81 h 90"/>
              <a:gd name="T44" fmla="*/ 52 w 116"/>
              <a:gd name="T45" fmla="*/ 83 h 90"/>
              <a:gd name="T46" fmla="*/ 56 w 116"/>
              <a:gd name="T47" fmla="*/ 89 h 90"/>
              <a:gd name="T48" fmla="*/ 54 w 116"/>
              <a:gd name="T49" fmla="*/ 90 h 90"/>
              <a:gd name="T50" fmla="*/ 33 w 116"/>
              <a:gd name="T51" fmla="*/ 90 h 90"/>
              <a:gd name="T52" fmla="*/ 28 w 116"/>
              <a:gd name="T53" fmla="*/ 83 h 90"/>
              <a:gd name="T54" fmla="*/ 25 w 116"/>
              <a:gd name="T55" fmla="*/ 81 h 90"/>
              <a:gd name="T56" fmla="*/ 11 w 116"/>
              <a:gd name="T57" fmla="*/ 78 h 90"/>
              <a:gd name="T58" fmla="*/ 14 w 116"/>
              <a:gd name="T59" fmla="*/ 72 h 90"/>
              <a:gd name="T60" fmla="*/ 15 w 116"/>
              <a:gd name="T61" fmla="*/ 71 h 90"/>
              <a:gd name="T62" fmla="*/ 15 w 116"/>
              <a:gd name="T63" fmla="*/ 70 h 90"/>
              <a:gd name="T64" fmla="*/ 14 w 116"/>
              <a:gd name="T65" fmla="*/ 66 h 90"/>
              <a:gd name="T66" fmla="*/ 7 w 116"/>
              <a:gd name="T67" fmla="*/ 67 h 90"/>
              <a:gd name="T68" fmla="*/ 0 w 116"/>
              <a:gd name="T69" fmla="*/ 63 h 90"/>
              <a:gd name="T70" fmla="*/ 6 w 116"/>
              <a:gd name="T71" fmla="*/ 60 h 90"/>
              <a:gd name="T72" fmla="*/ 10 w 116"/>
              <a:gd name="T73" fmla="*/ 59 h 90"/>
              <a:gd name="T74" fmla="*/ 10 w 116"/>
              <a:gd name="T75" fmla="*/ 55 h 90"/>
              <a:gd name="T76" fmla="*/ 9 w 116"/>
              <a:gd name="T77" fmla="*/ 51 h 90"/>
              <a:gd name="T78" fmla="*/ 14 w 116"/>
              <a:gd name="T79" fmla="*/ 40 h 90"/>
              <a:gd name="T80" fmla="*/ 21 w 116"/>
              <a:gd name="T81" fmla="*/ 34 h 90"/>
              <a:gd name="T82" fmla="*/ 21 w 116"/>
              <a:gd name="T83" fmla="*/ 30 h 90"/>
              <a:gd name="T84" fmla="*/ 32 w 116"/>
              <a:gd name="T85" fmla="*/ 34 h 90"/>
              <a:gd name="T86" fmla="*/ 36 w 116"/>
              <a:gd name="T87" fmla="*/ 33 h 90"/>
              <a:gd name="T88" fmla="*/ 33 w 116"/>
              <a:gd name="T89" fmla="*/ 30 h 90"/>
              <a:gd name="T90" fmla="*/ 43 w 116"/>
              <a:gd name="T91" fmla="*/ 18 h 90"/>
              <a:gd name="T92" fmla="*/ 39 w 116"/>
              <a:gd name="T93" fmla="*/ 6 h 90"/>
              <a:gd name="T94" fmla="*/ 43 w 116"/>
              <a:gd name="T95" fmla="*/ 1 h 90"/>
              <a:gd name="T96" fmla="*/ 55 w 116"/>
              <a:gd name="T97" fmla="*/ 6 h 90"/>
              <a:gd name="T98" fmla="*/ 56 w 116"/>
              <a:gd name="T99" fmla="*/ 6 h 90"/>
              <a:gd name="T100" fmla="*/ 58 w 116"/>
              <a:gd name="T101" fmla="*/ 6 h 90"/>
              <a:gd name="T102" fmla="*/ 60 w 116"/>
              <a:gd name="T103" fmla="*/ 7 h 90"/>
              <a:gd name="T104" fmla="*/ 71 w 116"/>
              <a:gd name="T105" fmla="*/ 0 h 90"/>
              <a:gd name="T106" fmla="*/ 78 w 116"/>
              <a:gd name="T107" fmla="*/ 4 h 90"/>
              <a:gd name="T108" fmla="*/ 80 w 116"/>
              <a:gd name="T109" fmla="*/ 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" h="90">
                <a:moveTo>
                  <a:pt x="80" y="6"/>
                </a:moveTo>
                <a:lnTo>
                  <a:pt x="82" y="7"/>
                </a:lnTo>
                <a:lnTo>
                  <a:pt x="82" y="8"/>
                </a:lnTo>
                <a:lnTo>
                  <a:pt x="84" y="10"/>
                </a:lnTo>
                <a:lnTo>
                  <a:pt x="86" y="11"/>
                </a:lnTo>
                <a:lnTo>
                  <a:pt x="101" y="12"/>
                </a:lnTo>
                <a:lnTo>
                  <a:pt x="105" y="12"/>
                </a:lnTo>
                <a:lnTo>
                  <a:pt x="105" y="21"/>
                </a:lnTo>
                <a:lnTo>
                  <a:pt x="105" y="29"/>
                </a:lnTo>
                <a:lnTo>
                  <a:pt x="110" y="33"/>
                </a:lnTo>
                <a:lnTo>
                  <a:pt x="116" y="37"/>
                </a:lnTo>
                <a:lnTo>
                  <a:pt x="114" y="42"/>
                </a:lnTo>
                <a:lnTo>
                  <a:pt x="110" y="46"/>
                </a:lnTo>
                <a:lnTo>
                  <a:pt x="101" y="52"/>
                </a:lnTo>
                <a:lnTo>
                  <a:pt x="99" y="53"/>
                </a:lnTo>
                <a:lnTo>
                  <a:pt x="88" y="64"/>
                </a:lnTo>
                <a:lnTo>
                  <a:pt x="82" y="63"/>
                </a:lnTo>
                <a:lnTo>
                  <a:pt x="74" y="63"/>
                </a:lnTo>
                <a:lnTo>
                  <a:pt x="75" y="67"/>
                </a:lnTo>
                <a:lnTo>
                  <a:pt x="70" y="68"/>
                </a:lnTo>
                <a:lnTo>
                  <a:pt x="66" y="76"/>
                </a:lnTo>
                <a:lnTo>
                  <a:pt x="51" y="81"/>
                </a:lnTo>
                <a:lnTo>
                  <a:pt x="52" y="83"/>
                </a:lnTo>
                <a:lnTo>
                  <a:pt x="56" y="89"/>
                </a:lnTo>
                <a:lnTo>
                  <a:pt x="54" y="90"/>
                </a:lnTo>
                <a:lnTo>
                  <a:pt x="33" y="90"/>
                </a:lnTo>
                <a:lnTo>
                  <a:pt x="28" y="83"/>
                </a:lnTo>
                <a:lnTo>
                  <a:pt x="25" y="81"/>
                </a:lnTo>
                <a:lnTo>
                  <a:pt x="11" y="78"/>
                </a:lnTo>
                <a:lnTo>
                  <a:pt x="14" y="72"/>
                </a:lnTo>
                <a:lnTo>
                  <a:pt x="15" y="71"/>
                </a:lnTo>
                <a:lnTo>
                  <a:pt x="15" y="70"/>
                </a:lnTo>
                <a:lnTo>
                  <a:pt x="14" y="66"/>
                </a:lnTo>
                <a:lnTo>
                  <a:pt x="7" y="67"/>
                </a:lnTo>
                <a:lnTo>
                  <a:pt x="0" y="63"/>
                </a:lnTo>
                <a:lnTo>
                  <a:pt x="6" y="60"/>
                </a:lnTo>
                <a:lnTo>
                  <a:pt x="10" y="59"/>
                </a:lnTo>
                <a:lnTo>
                  <a:pt x="10" y="55"/>
                </a:lnTo>
                <a:lnTo>
                  <a:pt x="9" y="51"/>
                </a:lnTo>
                <a:lnTo>
                  <a:pt x="14" y="40"/>
                </a:lnTo>
                <a:lnTo>
                  <a:pt x="21" y="34"/>
                </a:lnTo>
                <a:lnTo>
                  <a:pt x="21" y="30"/>
                </a:lnTo>
                <a:lnTo>
                  <a:pt x="32" y="34"/>
                </a:lnTo>
                <a:lnTo>
                  <a:pt x="36" y="33"/>
                </a:lnTo>
                <a:lnTo>
                  <a:pt x="33" y="30"/>
                </a:lnTo>
                <a:lnTo>
                  <a:pt x="43" y="18"/>
                </a:lnTo>
                <a:lnTo>
                  <a:pt x="39" y="6"/>
                </a:lnTo>
                <a:lnTo>
                  <a:pt x="43" y="1"/>
                </a:lnTo>
                <a:lnTo>
                  <a:pt x="55" y="6"/>
                </a:lnTo>
                <a:lnTo>
                  <a:pt x="56" y="6"/>
                </a:lnTo>
                <a:lnTo>
                  <a:pt x="58" y="6"/>
                </a:lnTo>
                <a:lnTo>
                  <a:pt x="60" y="7"/>
                </a:lnTo>
                <a:lnTo>
                  <a:pt x="71" y="0"/>
                </a:lnTo>
                <a:lnTo>
                  <a:pt x="78" y="4"/>
                </a:lnTo>
                <a:lnTo>
                  <a:pt x="80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1288">
            <a:extLst>
              <a:ext uri="{FF2B5EF4-FFF2-40B4-BE49-F238E27FC236}">
                <a16:creationId xmlns:a16="http://schemas.microsoft.com/office/drawing/2014/main" id="{9ED57384-26B6-3CE3-A307-8E8C29D3F349}"/>
              </a:ext>
            </a:extLst>
          </p:cNvPr>
          <p:cNvSpPr>
            <a:spLocks/>
          </p:cNvSpPr>
          <p:nvPr/>
        </p:nvSpPr>
        <p:spPr bwMode="auto">
          <a:xfrm>
            <a:off x="5586439" y="2597157"/>
            <a:ext cx="360364" cy="312738"/>
          </a:xfrm>
          <a:custGeom>
            <a:avLst/>
            <a:gdLst>
              <a:gd name="T0" fmla="*/ 122 w 227"/>
              <a:gd name="T1" fmla="*/ 86 h 197"/>
              <a:gd name="T2" fmla="*/ 141 w 227"/>
              <a:gd name="T3" fmla="*/ 104 h 197"/>
              <a:gd name="T4" fmla="*/ 161 w 227"/>
              <a:gd name="T5" fmla="*/ 96 h 197"/>
              <a:gd name="T6" fmla="*/ 160 w 227"/>
              <a:gd name="T7" fmla="*/ 101 h 197"/>
              <a:gd name="T8" fmla="*/ 157 w 227"/>
              <a:gd name="T9" fmla="*/ 105 h 197"/>
              <a:gd name="T10" fmla="*/ 176 w 227"/>
              <a:gd name="T11" fmla="*/ 105 h 197"/>
              <a:gd name="T12" fmla="*/ 176 w 227"/>
              <a:gd name="T13" fmla="*/ 112 h 197"/>
              <a:gd name="T14" fmla="*/ 176 w 227"/>
              <a:gd name="T15" fmla="*/ 114 h 197"/>
              <a:gd name="T16" fmla="*/ 178 w 227"/>
              <a:gd name="T17" fmla="*/ 115 h 197"/>
              <a:gd name="T18" fmla="*/ 185 w 227"/>
              <a:gd name="T19" fmla="*/ 116 h 197"/>
              <a:gd name="T20" fmla="*/ 186 w 227"/>
              <a:gd name="T21" fmla="*/ 118 h 197"/>
              <a:gd name="T22" fmla="*/ 204 w 227"/>
              <a:gd name="T23" fmla="*/ 127 h 197"/>
              <a:gd name="T24" fmla="*/ 209 w 227"/>
              <a:gd name="T25" fmla="*/ 127 h 197"/>
              <a:gd name="T26" fmla="*/ 211 w 227"/>
              <a:gd name="T27" fmla="*/ 127 h 197"/>
              <a:gd name="T28" fmla="*/ 227 w 227"/>
              <a:gd name="T29" fmla="*/ 138 h 197"/>
              <a:gd name="T30" fmla="*/ 217 w 227"/>
              <a:gd name="T31" fmla="*/ 154 h 197"/>
              <a:gd name="T32" fmla="*/ 216 w 227"/>
              <a:gd name="T33" fmla="*/ 159 h 197"/>
              <a:gd name="T34" fmla="*/ 219 w 227"/>
              <a:gd name="T35" fmla="*/ 161 h 197"/>
              <a:gd name="T36" fmla="*/ 221 w 227"/>
              <a:gd name="T37" fmla="*/ 164 h 197"/>
              <a:gd name="T38" fmla="*/ 219 w 227"/>
              <a:gd name="T39" fmla="*/ 180 h 197"/>
              <a:gd name="T40" fmla="*/ 213 w 227"/>
              <a:gd name="T41" fmla="*/ 176 h 197"/>
              <a:gd name="T42" fmla="*/ 204 w 227"/>
              <a:gd name="T43" fmla="*/ 179 h 197"/>
              <a:gd name="T44" fmla="*/ 193 w 227"/>
              <a:gd name="T45" fmla="*/ 182 h 197"/>
              <a:gd name="T46" fmla="*/ 190 w 227"/>
              <a:gd name="T47" fmla="*/ 182 h 197"/>
              <a:gd name="T48" fmla="*/ 183 w 227"/>
              <a:gd name="T49" fmla="*/ 180 h 197"/>
              <a:gd name="T50" fmla="*/ 159 w 227"/>
              <a:gd name="T51" fmla="*/ 197 h 197"/>
              <a:gd name="T52" fmla="*/ 153 w 227"/>
              <a:gd name="T53" fmla="*/ 189 h 197"/>
              <a:gd name="T54" fmla="*/ 152 w 227"/>
              <a:gd name="T55" fmla="*/ 187 h 197"/>
              <a:gd name="T56" fmla="*/ 153 w 227"/>
              <a:gd name="T57" fmla="*/ 180 h 197"/>
              <a:gd name="T58" fmla="*/ 155 w 227"/>
              <a:gd name="T59" fmla="*/ 176 h 197"/>
              <a:gd name="T60" fmla="*/ 149 w 227"/>
              <a:gd name="T61" fmla="*/ 164 h 197"/>
              <a:gd name="T62" fmla="*/ 149 w 227"/>
              <a:gd name="T63" fmla="*/ 163 h 197"/>
              <a:gd name="T64" fmla="*/ 135 w 227"/>
              <a:gd name="T65" fmla="*/ 161 h 197"/>
              <a:gd name="T66" fmla="*/ 133 w 227"/>
              <a:gd name="T67" fmla="*/ 161 h 197"/>
              <a:gd name="T68" fmla="*/ 129 w 227"/>
              <a:gd name="T69" fmla="*/ 165 h 197"/>
              <a:gd name="T70" fmla="*/ 129 w 227"/>
              <a:gd name="T71" fmla="*/ 167 h 197"/>
              <a:gd name="T72" fmla="*/ 126 w 227"/>
              <a:gd name="T73" fmla="*/ 157 h 197"/>
              <a:gd name="T74" fmla="*/ 122 w 227"/>
              <a:gd name="T75" fmla="*/ 159 h 197"/>
              <a:gd name="T76" fmla="*/ 111 w 227"/>
              <a:gd name="T77" fmla="*/ 161 h 197"/>
              <a:gd name="T78" fmla="*/ 108 w 227"/>
              <a:gd name="T79" fmla="*/ 153 h 197"/>
              <a:gd name="T80" fmla="*/ 104 w 227"/>
              <a:gd name="T81" fmla="*/ 146 h 197"/>
              <a:gd name="T82" fmla="*/ 101 w 227"/>
              <a:gd name="T83" fmla="*/ 146 h 197"/>
              <a:gd name="T84" fmla="*/ 93 w 227"/>
              <a:gd name="T85" fmla="*/ 146 h 197"/>
              <a:gd name="T86" fmla="*/ 89 w 227"/>
              <a:gd name="T87" fmla="*/ 146 h 197"/>
              <a:gd name="T88" fmla="*/ 86 w 227"/>
              <a:gd name="T89" fmla="*/ 131 h 197"/>
              <a:gd name="T90" fmla="*/ 74 w 227"/>
              <a:gd name="T91" fmla="*/ 127 h 197"/>
              <a:gd name="T92" fmla="*/ 66 w 227"/>
              <a:gd name="T93" fmla="*/ 115 h 197"/>
              <a:gd name="T94" fmla="*/ 63 w 227"/>
              <a:gd name="T95" fmla="*/ 109 h 197"/>
              <a:gd name="T96" fmla="*/ 50 w 227"/>
              <a:gd name="T97" fmla="*/ 96 h 197"/>
              <a:gd name="T98" fmla="*/ 17 w 227"/>
              <a:gd name="T99" fmla="*/ 81 h 197"/>
              <a:gd name="T100" fmla="*/ 0 w 227"/>
              <a:gd name="T101" fmla="*/ 25 h 197"/>
              <a:gd name="T102" fmla="*/ 50 w 227"/>
              <a:gd name="T103" fmla="*/ 10 h 197"/>
              <a:gd name="T104" fmla="*/ 71 w 227"/>
              <a:gd name="T105" fmla="*/ 0 h 197"/>
              <a:gd name="T106" fmla="*/ 108 w 227"/>
              <a:gd name="T107" fmla="*/ 43 h 197"/>
              <a:gd name="T108" fmla="*/ 125 w 227"/>
              <a:gd name="T109" fmla="*/ 62 h 197"/>
              <a:gd name="T110" fmla="*/ 122 w 227"/>
              <a:gd name="T111" fmla="*/ 86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7" h="197">
                <a:moveTo>
                  <a:pt x="122" y="86"/>
                </a:moveTo>
                <a:lnTo>
                  <a:pt x="141" y="104"/>
                </a:lnTo>
                <a:lnTo>
                  <a:pt x="161" y="96"/>
                </a:lnTo>
                <a:lnTo>
                  <a:pt x="160" y="101"/>
                </a:lnTo>
                <a:lnTo>
                  <a:pt x="157" y="105"/>
                </a:lnTo>
                <a:lnTo>
                  <a:pt x="176" y="105"/>
                </a:lnTo>
                <a:lnTo>
                  <a:pt x="176" y="112"/>
                </a:lnTo>
                <a:lnTo>
                  <a:pt x="176" y="114"/>
                </a:lnTo>
                <a:lnTo>
                  <a:pt x="178" y="115"/>
                </a:lnTo>
                <a:lnTo>
                  <a:pt x="185" y="116"/>
                </a:lnTo>
                <a:lnTo>
                  <a:pt x="186" y="118"/>
                </a:lnTo>
                <a:lnTo>
                  <a:pt x="204" y="127"/>
                </a:lnTo>
                <a:lnTo>
                  <a:pt x="209" y="127"/>
                </a:lnTo>
                <a:lnTo>
                  <a:pt x="211" y="127"/>
                </a:lnTo>
                <a:lnTo>
                  <a:pt x="227" y="138"/>
                </a:lnTo>
                <a:lnTo>
                  <a:pt x="217" y="154"/>
                </a:lnTo>
                <a:lnTo>
                  <a:pt x="216" y="159"/>
                </a:lnTo>
                <a:lnTo>
                  <a:pt x="219" y="161"/>
                </a:lnTo>
                <a:lnTo>
                  <a:pt x="221" y="164"/>
                </a:lnTo>
                <a:lnTo>
                  <a:pt x="219" y="180"/>
                </a:lnTo>
                <a:lnTo>
                  <a:pt x="213" y="176"/>
                </a:lnTo>
                <a:lnTo>
                  <a:pt x="204" y="179"/>
                </a:lnTo>
                <a:lnTo>
                  <a:pt x="193" y="182"/>
                </a:lnTo>
                <a:lnTo>
                  <a:pt x="190" y="182"/>
                </a:lnTo>
                <a:lnTo>
                  <a:pt x="183" y="180"/>
                </a:lnTo>
                <a:lnTo>
                  <a:pt x="159" y="197"/>
                </a:lnTo>
                <a:lnTo>
                  <a:pt x="153" y="189"/>
                </a:lnTo>
                <a:lnTo>
                  <a:pt x="152" y="187"/>
                </a:lnTo>
                <a:lnTo>
                  <a:pt x="153" y="180"/>
                </a:lnTo>
                <a:lnTo>
                  <a:pt x="155" y="176"/>
                </a:lnTo>
                <a:lnTo>
                  <a:pt x="149" y="164"/>
                </a:lnTo>
                <a:lnTo>
                  <a:pt x="149" y="163"/>
                </a:lnTo>
                <a:lnTo>
                  <a:pt x="135" y="161"/>
                </a:lnTo>
                <a:lnTo>
                  <a:pt x="133" y="161"/>
                </a:lnTo>
                <a:lnTo>
                  <a:pt x="129" y="165"/>
                </a:lnTo>
                <a:lnTo>
                  <a:pt x="129" y="167"/>
                </a:lnTo>
                <a:lnTo>
                  <a:pt x="126" y="157"/>
                </a:lnTo>
                <a:lnTo>
                  <a:pt x="122" y="159"/>
                </a:lnTo>
                <a:lnTo>
                  <a:pt x="111" y="161"/>
                </a:lnTo>
                <a:lnTo>
                  <a:pt x="108" y="153"/>
                </a:lnTo>
                <a:lnTo>
                  <a:pt x="104" y="146"/>
                </a:lnTo>
                <a:lnTo>
                  <a:pt x="101" y="146"/>
                </a:lnTo>
                <a:lnTo>
                  <a:pt x="93" y="146"/>
                </a:lnTo>
                <a:lnTo>
                  <a:pt x="89" y="146"/>
                </a:lnTo>
                <a:lnTo>
                  <a:pt x="86" y="131"/>
                </a:lnTo>
                <a:lnTo>
                  <a:pt x="74" y="127"/>
                </a:lnTo>
                <a:lnTo>
                  <a:pt x="66" y="115"/>
                </a:lnTo>
                <a:lnTo>
                  <a:pt x="63" y="109"/>
                </a:lnTo>
                <a:lnTo>
                  <a:pt x="50" y="96"/>
                </a:lnTo>
                <a:lnTo>
                  <a:pt x="17" y="81"/>
                </a:lnTo>
                <a:lnTo>
                  <a:pt x="0" y="25"/>
                </a:lnTo>
                <a:lnTo>
                  <a:pt x="50" y="10"/>
                </a:lnTo>
                <a:lnTo>
                  <a:pt x="71" y="0"/>
                </a:lnTo>
                <a:lnTo>
                  <a:pt x="108" y="43"/>
                </a:lnTo>
                <a:lnTo>
                  <a:pt x="125" y="62"/>
                </a:lnTo>
                <a:lnTo>
                  <a:pt x="122" y="8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1289">
            <a:extLst>
              <a:ext uri="{FF2B5EF4-FFF2-40B4-BE49-F238E27FC236}">
                <a16:creationId xmlns:a16="http://schemas.microsoft.com/office/drawing/2014/main" id="{C6C959E6-6E68-7E71-8FC0-44BC874F328E}"/>
              </a:ext>
            </a:extLst>
          </p:cNvPr>
          <p:cNvSpPr>
            <a:spLocks/>
          </p:cNvSpPr>
          <p:nvPr/>
        </p:nvSpPr>
        <p:spPr bwMode="auto">
          <a:xfrm>
            <a:off x="5827741" y="2751144"/>
            <a:ext cx="398464" cy="288925"/>
          </a:xfrm>
          <a:custGeom>
            <a:avLst/>
            <a:gdLst>
              <a:gd name="T0" fmla="*/ 217 w 251"/>
              <a:gd name="T1" fmla="*/ 44 h 182"/>
              <a:gd name="T2" fmla="*/ 220 w 251"/>
              <a:gd name="T3" fmla="*/ 56 h 182"/>
              <a:gd name="T4" fmla="*/ 228 w 251"/>
              <a:gd name="T5" fmla="*/ 55 h 182"/>
              <a:gd name="T6" fmla="*/ 251 w 251"/>
              <a:gd name="T7" fmla="*/ 59 h 182"/>
              <a:gd name="T8" fmla="*/ 241 w 251"/>
              <a:gd name="T9" fmla="*/ 68 h 182"/>
              <a:gd name="T10" fmla="*/ 233 w 251"/>
              <a:gd name="T11" fmla="*/ 79 h 182"/>
              <a:gd name="T12" fmla="*/ 237 w 251"/>
              <a:gd name="T13" fmla="*/ 93 h 182"/>
              <a:gd name="T14" fmla="*/ 240 w 251"/>
              <a:gd name="T15" fmla="*/ 109 h 182"/>
              <a:gd name="T16" fmla="*/ 244 w 251"/>
              <a:gd name="T17" fmla="*/ 127 h 182"/>
              <a:gd name="T18" fmla="*/ 241 w 251"/>
              <a:gd name="T19" fmla="*/ 135 h 182"/>
              <a:gd name="T20" fmla="*/ 230 w 251"/>
              <a:gd name="T21" fmla="*/ 143 h 182"/>
              <a:gd name="T22" fmla="*/ 218 w 251"/>
              <a:gd name="T23" fmla="*/ 152 h 182"/>
              <a:gd name="T24" fmla="*/ 207 w 251"/>
              <a:gd name="T25" fmla="*/ 160 h 182"/>
              <a:gd name="T26" fmla="*/ 185 w 251"/>
              <a:gd name="T27" fmla="*/ 168 h 182"/>
              <a:gd name="T28" fmla="*/ 173 w 251"/>
              <a:gd name="T29" fmla="*/ 169 h 182"/>
              <a:gd name="T30" fmla="*/ 159 w 251"/>
              <a:gd name="T31" fmla="*/ 171 h 182"/>
              <a:gd name="T32" fmla="*/ 150 w 251"/>
              <a:gd name="T33" fmla="*/ 172 h 182"/>
              <a:gd name="T34" fmla="*/ 143 w 251"/>
              <a:gd name="T35" fmla="*/ 182 h 182"/>
              <a:gd name="T36" fmla="*/ 116 w 251"/>
              <a:gd name="T37" fmla="*/ 164 h 182"/>
              <a:gd name="T38" fmla="*/ 79 w 251"/>
              <a:gd name="T39" fmla="*/ 156 h 182"/>
              <a:gd name="T40" fmla="*/ 76 w 251"/>
              <a:gd name="T41" fmla="*/ 149 h 182"/>
              <a:gd name="T42" fmla="*/ 72 w 251"/>
              <a:gd name="T43" fmla="*/ 139 h 182"/>
              <a:gd name="T44" fmla="*/ 57 w 251"/>
              <a:gd name="T45" fmla="*/ 142 h 182"/>
              <a:gd name="T46" fmla="*/ 38 w 251"/>
              <a:gd name="T47" fmla="*/ 139 h 182"/>
              <a:gd name="T48" fmla="*/ 20 w 251"/>
              <a:gd name="T49" fmla="*/ 145 h 182"/>
              <a:gd name="T50" fmla="*/ 13 w 251"/>
              <a:gd name="T51" fmla="*/ 138 h 182"/>
              <a:gd name="T52" fmla="*/ 12 w 251"/>
              <a:gd name="T53" fmla="*/ 130 h 182"/>
              <a:gd name="T54" fmla="*/ 0 w 251"/>
              <a:gd name="T55" fmla="*/ 127 h 182"/>
              <a:gd name="T56" fmla="*/ 1 w 251"/>
              <a:gd name="T57" fmla="*/ 119 h 182"/>
              <a:gd name="T58" fmla="*/ 8 w 251"/>
              <a:gd name="T59" fmla="*/ 115 h 182"/>
              <a:gd name="T60" fmla="*/ 8 w 251"/>
              <a:gd name="T61" fmla="*/ 102 h 182"/>
              <a:gd name="T62" fmla="*/ 31 w 251"/>
              <a:gd name="T63" fmla="*/ 83 h 182"/>
              <a:gd name="T64" fmla="*/ 41 w 251"/>
              <a:gd name="T65" fmla="*/ 85 h 182"/>
              <a:gd name="T66" fmla="*/ 61 w 251"/>
              <a:gd name="T67" fmla="*/ 79 h 182"/>
              <a:gd name="T68" fmla="*/ 69 w 251"/>
              <a:gd name="T69" fmla="*/ 67 h 182"/>
              <a:gd name="T70" fmla="*/ 64 w 251"/>
              <a:gd name="T71" fmla="*/ 62 h 182"/>
              <a:gd name="T72" fmla="*/ 75 w 251"/>
              <a:gd name="T73" fmla="*/ 41 h 182"/>
              <a:gd name="T74" fmla="*/ 99 w 251"/>
              <a:gd name="T75" fmla="*/ 30 h 182"/>
              <a:gd name="T76" fmla="*/ 101 w 251"/>
              <a:gd name="T77" fmla="*/ 30 h 182"/>
              <a:gd name="T78" fmla="*/ 110 w 251"/>
              <a:gd name="T79" fmla="*/ 33 h 182"/>
              <a:gd name="T80" fmla="*/ 124 w 251"/>
              <a:gd name="T81" fmla="*/ 30 h 182"/>
              <a:gd name="T82" fmla="*/ 127 w 251"/>
              <a:gd name="T83" fmla="*/ 23 h 182"/>
              <a:gd name="T84" fmla="*/ 129 w 251"/>
              <a:gd name="T85" fmla="*/ 26 h 182"/>
              <a:gd name="T86" fmla="*/ 136 w 251"/>
              <a:gd name="T87" fmla="*/ 27 h 182"/>
              <a:gd name="T88" fmla="*/ 154 w 251"/>
              <a:gd name="T89" fmla="*/ 21 h 182"/>
              <a:gd name="T90" fmla="*/ 154 w 251"/>
              <a:gd name="T91" fmla="*/ 14 h 182"/>
              <a:gd name="T92" fmla="*/ 164 w 251"/>
              <a:gd name="T93" fmla="*/ 18 h 182"/>
              <a:gd name="T94" fmla="*/ 169 w 251"/>
              <a:gd name="T95" fmla="*/ 36 h 182"/>
              <a:gd name="T96" fmla="*/ 176 w 251"/>
              <a:gd name="T97" fmla="*/ 30 h 182"/>
              <a:gd name="T98" fmla="*/ 184 w 251"/>
              <a:gd name="T99" fmla="*/ 29 h 182"/>
              <a:gd name="T100" fmla="*/ 192 w 251"/>
              <a:gd name="T101" fmla="*/ 18 h 182"/>
              <a:gd name="T102" fmla="*/ 195 w 251"/>
              <a:gd name="T103" fmla="*/ 2 h 182"/>
              <a:gd name="T104" fmla="*/ 215 w 251"/>
              <a:gd name="T105" fmla="*/ 12 h 182"/>
              <a:gd name="T106" fmla="*/ 213 w 251"/>
              <a:gd name="T107" fmla="*/ 18 h 182"/>
              <a:gd name="T108" fmla="*/ 210 w 251"/>
              <a:gd name="T109" fmla="*/ 3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1" h="182">
                <a:moveTo>
                  <a:pt x="210" y="30"/>
                </a:moveTo>
                <a:lnTo>
                  <a:pt x="217" y="44"/>
                </a:lnTo>
                <a:lnTo>
                  <a:pt x="215" y="51"/>
                </a:lnTo>
                <a:lnTo>
                  <a:pt x="220" y="56"/>
                </a:lnTo>
                <a:lnTo>
                  <a:pt x="226" y="55"/>
                </a:lnTo>
                <a:lnTo>
                  <a:pt x="228" y="55"/>
                </a:lnTo>
                <a:lnTo>
                  <a:pt x="230" y="55"/>
                </a:lnTo>
                <a:lnTo>
                  <a:pt x="251" y="59"/>
                </a:lnTo>
                <a:lnTo>
                  <a:pt x="248" y="62"/>
                </a:lnTo>
                <a:lnTo>
                  <a:pt x="241" y="68"/>
                </a:lnTo>
                <a:lnTo>
                  <a:pt x="239" y="71"/>
                </a:lnTo>
                <a:lnTo>
                  <a:pt x="233" y="79"/>
                </a:lnTo>
                <a:lnTo>
                  <a:pt x="235" y="83"/>
                </a:lnTo>
                <a:lnTo>
                  <a:pt x="237" y="93"/>
                </a:lnTo>
                <a:lnTo>
                  <a:pt x="240" y="104"/>
                </a:lnTo>
                <a:lnTo>
                  <a:pt x="240" y="109"/>
                </a:lnTo>
                <a:lnTo>
                  <a:pt x="241" y="116"/>
                </a:lnTo>
                <a:lnTo>
                  <a:pt x="244" y="127"/>
                </a:lnTo>
                <a:lnTo>
                  <a:pt x="245" y="132"/>
                </a:lnTo>
                <a:lnTo>
                  <a:pt x="241" y="135"/>
                </a:lnTo>
                <a:lnTo>
                  <a:pt x="239" y="137"/>
                </a:lnTo>
                <a:lnTo>
                  <a:pt x="230" y="143"/>
                </a:lnTo>
                <a:lnTo>
                  <a:pt x="226" y="146"/>
                </a:lnTo>
                <a:lnTo>
                  <a:pt x="218" y="152"/>
                </a:lnTo>
                <a:lnTo>
                  <a:pt x="215" y="154"/>
                </a:lnTo>
                <a:lnTo>
                  <a:pt x="207" y="160"/>
                </a:lnTo>
                <a:lnTo>
                  <a:pt x="196" y="167"/>
                </a:lnTo>
                <a:lnTo>
                  <a:pt x="185" y="168"/>
                </a:lnTo>
                <a:lnTo>
                  <a:pt x="179" y="169"/>
                </a:lnTo>
                <a:lnTo>
                  <a:pt x="173" y="169"/>
                </a:lnTo>
                <a:lnTo>
                  <a:pt x="166" y="171"/>
                </a:lnTo>
                <a:lnTo>
                  <a:pt x="159" y="171"/>
                </a:lnTo>
                <a:lnTo>
                  <a:pt x="153" y="172"/>
                </a:lnTo>
                <a:lnTo>
                  <a:pt x="150" y="172"/>
                </a:lnTo>
                <a:lnTo>
                  <a:pt x="142" y="172"/>
                </a:lnTo>
                <a:lnTo>
                  <a:pt x="143" y="182"/>
                </a:lnTo>
                <a:lnTo>
                  <a:pt x="116" y="176"/>
                </a:lnTo>
                <a:lnTo>
                  <a:pt x="116" y="164"/>
                </a:lnTo>
                <a:lnTo>
                  <a:pt x="105" y="153"/>
                </a:lnTo>
                <a:lnTo>
                  <a:pt x="79" y="156"/>
                </a:lnTo>
                <a:lnTo>
                  <a:pt x="78" y="150"/>
                </a:lnTo>
                <a:lnTo>
                  <a:pt x="76" y="149"/>
                </a:lnTo>
                <a:lnTo>
                  <a:pt x="75" y="147"/>
                </a:lnTo>
                <a:lnTo>
                  <a:pt x="72" y="139"/>
                </a:lnTo>
                <a:lnTo>
                  <a:pt x="59" y="142"/>
                </a:lnTo>
                <a:lnTo>
                  <a:pt x="57" y="142"/>
                </a:lnTo>
                <a:lnTo>
                  <a:pt x="44" y="143"/>
                </a:lnTo>
                <a:lnTo>
                  <a:pt x="38" y="139"/>
                </a:lnTo>
                <a:lnTo>
                  <a:pt x="30" y="142"/>
                </a:lnTo>
                <a:lnTo>
                  <a:pt x="20" y="145"/>
                </a:lnTo>
                <a:lnTo>
                  <a:pt x="15" y="142"/>
                </a:lnTo>
                <a:lnTo>
                  <a:pt x="13" y="138"/>
                </a:lnTo>
                <a:lnTo>
                  <a:pt x="12" y="132"/>
                </a:lnTo>
                <a:lnTo>
                  <a:pt x="12" y="130"/>
                </a:lnTo>
                <a:lnTo>
                  <a:pt x="11" y="124"/>
                </a:lnTo>
                <a:lnTo>
                  <a:pt x="0" y="127"/>
                </a:lnTo>
                <a:lnTo>
                  <a:pt x="1" y="123"/>
                </a:lnTo>
                <a:lnTo>
                  <a:pt x="1" y="119"/>
                </a:lnTo>
                <a:lnTo>
                  <a:pt x="3" y="115"/>
                </a:lnTo>
                <a:lnTo>
                  <a:pt x="8" y="115"/>
                </a:lnTo>
                <a:lnTo>
                  <a:pt x="4" y="105"/>
                </a:lnTo>
                <a:lnTo>
                  <a:pt x="8" y="102"/>
                </a:lnTo>
                <a:lnTo>
                  <a:pt x="7" y="100"/>
                </a:lnTo>
                <a:lnTo>
                  <a:pt x="31" y="83"/>
                </a:lnTo>
                <a:lnTo>
                  <a:pt x="38" y="85"/>
                </a:lnTo>
                <a:lnTo>
                  <a:pt x="41" y="85"/>
                </a:lnTo>
                <a:lnTo>
                  <a:pt x="52" y="82"/>
                </a:lnTo>
                <a:lnTo>
                  <a:pt x="61" y="79"/>
                </a:lnTo>
                <a:lnTo>
                  <a:pt x="67" y="83"/>
                </a:lnTo>
                <a:lnTo>
                  <a:pt x="69" y="67"/>
                </a:lnTo>
                <a:lnTo>
                  <a:pt x="67" y="64"/>
                </a:lnTo>
                <a:lnTo>
                  <a:pt x="64" y="62"/>
                </a:lnTo>
                <a:lnTo>
                  <a:pt x="65" y="57"/>
                </a:lnTo>
                <a:lnTo>
                  <a:pt x="75" y="41"/>
                </a:lnTo>
                <a:lnTo>
                  <a:pt x="89" y="40"/>
                </a:lnTo>
                <a:lnTo>
                  <a:pt x="99" y="30"/>
                </a:lnTo>
                <a:lnTo>
                  <a:pt x="101" y="29"/>
                </a:lnTo>
                <a:lnTo>
                  <a:pt x="101" y="30"/>
                </a:lnTo>
                <a:lnTo>
                  <a:pt x="108" y="32"/>
                </a:lnTo>
                <a:lnTo>
                  <a:pt x="110" y="33"/>
                </a:lnTo>
                <a:lnTo>
                  <a:pt x="110" y="42"/>
                </a:lnTo>
                <a:lnTo>
                  <a:pt x="124" y="30"/>
                </a:lnTo>
                <a:lnTo>
                  <a:pt x="125" y="27"/>
                </a:lnTo>
                <a:lnTo>
                  <a:pt x="127" y="23"/>
                </a:lnTo>
                <a:lnTo>
                  <a:pt x="128" y="25"/>
                </a:lnTo>
                <a:lnTo>
                  <a:pt x="129" y="26"/>
                </a:lnTo>
                <a:lnTo>
                  <a:pt x="134" y="29"/>
                </a:lnTo>
                <a:lnTo>
                  <a:pt x="136" y="27"/>
                </a:lnTo>
                <a:lnTo>
                  <a:pt x="138" y="27"/>
                </a:lnTo>
                <a:lnTo>
                  <a:pt x="154" y="21"/>
                </a:lnTo>
                <a:lnTo>
                  <a:pt x="154" y="18"/>
                </a:lnTo>
                <a:lnTo>
                  <a:pt x="154" y="14"/>
                </a:lnTo>
                <a:lnTo>
                  <a:pt x="162" y="7"/>
                </a:lnTo>
                <a:lnTo>
                  <a:pt x="164" y="18"/>
                </a:lnTo>
                <a:lnTo>
                  <a:pt x="166" y="34"/>
                </a:lnTo>
                <a:lnTo>
                  <a:pt x="169" y="36"/>
                </a:lnTo>
                <a:lnTo>
                  <a:pt x="170" y="36"/>
                </a:lnTo>
                <a:lnTo>
                  <a:pt x="176" y="30"/>
                </a:lnTo>
                <a:lnTo>
                  <a:pt x="181" y="34"/>
                </a:lnTo>
                <a:lnTo>
                  <a:pt x="184" y="29"/>
                </a:lnTo>
                <a:lnTo>
                  <a:pt x="192" y="26"/>
                </a:lnTo>
                <a:lnTo>
                  <a:pt x="192" y="18"/>
                </a:lnTo>
                <a:lnTo>
                  <a:pt x="191" y="3"/>
                </a:lnTo>
                <a:lnTo>
                  <a:pt x="195" y="2"/>
                </a:lnTo>
                <a:lnTo>
                  <a:pt x="210" y="0"/>
                </a:lnTo>
                <a:lnTo>
                  <a:pt x="215" y="12"/>
                </a:lnTo>
                <a:lnTo>
                  <a:pt x="213" y="17"/>
                </a:lnTo>
                <a:lnTo>
                  <a:pt x="213" y="18"/>
                </a:lnTo>
                <a:lnTo>
                  <a:pt x="210" y="22"/>
                </a:lnTo>
                <a:lnTo>
                  <a:pt x="21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1290">
            <a:extLst>
              <a:ext uri="{FF2B5EF4-FFF2-40B4-BE49-F238E27FC236}">
                <a16:creationId xmlns:a16="http://schemas.microsoft.com/office/drawing/2014/main" id="{A4D14F90-1E21-BF8B-5DCC-4A8C6D22D0FD}"/>
              </a:ext>
            </a:extLst>
          </p:cNvPr>
          <p:cNvSpPr>
            <a:spLocks/>
          </p:cNvSpPr>
          <p:nvPr/>
        </p:nvSpPr>
        <p:spPr bwMode="auto">
          <a:xfrm>
            <a:off x="5060974" y="4314834"/>
            <a:ext cx="171451" cy="177800"/>
          </a:xfrm>
          <a:custGeom>
            <a:avLst/>
            <a:gdLst>
              <a:gd name="T0" fmla="*/ 78 w 108"/>
              <a:gd name="T1" fmla="*/ 13 h 112"/>
              <a:gd name="T2" fmla="*/ 80 w 108"/>
              <a:gd name="T3" fmla="*/ 22 h 112"/>
              <a:gd name="T4" fmla="*/ 83 w 108"/>
              <a:gd name="T5" fmla="*/ 26 h 112"/>
              <a:gd name="T6" fmla="*/ 86 w 108"/>
              <a:gd name="T7" fmla="*/ 31 h 112"/>
              <a:gd name="T8" fmla="*/ 89 w 108"/>
              <a:gd name="T9" fmla="*/ 43 h 112"/>
              <a:gd name="T10" fmla="*/ 90 w 108"/>
              <a:gd name="T11" fmla="*/ 49 h 112"/>
              <a:gd name="T12" fmla="*/ 91 w 108"/>
              <a:gd name="T13" fmla="*/ 60 h 112"/>
              <a:gd name="T14" fmla="*/ 108 w 108"/>
              <a:gd name="T15" fmla="*/ 69 h 112"/>
              <a:gd name="T16" fmla="*/ 108 w 108"/>
              <a:gd name="T17" fmla="*/ 79 h 112"/>
              <a:gd name="T18" fmla="*/ 97 w 108"/>
              <a:gd name="T19" fmla="*/ 79 h 112"/>
              <a:gd name="T20" fmla="*/ 86 w 108"/>
              <a:gd name="T21" fmla="*/ 79 h 112"/>
              <a:gd name="T22" fmla="*/ 84 w 108"/>
              <a:gd name="T23" fmla="*/ 79 h 112"/>
              <a:gd name="T24" fmla="*/ 84 w 108"/>
              <a:gd name="T25" fmla="*/ 80 h 112"/>
              <a:gd name="T26" fmla="*/ 80 w 108"/>
              <a:gd name="T27" fmla="*/ 84 h 112"/>
              <a:gd name="T28" fmla="*/ 75 w 108"/>
              <a:gd name="T29" fmla="*/ 97 h 112"/>
              <a:gd name="T30" fmla="*/ 71 w 108"/>
              <a:gd name="T31" fmla="*/ 105 h 112"/>
              <a:gd name="T32" fmla="*/ 65 w 108"/>
              <a:gd name="T33" fmla="*/ 112 h 112"/>
              <a:gd name="T34" fmla="*/ 63 w 108"/>
              <a:gd name="T35" fmla="*/ 91 h 112"/>
              <a:gd name="T36" fmla="*/ 64 w 108"/>
              <a:gd name="T37" fmla="*/ 86 h 112"/>
              <a:gd name="T38" fmla="*/ 65 w 108"/>
              <a:gd name="T39" fmla="*/ 84 h 112"/>
              <a:gd name="T40" fmla="*/ 59 w 108"/>
              <a:gd name="T41" fmla="*/ 80 h 112"/>
              <a:gd name="T42" fmla="*/ 60 w 108"/>
              <a:gd name="T43" fmla="*/ 77 h 112"/>
              <a:gd name="T44" fmla="*/ 61 w 108"/>
              <a:gd name="T45" fmla="*/ 75 h 112"/>
              <a:gd name="T46" fmla="*/ 59 w 108"/>
              <a:gd name="T47" fmla="*/ 72 h 112"/>
              <a:gd name="T48" fmla="*/ 54 w 108"/>
              <a:gd name="T49" fmla="*/ 67 h 112"/>
              <a:gd name="T50" fmla="*/ 50 w 108"/>
              <a:gd name="T51" fmla="*/ 68 h 112"/>
              <a:gd name="T52" fmla="*/ 48 w 108"/>
              <a:gd name="T53" fmla="*/ 68 h 112"/>
              <a:gd name="T54" fmla="*/ 46 w 108"/>
              <a:gd name="T55" fmla="*/ 67 h 112"/>
              <a:gd name="T56" fmla="*/ 39 w 108"/>
              <a:gd name="T57" fmla="*/ 61 h 112"/>
              <a:gd name="T58" fmla="*/ 35 w 108"/>
              <a:gd name="T59" fmla="*/ 68 h 112"/>
              <a:gd name="T60" fmla="*/ 22 w 108"/>
              <a:gd name="T61" fmla="*/ 54 h 112"/>
              <a:gd name="T62" fmla="*/ 16 w 108"/>
              <a:gd name="T63" fmla="*/ 49 h 112"/>
              <a:gd name="T64" fmla="*/ 16 w 108"/>
              <a:gd name="T65" fmla="*/ 46 h 112"/>
              <a:gd name="T66" fmla="*/ 15 w 108"/>
              <a:gd name="T67" fmla="*/ 45 h 112"/>
              <a:gd name="T68" fmla="*/ 0 w 108"/>
              <a:gd name="T69" fmla="*/ 38 h 112"/>
              <a:gd name="T70" fmla="*/ 7 w 108"/>
              <a:gd name="T71" fmla="*/ 28 h 112"/>
              <a:gd name="T72" fmla="*/ 7 w 108"/>
              <a:gd name="T73" fmla="*/ 27 h 112"/>
              <a:gd name="T74" fmla="*/ 5 w 108"/>
              <a:gd name="T75" fmla="*/ 17 h 112"/>
              <a:gd name="T76" fmla="*/ 14 w 108"/>
              <a:gd name="T77" fmla="*/ 12 h 112"/>
              <a:gd name="T78" fmla="*/ 15 w 108"/>
              <a:gd name="T79" fmla="*/ 13 h 112"/>
              <a:gd name="T80" fmla="*/ 22 w 108"/>
              <a:gd name="T81" fmla="*/ 16 h 112"/>
              <a:gd name="T82" fmla="*/ 48 w 108"/>
              <a:gd name="T83" fmla="*/ 0 h 112"/>
              <a:gd name="T84" fmla="*/ 53 w 108"/>
              <a:gd name="T85" fmla="*/ 1 h 112"/>
              <a:gd name="T86" fmla="*/ 72 w 108"/>
              <a:gd name="T87" fmla="*/ 4 h 112"/>
              <a:gd name="T88" fmla="*/ 78 w 108"/>
              <a:gd name="T89" fmla="*/ 1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112">
                <a:moveTo>
                  <a:pt x="78" y="13"/>
                </a:moveTo>
                <a:lnTo>
                  <a:pt x="80" y="22"/>
                </a:lnTo>
                <a:lnTo>
                  <a:pt x="83" y="26"/>
                </a:lnTo>
                <a:lnTo>
                  <a:pt x="86" y="31"/>
                </a:lnTo>
                <a:lnTo>
                  <a:pt x="89" y="43"/>
                </a:lnTo>
                <a:lnTo>
                  <a:pt x="90" y="49"/>
                </a:lnTo>
                <a:lnTo>
                  <a:pt x="91" y="60"/>
                </a:lnTo>
                <a:lnTo>
                  <a:pt x="108" y="69"/>
                </a:lnTo>
                <a:lnTo>
                  <a:pt x="108" y="79"/>
                </a:lnTo>
                <a:lnTo>
                  <a:pt x="97" y="79"/>
                </a:lnTo>
                <a:lnTo>
                  <a:pt x="86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1" y="105"/>
                </a:lnTo>
                <a:lnTo>
                  <a:pt x="65" y="112"/>
                </a:lnTo>
                <a:lnTo>
                  <a:pt x="63" y="91"/>
                </a:lnTo>
                <a:lnTo>
                  <a:pt x="64" y="86"/>
                </a:lnTo>
                <a:lnTo>
                  <a:pt x="65" y="84"/>
                </a:lnTo>
                <a:lnTo>
                  <a:pt x="59" y="80"/>
                </a:lnTo>
                <a:lnTo>
                  <a:pt x="60" y="77"/>
                </a:lnTo>
                <a:lnTo>
                  <a:pt x="61" y="75"/>
                </a:lnTo>
                <a:lnTo>
                  <a:pt x="59" y="72"/>
                </a:lnTo>
                <a:lnTo>
                  <a:pt x="54" y="67"/>
                </a:lnTo>
                <a:lnTo>
                  <a:pt x="50" y="68"/>
                </a:lnTo>
                <a:lnTo>
                  <a:pt x="48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2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7" y="28"/>
                </a:lnTo>
                <a:lnTo>
                  <a:pt x="7" y="27"/>
                </a:lnTo>
                <a:lnTo>
                  <a:pt x="5" y="17"/>
                </a:lnTo>
                <a:lnTo>
                  <a:pt x="14" y="12"/>
                </a:lnTo>
                <a:lnTo>
                  <a:pt x="15" y="13"/>
                </a:lnTo>
                <a:lnTo>
                  <a:pt x="22" y="16"/>
                </a:lnTo>
                <a:lnTo>
                  <a:pt x="48" y="0"/>
                </a:lnTo>
                <a:lnTo>
                  <a:pt x="53" y="1"/>
                </a:lnTo>
                <a:lnTo>
                  <a:pt x="72" y="4"/>
                </a:lnTo>
                <a:lnTo>
                  <a:pt x="78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1291">
            <a:extLst>
              <a:ext uri="{FF2B5EF4-FFF2-40B4-BE49-F238E27FC236}">
                <a16:creationId xmlns:a16="http://schemas.microsoft.com/office/drawing/2014/main" id="{1536328D-EABE-85A9-A903-BF09D2C0010A}"/>
              </a:ext>
            </a:extLst>
          </p:cNvPr>
          <p:cNvSpPr>
            <a:spLocks/>
          </p:cNvSpPr>
          <p:nvPr/>
        </p:nvSpPr>
        <p:spPr bwMode="auto">
          <a:xfrm>
            <a:off x="4714898" y="4692660"/>
            <a:ext cx="220664" cy="258763"/>
          </a:xfrm>
          <a:custGeom>
            <a:avLst/>
            <a:gdLst>
              <a:gd name="T0" fmla="*/ 132 w 139"/>
              <a:gd name="T1" fmla="*/ 6 h 163"/>
              <a:gd name="T2" fmla="*/ 133 w 139"/>
              <a:gd name="T3" fmla="*/ 19 h 163"/>
              <a:gd name="T4" fmla="*/ 132 w 139"/>
              <a:gd name="T5" fmla="*/ 26 h 163"/>
              <a:gd name="T6" fmla="*/ 128 w 139"/>
              <a:gd name="T7" fmla="*/ 39 h 163"/>
              <a:gd name="T8" fmla="*/ 128 w 139"/>
              <a:gd name="T9" fmla="*/ 47 h 163"/>
              <a:gd name="T10" fmla="*/ 126 w 139"/>
              <a:gd name="T11" fmla="*/ 54 h 163"/>
              <a:gd name="T12" fmla="*/ 131 w 139"/>
              <a:gd name="T13" fmla="*/ 58 h 163"/>
              <a:gd name="T14" fmla="*/ 139 w 139"/>
              <a:gd name="T15" fmla="*/ 73 h 163"/>
              <a:gd name="T16" fmla="*/ 136 w 139"/>
              <a:gd name="T17" fmla="*/ 77 h 163"/>
              <a:gd name="T18" fmla="*/ 125 w 139"/>
              <a:gd name="T19" fmla="*/ 85 h 163"/>
              <a:gd name="T20" fmla="*/ 120 w 139"/>
              <a:gd name="T21" fmla="*/ 103 h 163"/>
              <a:gd name="T22" fmla="*/ 83 w 139"/>
              <a:gd name="T23" fmla="*/ 114 h 163"/>
              <a:gd name="T24" fmla="*/ 77 w 139"/>
              <a:gd name="T25" fmla="*/ 118 h 163"/>
              <a:gd name="T26" fmla="*/ 88 w 139"/>
              <a:gd name="T27" fmla="*/ 139 h 163"/>
              <a:gd name="T28" fmla="*/ 71 w 139"/>
              <a:gd name="T29" fmla="*/ 163 h 163"/>
              <a:gd name="T30" fmla="*/ 57 w 139"/>
              <a:gd name="T31" fmla="*/ 157 h 163"/>
              <a:gd name="T32" fmla="*/ 47 w 139"/>
              <a:gd name="T33" fmla="*/ 145 h 163"/>
              <a:gd name="T34" fmla="*/ 35 w 139"/>
              <a:gd name="T35" fmla="*/ 120 h 163"/>
              <a:gd name="T36" fmla="*/ 30 w 139"/>
              <a:gd name="T37" fmla="*/ 122 h 163"/>
              <a:gd name="T38" fmla="*/ 24 w 139"/>
              <a:gd name="T39" fmla="*/ 126 h 163"/>
              <a:gd name="T40" fmla="*/ 9 w 139"/>
              <a:gd name="T41" fmla="*/ 118 h 163"/>
              <a:gd name="T42" fmla="*/ 0 w 139"/>
              <a:gd name="T43" fmla="*/ 90 h 163"/>
              <a:gd name="T44" fmla="*/ 10 w 139"/>
              <a:gd name="T45" fmla="*/ 73 h 163"/>
              <a:gd name="T46" fmla="*/ 16 w 139"/>
              <a:gd name="T47" fmla="*/ 69 h 163"/>
              <a:gd name="T48" fmla="*/ 32 w 139"/>
              <a:gd name="T49" fmla="*/ 69 h 163"/>
              <a:gd name="T50" fmla="*/ 51 w 139"/>
              <a:gd name="T51" fmla="*/ 52 h 163"/>
              <a:gd name="T52" fmla="*/ 77 w 139"/>
              <a:gd name="T53" fmla="*/ 43 h 163"/>
              <a:gd name="T54" fmla="*/ 79 w 139"/>
              <a:gd name="T55" fmla="*/ 40 h 163"/>
              <a:gd name="T56" fmla="*/ 83 w 139"/>
              <a:gd name="T57" fmla="*/ 36 h 163"/>
              <a:gd name="T58" fmla="*/ 77 w 139"/>
              <a:gd name="T59" fmla="*/ 22 h 163"/>
              <a:gd name="T60" fmla="*/ 96 w 139"/>
              <a:gd name="T61" fmla="*/ 4 h 163"/>
              <a:gd name="T62" fmla="*/ 118 w 139"/>
              <a:gd name="T63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9" h="163">
                <a:moveTo>
                  <a:pt x="118" y="0"/>
                </a:moveTo>
                <a:lnTo>
                  <a:pt x="132" y="6"/>
                </a:lnTo>
                <a:lnTo>
                  <a:pt x="131" y="17"/>
                </a:lnTo>
                <a:lnTo>
                  <a:pt x="133" y="19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1" y="58"/>
                </a:lnTo>
                <a:lnTo>
                  <a:pt x="135" y="60"/>
                </a:lnTo>
                <a:lnTo>
                  <a:pt x="139" y="73"/>
                </a:lnTo>
                <a:lnTo>
                  <a:pt x="139" y="79"/>
                </a:lnTo>
                <a:lnTo>
                  <a:pt x="136" y="77"/>
                </a:lnTo>
                <a:lnTo>
                  <a:pt x="132" y="79"/>
                </a:lnTo>
                <a:lnTo>
                  <a:pt x="125" y="85"/>
                </a:lnTo>
                <a:lnTo>
                  <a:pt x="121" y="101"/>
                </a:lnTo>
                <a:lnTo>
                  <a:pt x="120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39"/>
                </a:lnTo>
                <a:lnTo>
                  <a:pt x="69" y="149"/>
                </a:lnTo>
                <a:lnTo>
                  <a:pt x="71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4"/>
                </a:lnTo>
                <a:lnTo>
                  <a:pt x="35" y="120"/>
                </a:lnTo>
                <a:lnTo>
                  <a:pt x="31" y="122"/>
                </a:lnTo>
                <a:lnTo>
                  <a:pt x="30" y="122"/>
                </a:lnTo>
                <a:lnTo>
                  <a:pt x="27" y="124"/>
                </a:lnTo>
                <a:lnTo>
                  <a:pt x="24" y="126"/>
                </a:lnTo>
                <a:lnTo>
                  <a:pt x="20" y="123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0" y="73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49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6" y="33"/>
                </a:lnTo>
                <a:lnTo>
                  <a:pt x="77" y="22"/>
                </a:lnTo>
                <a:lnTo>
                  <a:pt x="75" y="19"/>
                </a:lnTo>
                <a:lnTo>
                  <a:pt x="96" y="4"/>
                </a:lnTo>
                <a:lnTo>
                  <a:pt x="107" y="4"/>
                </a:lnTo>
                <a:lnTo>
                  <a:pt x="11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1292">
            <a:extLst>
              <a:ext uri="{FF2B5EF4-FFF2-40B4-BE49-F238E27FC236}">
                <a16:creationId xmlns:a16="http://schemas.microsoft.com/office/drawing/2014/main" id="{DAF5DDEC-6D16-DB13-E7FD-98E1D4F12BA0}"/>
              </a:ext>
            </a:extLst>
          </p:cNvPr>
          <p:cNvSpPr>
            <a:spLocks/>
          </p:cNvSpPr>
          <p:nvPr/>
        </p:nvSpPr>
        <p:spPr bwMode="auto">
          <a:xfrm>
            <a:off x="6440518" y="1970093"/>
            <a:ext cx="174626" cy="85725"/>
          </a:xfrm>
          <a:custGeom>
            <a:avLst/>
            <a:gdLst>
              <a:gd name="T0" fmla="*/ 0 w 110"/>
              <a:gd name="T1" fmla="*/ 54 h 54"/>
              <a:gd name="T2" fmla="*/ 23 w 110"/>
              <a:gd name="T3" fmla="*/ 52 h 54"/>
              <a:gd name="T4" fmla="*/ 37 w 110"/>
              <a:gd name="T5" fmla="*/ 41 h 54"/>
              <a:gd name="T6" fmla="*/ 33 w 110"/>
              <a:gd name="T7" fmla="*/ 37 h 54"/>
              <a:gd name="T8" fmla="*/ 31 w 110"/>
              <a:gd name="T9" fmla="*/ 34 h 54"/>
              <a:gd name="T10" fmla="*/ 27 w 110"/>
              <a:gd name="T11" fmla="*/ 37 h 54"/>
              <a:gd name="T12" fmla="*/ 27 w 110"/>
              <a:gd name="T13" fmla="*/ 33 h 54"/>
              <a:gd name="T14" fmla="*/ 29 w 110"/>
              <a:gd name="T15" fmla="*/ 23 h 54"/>
              <a:gd name="T16" fmla="*/ 29 w 110"/>
              <a:gd name="T17" fmla="*/ 22 h 54"/>
              <a:gd name="T18" fmla="*/ 34 w 110"/>
              <a:gd name="T19" fmla="*/ 16 h 54"/>
              <a:gd name="T20" fmla="*/ 44 w 110"/>
              <a:gd name="T21" fmla="*/ 11 h 54"/>
              <a:gd name="T22" fmla="*/ 45 w 110"/>
              <a:gd name="T23" fmla="*/ 11 h 54"/>
              <a:gd name="T24" fmla="*/ 55 w 110"/>
              <a:gd name="T25" fmla="*/ 5 h 54"/>
              <a:gd name="T26" fmla="*/ 57 w 110"/>
              <a:gd name="T27" fmla="*/ 5 h 54"/>
              <a:gd name="T28" fmla="*/ 61 w 110"/>
              <a:gd name="T29" fmla="*/ 5 h 54"/>
              <a:gd name="T30" fmla="*/ 67 w 110"/>
              <a:gd name="T31" fmla="*/ 5 h 54"/>
              <a:gd name="T32" fmla="*/ 79 w 110"/>
              <a:gd name="T33" fmla="*/ 4 h 54"/>
              <a:gd name="T34" fmla="*/ 100 w 110"/>
              <a:gd name="T35" fmla="*/ 0 h 54"/>
              <a:gd name="T36" fmla="*/ 106 w 110"/>
              <a:gd name="T37" fmla="*/ 11 h 54"/>
              <a:gd name="T38" fmla="*/ 108 w 110"/>
              <a:gd name="T39" fmla="*/ 15 h 54"/>
              <a:gd name="T40" fmla="*/ 110 w 110"/>
              <a:gd name="T41" fmla="*/ 19 h 54"/>
              <a:gd name="T42" fmla="*/ 110 w 110"/>
              <a:gd name="T43" fmla="*/ 27 h 54"/>
              <a:gd name="T44" fmla="*/ 110 w 110"/>
              <a:gd name="T45" fmla="*/ 31 h 54"/>
              <a:gd name="T46" fmla="*/ 110 w 110"/>
              <a:gd name="T47" fmla="*/ 3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0" h="54">
                <a:moveTo>
                  <a:pt x="0" y="54"/>
                </a:moveTo>
                <a:lnTo>
                  <a:pt x="23" y="52"/>
                </a:lnTo>
                <a:lnTo>
                  <a:pt x="37" y="41"/>
                </a:lnTo>
                <a:lnTo>
                  <a:pt x="33" y="37"/>
                </a:lnTo>
                <a:lnTo>
                  <a:pt x="31" y="34"/>
                </a:lnTo>
                <a:lnTo>
                  <a:pt x="27" y="37"/>
                </a:lnTo>
                <a:lnTo>
                  <a:pt x="27" y="33"/>
                </a:lnTo>
                <a:lnTo>
                  <a:pt x="29" y="23"/>
                </a:lnTo>
                <a:lnTo>
                  <a:pt x="29" y="22"/>
                </a:lnTo>
                <a:lnTo>
                  <a:pt x="34" y="16"/>
                </a:lnTo>
                <a:lnTo>
                  <a:pt x="44" y="11"/>
                </a:lnTo>
                <a:lnTo>
                  <a:pt x="45" y="11"/>
                </a:lnTo>
                <a:lnTo>
                  <a:pt x="55" y="5"/>
                </a:lnTo>
                <a:lnTo>
                  <a:pt x="57" y="5"/>
                </a:lnTo>
                <a:lnTo>
                  <a:pt x="61" y="5"/>
                </a:lnTo>
                <a:lnTo>
                  <a:pt x="67" y="5"/>
                </a:lnTo>
                <a:lnTo>
                  <a:pt x="79" y="4"/>
                </a:lnTo>
                <a:lnTo>
                  <a:pt x="100" y="0"/>
                </a:lnTo>
                <a:lnTo>
                  <a:pt x="106" y="11"/>
                </a:lnTo>
                <a:lnTo>
                  <a:pt x="108" y="15"/>
                </a:lnTo>
                <a:lnTo>
                  <a:pt x="110" y="19"/>
                </a:lnTo>
                <a:lnTo>
                  <a:pt x="110" y="27"/>
                </a:lnTo>
                <a:lnTo>
                  <a:pt x="110" y="31"/>
                </a:lnTo>
                <a:lnTo>
                  <a:pt x="110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1293">
            <a:extLst>
              <a:ext uri="{FF2B5EF4-FFF2-40B4-BE49-F238E27FC236}">
                <a16:creationId xmlns:a16="http://schemas.microsoft.com/office/drawing/2014/main" id="{EE777C85-4190-07E0-C9AC-2D8996C7500E}"/>
              </a:ext>
            </a:extLst>
          </p:cNvPr>
          <p:cNvSpPr>
            <a:spLocks/>
          </p:cNvSpPr>
          <p:nvPr/>
        </p:nvSpPr>
        <p:spPr bwMode="auto">
          <a:xfrm>
            <a:off x="6275418" y="2078043"/>
            <a:ext cx="163513" cy="165100"/>
          </a:xfrm>
          <a:custGeom>
            <a:avLst/>
            <a:gdLst>
              <a:gd name="T0" fmla="*/ 103 w 103"/>
              <a:gd name="T1" fmla="*/ 104 h 104"/>
              <a:gd name="T2" fmla="*/ 97 w 103"/>
              <a:gd name="T3" fmla="*/ 102 h 104"/>
              <a:gd name="T4" fmla="*/ 89 w 103"/>
              <a:gd name="T5" fmla="*/ 94 h 104"/>
              <a:gd name="T6" fmla="*/ 85 w 103"/>
              <a:gd name="T7" fmla="*/ 82 h 104"/>
              <a:gd name="T8" fmla="*/ 75 w 103"/>
              <a:gd name="T9" fmla="*/ 78 h 104"/>
              <a:gd name="T10" fmla="*/ 68 w 103"/>
              <a:gd name="T11" fmla="*/ 85 h 104"/>
              <a:gd name="T12" fmla="*/ 62 w 103"/>
              <a:gd name="T13" fmla="*/ 87 h 104"/>
              <a:gd name="T14" fmla="*/ 62 w 103"/>
              <a:gd name="T15" fmla="*/ 91 h 104"/>
              <a:gd name="T16" fmla="*/ 56 w 103"/>
              <a:gd name="T17" fmla="*/ 94 h 104"/>
              <a:gd name="T18" fmla="*/ 51 w 103"/>
              <a:gd name="T19" fmla="*/ 90 h 104"/>
              <a:gd name="T20" fmla="*/ 48 w 103"/>
              <a:gd name="T21" fmla="*/ 90 h 104"/>
              <a:gd name="T22" fmla="*/ 45 w 103"/>
              <a:gd name="T23" fmla="*/ 89 h 104"/>
              <a:gd name="T24" fmla="*/ 47 w 103"/>
              <a:gd name="T25" fmla="*/ 79 h 104"/>
              <a:gd name="T26" fmla="*/ 44 w 103"/>
              <a:gd name="T27" fmla="*/ 76 h 104"/>
              <a:gd name="T28" fmla="*/ 38 w 103"/>
              <a:gd name="T29" fmla="*/ 72 h 104"/>
              <a:gd name="T30" fmla="*/ 30 w 103"/>
              <a:gd name="T31" fmla="*/ 74 h 104"/>
              <a:gd name="T32" fmla="*/ 32 w 103"/>
              <a:gd name="T33" fmla="*/ 52 h 104"/>
              <a:gd name="T34" fmla="*/ 17 w 103"/>
              <a:gd name="T35" fmla="*/ 25 h 104"/>
              <a:gd name="T36" fmla="*/ 14 w 103"/>
              <a:gd name="T37" fmla="*/ 23 h 104"/>
              <a:gd name="T38" fmla="*/ 0 w 103"/>
              <a:gd name="T39" fmla="*/ 16 h 104"/>
              <a:gd name="T40" fmla="*/ 8 w 103"/>
              <a:gd name="T41" fmla="*/ 4 h 104"/>
              <a:gd name="T42" fmla="*/ 13 w 103"/>
              <a:gd name="T43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3" h="104">
                <a:moveTo>
                  <a:pt x="103" y="104"/>
                </a:moveTo>
                <a:lnTo>
                  <a:pt x="97" y="102"/>
                </a:lnTo>
                <a:lnTo>
                  <a:pt x="89" y="94"/>
                </a:lnTo>
                <a:lnTo>
                  <a:pt x="85" y="82"/>
                </a:lnTo>
                <a:lnTo>
                  <a:pt x="75" y="78"/>
                </a:lnTo>
                <a:lnTo>
                  <a:pt x="68" y="85"/>
                </a:lnTo>
                <a:lnTo>
                  <a:pt x="62" y="87"/>
                </a:lnTo>
                <a:lnTo>
                  <a:pt x="62" y="91"/>
                </a:lnTo>
                <a:lnTo>
                  <a:pt x="56" y="94"/>
                </a:lnTo>
                <a:lnTo>
                  <a:pt x="51" y="90"/>
                </a:lnTo>
                <a:lnTo>
                  <a:pt x="48" y="90"/>
                </a:lnTo>
                <a:lnTo>
                  <a:pt x="45" y="89"/>
                </a:lnTo>
                <a:lnTo>
                  <a:pt x="47" y="79"/>
                </a:lnTo>
                <a:lnTo>
                  <a:pt x="44" y="76"/>
                </a:lnTo>
                <a:lnTo>
                  <a:pt x="38" y="72"/>
                </a:lnTo>
                <a:lnTo>
                  <a:pt x="30" y="74"/>
                </a:lnTo>
                <a:lnTo>
                  <a:pt x="32" y="52"/>
                </a:lnTo>
                <a:lnTo>
                  <a:pt x="17" y="25"/>
                </a:lnTo>
                <a:lnTo>
                  <a:pt x="14" y="23"/>
                </a:lnTo>
                <a:lnTo>
                  <a:pt x="0" y="16"/>
                </a:lnTo>
                <a:lnTo>
                  <a:pt x="8" y="4"/>
                </a:lnTo>
                <a:lnTo>
                  <a:pt x="1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1294">
            <a:extLst>
              <a:ext uri="{FF2B5EF4-FFF2-40B4-BE49-F238E27FC236}">
                <a16:creationId xmlns:a16="http://schemas.microsoft.com/office/drawing/2014/main" id="{F95AB6C1-ED11-B40D-E047-03E3B22A19FB}"/>
              </a:ext>
            </a:extLst>
          </p:cNvPr>
          <p:cNvSpPr>
            <a:spLocks/>
          </p:cNvSpPr>
          <p:nvPr/>
        </p:nvSpPr>
        <p:spPr bwMode="auto">
          <a:xfrm>
            <a:off x="6897721" y="1019179"/>
            <a:ext cx="325439" cy="301626"/>
          </a:xfrm>
          <a:custGeom>
            <a:avLst/>
            <a:gdLst>
              <a:gd name="T0" fmla="*/ 199 w 205"/>
              <a:gd name="T1" fmla="*/ 153 h 190"/>
              <a:gd name="T2" fmla="*/ 200 w 205"/>
              <a:gd name="T3" fmla="*/ 157 h 190"/>
              <a:gd name="T4" fmla="*/ 202 w 205"/>
              <a:gd name="T5" fmla="*/ 163 h 190"/>
              <a:gd name="T6" fmla="*/ 202 w 205"/>
              <a:gd name="T7" fmla="*/ 164 h 190"/>
              <a:gd name="T8" fmla="*/ 205 w 205"/>
              <a:gd name="T9" fmla="*/ 168 h 190"/>
              <a:gd name="T10" fmla="*/ 202 w 205"/>
              <a:gd name="T11" fmla="*/ 171 h 190"/>
              <a:gd name="T12" fmla="*/ 200 w 205"/>
              <a:gd name="T13" fmla="*/ 171 h 190"/>
              <a:gd name="T14" fmla="*/ 199 w 205"/>
              <a:gd name="T15" fmla="*/ 169 h 190"/>
              <a:gd name="T16" fmla="*/ 195 w 205"/>
              <a:gd name="T17" fmla="*/ 167 h 190"/>
              <a:gd name="T18" fmla="*/ 191 w 205"/>
              <a:gd name="T19" fmla="*/ 168 h 190"/>
              <a:gd name="T20" fmla="*/ 176 w 205"/>
              <a:gd name="T21" fmla="*/ 173 h 190"/>
              <a:gd name="T22" fmla="*/ 173 w 205"/>
              <a:gd name="T23" fmla="*/ 183 h 190"/>
              <a:gd name="T24" fmla="*/ 172 w 205"/>
              <a:gd name="T25" fmla="*/ 190 h 190"/>
              <a:gd name="T26" fmla="*/ 169 w 205"/>
              <a:gd name="T27" fmla="*/ 184 h 190"/>
              <a:gd name="T28" fmla="*/ 159 w 205"/>
              <a:gd name="T29" fmla="*/ 167 h 190"/>
              <a:gd name="T30" fmla="*/ 159 w 205"/>
              <a:gd name="T31" fmla="*/ 163 h 190"/>
              <a:gd name="T32" fmla="*/ 159 w 205"/>
              <a:gd name="T33" fmla="*/ 160 h 190"/>
              <a:gd name="T34" fmla="*/ 159 w 205"/>
              <a:gd name="T35" fmla="*/ 156 h 190"/>
              <a:gd name="T36" fmla="*/ 147 w 205"/>
              <a:gd name="T37" fmla="*/ 161 h 190"/>
              <a:gd name="T38" fmla="*/ 146 w 205"/>
              <a:gd name="T39" fmla="*/ 161 h 190"/>
              <a:gd name="T40" fmla="*/ 142 w 205"/>
              <a:gd name="T41" fmla="*/ 160 h 190"/>
              <a:gd name="T42" fmla="*/ 139 w 205"/>
              <a:gd name="T43" fmla="*/ 173 h 190"/>
              <a:gd name="T44" fmla="*/ 136 w 205"/>
              <a:gd name="T45" fmla="*/ 176 h 190"/>
              <a:gd name="T46" fmla="*/ 129 w 205"/>
              <a:gd name="T47" fmla="*/ 173 h 190"/>
              <a:gd name="T48" fmla="*/ 125 w 205"/>
              <a:gd name="T49" fmla="*/ 171 h 190"/>
              <a:gd name="T50" fmla="*/ 125 w 205"/>
              <a:gd name="T51" fmla="*/ 167 h 190"/>
              <a:gd name="T52" fmla="*/ 121 w 205"/>
              <a:gd name="T53" fmla="*/ 164 h 190"/>
              <a:gd name="T54" fmla="*/ 116 w 205"/>
              <a:gd name="T55" fmla="*/ 160 h 190"/>
              <a:gd name="T56" fmla="*/ 114 w 205"/>
              <a:gd name="T57" fmla="*/ 157 h 190"/>
              <a:gd name="T58" fmla="*/ 114 w 205"/>
              <a:gd name="T59" fmla="*/ 156 h 190"/>
              <a:gd name="T60" fmla="*/ 106 w 205"/>
              <a:gd name="T61" fmla="*/ 157 h 190"/>
              <a:gd name="T62" fmla="*/ 104 w 205"/>
              <a:gd name="T63" fmla="*/ 157 h 190"/>
              <a:gd name="T64" fmla="*/ 98 w 205"/>
              <a:gd name="T65" fmla="*/ 160 h 190"/>
              <a:gd name="T66" fmla="*/ 93 w 205"/>
              <a:gd name="T67" fmla="*/ 157 h 190"/>
              <a:gd name="T68" fmla="*/ 80 w 205"/>
              <a:gd name="T69" fmla="*/ 152 h 190"/>
              <a:gd name="T70" fmla="*/ 75 w 205"/>
              <a:gd name="T71" fmla="*/ 150 h 190"/>
              <a:gd name="T72" fmla="*/ 69 w 205"/>
              <a:gd name="T73" fmla="*/ 149 h 190"/>
              <a:gd name="T74" fmla="*/ 59 w 205"/>
              <a:gd name="T75" fmla="*/ 149 h 190"/>
              <a:gd name="T76" fmla="*/ 23 w 205"/>
              <a:gd name="T77" fmla="*/ 77 h 190"/>
              <a:gd name="T78" fmla="*/ 15 w 205"/>
              <a:gd name="T79" fmla="*/ 62 h 190"/>
              <a:gd name="T80" fmla="*/ 0 w 205"/>
              <a:gd name="T81" fmla="*/ 29 h 190"/>
              <a:gd name="T82" fmla="*/ 59 w 205"/>
              <a:gd name="T83" fmla="*/ 0 h 190"/>
              <a:gd name="T84" fmla="*/ 82 w 205"/>
              <a:gd name="T85" fmla="*/ 48 h 190"/>
              <a:gd name="T86" fmla="*/ 159 w 205"/>
              <a:gd name="T87" fmla="*/ 104 h 190"/>
              <a:gd name="T88" fmla="*/ 169 w 205"/>
              <a:gd name="T89" fmla="*/ 105 h 190"/>
              <a:gd name="T90" fmla="*/ 174 w 205"/>
              <a:gd name="T91" fmla="*/ 107 h 190"/>
              <a:gd name="T92" fmla="*/ 179 w 205"/>
              <a:gd name="T93" fmla="*/ 108 h 190"/>
              <a:gd name="T94" fmla="*/ 183 w 205"/>
              <a:gd name="T95" fmla="*/ 116 h 190"/>
              <a:gd name="T96" fmla="*/ 190 w 205"/>
              <a:gd name="T97" fmla="*/ 120 h 190"/>
              <a:gd name="T98" fmla="*/ 188 w 205"/>
              <a:gd name="T99" fmla="*/ 122 h 190"/>
              <a:gd name="T100" fmla="*/ 185 w 205"/>
              <a:gd name="T101" fmla="*/ 128 h 190"/>
              <a:gd name="T102" fmla="*/ 183 w 205"/>
              <a:gd name="T103" fmla="*/ 134 h 190"/>
              <a:gd name="T104" fmla="*/ 187 w 205"/>
              <a:gd name="T105" fmla="*/ 137 h 190"/>
              <a:gd name="T106" fmla="*/ 187 w 205"/>
              <a:gd name="T107" fmla="*/ 142 h 190"/>
              <a:gd name="T108" fmla="*/ 199 w 205"/>
              <a:gd name="T109" fmla="*/ 153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5" h="190">
                <a:moveTo>
                  <a:pt x="199" y="153"/>
                </a:moveTo>
                <a:lnTo>
                  <a:pt x="200" y="157"/>
                </a:lnTo>
                <a:lnTo>
                  <a:pt x="202" y="163"/>
                </a:lnTo>
                <a:lnTo>
                  <a:pt x="202" y="164"/>
                </a:lnTo>
                <a:lnTo>
                  <a:pt x="205" y="168"/>
                </a:lnTo>
                <a:lnTo>
                  <a:pt x="202" y="171"/>
                </a:lnTo>
                <a:lnTo>
                  <a:pt x="200" y="171"/>
                </a:lnTo>
                <a:lnTo>
                  <a:pt x="199" y="169"/>
                </a:lnTo>
                <a:lnTo>
                  <a:pt x="195" y="167"/>
                </a:lnTo>
                <a:lnTo>
                  <a:pt x="191" y="168"/>
                </a:lnTo>
                <a:lnTo>
                  <a:pt x="176" y="173"/>
                </a:lnTo>
                <a:lnTo>
                  <a:pt x="173" y="183"/>
                </a:lnTo>
                <a:lnTo>
                  <a:pt x="172" y="190"/>
                </a:lnTo>
                <a:lnTo>
                  <a:pt x="169" y="184"/>
                </a:lnTo>
                <a:lnTo>
                  <a:pt x="159" y="167"/>
                </a:lnTo>
                <a:lnTo>
                  <a:pt x="159" y="163"/>
                </a:lnTo>
                <a:lnTo>
                  <a:pt x="159" y="160"/>
                </a:lnTo>
                <a:lnTo>
                  <a:pt x="159" y="156"/>
                </a:lnTo>
                <a:lnTo>
                  <a:pt x="147" y="161"/>
                </a:lnTo>
                <a:lnTo>
                  <a:pt x="146" y="161"/>
                </a:lnTo>
                <a:lnTo>
                  <a:pt x="142" y="160"/>
                </a:lnTo>
                <a:lnTo>
                  <a:pt x="139" y="173"/>
                </a:lnTo>
                <a:lnTo>
                  <a:pt x="136" y="176"/>
                </a:lnTo>
                <a:lnTo>
                  <a:pt x="129" y="173"/>
                </a:lnTo>
                <a:lnTo>
                  <a:pt x="125" y="171"/>
                </a:lnTo>
                <a:lnTo>
                  <a:pt x="125" y="167"/>
                </a:lnTo>
                <a:lnTo>
                  <a:pt x="121" y="164"/>
                </a:lnTo>
                <a:lnTo>
                  <a:pt x="116" y="160"/>
                </a:lnTo>
                <a:lnTo>
                  <a:pt x="114" y="157"/>
                </a:lnTo>
                <a:lnTo>
                  <a:pt x="114" y="156"/>
                </a:lnTo>
                <a:lnTo>
                  <a:pt x="106" y="157"/>
                </a:lnTo>
                <a:lnTo>
                  <a:pt x="104" y="157"/>
                </a:lnTo>
                <a:lnTo>
                  <a:pt x="98" y="160"/>
                </a:lnTo>
                <a:lnTo>
                  <a:pt x="93" y="157"/>
                </a:lnTo>
                <a:lnTo>
                  <a:pt x="80" y="152"/>
                </a:lnTo>
                <a:lnTo>
                  <a:pt x="75" y="150"/>
                </a:lnTo>
                <a:lnTo>
                  <a:pt x="69" y="149"/>
                </a:lnTo>
                <a:lnTo>
                  <a:pt x="59" y="149"/>
                </a:lnTo>
                <a:lnTo>
                  <a:pt x="23" y="77"/>
                </a:lnTo>
                <a:lnTo>
                  <a:pt x="15" y="62"/>
                </a:lnTo>
                <a:lnTo>
                  <a:pt x="0" y="29"/>
                </a:lnTo>
                <a:lnTo>
                  <a:pt x="59" y="0"/>
                </a:lnTo>
                <a:lnTo>
                  <a:pt x="82" y="48"/>
                </a:lnTo>
                <a:lnTo>
                  <a:pt x="159" y="104"/>
                </a:lnTo>
                <a:lnTo>
                  <a:pt x="169" y="105"/>
                </a:lnTo>
                <a:lnTo>
                  <a:pt x="174" y="107"/>
                </a:lnTo>
                <a:lnTo>
                  <a:pt x="179" y="108"/>
                </a:lnTo>
                <a:lnTo>
                  <a:pt x="183" y="116"/>
                </a:lnTo>
                <a:lnTo>
                  <a:pt x="190" y="120"/>
                </a:lnTo>
                <a:lnTo>
                  <a:pt x="188" y="122"/>
                </a:lnTo>
                <a:lnTo>
                  <a:pt x="185" y="128"/>
                </a:lnTo>
                <a:lnTo>
                  <a:pt x="183" y="134"/>
                </a:lnTo>
                <a:lnTo>
                  <a:pt x="187" y="137"/>
                </a:lnTo>
                <a:lnTo>
                  <a:pt x="187" y="142"/>
                </a:lnTo>
                <a:lnTo>
                  <a:pt x="199" y="1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1295">
            <a:extLst>
              <a:ext uri="{FF2B5EF4-FFF2-40B4-BE49-F238E27FC236}">
                <a16:creationId xmlns:a16="http://schemas.microsoft.com/office/drawing/2014/main" id="{EE06D082-647E-AE80-A3B4-F56C13628B47}"/>
              </a:ext>
            </a:extLst>
          </p:cNvPr>
          <p:cNvSpPr>
            <a:spLocks/>
          </p:cNvSpPr>
          <p:nvPr/>
        </p:nvSpPr>
        <p:spPr bwMode="auto">
          <a:xfrm>
            <a:off x="6991383" y="1255717"/>
            <a:ext cx="298451" cy="293688"/>
          </a:xfrm>
          <a:custGeom>
            <a:avLst/>
            <a:gdLst>
              <a:gd name="T0" fmla="*/ 39 w 188"/>
              <a:gd name="T1" fmla="*/ 11 h 185"/>
              <a:gd name="T2" fmla="*/ 47 w 188"/>
              <a:gd name="T3" fmla="*/ 8 h 185"/>
              <a:gd name="T4" fmla="*/ 55 w 188"/>
              <a:gd name="T5" fmla="*/ 8 h 185"/>
              <a:gd name="T6" fmla="*/ 62 w 188"/>
              <a:gd name="T7" fmla="*/ 15 h 185"/>
              <a:gd name="T8" fmla="*/ 66 w 188"/>
              <a:gd name="T9" fmla="*/ 22 h 185"/>
              <a:gd name="T10" fmla="*/ 77 w 188"/>
              <a:gd name="T11" fmla="*/ 27 h 185"/>
              <a:gd name="T12" fmla="*/ 83 w 188"/>
              <a:gd name="T13" fmla="*/ 11 h 185"/>
              <a:gd name="T14" fmla="*/ 88 w 188"/>
              <a:gd name="T15" fmla="*/ 12 h 185"/>
              <a:gd name="T16" fmla="*/ 100 w 188"/>
              <a:gd name="T17" fmla="*/ 11 h 185"/>
              <a:gd name="T18" fmla="*/ 100 w 188"/>
              <a:gd name="T19" fmla="*/ 18 h 185"/>
              <a:gd name="T20" fmla="*/ 113 w 188"/>
              <a:gd name="T21" fmla="*/ 41 h 185"/>
              <a:gd name="T22" fmla="*/ 111 w 188"/>
              <a:gd name="T23" fmla="*/ 46 h 185"/>
              <a:gd name="T24" fmla="*/ 135 w 188"/>
              <a:gd name="T25" fmla="*/ 68 h 185"/>
              <a:gd name="T26" fmla="*/ 146 w 188"/>
              <a:gd name="T27" fmla="*/ 74 h 185"/>
              <a:gd name="T28" fmla="*/ 150 w 188"/>
              <a:gd name="T29" fmla="*/ 87 h 185"/>
              <a:gd name="T30" fmla="*/ 151 w 188"/>
              <a:gd name="T31" fmla="*/ 108 h 185"/>
              <a:gd name="T32" fmla="*/ 176 w 188"/>
              <a:gd name="T33" fmla="*/ 138 h 185"/>
              <a:gd name="T34" fmla="*/ 188 w 188"/>
              <a:gd name="T35" fmla="*/ 135 h 185"/>
              <a:gd name="T36" fmla="*/ 177 w 188"/>
              <a:gd name="T37" fmla="*/ 162 h 185"/>
              <a:gd name="T38" fmla="*/ 174 w 188"/>
              <a:gd name="T39" fmla="*/ 165 h 185"/>
              <a:gd name="T40" fmla="*/ 177 w 188"/>
              <a:gd name="T41" fmla="*/ 174 h 185"/>
              <a:gd name="T42" fmla="*/ 156 w 188"/>
              <a:gd name="T43" fmla="*/ 174 h 185"/>
              <a:gd name="T44" fmla="*/ 132 w 188"/>
              <a:gd name="T45" fmla="*/ 180 h 185"/>
              <a:gd name="T46" fmla="*/ 121 w 188"/>
              <a:gd name="T47" fmla="*/ 168 h 185"/>
              <a:gd name="T48" fmla="*/ 91 w 188"/>
              <a:gd name="T49" fmla="*/ 174 h 185"/>
              <a:gd name="T50" fmla="*/ 76 w 188"/>
              <a:gd name="T51" fmla="*/ 168 h 185"/>
              <a:gd name="T52" fmla="*/ 76 w 188"/>
              <a:gd name="T53" fmla="*/ 142 h 185"/>
              <a:gd name="T54" fmla="*/ 77 w 188"/>
              <a:gd name="T55" fmla="*/ 113 h 185"/>
              <a:gd name="T56" fmla="*/ 79 w 188"/>
              <a:gd name="T57" fmla="*/ 105 h 185"/>
              <a:gd name="T58" fmla="*/ 62 w 188"/>
              <a:gd name="T59" fmla="*/ 86 h 185"/>
              <a:gd name="T60" fmla="*/ 50 w 188"/>
              <a:gd name="T61" fmla="*/ 78 h 185"/>
              <a:gd name="T62" fmla="*/ 34 w 188"/>
              <a:gd name="T63" fmla="*/ 65 h 185"/>
              <a:gd name="T64" fmla="*/ 25 w 188"/>
              <a:gd name="T65" fmla="*/ 65 h 185"/>
              <a:gd name="T66" fmla="*/ 19 w 188"/>
              <a:gd name="T67" fmla="*/ 59 h 185"/>
              <a:gd name="T68" fmla="*/ 12 w 188"/>
              <a:gd name="T69" fmla="*/ 34 h 185"/>
              <a:gd name="T70" fmla="*/ 2 w 188"/>
              <a:gd name="T71" fmla="*/ 8 h 185"/>
              <a:gd name="T72" fmla="*/ 10 w 188"/>
              <a:gd name="T73" fmla="*/ 0 h 185"/>
              <a:gd name="T74" fmla="*/ 21 w 188"/>
              <a:gd name="T75" fmla="*/ 3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5">
                <a:moveTo>
                  <a:pt x="34" y="8"/>
                </a:moveTo>
                <a:lnTo>
                  <a:pt x="39" y="11"/>
                </a:lnTo>
                <a:lnTo>
                  <a:pt x="45" y="8"/>
                </a:lnTo>
                <a:lnTo>
                  <a:pt x="47" y="8"/>
                </a:lnTo>
                <a:lnTo>
                  <a:pt x="55" y="7"/>
                </a:lnTo>
                <a:lnTo>
                  <a:pt x="55" y="8"/>
                </a:lnTo>
                <a:lnTo>
                  <a:pt x="57" y="11"/>
                </a:lnTo>
                <a:lnTo>
                  <a:pt x="62" y="15"/>
                </a:lnTo>
                <a:lnTo>
                  <a:pt x="66" y="18"/>
                </a:lnTo>
                <a:lnTo>
                  <a:pt x="66" y="22"/>
                </a:lnTo>
                <a:lnTo>
                  <a:pt x="70" y="24"/>
                </a:lnTo>
                <a:lnTo>
                  <a:pt x="77" y="27"/>
                </a:lnTo>
                <a:lnTo>
                  <a:pt x="80" y="24"/>
                </a:lnTo>
                <a:lnTo>
                  <a:pt x="83" y="11"/>
                </a:lnTo>
                <a:lnTo>
                  <a:pt x="87" y="12"/>
                </a:lnTo>
                <a:lnTo>
                  <a:pt x="88" y="12"/>
                </a:lnTo>
                <a:lnTo>
                  <a:pt x="100" y="7"/>
                </a:lnTo>
                <a:lnTo>
                  <a:pt x="100" y="11"/>
                </a:lnTo>
                <a:lnTo>
                  <a:pt x="100" y="14"/>
                </a:lnTo>
                <a:lnTo>
                  <a:pt x="100" y="18"/>
                </a:lnTo>
                <a:lnTo>
                  <a:pt x="110" y="35"/>
                </a:lnTo>
                <a:lnTo>
                  <a:pt x="113" y="41"/>
                </a:lnTo>
                <a:lnTo>
                  <a:pt x="111" y="45"/>
                </a:lnTo>
                <a:lnTo>
                  <a:pt x="111" y="46"/>
                </a:lnTo>
                <a:lnTo>
                  <a:pt x="118" y="60"/>
                </a:lnTo>
                <a:lnTo>
                  <a:pt x="135" y="68"/>
                </a:lnTo>
                <a:lnTo>
                  <a:pt x="143" y="68"/>
                </a:lnTo>
                <a:lnTo>
                  <a:pt x="146" y="74"/>
                </a:lnTo>
                <a:lnTo>
                  <a:pt x="140" y="80"/>
                </a:lnTo>
                <a:lnTo>
                  <a:pt x="150" y="87"/>
                </a:lnTo>
                <a:lnTo>
                  <a:pt x="143" y="104"/>
                </a:lnTo>
                <a:lnTo>
                  <a:pt x="151" y="108"/>
                </a:lnTo>
                <a:lnTo>
                  <a:pt x="156" y="125"/>
                </a:lnTo>
                <a:lnTo>
                  <a:pt x="176" y="138"/>
                </a:lnTo>
                <a:lnTo>
                  <a:pt x="181" y="131"/>
                </a:lnTo>
                <a:lnTo>
                  <a:pt x="188" y="135"/>
                </a:lnTo>
                <a:lnTo>
                  <a:pt x="178" y="147"/>
                </a:lnTo>
                <a:lnTo>
                  <a:pt x="177" y="162"/>
                </a:lnTo>
                <a:lnTo>
                  <a:pt x="176" y="165"/>
                </a:lnTo>
                <a:lnTo>
                  <a:pt x="174" y="165"/>
                </a:lnTo>
                <a:lnTo>
                  <a:pt x="176" y="166"/>
                </a:lnTo>
                <a:lnTo>
                  <a:pt x="177" y="174"/>
                </a:lnTo>
                <a:lnTo>
                  <a:pt x="176" y="174"/>
                </a:lnTo>
                <a:lnTo>
                  <a:pt x="156" y="174"/>
                </a:lnTo>
                <a:lnTo>
                  <a:pt x="137" y="185"/>
                </a:lnTo>
                <a:lnTo>
                  <a:pt x="132" y="180"/>
                </a:lnTo>
                <a:lnTo>
                  <a:pt x="129" y="169"/>
                </a:lnTo>
                <a:lnTo>
                  <a:pt x="121" y="168"/>
                </a:lnTo>
                <a:lnTo>
                  <a:pt x="102" y="177"/>
                </a:lnTo>
                <a:lnTo>
                  <a:pt x="91" y="174"/>
                </a:lnTo>
                <a:lnTo>
                  <a:pt x="85" y="176"/>
                </a:lnTo>
                <a:lnTo>
                  <a:pt x="76" y="168"/>
                </a:lnTo>
                <a:lnTo>
                  <a:pt x="69" y="147"/>
                </a:lnTo>
                <a:lnTo>
                  <a:pt x="76" y="142"/>
                </a:lnTo>
                <a:lnTo>
                  <a:pt x="79" y="127"/>
                </a:lnTo>
                <a:lnTo>
                  <a:pt x="77" y="113"/>
                </a:lnTo>
                <a:lnTo>
                  <a:pt x="80" y="112"/>
                </a:lnTo>
                <a:lnTo>
                  <a:pt x="79" y="105"/>
                </a:lnTo>
                <a:lnTo>
                  <a:pt x="61" y="98"/>
                </a:lnTo>
                <a:lnTo>
                  <a:pt x="62" y="86"/>
                </a:lnTo>
                <a:lnTo>
                  <a:pt x="58" y="83"/>
                </a:lnTo>
                <a:lnTo>
                  <a:pt x="50" y="78"/>
                </a:lnTo>
                <a:lnTo>
                  <a:pt x="45" y="67"/>
                </a:lnTo>
                <a:lnTo>
                  <a:pt x="34" y="65"/>
                </a:lnTo>
                <a:lnTo>
                  <a:pt x="28" y="64"/>
                </a:lnTo>
                <a:lnTo>
                  <a:pt x="25" y="65"/>
                </a:lnTo>
                <a:lnTo>
                  <a:pt x="17" y="67"/>
                </a:lnTo>
                <a:lnTo>
                  <a:pt x="19" y="59"/>
                </a:lnTo>
                <a:lnTo>
                  <a:pt x="43" y="44"/>
                </a:lnTo>
                <a:lnTo>
                  <a:pt x="12" y="34"/>
                </a:lnTo>
                <a:lnTo>
                  <a:pt x="12" y="30"/>
                </a:lnTo>
                <a:lnTo>
                  <a:pt x="2" y="8"/>
                </a:lnTo>
                <a:lnTo>
                  <a:pt x="0" y="0"/>
                </a:lnTo>
                <a:lnTo>
                  <a:pt x="10" y="0"/>
                </a:lnTo>
                <a:lnTo>
                  <a:pt x="16" y="1"/>
                </a:lnTo>
                <a:lnTo>
                  <a:pt x="21" y="3"/>
                </a:lnTo>
                <a:lnTo>
                  <a:pt x="34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1296">
            <a:extLst>
              <a:ext uri="{FF2B5EF4-FFF2-40B4-BE49-F238E27FC236}">
                <a16:creationId xmlns:a16="http://schemas.microsoft.com/office/drawing/2014/main" id="{3C601A07-600E-0D79-54B6-368E9183AFFD}"/>
              </a:ext>
            </a:extLst>
          </p:cNvPr>
          <p:cNvSpPr>
            <a:spLocks/>
          </p:cNvSpPr>
          <p:nvPr/>
        </p:nvSpPr>
        <p:spPr bwMode="auto">
          <a:xfrm>
            <a:off x="4956199" y="4737110"/>
            <a:ext cx="188913" cy="160338"/>
          </a:xfrm>
          <a:custGeom>
            <a:avLst/>
            <a:gdLst>
              <a:gd name="T0" fmla="*/ 77 w 119"/>
              <a:gd name="T1" fmla="*/ 12 h 101"/>
              <a:gd name="T2" fmla="*/ 99 w 119"/>
              <a:gd name="T3" fmla="*/ 16 h 101"/>
              <a:gd name="T4" fmla="*/ 118 w 119"/>
              <a:gd name="T5" fmla="*/ 23 h 101"/>
              <a:gd name="T6" fmla="*/ 119 w 119"/>
              <a:gd name="T7" fmla="*/ 23 h 101"/>
              <a:gd name="T8" fmla="*/ 115 w 119"/>
              <a:gd name="T9" fmla="*/ 28 h 101"/>
              <a:gd name="T10" fmla="*/ 107 w 119"/>
              <a:gd name="T11" fmla="*/ 36 h 101"/>
              <a:gd name="T12" fmla="*/ 84 w 119"/>
              <a:gd name="T13" fmla="*/ 36 h 101"/>
              <a:gd name="T14" fmla="*/ 82 w 119"/>
              <a:gd name="T15" fmla="*/ 39 h 101"/>
              <a:gd name="T16" fmla="*/ 80 w 119"/>
              <a:gd name="T17" fmla="*/ 45 h 101"/>
              <a:gd name="T18" fmla="*/ 62 w 119"/>
              <a:gd name="T19" fmla="*/ 69 h 101"/>
              <a:gd name="T20" fmla="*/ 58 w 119"/>
              <a:gd name="T21" fmla="*/ 75 h 101"/>
              <a:gd name="T22" fmla="*/ 58 w 119"/>
              <a:gd name="T23" fmla="*/ 76 h 101"/>
              <a:gd name="T24" fmla="*/ 56 w 119"/>
              <a:gd name="T25" fmla="*/ 76 h 101"/>
              <a:gd name="T26" fmla="*/ 49 w 119"/>
              <a:gd name="T27" fmla="*/ 77 h 101"/>
              <a:gd name="T28" fmla="*/ 41 w 119"/>
              <a:gd name="T29" fmla="*/ 83 h 101"/>
              <a:gd name="T30" fmla="*/ 37 w 119"/>
              <a:gd name="T31" fmla="*/ 79 h 101"/>
              <a:gd name="T32" fmla="*/ 30 w 119"/>
              <a:gd name="T33" fmla="*/ 87 h 101"/>
              <a:gd name="T34" fmla="*/ 28 w 119"/>
              <a:gd name="T35" fmla="*/ 88 h 101"/>
              <a:gd name="T36" fmla="*/ 25 w 119"/>
              <a:gd name="T37" fmla="*/ 90 h 101"/>
              <a:gd name="T38" fmla="*/ 13 w 119"/>
              <a:gd name="T39" fmla="*/ 101 h 101"/>
              <a:gd name="T40" fmla="*/ 11 w 119"/>
              <a:gd name="T41" fmla="*/ 101 h 101"/>
              <a:gd name="T42" fmla="*/ 0 w 119"/>
              <a:gd name="T43" fmla="*/ 91 h 101"/>
              <a:gd name="T44" fmla="*/ 3 w 119"/>
              <a:gd name="T45" fmla="*/ 75 h 101"/>
              <a:gd name="T46" fmla="*/ 3 w 119"/>
              <a:gd name="T47" fmla="*/ 72 h 101"/>
              <a:gd name="T48" fmla="*/ 4 w 119"/>
              <a:gd name="T49" fmla="*/ 47 h 101"/>
              <a:gd name="T50" fmla="*/ 7 w 119"/>
              <a:gd name="T51" fmla="*/ 47 h 101"/>
              <a:gd name="T52" fmla="*/ 15 w 119"/>
              <a:gd name="T53" fmla="*/ 43 h 101"/>
              <a:gd name="T54" fmla="*/ 17 w 119"/>
              <a:gd name="T55" fmla="*/ 39 h 101"/>
              <a:gd name="T56" fmla="*/ 18 w 119"/>
              <a:gd name="T57" fmla="*/ 39 h 101"/>
              <a:gd name="T58" fmla="*/ 25 w 119"/>
              <a:gd name="T59" fmla="*/ 43 h 101"/>
              <a:gd name="T60" fmla="*/ 28 w 119"/>
              <a:gd name="T61" fmla="*/ 43 h 101"/>
              <a:gd name="T62" fmla="*/ 32 w 119"/>
              <a:gd name="T63" fmla="*/ 45 h 101"/>
              <a:gd name="T64" fmla="*/ 36 w 119"/>
              <a:gd name="T65" fmla="*/ 43 h 101"/>
              <a:gd name="T66" fmla="*/ 37 w 119"/>
              <a:gd name="T67" fmla="*/ 42 h 101"/>
              <a:gd name="T68" fmla="*/ 45 w 119"/>
              <a:gd name="T69" fmla="*/ 36 h 101"/>
              <a:gd name="T70" fmla="*/ 28 w 119"/>
              <a:gd name="T71" fmla="*/ 27 h 101"/>
              <a:gd name="T72" fmla="*/ 28 w 119"/>
              <a:gd name="T73" fmla="*/ 26 h 101"/>
              <a:gd name="T74" fmla="*/ 28 w 119"/>
              <a:gd name="T75" fmla="*/ 24 h 101"/>
              <a:gd name="T76" fmla="*/ 29 w 119"/>
              <a:gd name="T77" fmla="*/ 21 h 101"/>
              <a:gd name="T78" fmla="*/ 32 w 119"/>
              <a:gd name="T79" fmla="*/ 15 h 101"/>
              <a:gd name="T80" fmla="*/ 39 w 119"/>
              <a:gd name="T81" fmla="*/ 16 h 101"/>
              <a:gd name="T82" fmla="*/ 40 w 119"/>
              <a:gd name="T83" fmla="*/ 16 h 101"/>
              <a:gd name="T84" fmla="*/ 41 w 119"/>
              <a:gd name="T85" fmla="*/ 15 h 101"/>
              <a:gd name="T86" fmla="*/ 43 w 119"/>
              <a:gd name="T87" fmla="*/ 13 h 101"/>
              <a:gd name="T88" fmla="*/ 45 w 119"/>
              <a:gd name="T89" fmla="*/ 12 h 101"/>
              <a:gd name="T90" fmla="*/ 49 w 119"/>
              <a:gd name="T91" fmla="*/ 11 h 101"/>
              <a:gd name="T92" fmla="*/ 66 w 119"/>
              <a:gd name="T93" fmla="*/ 0 h 101"/>
              <a:gd name="T94" fmla="*/ 71 w 119"/>
              <a:gd name="T95" fmla="*/ 4 h 101"/>
              <a:gd name="T96" fmla="*/ 77 w 119"/>
              <a:gd name="T97" fmla="*/ 1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77" y="12"/>
                </a:moveTo>
                <a:lnTo>
                  <a:pt x="99" y="16"/>
                </a:lnTo>
                <a:lnTo>
                  <a:pt x="118" y="23"/>
                </a:lnTo>
                <a:lnTo>
                  <a:pt x="119" y="23"/>
                </a:lnTo>
                <a:lnTo>
                  <a:pt x="115" y="28"/>
                </a:lnTo>
                <a:lnTo>
                  <a:pt x="107" y="36"/>
                </a:lnTo>
                <a:lnTo>
                  <a:pt x="84" y="36"/>
                </a:lnTo>
                <a:lnTo>
                  <a:pt x="82" y="39"/>
                </a:lnTo>
                <a:lnTo>
                  <a:pt x="80" y="45"/>
                </a:lnTo>
                <a:lnTo>
                  <a:pt x="62" y="69"/>
                </a:lnTo>
                <a:lnTo>
                  <a:pt x="58" y="75"/>
                </a:lnTo>
                <a:lnTo>
                  <a:pt x="58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8" y="88"/>
                </a:lnTo>
                <a:lnTo>
                  <a:pt x="25" y="90"/>
                </a:lnTo>
                <a:lnTo>
                  <a:pt x="13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8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6"/>
                </a:lnTo>
                <a:lnTo>
                  <a:pt x="28" y="27"/>
                </a:lnTo>
                <a:lnTo>
                  <a:pt x="28" y="26"/>
                </a:lnTo>
                <a:lnTo>
                  <a:pt x="28" y="24"/>
                </a:lnTo>
                <a:lnTo>
                  <a:pt x="29" y="21"/>
                </a:lnTo>
                <a:lnTo>
                  <a:pt x="32" y="15"/>
                </a:lnTo>
                <a:lnTo>
                  <a:pt x="39" y="16"/>
                </a:lnTo>
                <a:lnTo>
                  <a:pt x="40" y="16"/>
                </a:lnTo>
                <a:lnTo>
                  <a:pt x="41" y="15"/>
                </a:lnTo>
                <a:lnTo>
                  <a:pt x="43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1297">
            <a:extLst>
              <a:ext uri="{FF2B5EF4-FFF2-40B4-BE49-F238E27FC236}">
                <a16:creationId xmlns:a16="http://schemas.microsoft.com/office/drawing/2014/main" id="{E6B38DCD-666C-E0F4-1D06-9189BDE1C482}"/>
              </a:ext>
            </a:extLst>
          </p:cNvPr>
          <p:cNvSpPr>
            <a:spLocks/>
          </p:cNvSpPr>
          <p:nvPr/>
        </p:nvSpPr>
        <p:spPr bwMode="auto">
          <a:xfrm>
            <a:off x="4906986" y="4781560"/>
            <a:ext cx="236539" cy="206375"/>
          </a:xfrm>
          <a:custGeom>
            <a:avLst/>
            <a:gdLst>
              <a:gd name="T0" fmla="*/ 132 w 149"/>
              <a:gd name="T1" fmla="*/ 48 h 130"/>
              <a:gd name="T2" fmla="*/ 127 w 149"/>
              <a:gd name="T3" fmla="*/ 64 h 130"/>
              <a:gd name="T4" fmla="*/ 127 w 149"/>
              <a:gd name="T5" fmla="*/ 66 h 130"/>
              <a:gd name="T6" fmla="*/ 123 w 149"/>
              <a:gd name="T7" fmla="*/ 70 h 130"/>
              <a:gd name="T8" fmla="*/ 120 w 149"/>
              <a:gd name="T9" fmla="*/ 74 h 130"/>
              <a:gd name="T10" fmla="*/ 102 w 149"/>
              <a:gd name="T11" fmla="*/ 97 h 130"/>
              <a:gd name="T12" fmla="*/ 98 w 149"/>
              <a:gd name="T13" fmla="*/ 101 h 130"/>
              <a:gd name="T14" fmla="*/ 83 w 149"/>
              <a:gd name="T15" fmla="*/ 101 h 130"/>
              <a:gd name="T16" fmla="*/ 78 w 149"/>
              <a:gd name="T17" fmla="*/ 97 h 130"/>
              <a:gd name="T18" fmla="*/ 70 w 149"/>
              <a:gd name="T19" fmla="*/ 93 h 130"/>
              <a:gd name="T20" fmla="*/ 67 w 149"/>
              <a:gd name="T21" fmla="*/ 94 h 130"/>
              <a:gd name="T22" fmla="*/ 63 w 149"/>
              <a:gd name="T23" fmla="*/ 96 h 130"/>
              <a:gd name="T24" fmla="*/ 68 w 149"/>
              <a:gd name="T25" fmla="*/ 100 h 130"/>
              <a:gd name="T26" fmla="*/ 59 w 149"/>
              <a:gd name="T27" fmla="*/ 104 h 130"/>
              <a:gd name="T28" fmla="*/ 55 w 149"/>
              <a:gd name="T29" fmla="*/ 107 h 130"/>
              <a:gd name="T30" fmla="*/ 56 w 149"/>
              <a:gd name="T31" fmla="*/ 109 h 130"/>
              <a:gd name="T32" fmla="*/ 59 w 149"/>
              <a:gd name="T33" fmla="*/ 116 h 130"/>
              <a:gd name="T34" fmla="*/ 61 w 149"/>
              <a:gd name="T35" fmla="*/ 120 h 130"/>
              <a:gd name="T36" fmla="*/ 59 w 149"/>
              <a:gd name="T37" fmla="*/ 120 h 130"/>
              <a:gd name="T38" fmla="*/ 56 w 149"/>
              <a:gd name="T39" fmla="*/ 122 h 130"/>
              <a:gd name="T40" fmla="*/ 50 w 149"/>
              <a:gd name="T41" fmla="*/ 130 h 130"/>
              <a:gd name="T42" fmla="*/ 42 w 149"/>
              <a:gd name="T43" fmla="*/ 128 h 130"/>
              <a:gd name="T44" fmla="*/ 41 w 149"/>
              <a:gd name="T45" fmla="*/ 128 h 130"/>
              <a:gd name="T46" fmla="*/ 35 w 149"/>
              <a:gd name="T47" fmla="*/ 124 h 130"/>
              <a:gd name="T48" fmla="*/ 35 w 149"/>
              <a:gd name="T49" fmla="*/ 127 h 130"/>
              <a:gd name="T50" fmla="*/ 33 w 149"/>
              <a:gd name="T51" fmla="*/ 130 h 130"/>
              <a:gd name="T52" fmla="*/ 26 w 149"/>
              <a:gd name="T53" fmla="*/ 123 h 130"/>
              <a:gd name="T54" fmla="*/ 19 w 149"/>
              <a:gd name="T55" fmla="*/ 116 h 130"/>
              <a:gd name="T56" fmla="*/ 31 w 149"/>
              <a:gd name="T57" fmla="*/ 104 h 130"/>
              <a:gd name="T58" fmla="*/ 31 w 149"/>
              <a:gd name="T59" fmla="*/ 100 h 130"/>
              <a:gd name="T60" fmla="*/ 31 w 149"/>
              <a:gd name="T61" fmla="*/ 96 h 130"/>
              <a:gd name="T62" fmla="*/ 19 w 149"/>
              <a:gd name="T63" fmla="*/ 97 h 130"/>
              <a:gd name="T64" fmla="*/ 15 w 149"/>
              <a:gd name="T65" fmla="*/ 97 h 130"/>
              <a:gd name="T66" fmla="*/ 8 w 149"/>
              <a:gd name="T67" fmla="*/ 93 h 130"/>
              <a:gd name="T68" fmla="*/ 0 w 149"/>
              <a:gd name="T69" fmla="*/ 97 h 130"/>
              <a:gd name="T70" fmla="*/ 1 w 149"/>
              <a:gd name="T71" fmla="*/ 89 h 130"/>
              <a:gd name="T72" fmla="*/ 8 w 149"/>
              <a:gd name="T73" fmla="*/ 81 h 130"/>
              <a:gd name="T74" fmla="*/ 14 w 149"/>
              <a:gd name="T75" fmla="*/ 81 h 130"/>
              <a:gd name="T76" fmla="*/ 26 w 149"/>
              <a:gd name="T77" fmla="*/ 85 h 130"/>
              <a:gd name="T78" fmla="*/ 42 w 149"/>
              <a:gd name="T79" fmla="*/ 73 h 130"/>
              <a:gd name="T80" fmla="*/ 44 w 149"/>
              <a:gd name="T81" fmla="*/ 73 h 130"/>
              <a:gd name="T82" fmla="*/ 56 w 149"/>
              <a:gd name="T83" fmla="*/ 62 h 130"/>
              <a:gd name="T84" fmla="*/ 59 w 149"/>
              <a:gd name="T85" fmla="*/ 60 h 130"/>
              <a:gd name="T86" fmla="*/ 61 w 149"/>
              <a:gd name="T87" fmla="*/ 59 h 130"/>
              <a:gd name="T88" fmla="*/ 68 w 149"/>
              <a:gd name="T89" fmla="*/ 51 h 130"/>
              <a:gd name="T90" fmla="*/ 72 w 149"/>
              <a:gd name="T91" fmla="*/ 55 h 130"/>
              <a:gd name="T92" fmla="*/ 80 w 149"/>
              <a:gd name="T93" fmla="*/ 49 h 130"/>
              <a:gd name="T94" fmla="*/ 87 w 149"/>
              <a:gd name="T95" fmla="*/ 48 h 130"/>
              <a:gd name="T96" fmla="*/ 89 w 149"/>
              <a:gd name="T97" fmla="*/ 48 h 130"/>
              <a:gd name="T98" fmla="*/ 89 w 149"/>
              <a:gd name="T99" fmla="*/ 47 h 130"/>
              <a:gd name="T100" fmla="*/ 93 w 149"/>
              <a:gd name="T101" fmla="*/ 41 h 130"/>
              <a:gd name="T102" fmla="*/ 111 w 149"/>
              <a:gd name="T103" fmla="*/ 17 h 130"/>
              <a:gd name="T104" fmla="*/ 113 w 149"/>
              <a:gd name="T105" fmla="*/ 11 h 130"/>
              <a:gd name="T106" fmla="*/ 115 w 149"/>
              <a:gd name="T107" fmla="*/ 8 h 130"/>
              <a:gd name="T108" fmla="*/ 138 w 149"/>
              <a:gd name="T109" fmla="*/ 8 h 130"/>
              <a:gd name="T110" fmla="*/ 146 w 149"/>
              <a:gd name="T111" fmla="*/ 0 h 130"/>
              <a:gd name="T112" fmla="*/ 149 w 149"/>
              <a:gd name="T113" fmla="*/ 14 h 130"/>
              <a:gd name="T114" fmla="*/ 138 w 149"/>
              <a:gd name="T115" fmla="*/ 28 h 130"/>
              <a:gd name="T116" fmla="*/ 136 w 149"/>
              <a:gd name="T117" fmla="*/ 32 h 130"/>
              <a:gd name="T118" fmla="*/ 136 w 149"/>
              <a:gd name="T119" fmla="*/ 34 h 130"/>
              <a:gd name="T120" fmla="*/ 132 w 149"/>
              <a:gd name="T121" fmla="*/ 4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" h="130">
                <a:moveTo>
                  <a:pt x="132" y="48"/>
                </a:move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70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9" y="104"/>
                </a:lnTo>
                <a:lnTo>
                  <a:pt x="55" y="107"/>
                </a:lnTo>
                <a:lnTo>
                  <a:pt x="56" y="109"/>
                </a:lnTo>
                <a:lnTo>
                  <a:pt x="59" y="116"/>
                </a:lnTo>
                <a:lnTo>
                  <a:pt x="61" y="120"/>
                </a:lnTo>
                <a:lnTo>
                  <a:pt x="59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8"/>
                </a:lnTo>
                <a:lnTo>
                  <a:pt x="41" y="128"/>
                </a:lnTo>
                <a:lnTo>
                  <a:pt x="35" y="124"/>
                </a:lnTo>
                <a:lnTo>
                  <a:pt x="35" y="127"/>
                </a:ln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4" y="81"/>
                </a:lnTo>
                <a:lnTo>
                  <a:pt x="26" y="85"/>
                </a:lnTo>
                <a:lnTo>
                  <a:pt x="42" y="73"/>
                </a:lnTo>
                <a:lnTo>
                  <a:pt x="44" y="73"/>
                </a:lnTo>
                <a:lnTo>
                  <a:pt x="56" y="62"/>
                </a:lnTo>
                <a:lnTo>
                  <a:pt x="59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9" y="48"/>
                </a:lnTo>
                <a:lnTo>
                  <a:pt x="89" y="47"/>
                </a:lnTo>
                <a:lnTo>
                  <a:pt x="93" y="41"/>
                </a:lnTo>
                <a:lnTo>
                  <a:pt x="111" y="17"/>
                </a:lnTo>
                <a:lnTo>
                  <a:pt x="113" y="11"/>
                </a:lnTo>
                <a:lnTo>
                  <a:pt x="115" y="8"/>
                </a:lnTo>
                <a:lnTo>
                  <a:pt x="138" y="8"/>
                </a:lnTo>
                <a:lnTo>
                  <a:pt x="146" y="0"/>
                </a:lnTo>
                <a:lnTo>
                  <a:pt x="149" y="14"/>
                </a:lnTo>
                <a:lnTo>
                  <a:pt x="138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1298">
            <a:extLst>
              <a:ext uri="{FF2B5EF4-FFF2-40B4-BE49-F238E27FC236}">
                <a16:creationId xmlns:a16="http://schemas.microsoft.com/office/drawing/2014/main" id="{C196DC0A-CB00-3860-235B-D4E246E04353}"/>
              </a:ext>
            </a:extLst>
          </p:cNvPr>
          <p:cNvSpPr>
            <a:spLocks/>
          </p:cNvSpPr>
          <p:nvPr/>
        </p:nvSpPr>
        <p:spPr bwMode="auto">
          <a:xfrm>
            <a:off x="4402159" y="4662498"/>
            <a:ext cx="230189" cy="163513"/>
          </a:xfrm>
          <a:custGeom>
            <a:avLst/>
            <a:gdLst>
              <a:gd name="T0" fmla="*/ 127 w 145"/>
              <a:gd name="T1" fmla="*/ 0 h 103"/>
              <a:gd name="T2" fmla="*/ 139 w 145"/>
              <a:gd name="T3" fmla="*/ 6 h 103"/>
              <a:gd name="T4" fmla="*/ 142 w 145"/>
              <a:gd name="T5" fmla="*/ 8 h 103"/>
              <a:gd name="T6" fmla="*/ 145 w 145"/>
              <a:gd name="T7" fmla="*/ 10 h 103"/>
              <a:gd name="T8" fmla="*/ 143 w 145"/>
              <a:gd name="T9" fmla="*/ 22 h 103"/>
              <a:gd name="T10" fmla="*/ 143 w 145"/>
              <a:gd name="T11" fmla="*/ 33 h 103"/>
              <a:gd name="T12" fmla="*/ 143 w 145"/>
              <a:gd name="T13" fmla="*/ 34 h 103"/>
              <a:gd name="T14" fmla="*/ 142 w 145"/>
              <a:gd name="T15" fmla="*/ 40 h 103"/>
              <a:gd name="T16" fmla="*/ 142 w 145"/>
              <a:gd name="T17" fmla="*/ 47 h 103"/>
              <a:gd name="T18" fmla="*/ 141 w 145"/>
              <a:gd name="T19" fmla="*/ 47 h 103"/>
              <a:gd name="T20" fmla="*/ 139 w 145"/>
              <a:gd name="T21" fmla="*/ 48 h 103"/>
              <a:gd name="T22" fmla="*/ 138 w 145"/>
              <a:gd name="T23" fmla="*/ 48 h 103"/>
              <a:gd name="T24" fmla="*/ 117 w 145"/>
              <a:gd name="T25" fmla="*/ 58 h 103"/>
              <a:gd name="T26" fmla="*/ 90 w 145"/>
              <a:gd name="T27" fmla="*/ 89 h 103"/>
              <a:gd name="T28" fmla="*/ 66 w 145"/>
              <a:gd name="T29" fmla="*/ 103 h 103"/>
              <a:gd name="T30" fmla="*/ 57 w 145"/>
              <a:gd name="T31" fmla="*/ 94 h 103"/>
              <a:gd name="T32" fmla="*/ 56 w 145"/>
              <a:gd name="T33" fmla="*/ 93 h 103"/>
              <a:gd name="T34" fmla="*/ 57 w 145"/>
              <a:gd name="T35" fmla="*/ 89 h 103"/>
              <a:gd name="T36" fmla="*/ 55 w 145"/>
              <a:gd name="T37" fmla="*/ 88 h 103"/>
              <a:gd name="T38" fmla="*/ 53 w 145"/>
              <a:gd name="T39" fmla="*/ 86 h 103"/>
              <a:gd name="T40" fmla="*/ 52 w 145"/>
              <a:gd name="T41" fmla="*/ 86 h 103"/>
              <a:gd name="T42" fmla="*/ 51 w 145"/>
              <a:gd name="T43" fmla="*/ 77 h 103"/>
              <a:gd name="T44" fmla="*/ 51 w 145"/>
              <a:gd name="T45" fmla="*/ 66 h 103"/>
              <a:gd name="T46" fmla="*/ 57 w 145"/>
              <a:gd name="T47" fmla="*/ 58 h 103"/>
              <a:gd name="T48" fmla="*/ 57 w 145"/>
              <a:gd name="T49" fmla="*/ 52 h 103"/>
              <a:gd name="T50" fmla="*/ 49 w 145"/>
              <a:gd name="T51" fmla="*/ 49 h 103"/>
              <a:gd name="T52" fmla="*/ 48 w 145"/>
              <a:gd name="T53" fmla="*/ 51 h 103"/>
              <a:gd name="T54" fmla="*/ 44 w 145"/>
              <a:gd name="T55" fmla="*/ 52 h 103"/>
              <a:gd name="T56" fmla="*/ 37 w 145"/>
              <a:gd name="T57" fmla="*/ 56 h 103"/>
              <a:gd name="T58" fmla="*/ 25 w 145"/>
              <a:gd name="T59" fmla="*/ 53 h 103"/>
              <a:gd name="T60" fmla="*/ 6 w 145"/>
              <a:gd name="T61" fmla="*/ 47 h 103"/>
              <a:gd name="T62" fmla="*/ 1 w 145"/>
              <a:gd name="T63" fmla="*/ 40 h 103"/>
              <a:gd name="T64" fmla="*/ 0 w 145"/>
              <a:gd name="T65" fmla="*/ 34 h 103"/>
              <a:gd name="T66" fmla="*/ 0 w 145"/>
              <a:gd name="T67" fmla="*/ 29 h 103"/>
              <a:gd name="T68" fmla="*/ 0 w 145"/>
              <a:gd name="T69" fmla="*/ 26 h 103"/>
              <a:gd name="T70" fmla="*/ 1 w 145"/>
              <a:gd name="T71" fmla="*/ 21 h 103"/>
              <a:gd name="T72" fmla="*/ 1 w 145"/>
              <a:gd name="T73" fmla="*/ 18 h 103"/>
              <a:gd name="T74" fmla="*/ 1 w 145"/>
              <a:gd name="T75" fmla="*/ 17 h 103"/>
              <a:gd name="T76" fmla="*/ 4 w 145"/>
              <a:gd name="T77" fmla="*/ 17 h 103"/>
              <a:gd name="T78" fmla="*/ 12 w 145"/>
              <a:gd name="T79" fmla="*/ 19 h 103"/>
              <a:gd name="T80" fmla="*/ 14 w 145"/>
              <a:gd name="T81" fmla="*/ 19 h 103"/>
              <a:gd name="T82" fmla="*/ 25 w 145"/>
              <a:gd name="T83" fmla="*/ 21 h 103"/>
              <a:gd name="T84" fmla="*/ 25 w 145"/>
              <a:gd name="T85" fmla="*/ 17 h 103"/>
              <a:gd name="T86" fmla="*/ 26 w 145"/>
              <a:gd name="T87" fmla="*/ 15 h 103"/>
              <a:gd name="T88" fmla="*/ 29 w 145"/>
              <a:gd name="T89" fmla="*/ 1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5" h="103">
                <a:moveTo>
                  <a:pt x="127" y="0"/>
                </a:moveTo>
                <a:lnTo>
                  <a:pt x="139" y="6"/>
                </a:lnTo>
                <a:lnTo>
                  <a:pt x="142" y="8"/>
                </a:lnTo>
                <a:lnTo>
                  <a:pt x="145" y="10"/>
                </a:lnTo>
                <a:lnTo>
                  <a:pt x="143" y="22"/>
                </a:lnTo>
                <a:lnTo>
                  <a:pt x="143" y="33"/>
                </a:lnTo>
                <a:lnTo>
                  <a:pt x="143" y="34"/>
                </a:lnTo>
                <a:lnTo>
                  <a:pt x="142" y="40"/>
                </a:lnTo>
                <a:lnTo>
                  <a:pt x="142" y="47"/>
                </a:lnTo>
                <a:lnTo>
                  <a:pt x="141" y="47"/>
                </a:lnTo>
                <a:lnTo>
                  <a:pt x="139" y="48"/>
                </a:lnTo>
                <a:lnTo>
                  <a:pt x="138" y="48"/>
                </a:lnTo>
                <a:lnTo>
                  <a:pt x="117" y="58"/>
                </a:lnTo>
                <a:lnTo>
                  <a:pt x="90" y="89"/>
                </a:lnTo>
                <a:lnTo>
                  <a:pt x="66" y="103"/>
                </a:lnTo>
                <a:lnTo>
                  <a:pt x="57" y="94"/>
                </a:lnTo>
                <a:lnTo>
                  <a:pt x="56" y="93"/>
                </a:lnTo>
                <a:lnTo>
                  <a:pt x="57" y="89"/>
                </a:lnTo>
                <a:lnTo>
                  <a:pt x="55" y="88"/>
                </a:lnTo>
                <a:lnTo>
                  <a:pt x="53" y="86"/>
                </a:lnTo>
                <a:lnTo>
                  <a:pt x="52" y="86"/>
                </a:lnTo>
                <a:lnTo>
                  <a:pt x="51" y="77"/>
                </a:lnTo>
                <a:lnTo>
                  <a:pt x="51" y="66"/>
                </a:lnTo>
                <a:lnTo>
                  <a:pt x="57" y="58"/>
                </a:lnTo>
                <a:lnTo>
                  <a:pt x="57" y="52"/>
                </a:lnTo>
                <a:lnTo>
                  <a:pt x="49" y="49"/>
                </a:lnTo>
                <a:lnTo>
                  <a:pt x="48" y="51"/>
                </a:lnTo>
                <a:lnTo>
                  <a:pt x="44" y="52"/>
                </a:lnTo>
                <a:lnTo>
                  <a:pt x="37" y="56"/>
                </a:lnTo>
                <a:lnTo>
                  <a:pt x="25" y="53"/>
                </a:lnTo>
                <a:lnTo>
                  <a:pt x="6" y="47"/>
                </a:lnTo>
                <a:lnTo>
                  <a:pt x="1" y="40"/>
                </a:lnTo>
                <a:lnTo>
                  <a:pt x="0" y="34"/>
                </a:lnTo>
                <a:lnTo>
                  <a:pt x="0" y="29"/>
                </a:lnTo>
                <a:lnTo>
                  <a:pt x="0" y="26"/>
                </a:lnTo>
                <a:lnTo>
                  <a:pt x="1" y="21"/>
                </a:lnTo>
                <a:lnTo>
                  <a:pt x="1" y="18"/>
                </a:lnTo>
                <a:lnTo>
                  <a:pt x="1" y="17"/>
                </a:lnTo>
                <a:lnTo>
                  <a:pt x="4" y="17"/>
                </a:lnTo>
                <a:lnTo>
                  <a:pt x="12" y="19"/>
                </a:lnTo>
                <a:lnTo>
                  <a:pt x="14" y="19"/>
                </a:lnTo>
                <a:lnTo>
                  <a:pt x="25" y="21"/>
                </a:lnTo>
                <a:lnTo>
                  <a:pt x="25" y="17"/>
                </a:lnTo>
                <a:lnTo>
                  <a:pt x="26" y="15"/>
                </a:lnTo>
                <a:lnTo>
                  <a:pt x="29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1299">
            <a:extLst>
              <a:ext uri="{FF2B5EF4-FFF2-40B4-BE49-F238E27FC236}">
                <a16:creationId xmlns:a16="http://schemas.microsoft.com/office/drawing/2014/main" id="{E5F8AFCE-47CD-6359-7410-1187A5FF09E3}"/>
              </a:ext>
            </a:extLst>
          </p:cNvPr>
          <p:cNvSpPr>
            <a:spLocks/>
          </p:cNvSpPr>
          <p:nvPr/>
        </p:nvSpPr>
        <p:spPr bwMode="auto">
          <a:xfrm>
            <a:off x="4264046" y="4692660"/>
            <a:ext cx="228601" cy="123825"/>
          </a:xfrm>
          <a:custGeom>
            <a:avLst/>
            <a:gdLst>
              <a:gd name="T0" fmla="*/ 65 w 144"/>
              <a:gd name="T1" fmla="*/ 7 h 78"/>
              <a:gd name="T2" fmla="*/ 69 w 144"/>
              <a:gd name="T3" fmla="*/ 11 h 78"/>
              <a:gd name="T4" fmla="*/ 87 w 144"/>
              <a:gd name="T5" fmla="*/ 10 h 78"/>
              <a:gd name="T6" fmla="*/ 87 w 144"/>
              <a:gd name="T7" fmla="*/ 15 h 78"/>
              <a:gd name="T8" fmla="*/ 88 w 144"/>
              <a:gd name="T9" fmla="*/ 21 h 78"/>
              <a:gd name="T10" fmla="*/ 93 w 144"/>
              <a:gd name="T11" fmla="*/ 28 h 78"/>
              <a:gd name="T12" fmla="*/ 112 w 144"/>
              <a:gd name="T13" fmla="*/ 34 h 78"/>
              <a:gd name="T14" fmla="*/ 124 w 144"/>
              <a:gd name="T15" fmla="*/ 37 h 78"/>
              <a:gd name="T16" fmla="*/ 131 w 144"/>
              <a:gd name="T17" fmla="*/ 33 h 78"/>
              <a:gd name="T18" fmla="*/ 135 w 144"/>
              <a:gd name="T19" fmla="*/ 32 h 78"/>
              <a:gd name="T20" fmla="*/ 136 w 144"/>
              <a:gd name="T21" fmla="*/ 30 h 78"/>
              <a:gd name="T22" fmla="*/ 144 w 144"/>
              <a:gd name="T23" fmla="*/ 33 h 78"/>
              <a:gd name="T24" fmla="*/ 144 w 144"/>
              <a:gd name="T25" fmla="*/ 39 h 78"/>
              <a:gd name="T26" fmla="*/ 138 w 144"/>
              <a:gd name="T27" fmla="*/ 47 h 78"/>
              <a:gd name="T28" fmla="*/ 138 w 144"/>
              <a:gd name="T29" fmla="*/ 58 h 78"/>
              <a:gd name="T30" fmla="*/ 129 w 144"/>
              <a:gd name="T31" fmla="*/ 64 h 78"/>
              <a:gd name="T32" fmla="*/ 128 w 144"/>
              <a:gd name="T33" fmla="*/ 64 h 78"/>
              <a:gd name="T34" fmla="*/ 128 w 144"/>
              <a:gd name="T35" fmla="*/ 66 h 78"/>
              <a:gd name="T36" fmla="*/ 118 w 144"/>
              <a:gd name="T37" fmla="*/ 73 h 78"/>
              <a:gd name="T38" fmla="*/ 114 w 144"/>
              <a:gd name="T39" fmla="*/ 69 h 78"/>
              <a:gd name="T40" fmla="*/ 112 w 144"/>
              <a:gd name="T41" fmla="*/ 69 h 78"/>
              <a:gd name="T42" fmla="*/ 105 w 144"/>
              <a:gd name="T43" fmla="*/ 69 h 78"/>
              <a:gd name="T44" fmla="*/ 99 w 144"/>
              <a:gd name="T45" fmla="*/ 69 h 78"/>
              <a:gd name="T46" fmla="*/ 97 w 144"/>
              <a:gd name="T47" fmla="*/ 69 h 78"/>
              <a:gd name="T48" fmla="*/ 91 w 144"/>
              <a:gd name="T49" fmla="*/ 78 h 78"/>
              <a:gd name="T50" fmla="*/ 84 w 144"/>
              <a:gd name="T51" fmla="*/ 74 h 78"/>
              <a:gd name="T52" fmla="*/ 86 w 144"/>
              <a:gd name="T53" fmla="*/ 66 h 78"/>
              <a:gd name="T54" fmla="*/ 79 w 144"/>
              <a:gd name="T55" fmla="*/ 67 h 78"/>
              <a:gd name="T56" fmla="*/ 72 w 144"/>
              <a:gd name="T57" fmla="*/ 63 h 78"/>
              <a:gd name="T58" fmla="*/ 56 w 144"/>
              <a:gd name="T59" fmla="*/ 66 h 78"/>
              <a:gd name="T60" fmla="*/ 42 w 144"/>
              <a:gd name="T61" fmla="*/ 62 h 78"/>
              <a:gd name="T62" fmla="*/ 8 w 144"/>
              <a:gd name="T63" fmla="*/ 71 h 78"/>
              <a:gd name="T64" fmla="*/ 1 w 144"/>
              <a:gd name="T65" fmla="*/ 70 h 78"/>
              <a:gd name="T66" fmla="*/ 0 w 144"/>
              <a:gd name="T67" fmla="*/ 63 h 78"/>
              <a:gd name="T68" fmla="*/ 4 w 144"/>
              <a:gd name="T69" fmla="*/ 55 h 78"/>
              <a:gd name="T70" fmla="*/ 11 w 144"/>
              <a:gd name="T71" fmla="*/ 43 h 78"/>
              <a:gd name="T72" fmla="*/ 7 w 144"/>
              <a:gd name="T73" fmla="*/ 34 h 78"/>
              <a:gd name="T74" fmla="*/ 4 w 144"/>
              <a:gd name="T75" fmla="*/ 29 h 78"/>
              <a:gd name="T76" fmla="*/ 19 w 144"/>
              <a:gd name="T77" fmla="*/ 29 h 78"/>
              <a:gd name="T78" fmla="*/ 28 w 144"/>
              <a:gd name="T79" fmla="*/ 28 h 78"/>
              <a:gd name="T80" fmla="*/ 31 w 144"/>
              <a:gd name="T81" fmla="*/ 24 h 78"/>
              <a:gd name="T82" fmla="*/ 37 w 144"/>
              <a:gd name="T83" fmla="*/ 13 h 78"/>
              <a:gd name="T84" fmla="*/ 35 w 144"/>
              <a:gd name="T85" fmla="*/ 11 h 78"/>
              <a:gd name="T86" fmla="*/ 33 w 144"/>
              <a:gd name="T87" fmla="*/ 6 h 78"/>
              <a:gd name="T88" fmla="*/ 31 w 144"/>
              <a:gd name="T89" fmla="*/ 3 h 78"/>
              <a:gd name="T90" fmla="*/ 42 w 144"/>
              <a:gd name="T91" fmla="*/ 0 h 78"/>
              <a:gd name="T92" fmla="*/ 64 w 144"/>
              <a:gd name="T93" fmla="*/ 6 h 78"/>
              <a:gd name="T94" fmla="*/ 65 w 144"/>
              <a:gd name="T95" fmla="*/ 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78">
                <a:moveTo>
                  <a:pt x="65" y="7"/>
                </a:moveTo>
                <a:lnTo>
                  <a:pt x="69" y="11"/>
                </a:lnTo>
                <a:lnTo>
                  <a:pt x="87" y="10"/>
                </a:lnTo>
                <a:lnTo>
                  <a:pt x="87" y="15"/>
                </a:lnTo>
                <a:lnTo>
                  <a:pt x="88" y="21"/>
                </a:lnTo>
                <a:lnTo>
                  <a:pt x="93" y="28"/>
                </a:lnTo>
                <a:lnTo>
                  <a:pt x="112" y="34"/>
                </a:lnTo>
                <a:lnTo>
                  <a:pt x="124" y="37"/>
                </a:lnTo>
                <a:lnTo>
                  <a:pt x="131" y="33"/>
                </a:lnTo>
                <a:lnTo>
                  <a:pt x="135" y="32"/>
                </a:lnTo>
                <a:lnTo>
                  <a:pt x="136" y="30"/>
                </a:lnTo>
                <a:lnTo>
                  <a:pt x="144" y="33"/>
                </a:lnTo>
                <a:lnTo>
                  <a:pt x="144" y="39"/>
                </a:lnTo>
                <a:lnTo>
                  <a:pt x="138" y="47"/>
                </a:lnTo>
                <a:lnTo>
                  <a:pt x="138" y="58"/>
                </a:lnTo>
                <a:lnTo>
                  <a:pt x="129" y="64"/>
                </a:lnTo>
                <a:lnTo>
                  <a:pt x="128" y="64"/>
                </a:lnTo>
                <a:lnTo>
                  <a:pt x="128" y="66"/>
                </a:lnTo>
                <a:lnTo>
                  <a:pt x="118" y="73"/>
                </a:lnTo>
                <a:lnTo>
                  <a:pt x="114" y="69"/>
                </a:lnTo>
                <a:lnTo>
                  <a:pt x="112" y="69"/>
                </a:lnTo>
                <a:lnTo>
                  <a:pt x="105" y="69"/>
                </a:lnTo>
                <a:lnTo>
                  <a:pt x="99" y="69"/>
                </a:lnTo>
                <a:lnTo>
                  <a:pt x="97" y="69"/>
                </a:lnTo>
                <a:lnTo>
                  <a:pt x="91" y="78"/>
                </a:lnTo>
                <a:lnTo>
                  <a:pt x="84" y="74"/>
                </a:lnTo>
                <a:lnTo>
                  <a:pt x="86" y="66"/>
                </a:lnTo>
                <a:lnTo>
                  <a:pt x="79" y="67"/>
                </a:lnTo>
                <a:lnTo>
                  <a:pt x="72" y="63"/>
                </a:lnTo>
                <a:lnTo>
                  <a:pt x="56" y="66"/>
                </a:lnTo>
                <a:lnTo>
                  <a:pt x="42" y="62"/>
                </a:lnTo>
                <a:lnTo>
                  <a:pt x="8" y="71"/>
                </a:lnTo>
                <a:lnTo>
                  <a:pt x="1" y="70"/>
                </a:lnTo>
                <a:lnTo>
                  <a:pt x="0" y="63"/>
                </a:lnTo>
                <a:lnTo>
                  <a:pt x="4" y="55"/>
                </a:lnTo>
                <a:lnTo>
                  <a:pt x="11" y="43"/>
                </a:lnTo>
                <a:lnTo>
                  <a:pt x="7" y="34"/>
                </a:lnTo>
                <a:lnTo>
                  <a:pt x="4" y="29"/>
                </a:lnTo>
                <a:lnTo>
                  <a:pt x="19" y="29"/>
                </a:lnTo>
                <a:lnTo>
                  <a:pt x="28" y="28"/>
                </a:lnTo>
                <a:lnTo>
                  <a:pt x="31" y="24"/>
                </a:lnTo>
                <a:lnTo>
                  <a:pt x="37" y="13"/>
                </a:lnTo>
                <a:lnTo>
                  <a:pt x="35" y="11"/>
                </a:lnTo>
                <a:lnTo>
                  <a:pt x="33" y="6"/>
                </a:lnTo>
                <a:lnTo>
                  <a:pt x="31" y="3"/>
                </a:lnTo>
                <a:lnTo>
                  <a:pt x="42" y="0"/>
                </a:lnTo>
                <a:lnTo>
                  <a:pt x="64" y="6"/>
                </a:lnTo>
                <a:lnTo>
                  <a:pt x="65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1300">
            <a:extLst>
              <a:ext uri="{FF2B5EF4-FFF2-40B4-BE49-F238E27FC236}">
                <a16:creationId xmlns:a16="http://schemas.microsoft.com/office/drawing/2014/main" id="{5FB45B47-1BC9-525A-D29F-DC2587BF27DA}"/>
              </a:ext>
            </a:extLst>
          </p:cNvPr>
          <p:cNvSpPr>
            <a:spLocks/>
          </p:cNvSpPr>
          <p:nvPr/>
        </p:nvSpPr>
        <p:spPr bwMode="auto">
          <a:xfrm>
            <a:off x="6143655" y="2332044"/>
            <a:ext cx="219076" cy="220663"/>
          </a:xfrm>
          <a:custGeom>
            <a:avLst/>
            <a:gdLst>
              <a:gd name="T0" fmla="*/ 93 w 138"/>
              <a:gd name="T1" fmla="*/ 12 h 139"/>
              <a:gd name="T2" fmla="*/ 101 w 138"/>
              <a:gd name="T3" fmla="*/ 11 h 139"/>
              <a:gd name="T4" fmla="*/ 106 w 138"/>
              <a:gd name="T5" fmla="*/ 12 h 139"/>
              <a:gd name="T6" fmla="*/ 108 w 138"/>
              <a:gd name="T7" fmla="*/ 20 h 139"/>
              <a:gd name="T8" fmla="*/ 112 w 138"/>
              <a:gd name="T9" fmla="*/ 27 h 139"/>
              <a:gd name="T10" fmla="*/ 112 w 138"/>
              <a:gd name="T11" fmla="*/ 36 h 139"/>
              <a:gd name="T12" fmla="*/ 127 w 138"/>
              <a:gd name="T13" fmla="*/ 53 h 139"/>
              <a:gd name="T14" fmla="*/ 138 w 138"/>
              <a:gd name="T15" fmla="*/ 62 h 139"/>
              <a:gd name="T16" fmla="*/ 124 w 138"/>
              <a:gd name="T17" fmla="*/ 65 h 139"/>
              <a:gd name="T18" fmla="*/ 112 w 138"/>
              <a:gd name="T19" fmla="*/ 68 h 139"/>
              <a:gd name="T20" fmla="*/ 108 w 138"/>
              <a:gd name="T21" fmla="*/ 83 h 139"/>
              <a:gd name="T22" fmla="*/ 112 w 138"/>
              <a:gd name="T23" fmla="*/ 102 h 139"/>
              <a:gd name="T24" fmla="*/ 119 w 138"/>
              <a:gd name="T25" fmla="*/ 113 h 139"/>
              <a:gd name="T26" fmla="*/ 127 w 138"/>
              <a:gd name="T27" fmla="*/ 128 h 139"/>
              <a:gd name="T28" fmla="*/ 120 w 138"/>
              <a:gd name="T29" fmla="*/ 135 h 139"/>
              <a:gd name="T30" fmla="*/ 81 w 138"/>
              <a:gd name="T31" fmla="*/ 131 h 139"/>
              <a:gd name="T32" fmla="*/ 75 w 138"/>
              <a:gd name="T33" fmla="*/ 122 h 139"/>
              <a:gd name="T34" fmla="*/ 63 w 138"/>
              <a:gd name="T35" fmla="*/ 132 h 139"/>
              <a:gd name="T36" fmla="*/ 53 w 138"/>
              <a:gd name="T37" fmla="*/ 136 h 139"/>
              <a:gd name="T38" fmla="*/ 55 w 138"/>
              <a:gd name="T39" fmla="*/ 121 h 139"/>
              <a:gd name="T40" fmla="*/ 53 w 138"/>
              <a:gd name="T41" fmla="*/ 116 h 139"/>
              <a:gd name="T42" fmla="*/ 42 w 138"/>
              <a:gd name="T43" fmla="*/ 110 h 139"/>
              <a:gd name="T44" fmla="*/ 40 w 138"/>
              <a:gd name="T45" fmla="*/ 91 h 139"/>
              <a:gd name="T46" fmla="*/ 30 w 138"/>
              <a:gd name="T47" fmla="*/ 88 h 139"/>
              <a:gd name="T48" fmla="*/ 23 w 138"/>
              <a:gd name="T49" fmla="*/ 86 h 139"/>
              <a:gd name="T50" fmla="*/ 15 w 138"/>
              <a:gd name="T51" fmla="*/ 90 h 139"/>
              <a:gd name="T52" fmla="*/ 16 w 138"/>
              <a:gd name="T53" fmla="*/ 95 h 139"/>
              <a:gd name="T54" fmla="*/ 3 w 138"/>
              <a:gd name="T55" fmla="*/ 94 h 139"/>
              <a:gd name="T56" fmla="*/ 0 w 138"/>
              <a:gd name="T57" fmla="*/ 79 h 139"/>
              <a:gd name="T58" fmla="*/ 11 w 138"/>
              <a:gd name="T59" fmla="*/ 69 h 139"/>
              <a:gd name="T60" fmla="*/ 1 w 138"/>
              <a:gd name="T61" fmla="*/ 43 h 139"/>
              <a:gd name="T62" fmla="*/ 11 w 138"/>
              <a:gd name="T63" fmla="*/ 41 h 139"/>
              <a:gd name="T64" fmla="*/ 22 w 138"/>
              <a:gd name="T65" fmla="*/ 32 h 139"/>
              <a:gd name="T66" fmla="*/ 34 w 138"/>
              <a:gd name="T67" fmla="*/ 30 h 139"/>
              <a:gd name="T68" fmla="*/ 44 w 138"/>
              <a:gd name="T69" fmla="*/ 36 h 139"/>
              <a:gd name="T70" fmla="*/ 48 w 138"/>
              <a:gd name="T71" fmla="*/ 32 h 139"/>
              <a:gd name="T72" fmla="*/ 57 w 138"/>
              <a:gd name="T73" fmla="*/ 27 h 139"/>
              <a:gd name="T74" fmla="*/ 68 w 138"/>
              <a:gd name="T75" fmla="*/ 20 h 139"/>
              <a:gd name="T76" fmla="*/ 56 w 138"/>
              <a:gd name="T77" fmla="*/ 9 h 139"/>
              <a:gd name="T78" fmla="*/ 56 w 138"/>
              <a:gd name="T79" fmla="*/ 4 h 139"/>
              <a:gd name="T80" fmla="*/ 66 w 138"/>
              <a:gd name="T81" fmla="*/ 6 h 139"/>
              <a:gd name="T82" fmla="*/ 67 w 138"/>
              <a:gd name="T83" fmla="*/ 0 h 139"/>
              <a:gd name="T84" fmla="*/ 78 w 138"/>
              <a:gd name="T85" fmla="*/ 0 h 139"/>
              <a:gd name="T86" fmla="*/ 87 w 138"/>
              <a:gd name="T87" fmla="*/ 2 h 139"/>
              <a:gd name="T88" fmla="*/ 93 w 138"/>
              <a:gd name="T89" fmla="*/ 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8" h="139">
                <a:moveTo>
                  <a:pt x="93" y="4"/>
                </a:move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1" y="35"/>
                </a:lnTo>
                <a:lnTo>
                  <a:pt x="112" y="36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1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5" y="139"/>
                </a:lnTo>
                <a:lnTo>
                  <a:pt x="53" y="136"/>
                </a:lnTo>
                <a:lnTo>
                  <a:pt x="55" y="128"/>
                </a:lnTo>
                <a:lnTo>
                  <a:pt x="55" y="121"/>
                </a:lnTo>
                <a:lnTo>
                  <a:pt x="55" y="116"/>
                </a:lnTo>
                <a:lnTo>
                  <a:pt x="53" y="116"/>
                </a:lnTo>
                <a:lnTo>
                  <a:pt x="45" y="111"/>
                </a:lnTo>
                <a:lnTo>
                  <a:pt x="42" y="110"/>
                </a:lnTo>
                <a:lnTo>
                  <a:pt x="45" y="102"/>
                </a:lnTo>
                <a:lnTo>
                  <a:pt x="40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  <a:lnTo>
                  <a:pt x="11" y="69"/>
                </a:lnTo>
                <a:lnTo>
                  <a:pt x="14" y="54"/>
                </a:lnTo>
                <a:lnTo>
                  <a:pt x="1" y="43"/>
                </a:lnTo>
                <a:lnTo>
                  <a:pt x="6" y="39"/>
                </a:lnTo>
                <a:lnTo>
                  <a:pt x="11" y="41"/>
                </a:lnTo>
                <a:lnTo>
                  <a:pt x="14" y="39"/>
                </a:lnTo>
                <a:lnTo>
                  <a:pt x="22" y="32"/>
                </a:lnTo>
                <a:lnTo>
                  <a:pt x="29" y="38"/>
                </a:lnTo>
                <a:lnTo>
                  <a:pt x="34" y="30"/>
                </a:lnTo>
                <a:lnTo>
                  <a:pt x="42" y="38"/>
                </a:lnTo>
                <a:lnTo>
                  <a:pt x="44" y="36"/>
                </a:lnTo>
                <a:lnTo>
                  <a:pt x="45" y="35"/>
                </a:lnTo>
                <a:lnTo>
                  <a:pt x="48" y="32"/>
                </a:lnTo>
                <a:lnTo>
                  <a:pt x="52" y="35"/>
                </a:lnTo>
                <a:lnTo>
                  <a:pt x="57" y="27"/>
                </a:lnTo>
                <a:lnTo>
                  <a:pt x="67" y="28"/>
                </a:lnTo>
                <a:lnTo>
                  <a:pt x="68" y="20"/>
                </a:lnTo>
                <a:lnTo>
                  <a:pt x="57" y="17"/>
                </a:lnTo>
                <a:lnTo>
                  <a:pt x="56" y="9"/>
                </a:lnTo>
                <a:lnTo>
                  <a:pt x="56" y="8"/>
                </a:lnTo>
                <a:lnTo>
                  <a:pt x="56" y="4"/>
                </a:lnTo>
                <a:lnTo>
                  <a:pt x="66" y="9"/>
                </a:lnTo>
                <a:lnTo>
                  <a:pt x="66" y="6"/>
                </a:lnTo>
                <a:lnTo>
                  <a:pt x="66" y="5"/>
                </a:lnTo>
                <a:lnTo>
                  <a:pt x="67" y="0"/>
                </a:lnTo>
                <a:lnTo>
                  <a:pt x="72" y="0"/>
                </a:lnTo>
                <a:lnTo>
                  <a:pt x="78" y="0"/>
                </a:lnTo>
                <a:lnTo>
                  <a:pt x="82" y="0"/>
                </a:ln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1301">
            <a:extLst>
              <a:ext uri="{FF2B5EF4-FFF2-40B4-BE49-F238E27FC236}">
                <a16:creationId xmlns:a16="http://schemas.microsoft.com/office/drawing/2014/main" id="{97588D93-29D8-64E8-8DF0-69B609013259}"/>
              </a:ext>
            </a:extLst>
          </p:cNvPr>
          <p:cNvSpPr>
            <a:spLocks/>
          </p:cNvSpPr>
          <p:nvPr/>
        </p:nvSpPr>
        <p:spPr bwMode="auto">
          <a:xfrm>
            <a:off x="6127779" y="2468569"/>
            <a:ext cx="236539" cy="182563"/>
          </a:xfrm>
          <a:custGeom>
            <a:avLst/>
            <a:gdLst>
              <a:gd name="T0" fmla="*/ 36 w 149"/>
              <a:gd name="T1" fmla="*/ 2 h 115"/>
              <a:gd name="T2" fmla="*/ 48 w 149"/>
              <a:gd name="T3" fmla="*/ 2 h 115"/>
              <a:gd name="T4" fmla="*/ 55 w 149"/>
              <a:gd name="T5" fmla="*/ 16 h 115"/>
              <a:gd name="T6" fmla="*/ 55 w 149"/>
              <a:gd name="T7" fmla="*/ 25 h 115"/>
              <a:gd name="T8" fmla="*/ 65 w 149"/>
              <a:gd name="T9" fmla="*/ 30 h 115"/>
              <a:gd name="T10" fmla="*/ 65 w 149"/>
              <a:gd name="T11" fmla="*/ 42 h 115"/>
              <a:gd name="T12" fmla="*/ 65 w 149"/>
              <a:gd name="T13" fmla="*/ 53 h 115"/>
              <a:gd name="T14" fmla="*/ 77 w 149"/>
              <a:gd name="T15" fmla="*/ 43 h 115"/>
              <a:gd name="T16" fmla="*/ 89 w 149"/>
              <a:gd name="T17" fmla="*/ 38 h 115"/>
              <a:gd name="T18" fmla="*/ 97 w 149"/>
              <a:gd name="T19" fmla="*/ 45 h 115"/>
              <a:gd name="T20" fmla="*/ 141 w 149"/>
              <a:gd name="T21" fmla="*/ 50 h 115"/>
              <a:gd name="T22" fmla="*/ 149 w 149"/>
              <a:gd name="T23" fmla="*/ 65 h 115"/>
              <a:gd name="T24" fmla="*/ 149 w 149"/>
              <a:gd name="T25" fmla="*/ 72 h 115"/>
              <a:gd name="T26" fmla="*/ 148 w 149"/>
              <a:gd name="T27" fmla="*/ 90 h 115"/>
              <a:gd name="T28" fmla="*/ 148 w 149"/>
              <a:gd name="T29" fmla="*/ 98 h 115"/>
              <a:gd name="T30" fmla="*/ 148 w 149"/>
              <a:gd name="T31" fmla="*/ 106 h 115"/>
              <a:gd name="T32" fmla="*/ 145 w 149"/>
              <a:gd name="T33" fmla="*/ 109 h 115"/>
              <a:gd name="T34" fmla="*/ 126 w 149"/>
              <a:gd name="T35" fmla="*/ 115 h 115"/>
              <a:gd name="T36" fmla="*/ 114 w 149"/>
              <a:gd name="T37" fmla="*/ 109 h 115"/>
              <a:gd name="T38" fmla="*/ 106 w 149"/>
              <a:gd name="T39" fmla="*/ 105 h 115"/>
              <a:gd name="T40" fmla="*/ 93 w 149"/>
              <a:gd name="T41" fmla="*/ 95 h 115"/>
              <a:gd name="T42" fmla="*/ 74 w 149"/>
              <a:gd name="T43" fmla="*/ 84 h 115"/>
              <a:gd name="T44" fmla="*/ 66 w 149"/>
              <a:gd name="T45" fmla="*/ 69 h 115"/>
              <a:gd name="T46" fmla="*/ 56 w 149"/>
              <a:gd name="T47" fmla="*/ 65 h 115"/>
              <a:gd name="T48" fmla="*/ 52 w 149"/>
              <a:gd name="T49" fmla="*/ 68 h 115"/>
              <a:gd name="T50" fmla="*/ 50 w 149"/>
              <a:gd name="T51" fmla="*/ 70 h 115"/>
              <a:gd name="T52" fmla="*/ 0 w 149"/>
              <a:gd name="T53" fmla="*/ 49 h 115"/>
              <a:gd name="T54" fmla="*/ 11 w 149"/>
              <a:gd name="T55" fmla="*/ 36 h 115"/>
              <a:gd name="T56" fmla="*/ 10 w 149"/>
              <a:gd name="T57" fmla="*/ 34 h 115"/>
              <a:gd name="T58" fmla="*/ 9 w 149"/>
              <a:gd name="T59" fmla="*/ 30 h 115"/>
              <a:gd name="T60" fmla="*/ 22 w 149"/>
              <a:gd name="T61" fmla="*/ 12 h 115"/>
              <a:gd name="T62" fmla="*/ 26 w 149"/>
              <a:gd name="T63" fmla="*/ 5 h 115"/>
              <a:gd name="T64" fmla="*/ 28 w 149"/>
              <a:gd name="T65" fmla="*/ 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15">
                <a:moveTo>
                  <a:pt x="33" y="0"/>
                </a:moveTo>
                <a:lnTo>
                  <a:pt x="36" y="2"/>
                </a:lnTo>
                <a:lnTo>
                  <a:pt x="40" y="2"/>
                </a:lnTo>
                <a:lnTo>
                  <a:pt x="48" y="2"/>
                </a:lnTo>
                <a:lnTo>
                  <a:pt x="50" y="5"/>
                </a:lnTo>
                <a:lnTo>
                  <a:pt x="55" y="16"/>
                </a:lnTo>
                <a:lnTo>
                  <a:pt x="52" y="24"/>
                </a:lnTo>
                <a:lnTo>
                  <a:pt x="55" y="25"/>
                </a:lnTo>
                <a:lnTo>
                  <a:pt x="63" y="30"/>
                </a:lnTo>
                <a:lnTo>
                  <a:pt x="65" y="30"/>
                </a:lnTo>
                <a:lnTo>
                  <a:pt x="65" y="35"/>
                </a:lnTo>
                <a:lnTo>
                  <a:pt x="65" y="42"/>
                </a:lnTo>
                <a:lnTo>
                  <a:pt x="63" y="50"/>
                </a:lnTo>
                <a:lnTo>
                  <a:pt x="65" y="53"/>
                </a:lnTo>
                <a:lnTo>
                  <a:pt x="73" y="46"/>
                </a:lnTo>
                <a:lnTo>
                  <a:pt x="77" y="43"/>
                </a:lnTo>
                <a:lnTo>
                  <a:pt x="85" y="36"/>
                </a:lnTo>
                <a:lnTo>
                  <a:pt x="89" y="38"/>
                </a:lnTo>
                <a:lnTo>
                  <a:pt x="91" y="45"/>
                </a:lnTo>
                <a:lnTo>
                  <a:pt x="97" y="45"/>
                </a:lnTo>
                <a:lnTo>
                  <a:pt x="130" y="49"/>
                </a:lnTo>
                <a:lnTo>
                  <a:pt x="141" y="50"/>
                </a:lnTo>
                <a:lnTo>
                  <a:pt x="145" y="57"/>
                </a:lnTo>
                <a:lnTo>
                  <a:pt x="149" y="65"/>
                </a:lnTo>
                <a:lnTo>
                  <a:pt x="149" y="70"/>
                </a:lnTo>
                <a:lnTo>
                  <a:pt x="149" y="72"/>
                </a:lnTo>
                <a:lnTo>
                  <a:pt x="149" y="77"/>
                </a:lnTo>
                <a:lnTo>
                  <a:pt x="148" y="90"/>
                </a:lnTo>
                <a:lnTo>
                  <a:pt x="148" y="92"/>
                </a:lnTo>
                <a:lnTo>
                  <a:pt x="148" y="98"/>
                </a:lnTo>
                <a:lnTo>
                  <a:pt x="148" y="100"/>
                </a:lnTo>
                <a:lnTo>
                  <a:pt x="148" y="106"/>
                </a:lnTo>
                <a:lnTo>
                  <a:pt x="146" y="109"/>
                </a:lnTo>
                <a:lnTo>
                  <a:pt x="145" y="109"/>
                </a:lnTo>
                <a:lnTo>
                  <a:pt x="140" y="114"/>
                </a:lnTo>
                <a:lnTo>
                  <a:pt x="126" y="115"/>
                </a:lnTo>
                <a:lnTo>
                  <a:pt x="116" y="110"/>
                </a:lnTo>
                <a:lnTo>
                  <a:pt x="114" y="109"/>
                </a:lnTo>
                <a:lnTo>
                  <a:pt x="107" y="106"/>
                </a:lnTo>
                <a:lnTo>
                  <a:pt x="106" y="105"/>
                </a:lnTo>
                <a:lnTo>
                  <a:pt x="104" y="103"/>
                </a:lnTo>
                <a:lnTo>
                  <a:pt x="93" y="95"/>
                </a:lnTo>
                <a:lnTo>
                  <a:pt x="92" y="94"/>
                </a:lnTo>
                <a:lnTo>
                  <a:pt x="74" y="84"/>
                </a:lnTo>
                <a:lnTo>
                  <a:pt x="73" y="79"/>
                </a:lnTo>
                <a:lnTo>
                  <a:pt x="66" y="69"/>
                </a:lnTo>
                <a:lnTo>
                  <a:pt x="65" y="66"/>
                </a:lnTo>
                <a:lnTo>
                  <a:pt x="56" y="65"/>
                </a:lnTo>
                <a:lnTo>
                  <a:pt x="56" y="66"/>
                </a:lnTo>
                <a:lnTo>
                  <a:pt x="52" y="68"/>
                </a:lnTo>
                <a:lnTo>
                  <a:pt x="51" y="69"/>
                </a:lnTo>
                <a:lnTo>
                  <a:pt x="50" y="70"/>
                </a:lnTo>
                <a:lnTo>
                  <a:pt x="41" y="66"/>
                </a:lnTo>
                <a:lnTo>
                  <a:pt x="0" y="49"/>
                </a:lnTo>
                <a:lnTo>
                  <a:pt x="13" y="42"/>
                </a:lnTo>
                <a:lnTo>
                  <a:pt x="11" y="36"/>
                </a:lnTo>
                <a:lnTo>
                  <a:pt x="10" y="35"/>
                </a:lnTo>
                <a:lnTo>
                  <a:pt x="10" y="34"/>
                </a:lnTo>
                <a:lnTo>
                  <a:pt x="9" y="32"/>
                </a:lnTo>
                <a:lnTo>
                  <a:pt x="9" y="30"/>
                </a:lnTo>
                <a:lnTo>
                  <a:pt x="22" y="21"/>
                </a:lnTo>
                <a:lnTo>
                  <a:pt x="22" y="12"/>
                </a:lnTo>
                <a:lnTo>
                  <a:pt x="26" y="9"/>
                </a:lnTo>
                <a:lnTo>
                  <a:pt x="26" y="5"/>
                </a:lnTo>
                <a:lnTo>
                  <a:pt x="25" y="4"/>
                </a:lnTo>
                <a:lnTo>
                  <a:pt x="28" y="2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1302">
            <a:extLst>
              <a:ext uri="{FF2B5EF4-FFF2-40B4-BE49-F238E27FC236}">
                <a16:creationId xmlns:a16="http://schemas.microsoft.com/office/drawing/2014/main" id="{C79DB020-3482-7776-255A-831B7A2AE824}"/>
              </a:ext>
            </a:extLst>
          </p:cNvPr>
          <p:cNvSpPr>
            <a:spLocks/>
          </p:cNvSpPr>
          <p:nvPr/>
        </p:nvSpPr>
        <p:spPr bwMode="auto">
          <a:xfrm>
            <a:off x="4140220" y="5394336"/>
            <a:ext cx="212726" cy="203200"/>
          </a:xfrm>
          <a:custGeom>
            <a:avLst/>
            <a:gdLst>
              <a:gd name="T0" fmla="*/ 74 w 134"/>
              <a:gd name="T1" fmla="*/ 0 h 128"/>
              <a:gd name="T2" fmla="*/ 79 w 134"/>
              <a:gd name="T3" fmla="*/ 8 h 128"/>
              <a:gd name="T4" fmla="*/ 85 w 134"/>
              <a:gd name="T5" fmla="*/ 19 h 128"/>
              <a:gd name="T6" fmla="*/ 90 w 134"/>
              <a:gd name="T7" fmla="*/ 22 h 128"/>
              <a:gd name="T8" fmla="*/ 94 w 134"/>
              <a:gd name="T9" fmla="*/ 18 h 128"/>
              <a:gd name="T10" fmla="*/ 96 w 134"/>
              <a:gd name="T11" fmla="*/ 12 h 128"/>
              <a:gd name="T12" fmla="*/ 100 w 134"/>
              <a:gd name="T13" fmla="*/ 8 h 128"/>
              <a:gd name="T14" fmla="*/ 108 w 134"/>
              <a:gd name="T15" fmla="*/ 2 h 128"/>
              <a:gd name="T16" fmla="*/ 124 w 134"/>
              <a:gd name="T17" fmla="*/ 3 h 128"/>
              <a:gd name="T18" fmla="*/ 127 w 134"/>
              <a:gd name="T19" fmla="*/ 4 h 128"/>
              <a:gd name="T20" fmla="*/ 130 w 134"/>
              <a:gd name="T21" fmla="*/ 4 h 128"/>
              <a:gd name="T22" fmla="*/ 131 w 134"/>
              <a:gd name="T23" fmla="*/ 4 h 128"/>
              <a:gd name="T24" fmla="*/ 134 w 134"/>
              <a:gd name="T25" fmla="*/ 4 h 128"/>
              <a:gd name="T26" fmla="*/ 132 w 134"/>
              <a:gd name="T27" fmla="*/ 7 h 128"/>
              <a:gd name="T28" fmla="*/ 130 w 134"/>
              <a:gd name="T29" fmla="*/ 27 h 128"/>
              <a:gd name="T30" fmla="*/ 130 w 134"/>
              <a:gd name="T31" fmla="*/ 30 h 128"/>
              <a:gd name="T32" fmla="*/ 128 w 134"/>
              <a:gd name="T33" fmla="*/ 32 h 128"/>
              <a:gd name="T34" fmla="*/ 127 w 134"/>
              <a:gd name="T35" fmla="*/ 33 h 128"/>
              <a:gd name="T36" fmla="*/ 108 w 134"/>
              <a:gd name="T37" fmla="*/ 53 h 128"/>
              <a:gd name="T38" fmla="*/ 101 w 134"/>
              <a:gd name="T39" fmla="*/ 70 h 128"/>
              <a:gd name="T40" fmla="*/ 98 w 134"/>
              <a:gd name="T41" fmla="*/ 75 h 128"/>
              <a:gd name="T42" fmla="*/ 97 w 134"/>
              <a:gd name="T43" fmla="*/ 77 h 128"/>
              <a:gd name="T44" fmla="*/ 96 w 134"/>
              <a:gd name="T45" fmla="*/ 79 h 128"/>
              <a:gd name="T46" fmla="*/ 90 w 134"/>
              <a:gd name="T47" fmla="*/ 77 h 128"/>
              <a:gd name="T48" fmla="*/ 91 w 134"/>
              <a:gd name="T49" fmla="*/ 81 h 128"/>
              <a:gd name="T50" fmla="*/ 86 w 134"/>
              <a:gd name="T51" fmla="*/ 87 h 128"/>
              <a:gd name="T52" fmla="*/ 75 w 134"/>
              <a:gd name="T53" fmla="*/ 92 h 128"/>
              <a:gd name="T54" fmla="*/ 74 w 134"/>
              <a:gd name="T55" fmla="*/ 101 h 128"/>
              <a:gd name="T56" fmla="*/ 75 w 134"/>
              <a:gd name="T57" fmla="*/ 105 h 128"/>
              <a:gd name="T58" fmla="*/ 76 w 134"/>
              <a:gd name="T59" fmla="*/ 107 h 128"/>
              <a:gd name="T60" fmla="*/ 78 w 134"/>
              <a:gd name="T61" fmla="*/ 109 h 128"/>
              <a:gd name="T62" fmla="*/ 67 w 134"/>
              <a:gd name="T63" fmla="*/ 120 h 128"/>
              <a:gd name="T64" fmla="*/ 53 w 134"/>
              <a:gd name="T65" fmla="*/ 117 h 128"/>
              <a:gd name="T66" fmla="*/ 46 w 134"/>
              <a:gd name="T67" fmla="*/ 108 h 128"/>
              <a:gd name="T68" fmla="*/ 44 w 134"/>
              <a:gd name="T69" fmla="*/ 109 h 128"/>
              <a:gd name="T70" fmla="*/ 22 w 134"/>
              <a:gd name="T71" fmla="*/ 126 h 128"/>
              <a:gd name="T72" fmla="*/ 11 w 134"/>
              <a:gd name="T73" fmla="*/ 128 h 128"/>
              <a:gd name="T74" fmla="*/ 5 w 134"/>
              <a:gd name="T75" fmla="*/ 124 h 128"/>
              <a:gd name="T76" fmla="*/ 5 w 134"/>
              <a:gd name="T77" fmla="*/ 123 h 128"/>
              <a:gd name="T78" fmla="*/ 0 w 134"/>
              <a:gd name="T79" fmla="*/ 109 h 128"/>
              <a:gd name="T80" fmla="*/ 0 w 134"/>
              <a:gd name="T81" fmla="*/ 105 h 128"/>
              <a:gd name="T82" fmla="*/ 0 w 134"/>
              <a:gd name="T83" fmla="*/ 98 h 128"/>
              <a:gd name="T84" fmla="*/ 11 w 134"/>
              <a:gd name="T85" fmla="*/ 89 h 128"/>
              <a:gd name="T86" fmla="*/ 12 w 134"/>
              <a:gd name="T87" fmla="*/ 83 h 128"/>
              <a:gd name="T88" fmla="*/ 25 w 134"/>
              <a:gd name="T89" fmla="*/ 74 h 128"/>
              <a:gd name="T90" fmla="*/ 33 w 134"/>
              <a:gd name="T91" fmla="*/ 59 h 128"/>
              <a:gd name="T92" fmla="*/ 25 w 134"/>
              <a:gd name="T93" fmla="*/ 56 h 128"/>
              <a:gd name="T94" fmla="*/ 27 w 134"/>
              <a:gd name="T95" fmla="*/ 36 h 128"/>
              <a:gd name="T96" fmla="*/ 29 w 134"/>
              <a:gd name="T97" fmla="*/ 36 h 128"/>
              <a:gd name="T98" fmla="*/ 31 w 134"/>
              <a:gd name="T99" fmla="*/ 33 h 128"/>
              <a:gd name="T100" fmla="*/ 34 w 134"/>
              <a:gd name="T101" fmla="*/ 38 h 128"/>
              <a:gd name="T102" fmla="*/ 38 w 134"/>
              <a:gd name="T103" fmla="*/ 37 h 128"/>
              <a:gd name="T104" fmla="*/ 50 w 134"/>
              <a:gd name="T105" fmla="*/ 23 h 128"/>
              <a:gd name="T106" fmla="*/ 55 w 134"/>
              <a:gd name="T107" fmla="*/ 22 h 128"/>
              <a:gd name="T108" fmla="*/ 56 w 134"/>
              <a:gd name="T109" fmla="*/ 21 h 128"/>
              <a:gd name="T110" fmla="*/ 59 w 134"/>
              <a:gd name="T111" fmla="*/ 19 h 128"/>
              <a:gd name="T112" fmla="*/ 59 w 134"/>
              <a:gd name="T113" fmla="*/ 12 h 128"/>
              <a:gd name="T114" fmla="*/ 67 w 134"/>
              <a:gd name="T115" fmla="*/ 7 h 128"/>
              <a:gd name="T116" fmla="*/ 74 w 134"/>
              <a:gd name="T11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4" h="128">
                <a:moveTo>
                  <a:pt x="74" y="0"/>
                </a:moveTo>
                <a:lnTo>
                  <a:pt x="79" y="8"/>
                </a:lnTo>
                <a:lnTo>
                  <a:pt x="85" y="19"/>
                </a:lnTo>
                <a:lnTo>
                  <a:pt x="90" y="22"/>
                </a:lnTo>
                <a:lnTo>
                  <a:pt x="94" y="18"/>
                </a:lnTo>
                <a:lnTo>
                  <a:pt x="96" y="12"/>
                </a:lnTo>
                <a:lnTo>
                  <a:pt x="100" y="8"/>
                </a:lnTo>
                <a:lnTo>
                  <a:pt x="108" y="2"/>
                </a:lnTo>
                <a:lnTo>
                  <a:pt x="124" y="3"/>
                </a:lnTo>
                <a:lnTo>
                  <a:pt x="127" y="4"/>
                </a:lnTo>
                <a:lnTo>
                  <a:pt x="130" y="4"/>
                </a:lnTo>
                <a:lnTo>
                  <a:pt x="131" y="4"/>
                </a:lnTo>
                <a:lnTo>
                  <a:pt x="134" y="4"/>
                </a:lnTo>
                <a:lnTo>
                  <a:pt x="132" y="7"/>
                </a:lnTo>
                <a:lnTo>
                  <a:pt x="130" y="27"/>
                </a:lnTo>
                <a:lnTo>
                  <a:pt x="130" y="30"/>
                </a:lnTo>
                <a:lnTo>
                  <a:pt x="128" y="32"/>
                </a:lnTo>
                <a:lnTo>
                  <a:pt x="127" y="33"/>
                </a:lnTo>
                <a:lnTo>
                  <a:pt x="108" y="53"/>
                </a:lnTo>
                <a:lnTo>
                  <a:pt x="101" y="70"/>
                </a:lnTo>
                <a:lnTo>
                  <a:pt x="98" y="75"/>
                </a:lnTo>
                <a:lnTo>
                  <a:pt x="97" y="77"/>
                </a:lnTo>
                <a:lnTo>
                  <a:pt x="96" y="79"/>
                </a:lnTo>
                <a:lnTo>
                  <a:pt x="90" y="77"/>
                </a:lnTo>
                <a:lnTo>
                  <a:pt x="91" y="81"/>
                </a:lnTo>
                <a:lnTo>
                  <a:pt x="86" y="87"/>
                </a:lnTo>
                <a:lnTo>
                  <a:pt x="75" y="92"/>
                </a:lnTo>
                <a:lnTo>
                  <a:pt x="74" y="101"/>
                </a:lnTo>
                <a:lnTo>
                  <a:pt x="75" y="105"/>
                </a:lnTo>
                <a:lnTo>
                  <a:pt x="76" y="107"/>
                </a:lnTo>
                <a:lnTo>
                  <a:pt x="78" y="109"/>
                </a:lnTo>
                <a:lnTo>
                  <a:pt x="67" y="120"/>
                </a:lnTo>
                <a:lnTo>
                  <a:pt x="53" y="117"/>
                </a:lnTo>
                <a:lnTo>
                  <a:pt x="46" y="108"/>
                </a:lnTo>
                <a:lnTo>
                  <a:pt x="44" y="109"/>
                </a:lnTo>
                <a:lnTo>
                  <a:pt x="22" y="126"/>
                </a:lnTo>
                <a:lnTo>
                  <a:pt x="11" y="128"/>
                </a:lnTo>
                <a:lnTo>
                  <a:pt x="5" y="124"/>
                </a:lnTo>
                <a:lnTo>
                  <a:pt x="5" y="123"/>
                </a:lnTo>
                <a:lnTo>
                  <a:pt x="0" y="109"/>
                </a:lnTo>
                <a:lnTo>
                  <a:pt x="0" y="105"/>
                </a:lnTo>
                <a:lnTo>
                  <a:pt x="0" y="98"/>
                </a:lnTo>
                <a:lnTo>
                  <a:pt x="11" y="89"/>
                </a:lnTo>
                <a:lnTo>
                  <a:pt x="12" y="83"/>
                </a:lnTo>
                <a:lnTo>
                  <a:pt x="25" y="74"/>
                </a:lnTo>
                <a:lnTo>
                  <a:pt x="33" y="59"/>
                </a:lnTo>
                <a:lnTo>
                  <a:pt x="25" y="56"/>
                </a:lnTo>
                <a:lnTo>
                  <a:pt x="27" y="36"/>
                </a:lnTo>
                <a:lnTo>
                  <a:pt x="29" y="36"/>
                </a:lnTo>
                <a:lnTo>
                  <a:pt x="31" y="33"/>
                </a:lnTo>
                <a:lnTo>
                  <a:pt x="34" y="38"/>
                </a:lnTo>
                <a:lnTo>
                  <a:pt x="38" y="37"/>
                </a:lnTo>
                <a:lnTo>
                  <a:pt x="50" y="23"/>
                </a:lnTo>
                <a:lnTo>
                  <a:pt x="55" y="22"/>
                </a:lnTo>
                <a:lnTo>
                  <a:pt x="56" y="21"/>
                </a:lnTo>
                <a:lnTo>
                  <a:pt x="59" y="19"/>
                </a:lnTo>
                <a:lnTo>
                  <a:pt x="59" y="12"/>
                </a:lnTo>
                <a:lnTo>
                  <a:pt x="67" y="7"/>
                </a:lnTo>
                <a:lnTo>
                  <a:pt x="7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Freeform 1303">
            <a:extLst>
              <a:ext uri="{FF2B5EF4-FFF2-40B4-BE49-F238E27FC236}">
                <a16:creationId xmlns:a16="http://schemas.microsoft.com/office/drawing/2014/main" id="{6694B990-9F77-A88C-AE92-794C92DE1925}"/>
              </a:ext>
            </a:extLst>
          </p:cNvPr>
          <p:cNvSpPr>
            <a:spLocks/>
          </p:cNvSpPr>
          <p:nvPr/>
        </p:nvSpPr>
        <p:spPr bwMode="auto">
          <a:xfrm>
            <a:off x="4175145" y="5478474"/>
            <a:ext cx="168276" cy="176213"/>
          </a:xfrm>
          <a:custGeom>
            <a:avLst/>
            <a:gdLst>
              <a:gd name="T0" fmla="*/ 105 w 106"/>
              <a:gd name="T1" fmla="*/ 24 h 111"/>
              <a:gd name="T2" fmla="*/ 105 w 106"/>
              <a:gd name="T3" fmla="*/ 28 h 111"/>
              <a:gd name="T4" fmla="*/ 105 w 106"/>
              <a:gd name="T5" fmla="*/ 32 h 111"/>
              <a:gd name="T6" fmla="*/ 105 w 106"/>
              <a:gd name="T7" fmla="*/ 33 h 111"/>
              <a:gd name="T8" fmla="*/ 105 w 106"/>
              <a:gd name="T9" fmla="*/ 34 h 111"/>
              <a:gd name="T10" fmla="*/ 106 w 106"/>
              <a:gd name="T11" fmla="*/ 51 h 111"/>
              <a:gd name="T12" fmla="*/ 91 w 106"/>
              <a:gd name="T13" fmla="*/ 62 h 111"/>
              <a:gd name="T14" fmla="*/ 78 w 106"/>
              <a:gd name="T15" fmla="*/ 62 h 111"/>
              <a:gd name="T16" fmla="*/ 69 w 106"/>
              <a:gd name="T17" fmla="*/ 71 h 111"/>
              <a:gd name="T18" fmla="*/ 67 w 106"/>
              <a:gd name="T19" fmla="*/ 81 h 111"/>
              <a:gd name="T20" fmla="*/ 61 w 106"/>
              <a:gd name="T21" fmla="*/ 85 h 111"/>
              <a:gd name="T22" fmla="*/ 53 w 106"/>
              <a:gd name="T23" fmla="*/ 97 h 111"/>
              <a:gd name="T24" fmla="*/ 52 w 106"/>
              <a:gd name="T25" fmla="*/ 111 h 111"/>
              <a:gd name="T26" fmla="*/ 49 w 106"/>
              <a:gd name="T27" fmla="*/ 111 h 111"/>
              <a:gd name="T28" fmla="*/ 45 w 106"/>
              <a:gd name="T29" fmla="*/ 108 h 111"/>
              <a:gd name="T30" fmla="*/ 35 w 106"/>
              <a:gd name="T31" fmla="*/ 105 h 111"/>
              <a:gd name="T32" fmla="*/ 23 w 106"/>
              <a:gd name="T33" fmla="*/ 108 h 111"/>
              <a:gd name="T34" fmla="*/ 22 w 106"/>
              <a:gd name="T35" fmla="*/ 103 h 111"/>
              <a:gd name="T36" fmla="*/ 16 w 106"/>
              <a:gd name="T37" fmla="*/ 101 h 111"/>
              <a:gd name="T38" fmla="*/ 16 w 106"/>
              <a:gd name="T39" fmla="*/ 100 h 111"/>
              <a:gd name="T40" fmla="*/ 13 w 106"/>
              <a:gd name="T41" fmla="*/ 97 h 111"/>
              <a:gd name="T42" fmla="*/ 8 w 106"/>
              <a:gd name="T43" fmla="*/ 90 h 111"/>
              <a:gd name="T44" fmla="*/ 7 w 106"/>
              <a:gd name="T45" fmla="*/ 88 h 111"/>
              <a:gd name="T46" fmla="*/ 1 w 106"/>
              <a:gd name="T47" fmla="*/ 88 h 111"/>
              <a:gd name="T48" fmla="*/ 0 w 106"/>
              <a:gd name="T49" fmla="*/ 73 h 111"/>
              <a:gd name="T50" fmla="*/ 22 w 106"/>
              <a:gd name="T51" fmla="*/ 56 h 111"/>
              <a:gd name="T52" fmla="*/ 24 w 106"/>
              <a:gd name="T53" fmla="*/ 55 h 111"/>
              <a:gd name="T54" fmla="*/ 31 w 106"/>
              <a:gd name="T55" fmla="*/ 64 h 111"/>
              <a:gd name="T56" fmla="*/ 45 w 106"/>
              <a:gd name="T57" fmla="*/ 67 h 111"/>
              <a:gd name="T58" fmla="*/ 56 w 106"/>
              <a:gd name="T59" fmla="*/ 56 h 111"/>
              <a:gd name="T60" fmla="*/ 54 w 106"/>
              <a:gd name="T61" fmla="*/ 54 h 111"/>
              <a:gd name="T62" fmla="*/ 53 w 106"/>
              <a:gd name="T63" fmla="*/ 52 h 111"/>
              <a:gd name="T64" fmla="*/ 52 w 106"/>
              <a:gd name="T65" fmla="*/ 48 h 111"/>
              <a:gd name="T66" fmla="*/ 53 w 106"/>
              <a:gd name="T67" fmla="*/ 39 h 111"/>
              <a:gd name="T68" fmla="*/ 64 w 106"/>
              <a:gd name="T69" fmla="*/ 34 h 111"/>
              <a:gd name="T70" fmla="*/ 69 w 106"/>
              <a:gd name="T71" fmla="*/ 28 h 111"/>
              <a:gd name="T72" fmla="*/ 68 w 106"/>
              <a:gd name="T73" fmla="*/ 24 h 111"/>
              <a:gd name="T74" fmla="*/ 74 w 106"/>
              <a:gd name="T75" fmla="*/ 26 h 111"/>
              <a:gd name="T76" fmla="*/ 75 w 106"/>
              <a:gd name="T77" fmla="*/ 24 h 111"/>
              <a:gd name="T78" fmla="*/ 76 w 106"/>
              <a:gd name="T79" fmla="*/ 22 h 111"/>
              <a:gd name="T80" fmla="*/ 79 w 106"/>
              <a:gd name="T81" fmla="*/ 17 h 111"/>
              <a:gd name="T82" fmla="*/ 86 w 106"/>
              <a:gd name="T83" fmla="*/ 0 h 111"/>
              <a:gd name="T84" fmla="*/ 97 w 106"/>
              <a:gd name="T85" fmla="*/ 13 h 111"/>
              <a:gd name="T86" fmla="*/ 98 w 106"/>
              <a:gd name="T87" fmla="*/ 15 h 111"/>
              <a:gd name="T88" fmla="*/ 105 w 106"/>
              <a:gd name="T89" fmla="*/ 2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11">
                <a:moveTo>
                  <a:pt x="105" y="24"/>
                </a:moveTo>
                <a:lnTo>
                  <a:pt x="105" y="28"/>
                </a:lnTo>
                <a:lnTo>
                  <a:pt x="105" y="32"/>
                </a:lnTo>
                <a:lnTo>
                  <a:pt x="105" y="33"/>
                </a:lnTo>
                <a:lnTo>
                  <a:pt x="105" y="34"/>
                </a:lnTo>
                <a:lnTo>
                  <a:pt x="106" y="51"/>
                </a:lnTo>
                <a:lnTo>
                  <a:pt x="91" y="62"/>
                </a:lnTo>
                <a:lnTo>
                  <a:pt x="78" y="62"/>
                </a:lnTo>
                <a:lnTo>
                  <a:pt x="69" y="71"/>
                </a:lnTo>
                <a:lnTo>
                  <a:pt x="67" y="81"/>
                </a:lnTo>
                <a:lnTo>
                  <a:pt x="61" y="85"/>
                </a:lnTo>
                <a:lnTo>
                  <a:pt x="53" y="97"/>
                </a:lnTo>
                <a:lnTo>
                  <a:pt x="52" y="111"/>
                </a:lnTo>
                <a:lnTo>
                  <a:pt x="49" y="111"/>
                </a:lnTo>
                <a:lnTo>
                  <a:pt x="45" y="108"/>
                </a:lnTo>
                <a:lnTo>
                  <a:pt x="35" y="105"/>
                </a:lnTo>
                <a:lnTo>
                  <a:pt x="23" y="108"/>
                </a:lnTo>
                <a:lnTo>
                  <a:pt x="22" y="103"/>
                </a:lnTo>
                <a:lnTo>
                  <a:pt x="16" y="101"/>
                </a:lnTo>
                <a:lnTo>
                  <a:pt x="16" y="100"/>
                </a:lnTo>
                <a:lnTo>
                  <a:pt x="13" y="97"/>
                </a:lnTo>
                <a:lnTo>
                  <a:pt x="8" y="90"/>
                </a:lnTo>
                <a:lnTo>
                  <a:pt x="7" y="88"/>
                </a:lnTo>
                <a:lnTo>
                  <a:pt x="1" y="88"/>
                </a:lnTo>
                <a:lnTo>
                  <a:pt x="0" y="73"/>
                </a:lnTo>
                <a:lnTo>
                  <a:pt x="22" y="56"/>
                </a:lnTo>
                <a:lnTo>
                  <a:pt x="24" y="55"/>
                </a:lnTo>
                <a:lnTo>
                  <a:pt x="31" y="64"/>
                </a:lnTo>
                <a:lnTo>
                  <a:pt x="45" y="67"/>
                </a:lnTo>
                <a:lnTo>
                  <a:pt x="56" y="56"/>
                </a:lnTo>
                <a:lnTo>
                  <a:pt x="54" y="54"/>
                </a:lnTo>
                <a:lnTo>
                  <a:pt x="53" y="52"/>
                </a:lnTo>
                <a:lnTo>
                  <a:pt x="52" y="48"/>
                </a:lnTo>
                <a:lnTo>
                  <a:pt x="53" y="39"/>
                </a:lnTo>
                <a:lnTo>
                  <a:pt x="64" y="34"/>
                </a:lnTo>
                <a:lnTo>
                  <a:pt x="69" y="28"/>
                </a:lnTo>
                <a:lnTo>
                  <a:pt x="68" y="24"/>
                </a:lnTo>
                <a:lnTo>
                  <a:pt x="74" y="26"/>
                </a:lnTo>
                <a:lnTo>
                  <a:pt x="75" y="24"/>
                </a:lnTo>
                <a:lnTo>
                  <a:pt x="76" y="22"/>
                </a:lnTo>
                <a:lnTo>
                  <a:pt x="79" y="17"/>
                </a:lnTo>
                <a:lnTo>
                  <a:pt x="86" y="0"/>
                </a:lnTo>
                <a:lnTo>
                  <a:pt x="97" y="13"/>
                </a:lnTo>
                <a:lnTo>
                  <a:pt x="98" y="15"/>
                </a:lnTo>
                <a:lnTo>
                  <a:pt x="105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1304">
            <a:extLst>
              <a:ext uri="{FF2B5EF4-FFF2-40B4-BE49-F238E27FC236}">
                <a16:creationId xmlns:a16="http://schemas.microsoft.com/office/drawing/2014/main" id="{08D37EE7-2F70-009F-F852-A08C84C63401}"/>
              </a:ext>
            </a:extLst>
          </p:cNvPr>
          <p:cNvSpPr>
            <a:spLocks/>
          </p:cNvSpPr>
          <p:nvPr/>
        </p:nvSpPr>
        <p:spPr bwMode="auto">
          <a:xfrm>
            <a:off x="4622822" y="4603760"/>
            <a:ext cx="244476" cy="217488"/>
          </a:xfrm>
          <a:custGeom>
            <a:avLst/>
            <a:gdLst>
              <a:gd name="T0" fmla="*/ 64 w 154"/>
              <a:gd name="T1" fmla="*/ 0 h 137"/>
              <a:gd name="T2" fmla="*/ 68 w 154"/>
              <a:gd name="T3" fmla="*/ 7 h 137"/>
              <a:gd name="T4" fmla="*/ 85 w 154"/>
              <a:gd name="T5" fmla="*/ 6 h 137"/>
              <a:gd name="T6" fmla="*/ 93 w 154"/>
              <a:gd name="T7" fmla="*/ 41 h 137"/>
              <a:gd name="T8" fmla="*/ 108 w 154"/>
              <a:gd name="T9" fmla="*/ 56 h 137"/>
              <a:gd name="T10" fmla="*/ 154 w 154"/>
              <a:gd name="T11" fmla="*/ 60 h 137"/>
              <a:gd name="T12" fmla="*/ 133 w 154"/>
              <a:gd name="T13" fmla="*/ 75 h 137"/>
              <a:gd name="T14" fmla="*/ 135 w 154"/>
              <a:gd name="T15" fmla="*/ 78 h 137"/>
              <a:gd name="T16" fmla="*/ 144 w 154"/>
              <a:gd name="T17" fmla="*/ 89 h 137"/>
              <a:gd name="T18" fmla="*/ 141 w 154"/>
              <a:gd name="T19" fmla="*/ 92 h 137"/>
              <a:gd name="T20" fmla="*/ 138 w 154"/>
              <a:gd name="T21" fmla="*/ 95 h 137"/>
              <a:gd name="T22" fmla="*/ 137 w 154"/>
              <a:gd name="T23" fmla="*/ 96 h 137"/>
              <a:gd name="T24" fmla="*/ 135 w 154"/>
              <a:gd name="T25" fmla="*/ 97 h 137"/>
              <a:gd name="T26" fmla="*/ 135 w 154"/>
              <a:gd name="T27" fmla="*/ 99 h 137"/>
              <a:gd name="T28" fmla="*/ 122 w 154"/>
              <a:gd name="T29" fmla="*/ 105 h 137"/>
              <a:gd name="T30" fmla="*/ 109 w 154"/>
              <a:gd name="T31" fmla="*/ 108 h 137"/>
              <a:gd name="T32" fmla="*/ 98 w 154"/>
              <a:gd name="T33" fmla="*/ 116 h 137"/>
              <a:gd name="T34" fmla="*/ 90 w 154"/>
              <a:gd name="T35" fmla="*/ 125 h 137"/>
              <a:gd name="T36" fmla="*/ 82 w 154"/>
              <a:gd name="T37" fmla="*/ 125 h 137"/>
              <a:gd name="T38" fmla="*/ 74 w 154"/>
              <a:gd name="T39" fmla="*/ 125 h 137"/>
              <a:gd name="T40" fmla="*/ 70 w 154"/>
              <a:gd name="T41" fmla="*/ 127 h 137"/>
              <a:gd name="T42" fmla="*/ 68 w 154"/>
              <a:gd name="T43" fmla="*/ 129 h 137"/>
              <a:gd name="T44" fmla="*/ 60 w 154"/>
              <a:gd name="T45" fmla="*/ 137 h 137"/>
              <a:gd name="T46" fmla="*/ 62 w 154"/>
              <a:gd name="T47" fmla="*/ 127 h 137"/>
              <a:gd name="T48" fmla="*/ 60 w 154"/>
              <a:gd name="T49" fmla="*/ 126 h 137"/>
              <a:gd name="T50" fmla="*/ 59 w 154"/>
              <a:gd name="T51" fmla="*/ 125 h 137"/>
              <a:gd name="T52" fmla="*/ 53 w 154"/>
              <a:gd name="T53" fmla="*/ 122 h 137"/>
              <a:gd name="T54" fmla="*/ 43 w 154"/>
              <a:gd name="T55" fmla="*/ 115 h 137"/>
              <a:gd name="T56" fmla="*/ 38 w 154"/>
              <a:gd name="T57" fmla="*/ 116 h 137"/>
              <a:gd name="T58" fmla="*/ 37 w 154"/>
              <a:gd name="T59" fmla="*/ 116 h 137"/>
              <a:gd name="T60" fmla="*/ 28 w 154"/>
              <a:gd name="T61" fmla="*/ 118 h 137"/>
              <a:gd name="T62" fmla="*/ 13 w 154"/>
              <a:gd name="T63" fmla="*/ 119 h 137"/>
              <a:gd name="T64" fmla="*/ 14 w 154"/>
              <a:gd name="T65" fmla="*/ 110 h 137"/>
              <a:gd name="T66" fmla="*/ 3 w 154"/>
              <a:gd name="T67" fmla="*/ 85 h 137"/>
              <a:gd name="T68" fmla="*/ 3 w 154"/>
              <a:gd name="T69" fmla="*/ 84 h 137"/>
              <a:gd name="T70" fmla="*/ 3 w 154"/>
              <a:gd name="T71" fmla="*/ 77 h 137"/>
              <a:gd name="T72" fmla="*/ 4 w 154"/>
              <a:gd name="T73" fmla="*/ 71 h 137"/>
              <a:gd name="T74" fmla="*/ 4 w 154"/>
              <a:gd name="T75" fmla="*/ 70 h 137"/>
              <a:gd name="T76" fmla="*/ 4 w 154"/>
              <a:gd name="T77" fmla="*/ 59 h 137"/>
              <a:gd name="T78" fmla="*/ 6 w 154"/>
              <a:gd name="T79" fmla="*/ 47 h 137"/>
              <a:gd name="T80" fmla="*/ 3 w 154"/>
              <a:gd name="T81" fmla="*/ 45 h 137"/>
              <a:gd name="T82" fmla="*/ 0 w 154"/>
              <a:gd name="T83" fmla="*/ 43 h 137"/>
              <a:gd name="T84" fmla="*/ 0 w 154"/>
              <a:gd name="T85" fmla="*/ 39 h 137"/>
              <a:gd name="T86" fmla="*/ 0 w 154"/>
              <a:gd name="T87" fmla="*/ 35 h 137"/>
              <a:gd name="T88" fmla="*/ 8 w 154"/>
              <a:gd name="T89" fmla="*/ 29 h 137"/>
              <a:gd name="T90" fmla="*/ 11 w 154"/>
              <a:gd name="T91" fmla="*/ 22 h 137"/>
              <a:gd name="T92" fmla="*/ 23 w 154"/>
              <a:gd name="T93" fmla="*/ 22 h 137"/>
              <a:gd name="T94" fmla="*/ 30 w 154"/>
              <a:gd name="T95" fmla="*/ 30 h 137"/>
              <a:gd name="T96" fmla="*/ 37 w 154"/>
              <a:gd name="T97" fmla="*/ 26 h 137"/>
              <a:gd name="T98" fmla="*/ 32 w 154"/>
              <a:gd name="T99" fmla="*/ 15 h 137"/>
              <a:gd name="T100" fmla="*/ 41 w 154"/>
              <a:gd name="T101" fmla="*/ 10 h 137"/>
              <a:gd name="T102" fmla="*/ 45 w 154"/>
              <a:gd name="T103" fmla="*/ 7 h 137"/>
              <a:gd name="T104" fmla="*/ 49 w 154"/>
              <a:gd name="T105" fmla="*/ 5 h 137"/>
              <a:gd name="T106" fmla="*/ 53 w 154"/>
              <a:gd name="T107" fmla="*/ 0 h 137"/>
              <a:gd name="T108" fmla="*/ 64 w 154"/>
              <a:gd name="T10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4" h="137">
                <a:moveTo>
                  <a:pt x="64" y="0"/>
                </a:moveTo>
                <a:lnTo>
                  <a:pt x="68" y="7"/>
                </a:lnTo>
                <a:lnTo>
                  <a:pt x="85" y="6"/>
                </a:lnTo>
                <a:lnTo>
                  <a:pt x="93" y="41"/>
                </a:lnTo>
                <a:lnTo>
                  <a:pt x="108" y="56"/>
                </a:lnTo>
                <a:lnTo>
                  <a:pt x="154" y="60"/>
                </a:lnTo>
                <a:lnTo>
                  <a:pt x="133" y="75"/>
                </a:lnTo>
                <a:lnTo>
                  <a:pt x="135" y="78"/>
                </a:lnTo>
                <a:lnTo>
                  <a:pt x="144" y="89"/>
                </a:lnTo>
                <a:lnTo>
                  <a:pt x="141" y="92"/>
                </a:lnTo>
                <a:lnTo>
                  <a:pt x="138" y="95"/>
                </a:lnTo>
                <a:lnTo>
                  <a:pt x="137" y="96"/>
                </a:lnTo>
                <a:lnTo>
                  <a:pt x="135" y="97"/>
                </a:lnTo>
                <a:lnTo>
                  <a:pt x="135" y="99"/>
                </a:lnTo>
                <a:lnTo>
                  <a:pt x="122" y="105"/>
                </a:lnTo>
                <a:lnTo>
                  <a:pt x="109" y="108"/>
                </a:lnTo>
                <a:lnTo>
                  <a:pt x="98" y="116"/>
                </a:lnTo>
                <a:lnTo>
                  <a:pt x="90" y="125"/>
                </a:lnTo>
                <a:lnTo>
                  <a:pt x="82" y="125"/>
                </a:lnTo>
                <a:lnTo>
                  <a:pt x="74" y="125"/>
                </a:lnTo>
                <a:lnTo>
                  <a:pt x="70" y="127"/>
                </a:lnTo>
                <a:lnTo>
                  <a:pt x="68" y="129"/>
                </a:lnTo>
                <a:lnTo>
                  <a:pt x="60" y="137"/>
                </a:lnTo>
                <a:lnTo>
                  <a:pt x="62" y="127"/>
                </a:lnTo>
                <a:lnTo>
                  <a:pt x="60" y="126"/>
                </a:lnTo>
                <a:lnTo>
                  <a:pt x="59" y="125"/>
                </a:lnTo>
                <a:lnTo>
                  <a:pt x="53" y="122"/>
                </a:lnTo>
                <a:lnTo>
                  <a:pt x="43" y="115"/>
                </a:lnTo>
                <a:lnTo>
                  <a:pt x="38" y="116"/>
                </a:lnTo>
                <a:lnTo>
                  <a:pt x="37" y="116"/>
                </a:lnTo>
                <a:lnTo>
                  <a:pt x="28" y="118"/>
                </a:lnTo>
                <a:lnTo>
                  <a:pt x="13" y="119"/>
                </a:lnTo>
                <a:lnTo>
                  <a:pt x="14" y="110"/>
                </a:lnTo>
                <a:lnTo>
                  <a:pt x="3" y="85"/>
                </a:lnTo>
                <a:lnTo>
                  <a:pt x="3" y="84"/>
                </a:lnTo>
                <a:lnTo>
                  <a:pt x="3" y="77"/>
                </a:lnTo>
                <a:lnTo>
                  <a:pt x="4" y="71"/>
                </a:lnTo>
                <a:lnTo>
                  <a:pt x="4" y="70"/>
                </a:lnTo>
                <a:lnTo>
                  <a:pt x="4" y="59"/>
                </a:lnTo>
                <a:lnTo>
                  <a:pt x="6" y="47"/>
                </a:lnTo>
                <a:lnTo>
                  <a:pt x="3" y="45"/>
                </a:lnTo>
                <a:lnTo>
                  <a:pt x="0" y="43"/>
                </a:lnTo>
                <a:lnTo>
                  <a:pt x="0" y="39"/>
                </a:lnTo>
                <a:lnTo>
                  <a:pt x="0" y="35"/>
                </a:lnTo>
                <a:lnTo>
                  <a:pt x="8" y="29"/>
                </a:lnTo>
                <a:lnTo>
                  <a:pt x="11" y="22"/>
                </a:lnTo>
                <a:lnTo>
                  <a:pt x="23" y="22"/>
                </a:lnTo>
                <a:lnTo>
                  <a:pt x="30" y="30"/>
                </a:lnTo>
                <a:lnTo>
                  <a:pt x="37" y="26"/>
                </a:lnTo>
                <a:lnTo>
                  <a:pt x="32" y="15"/>
                </a:lnTo>
                <a:lnTo>
                  <a:pt x="41" y="10"/>
                </a:lnTo>
                <a:lnTo>
                  <a:pt x="45" y="7"/>
                </a:lnTo>
                <a:lnTo>
                  <a:pt x="49" y="5"/>
                </a:lnTo>
                <a:lnTo>
                  <a:pt x="53" y="0"/>
                </a:lnTo>
                <a:lnTo>
                  <a:pt x="6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1305">
            <a:extLst>
              <a:ext uri="{FF2B5EF4-FFF2-40B4-BE49-F238E27FC236}">
                <a16:creationId xmlns:a16="http://schemas.microsoft.com/office/drawing/2014/main" id="{768FA0A1-DAE8-99E8-2E78-634A8394A755}"/>
              </a:ext>
            </a:extLst>
          </p:cNvPr>
          <p:cNvSpPr>
            <a:spLocks/>
          </p:cNvSpPr>
          <p:nvPr/>
        </p:nvSpPr>
        <p:spPr bwMode="auto">
          <a:xfrm>
            <a:off x="4492647" y="4737110"/>
            <a:ext cx="296864" cy="280988"/>
          </a:xfrm>
          <a:custGeom>
            <a:avLst/>
            <a:gdLst>
              <a:gd name="T0" fmla="*/ 95 w 187"/>
              <a:gd name="T1" fmla="*/ 35 h 177"/>
              <a:gd name="T2" fmla="*/ 119 w 187"/>
              <a:gd name="T3" fmla="*/ 32 h 177"/>
              <a:gd name="T4" fmla="*/ 125 w 187"/>
              <a:gd name="T5" fmla="*/ 31 h 177"/>
              <a:gd name="T6" fmla="*/ 141 w 187"/>
              <a:gd name="T7" fmla="*/ 41 h 177"/>
              <a:gd name="T8" fmla="*/ 144 w 187"/>
              <a:gd name="T9" fmla="*/ 43 h 177"/>
              <a:gd name="T10" fmla="*/ 140 w 187"/>
              <a:gd name="T11" fmla="*/ 62 h 177"/>
              <a:gd name="T12" fmla="*/ 149 w 187"/>
              <a:gd name="T13" fmla="*/ 90 h 177"/>
              <a:gd name="T14" fmla="*/ 164 w 187"/>
              <a:gd name="T15" fmla="*/ 98 h 177"/>
              <a:gd name="T16" fmla="*/ 170 w 187"/>
              <a:gd name="T17" fmla="*/ 94 h 177"/>
              <a:gd name="T18" fmla="*/ 175 w 187"/>
              <a:gd name="T19" fmla="*/ 92 h 177"/>
              <a:gd name="T20" fmla="*/ 187 w 187"/>
              <a:gd name="T21" fmla="*/ 117 h 177"/>
              <a:gd name="T22" fmla="*/ 180 w 187"/>
              <a:gd name="T23" fmla="*/ 124 h 177"/>
              <a:gd name="T24" fmla="*/ 165 w 187"/>
              <a:gd name="T25" fmla="*/ 122 h 177"/>
              <a:gd name="T26" fmla="*/ 146 w 187"/>
              <a:gd name="T27" fmla="*/ 121 h 177"/>
              <a:gd name="T28" fmla="*/ 142 w 187"/>
              <a:gd name="T29" fmla="*/ 118 h 177"/>
              <a:gd name="T30" fmla="*/ 140 w 187"/>
              <a:gd name="T31" fmla="*/ 116 h 177"/>
              <a:gd name="T32" fmla="*/ 131 w 187"/>
              <a:gd name="T33" fmla="*/ 110 h 177"/>
              <a:gd name="T34" fmla="*/ 118 w 187"/>
              <a:gd name="T35" fmla="*/ 116 h 177"/>
              <a:gd name="T36" fmla="*/ 115 w 187"/>
              <a:gd name="T37" fmla="*/ 116 h 177"/>
              <a:gd name="T38" fmla="*/ 99 w 187"/>
              <a:gd name="T39" fmla="*/ 116 h 177"/>
              <a:gd name="T40" fmla="*/ 93 w 187"/>
              <a:gd name="T41" fmla="*/ 140 h 177"/>
              <a:gd name="T42" fmla="*/ 92 w 187"/>
              <a:gd name="T43" fmla="*/ 144 h 177"/>
              <a:gd name="T44" fmla="*/ 81 w 187"/>
              <a:gd name="T45" fmla="*/ 144 h 177"/>
              <a:gd name="T46" fmla="*/ 69 w 187"/>
              <a:gd name="T47" fmla="*/ 161 h 177"/>
              <a:gd name="T48" fmla="*/ 70 w 187"/>
              <a:gd name="T49" fmla="*/ 169 h 177"/>
              <a:gd name="T50" fmla="*/ 60 w 187"/>
              <a:gd name="T51" fmla="*/ 173 h 177"/>
              <a:gd name="T52" fmla="*/ 60 w 187"/>
              <a:gd name="T53" fmla="*/ 176 h 177"/>
              <a:gd name="T54" fmla="*/ 52 w 187"/>
              <a:gd name="T55" fmla="*/ 158 h 177"/>
              <a:gd name="T56" fmla="*/ 39 w 187"/>
              <a:gd name="T57" fmla="*/ 150 h 177"/>
              <a:gd name="T58" fmla="*/ 36 w 187"/>
              <a:gd name="T59" fmla="*/ 146 h 177"/>
              <a:gd name="T60" fmla="*/ 26 w 187"/>
              <a:gd name="T61" fmla="*/ 141 h 177"/>
              <a:gd name="T62" fmla="*/ 13 w 187"/>
              <a:gd name="T63" fmla="*/ 122 h 177"/>
              <a:gd name="T64" fmla="*/ 14 w 187"/>
              <a:gd name="T65" fmla="*/ 110 h 177"/>
              <a:gd name="T66" fmla="*/ 9 w 187"/>
              <a:gd name="T67" fmla="*/ 105 h 177"/>
              <a:gd name="T68" fmla="*/ 9 w 187"/>
              <a:gd name="T69" fmla="*/ 80 h 177"/>
              <a:gd name="T70" fmla="*/ 2 w 187"/>
              <a:gd name="T71" fmla="*/ 73 h 177"/>
              <a:gd name="T72" fmla="*/ 9 w 187"/>
              <a:gd name="T73" fmla="*/ 56 h 177"/>
              <a:gd name="T74" fmla="*/ 60 w 187"/>
              <a:gd name="T75" fmla="*/ 11 h 177"/>
              <a:gd name="T76" fmla="*/ 82 w 187"/>
              <a:gd name="T77" fmla="*/ 1 h 177"/>
              <a:gd name="T78" fmla="*/ 85 w 187"/>
              <a:gd name="T79" fmla="*/ 0 h 177"/>
              <a:gd name="T80" fmla="*/ 96 w 187"/>
              <a:gd name="T81" fmla="*/ 2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7" h="177">
                <a:moveTo>
                  <a:pt x="96" y="26"/>
                </a:moveTo>
                <a:lnTo>
                  <a:pt x="95" y="35"/>
                </a:lnTo>
                <a:lnTo>
                  <a:pt x="110" y="34"/>
                </a:lnTo>
                <a:lnTo>
                  <a:pt x="119" y="32"/>
                </a:lnTo>
                <a:lnTo>
                  <a:pt x="120" y="32"/>
                </a:lnTo>
                <a:lnTo>
                  <a:pt x="125" y="31"/>
                </a:lnTo>
                <a:lnTo>
                  <a:pt x="135" y="38"/>
                </a:lnTo>
                <a:lnTo>
                  <a:pt x="141" y="41"/>
                </a:lnTo>
                <a:lnTo>
                  <a:pt x="142" y="42"/>
                </a:lnTo>
                <a:lnTo>
                  <a:pt x="144" y="43"/>
                </a:lnTo>
                <a:lnTo>
                  <a:pt x="142" y="53"/>
                </a:lnTo>
                <a:lnTo>
                  <a:pt x="140" y="62"/>
                </a:lnTo>
                <a:lnTo>
                  <a:pt x="144" y="86"/>
                </a:lnTo>
                <a:lnTo>
                  <a:pt x="149" y="90"/>
                </a:lnTo>
                <a:lnTo>
                  <a:pt x="160" y="95"/>
                </a:lnTo>
                <a:lnTo>
                  <a:pt x="164" y="98"/>
                </a:lnTo>
                <a:lnTo>
                  <a:pt x="167" y="96"/>
                </a:lnTo>
                <a:lnTo>
                  <a:pt x="170" y="94"/>
                </a:lnTo>
                <a:lnTo>
                  <a:pt x="171" y="94"/>
                </a:lnTo>
                <a:lnTo>
                  <a:pt x="175" y="92"/>
                </a:lnTo>
                <a:lnTo>
                  <a:pt x="182" y="96"/>
                </a:lnTo>
                <a:lnTo>
                  <a:pt x="187" y="117"/>
                </a:lnTo>
                <a:lnTo>
                  <a:pt x="185" y="120"/>
                </a:lnTo>
                <a:lnTo>
                  <a:pt x="180" y="124"/>
                </a:lnTo>
                <a:lnTo>
                  <a:pt x="172" y="120"/>
                </a:lnTo>
                <a:lnTo>
                  <a:pt x="165" y="122"/>
                </a:lnTo>
                <a:lnTo>
                  <a:pt x="161" y="122"/>
                </a:lnTo>
                <a:lnTo>
                  <a:pt x="146" y="121"/>
                </a:lnTo>
                <a:lnTo>
                  <a:pt x="144" y="120"/>
                </a:lnTo>
                <a:lnTo>
                  <a:pt x="142" y="118"/>
                </a:lnTo>
                <a:lnTo>
                  <a:pt x="142" y="117"/>
                </a:lnTo>
                <a:lnTo>
                  <a:pt x="140" y="116"/>
                </a:lnTo>
                <a:lnTo>
                  <a:pt x="138" y="114"/>
                </a:lnTo>
                <a:lnTo>
                  <a:pt x="131" y="110"/>
                </a:lnTo>
                <a:lnTo>
                  <a:pt x="120" y="117"/>
                </a:lnTo>
                <a:lnTo>
                  <a:pt x="118" y="116"/>
                </a:lnTo>
                <a:lnTo>
                  <a:pt x="116" y="116"/>
                </a:lnTo>
                <a:lnTo>
                  <a:pt x="115" y="116"/>
                </a:lnTo>
                <a:lnTo>
                  <a:pt x="103" y="111"/>
                </a:lnTo>
                <a:lnTo>
                  <a:pt x="99" y="116"/>
                </a:lnTo>
                <a:lnTo>
                  <a:pt x="103" y="128"/>
                </a:lnTo>
                <a:lnTo>
                  <a:pt x="93" y="140"/>
                </a:lnTo>
                <a:lnTo>
                  <a:pt x="96" y="143"/>
                </a:lnTo>
                <a:lnTo>
                  <a:pt x="92" y="144"/>
                </a:lnTo>
                <a:lnTo>
                  <a:pt x="81" y="140"/>
                </a:lnTo>
                <a:lnTo>
                  <a:pt x="81" y="144"/>
                </a:lnTo>
                <a:lnTo>
                  <a:pt x="74" y="150"/>
                </a:lnTo>
                <a:lnTo>
                  <a:pt x="69" y="161"/>
                </a:lnTo>
                <a:lnTo>
                  <a:pt x="70" y="165"/>
                </a:lnTo>
                <a:lnTo>
                  <a:pt x="70" y="169"/>
                </a:lnTo>
                <a:lnTo>
                  <a:pt x="66" y="170"/>
                </a:lnTo>
                <a:lnTo>
                  <a:pt x="60" y="173"/>
                </a:lnTo>
                <a:lnTo>
                  <a:pt x="67" y="177"/>
                </a:lnTo>
                <a:lnTo>
                  <a:pt x="60" y="176"/>
                </a:lnTo>
                <a:lnTo>
                  <a:pt x="58" y="176"/>
                </a:lnTo>
                <a:lnTo>
                  <a:pt x="52" y="158"/>
                </a:lnTo>
                <a:lnTo>
                  <a:pt x="43" y="147"/>
                </a:lnTo>
                <a:lnTo>
                  <a:pt x="39" y="150"/>
                </a:lnTo>
                <a:lnTo>
                  <a:pt x="39" y="146"/>
                </a:lnTo>
                <a:lnTo>
                  <a:pt x="36" y="146"/>
                </a:lnTo>
                <a:lnTo>
                  <a:pt x="29" y="143"/>
                </a:lnTo>
                <a:lnTo>
                  <a:pt x="26" y="141"/>
                </a:lnTo>
                <a:lnTo>
                  <a:pt x="19" y="126"/>
                </a:lnTo>
                <a:lnTo>
                  <a:pt x="13" y="122"/>
                </a:lnTo>
                <a:lnTo>
                  <a:pt x="13" y="120"/>
                </a:lnTo>
                <a:lnTo>
                  <a:pt x="14" y="110"/>
                </a:lnTo>
                <a:lnTo>
                  <a:pt x="4" y="109"/>
                </a:lnTo>
                <a:lnTo>
                  <a:pt x="9" y="105"/>
                </a:lnTo>
                <a:lnTo>
                  <a:pt x="10" y="90"/>
                </a:lnTo>
                <a:lnTo>
                  <a:pt x="9" y="80"/>
                </a:lnTo>
                <a:lnTo>
                  <a:pt x="7" y="76"/>
                </a:lnTo>
                <a:lnTo>
                  <a:pt x="2" y="73"/>
                </a:lnTo>
                <a:lnTo>
                  <a:pt x="0" y="66"/>
                </a:lnTo>
                <a:lnTo>
                  <a:pt x="9" y="56"/>
                </a:lnTo>
                <a:lnTo>
                  <a:pt x="33" y="42"/>
                </a:lnTo>
                <a:lnTo>
                  <a:pt x="60" y="11"/>
                </a:lnTo>
                <a:lnTo>
                  <a:pt x="81" y="1"/>
                </a:lnTo>
                <a:lnTo>
                  <a:pt x="82" y="1"/>
                </a:lnTo>
                <a:lnTo>
                  <a:pt x="84" y="0"/>
                </a:lnTo>
                <a:lnTo>
                  <a:pt x="85" y="0"/>
                </a:lnTo>
                <a:lnTo>
                  <a:pt x="85" y="1"/>
                </a:lnTo>
                <a:lnTo>
                  <a:pt x="96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1306">
            <a:extLst>
              <a:ext uri="{FF2B5EF4-FFF2-40B4-BE49-F238E27FC236}">
                <a16:creationId xmlns:a16="http://schemas.microsoft.com/office/drawing/2014/main" id="{DC8586ED-DCD2-C82F-CD51-36A711D67597}"/>
              </a:ext>
            </a:extLst>
          </p:cNvPr>
          <p:cNvSpPr>
            <a:spLocks/>
          </p:cNvSpPr>
          <p:nvPr/>
        </p:nvSpPr>
        <p:spPr bwMode="auto">
          <a:xfrm>
            <a:off x="5175275" y="4256097"/>
            <a:ext cx="195263" cy="209550"/>
          </a:xfrm>
          <a:custGeom>
            <a:avLst/>
            <a:gdLst>
              <a:gd name="T0" fmla="*/ 92 w 123"/>
              <a:gd name="T1" fmla="*/ 123 h 132"/>
              <a:gd name="T2" fmla="*/ 85 w 123"/>
              <a:gd name="T3" fmla="*/ 132 h 132"/>
              <a:gd name="T4" fmla="*/ 77 w 123"/>
              <a:gd name="T5" fmla="*/ 123 h 132"/>
              <a:gd name="T6" fmla="*/ 67 w 123"/>
              <a:gd name="T7" fmla="*/ 125 h 132"/>
              <a:gd name="T8" fmla="*/ 36 w 123"/>
              <a:gd name="T9" fmla="*/ 116 h 132"/>
              <a:gd name="T10" fmla="*/ 36 w 123"/>
              <a:gd name="T11" fmla="*/ 106 h 132"/>
              <a:gd name="T12" fmla="*/ 19 w 123"/>
              <a:gd name="T13" fmla="*/ 97 h 132"/>
              <a:gd name="T14" fmla="*/ 18 w 123"/>
              <a:gd name="T15" fmla="*/ 86 h 132"/>
              <a:gd name="T16" fmla="*/ 17 w 123"/>
              <a:gd name="T17" fmla="*/ 80 h 132"/>
              <a:gd name="T18" fmla="*/ 14 w 123"/>
              <a:gd name="T19" fmla="*/ 68 h 132"/>
              <a:gd name="T20" fmla="*/ 11 w 123"/>
              <a:gd name="T21" fmla="*/ 63 h 132"/>
              <a:gd name="T22" fmla="*/ 8 w 123"/>
              <a:gd name="T23" fmla="*/ 59 h 132"/>
              <a:gd name="T24" fmla="*/ 6 w 123"/>
              <a:gd name="T25" fmla="*/ 50 h 132"/>
              <a:gd name="T26" fmla="*/ 0 w 123"/>
              <a:gd name="T27" fmla="*/ 41 h 132"/>
              <a:gd name="T28" fmla="*/ 2 w 123"/>
              <a:gd name="T29" fmla="*/ 34 h 132"/>
              <a:gd name="T30" fmla="*/ 4 w 123"/>
              <a:gd name="T31" fmla="*/ 26 h 132"/>
              <a:gd name="T32" fmla="*/ 14 w 123"/>
              <a:gd name="T33" fmla="*/ 23 h 132"/>
              <a:gd name="T34" fmla="*/ 17 w 123"/>
              <a:gd name="T35" fmla="*/ 20 h 132"/>
              <a:gd name="T36" fmla="*/ 21 w 123"/>
              <a:gd name="T37" fmla="*/ 18 h 132"/>
              <a:gd name="T38" fmla="*/ 34 w 123"/>
              <a:gd name="T39" fmla="*/ 16 h 132"/>
              <a:gd name="T40" fmla="*/ 36 w 123"/>
              <a:gd name="T41" fmla="*/ 16 h 132"/>
              <a:gd name="T42" fmla="*/ 37 w 123"/>
              <a:gd name="T43" fmla="*/ 16 h 132"/>
              <a:gd name="T44" fmla="*/ 41 w 123"/>
              <a:gd name="T45" fmla="*/ 16 h 132"/>
              <a:gd name="T46" fmla="*/ 53 w 123"/>
              <a:gd name="T47" fmla="*/ 15 h 132"/>
              <a:gd name="T48" fmla="*/ 70 w 123"/>
              <a:gd name="T49" fmla="*/ 14 h 132"/>
              <a:gd name="T50" fmla="*/ 71 w 123"/>
              <a:gd name="T51" fmla="*/ 14 h 132"/>
              <a:gd name="T52" fmla="*/ 72 w 123"/>
              <a:gd name="T53" fmla="*/ 14 h 132"/>
              <a:gd name="T54" fmla="*/ 74 w 123"/>
              <a:gd name="T55" fmla="*/ 12 h 132"/>
              <a:gd name="T56" fmla="*/ 82 w 123"/>
              <a:gd name="T57" fmla="*/ 5 h 132"/>
              <a:gd name="T58" fmla="*/ 90 w 123"/>
              <a:gd name="T59" fmla="*/ 0 h 132"/>
              <a:gd name="T60" fmla="*/ 109 w 123"/>
              <a:gd name="T61" fmla="*/ 18 h 132"/>
              <a:gd name="T62" fmla="*/ 113 w 123"/>
              <a:gd name="T63" fmla="*/ 20 h 132"/>
              <a:gd name="T64" fmla="*/ 119 w 123"/>
              <a:gd name="T65" fmla="*/ 22 h 132"/>
              <a:gd name="T66" fmla="*/ 123 w 123"/>
              <a:gd name="T67" fmla="*/ 23 h 132"/>
              <a:gd name="T68" fmla="*/ 122 w 123"/>
              <a:gd name="T69" fmla="*/ 26 h 132"/>
              <a:gd name="T70" fmla="*/ 116 w 123"/>
              <a:gd name="T71" fmla="*/ 42 h 132"/>
              <a:gd name="T72" fmla="*/ 116 w 123"/>
              <a:gd name="T73" fmla="*/ 44 h 132"/>
              <a:gd name="T74" fmla="*/ 116 w 123"/>
              <a:gd name="T75" fmla="*/ 46 h 132"/>
              <a:gd name="T76" fmla="*/ 115 w 123"/>
              <a:gd name="T77" fmla="*/ 48 h 132"/>
              <a:gd name="T78" fmla="*/ 115 w 123"/>
              <a:gd name="T79" fmla="*/ 53 h 132"/>
              <a:gd name="T80" fmla="*/ 115 w 123"/>
              <a:gd name="T81" fmla="*/ 67 h 132"/>
              <a:gd name="T82" fmla="*/ 115 w 123"/>
              <a:gd name="T83" fmla="*/ 69 h 132"/>
              <a:gd name="T84" fmla="*/ 108 w 123"/>
              <a:gd name="T85" fmla="*/ 79 h 132"/>
              <a:gd name="T86" fmla="*/ 112 w 123"/>
              <a:gd name="T87" fmla="*/ 95 h 132"/>
              <a:gd name="T88" fmla="*/ 109 w 123"/>
              <a:gd name="T89" fmla="*/ 95 h 132"/>
              <a:gd name="T90" fmla="*/ 107 w 123"/>
              <a:gd name="T91" fmla="*/ 97 h 132"/>
              <a:gd name="T92" fmla="*/ 105 w 123"/>
              <a:gd name="T93" fmla="*/ 98 h 132"/>
              <a:gd name="T94" fmla="*/ 92 w 123"/>
              <a:gd name="T95" fmla="*/ 1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32">
                <a:moveTo>
                  <a:pt x="92" y="123"/>
                </a:moveTo>
                <a:lnTo>
                  <a:pt x="85" y="132"/>
                </a:lnTo>
                <a:lnTo>
                  <a:pt x="77" y="123"/>
                </a:lnTo>
                <a:lnTo>
                  <a:pt x="67" y="125"/>
                </a:lnTo>
                <a:lnTo>
                  <a:pt x="36" y="116"/>
                </a:lnTo>
                <a:lnTo>
                  <a:pt x="36" y="106"/>
                </a:lnTo>
                <a:lnTo>
                  <a:pt x="19" y="97"/>
                </a:lnTo>
                <a:lnTo>
                  <a:pt x="18" y="86"/>
                </a:lnTo>
                <a:lnTo>
                  <a:pt x="17" y="80"/>
                </a:lnTo>
                <a:lnTo>
                  <a:pt x="14" y="68"/>
                </a:lnTo>
                <a:lnTo>
                  <a:pt x="11" y="63"/>
                </a:lnTo>
                <a:lnTo>
                  <a:pt x="8" y="59"/>
                </a:lnTo>
                <a:lnTo>
                  <a:pt x="6" y="50"/>
                </a:lnTo>
                <a:lnTo>
                  <a:pt x="0" y="41"/>
                </a:lnTo>
                <a:lnTo>
                  <a:pt x="2" y="34"/>
                </a:lnTo>
                <a:lnTo>
                  <a:pt x="4" y="26"/>
                </a:lnTo>
                <a:lnTo>
                  <a:pt x="14" y="23"/>
                </a:lnTo>
                <a:lnTo>
                  <a:pt x="17" y="20"/>
                </a:lnTo>
                <a:lnTo>
                  <a:pt x="21" y="18"/>
                </a:lnTo>
                <a:lnTo>
                  <a:pt x="34" y="16"/>
                </a:lnTo>
                <a:lnTo>
                  <a:pt x="36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70" y="14"/>
                </a:lnTo>
                <a:lnTo>
                  <a:pt x="71" y="14"/>
                </a:lnTo>
                <a:lnTo>
                  <a:pt x="72" y="14"/>
                </a:lnTo>
                <a:lnTo>
                  <a:pt x="74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9" y="22"/>
                </a:lnTo>
                <a:lnTo>
                  <a:pt x="123" y="23"/>
                </a:lnTo>
                <a:lnTo>
                  <a:pt x="122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5" y="48"/>
                </a:lnTo>
                <a:lnTo>
                  <a:pt x="115" y="53"/>
                </a:lnTo>
                <a:lnTo>
                  <a:pt x="115" y="67"/>
                </a:lnTo>
                <a:lnTo>
                  <a:pt x="115" y="69"/>
                </a:lnTo>
                <a:lnTo>
                  <a:pt x="108" y="79"/>
                </a:lnTo>
                <a:lnTo>
                  <a:pt x="112" y="95"/>
                </a:lnTo>
                <a:lnTo>
                  <a:pt x="109" y="95"/>
                </a:lnTo>
                <a:lnTo>
                  <a:pt x="107" y="97"/>
                </a:lnTo>
                <a:lnTo>
                  <a:pt x="105" y="98"/>
                </a:lnTo>
                <a:lnTo>
                  <a:pt x="92" y="1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1307">
            <a:extLst>
              <a:ext uri="{FF2B5EF4-FFF2-40B4-BE49-F238E27FC236}">
                <a16:creationId xmlns:a16="http://schemas.microsoft.com/office/drawing/2014/main" id="{796227F2-5365-4E60-9D1D-F25AAC6F3966}"/>
              </a:ext>
            </a:extLst>
          </p:cNvPr>
          <p:cNvSpPr>
            <a:spLocks/>
          </p:cNvSpPr>
          <p:nvPr/>
        </p:nvSpPr>
        <p:spPr bwMode="auto">
          <a:xfrm>
            <a:off x="5300688" y="5897575"/>
            <a:ext cx="122238" cy="158750"/>
          </a:xfrm>
          <a:custGeom>
            <a:avLst/>
            <a:gdLst>
              <a:gd name="T0" fmla="*/ 37 w 77"/>
              <a:gd name="T1" fmla="*/ 5 h 100"/>
              <a:gd name="T2" fmla="*/ 44 w 77"/>
              <a:gd name="T3" fmla="*/ 2 h 100"/>
              <a:gd name="T4" fmla="*/ 55 w 77"/>
              <a:gd name="T5" fmla="*/ 2 h 100"/>
              <a:gd name="T6" fmla="*/ 59 w 77"/>
              <a:gd name="T7" fmla="*/ 1 h 100"/>
              <a:gd name="T8" fmla="*/ 60 w 77"/>
              <a:gd name="T9" fmla="*/ 19 h 100"/>
              <a:gd name="T10" fmla="*/ 66 w 77"/>
              <a:gd name="T11" fmla="*/ 32 h 100"/>
              <a:gd name="T12" fmla="*/ 71 w 77"/>
              <a:gd name="T13" fmla="*/ 43 h 100"/>
              <a:gd name="T14" fmla="*/ 77 w 77"/>
              <a:gd name="T15" fmla="*/ 61 h 100"/>
              <a:gd name="T16" fmla="*/ 75 w 77"/>
              <a:gd name="T17" fmla="*/ 66 h 100"/>
              <a:gd name="T18" fmla="*/ 73 w 77"/>
              <a:gd name="T19" fmla="*/ 70 h 100"/>
              <a:gd name="T20" fmla="*/ 71 w 77"/>
              <a:gd name="T21" fmla="*/ 72 h 100"/>
              <a:gd name="T22" fmla="*/ 73 w 77"/>
              <a:gd name="T23" fmla="*/ 75 h 100"/>
              <a:gd name="T24" fmla="*/ 71 w 77"/>
              <a:gd name="T25" fmla="*/ 76 h 100"/>
              <a:gd name="T26" fmla="*/ 71 w 77"/>
              <a:gd name="T27" fmla="*/ 83 h 100"/>
              <a:gd name="T28" fmla="*/ 70 w 77"/>
              <a:gd name="T29" fmla="*/ 87 h 100"/>
              <a:gd name="T30" fmla="*/ 67 w 77"/>
              <a:gd name="T31" fmla="*/ 88 h 100"/>
              <a:gd name="T32" fmla="*/ 63 w 77"/>
              <a:gd name="T33" fmla="*/ 94 h 100"/>
              <a:gd name="T34" fmla="*/ 60 w 77"/>
              <a:gd name="T35" fmla="*/ 96 h 100"/>
              <a:gd name="T36" fmla="*/ 59 w 77"/>
              <a:gd name="T37" fmla="*/ 98 h 100"/>
              <a:gd name="T38" fmla="*/ 56 w 77"/>
              <a:gd name="T39" fmla="*/ 96 h 100"/>
              <a:gd name="T40" fmla="*/ 55 w 77"/>
              <a:gd name="T41" fmla="*/ 99 h 100"/>
              <a:gd name="T42" fmla="*/ 52 w 77"/>
              <a:gd name="T43" fmla="*/ 98 h 100"/>
              <a:gd name="T44" fmla="*/ 51 w 77"/>
              <a:gd name="T45" fmla="*/ 99 h 100"/>
              <a:gd name="T46" fmla="*/ 49 w 77"/>
              <a:gd name="T47" fmla="*/ 100 h 100"/>
              <a:gd name="T48" fmla="*/ 47 w 77"/>
              <a:gd name="T49" fmla="*/ 99 h 100"/>
              <a:gd name="T50" fmla="*/ 44 w 77"/>
              <a:gd name="T51" fmla="*/ 98 h 100"/>
              <a:gd name="T52" fmla="*/ 40 w 77"/>
              <a:gd name="T53" fmla="*/ 98 h 100"/>
              <a:gd name="T54" fmla="*/ 41 w 77"/>
              <a:gd name="T55" fmla="*/ 85 h 100"/>
              <a:gd name="T56" fmla="*/ 41 w 77"/>
              <a:gd name="T57" fmla="*/ 83 h 100"/>
              <a:gd name="T58" fmla="*/ 41 w 77"/>
              <a:gd name="T59" fmla="*/ 75 h 100"/>
              <a:gd name="T60" fmla="*/ 40 w 77"/>
              <a:gd name="T61" fmla="*/ 72 h 100"/>
              <a:gd name="T62" fmla="*/ 39 w 77"/>
              <a:gd name="T63" fmla="*/ 65 h 100"/>
              <a:gd name="T64" fmla="*/ 36 w 77"/>
              <a:gd name="T65" fmla="*/ 57 h 100"/>
              <a:gd name="T66" fmla="*/ 30 w 77"/>
              <a:gd name="T67" fmla="*/ 40 h 100"/>
              <a:gd name="T68" fmla="*/ 22 w 77"/>
              <a:gd name="T69" fmla="*/ 38 h 100"/>
              <a:gd name="T70" fmla="*/ 17 w 77"/>
              <a:gd name="T71" fmla="*/ 40 h 100"/>
              <a:gd name="T72" fmla="*/ 11 w 77"/>
              <a:gd name="T73" fmla="*/ 43 h 100"/>
              <a:gd name="T74" fmla="*/ 3 w 77"/>
              <a:gd name="T75" fmla="*/ 40 h 100"/>
              <a:gd name="T76" fmla="*/ 13 w 77"/>
              <a:gd name="T77" fmla="*/ 30 h 100"/>
              <a:gd name="T78" fmla="*/ 14 w 77"/>
              <a:gd name="T79" fmla="*/ 23 h 100"/>
              <a:gd name="T80" fmla="*/ 15 w 77"/>
              <a:gd name="T81" fmla="*/ 20 h 100"/>
              <a:gd name="T82" fmla="*/ 34 w 77"/>
              <a:gd name="T83" fmla="*/ 1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" h="100">
                <a:moveTo>
                  <a:pt x="34" y="1"/>
                </a:moveTo>
                <a:lnTo>
                  <a:pt x="37" y="5"/>
                </a:lnTo>
                <a:lnTo>
                  <a:pt x="43" y="4"/>
                </a:lnTo>
                <a:lnTo>
                  <a:pt x="44" y="2"/>
                </a:lnTo>
                <a:lnTo>
                  <a:pt x="48" y="1"/>
                </a:lnTo>
                <a:lnTo>
                  <a:pt x="55" y="2"/>
                </a:lnTo>
                <a:lnTo>
                  <a:pt x="58" y="1"/>
                </a:lnTo>
                <a:lnTo>
                  <a:pt x="59" y="1"/>
                </a:lnTo>
                <a:lnTo>
                  <a:pt x="60" y="15"/>
                </a:lnTo>
                <a:lnTo>
                  <a:pt x="60" y="19"/>
                </a:lnTo>
                <a:lnTo>
                  <a:pt x="64" y="31"/>
                </a:lnTo>
                <a:lnTo>
                  <a:pt x="66" y="32"/>
                </a:lnTo>
                <a:lnTo>
                  <a:pt x="66" y="34"/>
                </a:lnTo>
                <a:lnTo>
                  <a:pt x="71" y="43"/>
                </a:lnTo>
                <a:lnTo>
                  <a:pt x="70" y="55"/>
                </a:lnTo>
                <a:lnTo>
                  <a:pt x="77" y="61"/>
                </a:lnTo>
                <a:lnTo>
                  <a:pt x="75" y="66"/>
                </a:lnTo>
                <a:lnTo>
                  <a:pt x="75" y="66"/>
                </a:lnTo>
                <a:lnTo>
                  <a:pt x="74" y="69"/>
                </a:lnTo>
                <a:lnTo>
                  <a:pt x="73" y="70"/>
                </a:lnTo>
                <a:lnTo>
                  <a:pt x="73" y="72"/>
                </a:lnTo>
                <a:lnTo>
                  <a:pt x="71" y="72"/>
                </a:lnTo>
                <a:lnTo>
                  <a:pt x="73" y="73"/>
                </a:lnTo>
                <a:lnTo>
                  <a:pt x="73" y="75"/>
                </a:lnTo>
                <a:lnTo>
                  <a:pt x="73" y="76"/>
                </a:lnTo>
                <a:lnTo>
                  <a:pt x="71" y="76"/>
                </a:lnTo>
                <a:lnTo>
                  <a:pt x="73" y="81"/>
                </a:lnTo>
                <a:lnTo>
                  <a:pt x="71" y="83"/>
                </a:lnTo>
                <a:lnTo>
                  <a:pt x="70" y="85"/>
                </a:lnTo>
                <a:lnTo>
                  <a:pt x="70" y="87"/>
                </a:lnTo>
                <a:lnTo>
                  <a:pt x="69" y="87"/>
                </a:lnTo>
                <a:lnTo>
                  <a:pt x="67" y="88"/>
                </a:lnTo>
                <a:lnTo>
                  <a:pt x="66" y="95"/>
                </a:lnTo>
                <a:lnTo>
                  <a:pt x="63" y="94"/>
                </a:lnTo>
                <a:lnTo>
                  <a:pt x="62" y="95"/>
                </a:lnTo>
                <a:lnTo>
                  <a:pt x="60" y="96"/>
                </a:lnTo>
                <a:lnTo>
                  <a:pt x="60" y="96"/>
                </a:lnTo>
                <a:lnTo>
                  <a:pt x="59" y="98"/>
                </a:lnTo>
                <a:lnTo>
                  <a:pt x="58" y="98"/>
                </a:lnTo>
                <a:lnTo>
                  <a:pt x="56" y="96"/>
                </a:lnTo>
                <a:lnTo>
                  <a:pt x="56" y="99"/>
                </a:lnTo>
                <a:lnTo>
                  <a:pt x="55" y="99"/>
                </a:lnTo>
                <a:lnTo>
                  <a:pt x="54" y="96"/>
                </a:lnTo>
                <a:lnTo>
                  <a:pt x="52" y="98"/>
                </a:lnTo>
                <a:lnTo>
                  <a:pt x="51" y="99"/>
                </a:lnTo>
                <a:lnTo>
                  <a:pt x="51" y="99"/>
                </a:lnTo>
                <a:lnTo>
                  <a:pt x="51" y="100"/>
                </a:lnTo>
                <a:lnTo>
                  <a:pt x="49" y="100"/>
                </a:lnTo>
                <a:lnTo>
                  <a:pt x="48" y="99"/>
                </a:lnTo>
                <a:lnTo>
                  <a:pt x="47" y="99"/>
                </a:lnTo>
                <a:lnTo>
                  <a:pt x="45" y="98"/>
                </a:lnTo>
                <a:lnTo>
                  <a:pt x="44" y="98"/>
                </a:lnTo>
                <a:lnTo>
                  <a:pt x="43" y="98"/>
                </a:lnTo>
                <a:lnTo>
                  <a:pt x="40" y="98"/>
                </a:lnTo>
                <a:lnTo>
                  <a:pt x="40" y="91"/>
                </a:lnTo>
                <a:lnTo>
                  <a:pt x="41" y="85"/>
                </a:lnTo>
                <a:lnTo>
                  <a:pt x="41" y="84"/>
                </a:lnTo>
                <a:lnTo>
                  <a:pt x="41" y="83"/>
                </a:lnTo>
                <a:lnTo>
                  <a:pt x="41" y="80"/>
                </a:lnTo>
                <a:lnTo>
                  <a:pt x="41" y="75"/>
                </a:lnTo>
                <a:lnTo>
                  <a:pt x="41" y="73"/>
                </a:lnTo>
                <a:lnTo>
                  <a:pt x="40" y="72"/>
                </a:lnTo>
                <a:lnTo>
                  <a:pt x="41" y="70"/>
                </a:lnTo>
                <a:lnTo>
                  <a:pt x="39" y="65"/>
                </a:lnTo>
                <a:lnTo>
                  <a:pt x="37" y="61"/>
                </a:lnTo>
                <a:lnTo>
                  <a:pt x="36" y="57"/>
                </a:lnTo>
                <a:lnTo>
                  <a:pt x="33" y="47"/>
                </a:lnTo>
                <a:lnTo>
                  <a:pt x="30" y="40"/>
                </a:lnTo>
                <a:lnTo>
                  <a:pt x="28" y="36"/>
                </a:lnTo>
                <a:lnTo>
                  <a:pt x="22" y="38"/>
                </a:lnTo>
                <a:lnTo>
                  <a:pt x="19" y="40"/>
                </a:lnTo>
                <a:lnTo>
                  <a:pt x="17" y="40"/>
                </a:lnTo>
                <a:lnTo>
                  <a:pt x="15" y="40"/>
                </a:lnTo>
                <a:lnTo>
                  <a:pt x="11" y="43"/>
                </a:lnTo>
                <a:lnTo>
                  <a:pt x="0" y="45"/>
                </a:lnTo>
                <a:lnTo>
                  <a:pt x="3" y="40"/>
                </a:lnTo>
                <a:lnTo>
                  <a:pt x="8" y="34"/>
                </a:lnTo>
                <a:lnTo>
                  <a:pt x="13" y="30"/>
                </a:lnTo>
                <a:lnTo>
                  <a:pt x="14" y="28"/>
                </a:lnTo>
                <a:lnTo>
                  <a:pt x="14" y="23"/>
                </a:lnTo>
                <a:lnTo>
                  <a:pt x="15" y="21"/>
                </a:lnTo>
                <a:lnTo>
                  <a:pt x="15" y="20"/>
                </a:lnTo>
                <a:lnTo>
                  <a:pt x="29" y="0"/>
                </a:lnTo>
                <a:lnTo>
                  <a:pt x="34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1308">
            <a:extLst>
              <a:ext uri="{FF2B5EF4-FFF2-40B4-BE49-F238E27FC236}">
                <a16:creationId xmlns:a16="http://schemas.microsoft.com/office/drawing/2014/main" id="{63C7DB6C-C348-B843-847D-959F455EABD0}"/>
              </a:ext>
            </a:extLst>
          </p:cNvPr>
          <p:cNvSpPr>
            <a:spLocks/>
          </p:cNvSpPr>
          <p:nvPr/>
        </p:nvSpPr>
        <p:spPr bwMode="auto">
          <a:xfrm>
            <a:off x="4525984" y="4376747"/>
            <a:ext cx="114301" cy="106363"/>
          </a:xfrm>
          <a:custGeom>
            <a:avLst/>
            <a:gdLst>
              <a:gd name="T0" fmla="*/ 57 w 72"/>
              <a:gd name="T1" fmla="*/ 7 h 67"/>
              <a:gd name="T2" fmla="*/ 65 w 72"/>
              <a:gd name="T3" fmla="*/ 18 h 67"/>
              <a:gd name="T4" fmla="*/ 64 w 72"/>
              <a:gd name="T5" fmla="*/ 22 h 67"/>
              <a:gd name="T6" fmla="*/ 64 w 72"/>
              <a:gd name="T7" fmla="*/ 25 h 67"/>
              <a:gd name="T8" fmla="*/ 61 w 72"/>
              <a:gd name="T9" fmla="*/ 32 h 67"/>
              <a:gd name="T10" fmla="*/ 68 w 72"/>
              <a:gd name="T11" fmla="*/ 40 h 67"/>
              <a:gd name="T12" fmla="*/ 72 w 72"/>
              <a:gd name="T13" fmla="*/ 44 h 67"/>
              <a:gd name="T14" fmla="*/ 69 w 72"/>
              <a:gd name="T15" fmla="*/ 45 h 67"/>
              <a:gd name="T16" fmla="*/ 69 w 72"/>
              <a:gd name="T17" fmla="*/ 47 h 67"/>
              <a:gd name="T18" fmla="*/ 61 w 72"/>
              <a:gd name="T19" fmla="*/ 52 h 67"/>
              <a:gd name="T20" fmla="*/ 61 w 72"/>
              <a:gd name="T21" fmla="*/ 59 h 67"/>
              <a:gd name="T22" fmla="*/ 53 w 72"/>
              <a:gd name="T23" fmla="*/ 67 h 67"/>
              <a:gd name="T24" fmla="*/ 48 w 72"/>
              <a:gd name="T25" fmla="*/ 66 h 67"/>
              <a:gd name="T26" fmla="*/ 35 w 72"/>
              <a:gd name="T27" fmla="*/ 59 h 67"/>
              <a:gd name="T28" fmla="*/ 31 w 72"/>
              <a:gd name="T29" fmla="*/ 43 h 67"/>
              <a:gd name="T30" fmla="*/ 29 w 72"/>
              <a:gd name="T31" fmla="*/ 41 h 67"/>
              <a:gd name="T32" fmla="*/ 24 w 72"/>
              <a:gd name="T33" fmla="*/ 40 h 67"/>
              <a:gd name="T34" fmla="*/ 19 w 72"/>
              <a:gd name="T35" fmla="*/ 37 h 67"/>
              <a:gd name="T36" fmla="*/ 18 w 72"/>
              <a:gd name="T37" fmla="*/ 34 h 67"/>
              <a:gd name="T38" fmla="*/ 18 w 72"/>
              <a:gd name="T39" fmla="*/ 33 h 67"/>
              <a:gd name="T40" fmla="*/ 5 w 72"/>
              <a:gd name="T41" fmla="*/ 21 h 67"/>
              <a:gd name="T42" fmla="*/ 9 w 72"/>
              <a:gd name="T43" fmla="*/ 18 h 67"/>
              <a:gd name="T44" fmla="*/ 1 w 72"/>
              <a:gd name="T45" fmla="*/ 11 h 67"/>
              <a:gd name="T46" fmla="*/ 0 w 72"/>
              <a:gd name="T47" fmla="*/ 8 h 67"/>
              <a:gd name="T48" fmla="*/ 0 w 72"/>
              <a:gd name="T49" fmla="*/ 7 h 67"/>
              <a:gd name="T50" fmla="*/ 16 w 72"/>
              <a:gd name="T51" fmla="*/ 4 h 67"/>
              <a:gd name="T52" fmla="*/ 22 w 72"/>
              <a:gd name="T53" fmla="*/ 8 h 67"/>
              <a:gd name="T54" fmla="*/ 41 w 72"/>
              <a:gd name="T55" fmla="*/ 0 h 67"/>
              <a:gd name="T56" fmla="*/ 52 w 72"/>
              <a:gd name="T57" fmla="*/ 4 h 67"/>
              <a:gd name="T58" fmla="*/ 53 w 72"/>
              <a:gd name="T59" fmla="*/ 4 h 67"/>
              <a:gd name="T60" fmla="*/ 57 w 72"/>
              <a:gd name="T61" fmla="*/ 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" h="67">
                <a:moveTo>
                  <a:pt x="57" y="7"/>
                </a:moveTo>
                <a:lnTo>
                  <a:pt x="65" y="18"/>
                </a:lnTo>
                <a:lnTo>
                  <a:pt x="64" y="22"/>
                </a:lnTo>
                <a:lnTo>
                  <a:pt x="64" y="25"/>
                </a:lnTo>
                <a:lnTo>
                  <a:pt x="61" y="32"/>
                </a:lnTo>
                <a:lnTo>
                  <a:pt x="68" y="40"/>
                </a:lnTo>
                <a:lnTo>
                  <a:pt x="72" y="44"/>
                </a:lnTo>
                <a:lnTo>
                  <a:pt x="69" y="45"/>
                </a:lnTo>
                <a:lnTo>
                  <a:pt x="69" y="47"/>
                </a:lnTo>
                <a:lnTo>
                  <a:pt x="61" y="52"/>
                </a:lnTo>
                <a:lnTo>
                  <a:pt x="61" y="59"/>
                </a:lnTo>
                <a:lnTo>
                  <a:pt x="53" y="67"/>
                </a:lnTo>
                <a:lnTo>
                  <a:pt x="48" y="66"/>
                </a:lnTo>
                <a:lnTo>
                  <a:pt x="35" y="59"/>
                </a:lnTo>
                <a:lnTo>
                  <a:pt x="31" y="43"/>
                </a:lnTo>
                <a:lnTo>
                  <a:pt x="29" y="41"/>
                </a:lnTo>
                <a:lnTo>
                  <a:pt x="24" y="40"/>
                </a:lnTo>
                <a:lnTo>
                  <a:pt x="19" y="37"/>
                </a:lnTo>
                <a:lnTo>
                  <a:pt x="18" y="34"/>
                </a:lnTo>
                <a:lnTo>
                  <a:pt x="18" y="33"/>
                </a:lnTo>
                <a:lnTo>
                  <a:pt x="5" y="21"/>
                </a:lnTo>
                <a:lnTo>
                  <a:pt x="9" y="18"/>
                </a:lnTo>
                <a:lnTo>
                  <a:pt x="1" y="11"/>
                </a:lnTo>
                <a:lnTo>
                  <a:pt x="0" y="8"/>
                </a:lnTo>
                <a:lnTo>
                  <a:pt x="0" y="7"/>
                </a:lnTo>
                <a:lnTo>
                  <a:pt x="16" y="4"/>
                </a:lnTo>
                <a:lnTo>
                  <a:pt x="22" y="8"/>
                </a:lnTo>
                <a:lnTo>
                  <a:pt x="41" y="0"/>
                </a:lnTo>
                <a:lnTo>
                  <a:pt x="52" y="4"/>
                </a:lnTo>
                <a:lnTo>
                  <a:pt x="53" y="4"/>
                </a:lnTo>
                <a:lnTo>
                  <a:pt x="57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Line 1309">
            <a:extLst>
              <a:ext uri="{FF2B5EF4-FFF2-40B4-BE49-F238E27FC236}">
                <a16:creationId xmlns:a16="http://schemas.microsoft.com/office/drawing/2014/main" id="{124FD25B-3D51-B4FA-AF54-1C9045EFEC92}"/>
              </a:ext>
            </a:extLst>
          </p:cNvPr>
          <p:cNvSpPr>
            <a:spLocks noChangeShapeType="1"/>
          </p:cNvSpPr>
          <p:nvPr/>
        </p:nvSpPr>
        <p:spPr bwMode="auto">
          <a:xfrm>
            <a:off x="4703785" y="6169038"/>
            <a:ext cx="1588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Line 1310">
            <a:extLst>
              <a:ext uri="{FF2B5EF4-FFF2-40B4-BE49-F238E27FC236}">
                <a16:creationId xmlns:a16="http://schemas.microsoft.com/office/drawing/2014/main" id="{93B5780B-B043-95C2-3CE7-E9D94921D0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83148" y="6169038"/>
            <a:ext cx="20638" cy="4763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1311">
            <a:extLst>
              <a:ext uri="{FF2B5EF4-FFF2-40B4-BE49-F238E27FC236}">
                <a16:creationId xmlns:a16="http://schemas.microsoft.com/office/drawing/2014/main" id="{5A39BF16-4D86-415D-69CE-D9755AB6F2AB}"/>
              </a:ext>
            </a:extLst>
          </p:cNvPr>
          <p:cNvSpPr>
            <a:spLocks/>
          </p:cNvSpPr>
          <p:nvPr/>
        </p:nvSpPr>
        <p:spPr bwMode="auto">
          <a:xfrm>
            <a:off x="4745060" y="6281750"/>
            <a:ext cx="74613" cy="65088"/>
          </a:xfrm>
          <a:custGeom>
            <a:avLst/>
            <a:gdLst>
              <a:gd name="T0" fmla="*/ 47 w 47"/>
              <a:gd name="T1" fmla="*/ 0 h 41"/>
              <a:gd name="T2" fmla="*/ 27 w 47"/>
              <a:gd name="T3" fmla="*/ 19 h 41"/>
              <a:gd name="T4" fmla="*/ 21 w 47"/>
              <a:gd name="T5" fmla="*/ 23 h 41"/>
              <a:gd name="T6" fmla="*/ 15 w 47"/>
              <a:gd name="T7" fmla="*/ 30 h 41"/>
              <a:gd name="T8" fmla="*/ 0 w 47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1">
                <a:moveTo>
                  <a:pt x="47" y="0"/>
                </a:moveTo>
                <a:lnTo>
                  <a:pt x="27" y="19"/>
                </a:lnTo>
                <a:lnTo>
                  <a:pt x="21" y="23"/>
                </a:lnTo>
                <a:lnTo>
                  <a:pt x="15" y="30"/>
                </a:lnTo>
                <a:lnTo>
                  <a:pt x="0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1312">
            <a:extLst>
              <a:ext uri="{FF2B5EF4-FFF2-40B4-BE49-F238E27FC236}">
                <a16:creationId xmlns:a16="http://schemas.microsoft.com/office/drawing/2014/main" id="{4057F215-579F-D0AE-091E-D446235F6394}"/>
              </a:ext>
            </a:extLst>
          </p:cNvPr>
          <p:cNvSpPr>
            <a:spLocks/>
          </p:cNvSpPr>
          <p:nvPr/>
        </p:nvSpPr>
        <p:spPr bwMode="auto">
          <a:xfrm>
            <a:off x="5318151" y="5246699"/>
            <a:ext cx="123826" cy="142875"/>
          </a:xfrm>
          <a:custGeom>
            <a:avLst/>
            <a:gdLst>
              <a:gd name="T0" fmla="*/ 15 w 78"/>
              <a:gd name="T1" fmla="*/ 3 h 90"/>
              <a:gd name="T2" fmla="*/ 21 w 78"/>
              <a:gd name="T3" fmla="*/ 7 h 90"/>
              <a:gd name="T4" fmla="*/ 28 w 78"/>
              <a:gd name="T5" fmla="*/ 3 h 90"/>
              <a:gd name="T6" fmla="*/ 30 w 78"/>
              <a:gd name="T7" fmla="*/ 3 h 90"/>
              <a:gd name="T8" fmla="*/ 34 w 78"/>
              <a:gd name="T9" fmla="*/ 5 h 90"/>
              <a:gd name="T10" fmla="*/ 36 w 78"/>
              <a:gd name="T11" fmla="*/ 5 h 90"/>
              <a:gd name="T12" fmla="*/ 37 w 78"/>
              <a:gd name="T13" fmla="*/ 5 h 90"/>
              <a:gd name="T14" fmla="*/ 40 w 78"/>
              <a:gd name="T15" fmla="*/ 11 h 90"/>
              <a:gd name="T16" fmla="*/ 49 w 78"/>
              <a:gd name="T17" fmla="*/ 13 h 90"/>
              <a:gd name="T18" fmla="*/ 51 w 78"/>
              <a:gd name="T19" fmla="*/ 17 h 90"/>
              <a:gd name="T20" fmla="*/ 53 w 78"/>
              <a:gd name="T21" fmla="*/ 17 h 90"/>
              <a:gd name="T22" fmla="*/ 55 w 78"/>
              <a:gd name="T23" fmla="*/ 21 h 90"/>
              <a:gd name="T24" fmla="*/ 75 w 78"/>
              <a:gd name="T25" fmla="*/ 36 h 90"/>
              <a:gd name="T26" fmla="*/ 75 w 78"/>
              <a:gd name="T27" fmla="*/ 39 h 90"/>
              <a:gd name="T28" fmla="*/ 75 w 78"/>
              <a:gd name="T29" fmla="*/ 41 h 90"/>
              <a:gd name="T30" fmla="*/ 75 w 78"/>
              <a:gd name="T31" fmla="*/ 44 h 90"/>
              <a:gd name="T32" fmla="*/ 77 w 78"/>
              <a:gd name="T33" fmla="*/ 58 h 90"/>
              <a:gd name="T34" fmla="*/ 78 w 78"/>
              <a:gd name="T35" fmla="*/ 60 h 90"/>
              <a:gd name="T36" fmla="*/ 78 w 78"/>
              <a:gd name="T37" fmla="*/ 63 h 90"/>
              <a:gd name="T38" fmla="*/ 78 w 78"/>
              <a:gd name="T39" fmla="*/ 65 h 90"/>
              <a:gd name="T40" fmla="*/ 74 w 78"/>
              <a:gd name="T41" fmla="*/ 59 h 90"/>
              <a:gd name="T42" fmla="*/ 63 w 78"/>
              <a:gd name="T43" fmla="*/ 63 h 90"/>
              <a:gd name="T44" fmla="*/ 63 w 78"/>
              <a:gd name="T45" fmla="*/ 77 h 90"/>
              <a:gd name="T46" fmla="*/ 58 w 78"/>
              <a:gd name="T47" fmla="*/ 78 h 90"/>
              <a:gd name="T48" fmla="*/ 49 w 78"/>
              <a:gd name="T49" fmla="*/ 80 h 90"/>
              <a:gd name="T50" fmla="*/ 38 w 78"/>
              <a:gd name="T51" fmla="*/ 75 h 90"/>
              <a:gd name="T52" fmla="*/ 36 w 78"/>
              <a:gd name="T53" fmla="*/ 90 h 90"/>
              <a:gd name="T54" fmla="*/ 28 w 78"/>
              <a:gd name="T55" fmla="*/ 84 h 90"/>
              <a:gd name="T56" fmla="*/ 26 w 78"/>
              <a:gd name="T57" fmla="*/ 82 h 90"/>
              <a:gd name="T58" fmla="*/ 23 w 78"/>
              <a:gd name="T59" fmla="*/ 81 h 90"/>
              <a:gd name="T60" fmla="*/ 22 w 78"/>
              <a:gd name="T61" fmla="*/ 81 h 90"/>
              <a:gd name="T62" fmla="*/ 22 w 78"/>
              <a:gd name="T63" fmla="*/ 80 h 90"/>
              <a:gd name="T64" fmla="*/ 18 w 78"/>
              <a:gd name="T65" fmla="*/ 78 h 90"/>
              <a:gd name="T66" fmla="*/ 21 w 78"/>
              <a:gd name="T67" fmla="*/ 62 h 90"/>
              <a:gd name="T68" fmla="*/ 14 w 78"/>
              <a:gd name="T69" fmla="*/ 50 h 90"/>
              <a:gd name="T70" fmla="*/ 0 w 78"/>
              <a:gd name="T71" fmla="*/ 32 h 90"/>
              <a:gd name="T72" fmla="*/ 3 w 78"/>
              <a:gd name="T73" fmla="*/ 22 h 90"/>
              <a:gd name="T74" fmla="*/ 0 w 78"/>
              <a:gd name="T75" fmla="*/ 5 h 90"/>
              <a:gd name="T76" fmla="*/ 8 w 78"/>
              <a:gd name="T77" fmla="*/ 2 h 90"/>
              <a:gd name="T78" fmla="*/ 12 w 78"/>
              <a:gd name="T79" fmla="*/ 0 h 90"/>
              <a:gd name="T80" fmla="*/ 14 w 78"/>
              <a:gd name="T81" fmla="*/ 2 h 90"/>
              <a:gd name="T82" fmla="*/ 15 w 78"/>
              <a:gd name="T83" fmla="*/ 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90">
                <a:moveTo>
                  <a:pt x="15" y="3"/>
                </a:moveTo>
                <a:lnTo>
                  <a:pt x="21" y="7"/>
                </a:lnTo>
                <a:lnTo>
                  <a:pt x="28" y="3"/>
                </a:lnTo>
                <a:lnTo>
                  <a:pt x="30" y="3"/>
                </a:lnTo>
                <a:lnTo>
                  <a:pt x="34" y="5"/>
                </a:lnTo>
                <a:lnTo>
                  <a:pt x="36" y="5"/>
                </a:lnTo>
                <a:lnTo>
                  <a:pt x="37" y="5"/>
                </a:lnTo>
                <a:lnTo>
                  <a:pt x="40" y="11"/>
                </a:lnTo>
                <a:lnTo>
                  <a:pt x="49" y="13"/>
                </a:lnTo>
                <a:lnTo>
                  <a:pt x="51" y="17"/>
                </a:lnTo>
                <a:lnTo>
                  <a:pt x="53" y="17"/>
                </a:lnTo>
                <a:lnTo>
                  <a:pt x="55" y="21"/>
                </a:lnTo>
                <a:lnTo>
                  <a:pt x="75" y="36"/>
                </a:lnTo>
                <a:lnTo>
                  <a:pt x="75" y="39"/>
                </a:lnTo>
                <a:lnTo>
                  <a:pt x="75" y="41"/>
                </a:lnTo>
                <a:lnTo>
                  <a:pt x="75" y="44"/>
                </a:lnTo>
                <a:lnTo>
                  <a:pt x="77" y="58"/>
                </a:lnTo>
                <a:lnTo>
                  <a:pt x="78" y="60"/>
                </a:lnTo>
                <a:lnTo>
                  <a:pt x="78" y="63"/>
                </a:lnTo>
                <a:lnTo>
                  <a:pt x="78" y="65"/>
                </a:lnTo>
                <a:lnTo>
                  <a:pt x="74" y="59"/>
                </a:lnTo>
                <a:lnTo>
                  <a:pt x="63" y="63"/>
                </a:lnTo>
                <a:lnTo>
                  <a:pt x="63" y="77"/>
                </a:lnTo>
                <a:lnTo>
                  <a:pt x="58" y="78"/>
                </a:lnTo>
                <a:lnTo>
                  <a:pt x="49" y="80"/>
                </a:lnTo>
                <a:lnTo>
                  <a:pt x="38" y="75"/>
                </a:lnTo>
                <a:lnTo>
                  <a:pt x="36" y="90"/>
                </a:lnTo>
                <a:lnTo>
                  <a:pt x="28" y="84"/>
                </a:lnTo>
                <a:lnTo>
                  <a:pt x="26" y="82"/>
                </a:lnTo>
                <a:lnTo>
                  <a:pt x="23" y="81"/>
                </a:lnTo>
                <a:lnTo>
                  <a:pt x="22" y="81"/>
                </a:lnTo>
                <a:lnTo>
                  <a:pt x="22" y="80"/>
                </a:lnTo>
                <a:lnTo>
                  <a:pt x="18" y="78"/>
                </a:lnTo>
                <a:lnTo>
                  <a:pt x="21" y="62"/>
                </a:lnTo>
                <a:lnTo>
                  <a:pt x="14" y="50"/>
                </a:lnTo>
                <a:lnTo>
                  <a:pt x="0" y="32"/>
                </a:lnTo>
                <a:lnTo>
                  <a:pt x="3" y="22"/>
                </a:lnTo>
                <a:lnTo>
                  <a:pt x="0" y="5"/>
                </a:lnTo>
                <a:lnTo>
                  <a:pt x="8" y="2"/>
                </a:lnTo>
                <a:lnTo>
                  <a:pt x="12" y="0"/>
                </a:lnTo>
                <a:lnTo>
                  <a:pt x="14" y="2"/>
                </a:lnTo>
                <a:lnTo>
                  <a:pt x="15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1313">
            <a:extLst>
              <a:ext uri="{FF2B5EF4-FFF2-40B4-BE49-F238E27FC236}">
                <a16:creationId xmlns:a16="http://schemas.microsoft.com/office/drawing/2014/main" id="{29C6B828-A479-BC93-621C-06B64182DE03}"/>
              </a:ext>
            </a:extLst>
          </p:cNvPr>
          <p:cNvSpPr>
            <a:spLocks/>
          </p:cNvSpPr>
          <p:nvPr/>
        </p:nvSpPr>
        <p:spPr bwMode="auto">
          <a:xfrm>
            <a:off x="5318151" y="5326074"/>
            <a:ext cx="71438" cy="161925"/>
          </a:xfrm>
          <a:custGeom>
            <a:avLst/>
            <a:gdLst>
              <a:gd name="T0" fmla="*/ 28 w 45"/>
              <a:gd name="T1" fmla="*/ 92 h 102"/>
              <a:gd name="T2" fmla="*/ 26 w 45"/>
              <a:gd name="T3" fmla="*/ 95 h 102"/>
              <a:gd name="T4" fmla="*/ 21 w 45"/>
              <a:gd name="T5" fmla="*/ 95 h 102"/>
              <a:gd name="T6" fmla="*/ 22 w 45"/>
              <a:gd name="T7" fmla="*/ 99 h 102"/>
              <a:gd name="T8" fmla="*/ 17 w 45"/>
              <a:gd name="T9" fmla="*/ 102 h 102"/>
              <a:gd name="T10" fmla="*/ 17 w 45"/>
              <a:gd name="T11" fmla="*/ 99 h 102"/>
              <a:gd name="T12" fmla="*/ 15 w 45"/>
              <a:gd name="T13" fmla="*/ 99 h 102"/>
              <a:gd name="T14" fmla="*/ 15 w 45"/>
              <a:gd name="T15" fmla="*/ 96 h 102"/>
              <a:gd name="T16" fmla="*/ 14 w 45"/>
              <a:gd name="T17" fmla="*/ 96 h 102"/>
              <a:gd name="T18" fmla="*/ 11 w 45"/>
              <a:gd name="T19" fmla="*/ 98 h 102"/>
              <a:gd name="T20" fmla="*/ 12 w 45"/>
              <a:gd name="T21" fmla="*/ 94 h 102"/>
              <a:gd name="T22" fmla="*/ 10 w 45"/>
              <a:gd name="T23" fmla="*/ 95 h 102"/>
              <a:gd name="T24" fmla="*/ 8 w 45"/>
              <a:gd name="T25" fmla="*/ 95 h 102"/>
              <a:gd name="T26" fmla="*/ 4 w 45"/>
              <a:gd name="T27" fmla="*/ 96 h 102"/>
              <a:gd name="T28" fmla="*/ 4 w 45"/>
              <a:gd name="T29" fmla="*/ 92 h 102"/>
              <a:gd name="T30" fmla="*/ 3 w 45"/>
              <a:gd name="T31" fmla="*/ 84 h 102"/>
              <a:gd name="T32" fmla="*/ 0 w 45"/>
              <a:gd name="T33" fmla="*/ 73 h 102"/>
              <a:gd name="T34" fmla="*/ 2 w 45"/>
              <a:gd name="T35" fmla="*/ 70 h 102"/>
              <a:gd name="T36" fmla="*/ 3 w 45"/>
              <a:gd name="T37" fmla="*/ 66 h 102"/>
              <a:gd name="T38" fmla="*/ 8 w 45"/>
              <a:gd name="T39" fmla="*/ 55 h 102"/>
              <a:gd name="T40" fmla="*/ 4 w 45"/>
              <a:gd name="T41" fmla="*/ 35 h 102"/>
              <a:gd name="T42" fmla="*/ 3 w 45"/>
              <a:gd name="T43" fmla="*/ 32 h 102"/>
              <a:gd name="T44" fmla="*/ 2 w 45"/>
              <a:gd name="T45" fmla="*/ 24 h 102"/>
              <a:gd name="T46" fmla="*/ 6 w 45"/>
              <a:gd name="T47" fmla="*/ 23 h 102"/>
              <a:gd name="T48" fmla="*/ 7 w 45"/>
              <a:gd name="T49" fmla="*/ 9 h 102"/>
              <a:gd name="T50" fmla="*/ 11 w 45"/>
              <a:gd name="T51" fmla="*/ 5 h 102"/>
              <a:gd name="T52" fmla="*/ 11 w 45"/>
              <a:gd name="T53" fmla="*/ 4 h 102"/>
              <a:gd name="T54" fmla="*/ 14 w 45"/>
              <a:gd name="T55" fmla="*/ 0 h 102"/>
              <a:gd name="T56" fmla="*/ 21 w 45"/>
              <a:gd name="T57" fmla="*/ 12 h 102"/>
              <a:gd name="T58" fmla="*/ 18 w 45"/>
              <a:gd name="T59" fmla="*/ 28 h 102"/>
              <a:gd name="T60" fmla="*/ 22 w 45"/>
              <a:gd name="T61" fmla="*/ 30 h 102"/>
              <a:gd name="T62" fmla="*/ 22 w 45"/>
              <a:gd name="T63" fmla="*/ 31 h 102"/>
              <a:gd name="T64" fmla="*/ 23 w 45"/>
              <a:gd name="T65" fmla="*/ 31 h 102"/>
              <a:gd name="T66" fmla="*/ 26 w 45"/>
              <a:gd name="T67" fmla="*/ 32 h 102"/>
              <a:gd name="T68" fmla="*/ 28 w 45"/>
              <a:gd name="T69" fmla="*/ 34 h 102"/>
              <a:gd name="T70" fmla="*/ 36 w 45"/>
              <a:gd name="T71" fmla="*/ 40 h 102"/>
              <a:gd name="T72" fmla="*/ 45 w 45"/>
              <a:gd name="T73" fmla="*/ 69 h 102"/>
              <a:gd name="T74" fmla="*/ 41 w 45"/>
              <a:gd name="T75" fmla="*/ 81 h 102"/>
              <a:gd name="T76" fmla="*/ 32 w 45"/>
              <a:gd name="T77" fmla="*/ 88 h 102"/>
              <a:gd name="T78" fmla="*/ 32 w 45"/>
              <a:gd name="T79" fmla="*/ 90 h 102"/>
              <a:gd name="T80" fmla="*/ 30 w 45"/>
              <a:gd name="T81" fmla="*/ 90 h 102"/>
              <a:gd name="T82" fmla="*/ 28 w 45"/>
              <a:gd name="T83" fmla="*/ 9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" h="102">
                <a:moveTo>
                  <a:pt x="28" y="92"/>
                </a:moveTo>
                <a:lnTo>
                  <a:pt x="26" y="95"/>
                </a:lnTo>
                <a:lnTo>
                  <a:pt x="21" y="95"/>
                </a:lnTo>
                <a:lnTo>
                  <a:pt x="22" y="99"/>
                </a:lnTo>
                <a:lnTo>
                  <a:pt x="17" y="102"/>
                </a:lnTo>
                <a:lnTo>
                  <a:pt x="17" y="99"/>
                </a:lnTo>
                <a:lnTo>
                  <a:pt x="15" y="99"/>
                </a:lnTo>
                <a:lnTo>
                  <a:pt x="15" y="96"/>
                </a:lnTo>
                <a:lnTo>
                  <a:pt x="14" y="96"/>
                </a:lnTo>
                <a:lnTo>
                  <a:pt x="11" y="98"/>
                </a:lnTo>
                <a:lnTo>
                  <a:pt x="12" y="94"/>
                </a:lnTo>
                <a:lnTo>
                  <a:pt x="10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2" y="70"/>
                </a:lnTo>
                <a:lnTo>
                  <a:pt x="3" y="66"/>
                </a:lnTo>
                <a:lnTo>
                  <a:pt x="8" y="55"/>
                </a:lnTo>
                <a:lnTo>
                  <a:pt x="4" y="35"/>
                </a:lnTo>
                <a:lnTo>
                  <a:pt x="3" y="32"/>
                </a:lnTo>
                <a:lnTo>
                  <a:pt x="2" y="24"/>
                </a:lnTo>
                <a:lnTo>
                  <a:pt x="6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4" y="0"/>
                </a:lnTo>
                <a:lnTo>
                  <a:pt x="21" y="12"/>
                </a:lnTo>
                <a:lnTo>
                  <a:pt x="18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6" y="32"/>
                </a:lnTo>
                <a:lnTo>
                  <a:pt x="28" y="34"/>
                </a:lnTo>
                <a:lnTo>
                  <a:pt x="36" y="40"/>
                </a:lnTo>
                <a:lnTo>
                  <a:pt x="45" y="69"/>
                </a:lnTo>
                <a:lnTo>
                  <a:pt x="41" y="81"/>
                </a:lnTo>
                <a:lnTo>
                  <a:pt x="32" y="88"/>
                </a:lnTo>
                <a:lnTo>
                  <a:pt x="32" y="90"/>
                </a:lnTo>
                <a:lnTo>
                  <a:pt x="30" y="90"/>
                </a:lnTo>
                <a:lnTo>
                  <a:pt x="28" y="9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1314">
            <a:extLst>
              <a:ext uri="{FF2B5EF4-FFF2-40B4-BE49-F238E27FC236}">
                <a16:creationId xmlns:a16="http://schemas.microsoft.com/office/drawing/2014/main" id="{B978538E-9030-05DA-63CF-821643431FA0}"/>
              </a:ext>
            </a:extLst>
          </p:cNvPr>
          <p:cNvSpPr>
            <a:spLocks/>
          </p:cNvSpPr>
          <p:nvPr/>
        </p:nvSpPr>
        <p:spPr bwMode="auto">
          <a:xfrm>
            <a:off x="5305451" y="5475299"/>
            <a:ext cx="58738" cy="85725"/>
          </a:xfrm>
          <a:custGeom>
            <a:avLst/>
            <a:gdLst>
              <a:gd name="T0" fmla="*/ 20 w 37"/>
              <a:gd name="T1" fmla="*/ 0 h 54"/>
              <a:gd name="T2" fmla="*/ 19 w 37"/>
              <a:gd name="T3" fmla="*/ 4 h 54"/>
              <a:gd name="T4" fmla="*/ 22 w 37"/>
              <a:gd name="T5" fmla="*/ 2 h 54"/>
              <a:gd name="T6" fmla="*/ 23 w 37"/>
              <a:gd name="T7" fmla="*/ 2 h 54"/>
              <a:gd name="T8" fmla="*/ 23 w 37"/>
              <a:gd name="T9" fmla="*/ 5 h 54"/>
              <a:gd name="T10" fmla="*/ 25 w 37"/>
              <a:gd name="T11" fmla="*/ 5 h 54"/>
              <a:gd name="T12" fmla="*/ 25 w 37"/>
              <a:gd name="T13" fmla="*/ 8 h 54"/>
              <a:gd name="T14" fmla="*/ 30 w 37"/>
              <a:gd name="T15" fmla="*/ 5 h 54"/>
              <a:gd name="T16" fmla="*/ 31 w 37"/>
              <a:gd name="T17" fmla="*/ 9 h 54"/>
              <a:gd name="T18" fmla="*/ 37 w 37"/>
              <a:gd name="T19" fmla="*/ 16 h 54"/>
              <a:gd name="T20" fmla="*/ 36 w 37"/>
              <a:gd name="T21" fmla="*/ 17 h 54"/>
              <a:gd name="T22" fmla="*/ 34 w 37"/>
              <a:gd name="T23" fmla="*/ 19 h 54"/>
              <a:gd name="T24" fmla="*/ 37 w 37"/>
              <a:gd name="T25" fmla="*/ 23 h 54"/>
              <a:gd name="T26" fmla="*/ 37 w 37"/>
              <a:gd name="T27" fmla="*/ 24 h 54"/>
              <a:gd name="T28" fmla="*/ 37 w 37"/>
              <a:gd name="T29" fmla="*/ 26 h 54"/>
              <a:gd name="T30" fmla="*/ 37 w 37"/>
              <a:gd name="T31" fmla="*/ 27 h 54"/>
              <a:gd name="T32" fmla="*/ 37 w 37"/>
              <a:gd name="T33" fmla="*/ 30 h 54"/>
              <a:gd name="T34" fmla="*/ 36 w 37"/>
              <a:gd name="T35" fmla="*/ 34 h 54"/>
              <a:gd name="T36" fmla="*/ 37 w 37"/>
              <a:gd name="T37" fmla="*/ 35 h 54"/>
              <a:gd name="T38" fmla="*/ 36 w 37"/>
              <a:gd name="T39" fmla="*/ 35 h 54"/>
              <a:gd name="T40" fmla="*/ 34 w 37"/>
              <a:gd name="T41" fmla="*/ 39 h 54"/>
              <a:gd name="T42" fmla="*/ 33 w 37"/>
              <a:gd name="T43" fmla="*/ 50 h 54"/>
              <a:gd name="T44" fmla="*/ 30 w 37"/>
              <a:gd name="T45" fmla="*/ 51 h 54"/>
              <a:gd name="T46" fmla="*/ 26 w 37"/>
              <a:gd name="T47" fmla="*/ 47 h 54"/>
              <a:gd name="T48" fmla="*/ 25 w 37"/>
              <a:gd name="T49" fmla="*/ 50 h 54"/>
              <a:gd name="T50" fmla="*/ 23 w 37"/>
              <a:gd name="T51" fmla="*/ 54 h 54"/>
              <a:gd name="T52" fmla="*/ 20 w 37"/>
              <a:gd name="T53" fmla="*/ 51 h 54"/>
              <a:gd name="T54" fmla="*/ 18 w 37"/>
              <a:gd name="T55" fmla="*/ 51 h 54"/>
              <a:gd name="T56" fmla="*/ 12 w 37"/>
              <a:gd name="T57" fmla="*/ 51 h 54"/>
              <a:gd name="T58" fmla="*/ 11 w 37"/>
              <a:gd name="T59" fmla="*/ 51 h 54"/>
              <a:gd name="T60" fmla="*/ 7 w 37"/>
              <a:gd name="T61" fmla="*/ 51 h 54"/>
              <a:gd name="T62" fmla="*/ 5 w 37"/>
              <a:gd name="T63" fmla="*/ 51 h 54"/>
              <a:gd name="T64" fmla="*/ 8 w 37"/>
              <a:gd name="T65" fmla="*/ 38 h 54"/>
              <a:gd name="T66" fmla="*/ 4 w 37"/>
              <a:gd name="T67" fmla="*/ 34 h 54"/>
              <a:gd name="T68" fmla="*/ 4 w 37"/>
              <a:gd name="T69" fmla="*/ 28 h 54"/>
              <a:gd name="T70" fmla="*/ 4 w 37"/>
              <a:gd name="T71" fmla="*/ 20 h 54"/>
              <a:gd name="T72" fmla="*/ 3 w 37"/>
              <a:gd name="T73" fmla="*/ 17 h 54"/>
              <a:gd name="T74" fmla="*/ 1 w 37"/>
              <a:gd name="T75" fmla="*/ 19 h 54"/>
              <a:gd name="T76" fmla="*/ 0 w 37"/>
              <a:gd name="T77" fmla="*/ 16 h 54"/>
              <a:gd name="T78" fmla="*/ 1 w 37"/>
              <a:gd name="T79" fmla="*/ 13 h 54"/>
              <a:gd name="T80" fmla="*/ 3 w 37"/>
              <a:gd name="T81" fmla="*/ 12 h 54"/>
              <a:gd name="T82" fmla="*/ 5 w 37"/>
              <a:gd name="T83" fmla="*/ 8 h 54"/>
              <a:gd name="T84" fmla="*/ 10 w 37"/>
              <a:gd name="T85" fmla="*/ 5 h 54"/>
              <a:gd name="T86" fmla="*/ 12 w 37"/>
              <a:gd name="T87" fmla="*/ 2 h 54"/>
              <a:gd name="T88" fmla="*/ 16 w 37"/>
              <a:gd name="T89" fmla="*/ 1 h 54"/>
              <a:gd name="T90" fmla="*/ 18 w 37"/>
              <a:gd name="T91" fmla="*/ 1 h 54"/>
              <a:gd name="T92" fmla="*/ 20 w 37"/>
              <a:gd name="T9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7" h="54">
                <a:moveTo>
                  <a:pt x="20" y="0"/>
                </a:moveTo>
                <a:lnTo>
                  <a:pt x="19" y="4"/>
                </a:lnTo>
                <a:lnTo>
                  <a:pt x="22" y="2"/>
                </a:lnTo>
                <a:lnTo>
                  <a:pt x="23" y="2"/>
                </a:lnTo>
                <a:lnTo>
                  <a:pt x="23" y="5"/>
                </a:lnTo>
                <a:lnTo>
                  <a:pt x="25" y="5"/>
                </a:lnTo>
                <a:lnTo>
                  <a:pt x="25" y="8"/>
                </a:lnTo>
                <a:lnTo>
                  <a:pt x="30" y="5"/>
                </a:lnTo>
                <a:lnTo>
                  <a:pt x="31" y="9"/>
                </a:lnTo>
                <a:lnTo>
                  <a:pt x="37" y="16"/>
                </a:lnTo>
                <a:lnTo>
                  <a:pt x="36" y="17"/>
                </a:lnTo>
                <a:lnTo>
                  <a:pt x="34" y="19"/>
                </a:lnTo>
                <a:lnTo>
                  <a:pt x="37" y="23"/>
                </a:lnTo>
                <a:lnTo>
                  <a:pt x="37" y="24"/>
                </a:lnTo>
                <a:lnTo>
                  <a:pt x="37" y="26"/>
                </a:lnTo>
                <a:lnTo>
                  <a:pt x="37" y="27"/>
                </a:lnTo>
                <a:lnTo>
                  <a:pt x="37" y="30"/>
                </a:lnTo>
                <a:lnTo>
                  <a:pt x="36" y="34"/>
                </a:lnTo>
                <a:lnTo>
                  <a:pt x="37" y="35"/>
                </a:lnTo>
                <a:lnTo>
                  <a:pt x="36" y="35"/>
                </a:lnTo>
                <a:lnTo>
                  <a:pt x="34" y="39"/>
                </a:lnTo>
                <a:lnTo>
                  <a:pt x="33" y="50"/>
                </a:lnTo>
                <a:lnTo>
                  <a:pt x="30" y="51"/>
                </a:lnTo>
                <a:lnTo>
                  <a:pt x="26" y="47"/>
                </a:lnTo>
                <a:lnTo>
                  <a:pt x="25" y="50"/>
                </a:lnTo>
                <a:lnTo>
                  <a:pt x="23" y="54"/>
                </a:lnTo>
                <a:lnTo>
                  <a:pt x="20" y="51"/>
                </a:lnTo>
                <a:lnTo>
                  <a:pt x="18" y="51"/>
                </a:lnTo>
                <a:lnTo>
                  <a:pt x="12" y="51"/>
                </a:lnTo>
                <a:lnTo>
                  <a:pt x="11" y="51"/>
                </a:lnTo>
                <a:lnTo>
                  <a:pt x="7" y="51"/>
                </a:lnTo>
                <a:lnTo>
                  <a:pt x="5" y="51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3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3" y="12"/>
                </a:lnTo>
                <a:lnTo>
                  <a:pt x="5" y="8"/>
                </a:lnTo>
                <a:lnTo>
                  <a:pt x="10" y="5"/>
                </a:lnTo>
                <a:lnTo>
                  <a:pt x="12" y="2"/>
                </a:lnTo>
                <a:lnTo>
                  <a:pt x="16" y="1"/>
                </a:lnTo>
                <a:lnTo>
                  <a:pt x="18" y="1"/>
                </a:lnTo>
                <a:lnTo>
                  <a:pt x="2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1315">
            <a:extLst>
              <a:ext uri="{FF2B5EF4-FFF2-40B4-BE49-F238E27FC236}">
                <a16:creationId xmlns:a16="http://schemas.microsoft.com/office/drawing/2014/main" id="{409B9E12-B159-8FB2-090A-DB7FB3AC341A}"/>
              </a:ext>
            </a:extLst>
          </p:cNvPr>
          <p:cNvSpPr>
            <a:spLocks/>
          </p:cNvSpPr>
          <p:nvPr/>
        </p:nvSpPr>
        <p:spPr bwMode="auto">
          <a:xfrm>
            <a:off x="5857903" y="2555882"/>
            <a:ext cx="179388" cy="200025"/>
          </a:xfrm>
          <a:custGeom>
            <a:avLst/>
            <a:gdLst>
              <a:gd name="T0" fmla="*/ 44 w 113"/>
              <a:gd name="T1" fmla="*/ 0 h 126"/>
              <a:gd name="T2" fmla="*/ 61 w 113"/>
              <a:gd name="T3" fmla="*/ 14 h 126"/>
              <a:gd name="T4" fmla="*/ 76 w 113"/>
              <a:gd name="T5" fmla="*/ 11 h 126"/>
              <a:gd name="T6" fmla="*/ 90 w 113"/>
              <a:gd name="T7" fmla="*/ 5 h 126"/>
              <a:gd name="T8" fmla="*/ 94 w 113"/>
              <a:gd name="T9" fmla="*/ 5 h 126"/>
              <a:gd name="T10" fmla="*/ 102 w 113"/>
              <a:gd name="T11" fmla="*/ 6 h 126"/>
              <a:gd name="T12" fmla="*/ 105 w 113"/>
              <a:gd name="T13" fmla="*/ 14 h 126"/>
              <a:gd name="T14" fmla="*/ 104 w 113"/>
              <a:gd name="T15" fmla="*/ 24 h 126"/>
              <a:gd name="T16" fmla="*/ 109 w 113"/>
              <a:gd name="T17" fmla="*/ 24 h 126"/>
              <a:gd name="T18" fmla="*/ 109 w 113"/>
              <a:gd name="T19" fmla="*/ 25 h 126"/>
              <a:gd name="T20" fmla="*/ 110 w 113"/>
              <a:gd name="T21" fmla="*/ 28 h 126"/>
              <a:gd name="T22" fmla="*/ 110 w 113"/>
              <a:gd name="T23" fmla="*/ 29 h 126"/>
              <a:gd name="T24" fmla="*/ 106 w 113"/>
              <a:gd name="T25" fmla="*/ 40 h 126"/>
              <a:gd name="T26" fmla="*/ 112 w 113"/>
              <a:gd name="T27" fmla="*/ 47 h 126"/>
              <a:gd name="T28" fmla="*/ 113 w 113"/>
              <a:gd name="T29" fmla="*/ 50 h 126"/>
              <a:gd name="T30" fmla="*/ 109 w 113"/>
              <a:gd name="T31" fmla="*/ 54 h 126"/>
              <a:gd name="T32" fmla="*/ 106 w 113"/>
              <a:gd name="T33" fmla="*/ 58 h 126"/>
              <a:gd name="T34" fmla="*/ 104 w 113"/>
              <a:gd name="T35" fmla="*/ 74 h 126"/>
              <a:gd name="T36" fmla="*/ 105 w 113"/>
              <a:gd name="T37" fmla="*/ 85 h 126"/>
              <a:gd name="T38" fmla="*/ 104 w 113"/>
              <a:gd name="T39" fmla="*/ 108 h 126"/>
              <a:gd name="T40" fmla="*/ 110 w 113"/>
              <a:gd name="T41" fmla="*/ 114 h 126"/>
              <a:gd name="T42" fmla="*/ 106 w 113"/>
              <a:gd name="T43" fmla="*/ 119 h 126"/>
              <a:gd name="T44" fmla="*/ 98 w 113"/>
              <a:gd name="T45" fmla="*/ 119 h 126"/>
              <a:gd name="T46" fmla="*/ 93 w 113"/>
              <a:gd name="T47" fmla="*/ 126 h 126"/>
              <a:gd name="T48" fmla="*/ 87 w 113"/>
              <a:gd name="T49" fmla="*/ 125 h 126"/>
              <a:gd name="T50" fmla="*/ 87 w 113"/>
              <a:gd name="T51" fmla="*/ 120 h 126"/>
              <a:gd name="T52" fmla="*/ 82 w 113"/>
              <a:gd name="T53" fmla="*/ 116 h 126"/>
              <a:gd name="T54" fmla="*/ 83 w 113"/>
              <a:gd name="T55" fmla="*/ 108 h 126"/>
              <a:gd name="T56" fmla="*/ 72 w 113"/>
              <a:gd name="T57" fmla="*/ 108 h 126"/>
              <a:gd name="T58" fmla="*/ 72 w 113"/>
              <a:gd name="T59" fmla="*/ 105 h 126"/>
              <a:gd name="T60" fmla="*/ 65 w 113"/>
              <a:gd name="T61" fmla="*/ 101 h 126"/>
              <a:gd name="T62" fmla="*/ 63 w 113"/>
              <a:gd name="T63" fmla="*/ 84 h 126"/>
              <a:gd name="T64" fmla="*/ 45 w 113"/>
              <a:gd name="T65" fmla="*/ 84 h 126"/>
              <a:gd name="T66" fmla="*/ 40 w 113"/>
              <a:gd name="T67" fmla="*/ 84 h 126"/>
              <a:gd name="T68" fmla="*/ 33 w 113"/>
              <a:gd name="T69" fmla="*/ 78 h 126"/>
              <a:gd name="T70" fmla="*/ 31 w 113"/>
              <a:gd name="T71" fmla="*/ 78 h 126"/>
              <a:gd name="T72" fmla="*/ 31 w 113"/>
              <a:gd name="T73" fmla="*/ 77 h 126"/>
              <a:gd name="T74" fmla="*/ 33 w 113"/>
              <a:gd name="T75" fmla="*/ 74 h 126"/>
              <a:gd name="T76" fmla="*/ 27 w 113"/>
              <a:gd name="T77" fmla="*/ 73 h 126"/>
              <a:gd name="T78" fmla="*/ 26 w 113"/>
              <a:gd name="T79" fmla="*/ 71 h 126"/>
              <a:gd name="T80" fmla="*/ 26 w 113"/>
              <a:gd name="T81" fmla="*/ 63 h 126"/>
              <a:gd name="T82" fmla="*/ 5 w 113"/>
              <a:gd name="T83" fmla="*/ 51 h 126"/>
              <a:gd name="T84" fmla="*/ 0 w 113"/>
              <a:gd name="T85" fmla="*/ 18 h 126"/>
              <a:gd name="T86" fmla="*/ 30 w 113"/>
              <a:gd name="T87" fmla="*/ 2 h 126"/>
              <a:gd name="T88" fmla="*/ 44 w 113"/>
              <a:gd name="T8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3" h="126">
                <a:moveTo>
                  <a:pt x="44" y="0"/>
                </a:moveTo>
                <a:lnTo>
                  <a:pt x="61" y="14"/>
                </a:lnTo>
                <a:lnTo>
                  <a:pt x="76" y="11"/>
                </a:lnTo>
                <a:lnTo>
                  <a:pt x="90" y="5"/>
                </a:lnTo>
                <a:lnTo>
                  <a:pt x="94" y="5"/>
                </a:lnTo>
                <a:lnTo>
                  <a:pt x="102" y="6"/>
                </a:lnTo>
                <a:lnTo>
                  <a:pt x="105" y="14"/>
                </a:lnTo>
                <a:lnTo>
                  <a:pt x="104" y="24"/>
                </a:lnTo>
                <a:lnTo>
                  <a:pt x="109" y="24"/>
                </a:lnTo>
                <a:lnTo>
                  <a:pt x="109" y="25"/>
                </a:lnTo>
                <a:lnTo>
                  <a:pt x="110" y="28"/>
                </a:lnTo>
                <a:lnTo>
                  <a:pt x="110" y="29"/>
                </a:lnTo>
                <a:lnTo>
                  <a:pt x="106" y="40"/>
                </a:lnTo>
                <a:lnTo>
                  <a:pt x="112" y="47"/>
                </a:lnTo>
                <a:lnTo>
                  <a:pt x="113" y="50"/>
                </a:lnTo>
                <a:lnTo>
                  <a:pt x="109" y="54"/>
                </a:lnTo>
                <a:lnTo>
                  <a:pt x="106" y="58"/>
                </a:lnTo>
                <a:lnTo>
                  <a:pt x="104" y="74"/>
                </a:lnTo>
                <a:lnTo>
                  <a:pt x="105" y="85"/>
                </a:lnTo>
                <a:lnTo>
                  <a:pt x="104" y="108"/>
                </a:lnTo>
                <a:lnTo>
                  <a:pt x="110" y="114"/>
                </a:lnTo>
                <a:lnTo>
                  <a:pt x="106" y="119"/>
                </a:lnTo>
                <a:lnTo>
                  <a:pt x="98" y="119"/>
                </a:lnTo>
                <a:lnTo>
                  <a:pt x="93" y="126"/>
                </a:lnTo>
                <a:lnTo>
                  <a:pt x="87" y="125"/>
                </a:lnTo>
                <a:lnTo>
                  <a:pt x="87" y="120"/>
                </a:lnTo>
                <a:lnTo>
                  <a:pt x="82" y="116"/>
                </a:lnTo>
                <a:lnTo>
                  <a:pt x="83" y="108"/>
                </a:lnTo>
                <a:lnTo>
                  <a:pt x="72" y="108"/>
                </a:lnTo>
                <a:lnTo>
                  <a:pt x="72" y="105"/>
                </a:lnTo>
                <a:lnTo>
                  <a:pt x="65" y="101"/>
                </a:lnTo>
                <a:lnTo>
                  <a:pt x="63" y="84"/>
                </a:lnTo>
                <a:lnTo>
                  <a:pt x="45" y="84"/>
                </a:lnTo>
                <a:lnTo>
                  <a:pt x="40" y="84"/>
                </a:lnTo>
                <a:lnTo>
                  <a:pt x="33" y="78"/>
                </a:lnTo>
                <a:lnTo>
                  <a:pt x="31" y="78"/>
                </a:lnTo>
                <a:lnTo>
                  <a:pt x="31" y="77"/>
                </a:lnTo>
                <a:lnTo>
                  <a:pt x="33" y="74"/>
                </a:lnTo>
                <a:lnTo>
                  <a:pt x="27" y="73"/>
                </a:lnTo>
                <a:lnTo>
                  <a:pt x="26" y="71"/>
                </a:lnTo>
                <a:lnTo>
                  <a:pt x="26" y="63"/>
                </a:lnTo>
                <a:lnTo>
                  <a:pt x="5" y="51"/>
                </a:lnTo>
                <a:lnTo>
                  <a:pt x="0" y="18"/>
                </a:lnTo>
                <a:lnTo>
                  <a:pt x="30" y="2"/>
                </a:lnTo>
                <a:lnTo>
                  <a:pt x="4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1316">
            <a:extLst>
              <a:ext uri="{FF2B5EF4-FFF2-40B4-BE49-F238E27FC236}">
                <a16:creationId xmlns:a16="http://schemas.microsoft.com/office/drawing/2014/main" id="{E75053C1-1041-A469-458C-AD212F5B31CB}"/>
              </a:ext>
            </a:extLst>
          </p:cNvPr>
          <p:cNvSpPr>
            <a:spLocks/>
          </p:cNvSpPr>
          <p:nvPr/>
        </p:nvSpPr>
        <p:spPr bwMode="auto">
          <a:xfrm>
            <a:off x="5689627" y="3451233"/>
            <a:ext cx="203201" cy="255588"/>
          </a:xfrm>
          <a:custGeom>
            <a:avLst/>
            <a:gdLst>
              <a:gd name="T0" fmla="*/ 128 w 128"/>
              <a:gd name="T1" fmla="*/ 2 h 161"/>
              <a:gd name="T2" fmla="*/ 109 w 128"/>
              <a:gd name="T3" fmla="*/ 15 h 161"/>
              <a:gd name="T4" fmla="*/ 109 w 128"/>
              <a:gd name="T5" fmla="*/ 16 h 161"/>
              <a:gd name="T6" fmla="*/ 105 w 128"/>
              <a:gd name="T7" fmla="*/ 17 h 161"/>
              <a:gd name="T8" fmla="*/ 95 w 128"/>
              <a:gd name="T9" fmla="*/ 49 h 161"/>
              <a:gd name="T10" fmla="*/ 94 w 128"/>
              <a:gd name="T11" fmla="*/ 51 h 161"/>
              <a:gd name="T12" fmla="*/ 75 w 128"/>
              <a:gd name="T13" fmla="*/ 86 h 161"/>
              <a:gd name="T14" fmla="*/ 75 w 128"/>
              <a:gd name="T15" fmla="*/ 95 h 161"/>
              <a:gd name="T16" fmla="*/ 58 w 128"/>
              <a:gd name="T17" fmla="*/ 94 h 161"/>
              <a:gd name="T18" fmla="*/ 60 w 128"/>
              <a:gd name="T19" fmla="*/ 99 h 161"/>
              <a:gd name="T20" fmla="*/ 64 w 128"/>
              <a:gd name="T21" fmla="*/ 110 h 161"/>
              <a:gd name="T22" fmla="*/ 65 w 128"/>
              <a:gd name="T23" fmla="*/ 114 h 161"/>
              <a:gd name="T24" fmla="*/ 66 w 128"/>
              <a:gd name="T25" fmla="*/ 121 h 161"/>
              <a:gd name="T26" fmla="*/ 66 w 128"/>
              <a:gd name="T27" fmla="*/ 124 h 161"/>
              <a:gd name="T28" fmla="*/ 66 w 128"/>
              <a:gd name="T29" fmla="*/ 128 h 161"/>
              <a:gd name="T30" fmla="*/ 62 w 128"/>
              <a:gd name="T31" fmla="*/ 159 h 161"/>
              <a:gd name="T32" fmla="*/ 62 w 128"/>
              <a:gd name="T33" fmla="*/ 161 h 161"/>
              <a:gd name="T34" fmla="*/ 62 w 128"/>
              <a:gd name="T35" fmla="*/ 159 h 161"/>
              <a:gd name="T36" fmla="*/ 43 w 128"/>
              <a:gd name="T37" fmla="*/ 126 h 161"/>
              <a:gd name="T38" fmla="*/ 43 w 128"/>
              <a:gd name="T39" fmla="*/ 125 h 161"/>
              <a:gd name="T40" fmla="*/ 36 w 128"/>
              <a:gd name="T41" fmla="*/ 116 h 161"/>
              <a:gd name="T42" fmla="*/ 32 w 128"/>
              <a:gd name="T43" fmla="*/ 113 h 161"/>
              <a:gd name="T44" fmla="*/ 25 w 128"/>
              <a:gd name="T45" fmla="*/ 107 h 161"/>
              <a:gd name="T46" fmla="*/ 19 w 128"/>
              <a:gd name="T47" fmla="*/ 110 h 161"/>
              <a:gd name="T48" fmla="*/ 17 w 128"/>
              <a:gd name="T49" fmla="*/ 109 h 161"/>
              <a:gd name="T50" fmla="*/ 9 w 128"/>
              <a:gd name="T51" fmla="*/ 103 h 161"/>
              <a:gd name="T52" fmla="*/ 10 w 128"/>
              <a:gd name="T53" fmla="*/ 102 h 161"/>
              <a:gd name="T54" fmla="*/ 12 w 128"/>
              <a:gd name="T55" fmla="*/ 99 h 161"/>
              <a:gd name="T56" fmla="*/ 0 w 128"/>
              <a:gd name="T57" fmla="*/ 101 h 161"/>
              <a:gd name="T58" fmla="*/ 1 w 128"/>
              <a:gd name="T59" fmla="*/ 79 h 161"/>
              <a:gd name="T60" fmla="*/ 8 w 128"/>
              <a:gd name="T61" fmla="*/ 72 h 161"/>
              <a:gd name="T62" fmla="*/ 1 w 128"/>
              <a:gd name="T63" fmla="*/ 66 h 161"/>
              <a:gd name="T64" fmla="*/ 23 w 128"/>
              <a:gd name="T65" fmla="*/ 60 h 161"/>
              <a:gd name="T66" fmla="*/ 23 w 128"/>
              <a:gd name="T67" fmla="*/ 51 h 161"/>
              <a:gd name="T68" fmla="*/ 23 w 128"/>
              <a:gd name="T69" fmla="*/ 39 h 161"/>
              <a:gd name="T70" fmla="*/ 30 w 128"/>
              <a:gd name="T71" fmla="*/ 42 h 161"/>
              <a:gd name="T72" fmla="*/ 31 w 128"/>
              <a:gd name="T73" fmla="*/ 34 h 161"/>
              <a:gd name="T74" fmla="*/ 43 w 128"/>
              <a:gd name="T75" fmla="*/ 34 h 161"/>
              <a:gd name="T76" fmla="*/ 47 w 128"/>
              <a:gd name="T77" fmla="*/ 32 h 161"/>
              <a:gd name="T78" fmla="*/ 50 w 128"/>
              <a:gd name="T79" fmla="*/ 28 h 161"/>
              <a:gd name="T80" fmla="*/ 46 w 128"/>
              <a:gd name="T81" fmla="*/ 20 h 161"/>
              <a:gd name="T82" fmla="*/ 53 w 128"/>
              <a:gd name="T83" fmla="*/ 19 h 161"/>
              <a:gd name="T84" fmla="*/ 55 w 128"/>
              <a:gd name="T85" fmla="*/ 9 h 161"/>
              <a:gd name="T86" fmla="*/ 62 w 128"/>
              <a:gd name="T87" fmla="*/ 8 h 161"/>
              <a:gd name="T88" fmla="*/ 66 w 128"/>
              <a:gd name="T89" fmla="*/ 0 h 161"/>
              <a:gd name="T90" fmla="*/ 81 w 128"/>
              <a:gd name="T91" fmla="*/ 1 h 161"/>
              <a:gd name="T92" fmla="*/ 95 w 128"/>
              <a:gd name="T93" fmla="*/ 2 h 161"/>
              <a:gd name="T94" fmla="*/ 98 w 128"/>
              <a:gd name="T95" fmla="*/ 2 h 161"/>
              <a:gd name="T96" fmla="*/ 102 w 128"/>
              <a:gd name="T97" fmla="*/ 2 h 161"/>
              <a:gd name="T98" fmla="*/ 103 w 128"/>
              <a:gd name="T99" fmla="*/ 2 h 161"/>
              <a:gd name="T100" fmla="*/ 116 w 128"/>
              <a:gd name="T101" fmla="*/ 0 h 161"/>
              <a:gd name="T102" fmla="*/ 128 w 128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61">
                <a:moveTo>
                  <a:pt x="128" y="2"/>
                </a:moveTo>
                <a:lnTo>
                  <a:pt x="109" y="15"/>
                </a:lnTo>
                <a:lnTo>
                  <a:pt x="109" y="16"/>
                </a:lnTo>
                <a:lnTo>
                  <a:pt x="105" y="17"/>
                </a:lnTo>
                <a:lnTo>
                  <a:pt x="95" y="49"/>
                </a:lnTo>
                <a:lnTo>
                  <a:pt x="94" y="51"/>
                </a:lnTo>
                <a:lnTo>
                  <a:pt x="75" y="86"/>
                </a:lnTo>
                <a:lnTo>
                  <a:pt x="75" y="95"/>
                </a:lnTo>
                <a:lnTo>
                  <a:pt x="58" y="94"/>
                </a:lnTo>
                <a:lnTo>
                  <a:pt x="60" y="99"/>
                </a:lnTo>
                <a:lnTo>
                  <a:pt x="64" y="110"/>
                </a:lnTo>
                <a:lnTo>
                  <a:pt x="65" y="114"/>
                </a:lnTo>
                <a:lnTo>
                  <a:pt x="66" y="121"/>
                </a:lnTo>
                <a:lnTo>
                  <a:pt x="66" y="124"/>
                </a:lnTo>
                <a:lnTo>
                  <a:pt x="66" y="128"/>
                </a:lnTo>
                <a:lnTo>
                  <a:pt x="62" y="159"/>
                </a:lnTo>
                <a:lnTo>
                  <a:pt x="62" y="161"/>
                </a:lnTo>
                <a:lnTo>
                  <a:pt x="62" y="159"/>
                </a:lnTo>
                <a:lnTo>
                  <a:pt x="43" y="126"/>
                </a:lnTo>
                <a:lnTo>
                  <a:pt x="43" y="125"/>
                </a:lnTo>
                <a:lnTo>
                  <a:pt x="36" y="116"/>
                </a:lnTo>
                <a:lnTo>
                  <a:pt x="32" y="113"/>
                </a:lnTo>
                <a:lnTo>
                  <a:pt x="25" y="107"/>
                </a:lnTo>
                <a:lnTo>
                  <a:pt x="19" y="110"/>
                </a:lnTo>
                <a:lnTo>
                  <a:pt x="17" y="109"/>
                </a:lnTo>
                <a:lnTo>
                  <a:pt x="9" y="103"/>
                </a:lnTo>
                <a:lnTo>
                  <a:pt x="10" y="102"/>
                </a:lnTo>
                <a:lnTo>
                  <a:pt x="12" y="99"/>
                </a:lnTo>
                <a:lnTo>
                  <a:pt x="0" y="101"/>
                </a:lnTo>
                <a:lnTo>
                  <a:pt x="1" y="79"/>
                </a:lnTo>
                <a:lnTo>
                  <a:pt x="8" y="72"/>
                </a:lnTo>
                <a:lnTo>
                  <a:pt x="1" y="66"/>
                </a:lnTo>
                <a:lnTo>
                  <a:pt x="23" y="60"/>
                </a:lnTo>
                <a:lnTo>
                  <a:pt x="23" y="51"/>
                </a:lnTo>
                <a:lnTo>
                  <a:pt x="23" y="39"/>
                </a:lnTo>
                <a:lnTo>
                  <a:pt x="30" y="42"/>
                </a:lnTo>
                <a:lnTo>
                  <a:pt x="31" y="34"/>
                </a:lnTo>
                <a:lnTo>
                  <a:pt x="43" y="34"/>
                </a:lnTo>
                <a:lnTo>
                  <a:pt x="47" y="32"/>
                </a:lnTo>
                <a:lnTo>
                  <a:pt x="50" y="28"/>
                </a:lnTo>
                <a:lnTo>
                  <a:pt x="46" y="20"/>
                </a:lnTo>
                <a:lnTo>
                  <a:pt x="53" y="19"/>
                </a:lnTo>
                <a:lnTo>
                  <a:pt x="55" y="9"/>
                </a:lnTo>
                <a:lnTo>
                  <a:pt x="62" y="8"/>
                </a:lnTo>
                <a:lnTo>
                  <a:pt x="66" y="0"/>
                </a:lnTo>
                <a:lnTo>
                  <a:pt x="81" y="1"/>
                </a:lnTo>
                <a:lnTo>
                  <a:pt x="95" y="2"/>
                </a:lnTo>
                <a:lnTo>
                  <a:pt x="98" y="2"/>
                </a:lnTo>
                <a:lnTo>
                  <a:pt x="102" y="2"/>
                </a:lnTo>
                <a:lnTo>
                  <a:pt x="103" y="2"/>
                </a:lnTo>
                <a:lnTo>
                  <a:pt x="116" y="0"/>
                </a:lnTo>
                <a:lnTo>
                  <a:pt x="128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1317">
            <a:extLst>
              <a:ext uri="{FF2B5EF4-FFF2-40B4-BE49-F238E27FC236}">
                <a16:creationId xmlns:a16="http://schemas.microsoft.com/office/drawing/2014/main" id="{A7C64289-E70B-30B9-BD5B-99685207CF95}"/>
              </a:ext>
            </a:extLst>
          </p:cNvPr>
          <p:cNvSpPr>
            <a:spLocks/>
          </p:cNvSpPr>
          <p:nvPr/>
        </p:nvSpPr>
        <p:spPr bwMode="auto">
          <a:xfrm>
            <a:off x="5489601" y="3454408"/>
            <a:ext cx="125413" cy="34925"/>
          </a:xfrm>
          <a:custGeom>
            <a:avLst/>
            <a:gdLst>
              <a:gd name="T0" fmla="*/ 0 w 79"/>
              <a:gd name="T1" fmla="*/ 19 h 22"/>
              <a:gd name="T2" fmla="*/ 23 w 79"/>
              <a:gd name="T3" fmla="*/ 11 h 22"/>
              <a:gd name="T4" fmla="*/ 33 w 79"/>
              <a:gd name="T5" fmla="*/ 11 h 22"/>
              <a:gd name="T6" fmla="*/ 41 w 79"/>
              <a:gd name="T7" fmla="*/ 10 h 22"/>
              <a:gd name="T8" fmla="*/ 42 w 79"/>
              <a:gd name="T9" fmla="*/ 10 h 22"/>
              <a:gd name="T10" fmla="*/ 46 w 79"/>
              <a:gd name="T11" fmla="*/ 9 h 22"/>
              <a:gd name="T12" fmla="*/ 57 w 79"/>
              <a:gd name="T13" fmla="*/ 2 h 22"/>
              <a:gd name="T14" fmla="*/ 61 w 79"/>
              <a:gd name="T15" fmla="*/ 2 h 22"/>
              <a:gd name="T16" fmla="*/ 67 w 79"/>
              <a:gd name="T17" fmla="*/ 0 h 22"/>
              <a:gd name="T18" fmla="*/ 70 w 79"/>
              <a:gd name="T19" fmla="*/ 2 h 22"/>
              <a:gd name="T20" fmla="*/ 75 w 79"/>
              <a:gd name="T21" fmla="*/ 3 h 22"/>
              <a:gd name="T22" fmla="*/ 75 w 79"/>
              <a:gd name="T23" fmla="*/ 6 h 22"/>
              <a:gd name="T24" fmla="*/ 75 w 79"/>
              <a:gd name="T25" fmla="*/ 18 h 22"/>
              <a:gd name="T26" fmla="*/ 79 w 79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9" h="22">
                <a:moveTo>
                  <a:pt x="0" y="19"/>
                </a:moveTo>
                <a:lnTo>
                  <a:pt x="23" y="11"/>
                </a:lnTo>
                <a:lnTo>
                  <a:pt x="33" y="11"/>
                </a:lnTo>
                <a:lnTo>
                  <a:pt x="41" y="10"/>
                </a:lnTo>
                <a:lnTo>
                  <a:pt x="42" y="10"/>
                </a:lnTo>
                <a:lnTo>
                  <a:pt x="46" y="9"/>
                </a:lnTo>
                <a:lnTo>
                  <a:pt x="57" y="2"/>
                </a:lnTo>
                <a:lnTo>
                  <a:pt x="61" y="2"/>
                </a:lnTo>
                <a:lnTo>
                  <a:pt x="67" y="0"/>
                </a:lnTo>
                <a:lnTo>
                  <a:pt x="70" y="2"/>
                </a:lnTo>
                <a:lnTo>
                  <a:pt x="75" y="3"/>
                </a:lnTo>
                <a:lnTo>
                  <a:pt x="75" y="6"/>
                </a:lnTo>
                <a:lnTo>
                  <a:pt x="75" y="18"/>
                </a:lnTo>
                <a:lnTo>
                  <a:pt x="79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1318">
            <a:extLst>
              <a:ext uri="{FF2B5EF4-FFF2-40B4-BE49-F238E27FC236}">
                <a16:creationId xmlns:a16="http://schemas.microsoft.com/office/drawing/2014/main" id="{1C133BDD-45FC-A8E3-E1CB-04057F0620A8}"/>
              </a:ext>
            </a:extLst>
          </p:cNvPr>
          <p:cNvSpPr>
            <a:spLocks/>
          </p:cNvSpPr>
          <p:nvPr/>
        </p:nvSpPr>
        <p:spPr bwMode="auto">
          <a:xfrm>
            <a:off x="5407051" y="3482983"/>
            <a:ext cx="296864" cy="125413"/>
          </a:xfrm>
          <a:custGeom>
            <a:avLst/>
            <a:gdLst>
              <a:gd name="T0" fmla="*/ 131 w 187"/>
              <a:gd name="T1" fmla="*/ 4 h 79"/>
              <a:gd name="T2" fmla="*/ 137 w 187"/>
              <a:gd name="T3" fmla="*/ 4 h 79"/>
              <a:gd name="T4" fmla="*/ 135 w 187"/>
              <a:gd name="T5" fmla="*/ 1 h 79"/>
              <a:gd name="T6" fmla="*/ 139 w 187"/>
              <a:gd name="T7" fmla="*/ 0 h 79"/>
              <a:gd name="T8" fmla="*/ 141 w 187"/>
              <a:gd name="T9" fmla="*/ 3 h 79"/>
              <a:gd name="T10" fmla="*/ 142 w 187"/>
              <a:gd name="T11" fmla="*/ 3 h 79"/>
              <a:gd name="T12" fmla="*/ 143 w 187"/>
              <a:gd name="T13" fmla="*/ 6 h 79"/>
              <a:gd name="T14" fmla="*/ 142 w 187"/>
              <a:gd name="T15" fmla="*/ 11 h 79"/>
              <a:gd name="T16" fmla="*/ 153 w 187"/>
              <a:gd name="T17" fmla="*/ 15 h 79"/>
              <a:gd name="T18" fmla="*/ 154 w 187"/>
              <a:gd name="T19" fmla="*/ 15 h 79"/>
              <a:gd name="T20" fmla="*/ 165 w 187"/>
              <a:gd name="T21" fmla="*/ 8 h 79"/>
              <a:gd name="T22" fmla="*/ 179 w 187"/>
              <a:gd name="T23" fmla="*/ 12 h 79"/>
              <a:gd name="T24" fmla="*/ 187 w 187"/>
              <a:gd name="T25" fmla="*/ 11 h 79"/>
              <a:gd name="T26" fmla="*/ 179 w 187"/>
              <a:gd name="T27" fmla="*/ 22 h 79"/>
              <a:gd name="T28" fmla="*/ 171 w 187"/>
              <a:gd name="T29" fmla="*/ 29 h 79"/>
              <a:gd name="T30" fmla="*/ 167 w 187"/>
              <a:gd name="T31" fmla="*/ 30 h 79"/>
              <a:gd name="T32" fmla="*/ 164 w 187"/>
              <a:gd name="T33" fmla="*/ 29 h 79"/>
              <a:gd name="T34" fmla="*/ 157 w 187"/>
              <a:gd name="T35" fmla="*/ 23 h 79"/>
              <a:gd name="T36" fmla="*/ 157 w 187"/>
              <a:gd name="T37" fmla="*/ 27 h 79"/>
              <a:gd name="T38" fmla="*/ 156 w 187"/>
              <a:gd name="T39" fmla="*/ 30 h 79"/>
              <a:gd name="T40" fmla="*/ 156 w 187"/>
              <a:gd name="T41" fmla="*/ 31 h 79"/>
              <a:gd name="T42" fmla="*/ 148 w 187"/>
              <a:gd name="T43" fmla="*/ 55 h 79"/>
              <a:gd name="T44" fmla="*/ 142 w 187"/>
              <a:gd name="T45" fmla="*/ 56 h 79"/>
              <a:gd name="T46" fmla="*/ 139 w 187"/>
              <a:gd name="T47" fmla="*/ 53 h 79"/>
              <a:gd name="T48" fmla="*/ 135 w 187"/>
              <a:gd name="T49" fmla="*/ 51 h 79"/>
              <a:gd name="T50" fmla="*/ 133 w 187"/>
              <a:gd name="T51" fmla="*/ 48 h 79"/>
              <a:gd name="T52" fmla="*/ 122 w 187"/>
              <a:gd name="T53" fmla="*/ 52 h 79"/>
              <a:gd name="T54" fmla="*/ 120 w 187"/>
              <a:gd name="T55" fmla="*/ 52 h 79"/>
              <a:gd name="T56" fmla="*/ 117 w 187"/>
              <a:gd name="T57" fmla="*/ 59 h 79"/>
              <a:gd name="T58" fmla="*/ 116 w 187"/>
              <a:gd name="T59" fmla="*/ 61 h 79"/>
              <a:gd name="T60" fmla="*/ 115 w 187"/>
              <a:gd name="T61" fmla="*/ 61 h 79"/>
              <a:gd name="T62" fmla="*/ 109 w 187"/>
              <a:gd name="T63" fmla="*/ 63 h 79"/>
              <a:gd name="T64" fmla="*/ 108 w 187"/>
              <a:gd name="T65" fmla="*/ 63 h 79"/>
              <a:gd name="T66" fmla="*/ 96 w 187"/>
              <a:gd name="T67" fmla="*/ 67 h 79"/>
              <a:gd name="T68" fmla="*/ 87 w 187"/>
              <a:gd name="T69" fmla="*/ 56 h 79"/>
              <a:gd name="T70" fmla="*/ 79 w 187"/>
              <a:gd name="T71" fmla="*/ 59 h 79"/>
              <a:gd name="T72" fmla="*/ 75 w 187"/>
              <a:gd name="T73" fmla="*/ 57 h 79"/>
              <a:gd name="T74" fmla="*/ 62 w 187"/>
              <a:gd name="T75" fmla="*/ 61 h 79"/>
              <a:gd name="T76" fmla="*/ 59 w 187"/>
              <a:gd name="T77" fmla="*/ 68 h 79"/>
              <a:gd name="T78" fmla="*/ 45 w 187"/>
              <a:gd name="T79" fmla="*/ 75 h 79"/>
              <a:gd name="T80" fmla="*/ 21 w 187"/>
              <a:gd name="T81" fmla="*/ 79 h 79"/>
              <a:gd name="T82" fmla="*/ 10 w 187"/>
              <a:gd name="T83" fmla="*/ 71 h 79"/>
              <a:gd name="T84" fmla="*/ 2 w 187"/>
              <a:gd name="T85" fmla="*/ 70 h 79"/>
              <a:gd name="T86" fmla="*/ 0 w 187"/>
              <a:gd name="T87" fmla="*/ 7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7" h="79">
                <a:moveTo>
                  <a:pt x="131" y="4"/>
                </a:moveTo>
                <a:lnTo>
                  <a:pt x="137" y="4"/>
                </a:lnTo>
                <a:lnTo>
                  <a:pt x="135" y="1"/>
                </a:lnTo>
                <a:lnTo>
                  <a:pt x="139" y="0"/>
                </a:lnTo>
                <a:lnTo>
                  <a:pt x="141" y="3"/>
                </a:lnTo>
                <a:lnTo>
                  <a:pt x="142" y="3"/>
                </a:lnTo>
                <a:lnTo>
                  <a:pt x="143" y="6"/>
                </a:lnTo>
                <a:lnTo>
                  <a:pt x="142" y="11"/>
                </a:lnTo>
                <a:lnTo>
                  <a:pt x="153" y="15"/>
                </a:lnTo>
                <a:lnTo>
                  <a:pt x="154" y="15"/>
                </a:lnTo>
                <a:lnTo>
                  <a:pt x="165" y="8"/>
                </a:lnTo>
                <a:lnTo>
                  <a:pt x="179" y="12"/>
                </a:lnTo>
                <a:lnTo>
                  <a:pt x="187" y="11"/>
                </a:lnTo>
                <a:lnTo>
                  <a:pt x="179" y="22"/>
                </a:lnTo>
                <a:lnTo>
                  <a:pt x="171" y="29"/>
                </a:lnTo>
                <a:lnTo>
                  <a:pt x="167" y="30"/>
                </a:lnTo>
                <a:lnTo>
                  <a:pt x="164" y="29"/>
                </a:lnTo>
                <a:lnTo>
                  <a:pt x="157" y="23"/>
                </a:lnTo>
                <a:lnTo>
                  <a:pt x="157" y="27"/>
                </a:lnTo>
                <a:lnTo>
                  <a:pt x="156" y="30"/>
                </a:lnTo>
                <a:lnTo>
                  <a:pt x="156" y="31"/>
                </a:lnTo>
                <a:lnTo>
                  <a:pt x="148" y="55"/>
                </a:lnTo>
                <a:lnTo>
                  <a:pt x="142" y="56"/>
                </a:lnTo>
                <a:lnTo>
                  <a:pt x="139" y="53"/>
                </a:lnTo>
                <a:lnTo>
                  <a:pt x="135" y="51"/>
                </a:lnTo>
                <a:lnTo>
                  <a:pt x="133" y="48"/>
                </a:lnTo>
                <a:lnTo>
                  <a:pt x="122" y="52"/>
                </a:lnTo>
                <a:lnTo>
                  <a:pt x="120" y="52"/>
                </a:lnTo>
                <a:lnTo>
                  <a:pt x="117" y="59"/>
                </a:lnTo>
                <a:lnTo>
                  <a:pt x="116" y="61"/>
                </a:lnTo>
                <a:lnTo>
                  <a:pt x="115" y="61"/>
                </a:lnTo>
                <a:lnTo>
                  <a:pt x="109" y="63"/>
                </a:lnTo>
                <a:lnTo>
                  <a:pt x="108" y="63"/>
                </a:lnTo>
                <a:lnTo>
                  <a:pt x="96" y="67"/>
                </a:lnTo>
                <a:lnTo>
                  <a:pt x="87" y="56"/>
                </a:lnTo>
                <a:lnTo>
                  <a:pt x="79" y="59"/>
                </a:lnTo>
                <a:lnTo>
                  <a:pt x="75" y="57"/>
                </a:lnTo>
                <a:lnTo>
                  <a:pt x="62" y="61"/>
                </a:lnTo>
                <a:lnTo>
                  <a:pt x="59" y="68"/>
                </a:lnTo>
                <a:lnTo>
                  <a:pt x="45" y="75"/>
                </a:lnTo>
                <a:lnTo>
                  <a:pt x="21" y="79"/>
                </a:lnTo>
                <a:lnTo>
                  <a:pt x="10" y="71"/>
                </a:lnTo>
                <a:lnTo>
                  <a:pt x="2" y="70"/>
                </a:lnTo>
                <a:lnTo>
                  <a:pt x="0" y="7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1319">
            <a:extLst>
              <a:ext uri="{FF2B5EF4-FFF2-40B4-BE49-F238E27FC236}">
                <a16:creationId xmlns:a16="http://schemas.microsoft.com/office/drawing/2014/main" id="{387E8334-AB56-EE32-F8D5-E86FD45C605C}"/>
              </a:ext>
            </a:extLst>
          </p:cNvPr>
          <p:cNvSpPr>
            <a:spLocks/>
          </p:cNvSpPr>
          <p:nvPr/>
        </p:nvSpPr>
        <p:spPr bwMode="auto">
          <a:xfrm>
            <a:off x="5108600" y="3576646"/>
            <a:ext cx="280989" cy="249238"/>
          </a:xfrm>
          <a:custGeom>
            <a:avLst/>
            <a:gdLst>
              <a:gd name="T0" fmla="*/ 135 w 177"/>
              <a:gd name="T1" fmla="*/ 88 h 157"/>
              <a:gd name="T2" fmla="*/ 146 w 177"/>
              <a:gd name="T3" fmla="*/ 101 h 157"/>
              <a:gd name="T4" fmla="*/ 151 w 177"/>
              <a:gd name="T5" fmla="*/ 99 h 157"/>
              <a:gd name="T6" fmla="*/ 153 w 177"/>
              <a:gd name="T7" fmla="*/ 102 h 157"/>
              <a:gd name="T8" fmla="*/ 151 w 177"/>
              <a:gd name="T9" fmla="*/ 109 h 157"/>
              <a:gd name="T10" fmla="*/ 153 w 177"/>
              <a:gd name="T11" fmla="*/ 113 h 157"/>
              <a:gd name="T12" fmla="*/ 157 w 177"/>
              <a:gd name="T13" fmla="*/ 118 h 157"/>
              <a:gd name="T14" fmla="*/ 177 w 177"/>
              <a:gd name="T15" fmla="*/ 128 h 157"/>
              <a:gd name="T16" fmla="*/ 176 w 177"/>
              <a:gd name="T17" fmla="*/ 133 h 157"/>
              <a:gd name="T18" fmla="*/ 173 w 177"/>
              <a:gd name="T19" fmla="*/ 142 h 157"/>
              <a:gd name="T20" fmla="*/ 172 w 177"/>
              <a:gd name="T21" fmla="*/ 148 h 157"/>
              <a:gd name="T22" fmla="*/ 154 w 177"/>
              <a:gd name="T23" fmla="*/ 154 h 157"/>
              <a:gd name="T24" fmla="*/ 136 w 177"/>
              <a:gd name="T25" fmla="*/ 157 h 157"/>
              <a:gd name="T26" fmla="*/ 139 w 177"/>
              <a:gd name="T27" fmla="*/ 150 h 157"/>
              <a:gd name="T28" fmla="*/ 123 w 177"/>
              <a:gd name="T29" fmla="*/ 137 h 157"/>
              <a:gd name="T30" fmla="*/ 117 w 177"/>
              <a:gd name="T31" fmla="*/ 133 h 157"/>
              <a:gd name="T32" fmla="*/ 116 w 177"/>
              <a:gd name="T33" fmla="*/ 128 h 157"/>
              <a:gd name="T34" fmla="*/ 114 w 177"/>
              <a:gd name="T35" fmla="*/ 121 h 157"/>
              <a:gd name="T36" fmla="*/ 113 w 177"/>
              <a:gd name="T37" fmla="*/ 120 h 157"/>
              <a:gd name="T38" fmla="*/ 109 w 177"/>
              <a:gd name="T39" fmla="*/ 121 h 157"/>
              <a:gd name="T40" fmla="*/ 102 w 177"/>
              <a:gd name="T41" fmla="*/ 125 h 157"/>
              <a:gd name="T42" fmla="*/ 91 w 177"/>
              <a:gd name="T43" fmla="*/ 120 h 157"/>
              <a:gd name="T44" fmla="*/ 79 w 177"/>
              <a:gd name="T45" fmla="*/ 101 h 157"/>
              <a:gd name="T46" fmla="*/ 39 w 177"/>
              <a:gd name="T47" fmla="*/ 87 h 157"/>
              <a:gd name="T48" fmla="*/ 35 w 177"/>
              <a:gd name="T49" fmla="*/ 83 h 157"/>
              <a:gd name="T50" fmla="*/ 0 w 177"/>
              <a:gd name="T51" fmla="*/ 43 h 157"/>
              <a:gd name="T52" fmla="*/ 46 w 177"/>
              <a:gd name="T53" fmla="*/ 0 h 157"/>
              <a:gd name="T54" fmla="*/ 83 w 177"/>
              <a:gd name="T55" fmla="*/ 38 h 157"/>
              <a:gd name="T56" fmla="*/ 124 w 177"/>
              <a:gd name="T57" fmla="*/ 83 h 157"/>
              <a:gd name="T58" fmla="*/ 125 w 177"/>
              <a:gd name="T59" fmla="*/ 84 h 157"/>
              <a:gd name="T60" fmla="*/ 131 w 177"/>
              <a:gd name="T61" fmla="*/ 86 h 157"/>
              <a:gd name="T62" fmla="*/ 132 w 177"/>
              <a:gd name="T63" fmla="*/ 86 h 157"/>
              <a:gd name="T64" fmla="*/ 135 w 177"/>
              <a:gd name="T65" fmla="*/ 8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7" h="157">
                <a:moveTo>
                  <a:pt x="135" y="88"/>
                </a:moveTo>
                <a:lnTo>
                  <a:pt x="146" y="101"/>
                </a:lnTo>
                <a:lnTo>
                  <a:pt x="151" y="99"/>
                </a:lnTo>
                <a:lnTo>
                  <a:pt x="153" y="102"/>
                </a:lnTo>
                <a:lnTo>
                  <a:pt x="151" y="109"/>
                </a:lnTo>
                <a:lnTo>
                  <a:pt x="153" y="113"/>
                </a:lnTo>
                <a:lnTo>
                  <a:pt x="157" y="118"/>
                </a:lnTo>
                <a:lnTo>
                  <a:pt x="177" y="128"/>
                </a:lnTo>
                <a:lnTo>
                  <a:pt x="176" y="133"/>
                </a:lnTo>
                <a:lnTo>
                  <a:pt x="173" y="142"/>
                </a:lnTo>
                <a:lnTo>
                  <a:pt x="172" y="148"/>
                </a:lnTo>
                <a:lnTo>
                  <a:pt x="154" y="154"/>
                </a:lnTo>
                <a:lnTo>
                  <a:pt x="136" y="157"/>
                </a:lnTo>
                <a:lnTo>
                  <a:pt x="139" y="150"/>
                </a:lnTo>
                <a:lnTo>
                  <a:pt x="123" y="137"/>
                </a:lnTo>
                <a:lnTo>
                  <a:pt x="117" y="133"/>
                </a:lnTo>
                <a:lnTo>
                  <a:pt x="116" y="128"/>
                </a:lnTo>
                <a:lnTo>
                  <a:pt x="114" y="121"/>
                </a:lnTo>
                <a:lnTo>
                  <a:pt x="113" y="120"/>
                </a:lnTo>
                <a:lnTo>
                  <a:pt x="109" y="121"/>
                </a:lnTo>
                <a:lnTo>
                  <a:pt x="102" y="125"/>
                </a:lnTo>
                <a:lnTo>
                  <a:pt x="91" y="120"/>
                </a:lnTo>
                <a:lnTo>
                  <a:pt x="79" y="101"/>
                </a:lnTo>
                <a:lnTo>
                  <a:pt x="39" y="87"/>
                </a:lnTo>
                <a:lnTo>
                  <a:pt x="35" y="83"/>
                </a:lnTo>
                <a:lnTo>
                  <a:pt x="0" y="43"/>
                </a:lnTo>
                <a:lnTo>
                  <a:pt x="46" y="0"/>
                </a:lnTo>
                <a:lnTo>
                  <a:pt x="83" y="38"/>
                </a:lnTo>
                <a:lnTo>
                  <a:pt x="124" y="83"/>
                </a:lnTo>
                <a:lnTo>
                  <a:pt x="125" y="84"/>
                </a:lnTo>
                <a:lnTo>
                  <a:pt x="131" y="86"/>
                </a:lnTo>
                <a:lnTo>
                  <a:pt x="132" y="86"/>
                </a:lnTo>
                <a:lnTo>
                  <a:pt x="135" y="8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1320">
            <a:extLst>
              <a:ext uri="{FF2B5EF4-FFF2-40B4-BE49-F238E27FC236}">
                <a16:creationId xmlns:a16="http://schemas.microsoft.com/office/drawing/2014/main" id="{B1FB7598-8351-F076-A6B0-E34E57DD4A95}"/>
              </a:ext>
            </a:extLst>
          </p:cNvPr>
          <p:cNvSpPr>
            <a:spLocks/>
          </p:cNvSpPr>
          <p:nvPr/>
        </p:nvSpPr>
        <p:spPr bwMode="auto">
          <a:xfrm>
            <a:off x="5430864" y="3768734"/>
            <a:ext cx="158751" cy="76200"/>
          </a:xfrm>
          <a:custGeom>
            <a:avLst/>
            <a:gdLst>
              <a:gd name="T0" fmla="*/ 0 w 100"/>
              <a:gd name="T1" fmla="*/ 48 h 48"/>
              <a:gd name="T2" fmla="*/ 7 w 100"/>
              <a:gd name="T3" fmla="*/ 46 h 48"/>
              <a:gd name="T4" fmla="*/ 10 w 100"/>
              <a:gd name="T5" fmla="*/ 41 h 48"/>
              <a:gd name="T6" fmla="*/ 10 w 100"/>
              <a:gd name="T7" fmla="*/ 42 h 48"/>
              <a:gd name="T8" fmla="*/ 10 w 100"/>
              <a:gd name="T9" fmla="*/ 44 h 48"/>
              <a:gd name="T10" fmla="*/ 11 w 100"/>
              <a:gd name="T11" fmla="*/ 42 h 48"/>
              <a:gd name="T12" fmla="*/ 15 w 100"/>
              <a:gd name="T13" fmla="*/ 41 h 48"/>
              <a:gd name="T14" fmla="*/ 22 w 100"/>
              <a:gd name="T15" fmla="*/ 41 h 48"/>
              <a:gd name="T16" fmla="*/ 23 w 100"/>
              <a:gd name="T17" fmla="*/ 34 h 48"/>
              <a:gd name="T18" fmla="*/ 44 w 100"/>
              <a:gd name="T19" fmla="*/ 25 h 48"/>
              <a:gd name="T20" fmla="*/ 59 w 100"/>
              <a:gd name="T21" fmla="*/ 21 h 48"/>
              <a:gd name="T22" fmla="*/ 71 w 100"/>
              <a:gd name="T23" fmla="*/ 12 h 48"/>
              <a:gd name="T24" fmla="*/ 90 w 100"/>
              <a:gd name="T25" fmla="*/ 0 h 48"/>
              <a:gd name="T26" fmla="*/ 93 w 100"/>
              <a:gd name="T27" fmla="*/ 8 h 48"/>
              <a:gd name="T28" fmla="*/ 93 w 100"/>
              <a:gd name="T29" fmla="*/ 19 h 48"/>
              <a:gd name="T30" fmla="*/ 93 w 100"/>
              <a:gd name="T31" fmla="*/ 25 h 48"/>
              <a:gd name="T32" fmla="*/ 93 w 100"/>
              <a:gd name="T33" fmla="*/ 29 h 48"/>
              <a:gd name="T34" fmla="*/ 98 w 100"/>
              <a:gd name="T35" fmla="*/ 31 h 48"/>
              <a:gd name="T36" fmla="*/ 100 w 100"/>
              <a:gd name="T37" fmla="*/ 34 h 48"/>
              <a:gd name="T38" fmla="*/ 100 w 100"/>
              <a:gd name="T39" fmla="*/ 3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" h="48">
                <a:moveTo>
                  <a:pt x="0" y="48"/>
                </a:moveTo>
                <a:lnTo>
                  <a:pt x="7" y="46"/>
                </a:lnTo>
                <a:lnTo>
                  <a:pt x="10" y="41"/>
                </a:lnTo>
                <a:lnTo>
                  <a:pt x="10" y="42"/>
                </a:lnTo>
                <a:lnTo>
                  <a:pt x="10" y="44"/>
                </a:lnTo>
                <a:lnTo>
                  <a:pt x="11" y="42"/>
                </a:lnTo>
                <a:lnTo>
                  <a:pt x="15" y="41"/>
                </a:lnTo>
                <a:lnTo>
                  <a:pt x="22" y="41"/>
                </a:lnTo>
                <a:lnTo>
                  <a:pt x="23" y="34"/>
                </a:lnTo>
                <a:lnTo>
                  <a:pt x="44" y="25"/>
                </a:lnTo>
                <a:lnTo>
                  <a:pt x="59" y="21"/>
                </a:lnTo>
                <a:lnTo>
                  <a:pt x="71" y="12"/>
                </a:lnTo>
                <a:lnTo>
                  <a:pt x="90" y="0"/>
                </a:lnTo>
                <a:lnTo>
                  <a:pt x="93" y="8"/>
                </a:lnTo>
                <a:lnTo>
                  <a:pt x="93" y="19"/>
                </a:lnTo>
                <a:lnTo>
                  <a:pt x="93" y="25"/>
                </a:lnTo>
                <a:lnTo>
                  <a:pt x="93" y="29"/>
                </a:lnTo>
                <a:lnTo>
                  <a:pt x="98" y="31"/>
                </a:lnTo>
                <a:lnTo>
                  <a:pt x="100" y="34"/>
                </a:lnTo>
                <a:lnTo>
                  <a:pt x="100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1321">
            <a:extLst>
              <a:ext uri="{FF2B5EF4-FFF2-40B4-BE49-F238E27FC236}">
                <a16:creationId xmlns:a16="http://schemas.microsoft.com/office/drawing/2014/main" id="{71B6C5A5-5B68-7806-FBB2-CED322506ED7}"/>
              </a:ext>
            </a:extLst>
          </p:cNvPr>
          <p:cNvSpPr>
            <a:spLocks/>
          </p:cNvSpPr>
          <p:nvPr/>
        </p:nvSpPr>
        <p:spPr bwMode="auto">
          <a:xfrm>
            <a:off x="5446739" y="3822709"/>
            <a:ext cx="203201" cy="141288"/>
          </a:xfrm>
          <a:custGeom>
            <a:avLst/>
            <a:gdLst>
              <a:gd name="T0" fmla="*/ 90 w 128"/>
              <a:gd name="T1" fmla="*/ 0 h 89"/>
              <a:gd name="T2" fmla="*/ 88 w 128"/>
              <a:gd name="T3" fmla="*/ 10 h 89"/>
              <a:gd name="T4" fmla="*/ 88 w 128"/>
              <a:gd name="T5" fmla="*/ 14 h 89"/>
              <a:gd name="T6" fmla="*/ 90 w 128"/>
              <a:gd name="T7" fmla="*/ 14 h 89"/>
              <a:gd name="T8" fmla="*/ 91 w 128"/>
              <a:gd name="T9" fmla="*/ 14 h 89"/>
              <a:gd name="T10" fmla="*/ 91 w 128"/>
              <a:gd name="T11" fmla="*/ 15 h 89"/>
              <a:gd name="T12" fmla="*/ 92 w 128"/>
              <a:gd name="T13" fmla="*/ 27 h 89"/>
              <a:gd name="T14" fmla="*/ 105 w 128"/>
              <a:gd name="T15" fmla="*/ 30 h 89"/>
              <a:gd name="T16" fmla="*/ 103 w 128"/>
              <a:gd name="T17" fmla="*/ 34 h 89"/>
              <a:gd name="T18" fmla="*/ 101 w 128"/>
              <a:gd name="T19" fmla="*/ 40 h 89"/>
              <a:gd name="T20" fmla="*/ 114 w 128"/>
              <a:gd name="T21" fmla="*/ 49 h 89"/>
              <a:gd name="T22" fmla="*/ 116 w 128"/>
              <a:gd name="T23" fmla="*/ 51 h 89"/>
              <a:gd name="T24" fmla="*/ 117 w 128"/>
              <a:gd name="T25" fmla="*/ 52 h 89"/>
              <a:gd name="T26" fmla="*/ 125 w 128"/>
              <a:gd name="T27" fmla="*/ 63 h 89"/>
              <a:gd name="T28" fmla="*/ 128 w 128"/>
              <a:gd name="T29" fmla="*/ 67 h 89"/>
              <a:gd name="T30" fmla="*/ 117 w 128"/>
              <a:gd name="T31" fmla="*/ 68 h 89"/>
              <a:gd name="T32" fmla="*/ 116 w 128"/>
              <a:gd name="T33" fmla="*/ 68 h 89"/>
              <a:gd name="T34" fmla="*/ 110 w 128"/>
              <a:gd name="T35" fmla="*/ 70 h 89"/>
              <a:gd name="T36" fmla="*/ 94 w 128"/>
              <a:gd name="T37" fmla="*/ 75 h 89"/>
              <a:gd name="T38" fmla="*/ 84 w 128"/>
              <a:gd name="T39" fmla="*/ 78 h 89"/>
              <a:gd name="T40" fmla="*/ 53 w 128"/>
              <a:gd name="T41" fmla="*/ 78 h 89"/>
              <a:gd name="T42" fmla="*/ 45 w 128"/>
              <a:gd name="T43" fmla="*/ 82 h 89"/>
              <a:gd name="T44" fmla="*/ 34 w 128"/>
              <a:gd name="T45" fmla="*/ 86 h 89"/>
              <a:gd name="T46" fmla="*/ 27 w 128"/>
              <a:gd name="T47" fmla="*/ 89 h 89"/>
              <a:gd name="T48" fmla="*/ 23 w 128"/>
              <a:gd name="T49" fmla="*/ 85 h 89"/>
              <a:gd name="T50" fmla="*/ 19 w 128"/>
              <a:gd name="T51" fmla="*/ 86 h 89"/>
              <a:gd name="T52" fmla="*/ 17 w 128"/>
              <a:gd name="T53" fmla="*/ 86 h 89"/>
              <a:gd name="T54" fmla="*/ 17 w 128"/>
              <a:gd name="T55" fmla="*/ 82 h 89"/>
              <a:gd name="T56" fmla="*/ 16 w 128"/>
              <a:gd name="T57" fmla="*/ 79 h 89"/>
              <a:gd name="T58" fmla="*/ 13 w 128"/>
              <a:gd name="T59" fmla="*/ 81 h 89"/>
              <a:gd name="T60" fmla="*/ 12 w 128"/>
              <a:gd name="T61" fmla="*/ 81 h 89"/>
              <a:gd name="T62" fmla="*/ 9 w 128"/>
              <a:gd name="T63" fmla="*/ 81 h 89"/>
              <a:gd name="T64" fmla="*/ 5 w 128"/>
              <a:gd name="T65" fmla="*/ 82 h 89"/>
              <a:gd name="T66" fmla="*/ 7 w 128"/>
              <a:gd name="T67" fmla="*/ 74 h 89"/>
              <a:gd name="T68" fmla="*/ 9 w 128"/>
              <a:gd name="T69" fmla="*/ 64 h 89"/>
              <a:gd name="T70" fmla="*/ 13 w 128"/>
              <a:gd name="T71" fmla="*/ 55 h 89"/>
              <a:gd name="T72" fmla="*/ 15 w 128"/>
              <a:gd name="T73" fmla="*/ 51 h 89"/>
              <a:gd name="T74" fmla="*/ 0 w 128"/>
              <a:gd name="T75" fmla="*/ 5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9">
                <a:moveTo>
                  <a:pt x="90" y="0"/>
                </a:moveTo>
                <a:lnTo>
                  <a:pt x="88" y="10"/>
                </a:lnTo>
                <a:lnTo>
                  <a:pt x="88" y="14"/>
                </a:lnTo>
                <a:lnTo>
                  <a:pt x="90" y="14"/>
                </a:lnTo>
                <a:lnTo>
                  <a:pt x="91" y="14"/>
                </a:lnTo>
                <a:lnTo>
                  <a:pt x="91" y="15"/>
                </a:lnTo>
                <a:lnTo>
                  <a:pt x="92" y="27"/>
                </a:lnTo>
                <a:lnTo>
                  <a:pt x="105" y="30"/>
                </a:lnTo>
                <a:lnTo>
                  <a:pt x="103" y="34"/>
                </a:lnTo>
                <a:lnTo>
                  <a:pt x="101" y="40"/>
                </a:lnTo>
                <a:lnTo>
                  <a:pt x="114" y="49"/>
                </a:lnTo>
                <a:lnTo>
                  <a:pt x="116" y="51"/>
                </a:lnTo>
                <a:lnTo>
                  <a:pt x="117" y="52"/>
                </a:lnTo>
                <a:lnTo>
                  <a:pt x="125" y="63"/>
                </a:lnTo>
                <a:lnTo>
                  <a:pt x="128" y="67"/>
                </a:lnTo>
                <a:lnTo>
                  <a:pt x="117" y="68"/>
                </a:lnTo>
                <a:lnTo>
                  <a:pt x="116" y="68"/>
                </a:lnTo>
                <a:lnTo>
                  <a:pt x="110" y="70"/>
                </a:lnTo>
                <a:lnTo>
                  <a:pt x="94" y="75"/>
                </a:lnTo>
                <a:lnTo>
                  <a:pt x="84" y="78"/>
                </a:lnTo>
                <a:lnTo>
                  <a:pt x="53" y="78"/>
                </a:lnTo>
                <a:lnTo>
                  <a:pt x="45" y="82"/>
                </a:lnTo>
                <a:lnTo>
                  <a:pt x="34" y="86"/>
                </a:lnTo>
                <a:lnTo>
                  <a:pt x="27" y="89"/>
                </a:lnTo>
                <a:lnTo>
                  <a:pt x="23" y="85"/>
                </a:lnTo>
                <a:lnTo>
                  <a:pt x="19" y="86"/>
                </a:lnTo>
                <a:lnTo>
                  <a:pt x="17" y="86"/>
                </a:lnTo>
                <a:lnTo>
                  <a:pt x="17" y="82"/>
                </a:lnTo>
                <a:lnTo>
                  <a:pt x="16" y="79"/>
                </a:lnTo>
                <a:lnTo>
                  <a:pt x="13" y="81"/>
                </a:lnTo>
                <a:lnTo>
                  <a:pt x="12" y="81"/>
                </a:lnTo>
                <a:lnTo>
                  <a:pt x="9" y="81"/>
                </a:lnTo>
                <a:lnTo>
                  <a:pt x="5" y="82"/>
                </a:lnTo>
                <a:lnTo>
                  <a:pt x="7" y="74"/>
                </a:lnTo>
                <a:lnTo>
                  <a:pt x="9" y="64"/>
                </a:lnTo>
                <a:lnTo>
                  <a:pt x="13" y="55"/>
                </a:lnTo>
                <a:lnTo>
                  <a:pt x="15" y="51"/>
                </a:lnTo>
                <a:lnTo>
                  <a:pt x="0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1322">
            <a:extLst>
              <a:ext uri="{FF2B5EF4-FFF2-40B4-BE49-F238E27FC236}">
                <a16:creationId xmlns:a16="http://schemas.microsoft.com/office/drawing/2014/main" id="{CFDFEBFF-33DF-50E9-C29E-94E482CB4529}"/>
              </a:ext>
            </a:extLst>
          </p:cNvPr>
          <p:cNvSpPr>
            <a:spLocks/>
          </p:cNvSpPr>
          <p:nvPr/>
        </p:nvSpPr>
        <p:spPr bwMode="auto">
          <a:xfrm>
            <a:off x="5056212" y="4019559"/>
            <a:ext cx="104775" cy="46038"/>
          </a:xfrm>
          <a:custGeom>
            <a:avLst/>
            <a:gdLst>
              <a:gd name="T0" fmla="*/ 19 w 66"/>
              <a:gd name="T1" fmla="*/ 22 h 29"/>
              <a:gd name="T2" fmla="*/ 3 w 66"/>
              <a:gd name="T3" fmla="*/ 29 h 29"/>
              <a:gd name="T4" fmla="*/ 0 w 66"/>
              <a:gd name="T5" fmla="*/ 22 h 29"/>
              <a:gd name="T6" fmla="*/ 7 w 66"/>
              <a:gd name="T7" fmla="*/ 13 h 29"/>
              <a:gd name="T8" fmla="*/ 33 w 66"/>
              <a:gd name="T9" fmla="*/ 11 h 29"/>
              <a:gd name="T10" fmla="*/ 42 w 66"/>
              <a:gd name="T11" fmla="*/ 7 h 29"/>
              <a:gd name="T12" fmla="*/ 55 w 66"/>
              <a:gd name="T13" fmla="*/ 3 h 29"/>
              <a:gd name="T14" fmla="*/ 60 w 66"/>
              <a:gd name="T15" fmla="*/ 0 h 29"/>
              <a:gd name="T16" fmla="*/ 66 w 66"/>
              <a:gd name="T17" fmla="*/ 6 h 29"/>
              <a:gd name="T18" fmla="*/ 64 w 66"/>
              <a:gd name="T19" fmla="*/ 10 h 29"/>
              <a:gd name="T20" fmla="*/ 63 w 66"/>
              <a:gd name="T21" fmla="*/ 1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29">
                <a:moveTo>
                  <a:pt x="19" y="22"/>
                </a:moveTo>
                <a:lnTo>
                  <a:pt x="3" y="29"/>
                </a:lnTo>
                <a:lnTo>
                  <a:pt x="0" y="22"/>
                </a:lnTo>
                <a:lnTo>
                  <a:pt x="7" y="13"/>
                </a:lnTo>
                <a:lnTo>
                  <a:pt x="33" y="11"/>
                </a:lnTo>
                <a:lnTo>
                  <a:pt x="42" y="7"/>
                </a:lnTo>
                <a:lnTo>
                  <a:pt x="55" y="3"/>
                </a:lnTo>
                <a:lnTo>
                  <a:pt x="60" y="0"/>
                </a:lnTo>
                <a:lnTo>
                  <a:pt x="66" y="6"/>
                </a:lnTo>
                <a:lnTo>
                  <a:pt x="64" y="10"/>
                </a:lnTo>
                <a:lnTo>
                  <a:pt x="63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1323">
            <a:extLst>
              <a:ext uri="{FF2B5EF4-FFF2-40B4-BE49-F238E27FC236}">
                <a16:creationId xmlns:a16="http://schemas.microsoft.com/office/drawing/2014/main" id="{5F045D93-5704-F006-A5FB-CD031EF31371}"/>
              </a:ext>
            </a:extLst>
          </p:cNvPr>
          <p:cNvSpPr>
            <a:spLocks/>
          </p:cNvSpPr>
          <p:nvPr/>
        </p:nvSpPr>
        <p:spPr bwMode="auto">
          <a:xfrm>
            <a:off x="5156225" y="4041784"/>
            <a:ext cx="31750" cy="69850"/>
          </a:xfrm>
          <a:custGeom>
            <a:avLst/>
            <a:gdLst>
              <a:gd name="T0" fmla="*/ 0 w 20"/>
              <a:gd name="T1" fmla="*/ 0 h 44"/>
              <a:gd name="T2" fmla="*/ 12 w 20"/>
              <a:gd name="T3" fmla="*/ 34 h 44"/>
              <a:gd name="T4" fmla="*/ 15 w 20"/>
              <a:gd name="T5" fmla="*/ 37 h 44"/>
              <a:gd name="T6" fmla="*/ 20 w 20"/>
              <a:gd name="T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44">
                <a:moveTo>
                  <a:pt x="0" y="0"/>
                </a:moveTo>
                <a:lnTo>
                  <a:pt x="12" y="34"/>
                </a:lnTo>
                <a:lnTo>
                  <a:pt x="15" y="37"/>
                </a:lnTo>
                <a:lnTo>
                  <a:pt x="20" y="4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1324">
            <a:extLst>
              <a:ext uri="{FF2B5EF4-FFF2-40B4-BE49-F238E27FC236}">
                <a16:creationId xmlns:a16="http://schemas.microsoft.com/office/drawing/2014/main" id="{0AB87745-DB44-1DDE-67CF-74024F1C498A}"/>
              </a:ext>
            </a:extLst>
          </p:cNvPr>
          <p:cNvSpPr>
            <a:spLocks/>
          </p:cNvSpPr>
          <p:nvPr/>
        </p:nvSpPr>
        <p:spPr bwMode="auto">
          <a:xfrm>
            <a:off x="5464201" y="4064009"/>
            <a:ext cx="144463" cy="190500"/>
          </a:xfrm>
          <a:custGeom>
            <a:avLst/>
            <a:gdLst>
              <a:gd name="T0" fmla="*/ 66 w 91"/>
              <a:gd name="T1" fmla="*/ 110 h 120"/>
              <a:gd name="T2" fmla="*/ 68 w 91"/>
              <a:gd name="T3" fmla="*/ 115 h 120"/>
              <a:gd name="T4" fmla="*/ 69 w 91"/>
              <a:gd name="T5" fmla="*/ 117 h 120"/>
              <a:gd name="T6" fmla="*/ 69 w 91"/>
              <a:gd name="T7" fmla="*/ 120 h 120"/>
              <a:gd name="T8" fmla="*/ 61 w 91"/>
              <a:gd name="T9" fmla="*/ 117 h 120"/>
              <a:gd name="T10" fmla="*/ 56 w 91"/>
              <a:gd name="T11" fmla="*/ 115 h 120"/>
              <a:gd name="T12" fmla="*/ 28 w 91"/>
              <a:gd name="T13" fmla="*/ 117 h 120"/>
              <a:gd name="T14" fmla="*/ 19 w 91"/>
              <a:gd name="T15" fmla="*/ 117 h 120"/>
              <a:gd name="T16" fmla="*/ 0 w 91"/>
              <a:gd name="T17" fmla="*/ 77 h 120"/>
              <a:gd name="T18" fmla="*/ 5 w 91"/>
              <a:gd name="T19" fmla="*/ 58 h 120"/>
              <a:gd name="T20" fmla="*/ 9 w 91"/>
              <a:gd name="T21" fmla="*/ 47 h 120"/>
              <a:gd name="T22" fmla="*/ 11 w 91"/>
              <a:gd name="T23" fmla="*/ 43 h 120"/>
              <a:gd name="T24" fmla="*/ 11 w 91"/>
              <a:gd name="T25" fmla="*/ 42 h 120"/>
              <a:gd name="T26" fmla="*/ 11 w 91"/>
              <a:gd name="T27" fmla="*/ 42 h 120"/>
              <a:gd name="T28" fmla="*/ 12 w 91"/>
              <a:gd name="T29" fmla="*/ 40 h 120"/>
              <a:gd name="T30" fmla="*/ 13 w 91"/>
              <a:gd name="T31" fmla="*/ 39 h 120"/>
              <a:gd name="T32" fmla="*/ 36 w 91"/>
              <a:gd name="T33" fmla="*/ 9 h 120"/>
              <a:gd name="T34" fmla="*/ 47 w 91"/>
              <a:gd name="T35" fmla="*/ 0 h 120"/>
              <a:gd name="T36" fmla="*/ 65 w 91"/>
              <a:gd name="T37" fmla="*/ 9 h 120"/>
              <a:gd name="T38" fmla="*/ 87 w 91"/>
              <a:gd name="T39" fmla="*/ 10 h 120"/>
              <a:gd name="T40" fmla="*/ 87 w 91"/>
              <a:gd name="T41" fmla="*/ 15 h 120"/>
              <a:gd name="T42" fmla="*/ 88 w 91"/>
              <a:gd name="T43" fmla="*/ 27 h 120"/>
              <a:gd name="T44" fmla="*/ 90 w 91"/>
              <a:gd name="T45" fmla="*/ 32 h 120"/>
              <a:gd name="T46" fmla="*/ 91 w 91"/>
              <a:gd name="T47" fmla="*/ 42 h 120"/>
              <a:gd name="T48" fmla="*/ 88 w 91"/>
              <a:gd name="T49" fmla="*/ 46 h 120"/>
              <a:gd name="T50" fmla="*/ 87 w 91"/>
              <a:gd name="T51" fmla="*/ 51 h 120"/>
              <a:gd name="T52" fmla="*/ 83 w 91"/>
              <a:gd name="T53" fmla="*/ 60 h 120"/>
              <a:gd name="T54" fmla="*/ 77 w 91"/>
              <a:gd name="T55" fmla="*/ 70 h 120"/>
              <a:gd name="T56" fmla="*/ 76 w 91"/>
              <a:gd name="T57" fmla="*/ 75 h 120"/>
              <a:gd name="T58" fmla="*/ 73 w 91"/>
              <a:gd name="T59" fmla="*/ 75 h 120"/>
              <a:gd name="T60" fmla="*/ 72 w 91"/>
              <a:gd name="T61" fmla="*/ 77 h 120"/>
              <a:gd name="T62" fmla="*/ 72 w 91"/>
              <a:gd name="T63" fmla="*/ 79 h 120"/>
              <a:gd name="T64" fmla="*/ 69 w 91"/>
              <a:gd name="T65" fmla="*/ 83 h 120"/>
              <a:gd name="T66" fmla="*/ 69 w 91"/>
              <a:gd name="T67" fmla="*/ 84 h 120"/>
              <a:gd name="T68" fmla="*/ 66 w 91"/>
              <a:gd name="T69" fmla="*/ 87 h 120"/>
              <a:gd name="T70" fmla="*/ 61 w 91"/>
              <a:gd name="T71" fmla="*/ 96 h 120"/>
              <a:gd name="T72" fmla="*/ 64 w 91"/>
              <a:gd name="T73" fmla="*/ 103 h 120"/>
              <a:gd name="T74" fmla="*/ 66 w 91"/>
              <a:gd name="T75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66" y="110"/>
                </a:moveTo>
                <a:lnTo>
                  <a:pt x="68" y="115"/>
                </a:lnTo>
                <a:lnTo>
                  <a:pt x="69" y="117"/>
                </a:lnTo>
                <a:lnTo>
                  <a:pt x="69" y="120"/>
                </a:lnTo>
                <a:lnTo>
                  <a:pt x="61" y="117"/>
                </a:lnTo>
                <a:lnTo>
                  <a:pt x="56" y="115"/>
                </a:lnTo>
                <a:lnTo>
                  <a:pt x="28" y="117"/>
                </a:lnTo>
                <a:lnTo>
                  <a:pt x="19" y="117"/>
                </a:lnTo>
                <a:lnTo>
                  <a:pt x="0" y="77"/>
                </a:lnTo>
                <a:lnTo>
                  <a:pt x="5" y="58"/>
                </a:lnTo>
                <a:lnTo>
                  <a:pt x="9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0"/>
                </a:lnTo>
                <a:lnTo>
                  <a:pt x="13" y="39"/>
                </a:lnTo>
                <a:lnTo>
                  <a:pt x="36" y="9"/>
                </a:lnTo>
                <a:lnTo>
                  <a:pt x="47" y="0"/>
                </a:lnTo>
                <a:lnTo>
                  <a:pt x="65" y="9"/>
                </a:lnTo>
                <a:lnTo>
                  <a:pt x="87" y="10"/>
                </a:lnTo>
                <a:lnTo>
                  <a:pt x="87" y="15"/>
                </a:lnTo>
                <a:lnTo>
                  <a:pt x="88" y="27"/>
                </a:lnTo>
                <a:lnTo>
                  <a:pt x="90" y="32"/>
                </a:lnTo>
                <a:lnTo>
                  <a:pt x="91" y="42"/>
                </a:lnTo>
                <a:lnTo>
                  <a:pt x="88" y="46"/>
                </a:lnTo>
                <a:lnTo>
                  <a:pt x="87" y="51"/>
                </a:lnTo>
                <a:lnTo>
                  <a:pt x="83" y="60"/>
                </a:lnTo>
                <a:lnTo>
                  <a:pt x="77" y="70"/>
                </a:lnTo>
                <a:lnTo>
                  <a:pt x="76" y="75"/>
                </a:lnTo>
                <a:lnTo>
                  <a:pt x="73" y="75"/>
                </a:lnTo>
                <a:lnTo>
                  <a:pt x="72" y="77"/>
                </a:lnTo>
                <a:lnTo>
                  <a:pt x="72" y="79"/>
                </a:lnTo>
                <a:lnTo>
                  <a:pt x="69" y="83"/>
                </a:lnTo>
                <a:lnTo>
                  <a:pt x="69" y="84"/>
                </a:lnTo>
                <a:lnTo>
                  <a:pt x="66" y="87"/>
                </a:lnTo>
                <a:lnTo>
                  <a:pt x="61" y="96"/>
                </a:lnTo>
                <a:lnTo>
                  <a:pt x="64" y="103"/>
                </a:lnTo>
                <a:lnTo>
                  <a:pt x="66" y="1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1325">
            <a:extLst>
              <a:ext uri="{FF2B5EF4-FFF2-40B4-BE49-F238E27FC236}">
                <a16:creationId xmlns:a16="http://schemas.microsoft.com/office/drawing/2014/main" id="{31549E63-2FCD-E606-ECCD-8F34AE8507FC}"/>
              </a:ext>
            </a:extLst>
          </p:cNvPr>
          <p:cNvSpPr>
            <a:spLocks/>
          </p:cNvSpPr>
          <p:nvPr/>
        </p:nvSpPr>
        <p:spPr bwMode="auto">
          <a:xfrm>
            <a:off x="5187975" y="4111634"/>
            <a:ext cx="15875" cy="6350"/>
          </a:xfrm>
          <a:custGeom>
            <a:avLst/>
            <a:gdLst>
              <a:gd name="T0" fmla="*/ 0 w 10"/>
              <a:gd name="T1" fmla="*/ 0 h 4"/>
              <a:gd name="T2" fmla="*/ 9 w 10"/>
              <a:gd name="T3" fmla="*/ 2 h 4"/>
              <a:gd name="T4" fmla="*/ 10 w 10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4">
                <a:moveTo>
                  <a:pt x="0" y="0"/>
                </a:moveTo>
                <a:lnTo>
                  <a:pt x="9" y="2"/>
                </a:lnTo>
                <a:lnTo>
                  <a:pt x="1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1326">
            <a:extLst>
              <a:ext uri="{FF2B5EF4-FFF2-40B4-BE49-F238E27FC236}">
                <a16:creationId xmlns:a16="http://schemas.microsoft.com/office/drawing/2014/main" id="{0A8DC2ED-61A5-6477-CD5B-5A1B41F1454B}"/>
              </a:ext>
            </a:extLst>
          </p:cNvPr>
          <p:cNvSpPr>
            <a:spLocks/>
          </p:cNvSpPr>
          <p:nvPr/>
        </p:nvSpPr>
        <p:spPr bwMode="auto">
          <a:xfrm>
            <a:off x="5160987" y="4117984"/>
            <a:ext cx="42863" cy="125413"/>
          </a:xfrm>
          <a:custGeom>
            <a:avLst/>
            <a:gdLst>
              <a:gd name="T0" fmla="*/ 27 w 27"/>
              <a:gd name="T1" fmla="*/ 0 h 79"/>
              <a:gd name="T2" fmla="*/ 19 w 27"/>
              <a:gd name="T3" fmla="*/ 20 h 79"/>
              <a:gd name="T4" fmla="*/ 5 w 27"/>
              <a:gd name="T5" fmla="*/ 28 h 79"/>
              <a:gd name="T6" fmla="*/ 5 w 27"/>
              <a:gd name="T7" fmla="*/ 34 h 79"/>
              <a:gd name="T8" fmla="*/ 5 w 27"/>
              <a:gd name="T9" fmla="*/ 35 h 79"/>
              <a:gd name="T10" fmla="*/ 5 w 27"/>
              <a:gd name="T11" fmla="*/ 41 h 79"/>
              <a:gd name="T12" fmla="*/ 8 w 27"/>
              <a:gd name="T13" fmla="*/ 41 h 79"/>
              <a:gd name="T14" fmla="*/ 5 w 27"/>
              <a:gd name="T15" fmla="*/ 46 h 79"/>
              <a:gd name="T16" fmla="*/ 4 w 27"/>
              <a:gd name="T17" fmla="*/ 49 h 79"/>
              <a:gd name="T18" fmla="*/ 6 w 27"/>
              <a:gd name="T19" fmla="*/ 62 h 79"/>
              <a:gd name="T20" fmla="*/ 5 w 27"/>
              <a:gd name="T21" fmla="*/ 72 h 79"/>
              <a:gd name="T22" fmla="*/ 0 w 27"/>
              <a:gd name="T23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79">
                <a:moveTo>
                  <a:pt x="27" y="0"/>
                </a:moveTo>
                <a:lnTo>
                  <a:pt x="19" y="20"/>
                </a:lnTo>
                <a:lnTo>
                  <a:pt x="5" y="28"/>
                </a:lnTo>
                <a:lnTo>
                  <a:pt x="5" y="34"/>
                </a:lnTo>
                <a:lnTo>
                  <a:pt x="5" y="35"/>
                </a:lnTo>
                <a:lnTo>
                  <a:pt x="5" y="41"/>
                </a:lnTo>
                <a:lnTo>
                  <a:pt x="8" y="41"/>
                </a:lnTo>
                <a:lnTo>
                  <a:pt x="5" y="46"/>
                </a:lnTo>
                <a:lnTo>
                  <a:pt x="4" y="49"/>
                </a:lnTo>
                <a:lnTo>
                  <a:pt x="6" y="62"/>
                </a:lnTo>
                <a:lnTo>
                  <a:pt x="5" y="72"/>
                </a:lnTo>
                <a:lnTo>
                  <a:pt x="0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1327">
            <a:extLst>
              <a:ext uri="{FF2B5EF4-FFF2-40B4-BE49-F238E27FC236}">
                <a16:creationId xmlns:a16="http://schemas.microsoft.com/office/drawing/2014/main" id="{6DC52CFE-A293-7DE6-900C-786055D0AC21}"/>
              </a:ext>
            </a:extLst>
          </p:cNvPr>
          <p:cNvSpPr>
            <a:spLocks/>
          </p:cNvSpPr>
          <p:nvPr/>
        </p:nvSpPr>
        <p:spPr bwMode="auto">
          <a:xfrm>
            <a:off x="4581547" y="4130684"/>
            <a:ext cx="112713" cy="157163"/>
          </a:xfrm>
          <a:custGeom>
            <a:avLst/>
            <a:gdLst>
              <a:gd name="T0" fmla="*/ 0 w 71"/>
              <a:gd name="T1" fmla="*/ 5 h 99"/>
              <a:gd name="T2" fmla="*/ 6 w 71"/>
              <a:gd name="T3" fmla="*/ 3 h 99"/>
              <a:gd name="T4" fmla="*/ 9 w 71"/>
              <a:gd name="T5" fmla="*/ 0 h 99"/>
              <a:gd name="T6" fmla="*/ 47 w 71"/>
              <a:gd name="T7" fmla="*/ 35 h 99"/>
              <a:gd name="T8" fmla="*/ 54 w 71"/>
              <a:gd name="T9" fmla="*/ 58 h 99"/>
              <a:gd name="T10" fmla="*/ 58 w 71"/>
              <a:gd name="T11" fmla="*/ 73 h 99"/>
              <a:gd name="T12" fmla="*/ 59 w 71"/>
              <a:gd name="T13" fmla="*/ 76 h 99"/>
              <a:gd name="T14" fmla="*/ 55 w 71"/>
              <a:gd name="T15" fmla="*/ 84 h 99"/>
              <a:gd name="T16" fmla="*/ 67 w 71"/>
              <a:gd name="T17" fmla="*/ 93 h 99"/>
              <a:gd name="T18" fmla="*/ 71 w 71"/>
              <a:gd name="T1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99">
                <a:moveTo>
                  <a:pt x="0" y="5"/>
                </a:moveTo>
                <a:lnTo>
                  <a:pt x="6" y="3"/>
                </a:lnTo>
                <a:lnTo>
                  <a:pt x="9" y="0"/>
                </a:lnTo>
                <a:lnTo>
                  <a:pt x="47" y="35"/>
                </a:lnTo>
                <a:lnTo>
                  <a:pt x="54" y="58"/>
                </a:lnTo>
                <a:lnTo>
                  <a:pt x="58" y="73"/>
                </a:lnTo>
                <a:lnTo>
                  <a:pt x="59" y="76"/>
                </a:lnTo>
                <a:lnTo>
                  <a:pt x="55" y="84"/>
                </a:lnTo>
                <a:lnTo>
                  <a:pt x="67" y="93"/>
                </a:lnTo>
                <a:lnTo>
                  <a:pt x="71" y="9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1328">
            <a:extLst>
              <a:ext uri="{FF2B5EF4-FFF2-40B4-BE49-F238E27FC236}">
                <a16:creationId xmlns:a16="http://schemas.microsoft.com/office/drawing/2014/main" id="{5437E218-A225-9C45-F8CD-CE6396CD141C}"/>
              </a:ext>
            </a:extLst>
          </p:cNvPr>
          <p:cNvSpPr>
            <a:spLocks/>
          </p:cNvSpPr>
          <p:nvPr/>
        </p:nvSpPr>
        <p:spPr bwMode="auto">
          <a:xfrm>
            <a:off x="4675210" y="4286259"/>
            <a:ext cx="42863" cy="31750"/>
          </a:xfrm>
          <a:custGeom>
            <a:avLst/>
            <a:gdLst>
              <a:gd name="T0" fmla="*/ 12 w 27"/>
              <a:gd name="T1" fmla="*/ 1 h 20"/>
              <a:gd name="T2" fmla="*/ 14 w 27"/>
              <a:gd name="T3" fmla="*/ 3 h 20"/>
              <a:gd name="T4" fmla="*/ 19 w 27"/>
              <a:gd name="T5" fmla="*/ 1 h 20"/>
              <a:gd name="T6" fmla="*/ 22 w 27"/>
              <a:gd name="T7" fmla="*/ 0 h 20"/>
              <a:gd name="T8" fmla="*/ 23 w 27"/>
              <a:gd name="T9" fmla="*/ 1 h 20"/>
              <a:gd name="T10" fmla="*/ 25 w 27"/>
              <a:gd name="T11" fmla="*/ 3 h 20"/>
              <a:gd name="T12" fmla="*/ 27 w 27"/>
              <a:gd name="T13" fmla="*/ 4 h 20"/>
              <a:gd name="T14" fmla="*/ 27 w 27"/>
              <a:gd name="T15" fmla="*/ 5 h 20"/>
              <a:gd name="T16" fmla="*/ 25 w 27"/>
              <a:gd name="T17" fmla="*/ 16 h 20"/>
              <a:gd name="T18" fmla="*/ 0 w 27"/>
              <a:gd name="T1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20">
                <a:moveTo>
                  <a:pt x="12" y="1"/>
                </a:moveTo>
                <a:lnTo>
                  <a:pt x="14" y="3"/>
                </a:lnTo>
                <a:lnTo>
                  <a:pt x="19" y="1"/>
                </a:lnTo>
                <a:lnTo>
                  <a:pt x="22" y="0"/>
                </a:lnTo>
                <a:lnTo>
                  <a:pt x="23" y="1"/>
                </a:lnTo>
                <a:lnTo>
                  <a:pt x="25" y="3"/>
                </a:lnTo>
                <a:lnTo>
                  <a:pt x="27" y="4"/>
                </a:lnTo>
                <a:lnTo>
                  <a:pt x="27" y="5"/>
                </a:lnTo>
                <a:lnTo>
                  <a:pt x="25" y="16"/>
                </a:lnTo>
                <a:lnTo>
                  <a:pt x="0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1329">
            <a:extLst>
              <a:ext uri="{FF2B5EF4-FFF2-40B4-BE49-F238E27FC236}">
                <a16:creationId xmlns:a16="http://schemas.microsoft.com/office/drawing/2014/main" id="{BFDD619C-568C-06AB-9196-B61DF702A9C1}"/>
              </a:ext>
            </a:extLst>
          </p:cNvPr>
          <p:cNvSpPr>
            <a:spLocks/>
          </p:cNvSpPr>
          <p:nvPr/>
        </p:nvSpPr>
        <p:spPr bwMode="auto">
          <a:xfrm>
            <a:off x="4337071" y="4249747"/>
            <a:ext cx="88900" cy="184150"/>
          </a:xfrm>
          <a:custGeom>
            <a:avLst/>
            <a:gdLst>
              <a:gd name="T0" fmla="*/ 55 w 56"/>
              <a:gd name="T1" fmla="*/ 116 h 116"/>
              <a:gd name="T2" fmla="*/ 52 w 56"/>
              <a:gd name="T3" fmla="*/ 113 h 116"/>
              <a:gd name="T4" fmla="*/ 51 w 56"/>
              <a:gd name="T5" fmla="*/ 112 h 116"/>
              <a:gd name="T6" fmla="*/ 56 w 56"/>
              <a:gd name="T7" fmla="*/ 95 h 116"/>
              <a:gd name="T8" fmla="*/ 33 w 56"/>
              <a:gd name="T9" fmla="*/ 68 h 116"/>
              <a:gd name="T10" fmla="*/ 0 w 56"/>
              <a:gd name="T11" fmla="*/ 26 h 116"/>
              <a:gd name="T12" fmla="*/ 2 w 56"/>
              <a:gd name="T13" fmla="*/ 24 h 116"/>
              <a:gd name="T14" fmla="*/ 34 w 56"/>
              <a:gd name="T1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6" h="116">
                <a:moveTo>
                  <a:pt x="55" y="116"/>
                </a:moveTo>
                <a:lnTo>
                  <a:pt x="52" y="113"/>
                </a:lnTo>
                <a:lnTo>
                  <a:pt x="51" y="112"/>
                </a:lnTo>
                <a:lnTo>
                  <a:pt x="56" y="95"/>
                </a:lnTo>
                <a:lnTo>
                  <a:pt x="33" y="68"/>
                </a:lnTo>
                <a:lnTo>
                  <a:pt x="0" y="26"/>
                </a:lnTo>
                <a:lnTo>
                  <a:pt x="2" y="24"/>
                </a:lnTo>
                <a:lnTo>
                  <a:pt x="3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1330">
            <a:extLst>
              <a:ext uri="{FF2B5EF4-FFF2-40B4-BE49-F238E27FC236}">
                <a16:creationId xmlns:a16="http://schemas.microsoft.com/office/drawing/2014/main" id="{9117BBE7-CFC4-502F-212A-FF0B63FB16D4}"/>
              </a:ext>
            </a:extLst>
          </p:cNvPr>
          <p:cNvSpPr>
            <a:spLocks/>
          </p:cNvSpPr>
          <p:nvPr/>
        </p:nvSpPr>
        <p:spPr bwMode="auto">
          <a:xfrm>
            <a:off x="4391046" y="4192597"/>
            <a:ext cx="95250" cy="57150"/>
          </a:xfrm>
          <a:custGeom>
            <a:avLst/>
            <a:gdLst>
              <a:gd name="T0" fmla="*/ 60 w 60"/>
              <a:gd name="T1" fmla="*/ 0 h 36"/>
              <a:gd name="T2" fmla="*/ 33 w 60"/>
              <a:gd name="T3" fmla="*/ 15 h 36"/>
              <a:gd name="T4" fmla="*/ 22 w 60"/>
              <a:gd name="T5" fmla="*/ 21 h 36"/>
              <a:gd name="T6" fmla="*/ 11 w 60"/>
              <a:gd name="T7" fmla="*/ 26 h 36"/>
              <a:gd name="T8" fmla="*/ 0 w 60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36">
                <a:moveTo>
                  <a:pt x="60" y="0"/>
                </a:moveTo>
                <a:lnTo>
                  <a:pt x="33" y="15"/>
                </a:lnTo>
                <a:lnTo>
                  <a:pt x="22" y="21"/>
                </a:lnTo>
                <a:lnTo>
                  <a:pt x="11" y="26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1331">
            <a:extLst>
              <a:ext uri="{FF2B5EF4-FFF2-40B4-BE49-F238E27FC236}">
                <a16:creationId xmlns:a16="http://schemas.microsoft.com/office/drawing/2014/main" id="{D723D6B2-102E-BADD-BA81-7B8FF0E06D52}"/>
              </a:ext>
            </a:extLst>
          </p:cNvPr>
          <p:cNvSpPr>
            <a:spLocks/>
          </p:cNvSpPr>
          <p:nvPr/>
        </p:nvSpPr>
        <p:spPr bwMode="auto">
          <a:xfrm>
            <a:off x="4486297" y="4192597"/>
            <a:ext cx="61913" cy="153988"/>
          </a:xfrm>
          <a:custGeom>
            <a:avLst/>
            <a:gdLst>
              <a:gd name="T0" fmla="*/ 17 w 39"/>
              <a:gd name="T1" fmla="*/ 97 h 97"/>
              <a:gd name="T2" fmla="*/ 23 w 39"/>
              <a:gd name="T3" fmla="*/ 81 h 97"/>
              <a:gd name="T4" fmla="*/ 30 w 39"/>
              <a:gd name="T5" fmla="*/ 71 h 97"/>
              <a:gd name="T6" fmla="*/ 37 w 39"/>
              <a:gd name="T7" fmla="*/ 64 h 97"/>
              <a:gd name="T8" fmla="*/ 39 w 39"/>
              <a:gd name="T9" fmla="*/ 59 h 97"/>
              <a:gd name="T10" fmla="*/ 36 w 39"/>
              <a:gd name="T11" fmla="*/ 55 h 97"/>
              <a:gd name="T12" fmla="*/ 26 w 39"/>
              <a:gd name="T13" fmla="*/ 47 h 97"/>
              <a:gd name="T14" fmla="*/ 25 w 39"/>
              <a:gd name="T15" fmla="*/ 43 h 97"/>
              <a:gd name="T16" fmla="*/ 0 w 39"/>
              <a:gd name="T1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97">
                <a:moveTo>
                  <a:pt x="17" y="97"/>
                </a:moveTo>
                <a:lnTo>
                  <a:pt x="23" y="81"/>
                </a:lnTo>
                <a:lnTo>
                  <a:pt x="30" y="71"/>
                </a:lnTo>
                <a:lnTo>
                  <a:pt x="37" y="64"/>
                </a:lnTo>
                <a:lnTo>
                  <a:pt x="39" y="59"/>
                </a:lnTo>
                <a:lnTo>
                  <a:pt x="36" y="55"/>
                </a:lnTo>
                <a:lnTo>
                  <a:pt x="26" y="47"/>
                </a:lnTo>
                <a:lnTo>
                  <a:pt x="25" y="4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Line 1332">
            <a:extLst>
              <a:ext uri="{FF2B5EF4-FFF2-40B4-BE49-F238E27FC236}">
                <a16:creationId xmlns:a16="http://schemas.microsoft.com/office/drawing/2014/main" id="{7C339B11-15AE-3899-0A42-8140D6F509C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7097" y="4338647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1333">
            <a:extLst>
              <a:ext uri="{FF2B5EF4-FFF2-40B4-BE49-F238E27FC236}">
                <a16:creationId xmlns:a16="http://schemas.microsoft.com/office/drawing/2014/main" id="{88C89648-3015-EE17-A097-1137AA1660C3}"/>
              </a:ext>
            </a:extLst>
          </p:cNvPr>
          <p:cNvSpPr>
            <a:spLocks/>
          </p:cNvSpPr>
          <p:nvPr/>
        </p:nvSpPr>
        <p:spPr bwMode="auto">
          <a:xfrm>
            <a:off x="4483122" y="4338647"/>
            <a:ext cx="53975" cy="50800"/>
          </a:xfrm>
          <a:custGeom>
            <a:avLst/>
            <a:gdLst>
              <a:gd name="T0" fmla="*/ 27 w 34"/>
              <a:gd name="T1" fmla="*/ 31 h 32"/>
              <a:gd name="T2" fmla="*/ 8 w 34"/>
              <a:gd name="T3" fmla="*/ 32 h 32"/>
              <a:gd name="T4" fmla="*/ 5 w 34"/>
              <a:gd name="T5" fmla="*/ 32 h 32"/>
              <a:gd name="T6" fmla="*/ 0 w 34"/>
              <a:gd name="T7" fmla="*/ 27 h 32"/>
              <a:gd name="T8" fmla="*/ 9 w 34"/>
              <a:gd name="T9" fmla="*/ 15 h 32"/>
              <a:gd name="T10" fmla="*/ 19 w 34"/>
              <a:gd name="T11" fmla="*/ 5 h 32"/>
              <a:gd name="T12" fmla="*/ 34 w 34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2">
                <a:moveTo>
                  <a:pt x="27" y="31"/>
                </a:moveTo>
                <a:lnTo>
                  <a:pt x="8" y="32"/>
                </a:lnTo>
                <a:lnTo>
                  <a:pt x="5" y="32"/>
                </a:lnTo>
                <a:lnTo>
                  <a:pt x="0" y="27"/>
                </a:lnTo>
                <a:lnTo>
                  <a:pt x="9" y="15"/>
                </a:lnTo>
                <a:lnTo>
                  <a:pt x="19" y="5"/>
                </a:lnTo>
                <a:lnTo>
                  <a:pt x="3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1334">
            <a:extLst>
              <a:ext uri="{FF2B5EF4-FFF2-40B4-BE49-F238E27FC236}">
                <a16:creationId xmlns:a16="http://schemas.microsoft.com/office/drawing/2014/main" id="{9FF252BC-3FFA-5359-4173-F1BD9C616837}"/>
              </a:ext>
            </a:extLst>
          </p:cNvPr>
          <p:cNvSpPr>
            <a:spLocks/>
          </p:cNvSpPr>
          <p:nvPr/>
        </p:nvSpPr>
        <p:spPr bwMode="auto">
          <a:xfrm>
            <a:off x="5386413" y="4398972"/>
            <a:ext cx="211138" cy="222250"/>
          </a:xfrm>
          <a:custGeom>
            <a:avLst/>
            <a:gdLst>
              <a:gd name="T0" fmla="*/ 124 w 133"/>
              <a:gd name="T1" fmla="*/ 24 h 140"/>
              <a:gd name="T2" fmla="*/ 120 w 133"/>
              <a:gd name="T3" fmla="*/ 34 h 140"/>
              <a:gd name="T4" fmla="*/ 117 w 133"/>
              <a:gd name="T5" fmla="*/ 44 h 140"/>
              <a:gd name="T6" fmla="*/ 114 w 133"/>
              <a:gd name="T7" fmla="*/ 52 h 140"/>
              <a:gd name="T8" fmla="*/ 113 w 133"/>
              <a:gd name="T9" fmla="*/ 56 h 140"/>
              <a:gd name="T10" fmla="*/ 113 w 133"/>
              <a:gd name="T11" fmla="*/ 64 h 140"/>
              <a:gd name="T12" fmla="*/ 117 w 133"/>
              <a:gd name="T13" fmla="*/ 79 h 140"/>
              <a:gd name="T14" fmla="*/ 124 w 133"/>
              <a:gd name="T15" fmla="*/ 101 h 140"/>
              <a:gd name="T16" fmla="*/ 128 w 133"/>
              <a:gd name="T17" fmla="*/ 116 h 140"/>
              <a:gd name="T18" fmla="*/ 130 w 133"/>
              <a:gd name="T19" fmla="*/ 125 h 140"/>
              <a:gd name="T20" fmla="*/ 133 w 133"/>
              <a:gd name="T21" fmla="*/ 135 h 140"/>
              <a:gd name="T22" fmla="*/ 107 w 133"/>
              <a:gd name="T23" fmla="*/ 128 h 140"/>
              <a:gd name="T24" fmla="*/ 99 w 133"/>
              <a:gd name="T25" fmla="*/ 125 h 140"/>
              <a:gd name="T26" fmla="*/ 81 w 133"/>
              <a:gd name="T27" fmla="*/ 121 h 140"/>
              <a:gd name="T28" fmla="*/ 69 w 133"/>
              <a:gd name="T29" fmla="*/ 125 h 140"/>
              <a:gd name="T30" fmla="*/ 64 w 133"/>
              <a:gd name="T31" fmla="*/ 125 h 140"/>
              <a:gd name="T32" fmla="*/ 61 w 133"/>
              <a:gd name="T33" fmla="*/ 119 h 140"/>
              <a:gd name="T34" fmla="*/ 47 w 133"/>
              <a:gd name="T35" fmla="*/ 120 h 140"/>
              <a:gd name="T36" fmla="*/ 34 w 133"/>
              <a:gd name="T37" fmla="*/ 94 h 140"/>
              <a:gd name="T38" fmla="*/ 21 w 133"/>
              <a:gd name="T39" fmla="*/ 80 h 140"/>
              <a:gd name="T40" fmla="*/ 15 w 133"/>
              <a:gd name="T41" fmla="*/ 76 h 140"/>
              <a:gd name="T42" fmla="*/ 10 w 133"/>
              <a:gd name="T43" fmla="*/ 65 h 140"/>
              <a:gd name="T44" fmla="*/ 6 w 133"/>
              <a:gd name="T45" fmla="*/ 60 h 140"/>
              <a:gd name="T46" fmla="*/ 4 w 133"/>
              <a:gd name="T47" fmla="*/ 45 h 140"/>
              <a:gd name="T48" fmla="*/ 0 w 133"/>
              <a:gd name="T49" fmla="*/ 39 h 140"/>
              <a:gd name="T50" fmla="*/ 5 w 133"/>
              <a:gd name="T51" fmla="*/ 37 h 140"/>
              <a:gd name="T52" fmla="*/ 12 w 133"/>
              <a:gd name="T53" fmla="*/ 29 h 140"/>
              <a:gd name="T54" fmla="*/ 21 w 133"/>
              <a:gd name="T55" fmla="*/ 22 h 140"/>
              <a:gd name="T56" fmla="*/ 27 w 133"/>
              <a:gd name="T57" fmla="*/ 20 h 140"/>
              <a:gd name="T58" fmla="*/ 31 w 133"/>
              <a:gd name="T59" fmla="*/ 20 h 140"/>
              <a:gd name="T60" fmla="*/ 36 w 133"/>
              <a:gd name="T61" fmla="*/ 18 h 140"/>
              <a:gd name="T62" fmla="*/ 53 w 133"/>
              <a:gd name="T63" fmla="*/ 15 h 140"/>
              <a:gd name="T64" fmla="*/ 80 w 133"/>
              <a:gd name="T65" fmla="*/ 4 h 140"/>
              <a:gd name="T66" fmla="*/ 85 w 133"/>
              <a:gd name="T67" fmla="*/ 1 h 140"/>
              <a:gd name="T68" fmla="*/ 96 w 133"/>
              <a:gd name="T69" fmla="*/ 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40">
                <a:moveTo>
                  <a:pt x="96" y="7"/>
                </a:moveTo>
                <a:lnTo>
                  <a:pt x="124" y="24"/>
                </a:lnTo>
                <a:lnTo>
                  <a:pt x="121" y="33"/>
                </a:lnTo>
                <a:lnTo>
                  <a:pt x="120" y="34"/>
                </a:lnTo>
                <a:lnTo>
                  <a:pt x="118" y="41"/>
                </a:lnTo>
                <a:lnTo>
                  <a:pt x="117" y="44"/>
                </a:lnTo>
                <a:lnTo>
                  <a:pt x="115" y="49"/>
                </a:lnTo>
                <a:lnTo>
                  <a:pt x="114" y="52"/>
                </a:lnTo>
                <a:lnTo>
                  <a:pt x="114" y="53"/>
                </a:lnTo>
                <a:lnTo>
                  <a:pt x="113" y="56"/>
                </a:lnTo>
                <a:lnTo>
                  <a:pt x="111" y="60"/>
                </a:lnTo>
                <a:lnTo>
                  <a:pt x="113" y="64"/>
                </a:lnTo>
                <a:lnTo>
                  <a:pt x="115" y="72"/>
                </a:lnTo>
                <a:lnTo>
                  <a:pt x="117" y="79"/>
                </a:lnTo>
                <a:lnTo>
                  <a:pt x="121" y="93"/>
                </a:lnTo>
                <a:lnTo>
                  <a:pt x="124" y="101"/>
                </a:lnTo>
                <a:lnTo>
                  <a:pt x="125" y="108"/>
                </a:lnTo>
                <a:lnTo>
                  <a:pt x="128" y="116"/>
                </a:lnTo>
                <a:lnTo>
                  <a:pt x="129" y="123"/>
                </a:lnTo>
                <a:lnTo>
                  <a:pt x="130" y="125"/>
                </a:lnTo>
                <a:lnTo>
                  <a:pt x="132" y="131"/>
                </a:lnTo>
                <a:lnTo>
                  <a:pt x="133" y="135"/>
                </a:lnTo>
                <a:lnTo>
                  <a:pt x="117" y="140"/>
                </a:lnTo>
                <a:lnTo>
                  <a:pt x="107" y="128"/>
                </a:lnTo>
                <a:lnTo>
                  <a:pt x="100" y="125"/>
                </a:lnTo>
                <a:lnTo>
                  <a:pt x="99" y="125"/>
                </a:lnTo>
                <a:lnTo>
                  <a:pt x="91" y="124"/>
                </a:lnTo>
                <a:lnTo>
                  <a:pt x="81" y="121"/>
                </a:lnTo>
                <a:lnTo>
                  <a:pt x="73" y="119"/>
                </a:lnTo>
                <a:lnTo>
                  <a:pt x="69" y="125"/>
                </a:lnTo>
                <a:lnTo>
                  <a:pt x="68" y="127"/>
                </a:lnTo>
                <a:lnTo>
                  <a:pt x="64" y="125"/>
                </a:lnTo>
                <a:lnTo>
                  <a:pt x="62" y="119"/>
                </a:lnTo>
                <a:lnTo>
                  <a:pt x="61" y="119"/>
                </a:lnTo>
                <a:lnTo>
                  <a:pt x="53" y="120"/>
                </a:lnTo>
                <a:lnTo>
                  <a:pt x="47" y="120"/>
                </a:lnTo>
                <a:lnTo>
                  <a:pt x="39" y="101"/>
                </a:lnTo>
                <a:lnTo>
                  <a:pt x="34" y="94"/>
                </a:lnTo>
                <a:lnTo>
                  <a:pt x="23" y="80"/>
                </a:lnTo>
                <a:lnTo>
                  <a:pt x="21" y="80"/>
                </a:lnTo>
                <a:lnTo>
                  <a:pt x="19" y="79"/>
                </a:lnTo>
                <a:lnTo>
                  <a:pt x="15" y="76"/>
                </a:lnTo>
                <a:lnTo>
                  <a:pt x="12" y="75"/>
                </a:lnTo>
                <a:lnTo>
                  <a:pt x="10" y="65"/>
                </a:lnTo>
                <a:lnTo>
                  <a:pt x="6" y="63"/>
                </a:lnTo>
                <a:lnTo>
                  <a:pt x="6" y="60"/>
                </a:lnTo>
                <a:lnTo>
                  <a:pt x="5" y="49"/>
                </a:lnTo>
                <a:lnTo>
                  <a:pt x="4" y="45"/>
                </a:lnTo>
                <a:lnTo>
                  <a:pt x="0" y="41"/>
                </a:lnTo>
                <a:lnTo>
                  <a:pt x="0" y="39"/>
                </a:lnTo>
                <a:lnTo>
                  <a:pt x="1" y="35"/>
                </a:lnTo>
                <a:lnTo>
                  <a:pt x="5" y="37"/>
                </a:lnTo>
                <a:lnTo>
                  <a:pt x="6" y="34"/>
                </a:lnTo>
                <a:lnTo>
                  <a:pt x="12" y="29"/>
                </a:lnTo>
                <a:lnTo>
                  <a:pt x="20" y="27"/>
                </a:lnTo>
                <a:lnTo>
                  <a:pt x="21" y="22"/>
                </a:lnTo>
                <a:lnTo>
                  <a:pt x="23" y="22"/>
                </a:lnTo>
                <a:lnTo>
                  <a:pt x="27" y="20"/>
                </a:lnTo>
                <a:lnTo>
                  <a:pt x="30" y="20"/>
                </a:lnTo>
                <a:lnTo>
                  <a:pt x="31" y="20"/>
                </a:lnTo>
                <a:lnTo>
                  <a:pt x="34" y="22"/>
                </a:lnTo>
                <a:lnTo>
                  <a:pt x="36" y="18"/>
                </a:lnTo>
                <a:lnTo>
                  <a:pt x="42" y="19"/>
                </a:lnTo>
                <a:lnTo>
                  <a:pt x="53" y="15"/>
                </a:lnTo>
                <a:lnTo>
                  <a:pt x="68" y="15"/>
                </a:lnTo>
                <a:lnTo>
                  <a:pt x="80" y="4"/>
                </a:lnTo>
                <a:lnTo>
                  <a:pt x="84" y="0"/>
                </a:lnTo>
                <a:lnTo>
                  <a:pt x="85" y="1"/>
                </a:lnTo>
                <a:lnTo>
                  <a:pt x="91" y="4"/>
                </a:lnTo>
                <a:lnTo>
                  <a:pt x="96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1335">
            <a:extLst>
              <a:ext uri="{FF2B5EF4-FFF2-40B4-BE49-F238E27FC236}">
                <a16:creationId xmlns:a16="http://schemas.microsoft.com/office/drawing/2014/main" id="{F1230285-D2B0-D5A3-BC4B-2946FBF5BA47}"/>
              </a:ext>
            </a:extLst>
          </p:cNvPr>
          <p:cNvSpPr>
            <a:spLocks/>
          </p:cNvSpPr>
          <p:nvPr/>
        </p:nvSpPr>
        <p:spPr bwMode="auto">
          <a:xfrm>
            <a:off x="5253063" y="4484697"/>
            <a:ext cx="231776" cy="200025"/>
          </a:xfrm>
          <a:custGeom>
            <a:avLst/>
            <a:gdLst>
              <a:gd name="T0" fmla="*/ 60 w 146"/>
              <a:gd name="T1" fmla="*/ 35 h 126"/>
              <a:gd name="T2" fmla="*/ 66 w 146"/>
              <a:gd name="T3" fmla="*/ 32 h 126"/>
              <a:gd name="T4" fmla="*/ 69 w 146"/>
              <a:gd name="T5" fmla="*/ 36 h 126"/>
              <a:gd name="T6" fmla="*/ 77 w 146"/>
              <a:gd name="T7" fmla="*/ 39 h 126"/>
              <a:gd name="T8" fmla="*/ 77 w 146"/>
              <a:gd name="T9" fmla="*/ 44 h 126"/>
              <a:gd name="T10" fmla="*/ 78 w 146"/>
              <a:gd name="T11" fmla="*/ 47 h 126"/>
              <a:gd name="T12" fmla="*/ 86 w 146"/>
              <a:gd name="T13" fmla="*/ 50 h 126"/>
              <a:gd name="T14" fmla="*/ 97 w 146"/>
              <a:gd name="T15" fmla="*/ 48 h 126"/>
              <a:gd name="T16" fmla="*/ 104 w 146"/>
              <a:gd name="T17" fmla="*/ 71 h 126"/>
              <a:gd name="T18" fmla="*/ 112 w 146"/>
              <a:gd name="T19" fmla="*/ 80 h 126"/>
              <a:gd name="T20" fmla="*/ 123 w 146"/>
              <a:gd name="T21" fmla="*/ 88 h 126"/>
              <a:gd name="T22" fmla="*/ 129 w 146"/>
              <a:gd name="T23" fmla="*/ 103 h 126"/>
              <a:gd name="T24" fmla="*/ 142 w 146"/>
              <a:gd name="T25" fmla="*/ 123 h 126"/>
              <a:gd name="T26" fmla="*/ 138 w 146"/>
              <a:gd name="T27" fmla="*/ 126 h 126"/>
              <a:gd name="T28" fmla="*/ 123 w 146"/>
              <a:gd name="T29" fmla="*/ 126 h 126"/>
              <a:gd name="T30" fmla="*/ 116 w 146"/>
              <a:gd name="T31" fmla="*/ 120 h 126"/>
              <a:gd name="T32" fmla="*/ 104 w 146"/>
              <a:gd name="T33" fmla="*/ 120 h 126"/>
              <a:gd name="T34" fmla="*/ 88 w 146"/>
              <a:gd name="T35" fmla="*/ 108 h 126"/>
              <a:gd name="T36" fmla="*/ 82 w 146"/>
              <a:gd name="T37" fmla="*/ 107 h 126"/>
              <a:gd name="T38" fmla="*/ 73 w 146"/>
              <a:gd name="T39" fmla="*/ 105 h 126"/>
              <a:gd name="T40" fmla="*/ 63 w 146"/>
              <a:gd name="T41" fmla="*/ 103 h 126"/>
              <a:gd name="T42" fmla="*/ 60 w 146"/>
              <a:gd name="T43" fmla="*/ 78 h 126"/>
              <a:gd name="T44" fmla="*/ 59 w 146"/>
              <a:gd name="T45" fmla="*/ 70 h 126"/>
              <a:gd name="T46" fmla="*/ 55 w 146"/>
              <a:gd name="T47" fmla="*/ 69 h 126"/>
              <a:gd name="T48" fmla="*/ 51 w 146"/>
              <a:gd name="T49" fmla="*/ 69 h 126"/>
              <a:gd name="T50" fmla="*/ 47 w 146"/>
              <a:gd name="T51" fmla="*/ 71 h 126"/>
              <a:gd name="T52" fmla="*/ 47 w 146"/>
              <a:gd name="T53" fmla="*/ 69 h 126"/>
              <a:gd name="T54" fmla="*/ 26 w 146"/>
              <a:gd name="T55" fmla="*/ 52 h 126"/>
              <a:gd name="T56" fmla="*/ 21 w 146"/>
              <a:gd name="T57" fmla="*/ 43 h 126"/>
              <a:gd name="T58" fmla="*/ 0 w 146"/>
              <a:gd name="T59" fmla="*/ 22 h 126"/>
              <a:gd name="T60" fmla="*/ 4 w 146"/>
              <a:gd name="T61" fmla="*/ 18 h 126"/>
              <a:gd name="T62" fmla="*/ 10 w 146"/>
              <a:gd name="T63" fmla="*/ 13 h 126"/>
              <a:gd name="T64" fmla="*/ 32 w 146"/>
              <a:gd name="T65" fmla="*/ 0 h 126"/>
              <a:gd name="T66" fmla="*/ 58 w 146"/>
              <a:gd name="T67" fmla="*/ 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6">
                <a:moveTo>
                  <a:pt x="59" y="32"/>
                </a:moveTo>
                <a:lnTo>
                  <a:pt x="60" y="35"/>
                </a:lnTo>
                <a:lnTo>
                  <a:pt x="62" y="32"/>
                </a:lnTo>
                <a:lnTo>
                  <a:pt x="66" y="32"/>
                </a:lnTo>
                <a:lnTo>
                  <a:pt x="67" y="35"/>
                </a:lnTo>
                <a:lnTo>
                  <a:pt x="69" y="36"/>
                </a:lnTo>
                <a:lnTo>
                  <a:pt x="71" y="39"/>
                </a:lnTo>
                <a:lnTo>
                  <a:pt x="77" y="39"/>
                </a:lnTo>
                <a:lnTo>
                  <a:pt x="77" y="40"/>
                </a:lnTo>
                <a:lnTo>
                  <a:pt x="77" y="44"/>
                </a:lnTo>
                <a:lnTo>
                  <a:pt x="78" y="45"/>
                </a:lnTo>
                <a:lnTo>
                  <a:pt x="78" y="47"/>
                </a:lnTo>
                <a:lnTo>
                  <a:pt x="85" y="51"/>
                </a:lnTo>
                <a:lnTo>
                  <a:pt x="86" y="50"/>
                </a:lnTo>
                <a:lnTo>
                  <a:pt x="88" y="48"/>
                </a:lnTo>
                <a:lnTo>
                  <a:pt x="97" y="48"/>
                </a:lnTo>
                <a:lnTo>
                  <a:pt x="103" y="54"/>
                </a:lnTo>
                <a:lnTo>
                  <a:pt x="104" y="71"/>
                </a:lnTo>
                <a:lnTo>
                  <a:pt x="105" y="75"/>
                </a:lnTo>
                <a:lnTo>
                  <a:pt x="112" y="80"/>
                </a:lnTo>
                <a:lnTo>
                  <a:pt x="116" y="82"/>
                </a:lnTo>
                <a:lnTo>
                  <a:pt x="123" y="88"/>
                </a:lnTo>
                <a:lnTo>
                  <a:pt x="124" y="89"/>
                </a:lnTo>
                <a:lnTo>
                  <a:pt x="129" y="103"/>
                </a:lnTo>
                <a:lnTo>
                  <a:pt x="146" y="118"/>
                </a:lnTo>
                <a:lnTo>
                  <a:pt x="142" y="123"/>
                </a:lnTo>
                <a:lnTo>
                  <a:pt x="142" y="125"/>
                </a:lnTo>
                <a:lnTo>
                  <a:pt x="138" y="126"/>
                </a:lnTo>
                <a:lnTo>
                  <a:pt x="129" y="126"/>
                </a:lnTo>
                <a:lnTo>
                  <a:pt x="123" y="126"/>
                </a:lnTo>
                <a:lnTo>
                  <a:pt x="119" y="120"/>
                </a:lnTo>
                <a:lnTo>
                  <a:pt x="116" y="120"/>
                </a:lnTo>
                <a:lnTo>
                  <a:pt x="109" y="120"/>
                </a:lnTo>
                <a:lnTo>
                  <a:pt x="104" y="120"/>
                </a:lnTo>
                <a:lnTo>
                  <a:pt x="100" y="112"/>
                </a:lnTo>
                <a:lnTo>
                  <a:pt x="88" y="108"/>
                </a:lnTo>
                <a:lnTo>
                  <a:pt x="86" y="105"/>
                </a:lnTo>
                <a:lnTo>
                  <a:pt x="82" y="107"/>
                </a:lnTo>
                <a:lnTo>
                  <a:pt x="75" y="110"/>
                </a:lnTo>
                <a:lnTo>
                  <a:pt x="73" y="105"/>
                </a:lnTo>
                <a:lnTo>
                  <a:pt x="66" y="104"/>
                </a:lnTo>
                <a:lnTo>
                  <a:pt x="63" y="103"/>
                </a:lnTo>
                <a:lnTo>
                  <a:pt x="62" y="88"/>
                </a:lnTo>
                <a:lnTo>
                  <a:pt x="60" y="78"/>
                </a:lnTo>
                <a:lnTo>
                  <a:pt x="60" y="75"/>
                </a:lnTo>
                <a:lnTo>
                  <a:pt x="59" y="70"/>
                </a:lnTo>
                <a:lnTo>
                  <a:pt x="56" y="69"/>
                </a:lnTo>
                <a:lnTo>
                  <a:pt x="55" y="69"/>
                </a:lnTo>
                <a:lnTo>
                  <a:pt x="53" y="69"/>
                </a:lnTo>
                <a:lnTo>
                  <a:pt x="51" y="69"/>
                </a:lnTo>
                <a:lnTo>
                  <a:pt x="48" y="70"/>
                </a:lnTo>
                <a:lnTo>
                  <a:pt x="47" y="71"/>
                </a:lnTo>
                <a:lnTo>
                  <a:pt x="47" y="70"/>
                </a:lnTo>
                <a:lnTo>
                  <a:pt x="47" y="69"/>
                </a:lnTo>
                <a:lnTo>
                  <a:pt x="45" y="69"/>
                </a:lnTo>
                <a:lnTo>
                  <a:pt x="26" y="52"/>
                </a:lnTo>
                <a:lnTo>
                  <a:pt x="22" y="50"/>
                </a:lnTo>
                <a:lnTo>
                  <a:pt x="21" y="43"/>
                </a:lnTo>
                <a:lnTo>
                  <a:pt x="8" y="30"/>
                </a:lnTo>
                <a:lnTo>
                  <a:pt x="0" y="22"/>
                </a:lnTo>
                <a:lnTo>
                  <a:pt x="2" y="22"/>
                </a:lnTo>
                <a:lnTo>
                  <a:pt x="4" y="18"/>
                </a:lnTo>
                <a:lnTo>
                  <a:pt x="8" y="13"/>
                </a:lnTo>
                <a:lnTo>
                  <a:pt x="10" y="13"/>
                </a:lnTo>
                <a:lnTo>
                  <a:pt x="25" y="11"/>
                </a:lnTo>
                <a:lnTo>
                  <a:pt x="32" y="0"/>
                </a:lnTo>
                <a:lnTo>
                  <a:pt x="55" y="21"/>
                </a:lnTo>
                <a:lnTo>
                  <a:pt x="58" y="26"/>
                </a:lnTo>
                <a:lnTo>
                  <a:pt x="59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1336">
            <a:extLst>
              <a:ext uri="{FF2B5EF4-FFF2-40B4-BE49-F238E27FC236}">
                <a16:creationId xmlns:a16="http://schemas.microsoft.com/office/drawing/2014/main" id="{C49A8E70-C954-1267-35AD-2983768BE01D}"/>
              </a:ext>
            </a:extLst>
          </p:cNvPr>
          <p:cNvSpPr>
            <a:spLocks/>
          </p:cNvSpPr>
          <p:nvPr/>
        </p:nvSpPr>
        <p:spPr bwMode="auto">
          <a:xfrm>
            <a:off x="4491059" y="4506922"/>
            <a:ext cx="149226" cy="171450"/>
          </a:xfrm>
          <a:custGeom>
            <a:avLst/>
            <a:gdLst>
              <a:gd name="T0" fmla="*/ 42 w 94"/>
              <a:gd name="T1" fmla="*/ 3 h 108"/>
              <a:gd name="T2" fmla="*/ 44 w 94"/>
              <a:gd name="T3" fmla="*/ 11 h 108"/>
              <a:gd name="T4" fmla="*/ 48 w 94"/>
              <a:gd name="T5" fmla="*/ 8 h 108"/>
              <a:gd name="T6" fmla="*/ 56 w 94"/>
              <a:gd name="T7" fmla="*/ 6 h 108"/>
              <a:gd name="T8" fmla="*/ 59 w 94"/>
              <a:gd name="T9" fmla="*/ 10 h 108"/>
              <a:gd name="T10" fmla="*/ 61 w 94"/>
              <a:gd name="T11" fmla="*/ 15 h 108"/>
              <a:gd name="T12" fmla="*/ 66 w 94"/>
              <a:gd name="T13" fmla="*/ 18 h 108"/>
              <a:gd name="T14" fmla="*/ 71 w 94"/>
              <a:gd name="T15" fmla="*/ 19 h 108"/>
              <a:gd name="T16" fmla="*/ 70 w 94"/>
              <a:gd name="T17" fmla="*/ 22 h 108"/>
              <a:gd name="T18" fmla="*/ 68 w 94"/>
              <a:gd name="T19" fmla="*/ 25 h 108"/>
              <a:gd name="T20" fmla="*/ 67 w 94"/>
              <a:gd name="T21" fmla="*/ 26 h 108"/>
              <a:gd name="T22" fmla="*/ 53 w 94"/>
              <a:gd name="T23" fmla="*/ 25 h 108"/>
              <a:gd name="T24" fmla="*/ 49 w 94"/>
              <a:gd name="T25" fmla="*/ 44 h 108"/>
              <a:gd name="T26" fmla="*/ 53 w 94"/>
              <a:gd name="T27" fmla="*/ 52 h 108"/>
              <a:gd name="T28" fmla="*/ 56 w 94"/>
              <a:gd name="T29" fmla="*/ 57 h 108"/>
              <a:gd name="T30" fmla="*/ 67 w 94"/>
              <a:gd name="T31" fmla="*/ 63 h 108"/>
              <a:gd name="T32" fmla="*/ 68 w 94"/>
              <a:gd name="T33" fmla="*/ 63 h 108"/>
              <a:gd name="T34" fmla="*/ 72 w 94"/>
              <a:gd name="T35" fmla="*/ 57 h 108"/>
              <a:gd name="T36" fmla="*/ 74 w 94"/>
              <a:gd name="T37" fmla="*/ 61 h 108"/>
              <a:gd name="T38" fmla="*/ 79 w 94"/>
              <a:gd name="T39" fmla="*/ 61 h 108"/>
              <a:gd name="T40" fmla="*/ 82 w 94"/>
              <a:gd name="T41" fmla="*/ 67 h 108"/>
              <a:gd name="T42" fmla="*/ 89 w 94"/>
              <a:gd name="T43" fmla="*/ 82 h 108"/>
              <a:gd name="T44" fmla="*/ 94 w 94"/>
              <a:gd name="T45" fmla="*/ 83 h 108"/>
              <a:gd name="T46" fmla="*/ 91 w 94"/>
              <a:gd name="T47" fmla="*/ 90 h 108"/>
              <a:gd name="T48" fmla="*/ 83 w 94"/>
              <a:gd name="T49" fmla="*/ 96 h 108"/>
              <a:gd name="T50" fmla="*/ 83 w 94"/>
              <a:gd name="T51" fmla="*/ 100 h 108"/>
              <a:gd name="T52" fmla="*/ 83 w 94"/>
              <a:gd name="T53" fmla="*/ 104 h 108"/>
              <a:gd name="T54" fmla="*/ 71 w 94"/>
              <a:gd name="T55" fmla="*/ 98 h 108"/>
              <a:gd name="T56" fmla="*/ 70 w 94"/>
              <a:gd name="T57" fmla="*/ 94 h 108"/>
              <a:gd name="T58" fmla="*/ 61 w 94"/>
              <a:gd name="T59" fmla="*/ 100 h 108"/>
              <a:gd name="T60" fmla="*/ 49 w 94"/>
              <a:gd name="T61" fmla="*/ 98 h 108"/>
              <a:gd name="T62" fmla="*/ 46 w 94"/>
              <a:gd name="T63" fmla="*/ 105 h 108"/>
              <a:gd name="T64" fmla="*/ 34 w 94"/>
              <a:gd name="T65" fmla="*/ 102 h 108"/>
              <a:gd name="T66" fmla="*/ 19 w 94"/>
              <a:gd name="T67" fmla="*/ 108 h 108"/>
              <a:gd name="T68" fmla="*/ 14 w 94"/>
              <a:gd name="T69" fmla="*/ 105 h 108"/>
              <a:gd name="T70" fmla="*/ 10 w 94"/>
              <a:gd name="T71" fmla="*/ 96 h 108"/>
              <a:gd name="T72" fmla="*/ 7 w 94"/>
              <a:gd name="T73" fmla="*/ 90 h 108"/>
              <a:gd name="T74" fmla="*/ 4 w 94"/>
              <a:gd name="T75" fmla="*/ 83 h 108"/>
              <a:gd name="T76" fmla="*/ 0 w 94"/>
              <a:gd name="T77" fmla="*/ 76 h 108"/>
              <a:gd name="T78" fmla="*/ 7 w 94"/>
              <a:gd name="T79" fmla="*/ 72 h 108"/>
              <a:gd name="T80" fmla="*/ 3 w 94"/>
              <a:gd name="T81" fmla="*/ 64 h 108"/>
              <a:gd name="T82" fmla="*/ 14 w 94"/>
              <a:gd name="T83" fmla="*/ 61 h 108"/>
              <a:gd name="T84" fmla="*/ 19 w 94"/>
              <a:gd name="T85" fmla="*/ 49 h 108"/>
              <a:gd name="T86" fmla="*/ 11 w 94"/>
              <a:gd name="T87" fmla="*/ 37 h 108"/>
              <a:gd name="T88" fmla="*/ 16 w 94"/>
              <a:gd name="T89" fmla="*/ 34 h 108"/>
              <a:gd name="T90" fmla="*/ 15 w 94"/>
              <a:gd name="T91" fmla="*/ 27 h 108"/>
              <a:gd name="T92" fmla="*/ 20 w 94"/>
              <a:gd name="T93" fmla="*/ 21 h 108"/>
              <a:gd name="T94" fmla="*/ 22 w 94"/>
              <a:gd name="T95" fmla="*/ 18 h 108"/>
              <a:gd name="T96" fmla="*/ 26 w 94"/>
              <a:gd name="T97" fmla="*/ 18 h 108"/>
              <a:gd name="T98" fmla="*/ 30 w 94"/>
              <a:gd name="T99" fmla="*/ 16 h 108"/>
              <a:gd name="T100" fmla="*/ 29 w 94"/>
              <a:gd name="T101" fmla="*/ 7 h 108"/>
              <a:gd name="T102" fmla="*/ 29 w 94"/>
              <a:gd name="T103" fmla="*/ 6 h 108"/>
              <a:gd name="T104" fmla="*/ 34 w 94"/>
              <a:gd name="T105" fmla="*/ 0 h 108"/>
              <a:gd name="T106" fmla="*/ 38 w 94"/>
              <a:gd name="T107" fmla="*/ 1 h 108"/>
              <a:gd name="T108" fmla="*/ 42 w 94"/>
              <a:gd name="T109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4" h="108">
                <a:moveTo>
                  <a:pt x="42" y="3"/>
                </a:moveTo>
                <a:lnTo>
                  <a:pt x="44" y="11"/>
                </a:lnTo>
                <a:lnTo>
                  <a:pt x="48" y="8"/>
                </a:lnTo>
                <a:lnTo>
                  <a:pt x="56" y="6"/>
                </a:lnTo>
                <a:lnTo>
                  <a:pt x="59" y="10"/>
                </a:lnTo>
                <a:lnTo>
                  <a:pt x="61" y="15"/>
                </a:lnTo>
                <a:lnTo>
                  <a:pt x="66" y="18"/>
                </a:lnTo>
                <a:lnTo>
                  <a:pt x="71" y="19"/>
                </a:lnTo>
                <a:lnTo>
                  <a:pt x="70" y="22"/>
                </a:lnTo>
                <a:lnTo>
                  <a:pt x="68" y="25"/>
                </a:lnTo>
                <a:lnTo>
                  <a:pt x="67" y="26"/>
                </a:lnTo>
                <a:lnTo>
                  <a:pt x="53" y="25"/>
                </a:lnTo>
                <a:lnTo>
                  <a:pt x="49" y="44"/>
                </a:lnTo>
                <a:lnTo>
                  <a:pt x="53" y="52"/>
                </a:ln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1"/>
                </a:lnTo>
                <a:lnTo>
                  <a:pt x="79" y="61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1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1" y="100"/>
                </a:lnTo>
                <a:lnTo>
                  <a:pt x="49" y="98"/>
                </a:lnTo>
                <a:lnTo>
                  <a:pt x="46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6"/>
                </a:lnTo>
                <a:lnTo>
                  <a:pt x="7" y="72"/>
                </a:lnTo>
                <a:lnTo>
                  <a:pt x="3" y="64"/>
                </a:lnTo>
                <a:lnTo>
                  <a:pt x="14" y="61"/>
                </a:lnTo>
                <a:lnTo>
                  <a:pt x="19" y="49"/>
                </a:lnTo>
                <a:lnTo>
                  <a:pt x="11" y="37"/>
                </a:lnTo>
                <a:lnTo>
                  <a:pt x="16" y="34"/>
                </a:lnTo>
                <a:lnTo>
                  <a:pt x="15" y="27"/>
                </a:lnTo>
                <a:lnTo>
                  <a:pt x="20" y="21"/>
                </a:lnTo>
                <a:lnTo>
                  <a:pt x="22" y="18"/>
                </a:lnTo>
                <a:lnTo>
                  <a:pt x="26" y="18"/>
                </a:lnTo>
                <a:lnTo>
                  <a:pt x="30" y="16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1"/>
                </a:lnTo>
                <a:lnTo>
                  <a:pt x="42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1337">
            <a:extLst>
              <a:ext uri="{FF2B5EF4-FFF2-40B4-BE49-F238E27FC236}">
                <a16:creationId xmlns:a16="http://schemas.microsoft.com/office/drawing/2014/main" id="{7AF0D8D1-135C-CD19-7E76-B53AC307B1B9}"/>
              </a:ext>
            </a:extLst>
          </p:cNvPr>
          <p:cNvSpPr>
            <a:spLocks/>
          </p:cNvSpPr>
          <p:nvPr/>
        </p:nvSpPr>
        <p:spPr bwMode="auto">
          <a:xfrm>
            <a:off x="5072087" y="4546610"/>
            <a:ext cx="155576" cy="227013"/>
          </a:xfrm>
          <a:custGeom>
            <a:avLst/>
            <a:gdLst>
              <a:gd name="T0" fmla="*/ 68 w 98"/>
              <a:gd name="T1" fmla="*/ 0 h 143"/>
              <a:gd name="T2" fmla="*/ 68 w 98"/>
              <a:gd name="T3" fmla="*/ 8 h 143"/>
              <a:gd name="T4" fmla="*/ 75 w 98"/>
              <a:gd name="T5" fmla="*/ 8 h 143"/>
              <a:gd name="T6" fmla="*/ 75 w 98"/>
              <a:gd name="T7" fmla="*/ 11 h 143"/>
              <a:gd name="T8" fmla="*/ 83 w 98"/>
              <a:gd name="T9" fmla="*/ 16 h 143"/>
              <a:gd name="T10" fmla="*/ 80 w 98"/>
              <a:gd name="T11" fmla="*/ 30 h 143"/>
              <a:gd name="T12" fmla="*/ 91 w 98"/>
              <a:gd name="T13" fmla="*/ 36 h 143"/>
              <a:gd name="T14" fmla="*/ 92 w 98"/>
              <a:gd name="T15" fmla="*/ 38 h 143"/>
              <a:gd name="T16" fmla="*/ 94 w 98"/>
              <a:gd name="T17" fmla="*/ 39 h 143"/>
              <a:gd name="T18" fmla="*/ 95 w 98"/>
              <a:gd name="T19" fmla="*/ 41 h 143"/>
              <a:gd name="T20" fmla="*/ 95 w 98"/>
              <a:gd name="T21" fmla="*/ 42 h 143"/>
              <a:gd name="T22" fmla="*/ 92 w 98"/>
              <a:gd name="T23" fmla="*/ 50 h 143"/>
              <a:gd name="T24" fmla="*/ 98 w 98"/>
              <a:gd name="T25" fmla="*/ 64 h 143"/>
              <a:gd name="T26" fmla="*/ 91 w 98"/>
              <a:gd name="T27" fmla="*/ 72 h 143"/>
              <a:gd name="T28" fmla="*/ 83 w 98"/>
              <a:gd name="T29" fmla="*/ 83 h 143"/>
              <a:gd name="T30" fmla="*/ 79 w 98"/>
              <a:gd name="T31" fmla="*/ 87 h 143"/>
              <a:gd name="T32" fmla="*/ 68 w 98"/>
              <a:gd name="T33" fmla="*/ 103 h 143"/>
              <a:gd name="T34" fmla="*/ 61 w 98"/>
              <a:gd name="T35" fmla="*/ 122 h 143"/>
              <a:gd name="T36" fmla="*/ 65 w 98"/>
              <a:gd name="T37" fmla="*/ 129 h 143"/>
              <a:gd name="T38" fmla="*/ 62 w 98"/>
              <a:gd name="T39" fmla="*/ 128 h 143"/>
              <a:gd name="T40" fmla="*/ 57 w 98"/>
              <a:gd name="T41" fmla="*/ 136 h 143"/>
              <a:gd name="T42" fmla="*/ 56 w 98"/>
              <a:gd name="T43" fmla="*/ 137 h 143"/>
              <a:gd name="T44" fmla="*/ 53 w 98"/>
              <a:gd name="T45" fmla="*/ 137 h 143"/>
              <a:gd name="T46" fmla="*/ 47 w 98"/>
              <a:gd name="T47" fmla="*/ 136 h 143"/>
              <a:gd name="T48" fmla="*/ 46 w 98"/>
              <a:gd name="T49" fmla="*/ 136 h 143"/>
              <a:gd name="T50" fmla="*/ 46 w 98"/>
              <a:gd name="T51" fmla="*/ 139 h 143"/>
              <a:gd name="T52" fmla="*/ 46 w 98"/>
              <a:gd name="T53" fmla="*/ 143 h 143"/>
              <a:gd name="T54" fmla="*/ 45 w 98"/>
              <a:gd name="T55" fmla="*/ 143 h 143"/>
              <a:gd name="T56" fmla="*/ 26 w 98"/>
              <a:gd name="T57" fmla="*/ 136 h 143"/>
              <a:gd name="T58" fmla="*/ 30 w 98"/>
              <a:gd name="T59" fmla="*/ 125 h 143"/>
              <a:gd name="T60" fmla="*/ 27 w 98"/>
              <a:gd name="T61" fmla="*/ 110 h 143"/>
              <a:gd name="T62" fmla="*/ 27 w 98"/>
              <a:gd name="T63" fmla="*/ 109 h 143"/>
              <a:gd name="T64" fmla="*/ 27 w 98"/>
              <a:gd name="T65" fmla="*/ 107 h 143"/>
              <a:gd name="T66" fmla="*/ 31 w 98"/>
              <a:gd name="T67" fmla="*/ 102 h 143"/>
              <a:gd name="T68" fmla="*/ 32 w 98"/>
              <a:gd name="T69" fmla="*/ 101 h 143"/>
              <a:gd name="T70" fmla="*/ 39 w 98"/>
              <a:gd name="T71" fmla="*/ 99 h 143"/>
              <a:gd name="T72" fmla="*/ 38 w 98"/>
              <a:gd name="T73" fmla="*/ 96 h 143"/>
              <a:gd name="T74" fmla="*/ 38 w 98"/>
              <a:gd name="T75" fmla="*/ 95 h 143"/>
              <a:gd name="T76" fmla="*/ 35 w 98"/>
              <a:gd name="T77" fmla="*/ 92 h 143"/>
              <a:gd name="T78" fmla="*/ 23 w 98"/>
              <a:gd name="T79" fmla="*/ 81 h 143"/>
              <a:gd name="T80" fmla="*/ 20 w 98"/>
              <a:gd name="T81" fmla="*/ 77 h 143"/>
              <a:gd name="T82" fmla="*/ 7 w 98"/>
              <a:gd name="T83" fmla="*/ 72 h 143"/>
              <a:gd name="T84" fmla="*/ 1 w 98"/>
              <a:gd name="T85" fmla="*/ 62 h 143"/>
              <a:gd name="T86" fmla="*/ 0 w 98"/>
              <a:gd name="T87" fmla="*/ 61 h 143"/>
              <a:gd name="T88" fmla="*/ 8 w 98"/>
              <a:gd name="T89" fmla="*/ 57 h 143"/>
              <a:gd name="T90" fmla="*/ 8 w 98"/>
              <a:gd name="T91" fmla="*/ 56 h 143"/>
              <a:gd name="T92" fmla="*/ 8 w 98"/>
              <a:gd name="T93" fmla="*/ 54 h 143"/>
              <a:gd name="T94" fmla="*/ 11 w 98"/>
              <a:gd name="T95" fmla="*/ 51 h 143"/>
              <a:gd name="T96" fmla="*/ 16 w 98"/>
              <a:gd name="T97" fmla="*/ 42 h 143"/>
              <a:gd name="T98" fmla="*/ 17 w 98"/>
              <a:gd name="T99" fmla="*/ 42 h 143"/>
              <a:gd name="T100" fmla="*/ 27 w 98"/>
              <a:gd name="T101" fmla="*/ 34 h 143"/>
              <a:gd name="T102" fmla="*/ 37 w 98"/>
              <a:gd name="T103" fmla="*/ 24 h 143"/>
              <a:gd name="T104" fmla="*/ 32 w 98"/>
              <a:gd name="T105" fmla="*/ 20 h 143"/>
              <a:gd name="T106" fmla="*/ 35 w 98"/>
              <a:gd name="T107" fmla="*/ 16 h 143"/>
              <a:gd name="T108" fmla="*/ 41 w 98"/>
              <a:gd name="T109" fmla="*/ 21 h 143"/>
              <a:gd name="T110" fmla="*/ 45 w 98"/>
              <a:gd name="T111" fmla="*/ 19 h 143"/>
              <a:gd name="T112" fmla="*/ 49 w 98"/>
              <a:gd name="T113" fmla="*/ 6 h 143"/>
              <a:gd name="T114" fmla="*/ 68 w 98"/>
              <a:gd name="T11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" h="143">
                <a:moveTo>
                  <a:pt x="68" y="0"/>
                </a:moveTo>
                <a:lnTo>
                  <a:pt x="68" y="8"/>
                </a:lnTo>
                <a:lnTo>
                  <a:pt x="75" y="8"/>
                </a:lnTo>
                <a:lnTo>
                  <a:pt x="75" y="11"/>
                </a:lnTo>
                <a:lnTo>
                  <a:pt x="83" y="16"/>
                </a:lnTo>
                <a:lnTo>
                  <a:pt x="80" y="30"/>
                </a:lnTo>
                <a:lnTo>
                  <a:pt x="91" y="36"/>
                </a:lnTo>
                <a:lnTo>
                  <a:pt x="92" y="38"/>
                </a:lnTo>
                <a:lnTo>
                  <a:pt x="94" y="39"/>
                </a:lnTo>
                <a:lnTo>
                  <a:pt x="95" y="41"/>
                </a:lnTo>
                <a:lnTo>
                  <a:pt x="95" y="42"/>
                </a:lnTo>
                <a:lnTo>
                  <a:pt x="92" y="50"/>
                </a:lnTo>
                <a:lnTo>
                  <a:pt x="98" y="64"/>
                </a:lnTo>
                <a:lnTo>
                  <a:pt x="91" y="72"/>
                </a:lnTo>
                <a:lnTo>
                  <a:pt x="83" y="83"/>
                </a:lnTo>
                <a:lnTo>
                  <a:pt x="79" y="87"/>
                </a:lnTo>
                <a:lnTo>
                  <a:pt x="68" y="103"/>
                </a:lnTo>
                <a:lnTo>
                  <a:pt x="61" y="122"/>
                </a:lnTo>
                <a:lnTo>
                  <a:pt x="65" y="129"/>
                </a:lnTo>
                <a:lnTo>
                  <a:pt x="62" y="128"/>
                </a:lnTo>
                <a:lnTo>
                  <a:pt x="57" y="136"/>
                </a:lnTo>
                <a:lnTo>
                  <a:pt x="56" y="137"/>
                </a:lnTo>
                <a:lnTo>
                  <a:pt x="53" y="137"/>
                </a:lnTo>
                <a:lnTo>
                  <a:pt x="47" y="136"/>
                </a:lnTo>
                <a:lnTo>
                  <a:pt x="46" y="136"/>
                </a:lnTo>
                <a:lnTo>
                  <a:pt x="46" y="139"/>
                </a:lnTo>
                <a:lnTo>
                  <a:pt x="46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7" y="110"/>
                </a:lnTo>
                <a:lnTo>
                  <a:pt x="27" y="109"/>
                </a:lnTo>
                <a:lnTo>
                  <a:pt x="27" y="107"/>
                </a:lnTo>
                <a:lnTo>
                  <a:pt x="31" y="102"/>
                </a:lnTo>
                <a:lnTo>
                  <a:pt x="32" y="101"/>
                </a:lnTo>
                <a:lnTo>
                  <a:pt x="39" y="99"/>
                </a:lnTo>
                <a:lnTo>
                  <a:pt x="38" y="96"/>
                </a:lnTo>
                <a:lnTo>
                  <a:pt x="38" y="95"/>
                </a:lnTo>
                <a:lnTo>
                  <a:pt x="35" y="92"/>
                </a:lnTo>
                <a:lnTo>
                  <a:pt x="23" y="81"/>
                </a:lnTo>
                <a:lnTo>
                  <a:pt x="20" y="77"/>
                </a:lnTo>
                <a:lnTo>
                  <a:pt x="7" y="72"/>
                </a:lnTo>
                <a:lnTo>
                  <a:pt x="1" y="62"/>
                </a:lnTo>
                <a:lnTo>
                  <a:pt x="0" y="61"/>
                </a:lnTo>
                <a:lnTo>
                  <a:pt x="8" y="57"/>
                </a:lnTo>
                <a:lnTo>
                  <a:pt x="8" y="56"/>
                </a:lnTo>
                <a:lnTo>
                  <a:pt x="8" y="54"/>
                </a:lnTo>
                <a:lnTo>
                  <a:pt x="11" y="51"/>
                </a:lnTo>
                <a:lnTo>
                  <a:pt x="16" y="42"/>
                </a:lnTo>
                <a:lnTo>
                  <a:pt x="17" y="42"/>
                </a:lnTo>
                <a:lnTo>
                  <a:pt x="27" y="34"/>
                </a:lnTo>
                <a:lnTo>
                  <a:pt x="37" y="24"/>
                </a:lnTo>
                <a:lnTo>
                  <a:pt x="32" y="20"/>
                </a:lnTo>
                <a:lnTo>
                  <a:pt x="35" y="16"/>
                </a:lnTo>
                <a:lnTo>
                  <a:pt x="41" y="21"/>
                </a:lnTo>
                <a:lnTo>
                  <a:pt x="45" y="19"/>
                </a:lnTo>
                <a:lnTo>
                  <a:pt x="49" y="6"/>
                </a:lnTo>
                <a:lnTo>
                  <a:pt x="6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1338">
            <a:extLst>
              <a:ext uri="{FF2B5EF4-FFF2-40B4-BE49-F238E27FC236}">
                <a16:creationId xmlns:a16="http://schemas.microsoft.com/office/drawing/2014/main" id="{B7388910-2B58-37C8-5E87-9BAECBA5F783}"/>
              </a:ext>
            </a:extLst>
          </p:cNvPr>
          <p:cNvSpPr>
            <a:spLocks/>
          </p:cNvSpPr>
          <p:nvPr/>
        </p:nvSpPr>
        <p:spPr bwMode="auto">
          <a:xfrm>
            <a:off x="4251346" y="4659323"/>
            <a:ext cx="196851" cy="50800"/>
          </a:xfrm>
          <a:custGeom>
            <a:avLst/>
            <a:gdLst>
              <a:gd name="T0" fmla="*/ 124 w 124"/>
              <a:gd name="T1" fmla="*/ 13 h 32"/>
              <a:gd name="T2" fmla="*/ 121 w 124"/>
              <a:gd name="T3" fmla="*/ 17 h 32"/>
              <a:gd name="T4" fmla="*/ 120 w 124"/>
              <a:gd name="T5" fmla="*/ 19 h 32"/>
              <a:gd name="T6" fmla="*/ 120 w 124"/>
              <a:gd name="T7" fmla="*/ 23 h 32"/>
              <a:gd name="T8" fmla="*/ 109 w 124"/>
              <a:gd name="T9" fmla="*/ 21 h 32"/>
              <a:gd name="T10" fmla="*/ 107 w 124"/>
              <a:gd name="T11" fmla="*/ 21 h 32"/>
              <a:gd name="T12" fmla="*/ 99 w 124"/>
              <a:gd name="T13" fmla="*/ 19 h 32"/>
              <a:gd name="T14" fmla="*/ 96 w 124"/>
              <a:gd name="T15" fmla="*/ 19 h 32"/>
              <a:gd name="T16" fmla="*/ 96 w 124"/>
              <a:gd name="T17" fmla="*/ 20 h 32"/>
              <a:gd name="T18" fmla="*/ 96 w 124"/>
              <a:gd name="T19" fmla="*/ 23 h 32"/>
              <a:gd name="T20" fmla="*/ 95 w 124"/>
              <a:gd name="T21" fmla="*/ 28 h 32"/>
              <a:gd name="T22" fmla="*/ 95 w 124"/>
              <a:gd name="T23" fmla="*/ 31 h 32"/>
              <a:gd name="T24" fmla="*/ 77 w 124"/>
              <a:gd name="T25" fmla="*/ 32 h 32"/>
              <a:gd name="T26" fmla="*/ 73 w 124"/>
              <a:gd name="T27" fmla="*/ 28 h 32"/>
              <a:gd name="T28" fmla="*/ 72 w 124"/>
              <a:gd name="T29" fmla="*/ 27 h 32"/>
              <a:gd name="T30" fmla="*/ 50 w 124"/>
              <a:gd name="T31" fmla="*/ 21 h 32"/>
              <a:gd name="T32" fmla="*/ 39 w 124"/>
              <a:gd name="T33" fmla="*/ 24 h 32"/>
              <a:gd name="T34" fmla="*/ 27 w 124"/>
              <a:gd name="T35" fmla="*/ 10 h 32"/>
              <a:gd name="T36" fmla="*/ 0 w 124"/>
              <a:gd name="T3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4" h="32">
                <a:moveTo>
                  <a:pt x="124" y="13"/>
                </a:moveTo>
                <a:lnTo>
                  <a:pt x="121" y="17"/>
                </a:lnTo>
                <a:lnTo>
                  <a:pt x="120" y="19"/>
                </a:lnTo>
                <a:lnTo>
                  <a:pt x="120" y="23"/>
                </a:lnTo>
                <a:lnTo>
                  <a:pt x="109" y="21"/>
                </a:lnTo>
                <a:lnTo>
                  <a:pt x="107" y="21"/>
                </a:lnTo>
                <a:lnTo>
                  <a:pt x="99" y="19"/>
                </a:lnTo>
                <a:lnTo>
                  <a:pt x="96" y="19"/>
                </a:lnTo>
                <a:lnTo>
                  <a:pt x="96" y="20"/>
                </a:lnTo>
                <a:lnTo>
                  <a:pt x="96" y="23"/>
                </a:lnTo>
                <a:lnTo>
                  <a:pt x="95" y="28"/>
                </a:lnTo>
                <a:lnTo>
                  <a:pt x="95" y="31"/>
                </a:lnTo>
                <a:lnTo>
                  <a:pt x="77" y="32"/>
                </a:lnTo>
                <a:lnTo>
                  <a:pt x="73" y="28"/>
                </a:lnTo>
                <a:lnTo>
                  <a:pt x="72" y="27"/>
                </a:lnTo>
                <a:lnTo>
                  <a:pt x="50" y="21"/>
                </a:lnTo>
                <a:lnTo>
                  <a:pt x="39" y="24"/>
                </a:lnTo>
                <a:lnTo>
                  <a:pt x="27" y="1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1339">
            <a:extLst>
              <a:ext uri="{FF2B5EF4-FFF2-40B4-BE49-F238E27FC236}">
                <a16:creationId xmlns:a16="http://schemas.microsoft.com/office/drawing/2014/main" id="{A126A3A5-AFBC-8756-5BE3-D9A68A307706}"/>
              </a:ext>
            </a:extLst>
          </p:cNvPr>
          <p:cNvSpPr>
            <a:spLocks/>
          </p:cNvSpPr>
          <p:nvPr/>
        </p:nvSpPr>
        <p:spPr bwMode="auto">
          <a:xfrm>
            <a:off x="5114950" y="4832360"/>
            <a:ext cx="155576" cy="163513"/>
          </a:xfrm>
          <a:custGeom>
            <a:avLst/>
            <a:gdLst>
              <a:gd name="T0" fmla="*/ 49 w 98"/>
              <a:gd name="T1" fmla="*/ 12 h 103"/>
              <a:gd name="T2" fmla="*/ 64 w 98"/>
              <a:gd name="T3" fmla="*/ 24 h 103"/>
              <a:gd name="T4" fmla="*/ 75 w 98"/>
              <a:gd name="T5" fmla="*/ 13 h 103"/>
              <a:gd name="T6" fmla="*/ 76 w 98"/>
              <a:gd name="T7" fmla="*/ 12 h 103"/>
              <a:gd name="T8" fmla="*/ 86 w 98"/>
              <a:gd name="T9" fmla="*/ 6 h 103"/>
              <a:gd name="T10" fmla="*/ 94 w 98"/>
              <a:gd name="T11" fmla="*/ 16 h 103"/>
              <a:gd name="T12" fmla="*/ 94 w 98"/>
              <a:gd name="T13" fmla="*/ 34 h 103"/>
              <a:gd name="T14" fmla="*/ 94 w 98"/>
              <a:gd name="T15" fmla="*/ 45 h 103"/>
              <a:gd name="T16" fmla="*/ 98 w 98"/>
              <a:gd name="T17" fmla="*/ 71 h 103"/>
              <a:gd name="T18" fmla="*/ 98 w 98"/>
              <a:gd name="T19" fmla="*/ 72 h 103"/>
              <a:gd name="T20" fmla="*/ 95 w 98"/>
              <a:gd name="T21" fmla="*/ 79 h 103"/>
              <a:gd name="T22" fmla="*/ 89 w 98"/>
              <a:gd name="T23" fmla="*/ 81 h 103"/>
              <a:gd name="T24" fmla="*/ 80 w 98"/>
              <a:gd name="T25" fmla="*/ 87 h 103"/>
              <a:gd name="T26" fmla="*/ 72 w 98"/>
              <a:gd name="T27" fmla="*/ 92 h 103"/>
              <a:gd name="T28" fmla="*/ 44 w 98"/>
              <a:gd name="T29" fmla="*/ 101 h 103"/>
              <a:gd name="T30" fmla="*/ 42 w 98"/>
              <a:gd name="T31" fmla="*/ 101 h 103"/>
              <a:gd name="T32" fmla="*/ 38 w 98"/>
              <a:gd name="T33" fmla="*/ 99 h 103"/>
              <a:gd name="T34" fmla="*/ 37 w 98"/>
              <a:gd name="T35" fmla="*/ 99 h 103"/>
              <a:gd name="T36" fmla="*/ 29 w 98"/>
              <a:gd name="T37" fmla="*/ 103 h 103"/>
              <a:gd name="T38" fmla="*/ 22 w 98"/>
              <a:gd name="T39" fmla="*/ 98 h 103"/>
              <a:gd name="T40" fmla="*/ 14 w 98"/>
              <a:gd name="T41" fmla="*/ 92 h 103"/>
              <a:gd name="T42" fmla="*/ 4 w 98"/>
              <a:gd name="T43" fmla="*/ 96 h 103"/>
              <a:gd name="T44" fmla="*/ 1 w 98"/>
              <a:gd name="T45" fmla="*/ 95 h 103"/>
              <a:gd name="T46" fmla="*/ 0 w 98"/>
              <a:gd name="T47" fmla="*/ 94 h 103"/>
              <a:gd name="T48" fmla="*/ 5 w 98"/>
              <a:gd name="T49" fmla="*/ 90 h 103"/>
              <a:gd name="T50" fmla="*/ 8 w 98"/>
              <a:gd name="T51" fmla="*/ 84 h 103"/>
              <a:gd name="T52" fmla="*/ 15 w 98"/>
              <a:gd name="T53" fmla="*/ 60 h 103"/>
              <a:gd name="T54" fmla="*/ 16 w 98"/>
              <a:gd name="T55" fmla="*/ 57 h 103"/>
              <a:gd name="T56" fmla="*/ 16 w 98"/>
              <a:gd name="T57" fmla="*/ 54 h 103"/>
              <a:gd name="T58" fmla="*/ 16 w 98"/>
              <a:gd name="T59" fmla="*/ 50 h 103"/>
              <a:gd name="T60" fmla="*/ 16 w 98"/>
              <a:gd name="T61" fmla="*/ 45 h 103"/>
              <a:gd name="T62" fmla="*/ 10 w 98"/>
              <a:gd name="T63" fmla="*/ 32 h 103"/>
              <a:gd name="T64" fmla="*/ 8 w 98"/>
              <a:gd name="T65" fmla="*/ 21 h 103"/>
              <a:gd name="T66" fmla="*/ 10 w 98"/>
              <a:gd name="T67" fmla="*/ 11 h 103"/>
              <a:gd name="T68" fmla="*/ 15 w 98"/>
              <a:gd name="T69" fmla="*/ 8 h 103"/>
              <a:gd name="T70" fmla="*/ 16 w 98"/>
              <a:gd name="T71" fmla="*/ 6 h 103"/>
              <a:gd name="T72" fmla="*/ 20 w 98"/>
              <a:gd name="T73" fmla="*/ 0 h 103"/>
              <a:gd name="T74" fmla="*/ 34 w 98"/>
              <a:gd name="T75" fmla="*/ 4 h 103"/>
              <a:gd name="T76" fmla="*/ 37 w 98"/>
              <a:gd name="T77" fmla="*/ 6 h 103"/>
              <a:gd name="T78" fmla="*/ 49 w 98"/>
              <a:gd name="T79" fmla="*/ 1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49" y="12"/>
                </a:move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6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  <a:lnTo>
                  <a:pt x="89" y="81"/>
                </a:lnTo>
                <a:lnTo>
                  <a:pt x="80" y="87"/>
                </a:lnTo>
                <a:lnTo>
                  <a:pt x="72" y="92"/>
                </a:lnTo>
                <a:lnTo>
                  <a:pt x="44" y="101"/>
                </a:lnTo>
                <a:lnTo>
                  <a:pt x="42" y="101"/>
                </a:lnTo>
                <a:lnTo>
                  <a:pt x="38" y="99"/>
                </a:lnTo>
                <a:lnTo>
                  <a:pt x="37" y="99"/>
                </a:lnTo>
                <a:lnTo>
                  <a:pt x="29" y="103"/>
                </a:lnTo>
                <a:lnTo>
                  <a:pt x="22" y="98"/>
                </a:lnTo>
                <a:lnTo>
                  <a:pt x="14" y="92"/>
                </a:lnTo>
                <a:lnTo>
                  <a:pt x="4" y="96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10" y="32"/>
                </a:lnTo>
                <a:lnTo>
                  <a:pt x="8" y="21"/>
                </a:lnTo>
                <a:lnTo>
                  <a:pt x="10" y="11"/>
                </a:lnTo>
                <a:lnTo>
                  <a:pt x="15" y="8"/>
                </a:lnTo>
                <a:lnTo>
                  <a:pt x="16" y="6"/>
                </a:lnTo>
                <a:lnTo>
                  <a:pt x="20" y="0"/>
                </a:lnTo>
                <a:lnTo>
                  <a:pt x="34" y="4"/>
                </a:lnTo>
                <a:lnTo>
                  <a:pt x="37" y="6"/>
                </a:lnTo>
                <a:lnTo>
                  <a:pt x="4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1340">
            <a:extLst>
              <a:ext uri="{FF2B5EF4-FFF2-40B4-BE49-F238E27FC236}">
                <a16:creationId xmlns:a16="http://schemas.microsoft.com/office/drawing/2014/main" id="{7F5B8DEC-2239-24F6-1303-203EAE84F48C}"/>
              </a:ext>
            </a:extLst>
          </p:cNvPr>
          <p:cNvSpPr>
            <a:spLocks/>
          </p:cNvSpPr>
          <p:nvPr/>
        </p:nvSpPr>
        <p:spPr bwMode="auto">
          <a:xfrm>
            <a:off x="5472139" y="4875223"/>
            <a:ext cx="233364" cy="292100"/>
          </a:xfrm>
          <a:custGeom>
            <a:avLst/>
            <a:gdLst>
              <a:gd name="T0" fmla="*/ 37 w 147"/>
              <a:gd name="T1" fmla="*/ 26 h 184"/>
              <a:gd name="T2" fmla="*/ 45 w 147"/>
              <a:gd name="T3" fmla="*/ 24 h 184"/>
              <a:gd name="T4" fmla="*/ 74 w 147"/>
              <a:gd name="T5" fmla="*/ 19 h 184"/>
              <a:gd name="T6" fmla="*/ 82 w 147"/>
              <a:gd name="T7" fmla="*/ 23 h 184"/>
              <a:gd name="T8" fmla="*/ 83 w 147"/>
              <a:gd name="T9" fmla="*/ 29 h 184"/>
              <a:gd name="T10" fmla="*/ 87 w 147"/>
              <a:gd name="T11" fmla="*/ 34 h 184"/>
              <a:gd name="T12" fmla="*/ 94 w 147"/>
              <a:gd name="T13" fmla="*/ 38 h 184"/>
              <a:gd name="T14" fmla="*/ 101 w 147"/>
              <a:gd name="T15" fmla="*/ 38 h 184"/>
              <a:gd name="T16" fmla="*/ 111 w 147"/>
              <a:gd name="T17" fmla="*/ 38 h 184"/>
              <a:gd name="T18" fmla="*/ 116 w 147"/>
              <a:gd name="T19" fmla="*/ 49 h 184"/>
              <a:gd name="T20" fmla="*/ 120 w 147"/>
              <a:gd name="T21" fmla="*/ 54 h 184"/>
              <a:gd name="T22" fmla="*/ 128 w 147"/>
              <a:gd name="T23" fmla="*/ 67 h 184"/>
              <a:gd name="T24" fmla="*/ 131 w 147"/>
              <a:gd name="T25" fmla="*/ 72 h 184"/>
              <a:gd name="T26" fmla="*/ 139 w 147"/>
              <a:gd name="T27" fmla="*/ 83 h 184"/>
              <a:gd name="T28" fmla="*/ 147 w 147"/>
              <a:gd name="T29" fmla="*/ 95 h 184"/>
              <a:gd name="T30" fmla="*/ 145 w 147"/>
              <a:gd name="T31" fmla="*/ 106 h 184"/>
              <a:gd name="T32" fmla="*/ 143 w 147"/>
              <a:gd name="T33" fmla="*/ 114 h 184"/>
              <a:gd name="T34" fmla="*/ 141 w 147"/>
              <a:gd name="T35" fmla="*/ 121 h 184"/>
              <a:gd name="T36" fmla="*/ 138 w 147"/>
              <a:gd name="T37" fmla="*/ 131 h 184"/>
              <a:gd name="T38" fmla="*/ 132 w 147"/>
              <a:gd name="T39" fmla="*/ 142 h 184"/>
              <a:gd name="T40" fmla="*/ 128 w 147"/>
              <a:gd name="T41" fmla="*/ 147 h 184"/>
              <a:gd name="T42" fmla="*/ 123 w 147"/>
              <a:gd name="T43" fmla="*/ 157 h 184"/>
              <a:gd name="T44" fmla="*/ 120 w 147"/>
              <a:gd name="T45" fmla="*/ 169 h 184"/>
              <a:gd name="T46" fmla="*/ 119 w 147"/>
              <a:gd name="T47" fmla="*/ 174 h 184"/>
              <a:gd name="T48" fmla="*/ 117 w 147"/>
              <a:gd name="T49" fmla="*/ 176 h 184"/>
              <a:gd name="T50" fmla="*/ 116 w 147"/>
              <a:gd name="T51" fmla="*/ 176 h 184"/>
              <a:gd name="T52" fmla="*/ 109 w 147"/>
              <a:gd name="T53" fmla="*/ 177 h 184"/>
              <a:gd name="T54" fmla="*/ 94 w 147"/>
              <a:gd name="T55" fmla="*/ 176 h 184"/>
              <a:gd name="T56" fmla="*/ 83 w 147"/>
              <a:gd name="T57" fmla="*/ 177 h 184"/>
              <a:gd name="T58" fmla="*/ 76 w 147"/>
              <a:gd name="T59" fmla="*/ 179 h 184"/>
              <a:gd name="T60" fmla="*/ 64 w 147"/>
              <a:gd name="T61" fmla="*/ 183 h 184"/>
              <a:gd name="T62" fmla="*/ 61 w 147"/>
              <a:gd name="T63" fmla="*/ 183 h 184"/>
              <a:gd name="T64" fmla="*/ 52 w 147"/>
              <a:gd name="T65" fmla="*/ 170 h 184"/>
              <a:gd name="T66" fmla="*/ 49 w 147"/>
              <a:gd name="T67" fmla="*/ 165 h 184"/>
              <a:gd name="T68" fmla="*/ 38 w 147"/>
              <a:gd name="T69" fmla="*/ 169 h 184"/>
              <a:gd name="T70" fmla="*/ 26 w 147"/>
              <a:gd name="T71" fmla="*/ 170 h 184"/>
              <a:gd name="T72" fmla="*/ 22 w 147"/>
              <a:gd name="T73" fmla="*/ 166 h 184"/>
              <a:gd name="T74" fmla="*/ 19 w 147"/>
              <a:gd name="T75" fmla="*/ 164 h 184"/>
              <a:gd name="T76" fmla="*/ 18 w 147"/>
              <a:gd name="T77" fmla="*/ 161 h 184"/>
              <a:gd name="T78" fmla="*/ 10 w 147"/>
              <a:gd name="T79" fmla="*/ 142 h 184"/>
              <a:gd name="T80" fmla="*/ 23 w 147"/>
              <a:gd name="T81" fmla="*/ 114 h 184"/>
              <a:gd name="T82" fmla="*/ 14 w 147"/>
              <a:gd name="T83" fmla="*/ 71 h 184"/>
              <a:gd name="T84" fmla="*/ 10 w 147"/>
              <a:gd name="T85" fmla="*/ 54 h 184"/>
              <a:gd name="T86" fmla="*/ 18 w 147"/>
              <a:gd name="T87" fmla="*/ 33 h 184"/>
              <a:gd name="T88" fmla="*/ 19 w 147"/>
              <a:gd name="T89" fmla="*/ 22 h 184"/>
              <a:gd name="T90" fmla="*/ 19 w 147"/>
              <a:gd name="T91" fmla="*/ 20 h 184"/>
              <a:gd name="T92" fmla="*/ 21 w 147"/>
              <a:gd name="T93" fmla="*/ 18 h 184"/>
              <a:gd name="T94" fmla="*/ 27 w 147"/>
              <a:gd name="T95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27" y="0"/>
                </a:moveTo>
                <a:lnTo>
                  <a:pt x="37" y="26"/>
                </a:lnTo>
                <a:lnTo>
                  <a:pt x="41" y="24"/>
                </a:lnTo>
                <a:lnTo>
                  <a:pt x="45" y="24"/>
                </a:lnTo>
                <a:lnTo>
                  <a:pt x="67" y="20"/>
                </a:lnTo>
                <a:lnTo>
                  <a:pt x="74" y="19"/>
                </a:lnTo>
                <a:lnTo>
                  <a:pt x="79" y="22"/>
                </a:lnTo>
                <a:lnTo>
                  <a:pt x="82" y="23"/>
                </a:lnTo>
                <a:lnTo>
                  <a:pt x="82" y="24"/>
                </a:lnTo>
                <a:lnTo>
                  <a:pt x="83" y="29"/>
                </a:lnTo>
                <a:lnTo>
                  <a:pt x="86" y="33"/>
                </a:lnTo>
                <a:lnTo>
                  <a:pt x="87" y="34"/>
                </a:lnTo>
                <a:lnTo>
                  <a:pt x="90" y="39"/>
                </a:lnTo>
                <a:lnTo>
                  <a:pt x="94" y="38"/>
                </a:lnTo>
                <a:lnTo>
                  <a:pt x="98" y="38"/>
                </a:lnTo>
                <a:lnTo>
                  <a:pt x="101" y="38"/>
                </a:lnTo>
                <a:lnTo>
                  <a:pt x="104" y="38"/>
                </a:lnTo>
                <a:lnTo>
                  <a:pt x="111" y="38"/>
                </a:lnTo>
                <a:lnTo>
                  <a:pt x="115" y="44"/>
                </a:lnTo>
                <a:lnTo>
                  <a:pt x="116" y="49"/>
                </a:lnTo>
                <a:lnTo>
                  <a:pt x="117" y="50"/>
                </a:lnTo>
                <a:lnTo>
                  <a:pt x="120" y="54"/>
                </a:lnTo>
                <a:lnTo>
                  <a:pt x="123" y="59"/>
                </a:lnTo>
                <a:lnTo>
                  <a:pt x="128" y="67"/>
                </a:lnTo>
                <a:lnTo>
                  <a:pt x="130" y="68"/>
                </a:lnTo>
                <a:lnTo>
                  <a:pt x="131" y="72"/>
                </a:lnTo>
                <a:lnTo>
                  <a:pt x="134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5" y="104"/>
                </a:lnTo>
                <a:lnTo>
                  <a:pt x="145" y="106"/>
                </a:lnTo>
                <a:lnTo>
                  <a:pt x="145" y="109"/>
                </a:lnTo>
                <a:lnTo>
                  <a:pt x="143" y="114"/>
                </a:lnTo>
                <a:lnTo>
                  <a:pt x="142" y="120"/>
                </a:lnTo>
                <a:lnTo>
                  <a:pt x="141" y="121"/>
                </a:lnTo>
                <a:lnTo>
                  <a:pt x="139" y="125"/>
                </a:lnTo>
                <a:lnTo>
                  <a:pt x="138" y="131"/>
                </a:lnTo>
                <a:lnTo>
                  <a:pt x="135" y="138"/>
                </a:lnTo>
                <a:lnTo>
                  <a:pt x="132" y="142"/>
                </a:lnTo>
                <a:lnTo>
                  <a:pt x="130" y="144"/>
                </a:lnTo>
                <a:lnTo>
                  <a:pt x="128" y="147"/>
                </a:lnTo>
                <a:lnTo>
                  <a:pt x="123" y="153"/>
                </a:lnTo>
                <a:lnTo>
                  <a:pt x="123" y="157"/>
                </a:lnTo>
                <a:lnTo>
                  <a:pt x="122" y="162"/>
                </a:lnTo>
                <a:lnTo>
                  <a:pt x="120" y="169"/>
                </a:lnTo>
                <a:lnTo>
                  <a:pt x="119" y="173"/>
                </a:lnTo>
                <a:lnTo>
                  <a:pt x="119" y="174"/>
                </a:lnTo>
                <a:lnTo>
                  <a:pt x="117" y="174"/>
                </a:lnTo>
                <a:lnTo>
                  <a:pt x="117" y="176"/>
                </a:lnTo>
                <a:lnTo>
                  <a:pt x="116" y="176"/>
                </a:lnTo>
                <a:lnTo>
                  <a:pt x="116" y="176"/>
                </a:lnTo>
                <a:lnTo>
                  <a:pt x="111" y="177"/>
                </a:lnTo>
                <a:lnTo>
                  <a:pt x="109" y="177"/>
                </a:lnTo>
                <a:lnTo>
                  <a:pt x="101" y="176"/>
                </a:lnTo>
                <a:lnTo>
                  <a:pt x="94" y="176"/>
                </a:lnTo>
                <a:lnTo>
                  <a:pt x="89" y="176"/>
                </a:lnTo>
                <a:lnTo>
                  <a:pt x="83" y="177"/>
                </a:lnTo>
                <a:lnTo>
                  <a:pt x="81" y="177"/>
                </a:lnTo>
                <a:lnTo>
                  <a:pt x="76" y="179"/>
                </a:lnTo>
                <a:lnTo>
                  <a:pt x="70" y="181"/>
                </a:lnTo>
                <a:lnTo>
                  <a:pt x="64" y="183"/>
                </a:lnTo>
                <a:lnTo>
                  <a:pt x="63" y="183"/>
                </a:lnTo>
                <a:lnTo>
                  <a:pt x="61" y="183"/>
                </a:lnTo>
                <a:lnTo>
                  <a:pt x="60" y="184"/>
                </a:lnTo>
                <a:lnTo>
                  <a:pt x="52" y="170"/>
                </a:lnTo>
                <a:lnTo>
                  <a:pt x="51" y="166"/>
                </a:lnTo>
                <a:lnTo>
                  <a:pt x="49" y="165"/>
                </a:lnTo>
                <a:lnTo>
                  <a:pt x="44" y="162"/>
                </a:lnTo>
                <a:lnTo>
                  <a:pt x="38" y="169"/>
                </a:lnTo>
                <a:lnTo>
                  <a:pt x="29" y="168"/>
                </a:lnTo>
                <a:lnTo>
                  <a:pt x="26" y="170"/>
                </a:lnTo>
                <a:lnTo>
                  <a:pt x="25" y="172"/>
                </a:lnTo>
                <a:lnTo>
                  <a:pt x="22" y="166"/>
                </a:lnTo>
                <a:lnTo>
                  <a:pt x="21" y="165"/>
                </a:lnTo>
                <a:lnTo>
                  <a:pt x="19" y="164"/>
                </a:lnTo>
                <a:lnTo>
                  <a:pt x="18" y="162"/>
                </a:lnTo>
                <a:lnTo>
                  <a:pt x="18" y="161"/>
                </a:lnTo>
                <a:lnTo>
                  <a:pt x="18" y="159"/>
                </a:lnTo>
                <a:lnTo>
                  <a:pt x="10" y="142"/>
                </a:lnTo>
                <a:lnTo>
                  <a:pt x="0" y="129"/>
                </a:lnTo>
                <a:lnTo>
                  <a:pt x="23" y="114"/>
                </a:lnTo>
                <a:lnTo>
                  <a:pt x="22" y="106"/>
                </a:lnTo>
                <a:lnTo>
                  <a:pt x="14" y="71"/>
                </a:lnTo>
                <a:lnTo>
                  <a:pt x="11" y="61"/>
                </a:lnTo>
                <a:lnTo>
                  <a:pt x="10" y="54"/>
                </a:lnTo>
                <a:lnTo>
                  <a:pt x="8" y="50"/>
                </a:lnTo>
                <a:lnTo>
                  <a:pt x="18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1" y="18"/>
                </a:lnTo>
                <a:lnTo>
                  <a:pt x="22" y="12"/>
                </a:lnTo>
                <a:lnTo>
                  <a:pt x="2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1341">
            <a:extLst>
              <a:ext uri="{FF2B5EF4-FFF2-40B4-BE49-F238E27FC236}">
                <a16:creationId xmlns:a16="http://schemas.microsoft.com/office/drawing/2014/main" id="{95EAEF29-0F93-5B73-CB20-F7C00C9B48E1}"/>
              </a:ext>
            </a:extLst>
          </p:cNvPr>
          <p:cNvSpPr>
            <a:spLocks/>
          </p:cNvSpPr>
          <p:nvPr/>
        </p:nvSpPr>
        <p:spPr bwMode="auto">
          <a:xfrm>
            <a:off x="4870474" y="4935548"/>
            <a:ext cx="142876" cy="176213"/>
          </a:xfrm>
          <a:custGeom>
            <a:avLst/>
            <a:gdLst>
              <a:gd name="T0" fmla="*/ 49 w 90"/>
              <a:gd name="T1" fmla="*/ 26 h 111"/>
              <a:gd name="T2" fmla="*/ 56 w 90"/>
              <a:gd name="T3" fmla="*/ 33 h 111"/>
              <a:gd name="T4" fmla="*/ 58 w 90"/>
              <a:gd name="T5" fmla="*/ 30 h 111"/>
              <a:gd name="T6" fmla="*/ 61 w 90"/>
              <a:gd name="T7" fmla="*/ 34 h 111"/>
              <a:gd name="T8" fmla="*/ 69 w 90"/>
              <a:gd name="T9" fmla="*/ 42 h 111"/>
              <a:gd name="T10" fmla="*/ 69 w 90"/>
              <a:gd name="T11" fmla="*/ 48 h 111"/>
              <a:gd name="T12" fmla="*/ 82 w 90"/>
              <a:gd name="T13" fmla="*/ 56 h 111"/>
              <a:gd name="T14" fmla="*/ 82 w 90"/>
              <a:gd name="T15" fmla="*/ 57 h 111"/>
              <a:gd name="T16" fmla="*/ 90 w 90"/>
              <a:gd name="T17" fmla="*/ 63 h 111"/>
              <a:gd name="T18" fmla="*/ 88 w 90"/>
              <a:gd name="T19" fmla="*/ 66 h 111"/>
              <a:gd name="T20" fmla="*/ 87 w 90"/>
              <a:gd name="T21" fmla="*/ 70 h 111"/>
              <a:gd name="T22" fmla="*/ 82 w 90"/>
              <a:gd name="T23" fmla="*/ 85 h 111"/>
              <a:gd name="T24" fmla="*/ 82 w 90"/>
              <a:gd name="T25" fmla="*/ 87 h 111"/>
              <a:gd name="T26" fmla="*/ 78 w 90"/>
              <a:gd name="T27" fmla="*/ 98 h 111"/>
              <a:gd name="T28" fmla="*/ 67 w 90"/>
              <a:gd name="T29" fmla="*/ 102 h 111"/>
              <a:gd name="T30" fmla="*/ 48 w 90"/>
              <a:gd name="T31" fmla="*/ 111 h 111"/>
              <a:gd name="T32" fmla="*/ 39 w 90"/>
              <a:gd name="T33" fmla="*/ 105 h 111"/>
              <a:gd name="T34" fmla="*/ 30 w 90"/>
              <a:gd name="T35" fmla="*/ 91 h 111"/>
              <a:gd name="T36" fmla="*/ 31 w 90"/>
              <a:gd name="T37" fmla="*/ 83 h 111"/>
              <a:gd name="T38" fmla="*/ 24 w 90"/>
              <a:gd name="T39" fmla="*/ 81 h 111"/>
              <a:gd name="T40" fmla="*/ 20 w 90"/>
              <a:gd name="T41" fmla="*/ 79 h 111"/>
              <a:gd name="T42" fmla="*/ 18 w 90"/>
              <a:gd name="T43" fmla="*/ 74 h 111"/>
              <a:gd name="T44" fmla="*/ 19 w 90"/>
              <a:gd name="T45" fmla="*/ 68 h 111"/>
              <a:gd name="T46" fmla="*/ 20 w 90"/>
              <a:gd name="T47" fmla="*/ 68 h 111"/>
              <a:gd name="T48" fmla="*/ 16 w 90"/>
              <a:gd name="T49" fmla="*/ 64 h 111"/>
              <a:gd name="T50" fmla="*/ 5 w 90"/>
              <a:gd name="T51" fmla="*/ 52 h 111"/>
              <a:gd name="T52" fmla="*/ 3 w 90"/>
              <a:gd name="T53" fmla="*/ 52 h 111"/>
              <a:gd name="T54" fmla="*/ 1 w 90"/>
              <a:gd name="T55" fmla="*/ 51 h 111"/>
              <a:gd name="T56" fmla="*/ 0 w 90"/>
              <a:gd name="T57" fmla="*/ 46 h 111"/>
              <a:gd name="T58" fmla="*/ 5 w 90"/>
              <a:gd name="T59" fmla="*/ 41 h 111"/>
              <a:gd name="T60" fmla="*/ 8 w 90"/>
              <a:gd name="T61" fmla="*/ 42 h 111"/>
              <a:gd name="T62" fmla="*/ 9 w 90"/>
              <a:gd name="T63" fmla="*/ 44 h 111"/>
              <a:gd name="T64" fmla="*/ 11 w 90"/>
              <a:gd name="T65" fmla="*/ 30 h 111"/>
              <a:gd name="T66" fmla="*/ 9 w 90"/>
              <a:gd name="T67" fmla="*/ 29 h 111"/>
              <a:gd name="T68" fmla="*/ 0 w 90"/>
              <a:gd name="T69" fmla="*/ 14 h 111"/>
              <a:gd name="T70" fmla="*/ 8 w 90"/>
              <a:gd name="T71" fmla="*/ 0 h 111"/>
              <a:gd name="T72" fmla="*/ 11 w 90"/>
              <a:gd name="T73" fmla="*/ 1 h 111"/>
              <a:gd name="T74" fmla="*/ 42 w 90"/>
              <a:gd name="T75" fmla="*/ 19 h 111"/>
              <a:gd name="T76" fmla="*/ 49 w 90"/>
              <a:gd name="T77" fmla="*/ 2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9" y="26"/>
                </a:move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2" y="56"/>
                </a:lnTo>
                <a:lnTo>
                  <a:pt x="82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2" y="85"/>
                </a:lnTo>
                <a:lnTo>
                  <a:pt x="82" y="87"/>
                </a:lnTo>
                <a:lnTo>
                  <a:pt x="78" y="98"/>
                </a:lnTo>
                <a:lnTo>
                  <a:pt x="67" y="102"/>
                </a:lnTo>
                <a:lnTo>
                  <a:pt x="48" y="111"/>
                </a:lnTo>
                <a:lnTo>
                  <a:pt x="39" y="105"/>
                </a:lnTo>
                <a:lnTo>
                  <a:pt x="30" y="91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8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3" y="52"/>
                </a:lnTo>
                <a:lnTo>
                  <a:pt x="1" y="51"/>
                </a:lnTo>
                <a:lnTo>
                  <a:pt x="0" y="46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1"/>
                </a:lnTo>
                <a:lnTo>
                  <a:pt x="42" y="19"/>
                </a:lnTo>
                <a:lnTo>
                  <a:pt x="49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1342">
            <a:extLst>
              <a:ext uri="{FF2B5EF4-FFF2-40B4-BE49-F238E27FC236}">
                <a16:creationId xmlns:a16="http://schemas.microsoft.com/office/drawing/2014/main" id="{B09F49C5-5657-6056-DBFF-D29F4C3FBD80}"/>
              </a:ext>
            </a:extLst>
          </p:cNvPr>
          <p:cNvSpPr>
            <a:spLocks/>
          </p:cNvSpPr>
          <p:nvPr/>
        </p:nvSpPr>
        <p:spPr bwMode="auto">
          <a:xfrm>
            <a:off x="4175145" y="4935548"/>
            <a:ext cx="173038" cy="138113"/>
          </a:xfrm>
          <a:custGeom>
            <a:avLst/>
            <a:gdLst>
              <a:gd name="T0" fmla="*/ 109 w 109"/>
              <a:gd name="T1" fmla="*/ 45 h 87"/>
              <a:gd name="T2" fmla="*/ 106 w 109"/>
              <a:gd name="T3" fmla="*/ 52 h 87"/>
              <a:gd name="T4" fmla="*/ 101 w 109"/>
              <a:gd name="T5" fmla="*/ 68 h 87"/>
              <a:gd name="T6" fmla="*/ 97 w 109"/>
              <a:gd name="T7" fmla="*/ 83 h 87"/>
              <a:gd name="T8" fmla="*/ 87 w 109"/>
              <a:gd name="T9" fmla="*/ 79 h 87"/>
              <a:gd name="T10" fmla="*/ 82 w 109"/>
              <a:gd name="T11" fmla="*/ 68 h 87"/>
              <a:gd name="T12" fmla="*/ 82 w 109"/>
              <a:gd name="T13" fmla="*/ 68 h 87"/>
              <a:gd name="T14" fmla="*/ 69 w 109"/>
              <a:gd name="T15" fmla="*/ 74 h 87"/>
              <a:gd name="T16" fmla="*/ 61 w 109"/>
              <a:gd name="T17" fmla="*/ 87 h 87"/>
              <a:gd name="T18" fmla="*/ 58 w 109"/>
              <a:gd name="T19" fmla="*/ 87 h 87"/>
              <a:gd name="T20" fmla="*/ 52 w 109"/>
              <a:gd name="T21" fmla="*/ 78 h 87"/>
              <a:gd name="T22" fmla="*/ 45 w 109"/>
              <a:gd name="T23" fmla="*/ 82 h 87"/>
              <a:gd name="T24" fmla="*/ 39 w 109"/>
              <a:gd name="T25" fmla="*/ 83 h 87"/>
              <a:gd name="T26" fmla="*/ 28 w 109"/>
              <a:gd name="T27" fmla="*/ 76 h 87"/>
              <a:gd name="T28" fmla="*/ 27 w 109"/>
              <a:gd name="T29" fmla="*/ 68 h 87"/>
              <a:gd name="T30" fmla="*/ 27 w 109"/>
              <a:gd name="T31" fmla="*/ 66 h 87"/>
              <a:gd name="T32" fmla="*/ 26 w 109"/>
              <a:gd name="T33" fmla="*/ 61 h 87"/>
              <a:gd name="T34" fmla="*/ 30 w 109"/>
              <a:gd name="T35" fmla="*/ 56 h 87"/>
              <a:gd name="T36" fmla="*/ 27 w 109"/>
              <a:gd name="T37" fmla="*/ 53 h 87"/>
              <a:gd name="T38" fmla="*/ 30 w 109"/>
              <a:gd name="T39" fmla="*/ 49 h 87"/>
              <a:gd name="T40" fmla="*/ 31 w 109"/>
              <a:gd name="T41" fmla="*/ 49 h 87"/>
              <a:gd name="T42" fmla="*/ 28 w 109"/>
              <a:gd name="T43" fmla="*/ 45 h 87"/>
              <a:gd name="T44" fmla="*/ 18 w 109"/>
              <a:gd name="T45" fmla="*/ 49 h 87"/>
              <a:gd name="T46" fmla="*/ 7 w 109"/>
              <a:gd name="T47" fmla="*/ 53 h 87"/>
              <a:gd name="T48" fmla="*/ 0 w 109"/>
              <a:gd name="T49" fmla="*/ 52 h 87"/>
              <a:gd name="T50" fmla="*/ 7 w 109"/>
              <a:gd name="T51" fmla="*/ 45 h 87"/>
              <a:gd name="T52" fmla="*/ 12 w 109"/>
              <a:gd name="T53" fmla="*/ 38 h 87"/>
              <a:gd name="T54" fmla="*/ 13 w 109"/>
              <a:gd name="T55" fmla="*/ 31 h 87"/>
              <a:gd name="T56" fmla="*/ 15 w 109"/>
              <a:gd name="T57" fmla="*/ 23 h 87"/>
              <a:gd name="T58" fmla="*/ 16 w 109"/>
              <a:gd name="T59" fmla="*/ 14 h 87"/>
              <a:gd name="T60" fmla="*/ 37 w 109"/>
              <a:gd name="T61" fmla="*/ 22 h 87"/>
              <a:gd name="T62" fmla="*/ 37 w 109"/>
              <a:gd name="T63" fmla="*/ 21 h 87"/>
              <a:gd name="T64" fmla="*/ 39 w 109"/>
              <a:gd name="T65" fmla="*/ 18 h 87"/>
              <a:gd name="T66" fmla="*/ 43 w 109"/>
              <a:gd name="T67" fmla="*/ 12 h 87"/>
              <a:gd name="T68" fmla="*/ 45 w 109"/>
              <a:gd name="T69" fmla="*/ 12 h 87"/>
              <a:gd name="T70" fmla="*/ 49 w 109"/>
              <a:gd name="T71" fmla="*/ 10 h 87"/>
              <a:gd name="T72" fmla="*/ 53 w 109"/>
              <a:gd name="T73" fmla="*/ 8 h 87"/>
              <a:gd name="T74" fmla="*/ 63 w 109"/>
              <a:gd name="T75" fmla="*/ 11 h 87"/>
              <a:gd name="T76" fmla="*/ 65 w 109"/>
              <a:gd name="T77" fmla="*/ 11 h 87"/>
              <a:gd name="T78" fmla="*/ 74 w 109"/>
              <a:gd name="T79" fmla="*/ 6 h 87"/>
              <a:gd name="T80" fmla="*/ 79 w 109"/>
              <a:gd name="T81" fmla="*/ 0 h 87"/>
              <a:gd name="T82" fmla="*/ 108 w 109"/>
              <a:gd name="T83" fmla="*/ 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9" h="87">
                <a:moveTo>
                  <a:pt x="109" y="45"/>
                </a:moveTo>
                <a:lnTo>
                  <a:pt x="106" y="52"/>
                </a:lnTo>
                <a:lnTo>
                  <a:pt x="101" y="68"/>
                </a:lnTo>
                <a:lnTo>
                  <a:pt x="97" y="83"/>
                </a:lnTo>
                <a:lnTo>
                  <a:pt x="87" y="79"/>
                </a:lnTo>
                <a:lnTo>
                  <a:pt x="82" y="68"/>
                </a:lnTo>
                <a:lnTo>
                  <a:pt x="82" y="68"/>
                </a:lnTo>
                <a:lnTo>
                  <a:pt x="69" y="74"/>
                </a:lnTo>
                <a:lnTo>
                  <a:pt x="61" y="87"/>
                </a:lnTo>
                <a:lnTo>
                  <a:pt x="58" y="87"/>
                </a:lnTo>
                <a:lnTo>
                  <a:pt x="52" y="78"/>
                </a:lnTo>
                <a:lnTo>
                  <a:pt x="45" y="82"/>
                </a:lnTo>
                <a:lnTo>
                  <a:pt x="39" y="83"/>
                </a:lnTo>
                <a:lnTo>
                  <a:pt x="28" y="76"/>
                </a:lnTo>
                <a:lnTo>
                  <a:pt x="27" y="68"/>
                </a:lnTo>
                <a:lnTo>
                  <a:pt x="27" y="66"/>
                </a:lnTo>
                <a:lnTo>
                  <a:pt x="26" y="61"/>
                </a:lnTo>
                <a:lnTo>
                  <a:pt x="30" y="56"/>
                </a:lnTo>
                <a:lnTo>
                  <a:pt x="27" y="53"/>
                </a:lnTo>
                <a:lnTo>
                  <a:pt x="30" y="49"/>
                </a:lnTo>
                <a:lnTo>
                  <a:pt x="31" y="49"/>
                </a:lnTo>
                <a:lnTo>
                  <a:pt x="28" y="45"/>
                </a:lnTo>
                <a:lnTo>
                  <a:pt x="18" y="49"/>
                </a:lnTo>
                <a:lnTo>
                  <a:pt x="7" y="53"/>
                </a:lnTo>
                <a:lnTo>
                  <a:pt x="0" y="52"/>
                </a:lnTo>
                <a:lnTo>
                  <a:pt x="7" y="45"/>
                </a:lnTo>
                <a:lnTo>
                  <a:pt x="12" y="38"/>
                </a:lnTo>
                <a:lnTo>
                  <a:pt x="13" y="31"/>
                </a:lnTo>
                <a:lnTo>
                  <a:pt x="15" y="23"/>
                </a:lnTo>
                <a:lnTo>
                  <a:pt x="16" y="14"/>
                </a:lnTo>
                <a:lnTo>
                  <a:pt x="37" y="22"/>
                </a:lnTo>
                <a:lnTo>
                  <a:pt x="37" y="21"/>
                </a:lnTo>
                <a:lnTo>
                  <a:pt x="39" y="18"/>
                </a:lnTo>
                <a:lnTo>
                  <a:pt x="43" y="12"/>
                </a:lnTo>
                <a:lnTo>
                  <a:pt x="45" y="12"/>
                </a:lnTo>
                <a:lnTo>
                  <a:pt x="49" y="10"/>
                </a:lnTo>
                <a:lnTo>
                  <a:pt x="53" y="8"/>
                </a:lnTo>
                <a:lnTo>
                  <a:pt x="63" y="11"/>
                </a:lnTo>
                <a:lnTo>
                  <a:pt x="65" y="11"/>
                </a:lnTo>
                <a:lnTo>
                  <a:pt x="74" y="6"/>
                </a:lnTo>
                <a:lnTo>
                  <a:pt x="79" y="0"/>
                </a:lnTo>
                <a:lnTo>
                  <a:pt x="108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1343">
            <a:extLst>
              <a:ext uri="{FF2B5EF4-FFF2-40B4-BE49-F238E27FC236}">
                <a16:creationId xmlns:a16="http://schemas.microsoft.com/office/drawing/2014/main" id="{3512B787-0924-FBF4-7DC9-C42730A9458C}"/>
              </a:ext>
            </a:extLst>
          </p:cNvPr>
          <p:cNvSpPr>
            <a:spLocks/>
          </p:cNvSpPr>
          <p:nvPr/>
        </p:nvSpPr>
        <p:spPr bwMode="auto">
          <a:xfrm>
            <a:off x="4346596" y="4940311"/>
            <a:ext cx="55563" cy="85725"/>
          </a:xfrm>
          <a:custGeom>
            <a:avLst/>
            <a:gdLst>
              <a:gd name="T0" fmla="*/ 0 w 35"/>
              <a:gd name="T1" fmla="*/ 0 h 54"/>
              <a:gd name="T2" fmla="*/ 2 w 35"/>
              <a:gd name="T3" fmla="*/ 8 h 54"/>
              <a:gd name="T4" fmla="*/ 11 w 35"/>
              <a:gd name="T5" fmla="*/ 3 h 54"/>
              <a:gd name="T6" fmla="*/ 24 w 35"/>
              <a:gd name="T7" fmla="*/ 3 h 54"/>
              <a:gd name="T8" fmla="*/ 24 w 35"/>
              <a:gd name="T9" fmla="*/ 8 h 54"/>
              <a:gd name="T10" fmla="*/ 32 w 35"/>
              <a:gd name="T11" fmla="*/ 13 h 54"/>
              <a:gd name="T12" fmla="*/ 28 w 35"/>
              <a:gd name="T13" fmla="*/ 18 h 54"/>
              <a:gd name="T14" fmla="*/ 19 w 35"/>
              <a:gd name="T15" fmla="*/ 16 h 54"/>
              <a:gd name="T16" fmla="*/ 12 w 35"/>
              <a:gd name="T17" fmla="*/ 18 h 54"/>
              <a:gd name="T18" fmla="*/ 12 w 35"/>
              <a:gd name="T19" fmla="*/ 20 h 54"/>
              <a:gd name="T20" fmla="*/ 35 w 35"/>
              <a:gd name="T21" fmla="*/ 33 h 54"/>
              <a:gd name="T22" fmla="*/ 26 w 35"/>
              <a:gd name="T23" fmla="*/ 41 h 54"/>
              <a:gd name="T24" fmla="*/ 23 w 35"/>
              <a:gd name="T25" fmla="*/ 46 h 54"/>
              <a:gd name="T26" fmla="*/ 17 w 35"/>
              <a:gd name="T2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54">
                <a:moveTo>
                  <a:pt x="0" y="0"/>
                </a:moveTo>
                <a:lnTo>
                  <a:pt x="2" y="8"/>
                </a:lnTo>
                <a:lnTo>
                  <a:pt x="11" y="3"/>
                </a:lnTo>
                <a:lnTo>
                  <a:pt x="24" y="3"/>
                </a:lnTo>
                <a:lnTo>
                  <a:pt x="24" y="8"/>
                </a:lnTo>
                <a:lnTo>
                  <a:pt x="32" y="13"/>
                </a:lnTo>
                <a:lnTo>
                  <a:pt x="28" y="18"/>
                </a:lnTo>
                <a:lnTo>
                  <a:pt x="19" y="16"/>
                </a:lnTo>
                <a:lnTo>
                  <a:pt x="12" y="18"/>
                </a:lnTo>
                <a:lnTo>
                  <a:pt x="12" y="20"/>
                </a:lnTo>
                <a:lnTo>
                  <a:pt x="35" y="33"/>
                </a:lnTo>
                <a:lnTo>
                  <a:pt x="26" y="41"/>
                </a:lnTo>
                <a:lnTo>
                  <a:pt x="23" y="46"/>
                </a:lnTo>
                <a:lnTo>
                  <a:pt x="17" y="5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1344">
            <a:extLst>
              <a:ext uri="{FF2B5EF4-FFF2-40B4-BE49-F238E27FC236}">
                <a16:creationId xmlns:a16="http://schemas.microsoft.com/office/drawing/2014/main" id="{204AF3E0-9F69-AD00-13E1-03CA481F95D2}"/>
              </a:ext>
            </a:extLst>
          </p:cNvPr>
          <p:cNvSpPr>
            <a:spLocks/>
          </p:cNvSpPr>
          <p:nvPr/>
        </p:nvSpPr>
        <p:spPr bwMode="auto">
          <a:xfrm>
            <a:off x="4883174" y="5035561"/>
            <a:ext cx="171451" cy="195263"/>
          </a:xfrm>
          <a:custGeom>
            <a:avLst/>
            <a:gdLst>
              <a:gd name="T0" fmla="*/ 108 w 108"/>
              <a:gd name="T1" fmla="*/ 33 h 123"/>
              <a:gd name="T2" fmla="*/ 102 w 108"/>
              <a:gd name="T3" fmla="*/ 39 h 123"/>
              <a:gd name="T4" fmla="*/ 94 w 108"/>
              <a:gd name="T5" fmla="*/ 33 h 123"/>
              <a:gd name="T6" fmla="*/ 80 w 108"/>
              <a:gd name="T7" fmla="*/ 41 h 123"/>
              <a:gd name="T8" fmla="*/ 74 w 108"/>
              <a:gd name="T9" fmla="*/ 45 h 123"/>
              <a:gd name="T10" fmla="*/ 71 w 108"/>
              <a:gd name="T11" fmla="*/ 46 h 123"/>
              <a:gd name="T12" fmla="*/ 70 w 108"/>
              <a:gd name="T13" fmla="*/ 48 h 123"/>
              <a:gd name="T14" fmla="*/ 67 w 108"/>
              <a:gd name="T15" fmla="*/ 49 h 123"/>
              <a:gd name="T16" fmla="*/ 72 w 108"/>
              <a:gd name="T17" fmla="*/ 50 h 123"/>
              <a:gd name="T18" fmla="*/ 74 w 108"/>
              <a:gd name="T19" fmla="*/ 52 h 123"/>
              <a:gd name="T20" fmla="*/ 85 w 108"/>
              <a:gd name="T21" fmla="*/ 65 h 123"/>
              <a:gd name="T22" fmla="*/ 86 w 108"/>
              <a:gd name="T23" fmla="*/ 71 h 123"/>
              <a:gd name="T24" fmla="*/ 82 w 108"/>
              <a:gd name="T25" fmla="*/ 71 h 123"/>
              <a:gd name="T26" fmla="*/ 82 w 108"/>
              <a:gd name="T27" fmla="*/ 82 h 123"/>
              <a:gd name="T28" fmla="*/ 83 w 108"/>
              <a:gd name="T29" fmla="*/ 93 h 123"/>
              <a:gd name="T30" fmla="*/ 85 w 108"/>
              <a:gd name="T31" fmla="*/ 99 h 123"/>
              <a:gd name="T32" fmla="*/ 86 w 108"/>
              <a:gd name="T33" fmla="*/ 101 h 123"/>
              <a:gd name="T34" fmla="*/ 83 w 108"/>
              <a:gd name="T35" fmla="*/ 102 h 123"/>
              <a:gd name="T36" fmla="*/ 79 w 108"/>
              <a:gd name="T37" fmla="*/ 103 h 123"/>
              <a:gd name="T38" fmla="*/ 78 w 108"/>
              <a:gd name="T39" fmla="*/ 103 h 123"/>
              <a:gd name="T40" fmla="*/ 74 w 108"/>
              <a:gd name="T41" fmla="*/ 95 h 123"/>
              <a:gd name="T42" fmla="*/ 72 w 108"/>
              <a:gd name="T43" fmla="*/ 95 h 123"/>
              <a:gd name="T44" fmla="*/ 64 w 108"/>
              <a:gd name="T45" fmla="*/ 98 h 123"/>
              <a:gd name="T46" fmla="*/ 63 w 108"/>
              <a:gd name="T47" fmla="*/ 105 h 123"/>
              <a:gd name="T48" fmla="*/ 59 w 108"/>
              <a:gd name="T49" fmla="*/ 106 h 123"/>
              <a:gd name="T50" fmla="*/ 52 w 108"/>
              <a:gd name="T51" fmla="*/ 113 h 123"/>
              <a:gd name="T52" fmla="*/ 46 w 108"/>
              <a:gd name="T53" fmla="*/ 120 h 123"/>
              <a:gd name="T54" fmla="*/ 45 w 108"/>
              <a:gd name="T55" fmla="*/ 123 h 123"/>
              <a:gd name="T56" fmla="*/ 31 w 108"/>
              <a:gd name="T57" fmla="*/ 114 h 123"/>
              <a:gd name="T58" fmla="*/ 27 w 108"/>
              <a:gd name="T59" fmla="*/ 110 h 123"/>
              <a:gd name="T60" fmla="*/ 12 w 108"/>
              <a:gd name="T61" fmla="*/ 101 h 123"/>
              <a:gd name="T62" fmla="*/ 3 w 108"/>
              <a:gd name="T63" fmla="*/ 94 h 123"/>
              <a:gd name="T64" fmla="*/ 0 w 108"/>
              <a:gd name="T65" fmla="*/ 84 h 123"/>
              <a:gd name="T66" fmla="*/ 0 w 108"/>
              <a:gd name="T67" fmla="*/ 84 h 123"/>
              <a:gd name="T68" fmla="*/ 15 w 108"/>
              <a:gd name="T69" fmla="*/ 64 h 123"/>
              <a:gd name="T70" fmla="*/ 20 w 108"/>
              <a:gd name="T71" fmla="*/ 56 h 123"/>
              <a:gd name="T72" fmla="*/ 22 w 108"/>
              <a:gd name="T73" fmla="*/ 56 h 123"/>
              <a:gd name="T74" fmla="*/ 25 w 108"/>
              <a:gd name="T75" fmla="*/ 54 h 123"/>
              <a:gd name="T76" fmla="*/ 29 w 108"/>
              <a:gd name="T77" fmla="*/ 53 h 123"/>
              <a:gd name="T78" fmla="*/ 30 w 108"/>
              <a:gd name="T79" fmla="*/ 53 h 123"/>
              <a:gd name="T80" fmla="*/ 40 w 108"/>
              <a:gd name="T81" fmla="*/ 52 h 123"/>
              <a:gd name="T82" fmla="*/ 40 w 108"/>
              <a:gd name="T83" fmla="*/ 50 h 123"/>
              <a:gd name="T84" fmla="*/ 40 w 108"/>
              <a:gd name="T85" fmla="*/ 48 h 123"/>
              <a:gd name="T86" fmla="*/ 59 w 108"/>
              <a:gd name="T87" fmla="*/ 39 h 123"/>
              <a:gd name="T88" fmla="*/ 70 w 108"/>
              <a:gd name="T89" fmla="*/ 35 h 123"/>
              <a:gd name="T90" fmla="*/ 74 w 108"/>
              <a:gd name="T91" fmla="*/ 24 h 123"/>
              <a:gd name="T92" fmla="*/ 74 w 108"/>
              <a:gd name="T93" fmla="*/ 22 h 123"/>
              <a:gd name="T94" fmla="*/ 79 w 108"/>
              <a:gd name="T95" fmla="*/ 7 h 123"/>
              <a:gd name="T96" fmla="*/ 80 w 108"/>
              <a:gd name="T97" fmla="*/ 3 h 123"/>
              <a:gd name="T98" fmla="*/ 82 w 108"/>
              <a:gd name="T99" fmla="*/ 0 h 123"/>
              <a:gd name="T100" fmla="*/ 86 w 108"/>
              <a:gd name="T101" fmla="*/ 5 h 123"/>
              <a:gd name="T102" fmla="*/ 93 w 108"/>
              <a:gd name="T103" fmla="*/ 13 h 123"/>
              <a:gd name="T104" fmla="*/ 101 w 108"/>
              <a:gd name="T105" fmla="*/ 23 h 123"/>
              <a:gd name="T106" fmla="*/ 108 w 108"/>
              <a:gd name="T107" fmla="*/ 31 h 123"/>
              <a:gd name="T108" fmla="*/ 108 w 108"/>
              <a:gd name="T109" fmla="*/ 3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8" y="33"/>
                </a:move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4" y="45"/>
                </a:lnTo>
                <a:lnTo>
                  <a:pt x="71" y="46"/>
                </a:lnTo>
                <a:lnTo>
                  <a:pt x="70" y="48"/>
                </a:lnTo>
                <a:lnTo>
                  <a:pt x="67" y="49"/>
                </a:lnTo>
                <a:lnTo>
                  <a:pt x="72" y="50"/>
                </a:lnTo>
                <a:lnTo>
                  <a:pt x="74" y="52"/>
                </a:lnTo>
                <a:lnTo>
                  <a:pt x="85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5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3"/>
                </a:lnTo>
                <a:lnTo>
                  <a:pt x="78" y="103"/>
                </a:lnTo>
                <a:lnTo>
                  <a:pt x="74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9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5" y="54"/>
                </a:lnTo>
                <a:lnTo>
                  <a:pt x="29" y="53"/>
                </a:lnTo>
                <a:lnTo>
                  <a:pt x="30" y="53"/>
                </a:lnTo>
                <a:lnTo>
                  <a:pt x="40" y="52"/>
                </a:lnTo>
                <a:lnTo>
                  <a:pt x="40" y="50"/>
                </a:lnTo>
                <a:lnTo>
                  <a:pt x="40" y="48"/>
                </a:lnTo>
                <a:lnTo>
                  <a:pt x="59" y="39"/>
                </a:lnTo>
                <a:lnTo>
                  <a:pt x="70" y="35"/>
                </a:lnTo>
                <a:lnTo>
                  <a:pt x="74" y="24"/>
                </a:lnTo>
                <a:lnTo>
                  <a:pt x="74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3"/>
                </a:lnTo>
                <a:lnTo>
                  <a:pt x="101" y="23"/>
                </a:lnTo>
                <a:lnTo>
                  <a:pt x="108" y="31"/>
                </a:lnTo>
                <a:lnTo>
                  <a:pt x="108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1345">
            <a:extLst>
              <a:ext uri="{FF2B5EF4-FFF2-40B4-BE49-F238E27FC236}">
                <a16:creationId xmlns:a16="http://schemas.microsoft.com/office/drawing/2014/main" id="{BE237AC4-F817-82A7-DAB5-12E53F273B46}"/>
              </a:ext>
            </a:extLst>
          </p:cNvPr>
          <p:cNvSpPr>
            <a:spLocks/>
          </p:cNvSpPr>
          <p:nvPr/>
        </p:nvSpPr>
        <p:spPr bwMode="auto">
          <a:xfrm>
            <a:off x="4213245" y="5043498"/>
            <a:ext cx="123826" cy="122238"/>
          </a:xfrm>
          <a:custGeom>
            <a:avLst/>
            <a:gdLst>
              <a:gd name="T0" fmla="*/ 73 w 78"/>
              <a:gd name="T1" fmla="*/ 15 h 77"/>
              <a:gd name="T2" fmla="*/ 70 w 78"/>
              <a:gd name="T3" fmla="*/ 28 h 77"/>
              <a:gd name="T4" fmla="*/ 78 w 78"/>
              <a:gd name="T5" fmla="*/ 36 h 77"/>
              <a:gd name="T6" fmla="*/ 51 w 78"/>
              <a:gd name="T7" fmla="*/ 55 h 77"/>
              <a:gd name="T8" fmla="*/ 45 w 78"/>
              <a:gd name="T9" fmla="*/ 53 h 77"/>
              <a:gd name="T10" fmla="*/ 40 w 78"/>
              <a:gd name="T11" fmla="*/ 59 h 77"/>
              <a:gd name="T12" fmla="*/ 28 w 78"/>
              <a:gd name="T13" fmla="*/ 56 h 77"/>
              <a:gd name="T14" fmla="*/ 21 w 78"/>
              <a:gd name="T15" fmla="*/ 66 h 77"/>
              <a:gd name="T16" fmla="*/ 15 w 78"/>
              <a:gd name="T17" fmla="*/ 71 h 77"/>
              <a:gd name="T18" fmla="*/ 10 w 78"/>
              <a:gd name="T19" fmla="*/ 77 h 77"/>
              <a:gd name="T20" fmla="*/ 4 w 78"/>
              <a:gd name="T21" fmla="*/ 74 h 77"/>
              <a:gd name="T22" fmla="*/ 3 w 78"/>
              <a:gd name="T23" fmla="*/ 73 h 77"/>
              <a:gd name="T24" fmla="*/ 0 w 78"/>
              <a:gd name="T25" fmla="*/ 66 h 77"/>
              <a:gd name="T26" fmla="*/ 3 w 78"/>
              <a:gd name="T27" fmla="*/ 63 h 77"/>
              <a:gd name="T28" fmla="*/ 4 w 78"/>
              <a:gd name="T29" fmla="*/ 62 h 77"/>
              <a:gd name="T30" fmla="*/ 6 w 78"/>
              <a:gd name="T31" fmla="*/ 59 h 77"/>
              <a:gd name="T32" fmla="*/ 10 w 78"/>
              <a:gd name="T33" fmla="*/ 55 h 77"/>
              <a:gd name="T34" fmla="*/ 11 w 78"/>
              <a:gd name="T35" fmla="*/ 44 h 77"/>
              <a:gd name="T36" fmla="*/ 21 w 78"/>
              <a:gd name="T37" fmla="*/ 38 h 77"/>
              <a:gd name="T38" fmla="*/ 26 w 78"/>
              <a:gd name="T39" fmla="*/ 36 h 77"/>
              <a:gd name="T40" fmla="*/ 34 w 78"/>
              <a:gd name="T41" fmla="*/ 19 h 77"/>
              <a:gd name="T42" fmla="*/ 37 w 78"/>
              <a:gd name="T43" fmla="*/ 19 h 77"/>
              <a:gd name="T44" fmla="*/ 45 w 78"/>
              <a:gd name="T45" fmla="*/ 6 h 77"/>
              <a:gd name="T46" fmla="*/ 58 w 78"/>
              <a:gd name="T47" fmla="*/ 0 h 77"/>
              <a:gd name="T48" fmla="*/ 58 w 78"/>
              <a:gd name="T49" fmla="*/ 0 h 77"/>
              <a:gd name="T50" fmla="*/ 63 w 78"/>
              <a:gd name="T51" fmla="*/ 11 h 77"/>
              <a:gd name="T52" fmla="*/ 73 w 78"/>
              <a:gd name="T53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8" h="77">
                <a:moveTo>
                  <a:pt x="73" y="15"/>
                </a:moveTo>
                <a:lnTo>
                  <a:pt x="70" y="28"/>
                </a:lnTo>
                <a:lnTo>
                  <a:pt x="78" y="36"/>
                </a:lnTo>
                <a:lnTo>
                  <a:pt x="51" y="55"/>
                </a:lnTo>
                <a:lnTo>
                  <a:pt x="45" y="53"/>
                </a:lnTo>
                <a:lnTo>
                  <a:pt x="40" y="59"/>
                </a:lnTo>
                <a:lnTo>
                  <a:pt x="28" y="56"/>
                </a:lnTo>
                <a:lnTo>
                  <a:pt x="21" y="66"/>
                </a:lnTo>
                <a:lnTo>
                  <a:pt x="15" y="71"/>
                </a:lnTo>
                <a:lnTo>
                  <a:pt x="10" y="77"/>
                </a:lnTo>
                <a:lnTo>
                  <a:pt x="4" y="74"/>
                </a:lnTo>
                <a:lnTo>
                  <a:pt x="3" y="73"/>
                </a:lnTo>
                <a:lnTo>
                  <a:pt x="0" y="66"/>
                </a:lnTo>
                <a:lnTo>
                  <a:pt x="3" y="63"/>
                </a:lnTo>
                <a:lnTo>
                  <a:pt x="4" y="62"/>
                </a:lnTo>
                <a:lnTo>
                  <a:pt x="6" y="59"/>
                </a:lnTo>
                <a:lnTo>
                  <a:pt x="10" y="55"/>
                </a:lnTo>
                <a:lnTo>
                  <a:pt x="11" y="44"/>
                </a:lnTo>
                <a:lnTo>
                  <a:pt x="21" y="38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8" y="0"/>
                </a:lnTo>
                <a:lnTo>
                  <a:pt x="58" y="0"/>
                </a:lnTo>
                <a:lnTo>
                  <a:pt x="63" y="11"/>
                </a:lnTo>
                <a:lnTo>
                  <a:pt x="73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1346">
            <a:extLst>
              <a:ext uri="{FF2B5EF4-FFF2-40B4-BE49-F238E27FC236}">
                <a16:creationId xmlns:a16="http://schemas.microsoft.com/office/drawing/2014/main" id="{29D19A4A-E41F-5DAF-7BC1-45BE6CD3D370}"/>
              </a:ext>
            </a:extLst>
          </p:cNvPr>
          <p:cNvSpPr>
            <a:spLocks/>
          </p:cNvSpPr>
          <p:nvPr/>
        </p:nvSpPr>
        <p:spPr bwMode="auto">
          <a:xfrm>
            <a:off x="4189433" y="5100648"/>
            <a:ext cx="165101" cy="184150"/>
          </a:xfrm>
          <a:custGeom>
            <a:avLst/>
            <a:gdLst>
              <a:gd name="T0" fmla="*/ 104 w 104"/>
              <a:gd name="T1" fmla="*/ 20 h 116"/>
              <a:gd name="T2" fmla="*/ 97 w 104"/>
              <a:gd name="T3" fmla="*/ 28 h 116"/>
              <a:gd name="T4" fmla="*/ 90 w 104"/>
              <a:gd name="T5" fmla="*/ 31 h 116"/>
              <a:gd name="T6" fmla="*/ 86 w 104"/>
              <a:gd name="T7" fmla="*/ 34 h 116"/>
              <a:gd name="T8" fmla="*/ 82 w 104"/>
              <a:gd name="T9" fmla="*/ 35 h 116"/>
              <a:gd name="T10" fmla="*/ 73 w 104"/>
              <a:gd name="T11" fmla="*/ 37 h 116"/>
              <a:gd name="T12" fmla="*/ 60 w 104"/>
              <a:gd name="T13" fmla="*/ 39 h 116"/>
              <a:gd name="T14" fmla="*/ 40 w 104"/>
              <a:gd name="T15" fmla="*/ 56 h 116"/>
              <a:gd name="T16" fmla="*/ 44 w 104"/>
              <a:gd name="T17" fmla="*/ 69 h 116"/>
              <a:gd name="T18" fmla="*/ 43 w 104"/>
              <a:gd name="T19" fmla="*/ 75 h 116"/>
              <a:gd name="T20" fmla="*/ 43 w 104"/>
              <a:gd name="T21" fmla="*/ 76 h 116"/>
              <a:gd name="T22" fmla="*/ 65 w 104"/>
              <a:gd name="T23" fmla="*/ 83 h 116"/>
              <a:gd name="T24" fmla="*/ 49 w 104"/>
              <a:gd name="T25" fmla="*/ 105 h 116"/>
              <a:gd name="T26" fmla="*/ 36 w 104"/>
              <a:gd name="T27" fmla="*/ 107 h 116"/>
              <a:gd name="T28" fmla="*/ 11 w 104"/>
              <a:gd name="T29" fmla="*/ 116 h 116"/>
              <a:gd name="T30" fmla="*/ 3 w 104"/>
              <a:gd name="T31" fmla="*/ 114 h 116"/>
              <a:gd name="T32" fmla="*/ 0 w 104"/>
              <a:gd name="T33" fmla="*/ 114 h 116"/>
              <a:gd name="T34" fmla="*/ 13 w 104"/>
              <a:gd name="T35" fmla="*/ 109 h 116"/>
              <a:gd name="T36" fmla="*/ 14 w 104"/>
              <a:gd name="T37" fmla="*/ 91 h 116"/>
              <a:gd name="T38" fmla="*/ 7 w 104"/>
              <a:gd name="T39" fmla="*/ 90 h 116"/>
              <a:gd name="T40" fmla="*/ 2 w 104"/>
              <a:gd name="T41" fmla="*/ 80 h 116"/>
              <a:gd name="T42" fmla="*/ 3 w 104"/>
              <a:gd name="T43" fmla="*/ 76 h 116"/>
              <a:gd name="T44" fmla="*/ 7 w 104"/>
              <a:gd name="T45" fmla="*/ 76 h 116"/>
              <a:gd name="T46" fmla="*/ 13 w 104"/>
              <a:gd name="T47" fmla="*/ 68 h 116"/>
              <a:gd name="T48" fmla="*/ 7 w 104"/>
              <a:gd name="T49" fmla="*/ 62 h 116"/>
              <a:gd name="T50" fmla="*/ 15 w 104"/>
              <a:gd name="T51" fmla="*/ 46 h 116"/>
              <a:gd name="T52" fmla="*/ 18 w 104"/>
              <a:gd name="T53" fmla="*/ 37 h 116"/>
              <a:gd name="T54" fmla="*/ 25 w 104"/>
              <a:gd name="T55" fmla="*/ 41 h 116"/>
              <a:gd name="T56" fmla="*/ 36 w 104"/>
              <a:gd name="T57" fmla="*/ 30 h 116"/>
              <a:gd name="T58" fmla="*/ 55 w 104"/>
              <a:gd name="T59" fmla="*/ 23 h 116"/>
              <a:gd name="T60" fmla="*/ 66 w 104"/>
              <a:gd name="T61" fmla="*/ 19 h 116"/>
              <a:gd name="T62" fmla="*/ 104 w 104"/>
              <a:gd name="T63" fmla="*/ 1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4" h="116">
                <a:moveTo>
                  <a:pt x="101" y="16"/>
                </a:moveTo>
                <a:lnTo>
                  <a:pt x="104" y="20"/>
                </a:lnTo>
                <a:lnTo>
                  <a:pt x="103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5" y="32"/>
                </a:lnTo>
                <a:lnTo>
                  <a:pt x="82" y="35"/>
                </a:lnTo>
                <a:lnTo>
                  <a:pt x="78" y="38"/>
                </a:lnTo>
                <a:lnTo>
                  <a:pt x="73" y="37"/>
                </a:lnTo>
                <a:lnTo>
                  <a:pt x="66" y="49"/>
                </a:lnTo>
                <a:lnTo>
                  <a:pt x="60" y="39"/>
                </a:lnTo>
                <a:lnTo>
                  <a:pt x="47" y="45"/>
                </a:lnTo>
                <a:lnTo>
                  <a:pt x="40" y="56"/>
                </a:lnTo>
                <a:lnTo>
                  <a:pt x="36" y="67"/>
                </a:lnTo>
                <a:lnTo>
                  <a:pt x="44" y="69"/>
                </a:lnTo>
                <a:lnTo>
                  <a:pt x="43" y="71"/>
                </a:lnTo>
                <a:lnTo>
                  <a:pt x="43" y="75"/>
                </a:lnTo>
                <a:lnTo>
                  <a:pt x="43" y="76"/>
                </a:lnTo>
                <a:lnTo>
                  <a:pt x="43" y="76"/>
                </a:lnTo>
                <a:lnTo>
                  <a:pt x="49" y="84"/>
                </a:lnTo>
                <a:lnTo>
                  <a:pt x="65" y="83"/>
                </a:lnTo>
                <a:lnTo>
                  <a:pt x="63" y="101"/>
                </a:lnTo>
                <a:lnTo>
                  <a:pt x="49" y="105"/>
                </a:lnTo>
                <a:lnTo>
                  <a:pt x="41" y="97"/>
                </a:lnTo>
                <a:lnTo>
                  <a:pt x="36" y="107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2" y="114"/>
                </a:lnTo>
                <a:lnTo>
                  <a:pt x="0" y="114"/>
                </a:lnTo>
                <a:lnTo>
                  <a:pt x="4" y="109"/>
                </a:lnTo>
                <a:lnTo>
                  <a:pt x="13" y="109"/>
                </a:lnTo>
                <a:lnTo>
                  <a:pt x="14" y="105"/>
                </a:lnTo>
                <a:lnTo>
                  <a:pt x="14" y="91"/>
                </a:lnTo>
                <a:lnTo>
                  <a:pt x="10" y="90"/>
                </a:lnTo>
                <a:lnTo>
                  <a:pt x="7" y="90"/>
                </a:lnTo>
                <a:lnTo>
                  <a:pt x="6" y="88"/>
                </a:lnTo>
                <a:lnTo>
                  <a:pt x="2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3" y="73"/>
                </a:lnTo>
                <a:lnTo>
                  <a:pt x="13" y="68"/>
                </a:lnTo>
                <a:lnTo>
                  <a:pt x="9" y="64"/>
                </a:lnTo>
                <a:lnTo>
                  <a:pt x="7" y="62"/>
                </a:lnTo>
                <a:lnTo>
                  <a:pt x="15" y="47"/>
                </a:lnTo>
                <a:lnTo>
                  <a:pt x="15" y="46"/>
                </a:lnTo>
                <a:lnTo>
                  <a:pt x="14" y="42"/>
                </a:lnTo>
                <a:lnTo>
                  <a:pt x="18" y="37"/>
                </a:lnTo>
                <a:lnTo>
                  <a:pt x="19" y="38"/>
                </a:lnTo>
                <a:lnTo>
                  <a:pt x="25" y="41"/>
                </a:lnTo>
                <a:lnTo>
                  <a:pt x="30" y="35"/>
                </a:lnTo>
                <a:lnTo>
                  <a:pt x="36" y="30"/>
                </a:lnTo>
                <a:lnTo>
                  <a:pt x="43" y="20"/>
                </a:lnTo>
                <a:lnTo>
                  <a:pt x="55" y="23"/>
                </a:lnTo>
                <a:lnTo>
                  <a:pt x="60" y="17"/>
                </a:lnTo>
                <a:lnTo>
                  <a:pt x="66" y="19"/>
                </a:lnTo>
                <a:lnTo>
                  <a:pt x="93" y="0"/>
                </a:lnTo>
                <a:lnTo>
                  <a:pt x="104" y="11"/>
                </a:lnTo>
                <a:lnTo>
                  <a:pt x="101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1347">
            <a:extLst>
              <a:ext uri="{FF2B5EF4-FFF2-40B4-BE49-F238E27FC236}">
                <a16:creationId xmlns:a16="http://schemas.microsoft.com/office/drawing/2014/main" id="{3A98C272-F2B0-2661-7BCB-C98146396E12}"/>
              </a:ext>
            </a:extLst>
          </p:cNvPr>
          <p:cNvSpPr>
            <a:spLocks/>
          </p:cNvSpPr>
          <p:nvPr/>
        </p:nvSpPr>
        <p:spPr bwMode="auto">
          <a:xfrm>
            <a:off x="4841898" y="5178436"/>
            <a:ext cx="125413" cy="103188"/>
          </a:xfrm>
          <a:custGeom>
            <a:avLst/>
            <a:gdLst>
              <a:gd name="T0" fmla="*/ 76 w 79"/>
              <a:gd name="T1" fmla="*/ 52 h 65"/>
              <a:gd name="T2" fmla="*/ 55 w 79"/>
              <a:gd name="T3" fmla="*/ 61 h 65"/>
              <a:gd name="T4" fmla="*/ 53 w 79"/>
              <a:gd name="T5" fmla="*/ 60 h 65"/>
              <a:gd name="T6" fmla="*/ 45 w 79"/>
              <a:gd name="T7" fmla="*/ 65 h 65"/>
              <a:gd name="T8" fmla="*/ 44 w 79"/>
              <a:gd name="T9" fmla="*/ 65 h 65"/>
              <a:gd name="T10" fmla="*/ 42 w 79"/>
              <a:gd name="T11" fmla="*/ 65 h 65"/>
              <a:gd name="T12" fmla="*/ 41 w 79"/>
              <a:gd name="T13" fmla="*/ 63 h 65"/>
              <a:gd name="T14" fmla="*/ 40 w 79"/>
              <a:gd name="T15" fmla="*/ 60 h 65"/>
              <a:gd name="T16" fmla="*/ 38 w 79"/>
              <a:gd name="T17" fmla="*/ 57 h 65"/>
              <a:gd name="T18" fmla="*/ 27 w 79"/>
              <a:gd name="T19" fmla="*/ 56 h 65"/>
              <a:gd name="T20" fmla="*/ 18 w 79"/>
              <a:gd name="T21" fmla="*/ 60 h 65"/>
              <a:gd name="T22" fmla="*/ 14 w 79"/>
              <a:gd name="T23" fmla="*/ 64 h 65"/>
              <a:gd name="T24" fmla="*/ 11 w 79"/>
              <a:gd name="T25" fmla="*/ 54 h 65"/>
              <a:gd name="T26" fmla="*/ 10 w 79"/>
              <a:gd name="T27" fmla="*/ 53 h 65"/>
              <a:gd name="T28" fmla="*/ 10 w 79"/>
              <a:gd name="T29" fmla="*/ 52 h 65"/>
              <a:gd name="T30" fmla="*/ 6 w 79"/>
              <a:gd name="T31" fmla="*/ 43 h 65"/>
              <a:gd name="T32" fmla="*/ 0 w 79"/>
              <a:gd name="T33" fmla="*/ 27 h 65"/>
              <a:gd name="T34" fmla="*/ 1 w 79"/>
              <a:gd name="T35" fmla="*/ 27 h 65"/>
              <a:gd name="T36" fmla="*/ 4 w 79"/>
              <a:gd name="T37" fmla="*/ 22 h 65"/>
              <a:gd name="T38" fmla="*/ 18 w 79"/>
              <a:gd name="T39" fmla="*/ 0 h 65"/>
              <a:gd name="T40" fmla="*/ 29 w 79"/>
              <a:gd name="T41" fmla="*/ 4 h 65"/>
              <a:gd name="T42" fmla="*/ 38 w 79"/>
              <a:gd name="T43" fmla="*/ 11 h 65"/>
              <a:gd name="T44" fmla="*/ 53 w 79"/>
              <a:gd name="T45" fmla="*/ 20 h 65"/>
              <a:gd name="T46" fmla="*/ 57 w 79"/>
              <a:gd name="T47" fmla="*/ 24 h 65"/>
              <a:gd name="T48" fmla="*/ 71 w 79"/>
              <a:gd name="T49" fmla="*/ 33 h 65"/>
              <a:gd name="T50" fmla="*/ 75 w 79"/>
              <a:gd name="T51" fmla="*/ 38 h 65"/>
              <a:gd name="T52" fmla="*/ 79 w 79"/>
              <a:gd name="T53" fmla="*/ 43 h 65"/>
              <a:gd name="T54" fmla="*/ 78 w 79"/>
              <a:gd name="T55" fmla="*/ 49 h 65"/>
              <a:gd name="T56" fmla="*/ 76 w 79"/>
              <a:gd name="T57" fmla="*/ 5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76" y="52"/>
                </a:moveTo>
                <a:lnTo>
                  <a:pt x="55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40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6" y="43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3"/>
                </a:lnTo>
                <a:lnTo>
                  <a:pt x="78" y="49"/>
                </a:lnTo>
                <a:lnTo>
                  <a:pt x="76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1348">
            <a:extLst>
              <a:ext uri="{FF2B5EF4-FFF2-40B4-BE49-F238E27FC236}">
                <a16:creationId xmlns:a16="http://schemas.microsoft.com/office/drawing/2014/main" id="{CFB43734-C9DC-C4D6-3521-F59EB479F6CD}"/>
              </a:ext>
            </a:extLst>
          </p:cNvPr>
          <p:cNvSpPr>
            <a:spLocks/>
          </p:cNvSpPr>
          <p:nvPr/>
        </p:nvSpPr>
        <p:spPr bwMode="auto">
          <a:xfrm>
            <a:off x="4079895" y="5232411"/>
            <a:ext cx="120651" cy="147638"/>
          </a:xfrm>
          <a:custGeom>
            <a:avLst/>
            <a:gdLst>
              <a:gd name="T0" fmla="*/ 33 w 76"/>
              <a:gd name="T1" fmla="*/ 0 h 93"/>
              <a:gd name="T2" fmla="*/ 56 w 76"/>
              <a:gd name="T3" fmla="*/ 33 h 93"/>
              <a:gd name="T4" fmla="*/ 69 w 76"/>
              <a:gd name="T5" fmla="*/ 31 h 93"/>
              <a:gd name="T6" fmla="*/ 71 w 76"/>
              <a:gd name="T7" fmla="*/ 31 h 93"/>
              <a:gd name="T8" fmla="*/ 72 w 76"/>
              <a:gd name="T9" fmla="*/ 31 h 93"/>
              <a:gd name="T10" fmla="*/ 76 w 76"/>
              <a:gd name="T11" fmla="*/ 33 h 93"/>
              <a:gd name="T12" fmla="*/ 71 w 76"/>
              <a:gd name="T13" fmla="*/ 39 h 93"/>
              <a:gd name="T14" fmla="*/ 61 w 76"/>
              <a:gd name="T15" fmla="*/ 46 h 93"/>
              <a:gd name="T16" fmla="*/ 60 w 76"/>
              <a:gd name="T17" fmla="*/ 54 h 93"/>
              <a:gd name="T18" fmla="*/ 58 w 76"/>
              <a:gd name="T19" fmla="*/ 59 h 93"/>
              <a:gd name="T20" fmla="*/ 49 w 76"/>
              <a:gd name="T21" fmla="*/ 71 h 93"/>
              <a:gd name="T22" fmla="*/ 45 w 76"/>
              <a:gd name="T23" fmla="*/ 68 h 93"/>
              <a:gd name="T24" fmla="*/ 38 w 76"/>
              <a:gd name="T25" fmla="*/ 74 h 93"/>
              <a:gd name="T26" fmla="*/ 26 w 76"/>
              <a:gd name="T27" fmla="*/ 83 h 93"/>
              <a:gd name="T28" fmla="*/ 9 w 76"/>
              <a:gd name="T29" fmla="*/ 93 h 93"/>
              <a:gd name="T30" fmla="*/ 5 w 76"/>
              <a:gd name="T31" fmla="*/ 90 h 93"/>
              <a:gd name="T32" fmla="*/ 9 w 76"/>
              <a:gd name="T33" fmla="*/ 74 h 93"/>
              <a:gd name="T34" fmla="*/ 11 w 76"/>
              <a:gd name="T35" fmla="*/ 72 h 93"/>
              <a:gd name="T36" fmla="*/ 9 w 76"/>
              <a:gd name="T37" fmla="*/ 71 h 93"/>
              <a:gd name="T38" fmla="*/ 0 w 76"/>
              <a:gd name="T39" fmla="*/ 68 h 93"/>
              <a:gd name="T40" fmla="*/ 7 w 76"/>
              <a:gd name="T41" fmla="*/ 65 h 93"/>
              <a:gd name="T42" fmla="*/ 7 w 76"/>
              <a:gd name="T43" fmla="*/ 61 h 93"/>
              <a:gd name="T44" fmla="*/ 9 w 76"/>
              <a:gd name="T45" fmla="*/ 54 h 93"/>
              <a:gd name="T46" fmla="*/ 7 w 76"/>
              <a:gd name="T47" fmla="*/ 49 h 93"/>
              <a:gd name="T48" fmla="*/ 8 w 76"/>
              <a:gd name="T49" fmla="*/ 39 h 93"/>
              <a:gd name="T50" fmla="*/ 8 w 76"/>
              <a:gd name="T51" fmla="*/ 37 h 93"/>
              <a:gd name="T52" fmla="*/ 23 w 76"/>
              <a:gd name="T53" fmla="*/ 33 h 93"/>
              <a:gd name="T54" fmla="*/ 23 w 76"/>
              <a:gd name="T55" fmla="*/ 31 h 93"/>
              <a:gd name="T56" fmla="*/ 20 w 76"/>
              <a:gd name="T57" fmla="*/ 9 h 93"/>
              <a:gd name="T58" fmla="*/ 27 w 76"/>
              <a:gd name="T59" fmla="*/ 3 h 93"/>
              <a:gd name="T60" fmla="*/ 28 w 76"/>
              <a:gd name="T61" fmla="*/ 0 h 93"/>
              <a:gd name="T62" fmla="*/ 33 w 76"/>
              <a:gd name="T6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6" h="93">
                <a:moveTo>
                  <a:pt x="33" y="0"/>
                </a:moveTo>
                <a:lnTo>
                  <a:pt x="56" y="33"/>
                </a:lnTo>
                <a:lnTo>
                  <a:pt x="69" y="31"/>
                </a:lnTo>
                <a:lnTo>
                  <a:pt x="71" y="31"/>
                </a:lnTo>
                <a:lnTo>
                  <a:pt x="72" y="31"/>
                </a:lnTo>
                <a:lnTo>
                  <a:pt x="76" y="33"/>
                </a:lnTo>
                <a:lnTo>
                  <a:pt x="71" y="39"/>
                </a:lnTo>
                <a:lnTo>
                  <a:pt x="61" y="46"/>
                </a:lnTo>
                <a:lnTo>
                  <a:pt x="60" y="54"/>
                </a:lnTo>
                <a:lnTo>
                  <a:pt x="58" y="59"/>
                </a:lnTo>
                <a:lnTo>
                  <a:pt x="49" y="71"/>
                </a:lnTo>
                <a:lnTo>
                  <a:pt x="45" y="68"/>
                </a:lnTo>
                <a:lnTo>
                  <a:pt x="38" y="74"/>
                </a:lnTo>
                <a:lnTo>
                  <a:pt x="26" y="83"/>
                </a:lnTo>
                <a:lnTo>
                  <a:pt x="9" y="93"/>
                </a:lnTo>
                <a:lnTo>
                  <a:pt x="5" y="90"/>
                </a:lnTo>
                <a:lnTo>
                  <a:pt x="9" y="74"/>
                </a:lnTo>
                <a:lnTo>
                  <a:pt x="11" y="72"/>
                </a:lnTo>
                <a:lnTo>
                  <a:pt x="9" y="71"/>
                </a:lnTo>
                <a:lnTo>
                  <a:pt x="0" y="68"/>
                </a:lnTo>
                <a:lnTo>
                  <a:pt x="7" y="65"/>
                </a:lnTo>
                <a:lnTo>
                  <a:pt x="7" y="61"/>
                </a:lnTo>
                <a:lnTo>
                  <a:pt x="9" y="54"/>
                </a:lnTo>
                <a:lnTo>
                  <a:pt x="7" y="49"/>
                </a:lnTo>
                <a:lnTo>
                  <a:pt x="8" y="39"/>
                </a:lnTo>
                <a:lnTo>
                  <a:pt x="8" y="37"/>
                </a:lnTo>
                <a:lnTo>
                  <a:pt x="23" y="33"/>
                </a:lnTo>
                <a:lnTo>
                  <a:pt x="23" y="31"/>
                </a:lnTo>
                <a:lnTo>
                  <a:pt x="20" y="9"/>
                </a:lnTo>
                <a:lnTo>
                  <a:pt x="27" y="3"/>
                </a:lnTo>
                <a:lnTo>
                  <a:pt x="28" y="0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1349">
            <a:extLst>
              <a:ext uri="{FF2B5EF4-FFF2-40B4-BE49-F238E27FC236}">
                <a16:creationId xmlns:a16="http://schemas.microsoft.com/office/drawing/2014/main" id="{742994C6-63C2-92B7-ACBE-F57162651481}"/>
              </a:ext>
            </a:extLst>
          </p:cNvPr>
          <p:cNvSpPr>
            <a:spLocks/>
          </p:cNvSpPr>
          <p:nvPr/>
        </p:nvSpPr>
        <p:spPr bwMode="auto">
          <a:xfrm>
            <a:off x="4219595" y="5260986"/>
            <a:ext cx="157163" cy="169863"/>
          </a:xfrm>
          <a:custGeom>
            <a:avLst/>
            <a:gdLst>
              <a:gd name="T0" fmla="*/ 81 w 99"/>
              <a:gd name="T1" fmla="*/ 8 h 107"/>
              <a:gd name="T2" fmla="*/ 85 w 99"/>
              <a:gd name="T3" fmla="*/ 19 h 107"/>
              <a:gd name="T4" fmla="*/ 96 w 99"/>
              <a:gd name="T5" fmla="*/ 19 h 107"/>
              <a:gd name="T6" fmla="*/ 99 w 99"/>
              <a:gd name="T7" fmla="*/ 21 h 107"/>
              <a:gd name="T8" fmla="*/ 95 w 99"/>
              <a:gd name="T9" fmla="*/ 24 h 107"/>
              <a:gd name="T10" fmla="*/ 95 w 99"/>
              <a:gd name="T11" fmla="*/ 26 h 107"/>
              <a:gd name="T12" fmla="*/ 95 w 99"/>
              <a:gd name="T13" fmla="*/ 27 h 107"/>
              <a:gd name="T14" fmla="*/ 96 w 99"/>
              <a:gd name="T15" fmla="*/ 31 h 107"/>
              <a:gd name="T16" fmla="*/ 78 w 99"/>
              <a:gd name="T17" fmla="*/ 41 h 107"/>
              <a:gd name="T18" fmla="*/ 69 w 99"/>
              <a:gd name="T19" fmla="*/ 42 h 107"/>
              <a:gd name="T20" fmla="*/ 67 w 99"/>
              <a:gd name="T21" fmla="*/ 47 h 107"/>
              <a:gd name="T22" fmla="*/ 51 w 99"/>
              <a:gd name="T23" fmla="*/ 61 h 107"/>
              <a:gd name="T24" fmla="*/ 54 w 99"/>
              <a:gd name="T25" fmla="*/ 65 h 107"/>
              <a:gd name="T26" fmla="*/ 44 w 99"/>
              <a:gd name="T27" fmla="*/ 77 h 107"/>
              <a:gd name="T28" fmla="*/ 30 w 99"/>
              <a:gd name="T29" fmla="*/ 76 h 107"/>
              <a:gd name="T30" fmla="*/ 24 w 99"/>
              <a:gd name="T31" fmla="*/ 84 h 107"/>
              <a:gd name="T32" fmla="*/ 17 w 99"/>
              <a:gd name="T33" fmla="*/ 91 h 107"/>
              <a:gd name="T34" fmla="*/ 9 w 99"/>
              <a:gd name="T35" fmla="*/ 96 h 107"/>
              <a:gd name="T36" fmla="*/ 9 w 99"/>
              <a:gd name="T37" fmla="*/ 103 h 107"/>
              <a:gd name="T38" fmla="*/ 6 w 99"/>
              <a:gd name="T39" fmla="*/ 105 h 107"/>
              <a:gd name="T40" fmla="*/ 5 w 99"/>
              <a:gd name="T41" fmla="*/ 106 h 107"/>
              <a:gd name="T42" fmla="*/ 0 w 99"/>
              <a:gd name="T43" fmla="*/ 107 h 107"/>
              <a:gd name="T44" fmla="*/ 0 w 99"/>
              <a:gd name="T45" fmla="*/ 96 h 107"/>
              <a:gd name="T46" fmla="*/ 2 w 99"/>
              <a:gd name="T47" fmla="*/ 87 h 107"/>
              <a:gd name="T48" fmla="*/ 3 w 99"/>
              <a:gd name="T49" fmla="*/ 87 h 107"/>
              <a:gd name="T50" fmla="*/ 7 w 99"/>
              <a:gd name="T51" fmla="*/ 84 h 107"/>
              <a:gd name="T52" fmla="*/ 11 w 99"/>
              <a:gd name="T53" fmla="*/ 81 h 107"/>
              <a:gd name="T54" fmla="*/ 17 w 99"/>
              <a:gd name="T55" fmla="*/ 71 h 107"/>
              <a:gd name="T56" fmla="*/ 20 w 99"/>
              <a:gd name="T57" fmla="*/ 65 h 107"/>
              <a:gd name="T58" fmla="*/ 18 w 99"/>
              <a:gd name="T59" fmla="*/ 64 h 107"/>
              <a:gd name="T60" fmla="*/ 17 w 99"/>
              <a:gd name="T61" fmla="*/ 53 h 107"/>
              <a:gd name="T62" fmla="*/ 15 w 99"/>
              <a:gd name="T63" fmla="*/ 47 h 107"/>
              <a:gd name="T64" fmla="*/ 17 w 99"/>
              <a:gd name="T65" fmla="*/ 39 h 107"/>
              <a:gd name="T66" fmla="*/ 18 w 99"/>
              <a:gd name="T67" fmla="*/ 31 h 107"/>
              <a:gd name="T68" fmla="*/ 18 w 99"/>
              <a:gd name="T69" fmla="*/ 27 h 107"/>
              <a:gd name="T70" fmla="*/ 30 w 99"/>
              <a:gd name="T71" fmla="*/ 4 h 107"/>
              <a:gd name="T72" fmla="*/ 44 w 99"/>
              <a:gd name="T73" fmla="*/ 0 h 107"/>
              <a:gd name="T74" fmla="*/ 66 w 99"/>
              <a:gd name="T75" fmla="*/ 0 h 107"/>
              <a:gd name="T76" fmla="*/ 67 w 99"/>
              <a:gd name="T77" fmla="*/ 8 h 107"/>
              <a:gd name="T78" fmla="*/ 81 w 99"/>
              <a:gd name="T79" fmla="*/ 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9" h="107">
                <a:moveTo>
                  <a:pt x="81" y="8"/>
                </a:moveTo>
                <a:lnTo>
                  <a:pt x="85" y="19"/>
                </a:lnTo>
                <a:lnTo>
                  <a:pt x="96" y="19"/>
                </a:lnTo>
                <a:lnTo>
                  <a:pt x="99" y="21"/>
                </a:lnTo>
                <a:lnTo>
                  <a:pt x="95" y="24"/>
                </a:lnTo>
                <a:lnTo>
                  <a:pt x="95" y="26"/>
                </a:lnTo>
                <a:lnTo>
                  <a:pt x="95" y="27"/>
                </a:lnTo>
                <a:lnTo>
                  <a:pt x="96" y="31"/>
                </a:lnTo>
                <a:lnTo>
                  <a:pt x="78" y="41"/>
                </a:lnTo>
                <a:lnTo>
                  <a:pt x="69" y="42"/>
                </a:lnTo>
                <a:lnTo>
                  <a:pt x="67" y="47"/>
                </a:lnTo>
                <a:lnTo>
                  <a:pt x="51" y="61"/>
                </a:lnTo>
                <a:lnTo>
                  <a:pt x="54" y="65"/>
                </a:lnTo>
                <a:lnTo>
                  <a:pt x="44" y="77"/>
                </a:lnTo>
                <a:lnTo>
                  <a:pt x="30" y="76"/>
                </a:lnTo>
                <a:lnTo>
                  <a:pt x="24" y="84"/>
                </a:lnTo>
                <a:lnTo>
                  <a:pt x="17" y="91"/>
                </a:lnTo>
                <a:lnTo>
                  <a:pt x="9" y="96"/>
                </a:lnTo>
                <a:lnTo>
                  <a:pt x="9" y="103"/>
                </a:lnTo>
                <a:lnTo>
                  <a:pt x="6" y="105"/>
                </a:lnTo>
                <a:lnTo>
                  <a:pt x="5" y="106"/>
                </a:lnTo>
                <a:lnTo>
                  <a:pt x="0" y="107"/>
                </a:lnTo>
                <a:lnTo>
                  <a:pt x="0" y="96"/>
                </a:lnTo>
                <a:lnTo>
                  <a:pt x="2" y="87"/>
                </a:lnTo>
                <a:lnTo>
                  <a:pt x="3" y="87"/>
                </a:lnTo>
                <a:lnTo>
                  <a:pt x="7" y="84"/>
                </a:lnTo>
                <a:lnTo>
                  <a:pt x="11" y="81"/>
                </a:lnTo>
                <a:lnTo>
                  <a:pt x="17" y="71"/>
                </a:lnTo>
                <a:lnTo>
                  <a:pt x="20" y="65"/>
                </a:lnTo>
                <a:lnTo>
                  <a:pt x="18" y="64"/>
                </a:lnTo>
                <a:lnTo>
                  <a:pt x="17" y="53"/>
                </a:lnTo>
                <a:lnTo>
                  <a:pt x="15" y="47"/>
                </a:lnTo>
                <a:lnTo>
                  <a:pt x="17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4" y="0"/>
                </a:lnTo>
                <a:lnTo>
                  <a:pt x="66" y="0"/>
                </a:lnTo>
                <a:lnTo>
                  <a:pt x="67" y="8"/>
                </a:lnTo>
                <a:lnTo>
                  <a:pt x="81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1350">
            <a:extLst>
              <a:ext uri="{FF2B5EF4-FFF2-40B4-BE49-F238E27FC236}">
                <a16:creationId xmlns:a16="http://schemas.microsoft.com/office/drawing/2014/main" id="{296CA91B-41EB-DA1C-02FA-811EEEE86183}"/>
              </a:ext>
            </a:extLst>
          </p:cNvPr>
          <p:cNvSpPr>
            <a:spLocks/>
          </p:cNvSpPr>
          <p:nvPr/>
        </p:nvSpPr>
        <p:spPr bwMode="auto">
          <a:xfrm>
            <a:off x="4824436" y="5260986"/>
            <a:ext cx="158751" cy="122238"/>
          </a:xfrm>
          <a:custGeom>
            <a:avLst/>
            <a:gdLst>
              <a:gd name="T0" fmla="*/ 87 w 100"/>
              <a:gd name="T1" fmla="*/ 0 h 77"/>
              <a:gd name="T2" fmla="*/ 93 w 100"/>
              <a:gd name="T3" fmla="*/ 16 h 77"/>
              <a:gd name="T4" fmla="*/ 100 w 100"/>
              <a:gd name="T5" fmla="*/ 27 h 77"/>
              <a:gd name="T6" fmla="*/ 97 w 100"/>
              <a:gd name="T7" fmla="*/ 35 h 77"/>
              <a:gd name="T8" fmla="*/ 90 w 100"/>
              <a:gd name="T9" fmla="*/ 36 h 77"/>
              <a:gd name="T10" fmla="*/ 89 w 100"/>
              <a:gd name="T11" fmla="*/ 36 h 77"/>
              <a:gd name="T12" fmla="*/ 82 w 100"/>
              <a:gd name="T13" fmla="*/ 49 h 77"/>
              <a:gd name="T14" fmla="*/ 77 w 100"/>
              <a:gd name="T15" fmla="*/ 60 h 77"/>
              <a:gd name="T16" fmla="*/ 75 w 100"/>
              <a:gd name="T17" fmla="*/ 61 h 77"/>
              <a:gd name="T18" fmla="*/ 74 w 100"/>
              <a:gd name="T19" fmla="*/ 64 h 77"/>
              <a:gd name="T20" fmla="*/ 70 w 100"/>
              <a:gd name="T21" fmla="*/ 71 h 77"/>
              <a:gd name="T22" fmla="*/ 62 w 100"/>
              <a:gd name="T23" fmla="*/ 73 h 77"/>
              <a:gd name="T24" fmla="*/ 52 w 100"/>
              <a:gd name="T25" fmla="*/ 77 h 77"/>
              <a:gd name="T26" fmla="*/ 41 w 100"/>
              <a:gd name="T27" fmla="*/ 68 h 77"/>
              <a:gd name="T28" fmla="*/ 30 w 100"/>
              <a:gd name="T29" fmla="*/ 60 h 77"/>
              <a:gd name="T30" fmla="*/ 0 w 100"/>
              <a:gd name="T31" fmla="*/ 41 h 77"/>
              <a:gd name="T32" fmla="*/ 6 w 100"/>
              <a:gd name="T33" fmla="*/ 35 h 77"/>
              <a:gd name="T34" fmla="*/ 8 w 100"/>
              <a:gd name="T35" fmla="*/ 31 h 77"/>
              <a:gd name="T36" fmla="*/ 4 w 100"/>
              <a:gd name="T37" fmla="*/ 27 h 77"/>
              <a:gd name="T38" fmla="*/ 14 w 100"/>
              <a:gd name="T39" fmla="*/ 23 h 77"/>
              <a:gd name="T40" fmla="*/ 17 w 100"/>
              <a:gd name="T41" fmla="*/ 21 h 77"/>
              <a:gd name="T42" fmla="*/ 25 w 100"/>
              <a:gd name="T43" fmla="*/ 12 h 77"/>
              <a:gd name="T44" fmla="*/ 29 w 100"/>
              <a:gd name="T45" fmla="*/ 8 h 77"/>
              <a:gd name="T46" fmla="*/ 38 w 100"/>
              <a:gd name="T47" fmla="*/ 4 h 77"/>
              <a:gd name="T48" fmla="*/ 49 w 100"/>
              <a:gd name="T49" fmla="*/ 5 h 77"/>
              <a:gd name="T50" fmla="*/ 51 w 100"/>
              <a:gd name="T51" fmla="*/ 8 h 77"/>
              <a:gd name="T52" fmla="*/ 52 w 100"/>
              <a:gd name="T53" fmla="*/ 11 h 77"/>
              <a:gd name="T54" fmla="*/ 53 w 100"/>
              <a:gd name="T55" fmla="*/ 13 h 77"/>
              <a:gd name="T56" fmla="*/ 55 w 100"/>
              <a:gd name="T57" fmla="*/ 13 h 77"/>
              <a:gd name="T58" fmla="*/ 56 w 100"/>
              <a:gd name="T59" fmla="*/ 13 h 77"/>
              <a:gd name="T60" fmla="*/ 64 w 100"/>
              <a:gd name="T61" fmla="*/ 8 h 77"/>
              <a:gd name="T62" fmla="*/ 66 w 100"/>
              <a:gd name="T63" fmla="*/ 9 h 77"/>
              <a:gd name="T64" fmla="*/ 87 w 100"/>
              <a:gd name="T65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87" y="0"/>
                </a:move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  <a:lnTo>
                  <a:pt x="90" y="36"/>
                </a:lnTo>
                <a:lnTo>
                  <a:pt x="89" y="36"/>
                </a:lnTo>
                <a:lnTo>
                  <a:pt x="82" y="49"/>
                </a:lnTo>
                <a:lnTo>
                  <a:pt x="77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2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7" y="21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1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6" y="9"/>
                </a:lnTo>
                <a:lnTo>
                  <a:pt x="8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1351">
            <a:extLst>
              <a:ext uri="{FF2B5EF4-FFF2-40B4-BE49-F238E27FC236}">
                <a16:creationId xmlns:a16="http://schemas.microsoft.com/office/drawing/2014/main" id="{7A2B6224-06D8-2BA7-CD6A-61C8079AD6DE}"/>
              </a:ext>
            </a:extLst>
          </p:cNvPr>
          <p:cNvSpPr>
            <a:spLocks/>
          </p:cNvSpPr>
          <p:nvPr/>
        </p:nvSpPr>
        <p:spPr bwMode="auto">
          <a:xfrm>
            <a:off x="4100532" y="5410211"/>
            <a:ext cx="92075" cy="115888"/>
          </a:xfrm>
          <a:custGeom>
            <a:avLst/>
            <a:gdLst>
              <a:gd name="T0" fmla="*/ 30 w 58"/>
              <a:gd name="T1" fmla="*/ 0 h 73"/>
              <a:gd name="T2" fmla="*/ 37 w 58"/>
              <a:gd name="T3" fmla="*/ 5 h 73"/>
              <a:gd name="T4" fmla="*/ 48 w 58"/>
              <a:gd name="T5" fmla="*/ 5 h 73"/>
              <a:gd name="T6" fmla="*/ 54 w 58"/>
              <a:gd name="T7" fmla="*/ 12 h 73"/>
              <a:gd name="T8" fmla="*/ 52 w 58"/>
              <a:gd name="T9" fmla="*/ 23 h 73"/>
              <a:gd name="T10" fmla="*/ 52 w 58"/>
              <a:gd name="T11" fmla="*/ 26 h 73"/>
              <a:gd name="T12" fmla="*/ 50 w 58"/>
              <a:gd name="T13" fmla="*/ 46 h 73"/>
              <a:gd name="T14" fmla="*/ 58 w 58"/>
              <a:gd name="T15" fmla="*/ 49 h 73"/>
              <a:gd name="T16" fmla="*/ 50 w 58"/>
              <a:gd name="T17" fmla="*/ 64 h 73"/>
              <a:gd name="T18" fmla="*/ 37 w 58"/>
              <a:gd name="T19" fmla="*/ 73 h 73"/>
              <a:gd name="T20" fmla="*/ 30 w 58"/>
              <a:gd name="T21" fmla="*/ 64 h 73"/>
              <a:gd name="T22" fmla="*/ 29 w 58"/>
              <a:gd name="T23" fmla="*/ 62 h 73"/>
              <a:gd name="T24" fmla="*/ 25 w 58"/>
              <a:gd name="T25" fmla="*/ 64 h 73"/>
              <a:gd name="T26" fmla="*/ 24 w 58"/>
              <a:gd name="T27" fmla="*/ 61 h 73"/>
              <a:gd name="T28" fmla="*/ 21 w 58"/>
              <a:gd name="T29" fmla="*/ 52 h 73"/>
              <a:gd name="T30" fmla="*/ 0 w 58"/>
              <a:gd name="T31" fmla="*/ 30 h 73"/>
              <a:gd name="T32" fmla="*/ 0 w 58"/>
              <a:gd name="T33" fmla="*/ 28 h 73"/>
              <a:gd name="T34" fmla="*/ 2 w 58"/>
              <a:gd name="T35" fmla="*/ 13 h 73"/>
              <a:gd name="T36" fmla="*/ 5 w 58"/>
              <a:gd name="T37" fmla="*/ 1 h 73"/>
              <a:gd name="T38" fmla="*/ 14 w 58"/>
              <a:gd name="T39" fmla="*/ 2 h 73"/>
              <a:gd name="T40" fmla="*/ 22 w 58"/>
              <a:gd name="T41" fmla="*/ 2 h 73"/>
              <a:gd name="T42" fmla="*/ 26 w 58"/>
              <a:gd name="T43" fmla="*/ 2 h 73"/>
              <a:gd name="T44" fmla="*/ 30 w 58"/>
              <a:gd name="T4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" h="73">
                <a:moveTo>
                  <a:pt x="30" y="0"/>
                </a:moveTo>
                <a:lnTo>
                  <a:pt x="37" y="5"/>
                </a:lnTo>
                <a:lnTo>
                  <a:pt x="48" y="5"/>
                </a:lnTo>
                <a:lnTo>
                  <a:pt x="54" y="12"/>
                </a:lnTo>
                <a:lnTo>
                  <a:pt x="52" y="23"/>
                </a:lnTo>
                <a:lnTo>
                  <a:pt x="52" y="26"/>
                </a:lnTo>
                <a:lnTo>
                  <a:pt x="50" y="46"/>
                </a:lnTo>
                <a:lnTo>
                  <a:pt x="58" y="49"/>
                </a:lnTo>
                <a:lnTo>
                  <a:pt x="50" y="64"/>
                </a:lnTo>
                <a:lnTo>
                  <a:pt x="37" y="73"/>
                </a:lnTo>
                <a:lnTo>
                  <a:pt x="30" y="64"/>
                </a:lnTo>
                <a:lnTo>
                  <a:pt x="29" y="62"/>
                </a:lnTo>
                <a:lnTo>
                  <a:pt x="25" y="64"/>
                </a:lnTo>
                <a:lnTo>
                  <a:pt x="24" y="61"/>
                </a:lnTo>
                <a:lnTo>
                  <a:pt x="21" y="52"/>
                </a:lnTo>
                <a:lnTo>
                  <a:pt x="0" y="30"/>
                </a:lnTo>
                <a:lnTo>
                  <a:pt x="0" y="28"/>
                </a:lnTo>
                <a:lnTo>
                  <a:pt x="2" y="13"/>
                </a:lnTo>
                <a:lnTo>
                  <a:pt x="5" y="1"/>
                </a:lnTo>
                <a:lnTo>
                  <a:pt x="14" y="2"/>
                </a:lnTo>
                <a:lnTo>
                  <a:pt x="22" y="2"/>
                </a:lnTo>
                <a:lnTo>
                  <a:pt x="26" y="2"/>
                </a:lnTo>
                <a:lnTo>
                  <a:pt x="3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1352">
            <a:extLst>
              <a:ext uri="{FF2B5EF4-FFF2-40B4-BE49-F238E27FC236}">
                <a16:creationId xmlns:a16="http://schemas.microsoft.com/office/drawing/2014/main" id="{49CD1AD0-7232-DD1F-4F3A-05417E4A1102}"/>
              </a:ext>
            </a:extLst>
          </p:cNvPr>
          <p:cNvSpPr>
            <a:spLocks/>
          </p:cNvSpPr>
          <p:nvPr/>
        </p:nvSpPr>
        <p:spPr bwMode="auto">
          <a:xfrm>
            <a:off x="4635522" y="5453074"/>
            <a:ext cx="271464" cy="195263"/>
          </a:xfrm>
          <a:custGeom>
            <a:avLst/>
            <a:gdLst>
              <a:gd name="T0" fmla="*/ 35 w 171"/>
              <a:gd name="T1" fmla="*/ 0 h 123"/>
              <a:gd name="T2" fmla="*/ 45 w 171"/>
              <a:gd name="T3" fmla="*/ 4 h 123"/>
              <a:gd name="T4" fmla="*/ 44 w 171"/>
              <a:gd name="T5" fmla="*/ 0 h 123"/>
              <a:gd name="T6" fmla="*/ 85 w 171"/>
              <a:gd name="T7" fmla="*/ 10 h 123"/>
              <a:gd name="T8" fmla="*/ 116 w 171"/>
              <a:gd name="T9" fmla="*/ 8 h 123"/>
              <a:gd name="T10" fmla="*/ 146 w 171"/>
              <a:gd name="T11" fmla="*/ 33 h 123"/>
              <a:gd name="T12" fmla="*/ 146 w 171"/>
              <a:gd name="T13" fmla="*/ 38 h 123"/>
              <a:gd name="T14" fmla="*/ 148 w 171"/>
              <a:gd name="T15" fmla="*/ 49 h 123"/>
              <a:gd name="T16" fmla="*/ 149 w 171"/>
              <a:gd name="T17" fmla="*/ 59 h 123"/>
              <a:gd name="T18" fmla="*/ 148 w 171"/>
              <a:gd name="T19" fmla="*/ 64 h 123"/>
              <a:gd name="T20" fmla="*/ 152 w 171"/>
              <a:gd name="T21" fmla="*/ 64 h 123"/>
              <a:gd name="T22" fmla="*/ 167 w 171"/>
              <a:gd name="T23" fmla="*/ 78 h 123"/>
              <a:gd name="T24" fmla="*/ 171 w 171"/>
              <a:gd name="T25" fmla="*/ 80 h 123"/>
              <a:gd name="T26" fmla="*/ 171 w 171"/>
              <a:gd name="T27" fmla="*/ 85 h 123"/>
              <a:gd name="T28" fmla="*/ 171 w 171"/>
              <a:gd name="T29" fmla="*/ 90 h 123"/>
              <a:gd name="T30" fmla="*/ 171 w 171"/>
              <a:gd name="T31" fmla="*/ 94 h 123"/>
              <a:gd name="T32" fmla="*/ 170 w 171"/>
              <a:gd name="T33" fmla="*/ 108 h 123"/>
              <a:gd name="T34" fmla="*/ 161 w 171"/>
              <a:gd name="T35" fmla="*/ 117 h 123"/>
              <a:gd name="T36" fmla="*/ 160 w 171"/>
              <a:gd name="T37" fmla="*/ 119 h 123"/>
              <a:gd name="T38" fmla="*/ 149 w 171"/>
              <a:gd name="T39" fmla="*/ 123 h 123"/>
              <a:gd name="T40" fmla="*/ 149 w 171"/>
              <a:gd name="T41" fmla="*/ 121 h 123"/>
              <a:gd name="T42" fmla="*/ 145 w 171"/>
              <a:gd name="T43" fmla="*/ 116 h 123"/>
              <a:gd name="T44" fmla="*/ 148 w 171"/>
              <a:gd name="T45" fmla="*/ 106 h 123"/>
              <a:gd name="T46" fmla="*/ 140 w 171"/>
              <a:gd name="T47" fmla="*/ 100 h 123"/>
              <a:gd name="T48" fmla="*/ 134 w 171"/>
              <a:gd name="T49" fmla="*/ 85 h 123"/>
              <a:gd name="T50" fmla="*/ 131 w 171"/>
              <a:gd name="T51" fmla="*/ 87 h 123"/>
              <a:gd name="T52" fmla="*/ 130 w 171"/>
              <a:gd name="T53" fmla="*/ 89 h 123"/>
              <a:gd name="T54" fmla="*/ 127 w 171"/>
              <a:gd name="T55" fmla="*/ 90 h 123"/>
              <a:gd name="T56" fmla="*/ 119 w 171"/>
              <a:gd name="T57" fmla="*/ 97 h 123"/>
              <a:gd name="T58" fmla="*/ 112 w 171"/>
              <a:gd name="T59" fmla="*/ 95 h 123"/>
              <a:gd name="T60" fmla="*/ 114 w 171"/>
              <a:gd name="T61" fmla="*/ 100 h 123"/>
              <a:gd name="T62" fmla="*/ 97 w 171"/>
              <a:gd name="T63" fmla="*/ 101 h 123"/>
              <a:gd name="T64" fmla="*/ 92 w 171"/>
              <a:gd name="T65" fmla="*/ 98 h 123"/>
              <a:gd name="T66" fmla="*/ 84 w 171"/>
              <a:gd name="T67" fmla="*/ 91 h 123"/>
              <a:gd name="T68" fmla="*/ 62 w 171"/>
              <a:gd name="T69" fmla="*/ 104 h 123"/>
              <a:gd name="T70" fmla="*/ 60 w 171"/>
              <a:gd name="T71" fmla="*/ 105 h 123"/>
              <a:gd name="T72" fmla="*/ 59 w 171"/>
              <a:gd name="T73" fmla="*/ 106 h 123"/>
              <a:gd name="T74" fmla="*/ 51 w 171"/>
              <a:gd name="T75" fmla="*/ 109 h 123"/>
              <a:gd name="T76" fmla="*/ 50 w 171"/>
              <a:gd name="T77" fmla="*/ 101 h 123"/>
              <a:gd name="T78" fmla="*/ 50 w 171"/>
              <a:gd name="T79" fmla="*/ 100 h 123"/>
              <a:gd name="T80" fmla="*/ 50 w 171"/>
              <a:gd name="T81" fmla="*/ 98 h 123"/>
              <a:gd name="T82" fmla="*/ 52 w 171"/>
              <a:gd name="T83" fmla="*/ 97 h 123"/>
              <a:gd name="T84" fmla="*/ 54 w 171"/>
              <a:gd name="T85" fmla="*/ 95 h 123"/>
              <a:gd name="T86" fmla="*/ 47 w 171"/>
              <a:gd name="T87" fmla="*/ 93 h 123"/>
              <a:gd name="T88" fmla="*/ 47 w 171"/>
              <a:gd name="T89" fmla="*/ 94 h 123"/>
              <a:gd name="T90" fmla="*/ 47 w 171"/>
              <a:gd name="T91" fmla="*/ 97 h 123"/>
              <a:gd name="T92" fmla="*/ 33 w 171"/>
              <a:gd name="T93" fmla="*/ 87 h 123"/>
              <a:gd name="T94" fmla="*/ 35 w 171"/>
              <a:gd name="T95" fmla="*/ 85 h 123"/>
              <a:gd name="T96" fmla="*/ 35 w 171"/>
              <a:gd name="T97" fmla="*/ 83 h 123"/>
              <a:gd name="T98" fmla="*/ 40 w 171"/>
              <a:gd name="T99" fmla="*/ 67 h 123"/>
              <a:gd name="T100" fmla="*/ 29 w 171"/>
              <a:gd name="T101" fmla="*/ 48 h 123"/>
              <a:gd name="T102" fmla="*/ 33 w 171"/>
              <a:gd name="T103" fmla="*/ 45 h 123"/>
              <a:gd name="T104" fmla="*/ 30 w 171"/>
              <a:gd name="T105" fmla="*/ 38 h 123"/>
              <a:gd name="T106" fmla="*/ 21 w 171"/>
              <a:gd name="T107" fmla="*/ 34 h 123"/>
              <a:gd name="T108" fmla="*/ 21 w 171"/>
              <a:gd name="T109" fmla="*/ 30 h 123"/>
              <a:gd name="T110" fmla="*/ 21 w 171"/>
              <a:gd name="T111" fmla="*/ 29 h 123"/>
              <a:gd name="T112" fmla="*/ 13 w 171"/>
              <a:gd name="T113" fmla="*/ 19 h 123"/>
              <a:gd name="T114" fmla="*/ 0 w 171"/>
              <a:gd name="T115" fmla="*/ 15 h 123"/>
              <a:gd name="T116" fmla="*/ 30 w 171"/>
              <a:gd name="T117" fmla="*/ 1 h 123"/>
              <a:gd name="T118" fmla="*/ 35 w 171"/>
              <a:gd name="T11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1" h="123">
                <a:moveTo>
                  <a:pt x="35" y="0"/>
                </a:moveTo>
                <a:lnTo>
                  <a:pt x="45" y="4"/>
                </a:lnTo>
                <a:lnTo>
                  <a:pt x="44" y="0"/>
                </a:lnTo>
                <a:lnTo>
                  <a:pt x="85" y="10"/>
                </a:lnTo>
                <a:lnTo>
                  <a:pt x="116" y="8"/>
                </a:lnTo>
                <a:lnTo>
                  <a:pt x="146" y="33"/>
                </a:lnTo>
                <a:lnTo>
                  <a:pt x="146" y="38"/>
                </a:lnTo>
                <a:lnTo>
                  <a:pt x="148" y="49"/>
                </a:lnTo>
                <a:lnTo>
                  <a:pt x="149" y="59"/>
                </a:lnTo>
                <a:lnTo>
                  <a:pt x="148" y="64"/>
                </a:lnTo>
                <a:lnTo>
                  <a:pt x="152" y="64"/>
                </a:lnTo>
                <a:lnTo>
                  <a:pt x="167" y="78"/>
                </a:lnTo>
                <a:lnTo>
                  <a:pt x="171" y="80"/>
                </a:lnTo>
                <a:lnTo>
                  <a:pt x="171" y="85"/>
                </a:lnTo>
                <a:lnTo>
                  <a:pt x="171" y="90"/>
                </a:lnTo>
                <a:lnTo>
                  <a:pt x="171" y="94"/>
                </a:lnTo>
                <a:lnTo>
                  <a:pt x="170" y="108"/>
                </a:lnTo>
                <a:lnTo>
                  <a:pt x="161" y="117"/>
                </a:lnTo>
                <a:lnTo>
                  <a:pt x="160" y="119"/>
                </a:lnTo>
                <a:lnTo>
                  <a:pt x="149" y="123"/>
                </a:lnTo>
                <a:lnTo>
                  <a:pt x="149" y="121"/>
                </a:lnTo>
                <a:lnTo>
                  <a:pt x="145" y="116"/>
                </a:lnTo>
                <a:lnTo>
                  <a:pt x="148" y="106"/>
                </a:lnTo>
                <a:lnTo>
                  <a:pt x="140" y="100"/>
                </a:lnTo>
                <a:lnTo>
                  <a:pt x="134" y="85"/>
                </a:lnTo>
                <a:lnTo>
                  <a:pt x="131" y="87"/>
                </a:lnTo>
                <a:lnTo>
                  <a:pt x="130" y="89"/>
                </a:lnTo>
                <a:lnTo>
                  <a:pt x="127" y="90"/>
                </a:lnTo>
                <a:lnTo>
                  <a:pt x="119" y="97"/>
                </a:lnTo>
                <a:lnTo>
                  <a:pt x="112" y="95"/>
                </a:lnTo>
                <a:lnTo>
                  <a:pt x="114" y="100"/>
                </a:lnTo>
                <a:lnTo>
                  <a:pt x="97" y="101"/>
                </a:lnTo>
                <a:lnTo>
                  <a:pt x="92" y="98"/>
                </a:lnTo>
                <a:lnTo>
                  <a:pt x="84" y="91"/>
                </a:lnTo>
                <a:lnTo>
                  <a:pt x="62" y="104"/>
                </a:lnTo>
                <a:lnTo>
                  <a:pt x="60" y="105"/>
                </a:lnTo>
                <a:lnTo>
                  <a:pt x="59" y="106"/>
                </a:lnTo>
                <a:lnTo>
                  <a:pt x="51" y="109"/>
                </a:lnTo>
                <a:lnTo>
                  <a:pt x="50" y="101"/>
                </a:lnTo>
                <a:lnTo>
                  <a:pt x="50" y="100"/>
                </a:lnTo>
                <a:lnTo>
                  <a:pt x="50" y="98"/>
                </a:lnTo>
                <a:lnTo>
                  <a:pt x="52" y="97"/>
                </a:lnTo>
                <a:lnTo>
                  <a:pt x="54" y="95"/>
                </a:lnTo>
                <a:lnTo>
                  <a:pt x="47" y="93"/>
                </a:lnTo>
                <a:lnTo>
                  <a:pt x="47" y="94"/>
                </a:lnTo>
                <a:lnTo>
                  <a:pt x="47" y="97"/>
                </a:lnTo>
                <a:lnTo>
                  <a:pt x="33" y="87"/>
                </a:lnTo>
                <a:lnTo>
                  <a:pt x="35" y="85"/>
                </a:lnTo>
                <a:lnTo>
                  <a:pt x="35" y="83"/>
                </a:lnTo>
                <a:lnTo>
                  <a:pt x="40" y="67"/>
                </a:lnTo>
                <a:lnTo>
                  <a:pt x="29" y="48"/>
                </a:lnTo>
                <a:lnTo>
                  <a:pt x="33" y="45"/>
                </a:lnTo>
                <a:lnTo>
                  <a:pt x="30" y="38"/>
                </a:lnTo>
                <a:lnTo>
                  <a:pt x="21" y="34"/>
                </a:lnTo>
                <a:lnTo>
                  <a:pt x="21" y="30"/>
                </a:lnTo>
                <a:lnTo>
                  <a:pt x="21" y="29"/>
                </a:lnTo>
                <a:lnTo>
                  <a:pt x="13" y="19"/>
                </a:lnTo>
                <a:lnTo>
                  <a:pt x="0" y="15"/>
                </a:lnTo>
                <a:lnTo>
                  <a:pt x="30" y="1"/>
                </a:lnTo>
                <a:lnTo>
                  <a:pt x="3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1353">
            <a:extLst>
              <a:ext uri="{FF2B5EF4-FFF2-40B4-BE49-F238E27FC236}">
                <a16:creationId xmlns:a16="http://schemas.microsoft.com/office/drawing/2014/main" id="{3A0CDC8E-B7AB-9778-4A65-A619875907CD}"/>
              </a:ext>
            </a:extLst>
          </p:cNvPr>
          <p:cNvSpPr>
            <a:spLocks/>
          </p:cNvSpPr>
          <p:nvPr/>
        </p:nvSpPr>
        <p:spPr bwMode="auto">
          <a:xfrm>
            <a:off x="5229250" y="5495936"/>
            <a:ext cx="63500" cy="93663"/>
          </a:xfrm>
          <a:custGeom>
            <a:avLst/>
            <a:gdLst>
              <a:gd name="T0" fmla="*/ 25 w 40"/>
              <a:gd name="T1" fmla="*/ 8 h 59"/>
              <a:gd name="T2" fmla="*/ 30 w 40"/>
              <a:gd name="T3" fmla="*/ 19 h 59"/>
              <a:gd name="T4" fmla="*/ 32 w 40"/>
              <a:gd name="T5" fmla="*/ 37 h 59"/>
              <a:gd name="T6" fmla="*/ 37 w 40"/>
              <a:gd name="T7" fmla="*/ 41 h 59"/>
              <a:gd name="T8" fmla="*/ 36 w 40"/>
              <a:gd name="T9" fmla="*/ 45 h 59"/>
              <a:gd name="T10" fmla="*/ 36 w 40"/>
              <a:gd name="T11" fmla="*/ 47 h 59"/>
              <a:gd name="T12" fmla="*/ 37 w 40"/>
              <a:gd name="T13" fmla="*/ 48 h 59"/>
              <a:gd name="T14" fmla="*/ 37 w 40"/>
              <a:gd name="T15" fmla="*/ 49 h 59"/>
              <a:gd name="T16" fmla="*/ 38 w 40"/>
              <a:gd name="T17" fmla="*/ 52 h 59"/>
              <a:gd name="T18" fmla="*/ 40 w 40"/>
              <a:gd name="T19" fmla="*/ 53 h 59"/>
              <a:gd name="T20" fmla="*/ 38 w 40"/>
              <a:gd name="T21" fmla="*/ 56 h 59"/>
              <a:gd name="T22" fmla="*/ 36 w 40"/>
              <a:gd name="T23" fmla="*/ 58 h 59"/>
              <a:gd name="T24" fmla="*/ 34 w 40"/>
              <a:gd name="T25" fmla="*/ 58 h 59"/>
              <a:gd name="T26" fmla="*/ 30 w 40"/>
              <a:gd name="T27" fmla="*/ 59 h 59"/>
              <a:gd name="T28" fmla="*/ 30 w 40"/>
              <a:gd name="T29" fmla="*/ 58 h 59"/>
              <a:gd name="T30" fmla="*/ 28 w 40"/>
              <a:gd name="T31" fmla="*/ 58 h 59"/>
              <a:gd name="T32" fmla="*/ 18 w 40"/>
              <a:gd name="T33" fmla="*/ 52 h 59"/>
              <a:gd name="T34" fmla="*/ 17 w 40"/>
              <a:gd name="T35" fmla="*/ 45 h 59"/>
              <a:gd name="T36" fmla="*/ 15 w 40"/>
              <a:gd name="T37" fmla="*/ 41 h 59"/>
              <a:gd name="T38" fmla="*/ 15 w 40"/>
              <a:gd name="T39" fmla="*/ 34 h 59"/>
              <a:gd name="T40" fmla="*/ 11 w 40"/>
              <a:gd name="T41" fmla="*/ 29 h 59"/>
              <a:gd name="T42" fmla="*/ 10 w 40"/>
              <a:gd name="T43" fmla="*/ 25 h 59"/>
              <a:gd name="T44" fmla="*/ 10 w 40"/>
              <a:gd name="T45" fmla="*/ 22 h 59"/>
              <a:gd name="T46" fmla="*/ 3 w 40"/>
              <a:gd name="T47" fmla="*/ 18 h 59"/>
              <a:gd name="T48" fmla="*/ 0 w 40"/>
              <a:gd name="T49" fmla="*/ 15 h 59"/>
              <a:gd name="T50" fmla="*/ 2 w 40"/>
              <a:gd name="T51" fmla="*/ 11 h 59"/>
              <a:gd name="T52" fmla="*/ 4 w 40"/>
              <a:gd name="T53" fmla="*/ 10 h 59"/>
              <a:gd name="T54" fmla="*/ 6 w 40"/>
              <a:gd name="T55" fmla="*/ 10 h 59"/>
              <a:gd name="T56" fmla="*/ 6 w 40"/>
              <a:gd name="T57" fmla="*/ 8 h 59"/>
              <a:gd name="T58" fmla="*/ 7 w 40"/>
              <a:gd name="T59" fmla="*/ 8 h 59"/>
              <a:gd name="T60" fmla="*/ 7 w 40"/>
              <a:gd name="T61" fmla="*/ 10 h 59"/>
              <a:gd name="T62" fmla="*/ 11 w 40"/>
              <a:gd name="T63" fmla="*/ 11 h 59"/>
              <a:gd name="T64" fmla="*/ 11 w 40"/>
              <a:gd name="T65" fmla="*/ 10 h 59"/>
              <a:gd name="T66" fmla="*/ 11 w 40"/>
              <a:gd name="T67" fmla="*/ 8 h 59"/>
              <a:gd name="T68" fmla="*/ 13 w 40"/>
              <a:gd name="T69" fmla="*/ 4 h 59"/>
              <a:gd name="T70" fmla="*/ 13 w 40"/>
              <a:gd name="T71" fmla="*/ 2 h 59"/>
              <a:gd name="T72" fmla="*/ 13 w 40"/>
              <a:gd name="T73" fmla="*/ 0 h 59"/>
              <a:gd name="T74" fmla="*/ 25 w 40"/>
              <a:gd name="T75" fmla="*/ 4 h 59"/>
              <a:gd name="T76" fmla="*/ 25 w 40"/>
              <a:gd name="T77" fmla="*/ 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59">
                <a:moveTo>
                  <a:pt x="25" y="8"/>
                </a:moveTo>
                <a:lnTo>
                  <a:pt x="30" y="19"/>
                </a:lnTo>
                <a:lnTo>
                  <a:pt x="32" y="37"/>
                </a:lnTo>
                <a:lnTo>
                  <a:pt x="37" y="41"/>
                </a:lnTo>
                <a:lnTo>
                  <a:pt x="36" y="45"/>
                </a:lnTo>
                <a:lnTo>
                  <a:pt x="36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40" y="53"/>
                </a:lnTo>
                <a:lnTo>
                  <a:pt x="38" y="56"/>
                </a:lnTo>
                <a:lnTo>
                  <a:pt x="36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8" y="58"/>
                </a:lnTo>
                <a:lnTo>
                  <a:pt x="18" y="52"/>
                </a:lnTo>
                <a:lnTo>
                  <a:pt x="17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10" y="25"/>
                </a:lnTo>
                <a:lnTo>
                  <a:pt x="10" y="22"/>
                </a:lnTo>
                <a:lnTo>
                  <a:pt x="3" y="18"/>
                </a:lnTo>
                <a:lnTo>
                  <a:pt x="0" y="15"/>
                </a:lnTo>
                <a:lnTo>
                  <a:pt x="2" y="11"/>
                </a:lnTo>
                <a:lnTo>
                  <a:pt x="4" y="10"/>
                </a:lnTo>
                <a:lnTo>
                  <a:pt x="6" y="10"/>
                </a:lnTo>
                <a:lnTo>
                  <a:pt x="6" y="8"/>
                </a:lnTo>
                <a:lnTo>
                  <a:pt x="7" y="8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8"/>
                </a:lnTo>
                <a:lnTo>
                  <a:pt x="13" y="4"/>
                </a:lnTo>
                <a:lnTo>
                  <a:pt x="13" y="2"/>
                </a:lnTo>
                <a:lnTo>
                  <a:pt x="13" y="0"/>
                </a:lnTo>
                <a:lnTo>
                  <a:pt x="25" y="4"/>
                </a:lnTo>
                <a:lnTo>
                  <a:pt x="2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1354">
            <a:extLst>
              <a:ext uri="{FF2B5EF4-FFF2-40B4-BE49-F238E27FC236}">
                <a16:creationId xmlns:a16="http://schemas.microsoft.com/office/drawing/2014/main" id="{58E9C641-4D98-873C-4C58-89E58B82F175}"/>
              </a:ext>
            </a:extLst>
          </p:cNvPr>
          <p:cNvSpPr>
            <a:spLocks/>
          </p:cNvSpPr>
          <p:nvPr/>
        </p:nvSpPr>
        <p:spPr bwMode="auto">
          <a:xfrm>
            <a:off x="5154637" y="5559437"/>
            <a:ext cx="61913" cy="85725"/>
          </a:xfrm>
          <a:custGeom>
            <a:avLst/>
            <a:gdLst>
              <a:gd name="T0" fmla="*/ 38 w 39"/>
              <a:gd name="T1" fmla="*/ 37 h 54"/>
              <a:gd name="T2" fmla="*/ 39 w 39"/>
              <a:gd name="T3" fmla="*/ 41 h 54"/>
              <a:gd name="T4" fmla="*/ 25 w 39"/>
              <a:gd name="T5" fmla="*/ 54 h 54"/>
              <a:gd name="T6" fmla="*/ 24 w 39"/>
              <a:gd name="T7" fmla="*/ 42 h 54"/>
              <a:gd name="T8" fmla="*/ 21 w 39"/>
              <a:gd name="T9" fmla="*/ 42 h 54"/>
              <a:gd name="T10" fmla="*/ 20 w 39"/>
              <a:gd name="T11" fmla="*/ 41 h 54"/>
              <a:gd name="T12" fmla="*/ 17 w 39"/>
              <a:gd name="T13" fmla="*/ 41 h 54"/>
              <a:gd name="T14" fmla="*/ 13 w 39"/>
              <a:gd name="T15" fmla="*/ 39 h 54"/>
              <a:gd name="T16" fmla="*/ 10 w 39"/>
              <a:gd name="T17" fmla="*/ 38 h 54"/>
              <a:gd name="T18" fmla="*/ 6 w 39"/>
              <a:gd name="T19" fmla="*/ 42 h 54"/>
              <a:gd name="T20" fmla="*/ 4 w 39"/>
              <a:gd name="T21" fmla="*/ 38 h 54"/>
              <a:gd name="T22" fmla="*/ 0 w 39"/>
              <a:gd name="T23" fmla="*/ 33 h 54"/>
              <a:gd name="T24" fmla="*/ 0 w 39"/>
              <a:gd name="T25" fmla="*/ 18 h 54"/>
              <a:gd name="T26" fmla="*/ 5 w 39"/>
              <a:gd name="T27" fmla="*/ 13 h 54"/>
              <a:gd name="T28" fmla="*/ 10 w 39"/>
              <a:gd name="T29" fmla="*/ 9 h 54"/>
              <a:gd name="T30" fmla="*/ 13 w 39"/>
              <a:gd name="T31" fmla="*/ 0 h 54"/>
              <a:gd name="T32" fmla="*/ 19 w 39"/>
              <a:gd name="T33" fmla="*/ 0 h 54"/>
              <a:gd name="T34" fmla="*/ 20 w 39"/>
              <a:gd name="T35" fmla="*/ 4 h 54"/>
              <a:gd name="T36" fmla="*/ 30 w 39"/>
              <a:gd name="T37" fmla="*/ 13 h 54"/>
              <a:gd name="T38" fmla="*/ 32 w 39"/>
              <a:gd name="T39" fmla="*/ 18 h 54"/>
              <a:gd name="T40" fmla="*/ 38 w 39"/>
              <a:gd name="T41" fmla="*/ 24 h 54"/>
              <a:gd name="T42" fmla="*/ 35 w 39"/>
              <a:gd name="T43" fmla="*/ 30 h 54"/>
              <a:gd name="T44" fmla="*/ 36 w 39"/>
              <a:gd name="T45" fmla="*/ 31 h 54"/>
              <a:gd name="T46" fmla="*/ 36 w 39"/>
              <a:gd name="T47" fmla="*/ 33 h 54"/>
              <a:gd name="T48" fmla="*/ 38 w 39"/>
              <a:gd name="T49" fmla="*/ 3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9" h="54">
                <a:moveTo>
                  <a:pt x="38" y="37"/>
                </a:moveTo>
                <a:lnTo>
                  <a:pt x="39" y="41"/>
                </a:lnTo>
                <a:lnTo>
                  <a:pt x="25" y="54"/>
                </a:lnTo>
                <a:lnTo>
                  <a:pt x="24" y="42"/>
                </a:lnTo>
                <a:lnTo>
                  <a:pt x="21" y="42"/>
                </a:lnTo>
                <a:lnTo>
                  <a:pt x="20" y="41"/>
                </a:lnTo>
                <a:lnTo>
                  <a:pt x="17" y="41"/>
                </a:lnTo>
                <a:lnTo>
                  <a:pt x="13" y="39"/>
                </a:lnTo>
                <a:lnTo>
                  <a:pt x="10" y="38"/>
                </a:lnTo>
                <a:lnTo>
                  <a:pt x="6" y="42"/>
                </a:lnTo>
                <a:lnTo>
                  <a:pt x="4" y="38"/>
                </a:lnTo>
                <a:lnTo>
                  <a:pt x="0" y="33"/>
                </a:lnTo>
                <a:lnTo>
                  <a:pt x="0" y="18"/>
                </a:lnTo>
                <a:lnTo>
                  <a:pt x="5" y="13"/>
                </a:lnTo>
                <a:lnTo>
                  <a:pt x="10" y="9"/>
                </a:lnTo>
                <a:lnTo>
                  <a:pt x="13" y="0"/>
                </a:lnTo>
                <a:lnTo>
                  <a:pt x="19" y="0"/>
                </a:lnTo>
                <a:lnTo>
                  <a:pt x="20" y="4"/>
                </a:lnTo>
                <a:lnTo>
                  <a:pt x="30" y="13"/>
                </a:lnTo>
                <a:lnTo>
                  <a:pt x="32" y="18"/>
                </a:lnTo>
                <a:lnTo>
                  <a:pt x="38" y="24"/>
                </a:lnTo>
                <a:lnTo>
                  <a:pt x="35" y="30"/>
                </a:lnTo>
                <a:lnTo>
                  <a:pt x="36" y="31"/>
                </a:lnTo>
                <a:lnTo>
                  <a:pt x="36" y="33"/>
                </a:lnTo>
                <a:lnTo>
                  <a:pt x="38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1355">
            <a:extLst>
              <a:ext uri="{FF2B5EF4-FFF2-40B4-BE49-F238E27FC236}">
                <a16:creationId xmlns:a16="http://schemas.microsoft.com/office/drawing/2014/main" id="{5BDC9731-A355-9752-EB81-3167B8E81FB9}"/>
              </a:ext>
            </a:extLst>
          </p:cNvPr>
          <p:cNvSpPr>
            <a:spLocks/>
          </p:cNvSpPr>
          <p:nvPr/>
        </p:nvSpPr>
        <p:spPr bwMode="auto">
          <a:xfrm>
            <a:off x="4997474" y="5600712"/>
            <a:ext cx="93663" cy="139700"/>
          </a:xfrm>
          <a:custGeom>
            <a:avLst/>
            <a:gdLst>
              <a:gd name="T0" fmla="*/ 11 w 59"/>
              <a:gd name="T1" fmla="*/ 0 h 88"/>
              <a:gd name="T2" fmla="*/ 17 w 59"/>
              <a:gd name="T3" fmla="*/ 2 h 88"/>
              <a:gd name="T4" fmla="*/ 25 w 59"/>
              <a:gd name="T5" fmla="*/ 8 h 88"/>
              <a:gd name="T6" fmla="*/ 33 w 59"/>
              <a:gd name="T7" fmla="*/ 13 h 88"/>
              <a:gd name="T8" fmla="*/ 34 w 59"/>
              <a:gd name="T9" fmla="*/ 15 h 88"/>
              <a:gd name="T10" fmla="*/ 36 w 59"/>
              <a:gd name="T11" fmla="*/ 15 h 88"/>
              <a:gd name="T12" fmla="*/ 36 w 59"/>
              <a:gd name="T13" fmla="*/ 16 h 88"/>
              <a:gd name="T14" fmla="*/ 36 w 59"/>
              <a:gd name="T15" fmla="*/ 11 h 88"/>
              <a:gd name="T16" fmla="*/ 40 w 59"/>
              <a:gd name="T17" fmla="*/ 9 h 88"/>
              <a:gd name="T18" fmla="*/ 41 w 59"/>
              <a:gd name="T19" fmla="*/ 9 h 88"/>
              <a:gd name="T20" fmla="*/ 58 w 59"/>
              <a:gd name="T21" fmla="*/ 15 h 88"/>
              <a:gd name="T22" fmla="*/ 59 w 59"/>
              <a:gd name="T23" fmla="*/ 16 h 88"/>
              <a:gd name="T24" fmla="*/ 51 w 59"/>
              <a:gd name="T25" fmla="*/ 24 h 88"/>
              <a:gd name="T26" fmla="*/ 43 w 59"/>
              <a:gd name="T27" fmla="*/ 37 h 88"/>
              <a:gd name="T28" fmla="*/ 41 w 59"/>
              <a:gd name="T29" fmla="*/ 39 h 88"/>
              <a:gd name="T30" fmla="*/ 41 w 59"/>
              <a:gd name="T31" fmla="*/ 41 h 88"/>
              <a:gd name="T32" fmla="*/ 43 w 59"/>
              <a:gd name="T33" fmla="*/ 43 h 88"/>
              <a:gd name="T34" fmla="*/ 43 w 59"/>
              <a:gd name="T35" fmla="*/ 45 h 88"/>
              <a:gd name="T36" fmla="*/ 44 w 59"/>
              <a:gd name="T37" fmla="*/ 47 h 88"/>
              <a:gd name="T38" fmla="*/ 47 w 59"/>
              <a:gd name="T39" fmla="*/ 60 h 88"/>
              <a:gd name="T40" fmla="*/ 47 w 59"/>
              <a:gd name="T41" fmla="*/ 65 h 88"/>
              <a:gd name="T42" fmla="*/ 47 w 59"/>
              <a:gd name="T43" fmla="*/ 67 h 88"/>
              <a:gd name="T44" fmla="*/ 45 w 59"/>
              <a:gd name="T45" fmla="*/ 72 h 88"/>
              <a:gd name="T46" fmla="*/ 43 w 59"/>
              <a:gd name="T47" fmla="*/ 79 h 88"/>
              <a:gd name="T48" fmla="*/ 33 w 59"/>
              <a:gd name="T49" fmla="*/ 88 h 88"/>
              <a:gd name="T50" fmla="*/ 22 w 59"/>
              <a:gd name="T51" fmla="*/ 71 h 88"/>
              <a:gd name="T52" fmla="*/ 17 w 59"/>
              <a:gd name="T53" fmla="*/ 67 h 88"/>
              <a:gd name="T54" fmla="*/ 13 w 59"/>
              <a:gd name="T55" fmla="*/ 65 h 88"/>
              <a:gd name="T56" fmla="*/ 8 w 59"/>
              <a:gd name="T57" fmla="*/ 61 h 88"/>
              <a:gd name="T58" fmla="*/ 2 w 59"/>
              <a:gd name="T59" fmla="*/ 56 h 88"/>
              <a:gd name="T60" fmla="*/ 0 w 59"/>
              <a:gd name="T61" fmla="*/ 45 h 88"/>
              <a:gd name="T62" fmla="*/ 2 w 59"/>
              <a:gd name="T63" fmla="*/ 45 h 88"/>
              <a:gd name="T64" fmla="*/ 11 w 59"/>
              <a:gd name="T65" fmla="*/ 43 h 88"/>
              <a:gd name="T66" fmla="*/ 11 w 59"/>
              <a:gd name="T67" fmla="*/ 28 h 88"/>
              <a:gd name="T68" fmla="*/ 11 w 59"/>
              <a:gd name="T69" fmla="*/ 20 h 88"/>
              <a:gd name="T70" fmla="*/ 11 w 59"/>
              <a:gd name="T71" fmla="*/ 17 h 88"/>
              <a:gd name="T72" fmla="*/ 11 w 59"/>
              <a:gd name="T73" fmla="*/ 13 h 88"/>
              <a:gd name="T74" fmla="*/ 7 w 59"/>
              <a:gd name="T75" fmla="*/ 0 h 88"/>
              <a:gd name="T76" fmla="*/ 11 w 59"/>
              <a:gd name="T77" fmla="*/ 1 h 88"/>
              <a:gd name="T78" fmla="*/ 11 w 59"/>
              <a:gd name="T7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1" y="0"/>
                </a:moveTo>
                <a:lnTo>
                  <a:pt x="17" y="2"/>
                </a:ln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8" y="15"/>
                </a:lnTo>
                <a:lnTo>
                  <a:pt x="59" y="16"/>
                </a:lnTo>
                <a:lnTo>
                  <a:pt x="51" y="24"/>
                </a:lnTo>
                <a:lnTo>
                  <a:pt x="43" y="37"/>
                </a:lnTo>
                <a:lnTo>
                  <a:pt x="41" y="39"/>
                </a:lnTo>
                <a:lnTo>
                  <a:pt x="41" y="41"/>
                </a:lnTo>
                <a:lnTo>
                  <a:pt x="43" y="43"/>
                </a:lnTo>
                <a:lnTo>
                  <a:pt x="43" y="45"/>
                </a:lnTo>
                <a:lnTo>
                  <a:pt x="44" y="47"/>
                </a:lnTo>
                <a:lnTo>
                  <a:pt x="47" y="60"/>
                </a:lnTo>
                <a:lnTo>
                  <a:pt x="47" y="65"/>
                </a:lnTo>
                <a:lnTo>
                  <a:pt x="47" y="67"/>
                </a:lnTo>
                <a:lnTo>
                  <a:pt x="45" y="72"/>
                </a:lnTo>
                <a:lnTo>
                  <a:pt x="43" y="79"/>
                </a:lnTo>
                <a:lnTo>
                  <a:pt x="33" y="88"/>
                </a:lnTo>
                <a:lnTo>
                  <a:pt x="22" y="71"/>
                </a:lnTo>
                <a:lnTo>
                  <a:pt x="17" y="67"/>
                </a:lnTo>
                <a:lnTo>
                  <a:pt x="13" y="65"/>
                </a:lnTo>
                <a:lnTo>
                  <a:pt x="8" y="61"/>
                </a:lnTo>
                <a:lnTo>
                  <a:pt x="2" y="56"/>
                </a:lnTo>
                <a:lnTo>
                  <a:pt x="0" y="45"/>
                </a:lnTo>
                <a:lnTo>
                  <a:pt x="2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7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Line 1356">
            <a:extLst>
              <a:ext uri="{FF2B5EF4-FFF2-40B4-BE49-F238E27FC236}">
                <a16:creationId xmlns:a16="http://schemas.microsoft.com/office/drawing/2014/main" id="{7A3E0137-6CE8-EA4E-80BF-4879851A0E7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395809" y="5842012"/>
            <a:ext cx="1588" cy="3175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1357">
            <a:extLst>
              <a:ext uri="{FF2B5EF4-FFF2-40B4-BE49-F238E27FC236}">
                <a16:creationId xmlns:a16="http://schemas.microsoft.com/office/drawing/2014/main" id="{4EDD92A5-0EE2-42F7-B25B-B427CAC69233}"/>
              </a:ext>
            </a:extLst>
          </p:cNvPr>
          <p:cNvSpPr>
            <a:spLocks/>
          </p:cNvSpPr>
          <p:nvPr/>
        </p:nvSpPr>
        <p:spPr bwMode="auto">
          <a:xfrm>
            <a:off x="5187975" y="5668974"/>
            <a:ext cx="44450" cy="68263"/>
          </a:xfrm>
          <a:custGeom>
            <a:avLst/>
            <a:gdLst>
              <a:gd name="T0" fmla="*/ 6 w 28"/>
              <a:gd name="T1" fmla="*/ 13 h 43"/>
              <a:gd name="T2" fmla="*/ 11 w 28"/>
              <a:gd name="T3" fmla="*/ 14 h 43"/>
              <a:gd name="T4" fmla="*/ 13 w 28"/>
              <a:gd name="T5" fmla="*/ 13 h 43"/>
              <a:gd name="T6" fmla="*/ 14 w 28"/>
              <a:gd name="T7" fmla="*/ 6 h 43"/>
              <a:gd name="T8" fmla="*/ 18 w 28"/>
              <a:gd name="T9" fmla="*/ 2 h 43"/>
              <a:gd name="T10" fmla="*/ 21 w 28"/>
              <a:gd name="T11" fmla="*/ 2 h 43"/>
              <a:gd name="T12" fmla="*/ 25 w 28"/>
              <a:gd name="T13" fmla="*/ 0 h 43"/>
              <a:gd name="T14" fmla="*/ 25 w 28"/>
              <a:gd name="T15" fmla="*/ 4 h 43"/>
              <a:gd name="T16" fmla="*/ 25 w 28"/>
              <a:gd name="T17" fmla="*/ 14 h 43"/>
              <a:gd name="T18" fmla="*/ 25 w 28"/>
              <a:gd name="T19" fmla="*/ 15 h 43"/>
              <a:gd name="T20" fmla="*/ 28 w 28"/>
              <a:gd name="T21" fmla="*/ 18 h 43"/>
              <a:gd name="T22" fmla="*/ 26 w 28"/>
              <a:gd name="T23" fmla="*/ 21 h 43"/>
              <a:gd name="T24" fmla="*/ 26 w 28"/>
              <a:gd name="T25" fmla="*/ 22 h 43"/>
              <a:gd name="T26" fmla="*/ 22 w 28"/>
              <a:gd name="T27" fmla="*/ 28 h 43"/>
              <a:gd name="T28" fmla="*/ 17 w 28"/>
              <a:gd name="T29" fmla="*/ 29 h 43"/>
              <a:gd name="T30" fmla="*/ 18 w 28"/>
              <a:gd name="T31" fmla="*/ 33 h 43"/>
              <a:gd name="T32" fmla="*/ 18 w 28"/>
              <a:gd name="T33" fmla="*/ 34 h 43"/>
              <a:gd name="T34" fmla="*/ 17 w 28"/>
              <a:gd name="T35" fmla="*/ 37 h 43"/>
              <a:gd name="T36" fmla="*/ 17 w 28"/>
              <a:gd name="T37" fmla="*/ 39 h 43"/>
              <a:gd name="T38" fmla="*/ 14 w 28"/>
              <a:gd name="T39" fmla="*/ 43 h 43"/>
              <a:gd name="T40" fmla="*/ 13 w 28"/>
              <a:gd name="T41" fmla="*/ 43 h 43"/>
              <a:gd name="T42" fmla="*/ 10 w 28"/>
              <a:gd name="T43" fmla="*/ 43 h 43"/>
              <a:gd name="T44" fmla="*/ 9 w 28"/>
              <a:gd name="T45" fmla="*/ 30 h 43"/>
              <a:gd name="T46" fmla="*/ 7 w 28"/>
              <a:gd name="T47" fmla="*/ 30 h 43"/>
              <a:gd name="T48" fmla="*/ 0 w 28"/>
              <a:gd name="T49" fmla="*/ 24 h 43"/>
              <a:gd name="T50" fmla="*/ 0 w 28"/>
              <a:gd name="T51" fmla="*/ 0 h 43"/>
              <a:gd name="T52" fmla="*/ 4 w 28"/>
              <a:gd name="T53" fmla="*/ 3 h 43"/>
              <a:gd name="T54" fmla="*/ 4 w 28"/>
              <a:gd name="T55" fmla="*/ 13 h 43"/>
              <a:gd name="T56" fmla="*/ 6 w 28"/>
              <a:gd name="T57" fmla="*/ 1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43">
                <a:moveTo>
                  <a:pt x="6" y="13"/>
                </a:moveTo>
                <a:lnTo>
                  <a:pt x="11" y="14"/>
                </a:lnTo>
                <a:lnTo>
                  <a:pt x="13" y="13"/>
                </a:lnTo>
                <a:lnTo>
                  <a:pt x="14" y="6"/>
                </a:lnTo>
                <a:lnTo>
                  <a:pt x="18" y="2"/>
                </a:lnTo>
                <a:lnTo>
                  <a:pt x="21" y="2"/>
                </a:lnTo>
                <a:lnTo>
                  <a:pt x="25" y="0"/>
                </a:lnTo>
                <a:lnTo>
                  <a:pt x="25" y="4"/>
                </a:lnTo>
                <a:lnTo>
                  <a:pt x="25" y="14"/>
                </a:lnTo>
                <a:lnTo>
                  <a:pt x="25" y="15"/>
                </a:lnTo>
                <a:lnTo>
                  <a:pt x="28" y="18"/>
                </a:lnTo>
                <a:lnTo>
                  <a:pt x="26" y="21"/>
                </a:lnTo>
                <a:lnTo>
                  <a:pt x="26" y="22"/>
                </a:lnTo>
                <a:lnTo>
                  <a:pt x="22" y="28"/>
                </a:lnTo>
                <a:lnTo>
                  <a:pt x="17" y="29"/>
                </a:lnTo>
                <a:lnTo>
                  <a:pt x="18" y="33"/>
                </a:lnTo>
                <a:lnTo>
                  <a:pt x="18" y="34"/>
                </a:lnTo>
                <a:lnTo>
                  <a:pt x="17" y="37"/>
                </a:lnTo>
                <a:lnTo>
                  <a:pt x="17" y="39"/>
                </a:lnTo>
                <a:lnTo>
                  <a:pt x="14" y="43"/>
                </a:lnTo>
                <a:lnTo>
                  <a:pt x="13" y="43"/>
                </a:lnTo>
                <a:lnTo>
                  <a:pt x="10" y="43"/>
                </a:lnTo>
                <a:lnTo>
                  <a:pt x="9" y="30"/>
                </a:lnTo>
                <a:lnTo>
                  <a:pt x="7" y="30"/>
                </a:lnTo>
                <a:lnTo>
                  <a:pt x="0" y="24"/>
                </a:lnTo>
                <a:lnTo>
                  <a:pt x="0" y="0"/>
                </a:lnTo>
                <a:lnTo>
                  <a:pt x="4" y="3"/>
                </a:lnTo>
                <a:lnTo>
                  <a:pt x="4" y="13"/>
                </a:lnTo>
                <a:lnTo>
                  <a:pt x="6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1358">
            <a:extLst>
              <a:ext uri="{FF2B5EF4-FFF2-40B4-BE49-F238E27FC236}">
                <a16:creationId xmlns:a16="http://schemas.microsoft.com/office/drawing/2014/main" id="{4FB3691E-0802-5CAF-86FB-F220A2598BCD}"/>
              </a:ext>
            </a:extLst>
          </p:cNvPr>
          <p:cNvSpPr>
            <a:spLocks/>
          </p:cNvSpPr>
          <p:nvPr/>
        </p:nvSpPr>
        <p:spPr bwMode="auto">
          <a:xfrm>
            <a:off x="4537097" y="5768987"/>
            <a:ext cx="127001" cy="36513"/>
          </a:xfrm>
          <a:custGeom>
            <a:avLst/>
            <a:gdLst>
              <a:gd name="T0" fmla="*/ 80 w 80"/>
              <a:gd name="T1" fmla="*/ 21 h 23"/>
              <a:gd name="T2" fmla="*/ 76 w 80"/>
              <a:gd name="T3" fmla="*/ 23 h 23"/>
              <a:gd name="T4" fmla="*/ 69 w 80"/>
              <a:gd name="T5" fmla="*/ 19 h 23"/>
              <a:gd name="T6" fmla="*/ 68 w 80"/>
              <a:gd name="T7" fmla="*/ 18 h 23"/>
              <a:gd name="T8" fmla="*/ 67 w 80"/>
              <a:gd name="T9" fmla="*/ 19 h 23"/>
              <a:gd name="T10" fmla="*/ 58 w 80"/>
              <a:gd name="T11" fmla="*/ 23 h 23"/>
              <a:gd name="T12" fmla="*/ 56 w 80"/>
              <a:gd name="T13" fmla="*/ 19 h 23"/>
              <a:gd name="T14" fmla="*/ 56 w 80"/>
              <a:gd name="T15" fmla="*/ 18 h 23"/>
              <a:gd name="T16" fmla="*/ 41 w 80"/>
              <a:gd name="T17" fmla="*/ 15 h 23"/>
              <a:gd name="T18" fmla="*/ 32 w 80"/>
              <a:gd name="T19" fmla="*/ 16 h 23"/>
              <a:gd name="T20" fmla="*/ 30 w 80"/>
              <a:gd name="T21" fmla="*/ 19 h 23"/>
              <a:gd name="T22" fmla="*/ 26 w 80"/>
              <a:gd name="T23" fmla="*/ 22 h 23"/>
              <a:gd name="T24" fmla="*/ 20 w 80"/>
              <a:gd name="T25" fmla="*/ 21 h 23"/>
              <a:gd name="T26" fmla="*/ 17 w 80"/>
              <a:gd name="T27" fmla="*/ 21 h 23"/>
              <a:gd name="T28" fmla="*/ 13 w 80"/>
              <a:gd name="T29" fmla="*/ 19 h 23"/>
              <a:gd name="T30" fmla="*/ 8 w 80"/>
              <a:gd name="T31" fmla="*/ 16 h 23"/>
              <a:gd name="T32" fmla="*/ 8 w 80"/>
              <a:gd name="T33" fmla="*/ 16 h 23"/>
              <a:gd name="T34" fmla="*/ 7 w 80"/>
              <a:gd name="T35" fmla="*/ 15 h 23"/>
              <a:gd name="T36" fmla="*/ 7 w 80"/>
              <a:gd name="T37" fmla="*/ 12 h 23"/>
              <a:gd name="T38" fmla="*/ 7 w 80"/>
              <a:gd name="T39" fmla="*/ 7 h 23"/>
              <a:gd name="T40" fmla="*/ 0 w 80"/>
              <a:gd name="T4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" h="23">
                <a:moveTo>
                  <a:pt x="80" y="21"/>
                </a:moveTo>
                <a:lnTo>
                  <a:pt x="76" y="23"/>
                </a:lnTo>
                <a:lnTo>
                  <a:pt x="69" y="19"/>
                </a:lnTo>
                <a:lnTo>
                  <a:pt x="68" y="18"/>
                </a:lnTo>
                <a:lnTo>
                  <a:pt x="67" y="19"/>
                </a:lnTo>
                <a:lnTo>
                  <a:pt x="58" y="23"/>
                </a:lnTo>
                <a:lnTo>
                  <a:pt x="56" y="19"/>
                </a:lnTo>
                <a:lnTo>
                  <a:pt x="56" y="18"/>
                </a:lnTo>
                <a:lnTo>
                  <a:pt x="41" y="15"/>
                </a:lnTo>
                <a:lnTo>
                  <a:pt x="32" y="16"/>
                </a:lnTo>
                <a:lnTo>
                  <a:pt x="30" y="19"/>
                </a:lnTo>
                <a:lnTo>
                  <a:pt x="26" y="22"/>
                </a:lnTo>
                <a:lnTo>
                  <a:pt x="20" y="21"/>
                </a:lnTo>
                <a:lnTo>
                  <a:pt x="17" y="21"/>
                </a:lnTo>
                <a:lnTo>
                  <a:pt x="13" y="19"/>
                </a:lnTo>
                <a:lnTo>
                  <a:pt x="8" y="16"/>
                </a:lnTo>
                <a:lnTo>
                  <a:pt x="8" y="16"/>
                </a:lnTo>
                <a:lnTo>
                  <a:pt x="7" y="15"/>
                </a:lnTo>
                <a:lnTo>
                  <a:pt x="7" y="12"/>
                </a:lnTo>
                <a:lnTo>
                  <a:pt x="7" y="7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1359">
            <a:extLst>
              <a:ext uri="{FF2B5EF4-FFF2-40B4-BE49-F238E27FC236}">
                <a16:creationId xmlns:a16="http://schemas.microsoft.com/office/drawing/2014/main" id="{6B77CD43-0FAF-9469-86CC-FBA31E62E9C6}"/>
              </a:ext>
            </a:extLst>
          </p:cNvPr>
          <p:cNvSpPr>
            <a:spLocks/>
          </p:cNvSpPr>
          <p:nvPr/>
        </p:nvSpPr>
        <p:spPr bwMode="auto">
          <a:xfrm>
            <a:off x="4694260" y="5710249"/>
            <a:ext cx="12700" cy="6350"/>
          </a:xfrm>
          <a:custGeom>
            <a:avLst/>
            <a:gdLst>
              <a:gd name="T0" fmla="*/ 0 w 8"/>
              <a:gd name="T1" fmla="*/ 0 h 4"/>
              <a:gd name="T2" fmla="*/ 2 w 8"/>
              <a:gd name="T3" fmla="*/ 4 h 4"/>
              <a:gd name="T4" fmla="*/ 8 w 8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4">
                <a:moveTo>
                  <a:pt x="0" y="0"/>
                </a:moveTo>
                <a:lnTo>
                  <a:pt x="2" y="4"/>
                </a:lnTo>
                <a:lnTo>
                  <a:pt x="8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1360">
            <a:extLst>
              <a:ext uri="{FF2B5EF4-FFF2-40B4-BE49-F238E27FC236}">
                <a16:creationId xmlns:a16="http://schemas.microsoft.com/office/drawing/2014/main" id="{36BF9B12-7E65-E973-FA87-8C8E8BD37EEE}"/>
              </a:ext>
            </a:extLst>
          </p:cNvPr>
          <p:cNvSpPr>
            <a:spLocks/>
          </p:cNvSpPr>
          <p:nvPr/>
        </p:nvSpPr>
        <p:spPr bwMode="auto">
          <a:xfrm>
            <a:off x="4548210" y="5686437"/>
            <a:ext cx="146051" cy="57150"/>
          </a:xfrm>
          <a:custGeom>
            <a:avLst/>
            <a:gdLst>
              <a:gd name="T0" fmla="*/ 0 w 92"/>
              <a:gd name="T1" fmla="*/ 3 h 36"/>
              <a:gd name="T2" fmla="*/ 12 w 92"/>
              <a:gd name="T3" fmla="*/ 0 h 36"/>
              <a:gd name="T4" fmla="*/ 23 w 92"/>
              <a:gd name="T5" fmla="*/ 4 h 36"/>
              <a:gd name="T6" fmla="*/ 30 w 92"/>
              <a:gd name="T7" fmla="*/ 3 h 36"/>
              <a:gd name="T8" fmla="*/ 36 w 92"/>
              <a:gd name="T9" fmla="*/ 3 h 36"/>
              <a:gd name="T10" fmla="*/ 40 w 92"/>
              <a:gd name="T11" fmla="*/ 3 h 36"/>
              <a:gd name="T12" fmla="*/ 36 w 92"/>
              <a:gd name="T13" fmla="*/ 6 h 36"/>
              <a:gd name="T14" fmla="*/ 38 w 92"/>
              <a:gd name="T15" fmla="*/ 18 h 36"/>
              <a:gd name="T16" fmla="*/ 51 w 92"/>
              <a:gd name="T17" fmla="*/ 34 h 36"/>
              <a:gd name="T18" fmla="*/ 51 w 92"/>
              <a:gd name="T19" fmla="*/ 36 h 36"/>
              <a:gd name="T20" fmla="*/ 55 w 92"/>
              <a:gd name="T21" fmla="*/ 29 h 36"/>
              <a:gd name="T22" fmla="*/ 58 w 92"/>
              <a:gd name="T23" fmla="*/ 26 h 36"/>
              <a:gd name="T24" fmla="*/ 58 w 92"/>
              <a:gd name="T25" fmla="*/ 17 h 36"/>
              <a:gd name="T26" fmla="*/ 57 w 92"/>
              <a:gd name="T27" fmla="*/ 17 h 36"/>
              <a:gd name="T28" fmla="*/ 58 w 92"/>
              <a:gd name="T29" fmla="*/ 17 h 36"/>
              <a:gd name="T30" fmla="*/ 61 w 92"/>
              <a:gd name="T31" fmla="*/ 17 h 36"/>
              <a:gd name="T32" fmla="*/ 64 w 92"/>
              <a:gd name="T33" fmla="*/ 17 h 36"/>
              <a:gd name="T34" fmla="*/ 72 w 92"/>
              <a:gd name="T35" fmla="*/ 14 h 36"/>
              <a:gd name="T36" fmla="*/ 73 w 92"/>
              <a:gd name="T37" fmla="*/ 19 h 36"/>
              <a:gd name="T38" fmla="*/ 81 w 92"/>
              <a:gd name="T39" fmla="*/ 22 h 36"/>
              <a:gd name="T40" fmla="*/ 83 w 92"/>
              <a:gd name="T41" fmla="*/ 17 h 36"/>
              <a:gd name="T42" fmla="*/ 92 w 92"/>
              <a:gd name="T43" fmla="*/ 1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2" h="36">
                <a:moveTo>
                  <a:pt x="0" y="3"/>
                </a:moveTo>
                <a:lnTo>
                  <a:pt x="12" y="0"/>
                </a:lnTo>
                <a:lnTo>
                  <a:pt x="23" y="4"/>
                </a:lnTo>
                <a:lnTo>
                  <a:pt x="30" y="3"/>
                </a:lnTo>
                <a:lnTo>
                  <a:pt x="36" y="3"/>
                </a:lnTo>
                <a:lnTo>
                  <a:pt x="40" y="3"/>
                </a:lnTo>
                <a:lnTo>
                  <a:pt x="36" y="6"/>
                </a:lnTo>
                <a:lnTo>
                  <a:pt x="38" y="18"/>
                </a:lnTo>
                <a:lnTo>
                  <a:pt x="51" y="34"/>
                </a:lnTo>
                <a:lnTo>
                  <a:pt x="51" y="36"/>
                </a:lnTo>
                <a:lnTo>
                  <a:pt x="55" y="29"/>
                </a:lnTo>
                <a:lnTo>
                  <a:pt x="58" y="26"/>
                </a:lnTo>
                <a:lnTo>
                  <a:pt x="58" y="17"/>
                </a:lnTo>
                <a:lnTo>
                  <a:pt x="57" y="17"/>
                </a:lnTo>
                <a:lnTo>
                  <a:pt x="58" y="17"/>
                </a:lnTo>
                <a:lnTo>
                  <a:pt x="61" y="17"/>
                </a:lnTo>
                <a:lnTo>
                  <a:pt x="64" y="17"/>
                </a:lnTo>
                <a:lnTo>
                  <a:pt x="72" y="14"/>
                </a:lnTo>
                <a:lnTo>
                  <a:pt x="73" y="19"/>
                </a:lnTo>
                <a:lnTo>
                  <a:pt x="81" y="22"/>
                </a:lnTo>
                <a:lnTo>
                  <a:pt x="83" y="17"/>
                </a:lnTo>
                <a:lnTo>
                  <a:pt x="92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1361">
            <a:extLst>
              <a:ext uri="{FF2B5EF4-FFF2-40B4-BE49-F238E27FC236}">
                <a16:creationId xmlns:a16="http://schemas.microsoft.com/office/drawing/2014/main" id="{8C2A5ED4-0D11-5C7A-A84F-B64B1CDAD21A}"/>
              </a:ext>
            </a:extLst>
          </p:cNvPr>
          <p:cNvSpPr>
            <a:spLocks/>
          </p:cNvSpPr>
          <p:nvPr/>
        </p:nvSpPr>
        <p:spPr bwMode="auto">
          <a:xfrm>
            <a:off x="5229250" y="5773749"/>
            <a:ext cx="76200" cy="61913"/>
          </a:xfrm>
          <a:custGeom>
            <a:avLst/>
            <a:gdLst>
              <a:gd name="T0" fmla="*/ 11 w 48"/>
              <a:gd name="T1" fmla="*/ 1 h 39"/>
              <a:gd name="T2" fmla="*/ 17 w 48"/>
              <a:gd name="T3" fmla="*/ 1 h 39"/>
              <a:gd name="T4" fmla="*/ 18 w 48"/>
              <a:gd name="T5" fmla="*/ 0 h 39"/>
              <a:gd name="T6" fmla="*/ 30 w 48"/>
              <a:gd name="T7" fmla="*/ 0 h 39"/>
              <a:gd name="T8" fmla="*/ 29 w 48"/>
              <a:gd name="T9" fmla="*/ 4 h 39"/>
              <a:gd name="T10" fmla="*/ 29 w 48"/>
              <a:gd name="T11" fmla="*/ 5 h 39"/>
              <a:gd name="T12" fmla="*/ 29 w 48"/>
              <a:gd name="T13" fmla="*/ 9 h 39"/>
              <a:gd name="T14" fmla="*/ 40 w 48"/>
              <a:gd name="T15" fmla="*/ 9 h 39"/>
              <a:gd name="T16" fmla="*/ 40 w 48"/>
              <a:gd name="T17" fmla="*/ 12 h 39"/>
              <a:gd name="T18" fmla="*/ 40 w 48"/>
              <a:gd name="T19" fmla="*/ 13 h 39"/>
              <a:gd name="T20" fmla="*/ 41 w 48"/>
              <a:gd name="T21" fmla="*/ 16 h 39"/>
              <a:gd name="T22" fmla="*/ 48 w 48"/>
              <a:gd name="T23" fmla="*/ 31 h 39"/>
              <a:gd name="T24" fmla="*/ 48 w 48"/>
              <a:gd name="T25" fmla="*/ 33 h 39"/>
              <a:gd name="T26" fmla="*/ 48 w 48"/>
              <a:gd name="T27" fmla="*/ 34 h 39"/>
              <a:gd name="T28" fmla="*/ 40 w 48"/>
              <a:gd name="T29" fmla="*/ 39 h 39"/>
              <a:gd name="T30" fmla="*/ 26 w 48"/>
              <a:gd name="T31" fmla="*/ 38 h 39"/>
              <a:gd name="T32" fmla="*/ 14 w 48"/>
              <a:gd name="T33" fmla="*/ 33 h 39"/>
              <a:gd name="T34" fmla="*/ 13 w 48"/>
              <a:gd name="T35" fmla="*/ 39 h 39"/>
              <a:gd name="T36" fmla="*/ 6 w 48"/>
              <a:gd name="T37" fmla="*/ 37 h 39"/>
              <a:gd name="T38" fmla="*/ 0 w 48"/>
              <a:gd name="T39" fmla="*/ 30 h 39"/>
              <a:gd name="T40" fmla="*/ 2 w 48"/>
              <a:gd name="T41" fmla="*/ 18 h 39"/>
              <a:gd name="T42" fmla="*/ 2 w 48"/>
              <a:gd name="T43" fmla="*/ 16 h 39"/>
              <a:gd name="T44" fmla="*/ 2 w 48"/>
              <a:gd name="T45" fmla="*/ 9 h 39"/>
              <a:gd name="T46" fmla="*/ 3 w 48"/>
              <a:gd name="T47" fmla="*/ 3 h 39"/>
              <a:gd name="T48" fmla="*/ 6 w 48"/>
              <a:gd name="T49" fmla="*/ 5 h 39"/>
              <a:gd name="T50" fmla="*/ 8 w 48"/>
              <a:gd name="T51" fmla="*/ 0 h 39"/>
              <a:gd name="T52" fmla="*/ 11 w 48"/>
              <a:gd name="T53" fmla="*/ 0 h 39"/>
              <a:gd name="T54" fmla="*/ 11 w 48"/>
              <a:gd name="T55" fmla="*/ 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11" y="1"/>
                </a:moveTo>
                <a:lnTo>
                  <a:pt x="17" y="1"/>
                </a:lnTo>
                <a:lnTo>
                  <a:pt x="18" y="0"/>
                </a:lnTo>
                <a:lnTo>
                  <a:pt x="30" y="0"/>
                </a:ln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40" y="9"/>
                </a:lnTo>
                <a:lnTo>
                  <a:pt x="40" y="12"/>
                </a:lnTo>
                <a:lnTo>
                  <a:pt x="40" y="13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40" y="39"/>
                </a:lnTo>
                <a:lnTo>
                  <a:pt x="26" y="38"/>
                </a:lnTo>
                <a:lnTo>
                  <a:pt x="14" y="33"/>
                </a:lnTo>
                <a:lnTo>
                  <a:pt x="13" y="39"/>
                </a:lnTo>
                <a:lnTo>
                  <a:pt x="6" y="37"/>
                </a:lnTo>
                <a:lnTo>
                  <a:pt x="0" y="30"/>
                </a:lnTo>
                <a:lnTo>
                  <a:pt x="2" y="18"/>
                </a:lnTo>
                <a:lnTo>
                  <a:pt x="2" y="16"/>
                </a:lnTo>
                <a:lnTo>
                  <a:pt x="2" y="9"/>
                </a:lnTo>
                <a:lnTo>
                  <a:pt x="3" y="3"/>
                </a:lnTo>
                <a:lnTo>
                  <a:pt x="6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Line 1362">
            <a:extLst>
              <a:ext uri="{FF2B5EF4-FFF2-40B4-BE49-F238E27FC236}">
                <a16:creationId xmlns:a16="http://schemas.microsoft.com/office/drawing/2014/main" id="{9B18EFA0-5642-5930-7664-EC51B8DD3A8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7637" y="5875350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1363">
            <a:extLst>
              <a:ext uri="{FF2B5EF4-FFF2-40B4-BE49-F238E27FC236}">
                <a16:creationId xmlns:a16="http://schemas.microsoft.com/office/drawing/2014/main" id="{ECABD0AA-2CFE-3B18-5AD1-29A35AAA4B9F}"/>
              </a:ext>
            </a:extLst>
          </p:cNvPr>
          <p:cNvSpPr>
            <a:spLocks/>
          </p:cNvSpPr>
          <p:nvPr/>
        </p:nvSpPr>
        <p:spPr bwMode="auto">
          <a:xfrm>
            <a:off x="4972074" y="5799149"/>
            <a:ext cx="58738" cy="100013"/>
          </a:xfrm>
          <a:custGeom>
            <a:avLst/>
            <a:gdLst>
              <a:gd name="T0" fmla="*/ 35 w 37"/>
              <a:gd name="T1" fmla="*/ 48 h 63"/>
              <a:gd name="T2" fmla="*/ 37 w 37"/>
              <a:gd name="T3" fmla="*/ 63 h 63"/>
              <a:gd name="T4" fmla="*/ 23 w 37"/>
              <a:gd name="T5" fmla="*/ 62 h 63"/>
              <a:gd name="T6" fmla="*/ 18 w 37"/>
              <a:gd name="T7" fmla="*/ 53 h 63"/>
              <a:gd name="T8" fmla="*/ 15 w 37"/>
              <a:gd name="T9" fmla="*/ 48 h 63"/>
              <a:gd name="T10" fmla="*/ 12 w 37"/>
              <a:gd name="T11" fmla="*/ 45 h 63"/>
              <a:gd name="T12" fmla="*/ 8 w 37"/>
              <a:gd name="T13" fmla="*/ 42 h 63"/>
              <a:gd name="T14" fmla="*/ 5 w 37"/>
              <a:gd name="T15" fmla="*/ 40 h 63"/>
              <a:gd name="T16" fmla="*/ 0 w 37"/>
              <a:gd name="T17" fmla="*/ 26 h 63"/>
              <a:gd name="T18" fmla="*/ 0 w 37"/>
              <a:gd name="T19" fmla="*/ 21 h 63"/>
              <a:gd name="T20" fmla="*/ 7 w 37"/>
              <a:gd name="T21" fmla="*/ 21 h 63"/>
              <a:gd name="T22" fmla="*/ 8 w 37"/>
              <a:gd name="T23" fmla="*/ 14 h 63"/>
              <a:gd name="T24" fmla="*/ 5 w 37"/>
              <a:gd name="T25" fmla="*/ 4 h 63"/>
              <a:gd name="T26" fmla="*/ 7 w 37"/>
              <a:gd name="T27" fmla="*/ 0 h 63"/>
              <a:gd name="T28" fmla="*/ 11 w 37"/>
              <a:gd name="T29" fmla="*/ 6 h 63"/>
              <a:gd name="T30" fmla="*/ 18 w 37"/>
              <a:gd name="T31" fmla="*/ 6 h 63"/>
              <a:gd name="T32" fmla="*/ 27 w 37"/>
              <a:gd name="T33" fmla="*/ 6 h 63"/>
              <a:gd name="T34" fmla="*/ 27 w 37"/>
              <a:gd name="T35" fmla="*/ 22 h 63"/>
              <a:gd name="T36" fmla="*/ 23 w 37"/>
              <a:gd name="T37" fmla="*/ 29 h 63"/>
              <a:gd name="T38" fmla="*/ 29 w 37"/>
              <a:gd name="T39" fmla="*/ 37 h 63"/>
              <a:gd name="T40" fmla="*/ 35 w 37"/>
              <a:gd name="T41" fmla="*/ 4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35" y="48"/>
                </a:moveTo>
                <a:lnTo>
                  <a:pt x="37" y="63"/>
                </a:lnTo>
                <a:lnTo>
                  <a:pt x="23" y="62"/>
                </a:lnTo>
                <a:lnTo>
                  <a:pt x="18" y="53"/>
                </a:lnTo>
                <a:lnTo>
                  <a:pt x="15" y="48"/>
                </a:lnTo>
                <a:lnTo>
                  <a:pt x="12" y="45"/>
                </a:lnTo>
                <a:lnTo>
                  <a:pt x="8" y="42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8" y="6"/>
                </a:lnTo>
                <a:lnTo>
                  <a:pt x="27" y="6"/>
                </a:lnTo>
                <a:lnTo>
                  <a:pt x="27" y="22"/>
                </a:lnTo>
                <a:lnTo>
                  <a:pt x="23" y="29"/>
                </a:lnTo>
                <a:lnTo>
                  <a:pt x="29" y="37"/>
                </a:lnTo>
                <a:lnTo>
                  <a:pt x="35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1364">
            <a:extLst>
              <a:ext uri="{FF2B5EF4-FFF2-40B4-BE49-F238E27FC236}">
                <a16:creationId xmlns:a16="http://schemas.microsoft.com/office/drawing/2014/main" id="{A45D4751-D7B6-D90C-5B63-DE902BDBC497}"/>
              </a:ext>
            </a:extLst>
          </p:cNvPr>
          <p:cNvSpPr>
            <a:spLocks/>
          </p:cNvSpPr>
          <p:nvPr/>
        </p:nvSpPr>
        <p:spPr bwMode="auto">
          <a:xfrm>
            <a:off x="5316563" y="5802324"/>
            <a:ext cx="85725" cy="103188"/>
          </a:xfrm>
          <a:custGeom>
            <a:avLst/>
            <a:gdLst>
              <a:gd name="T0" fmla="*/ 31 w 54"/>
              <a:gd name="T1" fmla="*/ 0 h 65"/>
              <a:gd name="T2" fmla="*/ 50 w 54"/>
              <a:gd name="T3" fmla="*/ 4 h 65"/>
              <a:gd name="T4" fmla="*/ 54 w 54"/>
              <a:gd name="T5" fmla="*/ 25 h 65"/>
              <a:gd name="T6" fmla="*/ 50 w 54"/>
              <a:gd name="T7" fmla="*/ 39 h 65"/>
              <a:gd name="T8" fmla="*/ 52 w 54"/>
              <a:gd name="T9" fmla="*/ 43 h 65"/>
              <a:gd name="T10" fmla="*/ 53 w 54"/>
              <a:gd name="T11" fmla="*/ 51 h 65"/>
              <a:gd name="T12" fmla="*/ 49 w 54"/>
              <a:gd name="T13" fmla="*/ 61 h 65"/>
              <a:gd name="T14" fmla="*/ 48 w 54"/>
              <a:gd name="T15" fmla="*/ 61 h 65"/>
              <a:gd name="T16" fmla="*/ 45 w 54"/>
              <a:gd name="T17" fmla="*/ 62 h 65"/>
              <a:gd name="T18" fmla="*/ 38 w 54"/>
              <a:gd name="T19" fmla="*/ 61 h 65"/>
              <a:gd name="T20" fmla="*/ 34 w 54"/>
              <a:gd name="T21" fmla="*/ 62 h 65"/>
              <a:gd name="T22" fmla="*/ 33 w 54"/>
              <a:gd name="T23" fmla="*/ 64 h 65"/>
              <a:gd name="T24" fmla="*/ 27 w 54"/>
              <a:gd name="T25" fmla="*/ 65 h 65"/>
              <a:gd name="T26" fmla="*/ 24 w 54"/>
              <a:gd name="T27" fmla="*/ 61 h 65"/>
              <a:gd name="T28" fmla="*/ 19 w 54"/>
              <a:gd name="T29" fmla="*/ 60 h 65"/>
              <a:gd name="T30" fmla="*/ 15 w 54"/>
              <a:gd name="T31" fmla="*/ 40 h 65"/>
              <a:gd name="T32" fmla="*/ 15 w 54"/>
              <a:gd name="T33" fmla="*/ 38 h 65"/>
              <a:gd name="T34" fmla="*/ 12 w 54"/>
              <a:gd name="T35" fmla="*/ 35 h 65"/>
              <a:gd name="T36" fmla="*/ 11 w 54"/>
              <a:gd name="T37" fmla="*/ 34 h 65"/>
              <a:gd name="T38" fmla="*/ 9 w 54"/>
              <a:gd name="T39" fmla="*/ 24 h 65"/>
              <a:gd name="T40" fmla="*/ 4 w 54"/>
              <a:gd name="T41" fmla="*/ 20 h 65"/>
              <a:gd name="T42" fmla="*/ 3 w 54"/>
              <a:gd name="T43" fmla="*/ 20 h 65"/>
              <a:gd name="T44" fmla="*/ 0 w 54"/>
              <a:gd name="T45" fmla="*/ 19 h 65"/>
              <a:gd name="T46" fmla="*/ 1 w 54"/>
              <a:gd name="T47" fmla="*/ 19 h 65"/>
              <a:gd name="T48" fmla="*/ 8 w 54"/>
              <a:gd name="T49" fmla="*/ 1 h 65"/>
              <a:gd name="T50" fmla="*/ 15 w 54"/>
              <a:gd name="T51" fmla="*/ 2 h 65"/>
              <a:gd name="T52" fmla="*/ 18 w 54"/>
              <a:gd name="T53" fmla="*/ 8 h 65"/>
              <a:gd name="T54" fmla="*/ 19 w 54"/>
              <a:gd name="T55" fmla="*/ 4 h 65"/>
              <a:gd name="T56" fmla="*/ 20 w 54"/>
              <a:gd name="T57" fmla="*/ 0 h 65"/>
              <a:gd name="T58" fmla="*/ 23 w 54"/>
              <a:gd name="T59" fmla="*/ 2 h 65"/>
              <a:gd name="T60" fmla="*/ 26 w 54"/>
              <a:gd name="T61" fmla="*/ 4 h 65"/>
              <a:gd name="T62" fmla="*/ 27 w 54"/>
              <a:gd name="T63" fmla="*/ 2 h 65"/>
              <a:gd name="T64" fmla="*/ 29 w 54"/>
              <a:gd name="T65" fmla="*/ 1 h 65"/>
              <a:gd name="T66" fmla="*/ 31 w 54"/>
              <a:gd name="T67" fmla="*/ 0 h 65"/>
              <a:gd name="T68" fmla="*/ 31 w 54"/>
              <a:gd name="T6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" h="65">
                <a:moveTo>
                  <a:pt x="31" y="0"/>
                </a:moveTo>
                <a:lnTo>
                  <a:pt x="50" y="4"/>
                </a:lnTo>
                <a:lnTo>
                  <a:pt x="54" y="25"/>
                </a:lnTo>
                <a:lnTo>
                  <a:pt x="50" y="39"/>
                </a:lnTo>
                <a:lnTo>
                  <a:pt x="52" y="43"/>
                </a:lnTo>
                <a:lnTo>
                  <a:pt x="53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8" y="61"/>
                </a:lnTo>
                <a:lnTo>
                  <a:pt x="34" y="62"/>
                </a:lnTo>
                <a:lnTo>
                  <a:pt x="33" y="64"/>
                </a:lnTo>
                <a:lnTo>
                  <a:pt x="27" y="65"/>
                </a:lnTo>
                <a:lnTo>
                  <a:pt x="24" y="61"/>
                </a:lnTo>
                <a:lnTo>
                  <a:pt x="19" y="60"/>
                </a:lnTo>
                <a:lnTo>
                  <a:pt x="15" y="40"/>
                </a:lnTo>
                <a:lnTo>
                  <a:pt x="15" y="38"/>
                </a:lnTo>
                <a:lnTo>
                  <a:pt x="12" y="35"/>
                </a:lnTo>
                <a:lnTo>
                  <a:pt x="11" y="34"/>
                </a:lnTo>
                <a:lnTo>
                  <a:pt x="9" y="24"/>
                </a:lnTo>
                <a:lnTo>
                  <a:pt x="4" y="20"/>
                </a:lnTo>
                <a:lnTo>
                  <a:pt x="3" y="20"/>
                </a:lnTo>
                <a:lnTo>
                  <a:pt x="0" y="19"/>
                </a:lnTo>
                <a:lnTo>
                  <a:pt x="1" y="19"/>
                </a:lnTo>
                <a:lnTo>
                  <a:pt x="8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0" y="0"/>
                </a:lnTo>
                <a:lnTo>
                  <a:pt x="23" y="2"/>
                </a:lnTo>
                <a:lnTo>
                  <a:pt x="26" y="4"/>
                </a:lnTo>
                <a:lnTo>
                  <a:pt x="27" y="2"/>
                </a:lnTo>
                <a:lnTo>
                  <a:pt x="29" y="1"/>
                </a:lnTo>
                <a:lnTo>
                  <a:pt x="31" y="0"/>
                </a:lnTo>
                <a:lnTo>
                  <a:pt x="3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1365">
            <a:extLst>
              <a:ext uri="{FF2B5EF4-FFF2-40B4-BE49-F238E27FC236}">
                <a16:creationId xmlns:a16="http://schemas.microsoft.com/office/drawing/2014/main" id="{743277D2-3A87-34F9-2794-F08BB25AA711}"/>
              </a:ext>
            </a:extLst>
          </p:cNvPr>
          <p:cNvSpPr>
            <a:spLocks/>
          </p:cNvSpPr>
          <p:nvPr/>
        </p:nvSpPr>
        <p:spPr bwMode="auto">
          <a:xfrm>
            <a:off x="4679973" y="5845187"/>
            <a:ext cx="115888" cy="138113"/>
          </a:xfrm>
          <a:custGeom>
            <a:avLst/>
            <a:gdLst>
              <a:gd name="T0" fmla="*/ 0 w 73"/>
              <a:gd name="T1" fmla="*/ 87 h 87"/>
              <a:gd name="T2" fmla="*/ 5 w 73"/>
              <a:gd name="T3" fmla="*/ 83 h 87"/>
              <a:gd name="T4" fmla="*/ 7 w 73"/>
              <a:gd name="T5" fmla="*/ 82 h 87"/>
              <a:gd name="T6" fmla="*/ 2 w 73"/>
              <a:gd name="T7" fmla="*/ 73 h 87"/>
              <a:gd name="T8" fmla="*/ 16 w 73"/>
              <a:gd name="T9" fmla="*/ 64 h 87"/>
              <a:gd name="T10" fmla="*/ 12 w 73"/>
              <a:gd name="T11" fmla="*/ 61 h 87"/>
              <a:gd name="T12" fmla="*/ 13 w 73"/>
              <a:gd name="T13" fmla="*/ 52 h 87"/>
              <a:gd name="T14" fmla="*/ 13 w 73"/>
              <a:gd name="T15" fmla="*/ 48 h 87"/>
              <a:gd name="T16" fmla="*/ 9 w 73"/>
              <a:gd name="T17" fmla="*/ 42 h 87"/>
              <a:gd name="T18" fmla="*/ 5 w 73"/>
              <a:gd name="T19" fmla="*/ 37 h 87"/>
              <a:gd name="T20" fmla="*/ 9 w 73"/>
              <a:gd name="T21" fmla="*/ 31 h 87"/>
              <a:gd name="T22" fmla="*/ 5 w 73"/>
              <a:gd name="T23" fmla="*/ 23 h 87"/>
              <a:gd name="T24" fmla="*/ 5 w 73"/>
              <a:gd name="T25" fmla="*/ 15 h 87"/>
              <a:gd name="T26" fmla="*/ 5 w 73"/>
              <a:gd name="T27" fmla="*/ 8 h 87"/>
              <a:gd name="T28" fmla="*/ 5 w 73"/>
              <a:gd name="T29" fmla="*/ 5 h 87"/>
              <a:gd name="T30" fmla="*/ 16 w 73"/>
              <a:gd name="T31" fmla="*/ 0 h 87"/>
              <a:gd name="T32" fmla="*/ 28 w 73"/>
              <a:gd name="T33" fmla="*/ 0 h 87"/>
              <a:gd name="T34" fmla="*/ 34 w 73"/>
              <a:gd name="T35" fmla="*/ 0 h 87"/>
              <a:gd name="T36" fmla="*/ 37 w 73"/>
              <a:gd name="T37" fmla="*/ 3 h 87"/>
              <a:gd name="T38" fmla="*/ 37 w 73"/>
              <a:gd name="T39" fmla="*/ 4 h 87"/>
              <a:gd name="T40" fmla="*/ 38 w 73"/>
              <a:gd name="T41" fmla="*/ 4 h 87"/>
              <a:gd name="T42" fmla="*/ 47 w 73"/>
              <a:gd name="T43" fmla="*/ 7 h 87"/>
              <a:gd name="T44" fmla="*/ 58 w 73"/>
              <a:gd name="T45" fmla="*/ 26 h 87"/>
              <a:gd name="T46" fmla="*/ 58 w 73"/>
              <a:gd name="T47" fmla="*/ 34 h 87"/>
              <a:gd name="T48" fmla="*/ 64 w 73"/>
              <a:gd name="T49" fmla="*/ 42 h 87"/>
              <a:gd name="T50" fmla="*/ 58 w 73"/>
              <a:gd name="T51" fmla="*/ 45 h 87"/>
              <a:gd name="T52" fmla="*/ 53 w 73"/>
              <a:gd name="T53" fmla="*/ 46 h 87"/>
              <a:gd name="T54" fmla="*/ 54 w 73"/>
              <a:gd name="T55" fmla="*/ 58 h 87"/>
              <a:gd name="T56" fmla="*/ 64 w 73"/>
              <a:gd name="T57" fmla="*/ 68 h 87"/>
              <a:gd name="T58" fmla="*/ 73 w 73"/>
              <a:gd name="T59" fmla="*/ 78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3" h="87">
                <a:moveTo>
                  <a:pt x="0" y="87"/>
                </a:moveTo>
                <a:lnTo>
                  <a:pt x="5" y="83"/>
                </a:lnTo>
                <a:lnTo>
                  <a:pt x="7" y="82"/>
                </a:lnTo>
                <a:lnTo>
                  <a:pt x="2" y="73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8"/>
                </a:lnTo>
                <a:lnTo>
                  <a:pt x="64" y="68"/>
                </a:lnTo>
                <a:lnTo>
                  <a:pt x="73" y="7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1366">
            <a:extLst>
              <a:ext uri="{FF2B5EF4-FFF2-40B4-BE49-F238E27FC236}">
                <a16:creationId xmlns:a16="http://schemas.microsoft.com/office/drawing/2014/main" id="{C91CE468-34F3-7756-820B-BE8960B232B3}"/>
              </a:ext>
            </a:extLst>
          </p:cNvPr>
          <p:cNvSpPr>
            <a:spLocks/>
          </p:cNvSpPr>
          <p:nvPr/>
        </p:nvSpPr>
        <p:spPr bwMode="auto">
          <a:xfrm>
            <a:off x="4899049" y="5924562"/>
            <a:ext cx="101600" cy="88900"/>
          </a:xfrm>
          <a:custGeom>
            <a:avLst/>
            <a:gdLst>
              <a:gd name="T0" fmla="*/ 50 w 64"/>
              <a:gd name="T1" fmla="*/ 19 h 56"/>
              <a:gd name="T2" fmla="*/ 51 w 64"/>
              <a:gd name="T3" fmla="*/ 19 h 56"/>
              <a:gd name="T4" fmla="*/ 57 w 64"/>
              <a:gd name="T5" fmla="*/ 22 h 56"/>
              <a:gd name="T6" fmla="*/ 64 w 64"/>
              <a:gd name="T7" fmla="*/ 33 h 56"/>
              <a:gd name="T8" fmla="*/ 64 w 64"/>
              <a:gd name="T9" fmla="*/ 52 h 56"/>
              <a:gd name="T10" fmla="*/ 54 w 64"/>
              <a:gd name="T11" fmla="*/ 49 h 56"/>
              <a:gd name="T12" fmla="*/ 35 w 64"/>
              <a:gd name="T13" fmla="*/ 56 h 56"/>
              <a:gd name="T14" fmla="*/ 24 w 64"/>
              <a:gd name="T15" fmla="*/ 49 h 56"/>
              <a:gd name="T16" fmla="*/ 20 w 64"/>
              <a:gd name="T17" fmla="*/ 48 h 56"/>
              <a:gd name="T18" fmla="*/ 15 w 64"/>
              <a:gd name="T19" fmla="*/ 49 h 56"/>
              <a:gd name="T20" fmla="*/ 13 w 64"/>
              <a:gd name="T21" fmla="*/ 47 h 56"/>
              <a:gd name="T22" fmla="*/ 8 w 64"/>
              <a:gd name="T23" fmla="*/ 37 h 56"/>
              <a:gd name="T24" fmla="*/ 0 w 64"/>
              <a:gd name="T25" fmla="*/ 30 h 56"/>
              <a:gd name="T26" fmla="*/ 15 w 64"/>
              <a:gd name="T27" fmla="*/ 18 h 56"/>
              <a:gd name="T28" fmla="*/ 17 w 64"/>
              <a:gd name="T29" fmla="*/ 19 h 56"/>
              <a:gd name="T30" fmla="*/ 27 w 64"/>
              <a:gd name="T31" fmla="*/ 13 h 56"/>
              <a:gd name="T32" fmla="*/ 25 w 64"/>
              <a:gd name="T33" fmla="*/ 7 h 56"/>
              <a:gd name="T34" fmla="*/ 32 w 64"/>
              <a:gd name="T35" fmla="*/ 0 h 56"/>
              <a:gd name="T36" fmla="*/ 34 w 64"/>
              <a:gd name="T37" fmla="*/ 0 h 56"/>
              <a:gd name="T38" fmla="*/ 45 w 64"/>
              <a:gd name="T39" fmla="*/ 6 h 56"/>
              <a:gd name="T40" fmla="*/ 50 w 64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56">
                <a:moveTo>
                  <a:pt x="50" y="19"/>
                </a:moveTo>
                <a:lnTo>
                  <a:pt x="51" y="19"/>
                </a:lnTo>
                <a:lnTo>
                  <a:pt x="57" y="22"/>
                </a:lnTo>
                <a:lnTo>
                  <a:pt x="64" y="33"/>
                </a:lnTo>
                <a:lnTo>
                  <a:pt x="64" y="52"/>
                </a:lnTo>
                <a:lnTo>
                  <a:pt x="54" y="49"/>
                </a:lnTo>
                <a:lnTo>
                  <a:pt x="35" y="56"/>
                </a:lnTo>
                <a:lnTo>
                  <a:pt x="24" y="49"/>
                </a:lnTo>
                <a:lnTo>
                  <a:pt x="20" y="48"/>
                </a:lnTo>
                <a:lnTo>
                  <a:pt x="15" y="49"/>
                </a:lnTo>
                <a:lnTo>
                  <a:pt x="13" y="47"/>
                </a:lnTo>
                <a:lnTo>
                  <a:pt x="8" y="37"/>
                </a:lnTo>
                <a:lnTo>
                  <a:pt x="0" y="30"/>
                </a:lnTo>
                <a:lnTo>
                  <a:pt x="15" y="18"/>
                </a:lnTo>
                <a:lnTo>
                  <a:pt x="17" y="19"/>
                </a:lnTo>
                <a:lnTo>
                  <a:pt x="27" y="13"/>
                </a:lnTo>
                <a:lnTo>
                  <a:pt x="25" y="7"/>
                </a:lnTo>
                <a:lnTo>
                  <a:pt x="32" y="0"/>
                </a:lnTo>
                <a:lnTo>
                  <a:pt x="34" y="0"/>
                </a:lnTo>
                <a:lnTo>
                  <a:pt x="45" y="6"/>
                </a:lnTo>
                <a:lnTo>
                  <a:pt x="50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1367">
            <a:extLst>
              <a:ext uri="{FF2B5EF4-FFF2-40B4-BE49-F238E27FC236}">
                <a16:creationId xmlns:a16="http://schemas.microsoft.com/office/drawing/2014/main" id="{BE1EE524-20A6-48C3-911C-955BA08AA050}"/>
              </a:ext>
            </a:extLst>
          </p:cNvPr>
          <p:cNvSpPr>
            <a:spLocks/>
          </p:cNvSpPr>
          <p:nvPr/>
        </p:nvSpPr>
        <p:spPr bwMode="auto">
          <a:xfrm>
            <a:off x="4864123" y="5972187"/>
            <a:ext cx="55563" cy="46038"/>
          </a:xfrm>
          <a:custGeom>
            <a:avLst/>
            <a:gdLst>
              <a:gd name="T0" fmla="*/ 0 w 35"/>
              <a:gd name="T1" fmla="*/ 29 h 29"/>
              <a:gd name="T2" fmla="*/ 15 w 35"/>
              <a:gd name="T3" fmla="*/ 10 h 29"/>
              <a:gd name="T4" fmla="*/ 22 w 35"/>
              <a:gd name="T5" fmla="*/ 0 h 29"/>
              <a:gd name="T6" fmla="*/ 30 w 35"/>
              <a:gd name="T7" fmla="*/ 7 h 29"/>
              <a:gd name="T8" fmla="*/ 35 w 35"/>
              <a:gd name="T9" fmla="*/ 17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29">
                <a:moveTo>
                  <a:pt x="0" y="29"/>
                </a:moveTo>
                <a:lnTo>
                  <a:pt x="15" y="10"/>
                </a:lnTo>
                <a:lnTo>
                  <a:pt x="22" y="0"/>
                </a:lnTo>
                <a:lnTo>
                  <a:pt x="30" y="7"/>
                </a:lnTo>
                <a:lnTo>
                  <a:pt x="35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1368">
            <a:extLst>
              <a:ext uri="{FF2B5EF4-FFF2-40B4-BE49-F238E27FC236}">
                <a16:creationId xmlns:a16="http://schemas.microsoft.com/office/drawing/2014/main" id="{20DDA4D1-5956-D21C-7E91-C0B3B72868D7}"/>
              </a:ext>
            </a:extLst>
          </p:cNvPr>
          <p:cNvSpPr>
            <a:spLocks/>
          </p:cNvSpPr>
          <p:nvPr/>
        </p:nvSpPr>
        <p:spPr bwMode="auto">
          <a:xfrm>
            <a:off x="4864123" y="5999175"/>
            <a:ext cx="168276" cy="146050"/>
          </a:xfrm>
          <a:custGeom>
            <a:avLst/>
            <a:gdLst>
              <a:gd name="T0" fmla="*/ 35 w 106"/>
              <a:gd name="T1" fmla="*/ 0 h 92"/>
              <a:gd name="T2" fmla="*/ 37 w 106"/>
              <a:gd name="T3" fmla="*/ 2 h 92"/>
              <a:gd name="T4" fmla="*/ 42 w 106"/>
              <a:gd name="T5" fmla="*/ 1 h 92"/>
              <a:gd name="T6" fmla="*/ 46 w 106"/>
              <a:gd name="T7" fmla="*/ 2 h 92"/>
              <a:gd name="T8" fmla="*/ 57 w 106"/>
              <a:gd name="T9" fmla="*/ 9 h 92"/>
              <a:gd name="T10" fmla="*/ 76 w 106"/>
              <a:gd name="T11" fmla="*/ 2 h 92"/>
              <a:gd name="T12" fmla="*/ 86 w 106"/>
              <a:gd name="T13" fmla="*/ 5 h 92"/>
              <a:gd name="T14" fmla="*/ 86 w 106"/>
              <a:gd name="T15" fmla="*/ 8 h 92"/>
              <a:gd name="T16" fmla="*/ 87 w 106"/>
              <a:gd name="T17" fmla="*/ 16 h 92"/>
              <a:gd name="T18" fmla="*/ 106 w 106"/>
              <a:gd name="T19" fmla="*/ 65 h 92"/>
              <a:gd name="T20" fmla="*/ 86 w 106"/>
              <a:gd name="T21" fmla="*/ 73 h 92"/>
              <a:gd name="T22" fmla="*/ 82 w 106"/>
              <a:gd name="T23" fmla="*/ 75 h 92"/>
              <a:gd name="T24" fmla="*/ 64 w 106"/>
              <a:gd name="T25" fmla="*/ 92 h 92"/>
              <a:gd name="T26" fmla="*/ 31 w 106"/>
              <a:gd name="T27" fmla="*/ 51 h 92"/>
              <a:gd name="T28" fmla="*/ 24 w 106"/>
              <a:gd name="T29" fmla="*/ 45 h 92"/>
              <a:gd name="T30" fmla="*/ 20 w 106"/>
              <a:gd name="T31" fmla="*/ 41 h 92"/>
              <a:gd name="T32" fmla="*/ 17 w 106"/>
              <a:gd name="T33" fmla="*/ 43 h 92"/>
              <a:gd name="T34" fmla="*/ 13 w 106"/>
              <a:gd name="T35" fmla="*/ 36 h 92"/>
              <a:gd name="T36" fmla="*/ 4 w 106"/>
              <a:gd name="T37" fmla="*/ 35 h 92"/>
              <a:gd name="T38" fmla="*/ 4 w 106"/>
              <a:gd name="T39" fmla="*/ 27 h 92"/>
              <a:gd name="T40" fmla="*/ 1 w 106"/>
              <a:gd name="T41" fmla="*/ 15 h 92"/>
              <a:gd name="T42" fmla="*/ 0 w 106"/>
              <a:gd name="T43" fmla="*/ 1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6" h="92">
                <a:moveTo>
                  <a:pt x="35" y="0"/>
                </a:moveTo>
                <a:lnTo>
                  <a:pt x="37" y="2"/>
                </a:lnTo>
                <a:lnTo>
                  <a:pt x="42" y="1"/>
                </a:lnTo>
                <a:lnTo>
                  <a:pt x="46" y="2"/>
                </a:lnTo>
                <a:lnTo>
                  <a:pt x="57" y="9"/>
                </a:lnTo>
                <a:lnTo>
                  <a:pt x="76" y="2"/>
                </a:lnTo>
                <a:lnTo>
                  <a:pt x="86" y="5"/>
                </a:lnTo>
                <a:lnTo>
                  <a:pt x="86" y="8"/>
                </a:lnTo>
                <a:lnTo>
                  <a:pt x="87" y="16"/>
                </a:lnTo>
                <a:lnTo>
                  <a:pt x="106" y="65"/>
                </a:lnTo>
                <a:lnTo>
                  <a:pt x="86" y="73"/>
                </a:lnTo>
                <a:lnTo>
                  <a:pt x="82" y="75"/>
                </a:lnTo>
                <a:lnTo>
                  <a:pt x="64" y="92"/>
                </a:lnTo>
                <a:lnTo>
                  <a:pt x="31" y="51"/>
                </a:lnTo>
                <a:lnTo>
                  <a:pt x="24" y="45"/>
                </a:lnTo>
                <a:lnTo>
                  <a:pt x="20" y="41"/>
                </a:lnTo>
                <a:lnTo>
                  <a:pt x="17" y="43"/>
                </a:lnTo>
                <a:lnTo>
                  <a:pt x="13" y="36"/>
                </a:lnTo>
                <a:lnTo>
                  <a:pt x="4" y="35"/>
                </a:lnTo>
                <a:lnTo>
                  <a:pt x="4" y="27"/>
                </a:lnTo>
                <a:lnTo>
                  <a:pt x="1" y="15"/>
                </a:lnTo>
                <a:lnTo>
                  <a:pt x="0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1369">
            <a:extLst>
              <a:ext uri="{FF2B5EF4-FFF2-40B4-BE49-F238E27FC236}">
                <a16:creationId xmlns:a16="http://schemas.microsoft.com/office/drawing/2014/main" id="{7839876F-7B7F-C8CD-5737-3C76169B8D4F}"/>
              </a:ext>
            </a:extLst>
          </p:cNvPr>
          <p:cNvSpPr>
            <a:spLocks/>
          </p:cNvSpPr>
          <p:nvPr/>
        </p:nvSpPr>
        <p:spPr bwMode="auto">
          <a:xfrm>
            <a:off x="4302146" y="6237300"/>
            <a:ext cx="38100" cy="7938"/>
          </a:xfrm>
          <a:custGeom>
            <a:avLst/>
            <a:gdLst>
              <a:gd name="T0" fmla="*/ 24 w 24"/>
              <a:gd name="T1" fmla="*/ 5 h 5"/>
              <a:gd name="T2" fmla="*/ 13 w 24"/>
              <a:gd name="T3" fmla="*/ 2 h 5"/>
              <a:gd name="T4" fmla="*/ 6 w 24"/>
              <a:gd name="T5" fmla="*/ 5 h 5"/>
              <a:gd name="T6" fmla="*/ 4 w 24"/>
              <a:gd name="T7" fmla="*/ 2 h 5"/>
              <a:gd name="T8" fmla="*/ 3 w 24"/>
              <a:gd name="T9" fmla="*/ 0 h 5"/>
              <a:gd name="T10" fmla="*/ 0 w 24"/>
              <a:gd name="T11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5">
                <a:moveTo>
                  <a:pt x="24" y="5"/>
                </a:moveTo>
                <a:lnTo>
                  <a:pt x="13" y="2"/>
                </a:lnTo>
                <a:lnTo>
                  <a:pt x="6" y="5"/>
                </a:lnTo>
                <a:lnTo>
                  <a:pt x="4" y="2"/>
                </a:lnTo>
                <a:lnTo>
                  <a:pt x="3" y="0"/>
                </a:lnTo>
                <a:lnTo>
                  <a:pt x="0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1370">
            <a:extLst>
              <a:ext uri="{FF2B5EF4-FFF2-40B4-BE49-F238E27FC236}">
                <a16:creationId xmlns:a16="http://schemas.microsoft.com/office/drawing/2014/main" id="{97FB7FCB-4A01-8388-CB33-7A07D30F1190}"/>
              </a:ext>
            </a:extLst>
          </p:cNvPr>
          <p:cNvSpPr>
            <a:spLocks/>
          </p:cNvSpPr>
          <p:nvPr/>
        </p:nvSpPr>
        <p:spPr bwMode="auto">
          <a:xfrm>
            <a:off x="4340246" y="6223013"/>
            <a:ext cx="55563" cy="22225"/>
          </a:xfrm>
          <a:custGeom>
            <a:avLst/>
            <a:gdLst>
              <a:gd name="T0" fmla="*/ 35 w 35"/>
              <a:gd name="T1" fmla="*/ 2 h 14"/>
              <a:gd name="T2" fmla="*/ 24 w 35"/>
              <a:gd name="T3" fmla="*/ 0 h 14"/>
              <a:gd name="T4" fmla="*/ 20 w 35"/>
              <a:gd name="T5" fmla="*/ 5 h 14"/>
              <a:gd name="T6" fmla="*/ 20 w 35"/>
              <a:gd name="T7" fmla="*/ 11 h 14"/>
              <a:gd name="T8" fmla="*/ 8 w 35"/>
              <a:gd name="T9" fmla="*/ 10 h 14"/>
              <a:gd name="T10" fmla="*/ 2 w 35"/>
              <a:gd name="T11" fmla="*/ 13 h 14"/>
              <a:gd name="T12" fmla="*/ 0 w 35"/>
              <a:gd name="T1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" h="14">
                <a:moveTo>
                  <a:pt x="35" y="2"/>
                </a:moveTo>
                <a:lnTo>
                  <a:pt x="24" y="0"/>
                </a:lnTo>
                <a:lnTo>
                  <a:pt x="20" y="5"/>
                </a:lnTo>
                <a:lnTo>
                  <a:pt x="20" y="11"/>
                </a:lnTo>
                <a:lnTo>
                  <a:pt x="8" y="10"/>
                </a:lnTo>
                <a:lnTo>
                  <a:pt x="2" y="13"/>
                </a:lnTo>
                <a:lnTo>
                  <a:pt x="0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1371">
            <a:extLst>
              <a:ext uri="{FF2B5EF4-FFF2-40B4-BE49-F238E27FC236}">
                <a16:creationId xmlns:a16="http://schemas.microsoft.com/office/drawing/2014/main" id="{646192D5-BCC8-BC8F-1821-2F887AA12AC4}"/>
              </a:ext>
            </a:extLst>
          </p:cNvPr>
          <p:cNvSpPr>
            <a:spLocks/>
          </p:cNvSpPr>
          <p:nvPr/>
        </p:nvSpPr>
        <p:spPr bwMode="auto">
          <a:xfrm>
            <a:off x="4418034" y="6002350"/>
            <a:ext cx="7938" cy="61913"/>
          </a:xfrm>
          <a:custGeom>
            <a:avLst/>
            <a:gdLst>
              <a:gd name="T0" fmla="*/ 5 w 5"/>
              <a:gd name="T1" fmla="*/ 0 h 39"/>
              <a:gd name="T2" fmla="*/ 1 w 5"/>
              <a:gd name="T3" fmla="*/ 11 h 39"/>
              <a:gd name="T4" fmla="*/ 5 w 5"/>
              <a:gd name="T5" fmla="*/ 22 h 39"/>
              <a:gd name="T6" fmla="*/ 0 w 5"/>
              <a:gd name="T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39">
                <a:moveTo>
                  <a:pt x="5" y="0"/>
                </a:moveTo>
                <a:lnTo>
                  <a:pt x="1" y="11"/>
                </a:lnTo>
                <a:lnTo>
                  <a:pt x="5" y="22"/>
                </a:lnTo>
                <a:lnTo>
                  <a:pt x="0" y="3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1372">
            <a:extLst>
              <a:ext uri="{FF2B5EF4-FFF2-40B4-BE49-F238E27FC236}">
                <a16:creationId xmlns:a16="http://schemas.microsoft.com/office/drawing/2014/main" id="{B68E6770-EBE7-473B-0124-1DAC9A9E7A45}"/>
              </a:ext>
            </a:extLst>
          </p:cNvPr>
          <p:cNvSpPr>
            <a:spLocks/>
          </p:cNvSpPr>
          <p:nvPr/>
        </p:nvSpPr>
        <p:spPr bwMode="auto">
          <a:xfrm>
            <a:off x="4216420" y="6064262"/>
            <a:ext cx="82550" cy="138113"/>
          </a:xfrm>
          <a:custGeom>
            <a:avLst/>
            <a:gdLst>
              <a:gd name="T0" fmla="*/ 41 w 52"/>
              <a:gd name="T1" fmla="*/ 0 h 87"/>
              <a:gd name="T2" fmla="*/ 46 w 52"/>
              <a:gd name="T3" fmla="*/ 5 h 87"/>
              <a:gd name="T4" fmla="*/ 49 w 52"/>
              <a:gd name="T5" fmla="*/ 4 h 87"/>
              <a:gd name="T6" fmla="*/ 52 w 52"/>
              <a:gd name="T7" fmla="*/ 2 h 87"/>
              <a:gd name="T8" fmla="*/ 48 w 52"/>
              <a:gd name="T9" fmla="*/ 10 h 87"/>
              <a:gd name="T10" fmla="*/ 46 w 52"/>
              <a:gd name="T11" fmla="*/ 12 h 87"/>
              <a:gd name="T12" fmla="*/ 48 w 52"/>
              <a:gd name="T13" fmla="*/ 12 h 87"/>
              <a:gd name="T14" fmla="*/ 49 w 52"/>
              <a:gd name="T15" fmla="*/ 20 h 87"/>
              <a:gd name="T16" fmla="*/ 43 w 52"/>
              <a:gd name="T17" fmla="*/ 36 h 87"/>
              <a:gd name="T18" fmla="*/ 46 w 52"/>
              <a:gd name="T19" fmla="*/ 45 h 87"/>
              <a:gd name="T20" fmla="*/ 49 w 52"/>
              <a:gd name="T21" fmla="*/ 49 h 87"/>
              <a:gd name="T22" fmla="*/ 46 w 52"/>
              <a:gd name="T23" fmla="*/ 53 h 87"/>
              <a:gd name="T24" fmla="*/ 45 w 52"/>
              <a:gd name="T25" fmla="*/ 54 h 87"/>
              <a:gd name="T26" fmla="*/ 42 w 52"/>
              <a:gd name="T27" fmla="*/ 57 h 87"/>
              <a:gd name="T28" fmla="*/ 42 w 52"/>
              <a:gd name="T29" fmla="*/ 58 h 87"/>
              <a:gd name="T30" fmla="*/ 42 w 52"/>
              <a:gd name="T31" fmla="*/ 69 h 87"/>
              <a:gd name="T32" fmla="*/ 32 w 52"/>
              <a:gd name="T33" fmla="*/ 81 h 87"/>
              <a:gd name="T34" fmla="*/ 24 w 52"/>
              <a:gd name="T35" fmla="*/ 84 h 87"/>
              <a:gd name="T36" fmla="*/ 22 w 52"/>
              <a:gd name="T37" fmla="*/ 87 h 87"/>
              <a:gd name="T38" fmla="*/ 22 w 52"/>
              <a:gd name="T39" fmla="*/ 85 h 87"/>
              <a:gd name="T40" fmla="*/ 24 w 52"/>
              <a:gd name="T41" fmla="*/ 70 h 87"/>
              <a:gd name="T42" fmla="*/ 26 w 52"/>
              <a:gd name="T43" fmla="*/ 66 h 87"/>
              <a:gd name="T44" fmla="*/ 30 w 52"/>
              <a:gd name="T45" fmla="*/ 64 h 87"/>
              <a:gd name="T46" fmla="*/ 28 w 52"/>
              <a:gd name="T47" fmla="*/ 58 h 87"/>
              <a:gd name="T48" fmla="*/ 24 w 52"/>
              <a:gd name="T49" fmla="*/ 43 h 87"/>
              <a:gd name="T50" fmla="*/ 20 w 52"/>
              <a:gd name="T51" fmla="*/ 43 h 87"/>
              <a:gd name="T52" fmla="*/ 19 w 52"/>
              <a:gd name="T53" fmla="*/ 43 h 87"/>
              <a:gd name="T54" fmla="*/ 15 w 52"/>
              <a:gd name="T55" fmla="*/ 49 h 87"/>
              <a:gd name="T56" fmla="*/ 12 w 52"/>
              <a:gd name="T57" fmla="*/ 50 h 87"/>
              <a:gd name="T58" fmla="*/ 4 w 52"/>
              <a:gd name="T59" fmla="*/ 53 h 87"/>
              <a:gd name="T60" fmla="*/ 1 w 52"/>
              <a:gd name="T61" fmla="*/ 53 h 87"/>
              <a:gd name="T62" fmla="*/ 4 w 52"/>
              <a:gd name="T63" fmla="*/ 46 h 87"/>
              <a:gd name="T64" fmla="*/ 5 w 52"/>
              <a:gd name="T65" fmla="*/ 42 h 87"/>
              <a:gd name="T66" fmla="*/ 0 w 52"/>
              <a:gd name="T67" fmla="*/ 3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2" h="87">
                <a:moveTo>
                  <a:pt x="41" y="0"/>
                </a:move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8" y="10"/>
                </a:lnTo>
                <a:lnTo>
                  <a:pt x="46" y="12"/>
                </a:lnTo>
                <a:lnTo>
                  <a:pt x="48" y="12"/>
                </a:lnTo>
                <a:lnTo>
                  <a:pt x="49" y="20"/>
                </a:lnTo>
                <a:lnTo>
                  <a:pt x="43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2" y="81"/>
                </a:lnTo>
                <a:lnTo>
                  <a:pt x="24" y="84"/>
                </a:lnTo>
                <a:lnTo>
                  <a:pt x="22" y="87"/>
                </a:lnTo>
                <a:lnTo>
                  <a:pt x="22" y="85"/>
                </a:lnTo>
                <a:lnTo>
                  <a:pt x="24" y="70"/>
                </a:lnTo>
                <a:lnTo>
                  <a:pt x="26" y="66"/>
                </a:lnTo>
                <a:lnTo>
                  <a:pt x="30" y="64"/>
                </a:lnTo>
                <a:lnTo>
                  <a:pt x="28" y="58"/>
                </a:lnTo>
                <a:lnTo>
                  <a:pt x="24" y="43"/>
                </a:lnTo>
                <a:lnTo>
                  <a:pt x="20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5" y="42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1373">
            <a:extLst>
              <a:ext uri="{FF2B5EF4-FFF2-40B4-BE49-F238E27FC236}">
                <a16:creationId xmlns:a16="http://schemas.microsoft.com/office/drawing/2014/main" id="{A291C722-DF96-BDB1-EE1B-F01FE89679BC}"/>
              </a:ext>
            </a:extLst>
          </p:cNvPr>
          <p:cNvSpPr>
            <a:spLocks/>
          </p:cNvSpPr>
          <p:nvPr/>
        </p:nvSpPr>
        <p:spPr bwMode="auto">
          <a:xfrm>
            <a:off x="4108470" y="6243650"/>
            <a:ext cx="53975" cy="61913"/>
          </a:xfrm>
          <a:custGeom>
            <a:avLst/>
            <a:gdLst>
              <a:gd name="T0" fmla="*/ 34 w 34"/>
              <a:gd name="T1" fmla="*/ 39 h 39"/>
              <a:gd name="T2" fmla="*/ 25 w 34"/>
              <a:gd name="T3" fmla="*/ 30 h 39"/>
              <a:gd name="T4" fmla="*/ 25 w 34"/>
              <a:gd name="T5" fmla="*/ 27 h 39"/>
              <a:gd name="T6" fmla="*/ 21 w 34"/>
              <a:gd name="T7" fmla="*/ 23 h 39"/>
              <a:gd name="T8" fmla="*/ 0 w 34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9">
                <a:moveTo>
                  <a:pt x="34" y="39"/>
                </a:moveTo>
                <a:lnTo>
                  <a:pt x="25" y="30"/>
                </a:lnTo>
                <a:lnTo>
                  <a:pt x="25" y="27"/>
                </a:lnTo>
                <a:lnTo>
                  <a:pt x="21" y="2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1374">
            <a:extLst>
              <a:ext uri="{FF2B5EF4-FFF2-40B4-BE49-F238E27FC236}">
                <a16:creationId xmlns:a16="http://schemas.microsoft.com/office/drawing/2014/main" id="{A43B99C6-4FE3-CCAF-5945-3FF7B9B35CFA}"/>
              </a:ext>
            </a:extLst>
          </p:cNvPr>
          <p:cNvSpPr>
            <a:spLocks/>
          </p:cNvSpPr>
          <p:nvPr/>
        </p:nvSpPr>
        <p:spPr bwMode="auto">
          <a:xfrm>
            <a:off x="4843486" y="4233872"/>
            <a:ext cx="206376" cy="176213"/>
          </a:xfrm>
          <a:custGeom>
            <a:avLst/>
            <a:gdLst>
              <a:gd name="T0" fmla="*/ 71 w 130"/>
              <a:gd name="T1" fmla="*/ 0 h 111"/>
              <a:gd name="T2" fmla="*/ 85 w 130"/>
              <a:gd name="T3" fmla="*/ 3 h 111"/>
              <a:gd name="T4" fmla="*/ 89 w 130"/>
              <a:gd name="T5" fmla="*/ 0 h 111"/>
              <a:gd name="T6" fmla="*/ 92 w 130"/>
              <a:gd name="T7" fmla="*/ 4 h 111"/>
              <a:gd name="T8" fmla="*/ 92 w 130"/>
              <a:gd name="T9" fmla="*/ 7 h 111"/>
              <a:gd name="T10" fmla="*/ 88 w 130"/>
              <a:gd name="T11" fmla="*/ 10 h 111"/>
              <a:gd name="T12" fmla="*/ 89 w 130"/>
              <a:gd name="T13" fmla="*/ 15 h 111"/>
              <a:gd name="T14" fmla="*/ 99 w 130"/>
              <a:gd name="T15" fmla="*/ 13 h 111"/>
              <a:gd name="T16" fmla="*/ 103 w 130"/>
              <a:gd name="T17" fmla="*/ 13 h 111"/>
              <a:gd name="T18" fmla="*/ 104 w 130"/>
              <a:gd name="T19" fmla="*/ 19 h 111"/>
              <a:gd name="T20" fmla="*/ 104 w 130"/>
              <a:gd name="T21" fmla="*/ 29 h 111"/>
              <a:gd name="T22" fmla="*/ 110 w 130"/>
              <a:gd name="T23" fmla="*/ 33 h 111"/>
              <a:gd name="T24" fmla="*/ 110 w 130"/>
              <a:gd name="T25" fmla="*/ 34 h 111"/>
              <a:gd name="T26" fmla="*/ 108 w 130"/>
              <a:gd name="T27" fmla="*/ 36 h 111"/>
              <a:gd name="T28" fmla="*/ 112 w 130"/>
              <a:gd name="T29" fmla="*/ 38 h 111"/>
              <a:gd name="T30" fmla="*/ 104 w 130"/>
              <a:gd name="T31" fmla="*/ 43 h 111"/>
              <a:gd name="T32" fmla="*/ 104 w 130"/>
              <a:gd name="T33" fmla="*/ 55 h 111"/>
              <a:gd name="T34" fmla="*/ 110 w 130"/>
              <a:gd name="T35" fmla="*/ 59 h 111"/>
              <a:gd name="T36" fmla="*/ 114 w 130"/>
              <a:gd name="T37" fmla="*/ 59 h 111"/>
              <a:gd name="T38" fmla="*/ 120 w 130"/>
              <a:gd name="T39" fmla="*/ 58 h 111"/>
              <a:gd name="T40" fmla="*/ 125 w 130"/>
              <a:gd name="T41" fmla="*/ 64 h 111"/>
              <a:gd name="T42" fmla="*/ 122 w 130"/>
              <a:gd name="T43" fmla="*/ 70 h 111"/>
              <a:gd name="T44" fmla="*/ 127 w 130"/>
              <a:gd name="T45" fmla="*/ 75 h 111"/>
              <a:gd name="T46" fmla="*/ 126 w 130"/>
              <a:gd name="T47" fmla="*/ 79 h 111"/>
              <a:gd name="T48" fmla="*/ 126 w 130"/>
              <a:gd name="T49" fmla="*/ 85 h 111"/>
              <a:gd name="T50" fmla="*/ 125 w 130"/>
              <a:gd name="T51" fmla="*/ 89 h 111"/>
              <a:gd name="T52" fmla="*/ 130 w 130"/>
              <a:gd name="T53" fmla="*/ 94 h 111"/>
              <a:gd name="T54" fmla="*/ 103 w 130"/>
              <a:gd name="T55" fmla="*/ 100 h 111"/>
              <a:gd name="T56" fmla="*/ 99 w 130"/>
              <a:gd name="T57" fmla="*/ 100 h 111"/>
              <a:gd name="T58" fmla="*/ 93 w 130"/>
              <a:gd name="T59" fmla="*/ 98 h 111"/>
              <a:gd name="T60" fmla="*/ 74 w 130"/>
              <a:gd name="T61" fmla="*/ 111 h 111"/>
              <a:gd name="T62" fmla="*/ 65 w 130"/>
              <a:gd name="T63" fmla="*/ 101 h 111"/>
              <a:gd name="T64" fmla="*/ 51 w 130"/>
              <a:gd name="T65" fmla="*/ 98 h 111"/>
              <a:gd name="T66" fmla="*/ 39 w 130"/>
              <a:gd name="T67" fmla="*/ 89 h 111"/>
              <a:gd name="T68" fmla="*/ 36 w 130"/>
              <a:gd name="T69" fmla="*/ 75 h 111"/>
              <a:gd name="T70" fmla="*/ 39 w 130"/>
              <a:gd name="T71" fmla="*/ 74 h 111"/>
              <a:gd name="T72" fmla="*/ 40 w 130"/>
              <a:gd name="T73" fmla="*/ 74 h 111"/>
              <a:gd name="T74" fmla="*/ 41 w 130"/>
              <a:gd name="T75" fmla="*/ 73 h 111"/>
              <a:gd name="T76" fmla="*/ 40 w 130"/>
              <a:gd name="T77" fmla="*/ 66 h 111"/>
              <a:gd name="T78" fmla="*/ 30 w 130"/>
              <a:gd name="T79" fmla="*/ 64 h 111"/>
              <a:gd name="T80" fmla="*/ 14 w 130"/>
              <a:gd name="T81" fmla="*/ 43 h 111"/>
              <a:gd name="T82" fmla="*/ 9 w 130"/>
              <a:gd name="T83" fmla="*/ 34 h 111"/>
              <a:gd name="T84" fmla="*/ 0 w 130"/>
              <a:gd name="T85" fmla="*/ 2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0" h="111">
                <a:moveTo>
                  <a:pt x="71" y="0"/>
                </a:moveTo>
                <a:lnTo>
                  <a:pt x="85" y="3"/>
                </a:lnTo>
                <a:lnTo>
                  <a:pt x="89" y="0"/>
                </a:lnTo>
                <a:lnTo>
                  <a:pt x="92" y="4"/>
                </a:lnTo>
                <a:lnTo>
                  <a:pt x="92" y="7"/>
                </a:lnTo>
                <a:lnTo>
                  <a:pt x="88" y="10"/>
                </a:lnTo>
                <a:lnTo>
                  <a:pt x="89" y="15"/>
                </a:lnTo>
                <a:lnTo>
                  <a:pt x="99" y="13"/>
                </a:lnTo>
                <a:lnTo>
                  <a:pt x="103" y="13"/>
                </a:lnTo>
                <a:lnTo>
                  <a:pt x="104" y="19"/>
                </a:lnTo>
                <a:lnTo>
                  <a:pt x="104" y="29"/>
                </a:lnTo>
                <a:lnTo>
                  <a:pt x="110" y="33"/>
                </a:lnTo>
                <a:lnTo>
                  <a:pt x="110" y="34"/>
                </a:lnTo>
                <a:lnTo>
                  <a:pt x="108" y="36"/>
                </a:lnTo>
                <a:lnTo>
                  <a:pt x="112" y="38"/>
                </a:lnTo>
                <a:lnTo>
                  <a:pt x="104" y="43"/>
                </a:lnTo>
                <a:lnTo>
                  <a:pt x="104" y="55"/>
                </a:lnTo>
                <a:lnTo>
                  <a:pt x="110" y="59"/>
                </a:lnTo>
                <a:lnTo>
                  <a:pt x="114" y="59"/>
                </a:lnTo>
                <a:lnTo>
                  <a:pt x="120" y="58"/>
                </a:lnTo>
                <a:lnTo>
                  <a:pt x="125" y="64"/>
                </a:lnTo>
                <a:lnTo>
                  <a:pt x="122" y="70"/>
                </a:lnTo>
                <a:lnTo>
                  <a:pt x="127" y="75"/>
                </a:lnTo>
                <a:lnTo>
                  <a:pt x="126" y="79"/>
                </a:lnTo>
                <a:lnTo>
                  <a:pt x="126" y="85"/>
                </a:lnTo>
                <a:lnTo>
                  <a:pt x="125" y="89"/>
                </a:lnTo>
                <a:lnTo>
                  <a:pt x="130" y="94"/>
                </a:lnTo>
                <a:lnTo>
                  <a:pt x="103" y="100"/>
                </a:lnTo>
                <a:lnTo>
                  <a:pt x="99" y="100"/>
                </a:lnTo>
                <a:lnTo>
                  <a:pt x="93" y="98"/>
                </a:lnTo>
                <a:lnTo>
                  <a:pt x="74" y="111"/>
                </a:lnTo>
                <a:lnTo>
                  <a:pt x="65" y="101"/>
                </a:lnTo>
                <a:lnTo>
                  <a:pt x="51" y="98"/>
                </a:lnTo>
                <a:lnTo>
                  <a:pt x="39" y="89"/>
                </a:lnTo>
                <a:lnTo>
                  <a:pt x="36" y="75"/>
                </a:lnTo>
                <a:lnTo>
                  <a:pt x="39" y="74"/>
                </a:lnTo>
                <a:lnTo>
                  <a:pt x="40" y="74"/>
                </a:lnTo>
                <a:lnTo>
                  <a:pt x="41" y="73"/>
                </a:lnTo>
                <a:lnTo>
                  <a:pt x="40" y="66"/>
                </a:lnTo>
                <a:lnTo>
                  <a:pt x="30" y="64"/>
                </a:lnTo>
                <a:lnTo>
                  <a:pt x="14" y="43"/>
                </a:lnTo>
                <a:lnTo>
                  <a:pt x="9" y="34"/>
                </a:lnTo>
                <a:lnTo>
                  <a:pt x="0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1375">
            <a:extLst>
              <a:ext uri="{FF2B5EF4-FFF2-40B4-BE49-F238E27FC236}">
                <a16:creationId xmlns:a16="http://schemas.microsoft.com/office/drawing/2014/main" id="{751CB933-9F51-635F-CE6C-20C6F13A6BB5}"/>
              </a:ext>
            </a:extLst>
          </p:cNvPr>
          <p:cNvSpPr>
            <a:spLocks/>
          </p:cNvSpPr>
          <p:nvPr/>
        </p:nvSpPr>
        <p:spPr bwMode="auto">
          <a:xfrm>
            <a:off x="6823108" y="1339854"/>
            <a:ext cx="106363" cy="279400"/>
          </a:xfrm>
          <a:custGeom>
            <a:avLst/>
            <a:gdLst>
              <a:gd name="T0" fmla="*/ 40 w 67"/>
              <a:gd name="T1" fmla="*/ 173 h 176"/>
              <a:gd name="T2" fmla="*/ 22 w 67"/>
              <a:gd name="T3" fmla="*/ 176 h 176"/>
              <a:gd name="T4" fmla="*/ 21 w 67"/>
              <a:gd name="T5" fmla="*/ 168 h 176"/>
              <a:gd name="T6" fmla="*/ 20 w 67"/>
              <a:gd name="T7" fmla="*/ 160 h 176"/>
              <a:gd name="T8" fmla="*/ 20 w 67"/>
              <a:gd name="T9" fmla="*/ 158 h 176"/>
              <a:gd name="T10" fmla="*/ 33 w 67"/>
              <a:gd name="T11" fmla="*/ 136 h 176"/>
              <a:gd name="T12" fmla="*/ 33 w 67"/>
              <a:gd name="T13" fmla="*/ 132 h 176"/>
              <a:gd name="T14" fmla="*/ 33 w 67"/>
              <a:gd name="T15" fmla="*/ 128 h 176"/>
              <a:gd name="T16" fmla="*/ 33 w 67"/>
              <a:gd name="T17" fmla="*/ 126 h 176"/>
              <a:gd name="T18" fmla="*/ 9 w 67"/>
              <a:gd name="T19" fmla="*/ 117 h 176"/>
              <a:gd name="T20" fmla="*/ 7 w 67"/>
              <a:gd name="T21" fmla="*/ 111 h 176"/>
              <a:gd name="T22" fmla="*/ 5 w 67"/>
              <a:gd name="T23" fmla="*/ 108 h 176"/>
              <a:gd name="T24" fmla="*/ 0 w 67"/>
              <a:gd name="T25" fmla="*/ 105 h 176"/>
              <a:gd name="T26" fmla="*/ 10 w 67"/>
              <a:gd name="T27" fmla="*/ 61 h 176"/>
              <a:gd name="T28" fmla="*/ 11 w 67"/>
              <a:gd name="T29" fmla="*/ 56 h 176"/>
              <a:gd name="T30" fmla="*/ 21 w 67"/>
              <a:gd name="T31" fmla="*/ 34 h 176"/>
              <a:gd name="T32" fmla="*/ 39 w 67"/>
              <a:gd name="T33" fmla="*/ 0 h 176"/>
              <a:gd name="T34" fmla="*/ 54 w 67"/>
              <a:gd name="T35" fmla="*/ 16 h 176"/>
              <a:gd name="T36" fmla="*/ 67 w 67"/>
              <a:gd name="T37" fmla="*/ 29 h 176"/>
              <a:gd name="T38" fmla="*/ 65 w 67"/>
              <a:gd name="T39" fmla="*/ 46 h 176"/>
              <a:gd name="T40" fmla="*/ 60 w 67"/>
              <a:gd name="T41" fmla="*/ 79 h 176"/>
              <a:gd name="T42" fmla="*/ 66 w 67"/>
              <a:gd name="T43" fmla="*/ 94 h 176"/>
              <a:gd name="T44" fmla="*/ 66 w 67"/>
              <a:gd name="T45" fmla="*/ 117 h 176"/>
              <a:gd name="T46" fmla="*/ 65 w 67"/>
              <a:gd name="T47" fmla="*/ 121 h 176"/>
              <a:gd name="T48" fmla="*/ 56 w 67"/>
              <a:gd name="T49" fmla="*/ 156 h 176"/>
              <a:gd name="T50" fmla="*/ 52 w 67"/>
              <a:gd name="T51" fmla="*/ 171 h 176"/>
              <a:gd name="T52" fmla="*/ 45 w 67"/>
              <a:gd name="T53" fmla="*/ 172 h 176"/>
              <a:gd name="T54" fmla="*/ 40 w 67"/>
              <a:gd name="T55" fmla="*/ 17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7" h="176">
                <a:moveTo>
                  <a:pt x="40" y="173"/>
                </a:moveTo>
                <a:lnTo>
                  <a:pt x="22" y="176"/>
                </a:lnTo>
                <a:lnTo>
                  <a:pt x="21" y="168"/>
                </a:lnTo>
                <a:lnTo>
                  <a:pt x="20" y="160"/>
                </a:lnTo>
                <a:lnTo>
                  <a:pt x="20" y="158"/>
                </a:lnTo>
                <a:lnTo>
                  <a:pt x="33" y="136"/>
                </a:lnTo>
                <a:lnTo>
                  <a:pt x="33" y="132"/>
                </a:lnTo>
                <a:lnTo>
                  <a:pt x="33" y="128"/>
                </a:lnTo>
                <a:lnTo>
                  <a:pt x="33" y="126"/>
                </a:lnTo>
                <a:lnTo>
                  <a:pt x="9" y="117"/>
                </a:lnTo>
                <a:lnTo>
                  <a:pt x="7" y="111"/>
                </a:lnTo>
                <a:lnTo>
                  <a:pt x="5" y="108"/>
                </a:lnTo>
                <a:lnTo>
                  <a:pt x="0" y="105"/>
                </a:lnTo>
                <a:lnTo>
                  <a:pt x="10" y="61"/>
                </a:lnTo>
                <a:lnTo>
                  <a:pt x="11" y="56"/>
                </a:lnTo>
                <a:lnTo>
                  <a:pt x="21" y="34"/>
                </a:lnTo>
                <a:lnTo>
                  <a:pt x="39" y="0"/>
                </a:lnTo>
                <a:lnTo>
                  <a:pt x="54" y="16"/>
                </a:lnTo>
                <a:lnTo>
                  <a:pt x="67" y="29"/>
                </a:lnTo>
                <a:lnTo>
                  <a:pt x="65" y="46"/>
                </a:lnTo>
                <a:lnTo>
                  <a:pt x="60" y="79"/>
                </a:lnTo>
                <a:lnTo>
                  <a:pt x="66" y="94"/>
                </a:lnTo>
                <a:lnTo>
                  <a:pt x="66" y="117"/>
                </a:lnTo>
                <a:lnTo>
                  <a:pt x="65" y="121"/>
                </a:lnTo>
                <a:lnTo>
                  <a:pt x="56" y="156"/>
                </a:lnTo>
                <a:lnTo>
                  <a:pt x="52" y="171"/>
                </a:lnTo>
                <a:lnTo>
                  <a:pt x="45" y="172"/>
                </a:lnTo>
                <a:lnTo>
                  <a:pt x="40" y="17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1376">
            <a:extLst>
              <a:ext uri="{FF2B5EF4-FFF2-40B4-BE49-F238E27FC236}">
                <a16:creationId xmlns:a16="http://schemas.microsoft.com/office/drawing/2014/main" id="{48204A47-50CB-C1C3-2F11-BE4A733D0317}"/>
              </a:ext>
            </a:extLst>
          </p:cNvPr>
          <p:cNvSpPr>
            <a:spLocks/>
          </p:cNvSpPr>
          <p:nvPr/>
        </p:nvSpPr>
        <p:spPr bwMode="auto">
          <a:xfrm>
            <a:off x="8118514" y="744541"/>
            <a:ext cx="260351" cy="261938"/>
          </a:xfrm>
          <a:custGeom>
            <a:avLst/>
            <a:gdLst>
              <a:gd name="T0" fmla="*/ 122 w 164"/>
              <a:gd name="T1" fmla="*/ 120 h 165"/>
              <a:gd name="T2" fmla="*/ 89 w 164"/>
              <a:gd name="T3" fmla="*/ 165 h 165"/>
              <a:gd name="T4" fmla="*/ 67 w 164"/>
              <a:gd name="T5" fmla="*/ 162 h 165"/>
              <a:gd name="T6" fmla="*/ 44 w 164"/>
              <a:gd name="T7" fmla="*/ 165 h 165"/>
              <a:gd name="T8" fmla="*/ 49 w 164"/>
              <a:gd name="T9" fmla="*/ 157 h 165"/>
              <a:gd name="T10" fmla="*/ 40 w 164"/>
              <a:gd name="T11" fmla="*/ 156 h 165"/>
              <a:gd name="T12" fmla="*/ 25 w 164"/>
              <a:gd name="T13" fmla="*/ 145 h 165"/>
              <a:gd name="T14" fmla="*/ 4 w 164"/>
              <a:gd name="T15" fmla="*/ 136 h 165"/>
              <a:gd name="T16" fmla="*/ 3 w 164"/>
              <a:gd name="T17" fmla="*/ 136 h 165"/>
              <a:gd name="T18" fmla="*/ 0 w 164"/>
              <a:gd name="T19" fmla="*/ 132 h 165"/>
              <a:gd name="T20" fmla="*/ 9 w 164"/>
              <a:gd name="T21" fmla="*/ 119 h 165"/>
              <a:gd name="T22" fmla="*/ 21 w 164"/>
              <a:gd name="T23" fmla="*/ 98 h 165"/>
              <a:gd name="T24" fmla="*/ 19 w 164"/>
              <a:gd name="T25" fmla="*/ 90 h 165"/>
              <a:gd name="T26" fmla="*/ 32 w 164"/>
              <a:gd name="T27" fmla="*/ 61 h 165"/>
              <a:gd name="T28" fmla="*/ 33 w 164"/>
              <a:gd name="T29" fmla="*/ 59 h 165"/>
              <a:gd name="T30" fmla="*/ 33 w 164"/>
              <a:gd name="T31" fmla="*/ 53 h 165"/>
              <a:gd name="T32" fmla="*/ 33 w 164"/>
              <a:gd name="T33" fmla="*/ 51 h 165"/>
              <a:gd name="T34" fmla="*/ 44 w 164"/>
              <a:gd name="T35" fmla="*/ 0 h 165"/>
              <a:gd name="T36" fmla="*/ 84 w 164"/>
              <a:gd name="T37" fmla="*/ 8 h 165"/>
              <a:gd name="T38" fmla="*/ 99 w 164"/>
              <a:gd name="T39" fmla="*/ 16 h 165"/>
              <a:gd name="T40" fmla="*/ 155 w 164"/>
              <a:gd name="T41" fmla="*/ 45 h 165"/>
              <a:gd name="T42" fmla="*/ 164 w 164"/>
              <a:gd name="T43" fmla="*/ 49 h 165"/>
              <a:gd name="T44" fmla="*/ 142 w 164"/>
              <a:gd name="T45" fmla="*/ 94 h 165"/>
              <a:gd name="T46" fmla="*/ 140 w 164"/>
              <a:gd name="T47" fmla="*/ 97 h 165"/>
              <a:gd name="T48" fmla="*/ 133 w 164"/>
              <a:gd name="T49" fmla="*/ 105 h 165"/>
              <a:gd name="T50" fmla="*/ 122 w 164"/>
              <a:gd name="T51" fmla="*/ 12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4" h="165">
                <a:moveTo>
                  <a:pt x="122" y="120"/>
                </a:moveTo>
                <a:lnTo>
                  <a:pt x="89" y="165"/>
                </a:lnTo>
                <a:lnTo>
                  <a:pt x="67" y="162"/>
                </a:lnTo>
                <a:lnTo>
                  <a:pt x="44" y="165"/>
                </a:lnTo>
                <a:lnTo>
                  <a:pt x="49" y="157"/>
                </a:lnTo>
                <a:lnTo>
                  <a:pt x="40" y="156"/>
                </a:lnTo>
                <a:lnTo>
                  <a:pt x="25" y="145"/>
                </a:lnTo>
                <a:lnTo>
                  <a:pt x="4" y="136"/>
                </a:lnTo>
                <a:lnTo>
                  <a:pt x="3" y="136"/>
                </a:lnTo>
                <a:lnTo>
                  <a:pt x="0" y="132"/>
                </a:lnTo>
                <a:lnTo>
                  <a:pt x="9" y="119"/>
                </a:lnTo>
                <a:lnTo>
                  <a:pt x="21" y="98"/>
                </a:lnTo>
                <a:lnTo>
                  <a:pt x="19" y="90"/>
                </a:lnTo>
                <a:lnTo>
                  <a:pt x="32" y="61"/>
                </a:lnTo>
                <a:lnTo>
                  <a:pt x="33" y="59"/>
                </a:lnTo>
                <a:lnTo>
                  <a:pt x="33" y="53"/>
                </a:lnTo>
                <a:lnTo>
                  <a:pt x="33" y="51"/>
                </a:lnTo>
                <a:lnTo>
                  <a:pt x="44" y="0"/>
                </a:lnTo>
                <a:lnTo>
                  <a:pt x="84" y="8"/>
                </a:lnTo>
                <a:lnTo>
                  <a:pt x="99" y="16"/>
                </a:lnTo>
                <a:lnTo>
                  <a:pt x="155" y="45"/>
                </a:lnTo>
                <a:lnTo>
                  <a:pt x="164" y="49"/>
                </a:lnTo>
                <a:lnTo>
                  <a:pt x="142" y="94"/>
                </a:lnTo>
                <a:lnTo>
                  <a:pt x="140" y="97"/>
                </a:lnTo>
                <a:lnTo>
                  <a:pt x="133" y="105"/>
                </a:lnTo>
                <a:lnTo>
                  <a:pt x="122" y="1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1377">
            <a:extLst>
              <a:ext uri="{FF2B5EF4-FFF2-40B4-BE49-F238E27FC236}">
                <a16:creationId xmlns:a16="http://schemas.microsoft.com/office/drawing/2014/main" id="{263E1BF1-72E6-F2D2-D4B6-32DF99FCC0DC}"/>
              </a:ext>
            </a:extLst>
          </p:cNvPr>
          <p:cNvSpPr>
            <a:spLocks/>
          </p:cNvSpPr>
          <p:nvPr/>
        </p:nvSpPr>
        <p:spPr bwMode="auto">
          <a:xfrm>
            <a:off x="7135847" y="820741"/>
            <a:ext cx="269876" cy="338138"/>
          </a:xfrm>
          <a:custGeom>
            <a:avLst/>
            <a:gdLst>
              <a:gd name="T0" fmla="*/ 104 w 170"/>
              <a:gd name="T1" fmla="*/ 200 h 213"/>
              <a:gd name="T2" fmla="*/ 95 w 170"/>
              <a:gd name="T3" fmla="*/ 198 h 213"/>
              <a:gd name="T4" fmla="*/ 89 w 170"/>
              <a:gd name="T5" fmla="*/ 196 h 213"/>
              <a:gd name="T6" fmla="*/ 87 w 170"/>
              <a:gd name="T7" fmla="*/ 196 h 213"/>
              <a:gd name="T8" fmla="*/ 86 w 170"/>
              <a:gd name="T9" fmla="*/ 204 h 213"/>
              <a:gd name="T10" fmla="*/ 85 w 170"/>
              <a:gd name="T11" fmla="*/ 208 h 213"/>
              <a:gd name="T12" fmla="*/ 83 w 170"/>
              <a:gd name="T13" fmla="*/ 211 h 213"/>
              <a:gd name="T14" fmla="*/ 70 w 170"/>
              <a:gd name="T15" fmla="*/ 213 h 213"/>
              <a:gd name="T16" fmla="*/ 53 w 170"/>
              <a:gd name="T17" fmla="*/ 202 h 213"/>
              <a:gd name="T18" fmla="*/ 52 w 170"/>
              <a:gd name="T19" fmla="*/ 200 h 213"/>
              <a:gd name="T20" fmla="*/ 50 w 170"/>
              <a:gd name="T21" fmla="*/ 183 h 213"/>
              <a:gd name="T22" fmla="*/ 50 w 170"/>
              <a:gd name="T23" fmla="*/ 174 h 213"/>
              <a:gd name="T24" fmla="*/ 56 w 170"/>
              <a:gd name="T25" fmla="*/ 162 h 213"/>
              <a:gd name="T26" fmla="*/ 59 w 170"/>
              <a:gd name="T27" fmla="*/ 162 h 213"/>
              <a:gd name="T28" fmla="*/ 64 w 170"/>
              <a:gd name="T29" fmla="*/ 155 h 213"/>
              <a:gd name="T30" fmla="*/ 60 w 170"/>
              <a:gd name="T31" fmla="*/ 150 h 213"/>
              <a:gd name="T32" fmla="*/ 57 w 170"/>
              <a:gd name="T33" fmla="*/ 150 h 213"/>
              <a:gd name="T34" fmla="*/ 60 w 170"/>
              <a:gd name="T35" fmla="*/ 143 h 213"/>
              <a:gd name="T36" fmla="*/ 55 w 170"/>
              <a:gd name="T37" fmla="*/ 136 h 213"/>
              <a:gd name="T38" fmla="*/ 57 w 170"/>
              <a:gd name="T39" fmla="*/ 129 h 213"/>
              <a:gd name="T40" fmla="*/ 48 w 170"/>
              <a:gd name="T41" fmla="*/ 121 h 213"/>
              <a:gd name="T42" fmla="*/ 48 w 170"/>
              <a:gd name="T43" fmla="*/ 120 h 213"/>
              <a:gd name="T44" fmla="*/ 48 w 170"/>
              <a:gd name="T45" fmla="*/ 117 h 213"/>
              <a:gd name="T46" fmla="*/ 35 w 170"/>
              <a:gd name="T47" fmla="*/ 102 h 213"/>
              <a:gd name="T48" fmla="*/ 0 w 170"/>
              <a:gd name="T49" fmla="*/ 63 h 213"/>
              <a:gd name="T50" fmla="*/ 44 w 170"/>
              <a:gd name="T51" fmla="*/ 26 h 213"/>
              <a:gd name="T52" fmla="*/ 75 w 170"/>
              <a:gd name="T53" fmla="*/ 0 h 213"/>
              <a:gd name="T54" fmla="*/ 85 w 170"/>
              <a:gd name="T55" fmla="*/ 11 h 213"/>
              <a:gd name="T56" fmla="*/ 108 w 170"/>
              <a:gd name="T57" fmla="*/ 41 h 213"/>
              <a:gd name="T58" fmla="*/ 132 w 170"/>
              <a:gd name="T59" fmla="*/ 61 h 213"/>
              <a:gd name="T60" fmla="*/ 143 w 170"/>
              <a:gd name="T61" fmla="*/ 87 h 213"/>
              <a:gd name="T62" fmla="*/ 149 w 170"/>
              <a:gd name="T63" fmla="*/ 97 h 213"/>
              <a:gd name="T64" fmla="*/ 170 w 170"/>
              <a:gd name="T65" fmla="*/ 109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0" h="213">
                <a:moveTo>
                  <a:pt x="104" y="200"/>
                </a:moveTo>
                <a:lnTo>
                  <a:pt x="95" y="198"/>
                </a:lnTo>
                <a:lnTo>
                  <a:pt x="89" y="196"/>
                </a:lnTo>
                <a:lnTo>
                  <a:pt x="87" y="196"/>
                </a:lnTo>
                <a:lnTo>
                  <a:pt x="86" y="204"/>
                </a:lnTo>
                <a:lnTo>
                  <a:pt x="85" y="208"/>
                </a:lnTo>
                <a:lnTo>
                  <a:pt x="83" y="211"/>
                </a:lnTo>
                <a:lnTo>
                  <a:pt x="70" y="213"/>
                </a:lnTo>
                <a:lnTo>
                  <a:pt x="53" y="202"/>
                </a:lnTo>
                <a:lnTo>
                  <a:pt x="52" y="200"/>
                </a:lnTo>
                <a:lnTo>
                  <a:pt x="50" y="183"/>
                </a:lnTo>
                <a:lnTo>
                  <a:pt x="50" y="174"/>
                </a:lnTo>
                <a:lnTo>
                  <a:pt x="56" y="162"/>
                </a:lnTo>
                <a:lnTo>
                  <a:pt x="59" y="162"/>
                </a:lnTo>
                <a:lnTo>
                  <a:pt x="64" y="155"/>
                </a:lnTo>
                <a:lnTo>
                  <a:pt x="60" y="150"/>
                </a:lnTo>
                <a:lnTo>
                  <a:pt x="57" y="150"/>
                </a:lnTo>
                <a:lnTo>
                  <a:pt x="60" y="143"/>
                </a:lnTo>
                <a:lnTo>
                  <a:pt x="55" y="136"/>
                </a:lnTo>
                <a:lnTo>
                  <a:pt x="57" y="129"/>
                </a:lnTo>
                <a:lnTo>
                  <a:pt x="48" y="121"/>
                </a:lnTo>
                <a:lnTo>
                  <a:pt x="48" y="120"/>
                </a:lnTo>
                <a:lnTo>
                  <a:pt x="48" y="117"/>
                </a:lnTo>
                <a:lnTo>
                  <a:pt x="35" y="102"/>
                </a:lnTo>
                <a:lnTo>
                  <a:pt x="0" y="63"/>
                </a:lnTo>
                <a:lnTo>
                  <a:pt x="44" y="26"/>
                </a:lnTo>
                <a:lnTo>
                  <a:pt x="75" y="0"/>
                </a:lnTo>
                <a:lnTo>
                  <a:pt x="85" y="11"/>
                </a:lnTo>
                <a:lnTo>
                  <a:pt x="108" y="41"/>
                </a:lnTo>
                <a:lnTo>
                  <a:pt x="132" y="61"/>
                </a:lnTo>
                <a:lnTo>
                  <a:pt x="143" y="87"/>
                </a:lnTo>
                <a:lnTo>
                  <a:pt x="149" y="97"/>
                </a:lnTo>
                <a:lnTo>
                  <a:pt x="170" y="10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1378">
            <a:extLst>
              <a:ext uri="{FF2B5EF4-FFF2-40B4-BE49-F238E27FC236}">
                <a16:creationId xmlns:a16="http://schemas.microsoft.com/office/drawing/2014/main" id="{D4DF0B29-081D-59D0-62F6-1AC5F1D03323}"/>
              </a:ext>
            </a:extLst>
          </p:cNvPr>
          <p:cNvSpPr>
            <a:spLocks/>
          </p:cNvSpPr>
          <p:nvPr/>
        </p:nvSpPr>
        <p:spPr bwMode="auto">
          <a:xfrm>
            <a:off x="8259802" y="822329"/>
            <a:ext cx="225426" cy="261938"/>
          </a:xfrm>
          <a:custGeom>
            <a:avLst/>
            <a:gdLst>
              <a:gd name="T0" fmla="*/ 117 w 142"/>
              <a:gd name="T1" fmla="*/ 164 h 165"/>
              <a:gd name="T2" fmla="*/ 93 w 142"/>
              <a:gd name="T3" fmla="*/ 165 h 165"/>
              <a:gd name="T4" fmla="*/ 64 w 142"/>
              <a:gd name="T5" fmla="*/ 149 h 165"/>
              <a:gd name="T6" fmla="*/ 40 w 142"/>
              <a:gd name="T7" fmla="*/ 134 h 165"/>
              <a:gd name="T8" fmla="*/ 38 w 142"/>
              <a:gd name="T9" fmla="*/ 130 h 165"/>
              <a:gd name="T10" fmla="*/ 37 w 142"/>
              <a:gd name="T11" fmla="*/ 130 h 165"/>
              <a:gd name="T12" fmla="*/ 22 w 142"/>
              <a:gd name="T13" fmla="*/ 123 h 165"/>
              <a:gd name="T14" fmla="*/ 0 w 142"/>
              <a:gd name="T15" fmla="*/ 116 h 165"/>
              <a:gd name="T16" fmla="*/ 33 w 142"/>
              <a:gd name="T17" fmla="*/ 71 h 165"/>
              <a:gd name="T18" fmla="*/ 44 w 142"/>
              <a:gd name="T19" fmla="*/ 56 h 165"/>
              <a:gd name="T20" fmla="*/ 51 w 142"/>
              <a:gd name="T21" fmla="*/ 48 h 165"/>
              <a:gd name="T22" fmla="*/ 53 w 142"/>
              <a:gd name="T23" fmla="*/ 45 h 165"/>
              <a:gd name="T24" fmla="*/ 75 w 142"/>
              <a:gd name="T25" fmla="*/ 0 h 165"/>
              <a:gd name="T26" fmla="*/ 112 w 142"/>
              <a:gd name="T27" fmla="*/ 19 h 165"/>
              <a:gd name="T28" fmla="*/ 123 w 142"/>
              <a:gd name="T29" fmla="*/ 26 h 165"/>
              <a:gd name="T30" fmla="*/ 130 w 142"/>
              <a:gd name="T31" fmla="*/ 33 h 165"/>
              <a:gd name="T32" fmla="*/ 134 w 142"/>
              <a:gd name="T33" fmla="*/ 41 h 165"/>
              <a:gd name="T34" fmla="*/ 138 w 142"/>
              <a:gd name="T35" fmla="*/ 51 h 165"/>
              <a:gd name="T36" fmla="*/ 141 w 142"/>
              <a:gd name="T37" fmla="*/ 60 h 165"/>
              <a:gd name="T38" fmla="*/ 141 w 142"/>
              <a:gd name="T39" fmla="*/ 63 h 165"/>
              <a:gd name="T40" fmla="*/ 139 w 142"/>
              <a:gd name="T41" fmla="*/ 94 h 165"/>
              <a:gd name="T42" fmla="*/ 142 w 142"/>
              <a:gd name="T43" fmla="*/ 120 h 165"/>
              <a:gd name="T44" fmla="*/ 141 w 142"/>
              <a:gd name="T45" fmla="*/ 120 h 165"/>
              <a:gd name="T46" fmla="*/ 136 w 142"/>
              <a:gd name="T47" fmla="*/ 128 h 165"/>
              <a:gd name="T48" fmla="*/ 132 w 142"/>
              <a:gd name="T49" fmla="*/ 135 h 165"/>
              <a:gd name="T50" fmla="*/ 117 w 142"/>
              <a:gd name="T51" fmla="*/ 164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165">
                <a:moveTo>
                  <a:pt x="117" y="164"/>
                </a:moveTo>
                <a:lnTo>
                  <a:pt x="93" y="165"/>
                </a:lnTo>
                <a:lnTo>
                  <a:pt x="64" y="149"/>
                </a:lnTo>
                <a:lnTo>
                  <a:pt x="40" y="134"/>
                </a:lnTo>
                <a:lnTo>
                  <a:pt x="38" y="130"/>
                </a:lnTo>
                <a:lnTo>
                  <a:pt x="37" y="130"/>
                </a:lnTo>
                <a:lnTo>
                  <a:pt x="22" y="123"/>
                </a:lnTo>
                <a:lnTo>
                  <a:pt x="0" y="116"/>
                </a:lnTo>
                <a:lnTo>
                  <a:pt x="33" y="71"/>
                </a:lnTo>
                <a:lnTo>
                  <a:pt x="44" y="56"/>
                </a:lnTo>
                <a:lnTo>
                  <a:pt x="51" y="48"/>
                </a:lnTo>
                <a:lnTo>
                  <a:pt x="53" y="45"/>
                </a:lnTo>
                <a:lnTo>
                  <a:pt x="75" y="0"/>
                </a:lnTo>
                <a:lnTo>
                  <a:pt x="112" y="19"/>
                </a:lnTo>
                <a:lnTo>
                  <a:pt x="123" y="26"/>
                </a:lnTo>
                <a:lnTo>
                  <a:pt x="130" y="33"/>
                </a:lnTo>
                <a:lnTo>
                  <a:pt x="134" y="41"/>
                </a:lnTo>
                <a:lnTo>
                  <a:pt x="138" y="51"/>
                </a:lnTo>
                <a:lnTo>
                  <a:pt x="141" y="60"/>
                </a:lnTo>
                <a:lnTo>
                  <a:pt x="141" y="63"/>
                </a:lnTo>
                <a:lnTo>
                  <a:pt x="139" y="94"/>
                </a:lnTo>
                <a:lnTo>
                  <a:pt x="142" y="120"/>
                </a:lnTo>
                <a:lnTo>
                  <a:pt x="141" y="120"/>
                </a:lnTo>
                <a:lnTo>
                  <a:pt x="136" y="128"/>
                </a:lnTo>
                <a:lnTo>
                  <a:pt x="132" y="135"/>
                </a:lnTo>
                <a:lnTo>
                  <a:pt x="117" y="16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1379">
            <a:extLst>
              <a:ext uri="{FF2B5EF4-FFF2-40B4-BE49-F238E27FC236}">
                <a16:creationId xmlns:a16="http://schemas.microsoft.com/office/drawing/2014/main" id="{917A8EF1-C6A0-2F0C-1CD7-A6A234498F04}"/>
              </a:ext>
            </a:extLst>
          </p:cNvPr>
          <p:cNvSpPr>
            <a:spLocks/>
          </p:cNvSpPr>
          <p:nvPr/>
        </p:nvSpPr>
        <p:spPr bwMode="auto">
          <a:xfrm>
            <a:off x="8097876" y="960441"/>
            <a:ext cx="309564" cy="177800"/>
          </a:xfrm>
          <a:custGeom>
            <a:avLst/>
            <a:gdLst>
              <a:gd name="T0" fmla="*/ 62 w 195"/>
              <a:gd name="T1" fmla="*/ 21 h 112"/>
              <a:gd name="T2" fmla="*/ 57 w 195"/>
              <a:gd name="T3" fmla="*/ 29 h 112"/>
              <a:gd name="T4" fmla="*/ 80 w 195"/>
              <a:gd name="T5" fmla="*/ 26 h 112"/>
              <a:gd name="T6" fmla="*/ 102 w 195"/>
              <a:gd name="T7" fmla="*/ 29 h 112"/>
              <a:gd name="T8" fmla="*/ 124 w 195"/>
              <a:gd name="T9" fmla="*/ 36 h 112"/>
              <a:gd name="T10" fmla="*/ 139 w 195"/>
              <a:gd name="T11" fmla="*/ 43 h 112"/>
              <a:gd name="T12" fmla="*/ 140 w 195"/>
              <a:gd name="T13" fmla="*/ 43 h 112"/>
              <a:gd name="T14" fmla="*/ 142 w 195"/>
              <a:gd name="T15" fmla="*/ 47 h 112"/>
              <a:gd name="T16" fmla="*/ 166 w 195"/>
              <a:gd name="T17" fmla="*/ 62 h 112"/>
              <a:gd name="T18" fmla="*/ 195 w 195"/>
              <a:gd name="T19" fmla="*/ 78 h 112"/>
              <a:gd name="T20" fmla="*/ 169 w 195"/>
              <a:gd name="T21" fmla="*/ 97 h 112"/>
              <a:gd name="T22" fmla="*/ 121 w 195"/>
              <a:gd name="T23" fmla="*/ 112 h 112"/>
              <a:gd name="T24" fmla="*/ 109 w 195"/>
              <a:gd name="T25" fmla="*/ 111 h 112"/>
              <a:gd name="T26" fmla="*/ 52 w 195"/>
              <a:gd name="T27" fmla="*/ 104 h 112"/>
              <a:gd name="T28" fmla="*/ 34 w 195"/>
              <a:gd name="T29" fmla="*/ 103 h 112"/>
              <a:gd name="T30" fmla="*/ 35 w 195"/>
              <a:gd name="T31" fmla="*/ 95 h 112"/>
              <a:gd name="T32" fmla="*/ 35 w 195"/>
              <a:gd name="T33" fmla="*/ 92 h 112"/>
              <a:gd name="T34" fmla="*/ 37 w 195"/>
              <a:gd name="T35" fmla="*/ 86 h 112"/>
              <a:gd name="T36" fmla="*/ 30 w 195"/>
              <a:gd name="T37" fmla="*/ 70 h 112"/>
              <a:gd name="T38" fmla="*/ 28 w 195"/>
              <a:gd name="T39" fmla="*/ 67 h 112"/>
              <a:gd name="T40" fmla="*/ 28 w 195"/>
              <a:gd name="T41" fmla="*/ 66 h 112"/>
              <a:gd name="T42" fmla="*/ 31 w 195"/>
              <a:gd name="T43" fmla="*/ 44 h 112"/>
              <a:gd name="T44" fmla="*/ 27 w 195"/>
              <a:gd name="T45" fmla="*/ 26 h 112"/>
              <a:gd name="T46" fmla="*/ 16 w 195"/>
              <a:gd name="T47" fmla="*/ 29 h 112"/>
              <a:gd name="T48" fmla="*/ 11 w 195"/>
              <a:gd name="T49" fmla="*/ 29 h 112"/>
              <a:gd name="T50" fmla="*/ 0 w 195"/>
              <a:gd name="T51" fmla="*/ 24 h 112"/>
              <a:gd name="T52" fmla="*/ 5 w 195"/>
              <a:gd name="T53" fmla="*/ 22 h 112"/>
              <a:gd name="T54" fmla="*/ 7 w 195"/>
              <a:gd name="T55" fmla="*/ 10 h 112"/>
              <a:gd name="T56" fmla="*/ 16 w 195"/>
              <a:gd name="T57" fmla="*/ 0 h 112"/>
              <a:gd name="T58" fmla="*/ 17 w 195"/>
              <a:gd name="T59" fmla="*/ 0 h 112"/>
              <a:gd name="T60" fmla="*/ 38 w 195"/>
              <a:gd name="T61" fmla="*/ 9 h 112"/>
              <a:gd name="T62" fmla="*/ 53 w 195"/>
              <a:gd name="T63" fmla="*/ 20 h 112"/>
              <a:gd name="T64" fmla="*/ 62 w 195"/>
              <a:gd name="T65" fmla="*/ 2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5" h="112">
                <a:moveTo>
                  <a:pt x="62" y="21"/>
                </a:moveTo>
                <a:lnTo>
                  <a:pt x="57" y="29"/>
                </a:lnTo>
                <a:lnTo>
                  <a:pt x="80" y="26"/>
                </a:lnTo>
                <a:lnTo>
                  <a:pt x="102" y="29"/>
                </a:lnTo>
                <a:lnTo>
                  <a:pt x="124" y="36"/>
                </a:lnTo>
                <a:lnTo>
                  <a:pt x="139" y="43"/>
                </a:lnTo>
                <a:lnTo>
                  <a:pt x="140" y="43"/>
                </a:lnTo>
                <a:lnTo>
                  <a:pt x="142" y="47"/>
                </a:lnTo>
                <a:lnTo>
                  <a:pt x="166" y="62"/>
                </a:lnTo>
                <a:lnTo>
                  <a:pt x="195" y="78"/>
                </a:lnTo>
                <a:lnTo>
                  <a:pt x="169" y="97"/>
                </a:lnTo>
                <a:lnTo>
                  <a:pt x="121" y="112"/>
                </a:lnTo>
                <a:lnTo>
                  <a:pt x="109" y="111"/>
                </a:lnTo>
                <a:lnTo>
                  <a:pt x="52" y="104"/>
                </a:lnTo>
                <a:lnTo>
                  <a:pt x="34" y="103"/>
                </a:lnTo>
                <a:lnTo>
                  <a:pt x="35" y="95"/>
                </a:lnTo>
                <a:lnTo>
                  <a:pt x="35" y="92"/>
                </a:lnTo>
                <a:lnTo>
                  <a:pt x="37" y="86"/>
                </a:lnTo>
                <a:lnTo>
                  <a:pt x="30" y="70"/>
                </a:lnTo>
                <a:lnTo>
                  <a:pt x="28" y="67"/>
                </a:lnTo>
                <a:lnTo>
                  <a:pt x="28" y="66"/>
                </a:lnTo>
                <a:lnTo>
                  <a:pt x="31" y="44"/>
                </a:lnTo>
                <a:lnTo>
                  <a:pt x="27" y="26"/>
                </a:lnTo>
                <a:lnTo>
                  <a:pt x="16" y="29"/>
                </a:lnTo>
                <a:lnTo>
                  <a:pt x="11" y="29"/>
                </a:lnTo>
                <a:lnTo>
                  <a:pt x="0" y="24"/>
                </a:lnTo>
                <a:lnTo>
                  <a:pt x="5" y="22"/>
                </a:lnTo>
                <a:lnTo>
                  <a:pt x="7" y="10"/>
                </a:lnTo>
                <a:lnTo>
                  <a:pt x="16" y="0"/>
                </a:lnTo>
                <a:lnTo>
                  <a:pt x="17" y="0"/>
                </a:lnTo>
                <a:lnTo>
                  <a:pt x="38" y="9"/>
                </a:lnTo>
                <a:lnTo>
                  <a:pt x="53" y="20"/>
                </a:lnTo>
                <a:lnTo>
                  <a:pt x="62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1380">
            <a:extLst>
              <a:ext uri="{FF2B5EF4-FFF2-40B4-BE49-F238E27FC236}">
                <a16:creationId xmlns:a16="http://schemas.microsoft.com/office/drawing/2014/main" id="{F69DB536-6E63-802A-BD3D-07B3C3B8558A}"/>
              </a:ext>
            </a:extLst>
          </p:cNvPr>
          <p:cNvSpPr>
            <a:spLocks/>
          </p:cNvSpPr>
          <p:nvPr/>
        </p:nvSpPr>
        <p:spPr bwMode="auto">
          <a:xfrm>
            <a:off x="8026438" y="998541"/>
            <a:ext cx="161926" cy="250825"/>
          </a:xfrm>
          <a:custGeom>
            <a:avLst/>
            <a:gdLst>
              <a:gd name="T0" fmla="*/ 45 w 102"/>
              <a:gd name="T1" fmla="*/ 0 h 158"/>
              <a:gd name="T2" fmla="*/ 56 w 102"/>
              <a:gd name="T3" fmla="*/ 5 h 158"/>
              <a:gd name="T4" fmla="*/ 61 w 102"/>
              <a:gd name="T5" fmla="*/ 5 h 158"/>
              <a:gd name="T6" fmla="*/ 72 w 102"/>
              <a:gd name="T7" fmla="*/ 2 h 158"/>
              <a:gd name="T8" fmla="*/ 76 w 102"/>
              <a:gd name="T9" fmla="*/ 20 h 158"/>
              <a:gd name="T10" fmla="*/ 73 w 102"/>
              <a:gd name="T11" fmla="*/ 42 h 158"/>
              <a:gd name="T12" fmla="*/ 73 w 102"/>
              <a:gd name="T13" fmla="*/ 43 h 158"/>
              <a:gd name="T14" fmla="*/ 75 w 102"/>
              <a:gd name="T15" fmla="*/ 46 h 158"/>
              <a:gd name="T16" fmla="*/ 82 w 102"/>
              <a:gd name="T17" fmla="*/ 62 h 158"/>
              <a:gd name="T18" fmla="*/ 80 w 102"/>
              <a:gd name="T19" fmla="*/ 68 h 158"/>
              <a:gd name="T20" fmla="*/ 80 w 102"/>
              <a:gd name="T21" fmla="*/ 71 h 158"/>
              <a:gd name="T22" fmla="*/ 79 w 102"/>
              <a:gd name="T23" fmla="*/ 79 h 158"/>
              <a:gd name="T24" fmla="*/ 97 w 102"/>
              <a:gd name="T25" fmla="*/ 80 h 158"/>
              <a:gd name="T26" fmla="*/ 99 w 102"/>
              <a:gd name="T27" fmla="*/ 95 h 158"/>
              <a:gd name="T28" fmla="*/ 102 w 102"/>
              <a:gd name="T29" fmla="*/ 107 h 158"/>
              <a:gd name="T30" fmla="*/ 98 w 102"/>
              <a:gd name="T31" fmla="*/ 107 h 158"/>
              <a:gd name="T32" fmla="*/ 95 w 102"/>
              <a:gd name="T33" fmla="*/ 109 h 158"/>
              <a:gd name="T34" fmla="*/ 92 w 102"/>
              <a:gd name="T35" fmla="*/ 110 h 158"/>
              <a:gd name="T36" fmla="*/ 50 w 102"/>
              <a:gd name="T37" fmla="*/ 128 h 158"/>
              <a:gd name="T38" fmla="*/ 19 w 102"/>
              <a:gd name="T39" fmla="*/ 158 h 158"/>
              <a:gd name="T40" fmla="*/ 19 w 102"/>
              <a:gd name="T41" fmla="*/ 152 h 158"/>
              <a:gd name="T42" fmla="*/ 19 w 102"/>
              <a:gd name="T43" fmla="*/ 148 h 158"/>
              <a:gd name="T44" fmla="*/ 19 w 102"/>
              <a:gd name="T45" fmla="*/ 140 h 158"/>
              <a:gd name="T46" fmla="*/ 19 w 102"/>
              <a:gd name="T47" fmla="*/ 135 h 158"/>
              <a:gd name="T48" fmla="*/ 16 w 102"/>
              <a:gd name="T49" fmla="*/ 126 h 158"/>
              <a:gd name="T50" fmla="*/ 4 w 102"/>
              <a:gd name="T51" fmla="*/ 96 h 158"/>
              <a:gd name="T52" fmla="*/ 1 w 102"/>
              <a:gd name="T53" fmla="*/ 73 h 158"/>
              <a:gd name="T54" fmla="*/ 1 w 102"/>
              <a:gd name="T55" fmla="*/ 72 h 158"/>
              <a:gd name="T56" fmla="*/ 0 w 102"/>
              <a:gd name="T57" fmla="*/ 68 h 158"/>
              <a:gd name="T58" fmla="*/ 4 w 102"/>
              <a:gd name="T59" fmla="*/ 57 h 158"/>
              <a:gd name="T60" fmla="*/ 7 w 102"/>
              <a:gd name="T61" fmla="*/ 42 h 158"/>
              <a:gd name="T62" fmla="*/ 11 w 102"/>
              <a:gd name="T63" fmla="*/ 26 h 158"/>
              <a:gd name="T64" fmla="*/ 34 w 102"/>
              <a:gd name="T65" fmla="*/ 21 h 158"/>
              <a:gd name="T66" fmla="*/ 45 w 102"/>
              <a:gd name="T67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2" h="158">
                <a:moveTo>
                  <a:pt x="45" y="0"/>
                </a:moveTo>
                <a:lnTo>
                  <a:pt x="56" y="5"/>
                </a:lnTo>
                <a:lnTo>
                  <a:pt x="61" y="5"/>
                </a:lnTo>
                <a:lnTo>
                  <a:pt x="72" y="2"/>
                </a:lnTo>
                <a:lnTo>
                  <a:pt x="76" y="20"/>
                </a:lnTo>
                <a:lnTo>
                  <a:pt x="73" y="42"/>
                </a:lnTo>
                <a:lnTo>
                  <a:pt x="73" y="43"/>
                </a:lnTo>
                <a:lnTo>
                  <a:pt x="75" y="46"/>
                </a:lnTo>
                <a:lnTo>
                  <a:pt x="82" y="62"/>
                </a:lnTo>
                <a:lnTo>
                  <a:pt x="80" y="68"/>
                </a:lnTo>
                <a:lnTo>
                  <a:pt x="80" y="71"/>
                </a:lnTo>
                <a:lnTo>
                  <a:pt x="79" y="79"/>
                </a:lnTo>
                <a:lnTo>
                  <a:pt x="97" y="80"/>
                </a:lnTo>
                <a:lnTo>
                  <a:pt x="99" y="95"/>
                </a:lnTo>
                <a:lnTo>
                  <a:pt x="102" y="107"/>
                </a:lnTo>
                <a:lnTo>
                  <a:pt x="98" y="107"/>
                </a:lnTo>
                <a:lnTo>
                  <a:pt x="95" y="109"/>
                </a:lnTo>
                <a:lnTo>
                  <a:pt x="92" y="110"/>
                </a:lnTo>
                <a:lnTo>
                  <a:pt x="50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6" y="126"/>
                </a:lnTo>
                <a:lnTo>
                  <a:pt x="4" y="96"/>
                </a:lnTo>
                <a:lnTo>
                  <a:pt x="1" y="73"/>
                </a:lnTo>
                <a:lnTo>
                  <a:pt x="1" y="72"/>
                </a:lnTo>
                <a:lnTo>
                  <a:pt x="0" y="68"/>
                </a:lnTo>
                <a:lnTo>
                  <a:pt x="4" y="57"/>
                </a:lnTo>
                <a:lnTo>
                  <a:pt x="7" y="42"/>
                </a:lnTo>
                <a:lnTo>
                  <a:pt x="11" y="26"/>
                </a:lnTo>
                <a:lnTo>
                  <a:pt x="34" y="21"/>
                </a:lnTo>
                <a:lnTo>
                  <a:pt x="4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1381">
            <a:extLst>
              <a:ext uri="{FF2B5EF4-FFF2-40B4-BE49-F238E27FC236}">
                <a16:creationId xmlns:a16="http://schemas.microsoft.com/office/drawing/2014/main" id="{2E46C9EC-0F02-7D11-5601-8D729078C46F}"/>
              </a:ext>
            </a:extLst>
          </p:cNvPr>
          <p:cNvSpPr>
            <a:spLocks/>
          </p:cNvSpPr>
          <p:nvPr/>
        </p:nvSpPr>
        <p:spPr bwMode="auto">
          <a:xfrm>
            <a:off x="6537356" y="1065217"/>
            <a:ext cx="384177" cy="393701"/>
          </a:xfrm>
          <a:custGeom>
            <a:avLst/>
            <a:gdLst>
              <a:gd name="T0" fmla="*/ 219 w 242"/>
              <a:gd name="T1" fmla="*/ 173 h 248"/>
              <a:gd name="T2" fmla="*/ 201 w 242"/>
              <a:gd name="T3" fmla="*/ 207 h 248"/>
              <a:gd name="T4" fmla="*/ 191 w 242"/>
              <a:gd name="T5" fmla="*/ 229 h 248"/>
              <a:gd name="T6" fmla="*/ 190 w 242"/>
              <a:gd name="T7" fmla="*/ 234 h 248"/>
              <a:gd name="T8" fmla="*/ 175 w 242"/>
              <a:gd name="T9" fmla="*/ 236 h 248"/>
              <a:gd name="T10" fmla="*/ 172 w 242"/>
              <a:gd name="T11" fmla="*/ 236 h 248"/>
              <a:gd name="T12" fmla="*/ 157 w 242"/>
              <a:gd name="T13" fmla="*/ 241 h 248"/>
              <a:gd name="T14" fmla="*/ 155 w 242"/>
              <a:gd name="T15" fmla="*/ 245 h 248"/>
              <a:gd name="T16" fmla="*/ 153 w 242"/>
              <a:gd name="T17" fmla="*/ 247 h 248"/>
              <a:gd name="T18" fmla="*/ 148 w 242"/>
              <a:gd name="T19" fmla="*/ 248 h 248"/>
              <a:gd name="T20" fmla="*/ 145 w 242"/>
              <a:gd name="T21" fmla="*/ 248 h 248"/>
              <a:gd name="T22" fmla="*/ 141 w 242"/>
              <a:gd name="T23" fmla="*/ 236 h 248"/>
              <a:gd name="T24" fmla="*/ 138 w 242"/>
              <a:gd name="T25" fmla="*/ 229 h 248"/>
              <a:gd name="T26" fmla="*/ 130 w 242"/>
              <a:gd name="T27" fmla="*/ 234 h 248"/>
              <a:gd name="T28" fmla="*/ 123 w 242"/>
              <a:gd name="T29" fmla="*/ 232 h 248"/>
              <a:gd name="T30" fmla="*/ 120 w 242"/>
              <a:gd name="T31" fmla="*/ 219 h 248"/>
              <a:gd name="T32" fmla="*/ 112 w 242"/>
              <a:gd name="T33" fmla="*/ 221 h 248"/>
              <a:gd name="T34" fmla="*/ 115 w 242"/>
              <a:gd name="T35" fmla="*/ 206 h 248"/>
              <a:gd name="T36" fmla="*/ 107 w 242"/>
              <a:gd name="T37" fmla="*/ 200 h 248"/>
              <a:gd name="T38" fmla="*/ 101 w 242"/>
              <a:gd name="T39" fmla="*/ 203 h 248"/>
              <a:gd name="T40" fmla="*/ 100 w 242"/>
              <a:gd name="T41" fmla="*/ 198 h 248"/>
              <a:gd name="T42" fmla="*/ 93 w 242"/>
              <a:gd name="T43" fmla="*/ 199 h 248"/>
              <a:gd name="T44" fmla="*/ 89 w 242"/>
              <a:gd name="T45" fmla="*/ 200 h 248"/>
              <a:gd name="T46" fmla="*/ 93 w 242"/>
              <a:gd name="T47" fmla="*/ 194 h 248"/>
              <a:gd name="T48" fmla="*/ 92 w 242"/>
              <a:gd name="T49" fmla="*/ 191 h 248"/>
              <a:gd name="T50" fmla="*/ 89 w 242"/>
              <a:gd name="T51" fmla="*/ 184 h 248"/>
              <a:gd name="T52" fmla="*/ 78 w 242"/>
              <a:gd name="T53" fmla="*/ 179 h 248"/>
              <a:gd name="T54" fmla="*/ 73 w 242"/>
              <a:gd name="T55" fmla="*/ 176 h 248"/>
              <a:gd name="T56" fmla="*/ 55 w 242"/>
              <a:gd name="T57" fmla="*/ 185 h 248"/>
              <a:gd name="T58" fmla="*/ 44 w 242"/>
              <a:gd name="T59" fmla="*/ 187 h 248"/>
              <a:gd name="T60" fmla="*/ 0 w 242"/>
              <a:gd name="T61" fmla="*/ 158 h 248"/>
              <a:gd name="T62" fmla="*/ 18 w 242"/>
              <a:gd name="T63" fmla="*/ 128 h 248"/>
              <a:gd name="T64" fmla="*/ 30 w 242"/>
              <a:gd name="T65" fmla="*/ 109 h 248"/>
              <a:gd name="T66" fmla="*/ 40 w 242"/>
              <a:gd name="T67" fmla="*/ 98 h 248"/>
              <a:gd name="T68" fmla="*/ 85 w 242"/>
              <a:gd name="T69" fmla="*/ 69 h 248"/>
              <a:gd name="T70" fmla="*/ 134 w 242"/>
              <a:gd name="T71" fmla="*/ 46 h 248"/>
              <a:gd name="T72" fmla="*/ 176 w 242"/>
              <a:gd name="T73" fmla="*/ 26 h 248"/>
              <a:gd name="T74" fmla="*/ 227 w 242"/>
              <a:gd name="T75" fmla="*/ 0 h 248"/>
              <a:gd name="T76" fmla="*/ 242 w 242"/>
              <a:gd name="T77" fmla="*/ 33 h 248"/>
              <a:gd name="T78" fmla="*/ 240 w 242"/>
              <a:gd name="T79" fmla="*/ 53 h 248"/>
              <a:gd name="T80" fmla="*/ 234 w 242"/>
              <a:gd name="T81" fmla="*/ 114 h 248"/>
              <a:gd name="T82" fmla="*/ 231 w 242"/>
              <a:gd name="T83" fmla="*/ 128 h 248"/>
              <a:gd name="T84" fmla="*/ 219 w 242"/>
              <a:gd name="T85" fmla="*/ 17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2" h="248">
                <a:moveTo>
                  <a:pt x="219" y="173"/>
                </a:moveTo>
                <a:lnTo>
                  <a:pt x="201" y="207"/>
                </a:lnTo>
                <a:lnTo>
                  <a:pt x="191" y="229"/>
                </a:lnTo>
                <a:lnTo>
                  <a:pt x="190" y="234"/>
                </a:lnTo>
                <a:lnTo>
                  <a:pt x="175" y="236"/>
                </a:lnTo>
                <a:lnTo>
                  <a:pt x="172" y="236"/>
                </a:lnTo>
                <a:lnTo>
                  <a:pt x="157" y="241"/>
                </a:lnTo>
                <a:lnTo>
                  <a:pt x="155" y="245"/>
                </a:lnTo>
                <a:lnTo>
                  <a:pt x="153" y="247"/>
                </a:lnTo>
                <a:lnTo>
                  <a:pt x="148" y="248"/>
                </a:lnTo>
                <a:lnTo>
                  <a:pt x="145" y="248"/>
                </a:lnTo>
                <a:lnTo>
                  <a:pt x="141" y="236"/>
                </a:lnTo>
                <a:lnTo>
                  <a:pt x="138" y="229"/>
                </a:lnTo>
                <a:lnTo>
                  <a:pt x="130" y="234"/>
                </a:lnTo>
                <a:lnTo>
                  <a:pt x="123" y="232"/>
                </a:lnTo>
                <a:lnTo>
                  <a:pt x="120" y="219"/>
                </a:lnTo>
                <a:lnTo>
                  <a:pt x="112" y="221"/>
                </a:lnTo>
                <a:lnTo>
                  <a:pt x="115" y="206"/>
                </a:lnTo>
                <a:lnTo>
                  <a:pt x="107" y="200"/>
                </a:lnTo>
                <a:lnTo>
                  <a:pt x="101" y="203"/>
                </a:lnTo>
                <a:lnTo>
                  <a:pt x="100" y="198"/>
                </a:lnTo>
                <a:lnTo>
                  <a:pt x="93" y="199"/>
                </a:lnTo>
                <a:lnTo>
                  <a:pt x="89" y="200"/>
                </a:lnTo>
                <a:lnTo>
                  <a:pt x="93" y="194"/>
                </a:lnTo>
                <a:lnTo>
                  <a:pt x="92" y="191"/>
                </a:lnTo>
                <a:lnTo>
                  <a:pt x="89" y="184"/>
                </a:lnTo>
                <a:lnTo>
                  <a:pt x="78" y="179"/>
                </a:lnTo>
                <a:lnTo>
                  <a:pt x="73" y="176"/>
                </a:lnTo>
                <a:lnTo>
                  <a:pt x="55" y="185"/>
                </a:lnTo>
                <a:lnTo>
                  <a:pt x="44" y="187"/>
                </a:lnTo>
                <a:lnTo>
                  <a:pt x="0" y="158"/>
                </a:lnTo>
                <a:lnTo>
                  <a:pt x="18" y="128"/>
                </a:lnTo>
                <a:lnTo>
                  <a:pt x="30" y="109"/>
                </a:lnTo>
                <a:lnTo>
                  <a:pt x="40" y="98"/>
                </a:lnTo>
                <a:lnTo>
                  <a:pt x="85" y="69"/>
                </a:lnTo>
                <a:lnTo>
                  <a:pt x="134" y="46"/>
                </a:lnTo>
                <a:lnTo>
                  <a:pt x="176" y="26"/>
                </a:lnTo>
                <a:lnTo>
                  <a:pt x="227" y="0"/>
                </a:lnTo>
                <a:lnTo>
                  <a:pt x="242" y="33"/>
                </a:lnTo>
                <a:lnTo>
                  <a:pt x="240" y="53"/>
                </a:lnTo>
                <a:lnTo>
                  <a:pt x="234" y="114"/>
                </a:lnTo>
                <a:lnTo>
                  <a:pt x="231" y="128"/>
                </a:lnTo>
                <a:lnTo>
                  <a:pt x="219" y="17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1382">
            <a:extLst>
              <a:ext uri="{FF2B5EF4-FFF2-40B4-BE49-F238E27FC236}">
                <a16:creationId xmlns:a16="http://schemas.microsoft.com/office/drawing/2014/main" id="{DC2B28B4-8C8F-6FC7-A97B-B6B43D4222DD}"/>
              </a:ext>
            </a:extLst>
          </p:cNvPr>
          <p:cNvSpPr>
            <a:spLocks/>
          </p:cNvSpPr>
          <p:nvPr/>
        </p:nvSpPr>
        <p:spPr bwMode="auto">
          <a:xfrm>
            <a:off x="7167597" y="1131892"/>
            <a:ext cx="312739" cy="342901"/>
          </a:xfrm>
          <a:custGeom>
            <a:avLst/>
            <a:gdLst>
              <a:gd name="T0" fmla="*/ 129 w 197"/>
              <a:gd name="T1" fmla="*/ 23 h 216"/>
              <a:gd name="T2" fmla="*/ 142 w 197"/>
              <a:gd name="T3" fmla="*/ 60 h 216"/>
              <a:gd name="T4" fmla="*/ 157 w 197"/>
              <a:gd name="T5" fmla="*/ 86 h 216"/>
              <a:gd name="T6" fmla="*/ 171 w 197"/>
              <a:gd name="T7" fmla="*/ 111 h 216"/>
              <a:gd name="T8" fmla="*/ 193 w 197"/>
              <a:gd name="T9" fmla="*/ 154 h 216"/>
              <a:gd name="T10" fmla="*/ 197 w 197"/>
              <a:gd name="T11" fmla="*/ 190 h 216"/>
              <a:gd name="T12" fmla="*/ 161 w 197"/>
              <a:gd name="T13" fmla="*/ 188 h 216"/>
              <a:gd name="T14" fmla="*/ 150 w 197"/>
              <a:gd name="T15" fmla="*/ 188 h 216"/>
              <a:gd name="T16" fmla="*/ 123 w 197"/>
              <a:gd name="T17" fmla="*/ 190 h 216"/>
              <a:gd name="T18" fmla="*/ 114 w 197"/>
              <a:gd name="T19" fmla="*/ 191 h 216"/>
              <a:gd name="T20" fmla="*/ 104 w 197"/>
              <a:gd name="T21" fmla="*/ 197 h 216"/>
              <a:gd name="T22" fmla="*/ 75 w 197"/>
              <a:gd name="T23" fmla="*/ 201 h 216"/>
              <a:gd name="T24" fmla="*/ 65 w 197"/>
              <a:gd name="T25" fmla="*/ 216 h 216"/>
              <a:gd name="T26" fmla="*/ 40 w 197"/>
              <a:gd name="T27" fmla="*/ 186 h 216"/>
              <a:gd name="T28" fmla="*/ 39 w 197"/>
              <a:gd name="T29" fmla="*/ 165 h 216"/>
              <a:gd name="T30" fmla="*/ 35 w 197"/>
              <a:gd name="T31" fmla="*/ 152 h 216"/>
              <a:gd name="T32" fmla="*/ 24 w 197"/>
              <a:gd name="T33" fmla="*/ 146 h 216"/>
              <a:gd name="T34" fmla="*/ 0 w 197"/>
              <a:gd name="T35" fmla="*/ 124 h 216"/>
              <a:gd name="T36" fmla="*/ 2 w 197"/>
              <a:gd name="T37" fmla="*/ 119 h 216"/>
              <a:gd name="T38" fmla="*/ 6 w 197"/>
              <a:gd name="T39" fmla="*/ 102 h 216"/>
              <a:gd name="T40" fmla="*/ 25 w 197"/>
              <a:gd name="T41" fmla="*/ 96 h 216"/>
              <a:gd name="T42" fmla="*/ 30 w 197"/>
              <a:gd name="T43" fmla="*/ 100 h 216"/>
              <a:gd name="T44" fmla="*/ 35 w 197"/>
              <a:gd name="T45" fmla="*/ 97 h 216"/>
              <a:gd name="T46" fmla="*/ 32 w 197"/>
              <a:gd name="T47" fmla="*/ 92 h 216"/>
              <a:gd name="T48" fmla="*/ 29 w 197"/>
              <a:gd name="T49" fmla="*/ 82 h 216"/>
              <a:gd name="T50" fmla="*/ 17 w 197"/>
              <a:gd name="T51" fmla="*/ 66 h 216"/>
              <a:gd name="T52" fmla="*/ 15 w 197"/>
              <a:gd name="T53" fmla="*/ 57 h 216"/>
              <a:gd name="T54" fmla="*/ 20 w 197"/>
              <a:gd name="T55" fmla="*/ 49 h 216"/>
              <a:gd name="T56" fmla="*/ 33 w 197"/>
              <a:gd name="T57" fmla="*/ 45 h 216"/>
              <a:gd name="T58" fmla="*/ 32 w 197"/>
              <a:gd name="T59" fmla="*/ 7 h 216"/>
              <a:gd name="T60" fmla="*/ 33 w 197"/>
              <a:gd name="T61" fmla="*/ 6 h 216"/>
              <a:gd name="T62" fmla="*/ 63 w 197"/>
              <a:gd name="T63" fmla="*/ 15 h 216"/>
              <a:gd name="T64" fmla="*/ 66 w 197"/>
              <a:gd name="T65" fmla="*/ 8 h 216"/>
              <a:gd name="T66" fmla="*/ 69 w 197"/>
              <a:gd name="T67" fmla="*/ 0 h 216"/>
              <a:gd name="T68" fmla="*/ 84 w 197"/>
              <a:gd name="T69" fmla="*/ 4 h 216"/>
              <a:gd name="T70" fmla="*/ 99 w 197"/>
              <a:gd name="T71" fmla="*/ 10 h 216"/>
              <a:gd name="T72" fmla="*/ 110 w 197"/>
              <a:gd name="T73" fmla="*/ 15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7" h="216">
                <a:moveTo>
                  <a:pt x="110" y="15"/>
                </a:moveTo>
                <a:lnTo>
                  <a:pt x="129" y="23"/>
                </a:lnTo>
                <a:lnTo>
                  <a:pt x="134" y="52"/>
                </a:lnTo>
                <a:lnTo>
                  <a:pt x="142" y="60"/>
                </a:lnTo>
                <a:lnTo>
                  <a:pt x="157" y="82"/>
                </a:lnTo>
                <a:lnTo>
                  <a:pt x="157" y="86"/>
                </a:lnTo>
                <a:lnTo>
                  <a:pt x="157" y="107"/>
                </a:lnTo>
                <a:lnTo>
                  <a:pt x="171" y="111"/>
                </a:lnTo>
                <a:lnTo>
                  <a:pt x="175" y="108"/>
                </a:lnTo>
                <a:lnTo>
                  <a:pt x="193" y="154"/>
                </a:lnTo>
                <a:lnTo>
                  <a:pt x="197" y="182"/>
                </a:lnTo>
                <a:lnTo>
                  <a:pt x="197" y="190"/>
                </a:lnTo>
                <a:lnTo>
                  <a:pt x="185" y="190"/>
                </a:lnTo>
                <a:lnTo>
                  <a:pt x="161" y="188"/>
                </a:lnTo>
                <a:lnTo>
                  <a:pt x="159" y="188"/>
                </a:lnTo>
                <a:lnTo>
                  <a:pt x="150" y="188"/>
                </a:lnTo>
                <a:lnTo>
                  <a:pt x="130" y="188"/>
                </a:lnTo>
                <a:lnTo>
                  <a:pt x="123" y="190"/>
                </a:lnTo>
                <a:lnTo>
                  <a:pt x="119" y="190"/>
                </a:lnTo>
                <a:lnTo>
                  <a:pt x="114" y="191"/>
                </a:lnTo>
                <a:lnTo>
                  <a:pt x="110" y="194"/>
                </a:lnTo>
                <a:lnTo>
                  <a:pt x="104" y="197"/>
                </a:lnTo>
                <a:lnTo>
                  <a:pt x="100" y="199"/>
                </a:lnTo>
                <a:lnTo>
                  <a:pt x="75" y="201"/>
                </a:lnTo>
                <a:lnTo>
                  <a:pt x="70" y="209"/>
                </a:lnTo>
                <a:lnTo>
                  <a:pt x="65" y="216"/>
                </a:lnTo>
                <a:lnTo>
                  <a:pt x="45" y="203"/>
                </a:lnTo>
                <a:lnTo>
                  <a:pt x="40" y="186"/>
                </a:lnTo>
                <a:lnTo>
                  <a:pt x="32" y="182"/>
                </a:lnTo>
                <a:lnTo>
                  <a:pt x="39" y="165"/>
                </a:lnTo>
                <a:lnTo>
                  <a:pt x="29" y="158"/>
                </a:lnTo>
                <a:lnTo>
                  <a:pt x="35" y="152"/>
                </a:lnTo>
                <a:lnTo>
                  <a:pt x="32" y="146"/>
                </a:lnTo>
                <a:lnTo>
                  <a:pt x="24" y="146"/>
                </a:lnTo>
                <a:lnTo>
                  <a:pt x="7" y="138"/>
                </a:lnTo>
                <a:lnTo>
                  <a:pt x="0" y="124"/>
                </a:lnTo>
                <a:lnTo>
                  <a:pt x="0" y="123"/>
                </a:lnTo>
                <a:lnTo>
                  <a:pt x="2" y="119"/>
                </a:lnTo>
                <a:lnTo>
                  <a:pt x="3" y="112"/>
                </a:lnTo>
                <a:lnTo>
                  <a:pt x="6" y="102"/>
                </a:lnTo>
                <a:lnTo>
                  <a:pt x="21" y="97"/>
                </a:lnTo>
                <a:lnTo>
                  <a:pt x="25" y="96"/>
                </a:lnTo>
                <a:lnTo>
                  <a:pt x="29" y="98"/>
                </a:lnTo>
                <a:lnTo>
                  <a:pt x="30" y="100"/>
                </a:lnTo>
                <a:lnTo>
                  <a:pt x="32" y="100"/>
                </a:lnTo>
                <a:lnTo>
                  <a:pt x="35" y="97"/>
                </a:lnTo>
                <a:lnTo>
                  <a:pt x="32" y="93"/>
                </a:lnTo>
                <a:lnTo>
                  <a:pt x="32" y="92"/>
                </a:lnTo>
                <a:lnTo>
                  <a:pt x="30" y="86"/>
                </a:lnTo>
                <a:lnTo>
                  <a:pt x="29" y="82"/>
                </a:lnTo>
                <a:lnTo>
                  <a:pt x="17" y="71"/>
                </a:lnTo>
                <a:lnTo>
                  <a:pt x="17" y="66"/>
                </a:lnTo>
                <a:lnTo>
                  <a:pt x="13" y="63"/>
                </a:lnTo>
                <a:lnTo>
                  <a:pt x="15" y="57"/>
                </a:lnTo>
                <a:lnTo>
                  <a:pt x="18" y="51"/>
                </a:lnTo>
                <a:lnTo>
                  <a:pt x="20" y="49"/>
                </a:lnTo>
                <a:lnTo>
                  <a:pt x="26" y="51"/>
                </a:lnTo>
                <a:lnTo>
                  <a:pt x="33" y="45"/>
                </a:lnTo>
                <a:lnTo>
                  <a:pt x="33" y="23"/>
                </a:lnTo>
                <a:lnTo>
                  <a:pt x="32" y="7"/>
                </a:lnTo>
                <a:lnTo>
                  <a:pt x="32" y="4"/>
                </a:lnTo>
                <a:lnTo>
                  <a:pt x="33" y="6"/>
                </a:lnTo>
                <a:lnTo>
                  <a:pt x="50" y="17"/>
                </a:lnTo>
                <a:lnTo>
                  <a:pt x="63" y="15"/>
                </a:lnTo>
                <a:lnTo>
                  <a:pt x="65" y="12"/>
                </a:lnTo>
                <a:lnTo>
                  <a:pt x="66" y="8"/>
                </a:lnTo>
                <a:lnTo>
                  <a:pt x="67" y="0"/>
                </a:lnTo>
                <a:lnTo>
                  <a:pt x="69" y="0"/>
                </a:lnTo>
                <a:lnTo>
                  <a:pt x="75" y="2"/>
                </a:lnTo>
                <a:lnTo>
                  <a:pt x="84" y="4"/>
                </a:lnTo>
                <a:lnTo>
                  <a:pt x="92" y="7"/>
                </a:lnTo>
                <a:lnTo>
                  <a:pt x="99" y="10"/>
                </a:lnTo>
                <a:lnTo>
                  <a:pt x="103" y="12"/>
                </a:lnTo>
                <a:lnTo>
                  <a:pt x="11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1383">
            <a:extLst>
              <a:ext uri="{FF2B5EF4-FFF2-40B4-BE49-F238E27FC236}">
                <a16:creationId xmlns:a16="http://schemas.microsoft.com/office/drawing/2014/main" id="{E5839B51-CA35-C918-DB06-39EEF6E3AB14}"/>
              </a:ext>
            </a:extLst>
          </p:cNvPr>
          <p:cNvSpPr>
            <a:spLocks/>
          </p:cNvSpPr>
          <p:nvPr/>
        </p:nvSpPr>
        <p:spPr bwMode="auto">
          <a:xfrm>
            <a:off x="6448456" y="1316042"/>
            <a:ext cx="427040" cy="357188"/>
          </a:xfrm>
          <a:custGeom>
            <a:avLst/>
            <a:gdLst>
              <a:gd name="T0" fmla="*/ 100 w 269"/>
              <a:gd name="T1" fmla="*/ 29 h 225"/>
              <a:gd name="T2" fmla="*/ 129 w 269"/>
              <a:gd name="T3" fmla="*/ 18 h 225"/>
              <a:gd name="T4" fmla="*/ 145 w 269"/>
              <a:gd name="T5" fmla="*/ 26 h 225"/>
              <a:gd name="T6" fmla="*/ 149 w 269"/>
              <a:gd name="T7" fmla="*/ 36 h 225"/>
              <a:gd name="T8" fmla="*/ 149 w 269"/>
              <a:gd name="T9" fmla="*/ 41 h 225"/>
              <a:gd name="T10" fmla="*/ 157 w 269"/>
              <a:gd name="T11" fmla="*/ 45 h 225"/>
              <a:gd name="T12" fmla="*/ 171 w 269"/>
              <a:gd name="T13" fmla="*/ 48 h 225"/>
              <a:gd name="T14" fmla="*/ 176 w 269"/>
              <a:gd name="T15" fmla="*/ 61 h 225"/>
              <a:gd name="T16" fmla="*/ 186 w 269"/>
              <a:gd name="T17" fmla="*/ 76 h 225"/>
              <a:gd name="T18" fmla="*/ 197 w 269"/>
              <a:gd name="T19" fmla="*/ 78 h 225"/>
              <a:gd name="T20" fmla="*/ 204 w 269"/>
              <a:gd name="T21" fmla="*/ 90 h 225"/>
              <a:gd name="T22" fmla="*/ 211 w 269"/>
              <a:gd name="T23" fmla="*/ 87 h 225"/>
              <a:gd name="T24" fmla="*/ 228 w 269"/>
              <a:gd name="T25" fmla="*/ 78 h 225"/>
              <a:gd name="T26" fmla="*/ 246 w 269"/>
              <a:gd name="T27" fmla="*/ 76 h 225"/>
              <a:gd name="T28" fmla="*/ 241 w 269"/>
              <a:gd name="T29" fmla="*/ 123 h 225"/>
              <a:gd name="T30" fmla="*/ 245 w 269"/>
              <a:gd name="T31" fmla="*/ 132 h 225"/>
              <a:gd name="T32" fmla="*/ 269 w 269"/>
              <a:gd name="T33" fmla="*/ 143 h 225"/>
              <a:gd name="T34" fmla="*/ 269 w 269"/>
              <a:gd name="T35" fmla="*/ 151 h 225"/>
              <a:gd name="T36" fmla="*/ 256 w 269"/>
              <a:gd name="T37" fmla="*/ 175 h 225"/>
              <a:gd name="T38" fmla="*/ 258 w 269"/>
              <a:gd name="T39" fmla="*/ 191 h 225"/>
              <a:gd name="T40" fmla="*/ 247 w 269"/>
              <a:gd name="T41" fmla="*/ 218 h 225"/>
              <a:gd name="T42" fmla="*/ 239 w 269"/>
              <a:gd name="T43" fmla="*/ 214 h 225"/>
              <a:gd name="T44" fmla="*/ 231 w 269"/>
              <a:gd name="T45" fmla="*/ 210 h 225"/>
              <a:gd name="T46" fmla="*/ 228 w 269"/>
              <a:gd name="T47" fmla="*/ 205 h 225"/>
              <a:gd name="T48" fmla="*/ 216 w 269"/>
              <a:gd name="T49" fmla="*/ 202 h 225"/>
              <a:gd name="T50" fmla="*/ 206 w 269"/>
              <a:gd name="T51" fmla="*/ 194 h 225"/>
              <a:gd name="T52" fmla="*/ 209 w 269"/>
              <a:gd name="T53" fmla="*/ 180 h 225"/>
              <a:gd name="T54" fmla="*/ 197 w 269"/>
              <a:gd name="T55" fmla="*/ 186 h 225"/>
              <a:gd name="T56" fmla="*/ 190 w 269"/>
              <a:gd name="T57" fmla="*/ 188 h 225"/>
              <a:gd name="T58" fmla="*/ 190 w 269"/>
              <a:gd name="T59" fmla="*/ 194 h 225"/>
              <a:gd name="T60" fmla="*/ 175 w 269"/>
              <a:gd name="T61" fmla="*/ 172 h 225"/>
              <a:gd name="T62" fmla="*/ 170 w 269"/>
              <a:gd name="T63" fmla="*/ 173 h 225"/>
              <a:gd name="T64" fmla="*/ 166 w 269"/>
              <a:gd name="T65" fmla="*/ 181 h 225"/>
              <a:gd name="T66" fmla="*/ 163 w 269"/>
              <a:gd name="T67" fmla="*/ 181 h 225"/>
              <a:gd name="T68" fmla="*/ 146 w 269"/>
              <a:gd name="T69" fmla="*/ 187 h 225"/>
              <a:gd name="T70" fmla="*/ 130 w 269"/>
              <a:gd name="T71" fmla="*/ 173 h 225"/>
              <a:gd name="T72" fmla="*/ 127 w 269"/>
              <a:gd name="T73" fmla="*/ 169 h 225"/>
              <a:gd name="T74" fmla="*/ 125 w 269"/>
              <a:gd name="T75" fmla="*/ 166 h 225"/>
              <a:gd name="T76" fmla="*/ 115 w 269"/>
              <a:gd name="T77" fmla="*/ 175 h 225"/>
              <a:gd name="T78" fmla="*/ 95 w 269"/>
              <a:gd name="T79" fmla="*/ 176 h 225"/>
              <a:gd name="T80" fmla="*/ 77 w 269"/>
              <a:gd name="T81" fmla="*/ 160 h 225"/>
              <a:gd name="T82" fmla="*/ 40 w 269"/>
              <a:gd name="T83" fmla="*/ 117 h 225"/>
              <a:gd name="T84" fmla="*/ 25 w 269"/>
              <a:gd name="T85" fmla="*/ 51 h 225"/>
              <a:gd name="T86" fmla="*/ 40 w 269"/>
              <a:gd name="T87" fmla="*/ 2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9" h="225">
                <a:moveTo>
                  <a:pt x="56" y="0"/>
                </a:moveTo>
                <a:lnTo>
                  <a:pt x="100" y="29"/>
                </a:lnTo>
                <a:lnTo>
                  <a:pt x="111" y="27"/>
                </a:lnTo>
                <a:lnTo>
                  <a:pt x="129" y="18"/>
                </a:lnTo>
                <a:lnTo>
                  <a:pt x="134" y="21"/>
                </a:lnTo>
                <a:lnTo>
                  <a:pt x="145" y="26"/>
                </a:lnTo>
                <a:lnTo>
                  <a:pt x="148" y="33"/>
                </a:lnTo>
                <a:lnTo>
                  <a:pt x="149" y="36"/>
                </a:lnTo>
                <a:lnTo>
                  <a:pt x="145" y="42"/>
                </a:lnTo>
                <a:lnTo>
                  <a:pt x="149" y="41"/>
                </a:lnTo>
                <a:lnTo>
                  <a:pt x="156" y="40"/>
                </a:lnTo>
                <a:lnTo>
                  <a:pt x="157" y="45"/>
                </a:lnTo>
                <a:lnTo>
                  <a:pt x="163" y="42"/>
                </a:lnTo>
                <a:lnTo>
                  <a:pt x="171" y="48"/>
                </a:lnTo>
                <a:lnTo>
                  <a:pt x="168" y="63"/>
                </a:lnTo>
                <a:lnTo>
                  <a:pt x="176" y="61"/>
                </a:lnTo>
                <a:lnTo>
                  <a:pt x="179" y="74"/>
                </a:lnTo>
                <a:lnTo>
                  <a:pt x="186" y="76"/>
                </a:lnTo>
                <a:lnTo>
                  <a:pt x="194" y="71"/>
                </a:lnTo>
                <a:lnTo>
                  <a:pt x="197" y="78"/>
                </a:lnTo>
                <a:lnTo>
                  <a:pt x="201" y="90"/>
                </a:lnTo>
                <a:lnTo>
                  <a:pt x="204" y="90"/>
                </a:lnTo>
                <a:lnTo>
                  <a:pt x="209" y="89"/>
                </a:lnTo>
                <a:lnTo>
                  <a:pt x="211" y="87"/>
                </a:lnTo>
                <a:lnTo>
                  <a:pt x="213" y="83"/>
                </a:lnTo>
                <a:lnTo>
                  <a:pt x="228" y="78"/>
                </a:lnTo>
                <a:lnTo>
                  <a:pt x="231" y="78"/>
                </a:lnTo>
                <a:lnTo>
                  <a:pt x="246" y="76"/>
                </a:lnTo>
                <a:lnTo>
                  <a:pt x="236" y="120"/>
                </a:lnTo>
                <a:lnTo>
                  <a:pt x="241" y="123"/>
                </a:lnTo>
                <a:lnTo>
                  <a:pt x="243" y="126"/>
                </a:lnTo>
                <a:lnTo>
                  <a:pt x="245" y="132"/>
                </a:lnTo>
                <a:lnTo>
                  <a:pt x="269" y="141"/>
                </a:lnTo>
                <a:lnTo>
                  <a:pt x="269" y="143"/>
                </a:lnTo>
                <a:lnTo>
                  <a:pt x="269" y="147"/>
                </a:lnTo>
                <a:lnTo>
                  <a:pt x="269" y="151"/>
                </a:lnTo>
                <a:lnTo>
                  <a:pt x="256" y="173"/>
                </a:lnTo>
                <a:lnTo>
                  <a:pt x="256" y="175"/>
                </a:lnTo>
                <a:lnTo>
                  <a:pt x="257" y="183"/>
                </a:lnTo>
                <a:lnTo>
                  <a:pt x="258" y="191"/>
                </a:lnTo>
                <a:lnTo>
                  <a:pt x="246" y="209"/>
                </a:lnTo>
                <a:lnTo>
                  <a:pt x="247" y="218"/>
                </a:lnTo>
                <a:lnTo>
                  <a:pt x="238" y="225"/>
                </a:lnTo>
                <a:lnTo>
                  <a:pt x="239" y="214"/>
                </a:lnTo>
                <a:lnTo>
                  <a:pt x="234" y="210"/>
                </a:lnTo>
                <a:lnTo>
                  <a:pt x="231" y="210"/>
                </a:lnTo>
                <a:lnTo>
                  <a:pt x="230" y="205"/>
                </a:lnTo>
                <a:lnTo>
                  <a:pt x="228" y="205"/>
                </a:lnTo>
                <a:lnTo>
                  <a:pt x="223" y="207"/>
                </a:lnTo>
                <a:lnTo>
                  <a:pt x="216" y="202"/>
                </a:lnTo>
                <a:lnTo>
                  <a:pt x="209" y="196"/>
                </a:lnTo>
                <a:lnTo>
                  <a:pt x="206" y="194"/>
                </a:lnTo>
                <a:lnTo>
                  <a:pt x="211" y="186"/>
                </a:lnTo>
                <a:lnTo>
                  <a:pt x="209" y="180"/>
                </a:lnTo>
                <a:lnTo>
                  <a:pt x="201" y="184"/>
                </a:lnTo>
                <a:lnTo>
                  <a:pt x="197" y="186"/>
                </a:lnTo>
                <a:lnTo>
                  <a:pt x="196" y="187"/>
                </a:lnTo>
                <a:lnTo>
                  <a:pt x="190" y="188"/>
                </a:lnTo>
                <a:lnTo>
                  <a:pt x="194" y="192"/>
                </a:lnTo>
                <a:lnTo>
                  <a:pt x="190" y="194"/>
                </a:lnTo>
                <a:lnTo>
                  <a:pt x="179" y="179"/>
                </a:lnTo>
                <a:lnTo>
                  <a:pt x="175" y="172"/>
                </a:lnTo>
                <a:lnTo>
                  <a:pt x="174" y="172"/>
                </a:lnTo>
                <a:lnTo>
                  <a:pt x="170" y="173"/>
                </a:lnTo>
                <a:lnTo>
                  <a:pt x="170" y="180"/>
                </a:lnTo>
                <a:lnTo>
                  <a:pt x="166" y="181"/>
                </a:lnTo>
                <a:lnTo>
                  <a:pt x="164" y="181"/>
                </a:lnTo>
                <a:lnTo>
                  <a:pt x="163" y="181"/>
                </a:lnTo>
                <a:lnTo>
                  <a:pt x="153" y="186"/>
                </a:lnTo>
                <a:lnTo>
                  <a:pt x="146" y="187"/>
                </a:lnTo>
                <a:lnTo>
                  <a:pt x="145" y="180"/>
                </a:lnTo>
                <a:lnTo>
                  <a:pt x="130" y="173"/>
                </a:lnTo>
                <a:lnTo>
                  <a:pt x="129" y="173"/>
                </a:lnTo>
                <a:lnTo>
                  <a:pt x="127" y="169"/>
                </a:lnTo>
                <a:lnTo>
                  <a:pt x="125" y="168"/>
                </a:lnTo>
                <a:lnTo>
                  <a:pt x="125" y="166"/>
                </a:lnTo>
                <a:lnTo>
                  <a:pt x="125" y="168"/>
                </a:lnTo>
                <a:lnTo>
                  <a:pt x="115" y="175"/>
                </a:lnTo>
                <a:lnTo>
                  <a:pt x="103" y="176"/>
                </a:lnTo>
                <a:lnTo>
                  <a:pt x="95" y="176"/>
                </a:lnTo>
                <a:lnTo>
                  <a:pt x="82" y="168"/>
                </a:lnTo>
                <a:lnTo>
                  <a:pt x="77" y="160"/>
                </a:lnTo>
                <a:lnTo>
                  <a:pt x="48" y="121"/>
                </a:lnTo>
                <a:lnTo>
                  <a:pt x="40" y="117"/>
                </a:lnTo>
                <a:lnTo>
                  <a:pt x="0" y="97"/>
                </a:lnTo>
                <a:lnTo>
                  <a:pt x="25" y="51"/>
                </a:lnTo>
                <a:lnTo>
                  <a:pt x="39" y="26"/>
                </a:lnTo>
                <a:lnTo>
                  <a:pt x="40" y="23"/>
                </a:lnTo>
                <a:lnTo>
                  <a:pt x="5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1384">
            <a:extLst>
              <a:ext uri="{FF2B5EF4-FFF2-40B4-BE49-F238E27FC236}">
                <a16:creationId xmlns:a16="http://schemas.microsoft.com/office/drawing/2014/main" id="{0C0B3BBC-D00E-BDFC-9303-7E9457D02233}"/>
              </a:ext>
            </a:extLst>
          </p:cNvPr>
          <p:cNvSpPr>
            <a:spLocks/>
          </p:cNvSpPr>
          <p:nvPr/>
        </p:nvSpPr>
        <p:spPr bwMode="auto">
          <a:xfrm>
            <a:off x="4949849" y="4087822"/>
            <a:ext cx="130176" cy="119063"/>
          </a:xfrm>
          <a:custGeom>
            <a:avLst/>
            <a:gdLst>
              <a:gd name="T0" fmla="*/ 0 w 82"/>
              <a:gd name="T1" fmla="*/ 75 h 75"/>
              <a:gd name="T2" fmla="*/ 8 w 82"/>
              <a:gd name="T3" fmla="*/ 73 h 75"/>
              <a:gd name="T4" fmla="*/ 13 w 82"/>
              <a:gd name="T5" fmla="*/ 69 h 75"/>
              <a:gd name="T6" fmla="*/ 13 w 82"/>
              <a:gd name="T7" fmla="*/ 68 h 75"/>
              <a:gd name="T8" fmla="*/ 8 w 82"/>
              <a:gd name="T9" fmla="*/ 55 h 75"/>
              <a:gd name="T10" fmla="*/ 15 w 82"/>
              <a:gd name="T11" fmla="*/ 49 h 75"/>
              <a:gd name="T12" fmla="*/ 15 w 82"/>
              <a:gd name="T13" fmla="*/ 47 h 75"/>
              <a:gd name="T14" fmla="*/ 19 w 82"/>
              <a:gd name="T15" fmla="*/ 34 h 75"/>
              <a:gd name="T16" fmla="*/ 19 w 82"/>
              <a:gd name="T17" fmla="*/ 32 h 75"/>
              <a:gd name="T18" fmla="*/ 18 w 82"/>
              <a:gd name="T19" fmla="*/ 27 h 75"/>
              <a:gd name="T20" fmla="*/ 13 w 82"/>
              <a:gd name="T21" fmla="*/ 27 h 75"/>
              <a:gd name="T22" fmla="*/ 10 w 82"/>
              <a:gd name="T23" fmla="*/ 27 h 75"/>
              <a:gd name="T24" fmla="*/ 10 w 82"/>
              <a:gd name="T25" fmla="*/ 24 h 75"/>
              <a:gd name="T26" fmla="*/ 6 w 82"/>
              <a:gd name="T27" fmla="*/ 12 h 75"/>
              <a:gd name="T28" fmla="*/ 4 w 82"/>
              <a:gd name="T29" fmla="*/ 6 h 75"/>
              <a:gd name="T30" fmla="*/ 7 w 82"/>
              <a:gd name="T31" fmla="*/ 5 h 75"/>
              <a:gd name="T32" fmla="*/ 8 w 82"/>
              <a:gd name="T33" fmla="*/ 5 h 75"/>
              <a:gd name="T34" fmla="*/ 26 w 82"/>
              <a:gd name="T35" fmla="*/ 2 h 75"/>
              <a:gd name="T36" fmla="*/ 32 w 82"/>
              <a:gd name="T37" fmla="*/ 1 h 75"/>
              <a:gd name="T38" fmla="*/ 41 w 82"/>
              <a:gd name="T39" fmla="*/ 0 h 75"/>
              <a:gd name="T40" fmla="*/ 52 w 82"/>
              <a:gd name="T41" fmla="*/ 16 h 75"/>
              <a:gd name="T42" fmla="*/ 58 w 82"/>
              <a:gd name="T43" fmla="*/ 38 h 75"/>
              <a:gd name="T44" fmla="*/ 67 w 82"/>
              <a:gd name="T45" fmla="*/ 35 h 75"/>
              <a:gd name="T46" fmla="*/ 82 w 82"/>
              <a:gd name="T47" fmla="*/ 3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2" h="75">
                <a:moveTo>
                  <a:pt x="0" y="75"/>
                </a:moveTo>
                <a:lnTo>
                  <a:pt x="8" y="73"/>
                </a:lnTo>
                <a:lnTo>
                  <a:pt x="13" y="69"/>
                </a:lnTo>
                <a:lnTo>
                  <a:pt x="13" y="68"/>
                </a:lnTo>
                <a:lnTo>
                  <a:pt x="8" y="55"/>
                </a:lnTo>
                <a:lnTo>
                  <a:pt x="15" y="49"/>
                </a:lnTo>
                <a:lnTo>
                  <a:pt x="15" y="47"/>
                </a:lnTo>
                <a:lnTo>
                  <a:pt x="19" y="34"/>
                </a:lnTo>
                <a:lnTo>
                  <a:pt x="19" y="32"/>
                </a:lnTo>
                <a:lnTo>
                  <a:pt x="18" y="27"/>
                </a:lnTo>
                <a:lnTo>
                  <a:pt x="13" y="27"/>
                </a:lnTo>
                <a:lnTo>
                  <a:pt x="10" y="27"/>
                </a:lnTo>
                <a:lnTo>
                  <a:pt x="10" y="24"/>
                </a:lnTo>
                <a:lnTo>
                  <a:pt x="6" y="12"/>
                </a:lnTo>
                <a:lnTo>
                  <a:pt x="4" y="6"/>
                </a:lnTo>
                <a:lnTo>
                  <a:pt x="7" y="5"/>
                </a:lnTo>
                <a:lnTo>
                  <a:pt x="8" y="5"/>
                </a:lnTo>
                <a:lnTo>
                  <a:pt x="26" y="2"/>
                </a:lnTo>
                <a:lnTo>
                  <a:pt x="32" y="1"/>
                </a:lnTo>
                <a:lnTo>
                  <a:pt x="41" y="0"/>
                </a:lnTo>
                <a:lnTo>
                  <a:pt x="52" y="16"/>
                </a:lnTo>
                <a:lnTo>
                  <a:pt x="58" y="38"/>
                </a:lnTo>
                <a:lnTo>
                  <a:pt x="67" y="35"/>
                </a:lnTo>
                <a:lnTo>
                  <a:pt x="82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1385">
            <a:extLst>
              <a:ext uri="{FF2B5EF4-FFF2-40B4-BE49-F238E27FC236}">
                <a16:creationId xmlns:a16="http://schemas.microsoft.com/office/drawing/2014/main" id="{559CEA78-7A4A-2220-6FC4-0E3894FDDC96}"/>
              </a:ext>
            </a:extLst>
          </p:cNvPr>
          <p:cNvSpPr>
            <a:spLocks/>
          </p:cNvSpPr>
          <p:nvPr/>
        </p:nvSpPr>
        <p:spPr bwMode="auto">
          <a:xfrm>
            <a:off x="4956199" y="4137034"/>
            <a:ext cx="133351" cy="103188"/>
          </a:xfrm>
          <a:custGeom>
            <a:avLst/>
            <a:gdLst>
              <a:gd name="T0" fmla="*/ 78 w 84"/>
              <a:gd name="T1" fmla="*/ 1 h 65"/>
              <a:gd name="T2" fmla="*/ 84 w 84"/>
              <a:gd name="T3" fmla="*/ 0 h 65"/>
              <a:gd name="T4" fmla="*/ 84 w 84"/>
              <a:gd name="T5" fmla="*/ 5 h 65"/>
              <a:gd name="T6" fmla="*/ 78 w 84"/>
              <a:gd name="T7" fmla="*/ 7 h 65"/>
              <a:gd name="T8" fmla="*/ 71 w 84"/>
              <a:gd name="T9" fmla="*/ 20 h 65"/>
              <a:gd name="T10" fmla="*/ 78 w 84"/>
              <a:gd name="T11" fmla="*/ 27 h 65"/>
              <a:gd name="T12" fmla="*/ 71 w 84"/>
              <a:gd name="T13" fmla="*/ 29 h 65"/>
              <a:gd name="T14" fmla="*/ 67 w 84"/>
              <a:gd name="T15" fmla="*/ 30 h 65"/>
              <a:gd name="T16" fmla="*/ 69 w 84"/>
              <a:gd name="T17" fmla="*/ 38 h 65"/>
              <a:gd name="T18" fmla="*/ 69 w 84"/>
              <a:gd name="T19" fmla="*/ 44 h 65"/>
              <a:gd name="T20" fmla="*/ 60 w 84"/>
              <a:gd name="T21" fmla="*/ 48 h 65"/>
              <a:gd name="T22" fmla="*/ 54 w 84"/>
              <a:gd name="T23" fmla="*/ 45 h 65"/>
              <a:gd name="T24" fmla="*/ 52 w 84"/>
              <a:gd name="T25" fmla="*/ 45 h 65"/>
              <a:gd name="T26" fmla="*/ 51 w 84"/>
              <a:gd name="T27" fmla="*/ 45 h 65"/>
              <a:gd name="T28" fmla="*/ 43 w 84"/>
              <a:gd name="T29" fmla="*/ 52 h 65"/>
              <a:gd name="T30" fmla="*/ 45 w 84"/>
              <a:gd name="T31" fmla="*/ 61 h 65"/>
              <a:gd name="T32" fmla="*/ 39 w 84"/>
              <a:gd name="T33" fmla="*/ 63 h 65"/>
              <a:gd name="T34" fmla="*/ 36 w 84"/>
              <a:gd name="T35" fmla="*/ 61 h 65"/>
              <a:gd name="T36" fmla="*/ 30 w 84"/>
              <a:gd name="T37" fmla="*/ 61 h 65"/>
              <a:gd name="T38" fmla="*/ 29 w 84"/>
              <a:gd name="T39" fmla="*/ 61 h 65"/>
              <a:gd name="T40" fmla="*/ 29 w 84"/>
              <a:gd name="T41" fmla="*/ 63 h 65"/>
              <a:gd name="T42" fmla="*/ 28 w 84"/>
              <a:gd name="T43" fmla="*/ 64 h 65"/>
              <a:gd name="T44" fmla="*/ 25 w 84"/>
              <a:gd name="T45" fmla="*/ 61 h 65"/>
              <a:gd name="T46" fmla="*/ 21 w 84"/>
              <a:gd name="T47" fmla="*/ 65 h 65"/>
              <a:gd name="T48" fmla="*/ 18 w 84"/>
              <a:gd name="T49" fmla="*/ 61 h 65"/>
              <a:gd name="T50" fmla="*/ 14 w 84"/>
              <a:gd name="T51" fmla="*/ 64 h 65"/>
              <a:gd name="T52" fmla="*/ 0 w 84"/>
              <a:gd name="T53" fmla="*/ 6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4" h="65">
                <a:moveTo>
                  <a:pt x="78" y="1"/>
                </a:moveTo>
                <a:lnTo>
                  <a:pt x="84" y="0"/>
                </a:lnTo>
                <a:lnTo>
                  <a:pt x="84" y="5"/>
                </a:lnTo>
                <a:lnTo>
                  <a:pt x="78" y="7"/>
                </a:lnTo>
                <a:lnTo>
                  <a:pt x="71" y="20"/>
                </a:lnTo>
                <a:lnTo>
                  <a:pt x="78" y="27"/>
                </a:lnTo>
                <a:lnTo>
                  <a:pt x="71" y="29"/>
                </a:lnTo>
                <a:lnTo>
                  <a:pt x="67" y="30"/>
                </a:lnTo>
                <a:lnTo>
                  <a:pt x="69" y="38"/>
                </a:lnTo>
                <a:lnTo>
                  <a:pt x="69" y="44"/>
                </a:lnTo>
                <a:lnTo>
                  <a:pt x="60" y="48"/>
                </a:lnTo>
                <a:lnTo>
                  <a:pt x="54" y="45"/>
                </a:lnTo>
                <a:lnTo>
                  <a:pt x="52" y="45"/>
                </a:lnTo>
                <a:lnTo>
                  <a:pt x="51" y="45"/>
                </a:lnTo>
                <a:lnTo>
                  <a:pt x="43" y="52"/>
                </a:lnTo>
                <a:lnTo>
                  <a:pt x="45" y="61"/>
                </a:lnTo>
                <a:lnTo>
                  <a:pt x="39" y="63"/>
                </a:lnTo>
                <a:lnTo>
                  <a:pt x="36" y="61"/>
                </a:lnTo>
                <a:lnTo>
                  <a:pt x="30" y="61"/>
                </a:lnTo>
                <a:lnTo>
                  <a:pt x="29" y="61"/>
                </a:lnTo>
                <a:lnTo>
                  <a:pt x="29" y="63"/>
                </a:lnTo>
                <a:lnTo>
                  <a:pt x="28" y="64"/>
                </a:lnTo>
                <a:lnTo>
                  <a:pt x="25" y="61"/>
                </a:lnTo>
                <a:lnTo>
                  <a:pt x="21" y="65"/>
                </a:lnTo>
                <a:lnTo>
                  <a:pt x="18" y="61"/>
                </a:lnTo>
                <a:lnTo>
                  <a:pt x="14" y="64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1386">
            <a:extLst>
              <a:ext uri="{FF2B5EF4-FFF2-40B4-BE49-F238E27FC236}">
                <a16:creationId xmlns:a16="http://schemas.microsoft.com/office/drawing/2014/main" id="{11D1AD24-26C2-990B-0C15-559F4664E3E7}"/>
              </a:ext>
            </a:extLst>
          </p:cNvPr>
          <p:cNvSpPr>
            <a:spLocks/>
          </p:cNvSpPr>
          <p:nvPr/>
        </p:nvSpPr>
        <p:spPr bwMode="auto">
          <a:xfrm>
            <a:off x="4983187" y="4206884"/>
            <a:ext cx="115888" cy="176213"/>
          </a:xfrm>
          <a:custGeom>
            <a:avLst/>
            <a:gdLst>
              <a:gd name="T0" fmla="*/ 52 w 73"/>
              <a:gd name="T1" fmla="*/ 2 h 111"/>
              <a:gd name="T2" fmla="*/ 63 w 73"/>
              <a:gd name="T3" fmla="*/ 10 h 111"/>
              <a:gd name="T4" fmla="*/ 64 w 73"/>
              <a:gd name="T5" fmla="*/ 10 h 111"/>
              <a:gd name="T6" fmla="*/ 64 w 73"/>
              <a:gd name="T7" fmla="*/ 12 h 111"/>
              <a:gd name="T8" fmla="*/ 61 w 73"/>
              <a:gd name="T9" fmla="*/ 15 h 111"/>
              <a:gd name="T10" fmla="*/ 63 w 73"/>
              <a:gd name="T11" fmla="*/ 21 h 111"/>
              <a:gd name="T12" fmla="*/ 60 w 73"/>
              <a:gd name="T13" fmla="*/ 30 h 111"/>
              <a:gd name="T14" fmla="*/ 58 w 73"/>
              <a:gd name="T15" fmla="*/ 32 h 111"/>
              <a:gd name="T16" fmla="*/ 56 w 73"/>
              <a:gd name="T17" fmla="*/ 45 h 111"/>
              <a:gd name="T18" fmla="*/ 61 w 73"/>
              <a:gd name="T19" fmla="*/ 47 h 111"/>
              <a:gd name="T20" fmla="*/ 63 w 73"/>
              <a:gd name="T21" fmla="*/ 51 h 111"/>
              <a:gd name="T22" fmla="*/ 63 w 73"/>
              <a:gd name="T23" fmla="*/ 53 h 111"/>
              <a:gd name="T24" fmla="*/ 65 w 73"/>
              <a:gd name="T25" fmla="*/ 54 h 111"/>
              <a:gd name="T26" fmla="*/ 73 w 73"/>
              <a:gd name="T27" fmla="*/ 55 h 111"/>
              <a:gd name="T28" fmla="*/ 64 w 73"/>
              <a:gd name="T29" fmla="*/ 58 h 111"/>
              <a:gd name="T30" fmla="*/ 63 w 73"/>
              <a:gd name="T31" fmla="*/ 58 h 111"/>
              <a:gd name="T32" fmla="*/ 54 w 73"/>
              <a:gd name="T33" fmla="*/ 69 h 111"/>
              <a:gd name="T34" fmla="*/ 54 w 73"/>
              <a:gd name="T35" fmla="*/ 73 h 111"/>
              <a:gd name="T36" fmla="*/ 54 w 73"/>
              <a:gd name="T37" fmla="*/ 85 h 111"/>
              <a:gd name="T38" fmla="*/ 56 w 73"/>
              <a:gd name="T39" fmla="*/ 95 h 111"/>
              <a:gd name="T40" fmla="*/ 56 w 73"/>
              <a:gd name="T41" fmla="*/ 96 h 111"/>
              <a:gd name="T42" fmla="*/ 49 w 73"/>
              <a:gd name="T43" fmla="*/ 106 h 111"/>
              <a:gd name="T44" fmla="*/ 42 w 73"/>
              <a:gd name="T45" fmla="*/ 111 h 111"/>
              <a:gd name="T46" fmla="*/ 37 w 73"/>
              <a:gd name="T47" fmla="*/ 106 h 111"/>
              <a:gd name="T48" fmla="*/ 38 w 73"/>
              <a:gd name="T49" fmla="*/ 102 h 111"/>
              <a:gd name="T50" fmla="*/ 38 w 73"/>
              <a:gd name="T51" fmla="*/ 96 h 111"/>
              <a:gd name="T52" fmla="*/ 39 w 73"/>
              <a:gd name="T53" fmla="*/ 92 h 111"/>
              <a:gd name="T54" fmla="*/ 34 w 73"/>
              <a:gd name="T55" fmla="*/ 87 h 111"/>
              <a:gd name="T56" fmla="*/ 37 w 73"/>
              <a:gd name="T57" fmla="*/ 81 h 111"/>
              <a:gd name="T58" fmla="*/ 32 w 73"/>
              <a:gd name="T59" fmla="*/ 75 h 111"/>
              <a:gd name="T60" fmla="*/ 26 w 73"/>
              <a:gd name="T61" fmla="*/ 76 h 111"/>
              <a:gd name="T62" fmla="*/ 22 w 73"/>
              <a:gd name="T63" fmla="*/ 76 h 111"/>
              <a:gd name="T64" fmla="*/ 16 w 73"/>
              <a:gd name="T65" fmla="*/ 72 h 111"/>
              <a:gd name="T66" fmla="*/ 16 w 73"/>
              <a:gd name="T67" fmla="*/ 60 h 111"/>
              <a:gd name="T68" fmla="*/ 24 w 73"/>
              <a:gd name="T69" fmla="*/ 55 h 111"/>
              <a:gd name="T70" fmla="*/ 20 w 73"/>
              <a:gd name="T71" fmla="*/ 53 h 111"/>
              <a:gd name="T72" fmla="*/ 22 w 73"/>
              <a:gd name="T73" fmla="*/ 51 h 111"/>
              <a:gd name="T74" fmla="*/ 22 w 73"/>
              <a:gd name="T75" fmla="*/ 50 h 111"/>
              <a:gd name="T76" fmla="*/ 16 w 73"/>
              <a:gd name="T77" fmla="*/ 46 h 111"/>
              <a:gd name="T78" fmla="*/ 16 w 73"/>
              <a:gd name="T79" fmla="*/ 36 h 111"/>
              <a:gd name="T80" fmla="*/ 15 w 73"/>
              <a:gd name="T81" fmla="*/ 30 h 111"/>
              <a:gd name="T82" fmla="*/ 11 w 73"/>
              <a:gd name="T83" fmla="*/ 30 h 111"/>
              <a:gd name="T84" fmla="*/ 1 w 73"/>
              <a:gd name="T85" fmla="*/ 32 h 111"/>
              <a:gd name="T86" fmla="*/ 0 w 73"/>
              <a:gd name="T87" fmla="*/ 27 h 111"/>
              <a:gd name="T88" fmla="*/ 4 w 73"/>
              <a:gd name="T89" fmla="*/ 24 h 111"/>
              <a:gd name="T90" fmla="*/ 4 w 73"/>
              <a:gd name="T91" fmla="*/ 21 h 111"/>
              <a:gd name="T92" fmla="*/ 8 w 73"/>
              <a:gd name="T93" fmla="*/ 17 h 111"/>
              <a:gd name="T94" fmla="*/ 11 w 73"/>
              <a:gd name="T95" fmla="*/ 20 h 111"/>
              <a:gd name="T96" fmla="*/ 12 w 73"/>
              <a:gd name="T97" fmla="*/ 19 h 111"/>
              <a:gd name="T98" fmla="*/ 12 w 73"/>
              <a:gd name="T99" fmla="*/ 17 h 111"/>
              <a:gd name="T100" fmla="*/ 13 w 73"/>
              <a:gd name="T101" fmla="*/ 17 h 111"/>
              <a:gd name="T102" fmla="*/ 19 w 73"/>
              <a:gd name="T103" fmla="*/ 17 h 111"/>
              <a:gd name="T104" fmla="*/ 22 w 73"/>
              <a:gd name="T105" fmla="*/ 19 h 111"/>
              <a:gd name="T106" fmla="*/ 28 w 73"/>
              <a:gd name="T107" fmla="*/ 17 h 111"/>
              <a:gd name="T108" fmla="*/ 26 w 73"/>
              <a:gd name="T109" fmla="*/ 8 h 111"/>
              <a:gd name="T110" fmla="*/ 34 w 73"/>
              <a:gd name="T111" fmla="*/ 1 h 111"/>
              <a:gd name="T112" fmla="*/ 35 w 73"/>
              <a:gd name="T113" fmla="*/ 1 h 111"/>
              <a:gd name="T114" fmla="*/ 37 w 73"/>
              <a:gd name="T115" fmla="*/ 1 h 111"/>
              <a:gd name="T116" fmla="*/ 43 w 73"/>
              <a:gd name="T117" fmla="*/ 4 h 111"/>
              <a:gd name="T118" fmla="*/ 52 w 73"/>
              <a:gd name="T119" fmla="*/ 0 h 111"/>
              <a:gd name="T120" fmla="*/ 52 w 73"/>
              <a:gd name="T121" fmla="*/ 2 h 111"/>
              <a:gd name="T122" fmla="*/ 52 w 73"/>
              <a:gd name="T123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" h="111">
                <a:moveTo>
                  <a:pt x="52" y="2"/>
                </a:moveTo>
                <a:lnTo>
                  <a:pt x="63" y="10"/>
                </a:lnTo>
                <a:lnTo>
                  <a:pt x="64" y="10"/>
                </a:lnTo>
                <a:lnTo>
                  <a:pt x="64" y="12"/>
                </a:lnTo>
                <a:lnTo>
                  <a:pt x="61" y="15"/>
                </a:lnTo>
                <a:lnTo>
                  <a:pt x="63" y="21"/>
                </a:lnTo>
                <a:lnTo>
                  <a:pt x="60" y="30"/>
                </a:lnTo>
                <a:lnTo>
                  <a:pt x="58" y="32"/>
                </a:lnTo>
                <a:lnTo>
                  <a:pt x="56" y="45"/>
                </a:lnTo>
                <a:lnTo>
                  <a:pt x="61" y="47"/>
                </a:lnTo>
                <a:lnTo>
                  <a:pt x="63" y="51"/>
                </a:lnTo>
                <a:lnTo>
                  <a:pt x="63" y="53"/>
                </a:lnTo>
                <a:lnTo>
                  <a:pt x="65" y="54"/>
                </a:lnTo>
                <a:lnTo>
                  <a:pt x="73" y="55"/>
                </a:lnTo>
                <a:lnTo>
                  <a:pt x="64" y="58"/>
                </a:lnTo>
                <a:lnTo>
                  <a:pt x="63" y="58"/>
                </a:lnTo>
                <a:lnTo>
                  <a:pt x="54" y="69"/>
                </a:lnTo>
                <a:lnTo>
                  <a:pt x="54" y="73"/>
                </a:lnTo>
                <a:lnTo>
                  <a:pt x="54" y="85"/>
                </a:lnTo>
                <a:lnTo>
                  <a:pt x="56" y="95"/>
                </a:lnTo>
                <a:lnTo>
                  <a:pt x="56" y="96"/>
                </a:lnTo>
                <a:lnTo>
                  <a:pt x="49" y="106"/>
                </a:lnTo>
                <a:lnTo>
                  <a:pt x="42" y="111"/>
                </a:lnTo>
                <a:lnTo>
                  <a:pt x="37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7" y="81"/>
                </a:lnTo>
                <a:lnTo>
                  <a:pt x="32" y="75"/>
                </a:lnTo>
                <a:lnTo>
                  <a:pt x="26" y="76"/>
                </a:lnTo>
                <a:lnTo>
                  <a:pt x="22" y="76"/>
                </a:lnTo>
                <a:lnTo>
                  <a:pt x="16" y="72"/>
                </a:lnTo>
                <a:lnTo>
                  <a:pt x="16" y="60"/>
                </a:lnTo>
                <a:lnTo>
                  <a:pt x="24" y="55"/>
                </a:lnTo>
                <a:lnTo>
                  <a:pt x="20" y="53"/>
                </a:lnTo>
                <a:lnTo>
                  <a:pt x="22" y="51"/>
                </a:lnTo>
                <a:lnTo>
                  <a:pt x="22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1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1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2" y="19"/>
                </a:lnTo>
                <a:lnTo>
                  <a:pt x="28" y="17"/>
                </a:lnTo>
                <a:lnTo>
                  <a:pt x="26" y="8"/>
                </a:lnTo>
                <a:lnTo>
                  <a:pt x="34" y="1"/>
                </a:lnTo>
                <a:lnTo>
                  <a:pt x="35" y="1"/>
                </a:lnTo>
                <a:lnTo>
                  <a:pt x="37" y="1"/>
                </a:lnTo>
                <a:lnTo>
                  <a:pt x="43" y="4"/>
                </a:lnTo>
                <a:lnTo>
                  <a:pt x="52" y="0"/>
                </a:lnTo>
                <a:lnTo>
                  <a:pt x="52" y="2"/>
                </a:lnTo>
                <a:lnTo>
                  <a:pt x="52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1387">
            <a:extLst>
              <a:ext uri="{FF2B5EF4-FFF2-40B4-BE49-F238E27FC236}">
                <a16:creationId xmlns:a16="http://schemas.microsoft.com/office/drawing/2014/main" id="{65413953-8BB6-396D-A77A-7155EF79131A}"/>
              </a:ext>
            </a:extLst>
          </p:cNvPr>
          <p:cNvSpPr>
            <a:spLocks/>
          </p:cNvSpPr>
          <p:nvPr/>
        </p:nvSpPr>
        <p:spPr bwMode="auto">
          <a:xfrm>
            <a:off x="4622822" y="4381510"/>
            <a:ext cx="184151" cy="233363"/>
          </a:xfrm>
          <a:custGeom>
            <a:avLst/>
            <a:gdLst>
              <a:gd name="T0" fmla="*/ 77 w 116"/>
              <a:gd name="T1" fmla="*/ 23 h 147"/>
              <a:gd name="T2" fmla="*/ 85 w 116"/>
              <a:gd name="T3" fmla="*/ 29 h 147"/>
              <a:gd name="T4" fmla="*/ 97 w 116"/>
              <a:gd name="T5" fmla="*/ 33 h 147"/>
              <a:gd name="T6" fmla="*/ 103 w 116"/>
              <a:gd name="T7" fmla="*/ 45 h 147"/>
              <a:gd name="T8" fmla="*/ 100 w 116"/>
              <a:gd name="T9" fmla="*/ 53 h 147"/>
              <a:gd name="T10" fmla="*/ 97 w 116"/>
              <a:gd name="T11" fmla="*/ 75 h 147"/>
              <a:gd name="T12" fmla="*/ 116 w 116"/>
              <a:gd name="T13" fmla="*/ 109 h 147"/>
              <a:gd name="T14" fmla="*/ 108 w 116"/>
              <a:gd name="T15" fmla="*/ 117 h 147"/>
              <a:gd name="T16" fmla="*/ 104 w 116"/>
              <a:gd name="T17" fmla="*/ 123 h 147"/>
              <a:gd name="T18" fmla="*/ 98 w 116"/>
              <a:gd name="T19" fmla="*/ 130 h 147"/>
              <a:gd name="T20" fmla="*/ 68 w 116"/>
              <a:gd name="T21" fmla="*/ 147 h 147"/>
              <a:gd name="T22" fmla="*/ 53 w 116"/>
              <a:gd name="T23" fmla="*/ 140 h 147"/>
              <a:gd name="T24" fmla="*/ 52 w 116"/>
              <a:gd name="T25" fmla="*/ 131 h 147"/>
              <a:gd name="T26" fmla="*/ 53 w 116"/>
              <a:gd name="T27" fmla="*/ 117 h 147"/>
              <a:gd name="T28" fmla="*/ 62 w 116"/>
              <a:gd name="T29" fmla="*/ 104 h 147"/>
              <a:gd name="T30" fmla="*/ 66 w 116"/>
              <a:gd name="T31" fmla="*/ 97 h 147"/>
              <a:gd name="T32" fmla="*/ 70 w 116"/>
              <a:gd name="T33" fmla="*/ 94 h 147"/>
              <a:gd name="T34" fmla="*/ 62 w 116"/>
              <a:gd name="T35" fmla="*/ 79 h 147"/>
              <a:gd name="T36" fmla="*/ 52 w 116"/>
              <a:gd name="T37" fmla="*/ 75 h 147"/>
              <a:gd name="T38" fmla="*/ 44 w 116"/>
              <a:gd name="T39" fmla="*/ 74 h 147"/>
              <a:gd name="T40" fmla="*/ 32 w 116"/>
              <a:gd name="T41" fmla="*/ 76 h 147"/>
              <a:gd name="T42" fmla="*/ 15 w 116"/>
              <a:gd name="T43" fmla="*/ 82 h 147"/>
              <a:gd name="T44" fmla="*/ 11 w 116"/>
              <a:gd name="T45" fmla="*/ 71 h 147"/>
              <a:gd name="T46" fmla="*/ 0 w 116"/>
              <a:gd name="T47" fmla="*/ 56 h 147"/>
              <a:gd name="T48" fmla="*/ 8 w 116"/>
              <a:gd name="T49" fmla="*/ 44 h 147"/>
              <a:gd name="T50" fmla="*/ 11 w 116"/>
              <a:gd name="T51" fmla="*/ 41 h 147"/>
              <a:gd name="T52" fmla="*/ 0 w 116"/>
              <a:gd name="T53" fmla="*/ 29 h 147"/>
              <a:gd name="T54" fmla="*/ 3 w 116"/>
              <a:gd name="T55" fmla="*/ 19 h 147"/>
              <a:gd name="T56" fmla="*/ 21 w 116"/>
              <a:gd name="T57" fmla="*/ 18 h 147"/>
              <a:gd name="T58" fmla="*/ 38 w 116"/>
              <a:gd name="T59" fmla="*/ 8 h 147"/>
              <a:gd name="T60" fmla="*/ 68 w 116"/>
              <a:gd name="T61" fmla="*/ 0 h 147"/>
              <a:gd name="T62" fmla="*/ 70 w 116"/>
              <a:gd name="T63" fmla="*/ 5 h 147"/>
              <a:gd name="T64" fmla="*/ 79 w 116"/>
              <a:gd name="T65" fmla="*/ 1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" h="147">
                <a:moveTo>
                  <a:pt x="79" y="12"/>
                </a:moveTo>
                <a:lnTo>
                  <a:pt x="77" y="23"/>
                </a:lnTo>
                <a:lnTo>
                  <a:pt x="81" y="30"/>
                </a:lnTo>
                <a:lnTo>
                  <a:pt x="85" y="29"/>
                </a:lnTo>
                <a:lnTo>
                  <a:pt x="88" y="31"/>
                </a:lnTo>
                <a:lnTo>
                  <a:pt x="97" y="33"/>
                </a:lnTo>
                <a:lnTo>
                  <a:pt x="107" y="41"/>
                </a:lnTo>
                <a:lnTo>
                  <a:pt x="103" y="45"/>
                </a:lnTo>
                <a:lnTo>
                  <a:pt x="108" y="53"/>
                </a:lnTo>
                <a:lnTo>
                  <a:pt x="100" y="53"/>
                </a:lnTo>
                <a:lnTo>
                  <a:pt x="96" y="61"/>
                </a:lnTo>
                <a:lnTo>
                  <a:pt x="97" y="75"/>
                </a:lnTo>
                <a:lnTo>
                  <a:pt x="116" y="97"/>
                </a:lnTo>
                <a:lnTo>
                  <a:pt x="116" y="109"/>
                </a:lnTo>
                <a:lnTo>
                  <a:pt x="109" y="117"/>
                </a:lnTo>
                <a:lnTo>
                  <a:pt x="108" y="117"/>
                </a:lnTo>
                <a:lnTo>
                  <a:pt x="105" y="121"/>
                </a:lnTo>
                <a:lnTo>
                  <a:pt x="104" y="123"/>
                </a:lnTo>
                <a:lnTo>
                  <a:pt x="98" y="128"/>
                </a:lnTo>
                <a:lnTo>
                  <a:pt x="98" y="130"/>
                </a:lnTo>
                <a:lnTo>
                  <a:pt x="85" y="146"/>
                </a:lnTo>
                <a:lnTo>
                  <a:pt x="68" y="147"/>
                </a:lnTo>
                <a:lnTo>
                  <a:pt x="64" y="140"/>
                </a:lnTo>
                <a:lnTo>
                  <a:pt x="53" y="140"/>
                </a:lnTo>
                <a:lnTo>
                  <a:pt x="48" y="136"/>
                </a:lnTo>
                <a:lnTo>
                  <a:pt x="52" y="131"/>
                </a:lnTo>
                <a:lnTo>
                  <a:pt x="44" y="119"/>
                </a:lnTo>
                <a:lnTo>
                  <a:pt x="53" y="117"/>
                </a:lnTo>
                <a:lnTo>
                  <a:pt x="56" y="108"/>
                </a:lnTo>
                <a:lnTo>
                  <a:pt x="62" y="104"/>
                </a:lnTo>
                <a:lnTo>
                  <a:pt x="63" y="98"/>
                </a:lnTo>
                <a:lnTo>
                  <a:pt x="66" y="97"/>
                </a:lnTo>
                <a:lnTo>
                  <a:pt x="70" y="95"/>
                </a:lnTo>
                <a:lnTo>
                  <a:pt x="70" y="94"/>
                </a:lnTo>
                <a:lnTo>
                  <a:pt x="67" y="87"/>
                </a:lnTo>
                <a:lnTo>
                  <a:pt x="62" y="79"/>
                </a:lnTo>
                <a:lnTo>
                  <a:pt x="53" y="75"/>
                </a:lnTo>
                <a:lnTo>
                  <a:pt x="52" y="75"/>
                </a:lnTo>
                <a:lnTo>
                  <a:pt x="48" y="72"/>
                </a:lnTo>
                <a:lnTo>
                  <a:pt x="44" y="74"/>
                </a:lnTo>
                <a:lnTo>
                  <a:pt x="45" y="78"/>
                </a:lnTo>
                <a:lnTo>
                  <a:pt x="32" y="76"/>
                </a:lnTo>
                <a:lnTo>
                  <a:pt x="22" y="83"/>
                </a:lnTo>
                <a:lnTo>
                  <a:pt x="15" y="82"/>
                </a:lnTo>
                <a:lnTo>
                  <a:pt x="11" y="74"/>
                </a:lnTo>
                <a:lnTo>
                  <a:pt x="11" y="71"/>
                </a:lnTo>
                <a:lnTo>
                  <a:pt x="11" y="63"/>
                </a:lnTo>
                <a:lnTo>
                  <a:pt x="0" y="56"/>
                </a:lnTo>
                <a:lnTo>
                  <a:pt x="0" y="49"/>
                </a:lnTo>
                <a:lnTo>
                  <a:pt x="8" y="44"/>
                </a:lnTo>
                <a:lnTo>
                  <a:pt x="8" y="42"/>
                </a:lnTo>
                <a:lnTo>
                  <a:pt x="11" y="41"/>
                </a:lnTo>
                <a:lnTo>
                  <a:pt x="7" y="37"/>
                </a:lnTo>
                <a:lnTo>
                  <a:pt x="0" y="29"/>
                </a:lnTo>
                <a:lnTo>
                  <a:pt x="3" y="22"/>
                </a:lnTo>
                <a:lnTo>
                  <a:pt x="3" y="19"/>
                </a:lnTo>
                <a:lnTo>
                  <a:pt x="4" y="15"/>
                </a:lnTo>
                <a:lnTo>
                  <a:pt x="21" y="18"/>
                </a:lnTo>
                <a:lnTo>
                  <a:pt x="32" y="11"/>
                </a:lnTo>
                <a:lnTo>
                  <a:pt x="38" y="8"/>
                </a:lnTo>
                <a:lnTo>
                  <a:pt x="62" y="1"/>
                </a:lnTo>
                <a:lnTo>
                  <a:pt x="68" y="0"/>
                </a:lnTo>
                <a:lnTo>
                  <a:pt x="70" y="3"/>
                </a:lnTo>
                <a:lnTo>
                  <a:pt x="70" y="5"/>
                </a:lnTo>
                <a:lnTo>
                  <a:pt x="71" y="8"/>
                </a:lnTo>
                <a:lnTo>
                  <a:pt x="7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1388">
            <a:extLst>
              <a:ext uri="{FF2B5EF4-FFF2-40B4-BE49-F238E27FC236}">
                <a16:creationId xmlns:a16="http://schemas.microsoft.com/office/drawing/2014/main" id="{10498948-7E32-8613-1EBC-38524A758B9C}"/>
              </a:ext>
            </a:extLst>
          </p:cNvPr>
          <p:cNvSpPr>
            <a:spLocks/>
          </p:cNvSpPr>
          <p:nvPr/>
        </p:nvSpPr>
        <p:spPr bwMode="auto">
          <a:xfrm>
            <a:off x="4757760" y="4546610"/>
            <a:ext cx="263526" cy="155575"/>
          </a:xfrm>
          <a:custGeom>
            <a:avLst/>
            <a:gdLst>
              <a:gd name="T0" fmla="*/ 116 w 166"/>
              <a:gd name="T1" fmla="*/ 1 h 98"/>
              <a:gd name="T2" fmla="*/ 120 w 166"/>
              <a:gd name="T3" fmla="*/ 8 h 98"/>
              <a:gd name="T4" fmla="*/ 138 w 166"/>
              <a:gd name="T5" fmla="*/ 4 h 98"/>
              <a:gd name="T6" fmla="*/ 153 w 166"/>
              <a:gd name="T7" fmla="*/ 13 h 98"/>
              <a:gd name="T8" fmla="*/ 154 w 166"/>
              <a:gd name="T9" fmla="*/ 13 h 98"/>
              <a:gd name="T10" fmla="*/ 162 w 166"/>
              <a:gd name="T11" fmla="*/ 30 h 98"/>
              <a:gd name="T12" fmla="*/ 166 w 166"/>
              <a:gd name="T13" fmla="*/ 39 h 98"/>
              <a:gd name="T14" fmla="*/ 161 w 166"/>
              <a:gd name="T15" fmla="*/ 54 h 98"/>
              <a:gd name="T16" fmla="*/ 153 w 166"/>
              <a:gd name="T17" fmla="*/ 58 h 98"/>
              <a:gd name="T18" fmla="*/ 147 w 166"/>
              <a:gd name="T19" fmla="*/ 62 h 98"/>
              <a:gd name="T20" fmla="*/ 139 w 166"/>
              <a:gd name="T21" fmla="*/ 66 h 98"/>
              <a:gd name="T22" fmla="*/ 136 w 166"/>
              <a:gd name="T23" fmla="*/ 69 h 98"/>
              <a:gd name="T24" fmla="*/ 135 w 166"/>
              <a:gd name="T25" fmla="*/ 69 h 98"/>
              <a:gd name="T26" fmla="*/ 134 w 166"/>
              <a:gd name="T27" fmla="*/ 73 h 98"/>
              <a:gd name="T28" fmla="*/ 136 w 166"/>
              <a:gd name="T29" fmla="*/ 76 h 98"/>
              <a:gd name="T30" fmla="*/ 136 w 166"/>
              <a:gd name="T31" fmla="*/ 79 h 98"/>
              <a:gd name="T32" fmla="*/ 136 w 166"/>
              <a:gd name="T33" fmla="*/ 80 h 98"/>
              <a:gd name="T34" fmla="*/ 134 w 166"/>
              <a:gd name="T35" fmla="*/ 83 h 98"/>
              <a:gd name="T36" fmla="*/ 131 w 166"/>
              <a:gd name="T37" fmla="*/ 87 h 98"/>
              <a:gd name="T38" fmla="*/ 128 w 166"/>
              <a:gd name="T39" fmla="*/ 90 h 98"/>
              <a:gd name="T40" fmla="*/ 125 w 166"/>
              <a:gd name="T41" fmla="*/ 90 h 98"/>
              <a:gd name="T42" fmla="*/ 123 w 166"/>
              <a:gd name="T43" fmla="*/ 90 h 98"/>
              <a:gd name="T44" fmla="*/ 123 w 166"/>
              <a:gd name="T45" fmla="*/ 98 h 98"/>
              <a:gd name="T46" fmla="*/ 114 w 166"/>
              <a:gd name="T47" fmla="*/ 98 h 98"/>
              <a:gd name="T48" fmla="*/ 105 w 166"/>
              <a:gd name="T49" fmla="*/ 98 h 98"/>
              <a:gd name="T50" fmla="*/ 91 w 166"/>
              <a:gd name="T51" fmla="*/ 92 h 98"/>
              <a:gd name="T52" fmla="*/ 80 w 166"/>
              <a:gd name="T53" fmla="*/ 96 h 98"/>
              <a:gd name="T54" fmla="*/ 69 w 166"/>
              <a:gd name="T55" fmla="*/ 96 h 98"/>
              <a:gd name="T56" fmla="*/ 23 w 166"/>
              <a:gd name="T57" fmla="*/ 92 h 98"/>
              <a:gd name="T58" fmla="*/ 8 w 166"/>
              <a:gd name="T59" fmla="*/ 77 h 98"/>
              <a:gd name="T60" fmla="*/ 0 w 166"/>
              <a:gd name="T61" fmla="*/ 42 h 98"/>
              <a:gd name="T62" fmla="*/ 13 w 166"/>
              <a:gd name="T63" fmla="*/ 26 h 98"/>
              <a:gd name="T64" fmla="*/ 13 w 166"/>
              <a:gd name="T65" fmla="*/ 24 h 98"/>
              <a:gd name="T66" fmla="*/ 19 w 166"/>
              <a:gd name="T67" fmla="*/ 19 h 98"/>
              <a:gd name="T68" fmla="*/ 20 w 166"/>
              <a:gd name="T69" fmla="*/ 17 h 98"/>
              <a:gd name="T70" fmla="*/ 23 w 166"/>
              <a:gd name="T71" fmla="*/ 13 h 98"/>
              <a:gd name="T72" fmla="*/ 24 w 166"/>
              <a:gd name="T73" fmla="*/ 13 h 98"/>
              <a:gd name="T74" fmla="*/ 31 w 166"/>
              <a:gd name="T75" fmla="*/ 5 h 98"/>
              <a:gd name="T76" fmla="*/ 54 w 166"/>
              <a:gd name="T77" fmla="*/ 0 h 98"/>
              <a:gd name="T78" fmla="*/ 86 w 166"/>
              <a:gd name="T79" fmla="*/ 0 h 98"/>
              <a:gd name="T80" fmla="*/ 97 w 166"/>
              <a:gd name="T81" fmla="*/ 0 h 98"/>
              <a:gd name="T82" fmla="*/ 116 w 166"/>
              <a:gd name="T83" fmla="*/ 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116" y="1"/>
                </a:moveTo>
                <a:lnTo>
                  <a:pt x="120" y="8"/>
                </a:lnTo>
                <a:lnTo>
                  <a:pt x="138" y="4"/>
                </a:lnTo>
                <a:lnTo>
                  <a:pt x="153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3" y="58"/>
                </a:lnTo>
                <a:lnTo>
                  <a:pt x="147" y="62"/>
                </a:lnTo>
                <a:lnTo>
                  <a:pt x="139" y="66"/>
                </a:lnTo>
                <a:lnTo>
                  <a:pt x="136" y="69"/>
                </a:lnTo>
                <a:lnTo>
                  <a:pt x="135" y="69"/>
                </a:lnTo>
                <a:lnTo>
                  <a:pt x="134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4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3" y="90"/>
                </a:lnTo>
                <a:lnTo>
                  <a:pt x="123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6"/>
                </a:lnTo>
                <a:lnTo>
                  <a:pt x="69" y="96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  <a:lnTo>
                  <a:pt x="116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1389">
            <a:extLst>
              <a:ext uri="{FF2B5EF4-FFF2-40B4-BE49-F238E27FC236}">
                <a16:creationId xmlns:a16="http://schemas.microsoft.com/office/drawing/2014/main" id="{3E39F689-7DBF-B768-C667-2C193BA08847}"/>
              </a:ext>
            </a:extLst>
          </p:cNvPr>
          <p:cNvSpPr>
            <a:spLocks/>
          </p:cNvSpPr>
          <p:nvPr/>
        </p:nvSpPr>
        <p:spPr bwMode="auto">
          <a:xfrm>
            <a:off x="4824436" y="4702185"/>
            <a:ext cx="203201" cy="263525"/>
          </a:xfrm>
          <a:custGeom>
            <a:avLst/>
            <a:gdLst>
              <a:gd name="T0" fmla="*/ 120 w 128"/>
              <a:gd name="T1" fmla="*/ 64 h 166"/>
              <a:gd name="T2" fmla="*/ 115 w 128"/>
              <a:gd name="T3" fmla="*/ 67 h 166"/>
              <a:gd name="T4" fmla="*/ 108 w 128"/>
              <a:gd name="T5" fmla="*/ 65 h 166"/>
              <a:gd name="T6" fmla="*/ 100 w 128"/>
              <a:gd name="T7" fmla="*/ 61 h 166"/>
              <a:gd name="T8" fmla="*/ 90 w 128"/>
              <a:gd name="T9" fmla="*/ 69 h 166"/>
              <a:gd name="T10" fmla="*/ 86 w 128"/>
              <a:gd name="T11" fmla="*/ 94 h 166"/>
              <a:gd name="T12" fmla="*/ 83 w 128"/>
              <a:gd name="T13" fmla="*/ 113 h 166"/>
              <a:gd name="T14" fmla="*/ 78 w 128"/>
              <a:gd name="T15" fmla="*/ 135 h 166"/>
              <a:gd name="T16" fmla="*/ 60 w 128"/>
              <a:gd name="T17" fmla="*/ 131 h 166"/>
              <a:gd name="T18" fmla="*/ 52 w 128"/>
              <a:gd name="T19" fmla="*/ 147 h 166"/>
              <a:gd name="T20" fmla="*/ 67 w 128"/>
              <a:gd name="T21" fmla="*/ 147 h 166"/>
              <a:gd name="T22" fmla="*/ 83 w 128"/>
              <a:gd name="T23" fmla="*/ 146 h 166"/>
              <a:gd name="T24" fmla="*/ 83 w 128"/>
              <a:gd name="T25" fmla="*/ 154 h 166"/>
              <a:gd name="T26" fmla="*/ 40 w 128"/>
              <a:gd name="T27" fmla="*/ 148 h 166"/>
              <a:gd name="T28" fmla="*/ 29 w 128"/>
              <a:gd name="T29" fmla="*/ 161 h 166"/>
              <a:gd name="T30" fmla="*/ 22 w 128"/>
              <a:gd name="T31" fmla="*/ 161 h 166"/>
              <a:gd name="T32" fmla="*/ 4 w 128"/>
              <a:gd name="T33" fmla="*/ 158 h 166"/>
              <a:gd name="T34" fmla="*/ 0 w 128"/>
              <a:gd name="T35" fmla="*/ 143 h 166"/>
              <a:gd name="T36" fmla="*/ 15 w 128"/>
              <a:gd name="T37" fmla="*/ 127 h 166"/>
              <a:gd name="T38" fmla="*/ 8 w 128"/>
              <a:gd name="T39" fmla="*/ 109 h 166"/>
              <a:gd name="T40" fmla="*/ 38 w 128"/>
              <a:gd name="T41" fmla="*/ 106 h 166"/>
              <a:gd name="T42" fmla="*/ 52 w 128"/>
              <a:gd name="T43" fmla="*/ 95 h 166"/>
              <a:gd name="T44" fmla="*/ 63 w 128"/>
              <a:gd name="T45" fmla="*/ 73 h 166"/>
              <a:gd name="T46" fmla="*/ 70 w 128"/>
              <a:gd name="T47" fmla="*/ 73 h 166"/>
              <a:gd name="T48" fmla="*/ 66 w 128"/>
              <a:gd name="T49" fmla="*/ 54 h 166"/>
              <a:gd name="T50" fmla="*/ 57 w 128"/>
              <a:gd name="T51" fmla="*/ 49 h 166"/>
              <a:gd name="T52" fmla="*/ 57 w 128"/>
              <a:gd name="T53" fmla="*/ 45 h 166"/>
              <a:gd name="T54" fmla="*/ 59 w 128"/>
              <a:gd name="T55" fmla="*/ 35 h 166"/>
              <a:gd name="T56" fmla="*/ 60 w 128"/>
              <a:gd name="T57" fmla="*/ 26 h 166"/>
              <a:gd name="T58" fmla="*/ 64 w 128"/>
              <a:gd name="T59" fmla="*/ 16 h 166"/>
              <a:gd name="T60" fmla="*/ 62 w 128"/>
              <a:gd name="T61" fmla="*/ 11 h 166"/>
              <a:gd name="T62" fmla="*/ 72 w 128"/>
              <a:gd name="T63" fmla="*/ 0 h 166"/>
              <a:gd name="T64" fmla="*/ 94 w 128"/>
              <a:gd name="T65" fmla="*/ 18 h 166"/>
              <a:gd name="T66" fmla="*/ 102 w 128"/>
              <a:gd name="T67" fmla="*/ 31 h 166"/>
              <a:gd name="T68" fmla="*/ 113 w 128"/>
              <a:gd name="T69" fmla="*/ 37 h 166"/>
              <a:gd name="T70" fmla="*/ 112 w 128"/>
              <a:gd name="T71" fmla="*/ 43 h 166"/>
              <a:gd name="T72" fmla="*/ 111 w 128"/>
              <a:gd name="T73" fmla="*/ 48 h 166"/>
              <a:gd name="T74" fmla="*/ 128 w 128"/>
              <a:gd name="T75" fmla="*/ 58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28" y="58"/>
                </a:move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1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6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8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2" y="157"/>
                </a:lnTo>
                <a:lnTo>
                  <a:pt x="0" y="143"/>
                </a:lnTo>
                <a:lnTo>
                  <a:pt x="19" y="133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1" y="97"/>
                </a:lnTo>
                <a:lnTo>
                  <a:pt x="52" y="95"/>
                </a:lnTo>
                <a:lnTo>
                  <a:pt x="56" y="79"/>
                </a:lnTo>
                <a:lnTo>
                  <a:pt x="63" y="73"/>
                </a:lnTo>
                <a:lnTo>
                  <a:pt x="67" y="71"/>
                </a:lnTo>
                <a:lnTo>
                  <a:pt x="70" y="73"/>
                </a:lnTo>
                <a:lnTo>
                  <a:pt x="70" y="67"/>
                </a:lnTo>
                <a:lnTo>
                  <a:pt x="66" y="54"/>
                </a:lnTo>
                <a:lnTo>
                  <a:pt x="62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3"/>
                </a:lnTo>
                <a:lnTo>
                  <a:pt x="62" y="11"/>
                </a:lnTo>
                <a:lnTo>
                  <a:pt x="63" y="0"/>
                </a:lnTo>
                <a:lnTo>
                  <a:pt x="72" y="0"/>
                </a:lnTo>
                <a:lnTo>
                  <a:pt x="81" y="0"/>
                </a:lnTo>
                <a:lnTo>
                  <a:pt x="94" y="18"/>
                </a:lnTo>
                <a:lnTo>
                  <a:pt x="100" y="28"/>
                </a:lnTo>
                <a:lnTo>
                  <a:pt x="102" y="31"/>
                </a:lnTo>
                <a:lnTo>
                  <a:pt x="111" y="34"/>
                </a:lnTo>
                <a:lnTo>
                  <a:pt x="113" y="37"/>
                </a:lnTo>
                <a:lnTo>
                  <a:pt x="115" y="37"/>
                </a:lnTo>
                <a:lnTo>
                  <a:pt x="112" y="43"/>
                </a:lnTo>
                <a:lnTo>
                  <a:pt x="111" y="46"/>
                </a:lnTo>
                <a:lnTo>
                  <a:pt x="111" y="48"/>
                </a:lnTo>
                <a:lnTo>
                  <a:pt x="111" y="49"/>
                </a:lnTo>
                <a:lnTo>
                  <a:pt x="128" y="5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1390">
            <a:extLst>
              <a:ext uri="{FF2B5EF4-FFF2-40B4-BE49-F238E27FC236}">
                <a16:creationId xmlns:a16="http://schemas.microsoft.com/office/drawing/2014/main" id="{9AB35C23-0C04-5835-9A40-1B190D4925C9}"/>
              </a:ext>
            </a:extLst>
          </p:cNvPr>
          <p:cNvSpPr>
            <a:spLocks/>
          </p:cNvSpPr>
          <p:nvPr/>
        </p:nvSpPr>
        <p:spPr bwMode="auto">
          <a:xfrm>
            <a:off x="4438671" y="5060961"/>
            <a:ext cx="211138" cy="171450"/>
          </a:xfrm>
          <a:custGeom>
            <a:avLst/>
            <a:gdLst>
              <a:gd name="T0" fmla="*/ 52 w 133"/>
              <a:gd name="T1" fmla="*/ 3 h 108"/>
              <a:gd name="T2" fmla="*/ 52 w 133"/>
              <a:gd name="T3" fmla="*/ 4 h 108"/>
              <a:gd name="T4" fmla="*/ 64 w 133"/>
              <a:gd name="T5" fmla="*/ 0 h 108"/>
              <a:gd name="T6" fmla="*/ 69 w 133"/>
              <a:gd name="T7" fmla="*/ 7 h 108"/>
              <a:gd name="T8" fmla="*/ 78 w 133"/>
              <a:gd name="T9" fmla="*/ 11 h 108"/>
              <a:gd name="T10" fmla="*/ 84 w 133"/>
              <a:gd name="T11" fmla="*/ 8 h 108"/>
              <a:gd name="T12" fmla="*/ 85 w 133"/>
              <a:gd name="T13" fmla="*/ 8 h 108"/>
              <a:gd name="T14" fmla="*/ 85 w 133"/>
              <a:gd name="T15" fmla="*/ 26 h 108"/>
              <a:gd name="T16" fmla="*/ 92 w 133"/>
              <a:gd name="T17" fmla="*/ 26 h 108"/>
              <a:gd name="T18" fmla="*/ 93 w 133"/>
              <a:gd name="T19" fmla="*/ 26 h 108"/>
              <a:gd name="T20" fmla="*/ 104 w 133"/>
              <a:gd name="T21" fmla="*/ 34 h 108"/>
              <a:gd name="T22" fmla="*/ 124 w 133"/>
              <a:gd name="T23" fmla="*/ 63 h 108"/>
              <a:gd name="T24" fmla="*/ 133 w 133"/>
              <a:gd name="T25" fmla="*/ 68 h 108"/>
              <a:gd name="T26" fmla="*/ 124 w 133"/>
              <a:gd name="T27" fmla="*/ 81 h 108"/>
              <a:gd name="T28" fmla="*/ 126 w 133"/>
              <a:gd name="T29" fmla="*/ 89 h 108"/>
              <a:gd name="T30" fmla="*/ 123 w 133"/>
              <a:gd name="T31" fmla="*/ 94 h 108"/>
              <a:gd name="T32" fmla="*/ 112 w 133"/>
              <a:gd name="T33" fmla="*/ 92 h 108"/>
              <a:gd name="T34" fmla="*/ 107 w 133"/>
              <a:gd name="T35" fmla="*/ 96 h 108"/>
              <a:gd name="T36" fmla="*/ 105 w 133"/>
              <a:gd name="T37" fmla="*/ 97 h 108"/>
              <a:gd name="T38" fmla="*/ 90 w 133"/>
              <a:gd name="T39" fmla="*/ 108 h 108"/>
              <a:gd name="T40" fmla="*/ 85 w 133"/>
              <a:gd name="T41" fmla="*/ 105 h 108"/>
              <a:gd name="T42" fmla="*/ 60 w 133"/>
              <a:gd name="T43" fmla="*/ 98 h 108"/>
              <a:gd name="T44" fmla="*/ 58 w 133"/>
              <a:gd name="T45" fmla="*/ 98 h 108"/>
              <a:gd name="T46" fmla="*/ 47 w 133"/>
              <a:gd name="T47" fmla="*/ 98 h 108"/>
              <a:gd name="T48" fmla="*/ 44 w 133"/>
              <a:gd name="T49" fmla="*/ 94 h 108"/>
              <a:gd name="T50" fmla="*/ 30 w 133"/>
              <a:gd name="T51" fmla="*/ 90 h 108"/>
              <a:gd name="T52" fmla="*/ 30 w 133"/>
              <a:gd name="T53" fmla="*/ 83 h 108"/>
              <a:gd name="T54" fmla="*/ 30 w 133"/>
              <a:gd name="T55" fmla="*/ 75 h 108"/>
              <a:gd name="T56" fmla="*/ 15 w 133"/>
              <a:gd name="T57" fmla="*/ 74 h 108"/>
              <a:gd name="T58" fmla="*/ 19 w 133"/>
              <a:gd name="T59" fmla="*/ 59 h 108"/>
              <a:gd name="T60" fmla="*/ 26 w 133"/>
              <a:gd name="T61" fmla="*/ 60 h 108"/>
              <a:gd name="T62" fmla="*/ 29 w 133"/>
              <a:gd name="T63" fmla="*/ 56 h 108"/>
              <a:gd name="T64" fmla="*/ 18 w 133"/>
              <a:gd name="T65" fmla="*/ 51 h 108"/>
              <a:gd name="T66" fmla="*/ 14 w 133"/>
              <a:gd name="T67" fmla="*/ 55 h 108"/>
              <a:gd name="T68" fmla="*/ 3 w 133"/>
              <a:gd name="T69" fmla="*/ 55 h 108"/>
              <a:gd name="T70" fmla="*/ 0 w 133"/>
              <a:gd name="T71" fmla="*/ 52 h 108"/>
              <a:gd name="T72" fmla="*/ 0 w 133"/>
              <a:gd name="T73" fmla="*/ 49 h 108"/>
              <a:gd name="T74" fmla="*/ 3 w 133"/>
              <a:gd name="T75" fmla="*/ 47 h 108"/>
              <a:gd name="T76" fmla="*/ 14 w 133"/>
              <a:gd name="T77" fmla="*/ 40 h 108"/>
              <a:gd name="T78" fmla="*/ 14 w 133"/>
              <a:gd name="T79" fmla="*/ 38 h 108"/>
              <a:gd name="T80" fmla="*/ 13 w 133"/>
              <a:gd name="T81" fmla="*/ 33 h 108"/>
              <a:gd name="T82" fmla="*/ 6 w 133"/>
              <a:gd name="T83" fmla="*/ 36 h 108"/>
              <a:gd name="T84" fmla="*/ 7 w 133"/>
              <a:gd name="T85" fmla="*/ 29 h 108"/>
              <a:gd name="T86" fmla="*/ 14 w 133"/>
              <a:gd name="T87" fmla="*/ 11 h 108"/>
              <a:gd name="T88" fmla="*/ 38 w 133"/>
              <a:gd name="T89" fmla="*/ 11 h 108"/>
              <a:gd name="T90" fmla="*/ 43 w 133"/>
              <a:gd name="T91" fmla="*/ 8 h 108"/>
              <a:gd name="T92" fmla="*/ 45 w 133"/>
              <a:gd name="T93" fmla="*/ 6 h 108"/>
              <a:gd name="T94" fmla="*/ 47 w 133"/>
              <a:gd name="T95" fmla="*/ 0 h 108"/>
              <a:gd name="T96" fmla="*/ 48 w 133"/>
              <a:gd name="T97" fmla="*/ 0 h 108"/>
              <a:gd name="T98" fmla="*/ 51 w 133"/>
              <a:gd name="T99" fmla="*/ 0 h 108"/>
              <a:gd name="T100" fmla="*/ 52 w 133"/>
              <a:gd name="T101" fmla="*/ 2 h 108"/>
              <a:gd name="T102" fmla="*/ 52 w 133"/>
              <a:gd name="T103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108">
                <a:moveTo>
                  <a:pt x="52" y="3"/>
                </a:moveTo>
                <a:lnTo>
                  <a:pt x="52" y="4"/>
                </a:lnTo>
                <a:lnTo>
                  <a:pt x="64" y="0"/>
                </a:lnTo>
                <a:lnTo>
                  <a:pt x="69" y="7"/>
                </a:lnTo>
                <a:lnTo>
                  <a:pt x="78" y="11"/>
                </a:lnTo>
                <a:lnTo>
                  <a:pt x="84" y="8"/>
                </a:lnTo>
                <a:lnTo>
                  <a:pt x="85" y="8"/>
                </a:lnTo>
                <a:lnTo>
                  <a:pt x="85" y="26"/>
                </a:lnTo>
                <a:lnTo>
                  <a:pt x="92" y="26"/>
                </a:lnTo>
                <a:lnTo>
                  <a:pt x="93" y="26"/>
                </a:lnTo>
                <a:lnTo>
                  <a:pt x="104" y="34"/>
                </a:lnTo>
                <a:lnTo>
                  <a:pt x="124" y="63"/>
                </a:lnTo>
                <a:lnTo>
                  <a:pt x="133" y="68"/>
                </a:lnTo>
                <a:lnTo>
                  <a:pt x="124" y="81"/>
                </a:lnTo>
                <a:lnTo>
                  <a:pt x="126" y="89"/>
                </a:lnTo>
                <a:lnTo>
                  <a:pt x="123" y="94"/>
                </a:lnTo>
                <a:lnTo>
                  <a:pt x="112" y="92"/>
                </a:lnTo>
                <a:lnTo>
                  <a:pt x="107" y="96"/>
                </a:lnTo>
                <a:lnTo>
                  <a:pt x="105" y="97"/>
                </a:lnTo>
                <a:lnTo>
                  <a:pt x="90" y="108"/>
                </a:lnTo>
                <a:lnTo>
                  <a:pt x="85" y="105"/>
                </a:lnTo>
                <a:lnTo>
                  <a:pt x="60" y="98"/>
                </a:lnTo>
                <a:lnTo>
                  <a:pt x="58" y="98"/>
                </a:lnTo>
                <a:lnTo>
                  <a:pt x="47" y="98"/>
                </a:lnTo>
                <a:lnTo>
                  <a:pt x="44" y="94"/>
                </a:lnTo>
                <a:lnTo>
                  <a:pt x="30" y="90"/>
                </a:lnTo>
                <a:lnTo>
                  <a:pt x="30" y="83"/>
                </a:lnTo>
                <a:lnTo>
                  <a:pt x="30" y="75"/>
                </a:lnTo>
                <a:lnTo>
                  <a:pt x="15" y="74"/>
                </a:lnTo>
                <a:lnTo>
                  <a:pt x="19" y="59"/>
                </a:lnTo>
                <a:lnTo>
                  <a:pt x="26" y="60"/>
                </a:lnTo>
                <a:lnTo>
                  <a:pt x="29" y="56"/>
                </a:lnTo>
                <a:lnTo>
                  <a:pt x="18" y="51"/>
                </a:lnTo>
                <a:lnTo>
                  <a:pt x="14" y="55"/>
                </a:lnTo>
                <a:lnTo>
                  <a:pt x="3" y="55"/>
                </a:lnTo>
                <a:lnTo>
                  <a:pt x="0" y="52"/>
                </a:lnTo>
                <a:lnTo>
                  <a:pt x="0" y="49"/>
                </a:lnTo>
                <a:lnTo>
                  <a:pt x="3" y="47"/>
                </a:lnTo>
                <a:lnTo>
                  <a:pt x="14" y="40"/>
                </a:lnTo>
                <a:lnTo>
                  <a:pt x="14" y="38"/>
                </a:lnTo>
                <a:lnTo>
                  <a:pt x="13" y="33"/>
                </a:lnTo>
                <a:lnTo>
                  <a:pt x="6" y="36"/>
                </a:lnTo>
                <a:lnTo>
                  <a:pt x="7" y="29"/>
                </a:lnTo>
                <a:lnTo>
                  <a:pt x="14" y="11"/>
                </a:lnTo>
                <a:lnTo>
                  <a:pt x="38" y="11"/>
                </a:lnTo>
                <a:lnTo>
                  <a:pt x="43" y="8"/>
                </a:lnTo>
                <a:lnTo>
                  <a:pt x="45" y="6"/>
                </a:lnTo>
                <a:lnTo>
                  <a:pt x="47" y="0"/>
                </a:lnTo>
                <a:lnTo>
                  <a:pt x="48" y="0"/>
                </a:lnTo>
                <a:lnTo>
                  <a:pt x="51" y="0"/>
                </a:lnTo>
                <a:lnTo>
                  <a:pt x="52" y="2"/>
                </a:lnTo>
                <a:lnTo>
                  <a:pt x="52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1391">
            <a:extLst>
              <a:ext uri="{FF2B5EF4-FFF2-40B4-BE49-F238E27FC236}">
                <a16:creationId xmlns:a16="http://schemas.microsoft.com/office/drawing/2014/main" id="{79F13CFF-96ED-A583-CB4B-3CE937CE9435}"/>
              </a:ext>
            </a:extLst>
          </p:cNvPr>
          <p:cNvSpPr>
            <a:spLocks/>
          </p:cNvSpPr>
          <p:nvPr/>
        </p:nvSpPr>
        <p:spPr bwMode="auto">
          <a:xfrm>
            <a:off x="4575197" y="5159386"/>
            <a:ext cx="234951" cy="227013"/>
          </a:xfrm>
          <a:custGeom>
            <a:avLst/>
            <a:gdLst>
              <a:gd name="T0" fmla="*/ 63 w 148"/>
              <a:gd name="T1" fmla="*/ 10 h 143"/>
              <a:gd name="T2" fmla="*/ 68 w 148"/>
              <a:gd name="T3" fmla="*/ 17 h 143"/>
              <a:gd name="T4" fmla="*/ 77 w 148"/>
              <a:gd name="T5" fmla="*/ 30 h 143"/>
              <a:gd name="T6" fmla="*/ 90 w 148"/>
              <a:gd name="T7" fmla="*/ 45 h 143"/>
              <a:gd name="T8" fmla="*/ 94 w 148"/>
              <a:gd name="T9" fmla="*/ 49 h 143"/>
              <a:gd name="T10" fmla="*/ 107 w 148"/>
              <a:gd name="T11" fmla="*/ 51 h 143"/>
              <a:gd name="T12" fmla="*/ 113 w 148"/>
              <a:gd name="T13" fmla="*/ 64 h 143"/>
              <a:gd name="T14" fmla="*/ 123 w 148"/>
              <a:gd name="T15" fmla="*/ 72 h 143"/>
              <a:gd name="T16" fmla="*/ 126 w 148"/>
              <a:gd name="T17" fmla="*/ 80 h 143"/>
              <a:gd name="T18" fmla="*/ 124 w 148"/>
              <a:gd name="T19" fmla="*/ 83 h 143"/>
              <a:gd name="T20" fmla="*/ 120 w 148"/>
              <a:gd name="T21" fmla="*/ 88 h 143"/>
              <a:gd name="T22" fmla="*/ 116 w 148"/>
              <a:gd name="T23" fmla="*/ 95 h 143"/>
              <a:gd name="T24" fmla="*/ 118 w 148"/>
              <a:gd name="T25" fmla="*/ 113 h 143"/>
              <a:gd name="T26" fmla="*/ 138 w 148"/>
              <a:gd name="T27" fmla="*/ 113 h 143"/>
              <a:gd name="T28" fmla="*/ 148 w 148"/>
              <a:gd name="T29" fmla="*/ 124 h 143"/>
              <a:gd name="T30" fmla="*/ 142 w 148"/>
              <a:gd name="T31" fmla="*/ 126 h 143"/>
              <a:gd name="T32" fmla="*/ 128 w 148"/>
              <a:gd name="T33" fmla="*/ 136 h 143"/>
              <a:gd name="T34" fmla="*/ 93 w 148"/>
              <a:gd name="T35" fmla="*/ 141 h 143"/>
              <a:gd name="T36" fmla="*/ 82 w 148"/>
              <a:gd name="T37" fmla="*/ 143 h 143"/>
              <a:gd name="T38" fmla="*/ 79 w 148"/>
              <a:gd name="T39" fmla="*/ 137 h 143"/>
              <a:gd name="T40" fmla="*/ 71 w 148"/>
              <a:gd name="T41" fmla="*/ 140 h 143"/>
              <a:gd name="T42" fmla="*/ 59 w 148"/>
              <a:gd name="T43" fmla="*/ 126 h 143"/>
              <a:gd name="T44" fmla="*/ 37 w 148"/>
              <a:gd name="T45" fmla="*/ 130 h 143"/>
              <a:gd name="T46" fmla="*/ 26 w 148"/>
              <a:gd name="T47" fmla="*/ 118 h 143"/>
              <a:gd name="T48" fmla="*/ 34 w 148"/>
              <a:gd name="T49" fmla="*/ 91 h 143"/>
              <a:gd name="T50" fmla="*/ 23 w 148"/>
              <a:gd name="T51" fmla="*/ 79 h 143"/>
              <a:gd name="T52" fmla="*/ 15 w 148"/>
              <a:gd name="T53" fmla="*/ 51 h 143"/>
              <a:gd name="T54" fmla="*/ 6 w 148"/>
              <a:gd name="T55" fmla="*/ 50 h 143"/>
              <a:gd name="T56" fmla="*/ 4 w 148"/>
              <a:gd name="T57" fmla="*/ 46 h 143"/>
              <a:gd name="T58" fmla="*/ 21 w 148"/>
              <a:gd name="T59" fmla="*/ 34 h 143"/>
              <a:gd name="T60" fmla="*/ 37 w 148"/>
              <a:gd name="T61" fmla="*/ 32 h 143"/>
              <a:gd name="T62" fmla="*/ 38 w 148"/>
              <a:gd name="T63" fmla="*/ 19 h 143"/>
              <a:gd name="T64" fmla="*/ 51 w 148"/>
              <a:gd name="T6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51" y="0"/>
                </a:moveTo>
                <a:lnTo>
                  <a:pt x="63" y="10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0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3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8" y="19"/>
                </a:lnTo>
                <a:lnTo>
                  <a:pt x="47" y="6"/>
                </a:lnTo>
                <a:lnTo>
                  <a:pt x="5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1392">
            <a:extLst>
              <a:ext uri="{FF2B5EF4-FFF2-40B4-BE49-F238E27FC236}">
                <a16:creationId xmlns:a16="http://schemas.microsoft.com/office/drawing/2014/main" id="{E13A0B98-B07F-126C-D7F0-1AA445E65B7A}"/>
              </a:ext>
            </a:extLst>
          </p:cNvPr>
          <p:cNvSpPr>
            <a:spLocks/>
          </p:cNvSpPr>
          <p:nvPr/>
        </p:nvSpPr>
        <p:spPr bwMode="auto">
          <a:xfrm>
            <a:off x="4424384" y="5192723"/>
            <a:ext cx="204788" cy="111125"/>
          </a:xfrm>
          <a:custGeom>
            <a:avLst/>
            <a:gdLst>
              <a:gd name="T0" fmla="*/ 53 w 129"/>
              <a:gd name="T1" fmla="*/ 11 h 70"/>
              <a:gd name="T2" fmla="*/ 56 w 129"/>
              <a:gd name="T3" fmla="*/ 15 h 70"/>
              <a:gd name="T4" fmla="*/ 67 w 129"/>
              <a:gd name="T5" fmla="*/ 15 h 70"/>
              <a:gd name="T6" fmla="*/ 69 w 129"/>
              <a:gd name="T7" fmla="*/ 15 h 70"/>
              <a:gd name="T8" fmla="*/ 94 w 129"/>
              <a:gd name="T9" fmla="*/ 22 h 70"/>
              <a:gd name="T10" fmla="*/ 99 w 129"/>
              <a:gd name="T11" fmla="*/ 25 h 70"/>
              <a:gd name="T12" fmla="*/ 95 w 129"/>
              <a:gd name="T13" fmla="*/ 28 h 70"/>
              <a:gd name="T14" fmla="*/ 101 w 129"/>
              <a:gd name="T15" fmla="*/ 29 h 70"/>
              <a:gd name="T16" fmla="*/ 109 w 129"/>
              <a:gd name="T17" fmla="*/ 30 h 70"/>
              <a:gd name="T18" fmla="*/ 110 w 129"/>
              <a:gd name="T19" fmla="*/ 30 h 70"/>
              <a:gd name="T20" fmla="*/ 120 w 129"/>
              <a:gd name="T21" fmla="*/ 39 h 70"/>
              <a:gd name="T22" fmla="*/ 118 w 129"/>
              <a:gd name="T23" fmla="*/ 58 h 70"/>
              <a:gd name="T24" fmla="*/ 121 w 129"/>
              <a:gd name="T25" fmla="*/ 60 h 70"/>
              <a:gd name="T26" fmla="*/ 129 w 129"/>
              <a:gd name="T27" fmla="*/ 70 h 70"/>
              <a:gd name="T28" fmla="*/ 102 w 129"/>
              <a:gd name="T29" fmla="*/ 60 h 70"/>
              <a:gd name="T30" fmla="*/ 93 w 129"/>
              <a:gd name="T31" fmla="*/ 58 h 70"/>
              <a:gd name="T32" fmla="*/ 76 w 129"/>
              <a:gd name="T33" fmla="*/ 47 h 70"/>
              <a:gd name="T34" fmla="*/ 72 w 129"/>
              <a:gd name="T35" fmla="*/ 44 h 70"/>
              <a:gd name="T36" fmla="*/ 65 w 129"/>
              <a:gd name="T37" fmla="*/ 45 h 70"/>
              <a:gd name="T38" fmla="*/ 61 w 129"/>
              <a:gd name="T39" fmla="*/ 58 h 70"/>
              <a:gd name="T40" fmla="*/ 39 w 129"/>
              <a:gd name="T41" fmla="*/ 56 h 70"/>
              <a:gd name="T42" fmla="*/ 37 w 129"/>
              <a:gd name="T43" fmla="*/ 56 h 70"/>
              <a:gd name="T44" fmla="*/ 28 w 129"/>
              <a:gd name="T45" fmla="*/ 63 h 70"/>
              <a:gd name="T46" fmla="*/ 23 w 129"/>
              <a:gd name="T47" fmla="*/ 67 h 70"/>
              <a:gd name="T48" fmla="*/ 19 w 129"/>
              <a:gd name="T49" fmla="*/ 67 h 70"/>
              <a:gd name="T50" fmla="*/ 13 w 129"/>
              <a:gd name="T51" fmla="*/ 66 h 70"/>
              <a:gd name="T52" fmla="*/ 7 w 129"/>
              <a:gd name="T53" fmla="*/ 69 h 70"/>
              <a:gd name="T54" fmla="*/ 5 w 129"/>
              <a:gd name="T55" fmla="*/ 66 h 70"/>
              <a:gd name="T56" fmla="*/ 5 w 129"/>
              <a:gd name="T57" fmla="*/ 63 h 70"/>
              <a:gd name="T58" fmla="*/ 0 w 129"/>
              <a:gd name="T59" fmla="*/ 63 h 70"/>
              <a:gd name="T60" fmla="*/ 7 w 129"/>
              <a:gd name="T61" fmla="*/ 59 h 70"/>
              <a:gd name="T62" fmla="*/ 9 w 129"/>
              <a:gd name="T63" fmla="*/ 56 h 70"/>
              <a:gd name="T64" fmla="*/ 16 w 129"/>
              <a:gd name="T65" fmla="*/ 30 h 70"/>
              <a:gd name="T66" fmla="*/ 16 w 129"/>
              <a:gd name="T67" fmla="*/ 28 h 70"/>
              <a:gd name="T68" fmla="*/ 20 w 129"/>
              <a:gd name="T69" fmla="*/ 19 h 70"/>
              <a:gd name="T70" fmla="*/ 22 w 129"/>
              <a:gd name="T71" fmla="*/ 18 h 70"/>
              <a:gd name="T72" fmla="*/ 19 w 129"/>
              <a:gd name="T73" fmla="*/ 15 h 70"/>
              <a:gd name="T74" fmla="*/ 28 w 129"/>
              <a:gd name="T75" fmla="*/ 17 h 70"/>
              <a:gd name="T76" fmla="*/ 32 w 129"/>
              <a:gd name="T77" fmla="*/ 10 h 70"/>
              <a:gd name="T78" fmla="*/ 34 w 129"/>
              <a:gd name="T79" fmla="*/ 7 h 70"/>
              <a:gd name="T80" fmla="*/ 39 w 129"/>
              <a:gd name="T81" fmla="*/ 0 h 70"/>
              <a:gd name="T82" fmla="*/ 39 w 129"/>
              <a:gd name="T83" fmla="*/ 7 h 70"/>
              <a:gd name="T84" fmla="*/ 53 w 129"/>
              <a:gd name="T85" fmla="*/ 1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9" h="70">
                <a:moveTo>
                  <a:pt x="53" y="11"/>
                </a:move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  <a:lnTo>
                  <a:pt x="95" y="28"/>
                </a:lnTo>
                <a:lnTo>
                  <a:pt x="101" y="29"/>
                </a:lnTo>
                <a:lnTo>
                  <a:pt x="109" y="30"/>
                </a:lnTo>
                <a:lnTo>
                  <a:pt x="110" y="30"/>
                </a:lnTo>
                <a:lnTo>
                  <a:pt x="120" y="39"/>
                </a:lnTo>
                <a:lnTo>
                  <a:pt x="118" y="58"/>
                </a:lnTo>
                <a:lnTo>
                  <a:pt x="121" y="60"/>
                </a:lnTo>
                <a:lnTo>
                  <a:pt x="129" y="70"/>
                </a:lnTo>
                <a:lnTo>
                  <a:pt x="102" y="60"/>
                </a:lnTo>
                <a:lnTo>
                  <a:pt x="93" y="58"/>
                </a:lnTo>
                <a:lnTo>
                  <a:pt x="76" y="47"/>
                </a:lnTo>
                <a:lnTo>
                  <a:pt x="72" y="44"/>
                </a:lnTo>
                <a:lnTo>
                  <a:pt x="65" y="45"/>
                </a:lnTo>
                <a:lnTo>
                  <a:pt x="61" y="58"/>
                </a:lnTo>
                <a:lnTo>
                  <a:pt x="39" y="56"/>
                </a:lnTo>
                <a:lnTo>
                  <a:pt x="37" y="56"/>
                </a:lnTo>
                <a:lnTo>
                  <a:pt x="28" y="63"/>
                </a:lnTo>
                <a:lnTo>
                  <a:pt x="23" y="67"/>
                </a:lnTo>
                <a:lnTo>
                  <a:pt x="19" y="67"/>
                </a:lnTo>
                <a:lnTo>
                  <a:pt x="13" y="66"/>
                </a:lnTo>
                <a:lnTo>
                  <a:pt x="7" y="69"/>
                </a:lnTo>
                <a:lnTo>
                  <a:pt x="5" y="66"/>
                </a:ln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9" y="56"/>
                </a:lnTo>
                <a:lnTo>
                  <a:pt x="16" y="30"/>
                </a:lnTo>
                <a:lnTo>
                  <a:pt x="16" y="28"/>
                </a:lnTo>
                <a:lnTo>
                  <a:pt x="20" y="19"/>
                </a:lnTo>
                <a:lnTo>
                  <a:pt x="22" y="18"/>
                </a:lnTo>
                <a:lnTo>
                  <a:pt x="19" y="15"/>
                </a:lnTo>
                <a:lnTo>
                  <a:pt x="28" y="17"/>
                </a:lnTo>
                <a:lnTo>
                  <a:pt x="32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1393">
            <a:extLst>
              <a:ext uri="{FF2B5EF4-FFF2-40B4-BE49-F238E27FC236}">
                <a16:creationId xmlns:a16="http://schemas.microsoft.com/office/drawing/2014/main" id="{80C7D594-50A7-2385-325A-96513342E529}"/>
              </a:ext>
            </a:extLst>
          </p:cNvPr>
          <p:cNvSpPr>
            <a:spLocks/>
          </p:cNvSpPr>
          <p:nvPr/>
        </p:nvSpPr>
        <p:spPr bwMode="auto">
          <a:xfrm>
            <a:off x="4087832" y="5492761"/>
            <a:ext cx="71438" cy="80963"/>
          </a:xfrm>
          <a:custGeom>
            <a:avLst/>
            <a:gdLst>
              <a:gd name="T0" fmla="*/ 32 w 45"/>
              <a:gd name="T1" fmla="*/ 9 h 51"/>
              <a:gd name="T2" fmla="*/ 33 w 45"/>
              <a:gd name="T3" fmla="*/ 12 h 51"/>
              <a:gd name="T4" fmla="*/ 37 w 45"/>
              <a:gd name="T5" fmla="*/ 10 h 51"/>
              <a:gd name="T6" fmla="*/ 38 w 45"/>
              <a:gd name="T7" fmla="*/ 12 h 51"/>
              <a:gd name="T8" fmla="*/ 45 w 45"/>
              <a:gd name="T9" fmla="*/ 21 h 51"/>
              <a:gd name="T10" fmla="*/ 44 w 45"/>
              <a:gd name="T11" fmla="*/ 27 h 51"/>
              <a:gd name="T12" fmla="*/ 33 w 45"/>
              <a:gd name="T13" fmla="*/ 36 h 51"/>
              <a:gd name="T14" fmla="*/ 33 w 45"/>
              <a:gd name="T15" fmla="*/ 43 h 51"/>
              <a:gd name="T16" fmla="*/ 33 w 45"/>
              <a:gd name="T17" fmla="*/ 47 h 51"/>
              <a:gd name="T18" fmla="*/ 17 w 45"/>
              <a:gd name="T19" fmla="*/ 51 h 51"/>
              <a:gd name="T20" fmla="*/ 11 w 45"/>
              <a:gd name="T21" fmla="*/ 51 h 51"/>
              <a:gd name="T22" fmla="*/ 7 w 45"/>
              <a:gd name="T23" fmla="*/ 51 h 51"/>
              <a:gd name="T24" fmla="*/ 4 w 45"/>
              <a:gd name="T25" fmla="*/ 47 h 51"/>
              <a:gd name="T26" fmla="*/ 0 w 45"/>
              <a:gd name="T27" fmla="*/ 27 h 51"/>
              <a:gd name="T28" fmla="*/ 2 w 45"/>
              <a:gd name="T29" fmla="*/ 27 h 51"/>
              <a:gd name="T30" fmla="*/ 13 w 45"/>
              <a:gd name="T31" fmla="*/ 21 h 51"/>
              <a:gd name="T32" fmla="*/ 13 w 45"/>
              <a:gd name="T33" fmla="*/ 20 h 51"/>
              <a:gd name="T34" fmla="*/ 18 w 45"/>
              <a:gd name="T35" fmla="*/ 9 h 51"/>
              <a:gd name="T36" fmla="*/ 25 w 45"/>
              <a:gd name="T37" fmla="*/ 2 h 51"/>
              <a:gd name="T38" fmla="*/ 26 w 45"/>
              <a:gd name="T39" fmla="*/ 1 h 51"/>
              <a:gd name="T40" fmla="*/ 29 w 45"/>
              <a:gd name="T41" fmla="*/ 0 h 51"/>
              <a:gd name="T42" fmla="*/ 32 w 45"/>
              <a:gd name="T43" fmla="*/ 9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5" h="51">
                <a:moveTo>
                  <a:pt x="32" y="9"/>
                </a:moveTo>
                <a:lnTo>
                  <a:pt x="33" y="12"/>
                </a:lnTo>
                <a:lnTo>
                  <a:pt x="37" y="10"/>
                </a:lnTo>
                <a:lnTo>
                  <a:pt x="38" y="12"/>
                </a:lnTo>
                <a:lnTo>
                  <a:pt x="45" y="21"/>
                </a:lnTo>
                <a:lnTo>
                  <a:pt x="44" y="27"/>
                </a:lnTo>
                <a:lnTo>
                  <a:pt x="33" y="36"/>
                </a:lnTo>
                <a:lnTo>
                  <a:pt x="33" y="43"/>
                </a:lnTo>
                <a:lnTo>
                  <a:pt x="33" y="47"/>
                </a:lnTo>
                <a:lnTo>
                  <a:pt x="17" y="51"/>
                </a:lnTo>
                <a:lnTo>
                  <a:pt x="11" y="51"/>
                </a:lnTo>
                <a:lnTo>
                  <a:pt x="7" y="51"/>
                </a:lnTo>
                <a:lnTo>
                  <a:pt x="4" y="47"/>
                </a:lnTo>
                <a:lnTo>
                  <a:pt x="0" y="27"/>
                </a:lnTo>
                <a:lnTo>
                  <a:pt x="2" y="27"/>
                </a:lnTo>
                <a:lnTo>
                  <a:pt x="13" y="21"/>
                </a:lnTo>
                <a:lnTo>
                  <a:pt x="13" y="20"/>
                </a:lnTo>
                <a:lnTo>
                  <a:pt x="18" y="9"/>
                </a:lnTo>
                <a:lnTo>
                  <a:pt x="25" y="2"/>
                </a:lnTo>
                <a:lnTo>
                  <a:pt x="26" y="1"/>
                </a:lnTo>
                <a:lnTo>
                  <a:pt x="29" y="0"/>
                </a:lnTo>
                <a:lnTo>
                  <a:pt x="32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1394">
            <a:extLst>
              <a:ext uri="{FF2B5EF4-FFF2-40B4-BE49-F238E27FC236}">
                <a16:creationId xmlns:a16="http://schemas.microsoft.com/office/drawing/2014/main" id="{9929BC06-C12E-711E-01DF-CCA3A0E9FBBB}"/>
              </a:ext>
            </a:extLst>
          </p:cNvPr>
          <p:cNvSpPr>
            <a:spLocks/>
          </p:cNvSpPr>
          <p:nvPr/>
        </p:nvSpPr>
        <p:spPr bwMode="auto">
          <a:xfrm>
            <a:off x="4097357" y="5567374"/>
            <a:ext cx="155576" cy="147638"/>
          </a:xfrm>
          <a:custGeom>
            <a:avLst/>
            <a:gdLst>
              <a:gd name="T0" fmla="*/ 32 w 98"/>
              <a:gd name="T1" fmla="*/ 15 h 93"/>
              <a:gd name="T2" fmla="*/ 38 w 98"/>
              <a:gd name="T3" fmla="*/ 19 h 93"/>
              <a:gd name="T4" fmla="*/ 49 w 98"/>
              <a:gd name="T5" fmla="*/ 17 h 93"/>
              <a:gd name="T6" fmla="*/ 50 w 98"/>
              <a:gd name="T7" fmla="*/ 32 h 93"/>
              <a:gd name="T8" fmla="*/ 56 w 98"/>
              <a:gd name="T9" fmla="*/ 32 h 93"/>
              <a:gd name="T10" fmla="*/ 57 w 98"/>
              <a:gd name="T11" fmla="*/ 34 h 93"/>
              <a:gd name="T12" fmla="*/ 62 w 98"/>
              <a:gd name="T13" fmla="*/ 41 h 93"/>
              <a:gd name="T14" fmla="*/ 65 w 98"/>
              <a:gd name="T15" fmla="*/ 44 h 93"/>
              <a:gd name="T16" fmla="*/ 65 w 98"/>
              <a:gd name="T17" fmla="*/ 45 h 93"/>
              <a:gd name="T18" fmla="*/ 71 w 98"/>
              <a:gd name="T19" fmla="*/ 47 h 93"/>
              <a:gd name="T20" fmla="*/ 72 w 98"/>
              <a:gd name="T21" fmla="*/ 52 h 93"/>
              <a:gd name="T22" fmla="*/ 84 w 98"/>
              <a:gd name="T23" fmla="*/ 49 h 93"/>
              <a:gd name="T24" fmla="*/ 94 w 98"/>
              <a:gd name="T25" fmla="*/ 52 h 93"/>
              <a:gd name="T26" fmla="*/ 98 w 98"/>
              <a:gd name="T27" fmla="*/ 55 h 93"/>
              <a:gd name="T28" fmla="*/ 98 w 98"/>
              <a:gd name="T29" fmla="*/ 62 h 93"/>
              <a:gd name="T30" fmla="*/ 94 w 98"/>
              <a:gd name="T31" fmla="*/ 62 h 93"/>
              <a:gd name="T32" fmla="*/ 92 w 98"/>
              <a:gd name="T33" fmla="*/ 63 h 93"/>
              <a:gd name="T34" fmla="*/ 94 w 98"/>
              <a:gd name="T35" fmla="*/ 74 h 93"/>
              <a:gd name="T36" fmla="*/ 94 w 98"/>
              <a:gd name="T37" fmla="*/ 75 h 93"/>
              <a:gd name="T38" fmla="*/ 98 w 98"/>
              <a:gd name="T39" fmla="*/ 78 h 93"/>
              <a:gd name="T40" fmla="*/ 97 w 98"/>
              <a:gd name="T41" fmla="*/ 79 h 93"/>
              <a:gd name="T42" fmla="*/ 95 w 98"/>
              <a:gd name="T43" fmla="*/ 82 h 93"/>
              <a:gd name="T44" fmla="*/ 94 w 98"/>
              <a:gd name="T45" fmla="*/ 82 h 93"/>
              <a:gd name="T46" fmla="*/ 75 w 98"/>
              <a:gd name="T47" fmla="*/ 85 h 93"/>
              <a:gd name="T48" fmla="*/ 60 w 98"/>
              <a:gd name="T49" fmla="*/ 82 h 93"/>
              <a:gd name="T50" fmla="*/ 54 w 98"/>
              <a:gd name="T51" fmla="*/ 85 h 93"/>
              <a:gd name="T52" fmla="*/ 31 w 98"/>
              <a:gd name="T53" fmla="*/ 93 h 93"/>
              <a:gd name="T54" fmla="*/ 31 w 98"/>
              <a:gd name="T55" fmla="*/ 92 h 93"/>
              <a:gd name="T56" fmla="*/ 30 w 98"/>
              <a:gd name="T57" fmla="*/ 81 h 93"/>
              <a:gd name="T58" fmla="*/ 22 w 98"/>
              <a:gd name="T59" fmla="*/ 78 h 93"/>
              <a:gd name="T60" fmla="*/ 19 w 98"/>
              <a:gd name="T61" fmla="*/ 78 h 93"/>
              <a:gd name="T62" fmla="*/ 19 w 98"/>
              <a:gd name="T63" fmla="*/ 70 h 93"/>
              <a:gd name="T64" fmla="*/ 15 w 98"/>
              <a:gd name="T65" fmla="*/ 70 h 93"/>
              <a:gd name="T66" fmla="*/ 13 w 98"/>
              <a:gd name="T67" fmla="*/ 71 h 93"/>
              <a:gd name="T68" fmla="*/ 5 w 98"/>
              <a:gd name="T69" fmla="*/ 81 h 93"/>
              <a:gd name="T70" fmla="*/ 4 w 98"/>
              <a:gd name="T71" fmla="*/ 78 h 93"/>
              <a:gd name="T72" fmla="*/ 4 w 98"/>
              <a:gd name="T73" fmla="*/ 75 h 93"/>
              <a:gd name="T74" fmla="*/ 0 w 98"/>
              <a:gd name="T75" fmla="*/ 64 h 93"/>
              <a:gd name="T76" fmla="*/ 1 w 98"/>
              <a:gd name="T77" fmla="*/ 60 h 93"/>
              <a:gd name="T78" fmla="*/ 8 w 98"/>
              <a:gd name="T79" fmla="*/ 59 h 93"/>
              <a:gd name="T80" fmla="*/ 12 w 98"/>
              <a:gd name="T81" fmla="*/ 52 h 93"/>
              <a:gd name="T82" fmla="*/ 27 w 98"/>
              <a:gd name="T83" fmla="*/ 0 h 93"/>
              <a:gd name="T84" fmla="*/ 32 w 98"/>
              <a:gd name="T85" fmla="*/ 14 h 93"/>
              <a:gd name="T86" fmla="*/ 32 w 98"/>
              <a:gd name="T87" fmla="*/ 1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" h="93">
                <a:moveTo>
                  <a:pt x="32" y="15"/>
                </a:moveTo>
                <a:lnTo>
                  <a:pt x="38" y="19"/>
                </a:lnTo>
                <a:lnTo>
                  <a:pt x="49" y="17"/>
                </a:lnTo>
                <a:lnTo>
                  <a:pt x="50" y="32"/>
                </a:lnTo>
                <a:lnTo>
                  <a:pt x="56" y="32"/>
                </a:lnTo>
                <a:lnTo>
                  <a:pt x="57" y="34"/>
                </a:lnTo>
                <a:lnTo>
                  <a:pt x="62" y="41"/>
                </a:lnTo>
                <a:lnTo>
                  <a:pt x="65" y="44"/>
                </a:lnTo>
                <a:lnTo>
                  <a:pt x="65" y="45"/>
                </a:lnTo>
                <a:lnTo>
                  <a:pt x="71" y="47"/>
                </a:lnTo>
                <a:lnTo>
                  <a:pt x="72" y="52"/>
                </a:lnTo>
                <a:lnTo>
                  <a:pt x="84" y="49"/>
                </a:lnTo>
                <a:lnTo>
                  <a:pt x="94" y="52"/>
                </a:lnTo>
                <a:lnTo>
                  <a:pt x="98" y="55"/>
                </a:lnTo>
                <a:lnTo>
                  <a:pt x="98" y="62"/>
                </a:lnTo>
                <a:lnTo>
                  <a:pt x="94" y="62"/>
                </a:lnTo>
                <a:lnTo>
                  <a:pt x="92" y="63"/>
                </a:lnTo>
                <a:lnTo>
                  <a:pt x="94" y="74"/>
                </a:lnTo>
                <a:lnTo>
                  <a:pt x="94" y="75"/>
                </a:lnTo>
                <a:lnTo>
                  <a:pt x="98" y="78"/>
                </a:lnTo>
                <a:lnTo>
                  <a:pt x="97" y="79"/>
                </a:lnTo>
                <a:lnTo>
                  <a:pt x="95" y="82"/>
                </a:lnTo>
                <a:lnTo>
                  <a:pt x="94" y="82"/>
                </a:lnTo>
                <a:lnTo>
                  <a:pt x="75" y="85"/>
                </a:lnTo>
                <a:lnTo>
                  <a:pt x="60" y="82"/>
                </a:lnTo>
                <a:lnTo>
                  <a:pt x="54" y="85"/>
                </a:lnTo>
                <a:lnTo>
                  <a:pt x="31" y="93"/>
                </a:lnTo>
                <a:lnTo>
                  <a:pt x="31" y="92"/>
                </a:lnTo>
                <a:lnTo>
                  <a:pt x="30" y="81"/>
                </a:lnTo>
                <a:lnTo>
                  <a:pt x="22" y="78"/>
                </a:lnTo>
                <a:lnTo>
                  <a:pt x="19" y="78"/>
                </a:lnTo>
                <a:lnTo>
                  <a:pt x="19" y="70"/>
                </a:lnTo>
                <a:lnTo>
                  <a:pt x="15" y="70"/>
                </a:lnTo>
                <a:lnTo>
                  <a:pt x="13" y="71"/>
                </a:lnTo>
                <a:lnTo>
                  <a:pt x="5" y="81"/>
                </a:lnTo>
                <a:lnTo>
                  <a:pt x="4" y="78"/>
                </a:lnTo>
                <a:lnTo>
                  <a:pt x="4" y="75"/>
                </a:lnTo>
                <a:lnTo>
                  <a:pt x="0" y="64"/>
                </a:lnTo>
                <a:lnTo>
                  <a:pt x="1" y="60"/>
                </a:lnTo>
                <a:lnTo>
                  <a:pt x="8" y="59"/>
                </a:lnTo>
                <a:lnTo>
                  <a:pt x="12" y="52"/>
                </a:lnTo>
                <a:lnTo>
                  <a:pt x="27" y="0"/>
                </a:lnTo>
                <a:lnTo>
                  <a:pt x="32" y="14"/>
                </a:lnTo>
                <a:lnTo>
                  <a:pt x="32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1395">
            <a:extLst>
              <a:ext uri="{FF2B5EF4-FFF2-40B4-BE49-F238E27FC236}">
                <a16:creationId xmlns:a16="http://schemas.microsoft.com/office/drawing/2014/main" id="{4AE1EC8F-87C1-0D72-7D6A-528F148E2CA2}"/>
              </a:ext>
            </a:extLst>
          </p:cNvPr>
          <p:cNvSpPr>
            <a:spLocks/>
          </p:cNvSpPr>
          <p:nvPr/>
        </p:nvSpPr>
        <p:spPr bwMode="auto">
          <a:xfrm>
            <a:off x="5851553" y="2971807"/>
            <a:ext cx="215901" cy="206375"/>
          </a:xfrm>
          <a:custGeom>
            <a:avLst/>
            <a:gdLst>
              <a:gd name="T0" fmla="*/ 29 w 136"/>
              <a:gd name="T1" fmla="*/ 4 h 130"/>
              <a:gd name="T2" fmla="*/ 44 w 136"/>
              <a:gd name="T3" fmla="*/ 3 h 130"/>
              <a:gd name="T4" fmla="*/ 60 w 136"/>
              <a:gd name="T5" fmla="*/ 8 h 130"/>
              <a:gd name="T6" fmla="*/ 63 w 136"/>
              <a:gd name="T7" fmla="*/ 11 h 130"/>
              <a:gd name="T8" fmla="*/ 90 w 136"/>
              <a:gd name="T9" fmla="*/ 14 h 130"/>
              <a:gd name="T10" fmla="*/ 101 w 136"/>
              <a:gd name="T11" fmla="*/ 37 h 130"/>
              <a:gd name="T12" fmla="*/ 129 w 136"/>
              <a:gd name="T13" fmla="*/ 53 h 130"/>
              <a:gd name="T14" fmla="*/ 131 w 136"/>
              <a:gd name="T15" fmla="*/ 63 h 130"/>
              <a:gd name="T16" fmla="*/ 132 w 136"/>
              <a:gd name="T17" fmla="*/ 75 h 130"/>
              <a:gd name="T18" fmla="*/ 134 w 136"/>
              <a:gd name="T19" fmla="*/ 88 h 130"/>
              <a:gd name="T20" fmla="*/ 134 w 136"/>
              <a:gd name="T21" fmla="*/ 94 h 130"/>
              <a:gd name="T22" fmla="*/ 136 w 136"/>
              <a:gd name="T23" fmla="*/ 105 h 130"/>
              <a:gd name="T24" fmla="*/ 108 w 136"/>
              <a:gd name="T25" fmla="*/ 101 h 130"/>
              <a:gd name="T26" fmla="*/ 104 w 136"/>
              <a:gd name="T27" fmla="*/ 97 h 130"/>
              <a:gd name="T28" fmla="*/ 86 w 136"/>
              <a:gd name="T29" fmla="*/ 107 h 130"/>
              <a:gd name="T30" fmla="*/ 75 w 136"/>
              <a:gd name="T31" fmla="*/ 126 h 130"/>
              <a:gd name="T32" fmla="*/ 60 w 136"/>
              <a:gd name="T33" fmla="*/ 127 h 130"/>
              <a:gd name="T34" fmla="*/ 50 w 136"/>
              <a:gd name="T35" fmla="*/ 124 h 130"/>
              <a:gd name="T36" fmla="*/ 41 w 136"/>
              <a:gd name="T37" fmla="*/ 119 h 130"/>
              <a:gd name="T38" fmla="*/ 35 w 136"/>
              <a:gd name="T39" fmla="*/ 104 h 130"/>
              <a:gd name="T40" fmla="*/ 30 w 136"/>
              <a:gd name="T41" fmla="*/ 96 h 130"/>
              <a:gd name="T42" fmla="*/ 27 w 136"/>
              <a:gd name="T43" fmla="*/ 83 h 130"/>
              <a:gd name="T44" fmla="*/ 37 w 136"/>
              <a:gd name="T45" fmla="*/ 88 h 130"/>
              <a:gd name="T46" fmla="*/ 42 w 136"/>
              <a:gd name="T47" fmla="*/ 63 h 130"/>
              <a:gd name="T48" fmla="*/ 38 w 136"/>
              <a:gd name="T49" fmla="*/ 52 h 130"/>
              <a:gd name="T50" fmla="*/ 37 w 136"/>
              <a:gd name="T51" fmla="*/ 47 h 130"/>
              <a:gd name="T52" fmla="*/ 38 w 136"/>
              <a:gd name="T53" fmla="*/ 28 h 130"/>
              <a:gd name="T54" fmla="*/ 37 w 136"/>
              <a:gd name="T55" fmla="*/ 22 h 130"/>
              <a:gd name="T56" fmla="*/ 26 w 136"/>
              <a:gd name="T57" fmla="*/ 21 h 130"/>
              <a:gd name="T58" fmla="*/ 23 w 136"/>
              <a:gd name="T59" fmla="*/ 19 h 130"/>
              <a:gd name="T60" fmla="*/ 7 w 136"/>
              <a:gd name="T61" fmla="*/ 22 h 130"/>
              <a:gd name="T62" fmla="*/ 16 w 136"/>
              <a:gd name="T63" fmla="*/ 11 h 130"/>
              <a:gd name="T64" fmla="*/ 15 w 136"/>
              <a:gd name="T65" fmla="*/ 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6" h="130">
                <a:moveTo>
                  <a:pt x="23" y="0"/>
                </a:moveTo>
                <a:lnTo>
                  <a:pt x="29" y="4"/>
                </a:lnTo>
                <a:lnTo>
                  <a:pt x="42" y="3"/>
                </a:lnTo>
                <a:lnTo>
                  <a:pt x="44" y="3"/>
                </a:lnTo>
                <a:lnTo>
                  <a:pt x="57" y="0"/>
                </a:lnTo>
                <a:lnTo>
                  <a:pt x="60" y="8"/>
                </a:lnTo>
                <a:lnTo>
                  <a:pt x="61" y="10"/>
                </a:lnTo>
                <a:lnTo>
                  <a:pt x="63" y="11"/>
                </a:lnTo>
                <a:lnTo>
                  <a:pt x="64" y="17"/>
                </a:lnTo>
                <a:lnTo>
                  <a:pt x="90" y="14"/>
                </a:lnTo>
                <a:lnTo>
                  <a:pt x="101" y="25"/>
                </a:lnTo>
                <a:lnTo>
                  <a:pt x="101" y="37"/>
                </a:lnTo>
                <a:lnTo>
                  <a:pt x="128" y="43"/>
                </a:lnTo>
                <a:lnTo>
                  <a:pt x="129" y="53"/>
                </a:lnTo>
                <a:lnTo>
                  <a:pt x="129" y="58"/>
                </a:lnTo>
                <a:lnTo>
                  <a:pt x="131" y="63"/>
                </a:lnTo>
                <a:lnTo>
                  <a:pt x="131" y="68"/>
                </a:lnTo>
                <a:lnTo>
                  <a:pt x="132" y="75"/>
                </a:lnTo>
                <a:lnTo>
                  <a:pt x="132" y="79"/>
                </a:lnTo>
                <a:lnTo>
                  <a:pt x="134" y="88"/>
                </a:lnTo>
                <a:lnTo>
                  <a:pt x="134" y="90"/>
                </a:lnTo>
                <a:lnTo>
                  <a:pt x="134" y="94"/>
                </a:lnTo>
                <a:lnTo>
                  <a:pt x="135" y="100"/>
                </a:lnTo>
                <a:lnTo>
                  <a:pt x="136" y="105"/>
                </a:lnTo>
                <a:lnTo>
                  <a:pt x="110" y="105"/>
                </a:lnTo>
                <a:lnTo>
                  <a:pt x="108" y="101"/>
                </a:lnTo>
                <a:lnTo>
                  <a:pt x="108" y="100"/>
                </a:lnTo>
                <a:lnTo>
                  <a:pt x="104" y="97"/>
                </a:lnTo>
                <a:lnTo>
                  <a:pt x="93" y="101"/>
                </a:lnTo>
                <a:lnTo>
                  <a:pt x="86" y="107"/>
                </a:lnTo>
                <a:lnTo>
                  <a:pt x="82" y="122"/>
                </a:lnTo>
                <a:lnTo>
                  <a:pt x="75" y="126"/>
                </a:lnTo>
                <a:lnTo>
                  <a:pt x="64" y="124"/>
                </a:lnTo>
                <a:lnTo>
                  <a:pt x="60" y="127"/>
                </a:lnTo>
                <a:lnTo>
                  <a:pt x="56" y="130"/>
                </a:lnTo>
                <a:lnTo>
                  <a:pt x="50" y="124"/>
                </a:lnTo>
                <a:lnTo>
                  <a:pt x="42" y="127"/>
                </a:lnTo>
                <a:lnTo>
                  <a:pt x="41" y="119"/>
                </a:lnTo>
                <a:lnTo>
                  <a:pt x="44" y="113"/>
                </a:lnTo>
                <a:lnTo>
                  <a:pt x="35" y="104"/>
                </a:lnTo>
                <a:lnTo>
                  <a:pt x="35" y="97"/>
                </a:lnTo>
                <a:lnTo>
                  <a:pt x="30" y="96"/>
                </a:lnTo>
                <a:lnTo>
                  <a:pt x="27" y="85"/>
                </a:lnTo>
                <a:lnTo>
                  <a:pt x="27" y="83"/>
                </a:lnTo>
                <a:lnTo>
                  <a:pt x="30" y="85"/>
                </a:lnTo>
                <a:lnTo>
                  <a:pt x="37" y="88"/>
                </a:lnTo>
                <a:lnTo>
                  <a:pt x="41" y="71"/>
                </a:lnTo>
                <a:lnTo>
                  <a:pt x="42" y="63"/>
                </a:lnTo>
                <a:lnTo>
                  <a:pt x="42" y="60"/>
                </a:lnTo>
                <a:lnTo>
                  <a:pt x="38" y="52"/>
                </a:lnTo>
                <a:lnTo>
                  <a:pt x="38" y="51"/>
                </a:lnTo>
                <a:lnTo>
                  <a:pt x="37" y="47"/>
                </a:lnTo>
                <a:lnTo>
                  <a:pt x="39" y="30"/>
                </a:lnTo>
                <a:lnTo>
                  <a:pt x="38" y="28"/>
                </a:lnTo>
                <a:lnTo>
                  <a:pt x="38" y="25"/>
                </a:lnTo>
                <a:lnTo>
                  <a:pt x="37" y="22"/>
                </a:lnTo>
                <a:lnTo>
                  <a:pt x="29" y="23"/>
                </a:lnTo>
                <a:lnTo>
                  <a:pt x="26" y="21"/>
                </a:lnTo>
                <a:lnTo>
                  <a:pt x="24" y="19"/>
                </a:lnTo>
                <a:lnTo>
                  <a:pt x="23" y="19"/>
                </a:lnTo>
                <a:lnTo>
                  <a:pt x="0" y="37"/>
                </a:lnTo>
                <a:lnTo>
                  <a:pt x="7" y="22"/>
                </a:lnTo>
                <a:lnTo>
                  <a:pt x="9" y="15"/>
                </a:lnTo>
                <a:lnTo>
                  <a:pt x="16" y="11"/>
                </a:lnTo>
                <a:lnTo>
                  <a:pt x="16" y="7"/>
                </a:lnTo>
                <a:lnTo>
                  <a:pt x="15" y="3"/>
                </a:lnTo>
                <a:lnTo>
                  <a:pt x="2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1396">
            <a:extLst>
              <a:ext uri="{FF2B5EF4-FFF2-40B4-BE49-F238E27FC236}">
                <a16:creationId xmlns:a16="http://schemas.microsoft.com/office/drawing/2014/main" id="{467DC784-D6D3-E148-A7CA-1A935C88AD98}"/>
              </a:ext>
            </a:extLst>
          </p:cNvPr>
          <p:cNvSpPr>
            <a:spLocks/>
          </p:cNvSpPr>
          <p:nvPr/>
        </p:nvSpPr>
        <p:spPr bwMode="auto">
          <a:xfrm>
            <a:off x="4322783" y="4416435"/>
            <a:ext cx="50800" cy="130175"/>
          </a:xfrm>
          <a:custGeom>
            <a:avLst/>
            <a:gdLst>
              <a:gd name="T0" fmla="*/ 19 w 32"/>
              <a:gd name="T1" fmla="*/ 79 h 82"/>
              <a:gd name="T2" fmla="*/ 12 w 32"/>
              <a:gd name="T3" fmla="*/ 82 h 82"/>
              <a:gd name="T4" fmla="*/ 13 w 32"/>
              <a:gd name="T5" fmla="*/ 76 h 82"/>
              <a:gd name="T6" fmla="*/ 6 w 32"/>
              <a:gd name="T7" fmla="*/ 72 h 82"/>
              <a:gd name="T8" fmla="*/ 13 w 32"/>
              <a:gd name="T9" fmla="*/ 65 h 82"/>
              <a:gd name="T10" fmla="*/ 15 w 32"/>
              <a:gd name="T11" fmla="*/ 64 h 82"/>
              <a:gd name="T12" fmla="*/ 12 w 32"/>
              <a:gd name="T13" fmla="*/ 63 h 82"/>
              <a:gd name="T14" fmla="*/ 4 w 32"/>
              <a:gd name="T15" fmla="*/ 58 h 82"/>
              <a:gd name="T16" fmla="*/ 5 w 32"/>
              <a:gd name="T17" fmla="*/ 50 h 82"/>
              <a:gd name="T18" fmla="*/ 5 w 32"/>
              <a:gd name="T19" fmla="*/ 49 h 82"/>
              <a:gd name="T20" fmla="*/ 5 w 32"/>
              <a:gd name="T21" fmla="*/ 46 h 82"/>
              <a:gd name="T22" fmla="*/ 6 w 32"/>
              <a:gd name="T23" fmla="*/ 42 h 82"/>
              <a:gd name="T24" fmla="*/ 5 w 32"/>
              <a:gd name="T25" fmla="*/ 39 h 82"/>
              <a:gd name="T26" fmla="*/ 4 w 32"/>
              <a:gd name="T27" fmla="*/ 35 h 82"/>
              <a:gd name="T28" fmla="*/ 0 w 32"/>
              <a:gd name="T29" fmla="*/ 16 h 82"/>
              <a:gd name="T30" fmla="*/ 2 w 32"/>
              <a:gd name="T31" fmla="*/ 0 h 82"/>
              <a:gd name="T32" fmla="*/ 17 w 32"/>
              <a:gd name="T33" fmla="*/ 11 h 82"/>
              <a:gd name="T34" fmla="*/ 24 w 32"/>
              <a:gd name="T35" fmla="*/ 22 h 82"/>
              <a:gd name="T36" fmla="*/ 32 w 32"/>
              <a:gd name="T37" fmla="*/ 23 h 82"/>
              <a:gd name="T38" fmla="*/ 31 w 32"/>
              <a:gd name="T39" fmla="*/ 31 h 82"/>
              <a:gd name="T40" fmla="*/ 31 w 32"/>
              <a:gd name="T41" fmla="*/ 38 h 82"/>
              <a:gd name="T42" fmla="*/ 24 w 32"/>
              <a:gd name="T43" fmla="*/ 39 h 82"/>
              <a:gd name="T44" fmla="*/ 23 w 32"/>
              <a:gd name="T45" fmla="*/ 46 h 82"/>
              <a:gd name="T46" fmla="*/ 23 w 32"/>
              <a:gd name="T47" fmla="*/ 49 h 82"/>
              <a:gd name="T48" fmla="*/ 21 w 32"/>
              <a:gd name="T49" fmla="*/ 53 h 82"/>
              <a:gd name="T50" fmla="*/ 27 w 32"/>
              <a:gd name="T51" fmla="*/ 63 h 82"/>
              <a:gd name="T52" fmla="*/ 26 w 32"/>
              <a:gd name="T53" fmla="*/ 65 h 82"/>
              <a:gd name="T54" fmla="*/ 24 w 32"/>
              <a:gd name="T55" fmla="*/ 67 h 82"/>
              <a:gd name="T56" fmla="*/ 26 w 32"/>
              <a:gd name="T57" fmla="*/ 67 h 82"/>
              <a:gd name="T58" fmla="*/ 28 w 32"/>
              <a:gd name="T59" fmla="*/ 68 h 82"/>
              <a:gd name="T60" fmla="*/ 21 w 32"/>
              <a:gd name="T61" fmla="*/ 78 h 82"/>
              <a:gd name="T62" fmla="*/ 19 w 32"/>
              <a:gd name="T63" fmla="*/ 7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" h="82">
                <a:moveTo>
                  <a:pt x="19" y="79"/>
                </a:moveTo>
                <a:lnTo>
                  <a:pt x="12" y="82"/>
                </a:lnTo>
                <a:lnTo>
                  <a:pt x="13" y="76"/>
                </a:lnTo>
                <a:lnTo>
                  <a:pt x="6" y="72"/>
                </a:lnTo>
                <a:lnTo>
                  <a:pt x="13" y="65"/>
                </a:lnTo>
                <a:lnTo>
                  <a:pt x="15" y="64"/>
                </a:lnTo>
                <a:lnTo>
                  <a:pt x="12" y="63"/>
                </a:lnTo>
                <a:lnTo>
                  <a:pt x="4" y="58"/>
                </a:lnTo>
                <a:lnTo>
                  <a:pt x="5" y="50"/>
                </a:lnTo>
                <a:lnTo>
                  <a:pt x="5" y="49"/>
                </a:lnTo>
                <a:lnTo>
                  <a:pt x="5" y="46"/>
                </a:lnTo>
                <a:lnTo>
                  <a:pt x="6" y="42"/>
                </a:lnTo>
                <a:lnTo>
                  <a:pt x="5" y="39"/>
                </a:lnTo>
                <a:lnTo>
                  <a:pt x="4" y="35"/>
                </a:lnTo>
                <a:lnTo>
                  <a:pt x="0" y="16"/>
                </a:lnTo>
                <a:lnTo>
                  <a:pt x="2" y="0"/>
                </a:lnTo>
                <a:lnTo>
                  <a:pt x="17" y="11"/>
                </a:lnTo>
                <a:lnTo>
                  <a:pt x="24" y="22"/>
                </a:lnTo>
                <a:lnTo>
                  <a:pt x="32" y="23"/>
                </a:lnTo>
                <a:lnTo>
                  <a:pt x="31" y="31"/>
                </a:lnTo>
                <a:lnTo>
                  <a:pt x="31" y="38"/>
                </a:lnTo>
                <a:lnTo>
                  <a:pt x="24" y="39"/>
                </a:lnTo>
                <a:lnTo>
                  <a:pt x="23" y="46"/>
                </a:lnTo>
                <a:lnTo>
                  <a:pt x="23" y="49"/>
                </a:lnTo>
                <a:lnTo>
                  <a:pt x="21" y="53"/>
                </a:lnTo>
                <a:lnTo>
                  <a:pt x="27" y="63"/>
                </a:lnTo>
                <a:lnTo>
                  <a:pt x="26" y="65"/>
                </a:lnTo>
                <a:lnTo>
                  <a:pt x="24" y="67"/>
                </a:lnTo>
                <a:lnTo>
                  <a:pt x="26" y="67"/>
                </a:lnTo>
                <a:lnTo>
                  <a:pt x="28" y="68"/>
                </a:lnTo>
                <a:lnTo>
                  <a:pt x="21" y="78"/>
                </a:lnTo>
                <a:lnTo>
                  <a:pt x="19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1397">
            <a:extLst>
              <a:ext uri="{FF2B5EF4-FFF2-40B4-BE49-F238E27FC236}">
                <a16:creationId xmlns:a16="http://schemas.microsoft.com/office/drawing/2014/main" id="{D9060C4C-41D0-B6F5-0201-9D20BB5F8190}"/>
              </a:ext>
            </a:extLst>
          </p:cNvPr>
          <p:cNvSpPr>
            <a:spLocks/>
          </p:cNvSpPr>
          <p:nvPr/>
        </p:nvSpPr>
        <p:spPr bwMode="auto">
          <a:xfrm>
            <a:off x="4305321" y="4540260"/>
            <a:ext cx="107951" cy="101600"/>
          </a:xfrm>
          <a:custGeom>
            <a:avLst/>
            <a:gdLst>
              <a:gd name="T0" fmla="*/ 0 w 68"/>
              <a:gd name="T1" fmla="*/ 64 h 64"/>
              <a:gd name="T2" fmla="*/ 2 w 68"/>
              <a:gd name="T3" fmla="*/ 53 h 64"/>
              <a:gd name="T4" fmla="*/ 13 w 68"/>
              <a:gd name="T5" fmla="*/ 51 h 64"/>
              <a:gd name="T6" fmla="*/ 17 w 68"/>
              <a:gd name="T7" fmla="*/ 46 h 64"/>
              <a:gd name="T8" fmla="*/ 20 w 68"/>
              <a:gd name="T9" fmla="*/ 36 h 64"/>
              <a:gd name="T10" fmla="*/ 15 w 68"/>
              <a:gd name="T11" fmla="*/ 25 h 64"/>
              <a:gd name="T12" fmla="*/ 22 w 68"/>
              <a:gd name="T13" fmla="*/ 20 h 64"/>
              <a:gd name="T14" fmla="*/ 22 w 68"/>
              <a:gd name="T15" fmla="*/ 10 h 64"/>
              <a:gd name="T16" fmla="*/ 23 w 68"/>
              <a:gd name="T17" fmla="*/ 4 h 64"/>
              <a:gd name="T18" fmla="*/ 30 w 68"/>
              <a:gd name="T19" fmla="*/ 1 h 64"/>
              <a:gd name="T20" fmla="*/ 32 w 68"/>
              <a:gd name="T21" fmla="*/ 0 h 64"/>
              <a:gd name="T22" fmla="*/ 38 w 68"/>
              <a:gd name="T23" fmla="*/ 6 h 64"/>
              <a:gd name="T24" fmla="*/ 46 w 68"/>
              <a:gd name="T25" fmla="*/ 17 h 64"/>
              <a:gd name="T26" fmla="*/ 49 w 68"/>
              <a:gd name="T27" fmla="*/ 20 h 64"/>
              <a:gd name="T28" fmla="*/ 61 w 68"/>
              <a:gd name="T29" fmla="*/ 23 h 64"/>
              <a:gd name="T30" fmla="*/ 65 w 68"/>
              <a:gd name="T31" fmla="*/ 36 h 64"/>
              <a:gd name="T32" fmla="*/ 68 w 68"/>
              <a:gd name="T33" fmla="*/ 3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8" h="64">
                <a:moveTo>
                  <a:pt x="0" y="64"/>
                </a:moveTo>
                <a:lnTo>
                  <a:pt x="2" y="53"/>
                </a:lnTo>
                <a:lnTo>
                  <a:pt x="13" y="51"/>
                </a:lnTo>
                <a:lnTo>
                  <a:pt x="17" y="46"/>
                </a:lnTo>
                <a:lnTo>
                  <a:pt x="20" y="36"/>
                </a:lnTo>
                <a:lnTo>
                  <a:pt x="15" y="25"/>
                </a:lnTo>
                <a:lnTo>
                  <a:pt x="22" y="20"/>
                </a:lnTo>
                <a:lnTo>
                  <a:pt x="22" y="10"/>
                </a:lnTo>
                <a:lnTo>
                  <a:pt x="23" y="4"/>
                </a:lnTo>
                <a:lnTo>
                  <a:pt x="30" y="1"/>
                </a:lnTo>
                <a:lnTo>
                  <a:pt x="32" y="0"/>
                </a:lnTo>
                <a:lnTo>
                  <a:pt x="38" y="6"/>
                </a:lnTo>
                <a:lnTo>
                  <a:pt x="46" y="17"/>
                </a:lnTo>
                <a:lnTo>
                  <a:pt x="49" y="20"/>
                </a:lnTo>
                <a:lnTo>
                  <a:pt x="61" y="23"/>
                </a:lnTo>
                <a:lnTo>
                  <a:pt x="65" y="36"/>
                </a:lnTo>
                <a:lnTo>
                  <a:pt x="68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1398">
            <a:extLst>
              <a:ext uri="{FF2B5EF4-FFF2-40B4-BE49-F238E27FC236}">
                <a16:creationId xmlns:a16="http://schemas.microsoft.com/office/drawing/2014/main" id="{07A1A818-FA2E-D382-499B-FACCF996E10D}"/>
              </a:ext>
            </a:extLst>
          </p:cNvPr>
          <p:cNvSpPr>
            <a:spLocks/>
          </p:cNvSpPr>
          <p:nvPr/>
        </p:nvSpPr>
        <p:spPr bwMode="auto">
          <a:xfrm>
            <a:off x="5699152" y="2536832"/>
            <a:ext cx="338139" cy="280988"/>
          </a:xfrm>
          <a:custGeom>
            <a:avLst/>
            <a:gdLst>
              <a:gd name="T0" fmla="*/ 187 w 213"/>
              <a:gd name="T1" fmla="*/ 132 h 177"/>
              <a:gd name="T2" fmla="*/ 187 w 213"/>
              <a:gd name="T3" fmla="*/ 137 h 177"/>
              <a:gd name="T4" fmla="*/ 193 w 213"/>
              <a:gd name="T5" fmla="*/ 138 h 177"/>
              <a:gd name="T6" fmla="*/ 198 w 213"/>
              <a:gd name="T7" fmla="*/ 131 h 177"/>
              <a:gd name="T8" fmla="*/ 206 w 213"/>
              <a:gd name="T9" fmla="*/ 131 h 177"/>
              <a:gd name="T10" fmla="*/ 210 w 213"/>
              <a:gd name="T11" fmla="*/ 137 h 177"/>
              <a:gd name="T12" fmla="*/ 204 w 213"/>
              <a:gd name="T13" fmla="*/ 142 h 177"/>
              <a:gd name="T14" fmla="*/ 204 w 213"/>
              <a:gd name="T15" fmla="*/ 143 h 177"/>
              <a:gd name="T16" fmla="*/ 205 w 213"/>
              <a:gd name="T17" fmla="*/ 146 h 177"/>
              <a:gd name="T18" fmla="*/ 213 w 213"/>
              <a:gd name="T19" fmla="*/ 149 h 177"/>
              <a:gd name="T20" fmla="*/ 212 w 213"/>
              <a:gd name="T21" fmla="*/ 152 h 177"/>
              <a:gd name="T22" fmla="*/ 208 w 213"/>
              <a:gd name="T23" fmla="*/ 157 h 177"/>
              <a:gd name="T24" fmla="*/ 208 w 213"/>
              <a:gd name="T25" fmla="*/ 158 h 177"/>
              <a:gd name="T26" fmla="*/ 206 w 213"/>
              <a:gd name="T27" fmla="*/ 162 h 177"/>
              <a:gd name="T28" fmla="*/ 205 w 213"/>
              <a:gd name="T29" fmla="*/ 165 h 177"/>
              <a:gd name="T30" fmla="*/ 191 w 213"/>
              <a:gd name="T31" fmla="*/ 177 h 177"/>
              <a:gd name="T32" fmla="*/ 191 w 213"/>
              <a:gd name="T33" fmla="*/ 168 h 177"/>
              <a:gd name="T34" fmla="*/ 189 w 213"/>
              <a:gd name="T35" fmla="*/ 167 h 177"/>
              <a:gd name="T36" fmla="*/ 182 w 213"/>
              <a:gd name="T37" fmla="*/ 165 h 177"/>
              <a:gd name="T38" fmla="*/ 182 w 213"/>
              <a:gd name="T39" fmla="*/ 164 h 177"/>
              <a:gd name="T40" fmla="*/ 180 w 213"/>
              <a:gd name="T41" fmla="*/ 165 h 177"/>
              <a:gd name="T42" fmla="*/ 170 w 213"/>
              <a:gd name="T43" fmla="*/ 175 h 177"/>
              <a:gd name="T44" fmla="*/ 156 w 213"/>
              <a:gd name="T45" fmla="*/ 176 h 177"/>
              <a:gd name="T46" fmla="*/ 140 w 213"/>
              <a:gd name="T47" fmla="*/ 165 h 177"/>
              <a:gd name="T48" fmla="*/ 138 w 213"/>
              <a:gd name="T49" fmla="*/ 165 h 177"/>
              <a:gd name="T50" fmla="*/ 133 w 213"/>
              <a:gd name="T51" fmla="*/ 165 h 177"/>
              <a:gd name="T52" fmla="*/ 115 w 213"/>
              <a:gd name="T53" fmla="*/ 156 h 177"/>
              <a:gd name="T54" fmla="*/ 114 w 213"/>
              <a:gd name="T55" fmla="*/ 154 h 177"/>
              <a:gd name="T56" fmla="*/ 107 w 213"/>
              <a:gd name="T57" fmla="*/ 153 h 177"/>
              <a:gd name="T58" fmla="*/ 105 w 213"/>
              <a:gd name="T59" fmla="*/ 152 h 177"/>
              <a:gd name="T60" fmla="*/ 105 w 213"/>
              <a:gd name="T61" fmla="*/ 150 h 177"/>
              <a:gd name="T62" fmla="*/ 105 w 213"/>
              <a:gd name="T63" fmla="*/ 143 h 177"/>
              <a:gd name="T64" fmla="*/ 86 w 213"/>
              <a:gd name="T65" fmla="*/ 143 h 177"/>
              <a:gd name="T66" fmla="*/ 89 w 213"/>
              <a:gd name="T67" fmla="*/ 139 h 177"/>
              <a:gd name="T68" fmla="*/ 90 w 213"/>
              <a:gd name="T69" fmla="*/ 134 h 177"/>
              <a:gd name="T70" fmla="*/ 70 w 213"/>
              <a:gd name="T71" fmla="*/ 142 h 177"/>
              <a:gd name="T72" fmla="*/ 51 w 213"/>
              <a:gd name="T73" fmla="*/ 124 h 177"/>
              <a:gd name="T74" fmla="*/ 54 w 213"/>
              <a:gd name="T75" fmla="*/ 100 h 177"/>
              <a:gd name="T76" fmla="*/ 37 w 213"/>
              <a:gd name="T77" fmla="*/ 81 h 177"/>
              <a:gd name="T78" fmla="*/ 0 w 213"/>
              <a:gd name="T79" fmla="*/ 38 h 177"/>
              <a:gd name="T80" fmla="*/ 26 w 213"/>
              <a:gd name="T81" fmla="*/ 11 h 177"/>
              <a:gd name="T82" fmla="*/ 37 w 213"/>
              <a:gd name="T83" fmla="*/ 3 h 177"/>
              <a:gd name="T84" fmla="*/ 41 w 213"/>
              <a:gd name="T85" fmla="*/ 0 h 177"/>
              <a:gd name="T86" fmla="*/ 100 w 213"/>
              <a:gd name="T87" fmla="*/ 30 h 177"/>
              <a:gd name="T88" fmla="*/ 105 w 213"/>
              <a:gd name="T89" fmla="*/ 63 h 177"/>
              <a:gd name="T90" fmla="*/ 126 w 213"/>
              <a:gd name="T91" fmla="*/ 75 h 177"/>
              <a:gd name="T92" fmla="*/ 126 w 213"/>
              <a:gd name="T93" fmla="*/ 83 h 177"/>
              <a:gd name="T94" fmla="*/ 127 w 213"/>
              <a:gd name="T95" fmla="*/ 85 h 177"/>
              <a:gd name="T96" fmla="*/ 133 w 213"/>
              <a:gd name="T97" fmla="*/ 86 h 177"/>
              <a:gd name="T98" fmla="*/ 131 w 213"/>
              <a:gd name="T99" fmla="*/ 89 h 177"/>
              <a:gd name="T100" fmla="*/ 131 w 213"/>
              <a:gd name="T101" fmla="*/ 90 h 177"/>
              <a:gd name="T102" fmla="*/ 133 w 213"/>
              <a:gd name="T103" fmla="*/ 90 h 177"/>
              <a:gd name="T104" fmla="*/ 140 w 213"/>
              <a:gd name="T105" fmla="*/ 96 h 177"/>
              <a:gd name="T106" fmla="*/ 145 w 213"/>
              <a:gd name="T107" fmla="*/ 96 h 177"/>
              <a:gd name="T108" fmla="*/ 163 w 213"/>
              <a:gd name="T109" fmla="*/ 96 h 177"/>
              <a:gd name="T110" fmla="*/ 165 w 213"/>
              <a:gd name="T111" fmla="*/ 113 h 177"/>
              <a:gd name="T112" fmla="*/ 172 w 213"/>
              <a:gd name="T113" fmla="*/ 117 h 177"/>
              <a:gd name="T114" fmla="*/ 172 w 213"/>
              <a:gd name="T115" fmla="*/ 120 h 177"/>
              <a:gd name="T116" fmla="*/ 183 w 213"/>
              <a:gd name="T117" fmla="*/ 120 h 177"/>
              <a:gd name="T118" fmla="*/ 182 w 213"/>
              <a:gd name="T119" fmla="*/ 128 h 177"/>
              <a:gd name="T120" fmla="*/ 187 w 213"/>
              <a:gd name="T121" fmla="*/ 13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3" h="177">
                <a:moveTo>
                  <a:pt x="187" y="132"/>
                </a:moveTo>
                <a:lnTo>
                  <a:pt x="187" y="137"/>
                </a:lnTo>
                <a:lnTo>
                  <a:pt x="193" y="138"/>
                </a:lnTo>
                <a:lnTo>
                  <a:pt x="198" y="131"/>
                </a:lnTo>
                <a:lnTo>
                  <a:pt x="206" y="131"/>
                </a:lnTo>
                <a:lnTo>
                  <a:pt x="210" y="137"/>
                </a:lnTo>
                <a:lnTo>
                  <a:pt x="204" y="142"/>
                </a:lnTo>
                <a:lnTo>
                  <a:pt x="204" y="143"/>
                </a:lnTo>
                <a:lnTo>
                  <a:pt x="205" y="146"/>
                </a:lnTo>
                <a:lnTo>
                  <a:pt x="213" y="149"/>
                </a:lnTo>
                <a:lnTo>
                  <a:pt x="212" y="152"/>
                </a:lnTo>
                <a:lnTo>
                  <a:pt x="208" y="157"/>
                </a:lnTo>
                <a:lnTo>
                  <a:pt x="208" y="158"/>
                </a:lnTo>
                <a:lnTo>
                  <a:pt x="206" y="162"/>
                </a:lnTo>
                <a:lnTo>
                  <a:pt x="205" y="165"/>
                </a:lnTo>
                <a:lnTo>
                  <a:pt x="191" y="177"/>
                </a:lnTo>
                <a:lnTo>
                  <a:pt x="191" y="168"/>
                </a:lnTo>
                <a:lnTo>
                  <a:pt x="189" y="167"/>
                </a:lnTo>
                <a:lnTo>
                  <a:pt x="182" y="165"/>
                </a:lnTo>
                <a:lnTo>
                  <a:pt x="182" y="164"/>
                </a:lnTo>
                <a:lnTo>
                  <a:pt x="180" y="165"/>
                </a:lnTo>
                <a:lnTo>
                  <a:pt x="170" y="175"/>
                </a:lnTo>
                <a:lnTo>
                  <a:pt x="156" y="176"/>
                </a:lnTo>
                <a:lnTo>
                  <a:pt x="140" y="165"/>
                </a:lnTo>
                <a:lnTo>
                  <a:pt x="138" y="165"/>
                </a:lnTo>
                <a:lnTo>
                  <a:pt x="133" y="165"/>
                </a:lnTo>
                <a:lnTo>
                  <a:pt x="115" y="156"/>
                </a:lnTo>
                <a:lnTo>
                  <a:pt x="114" y="154"/>
                </a:lnTo>
                <a:lnTo>
                  <a:pt x="107" y="153"/>
                </a:lnTo>
                <a:lnTo>
                  <a:pt x="105" y="152"/>
                </a:lnTo>
                <a:lnTo>
                  <a:pt x="105" y="150"/>
                </a:lnTo>
                <a:lnTo>
                  <a:pt x="105" y="143"/>
                </a:lnTo>
                <a:lnTo>
                  <a:pt x="86" y="143"/>
                </a:lnTo>
                <a:lnTo>
                  <a:pt x="89" y="139"/>
                </a:lnTo>
                <a:lnTo>
                  <a:pt x="90" y="134"/>
                </a:lnTo>
                <a:lnTo>
                  <a:pt x="70" y="142"/>
                </a:lnTo>
                <a:lnTo>
                  <a:pt x="51" y="124"/>
                </a:lnTo>
                <a:lnTo>
                  <a:pt x="54" y="100"/>
                </a:lnTo>
                <a:lnTo>
                  <a:pt x="37" y="81"/>
                </a:lnTo>
                <a:lnTo>
                  <a:pt x="0" y="38"/>
                </a:lnTo>
                <a:lnTo>
                  <a:pt x="26" y="11"/>
                </a:lnTo>
                <a:lnTo>
                  <a:pt x="37" y="3"/>
                </a:lnTo>
                <a:lnTo>
                  <a:pt x="41" y="0"/>
                </a:lnTo>
                <a:lnTo>
                  <a:pt x="100" y="30"/>
                </a:lnTo>
                <a:lnTo>
                  <a:pt x="105" y="63"/>
                </a:lnTo>
                <a:lnTo>
                  <a:pt x="126" y="75"/>
                </a:lnTo>
                <a:lnTo>
                  <a:pt x="126" y="83"/>
                </a:lnTo>
                <a:lnTo>
                  <a:pt x="127" y="85"/>
                </a:lnTo>
                <a:lnTo>
                  <a:pt x="133" y="86"/>
                </a:lnTo>
                <a:lnTo>
                  <a:pt x="131" y="89"/>
                </a:lnTo>
                <a:lnTo>
                  <a:pt x="131" y="90"/>
                </a:lnTo>
                <a:lnTo>
                  <a:pt x="133" y="90"/>
                </a:lnTo>
                <a:lnTo>
                  <a:pt x="140" y="96"/>
                </a:lnTo>
                <a:lnTo>
                  <a:pt x="145" y="96"/>
                </a:lnTo>
                <a:lnTo>
                  <a:pt x="163" y="96"/>
                </a:lnTo>
                <a:lnTo>
                  <a:pt x="165" y="113"/>
                </a:lnTo>
                <a:lnTo>
                  <a:pt x="172" y="117"/>
                </a:lnTo>
                <a:lnTo>
                  <a:pt x="172" y="120"/>
                </a:lnTo>
                <a:lnTo>
                  <a:pt x="183" y="120"/>
                </a:lnTo>
                <a:lnTo>
                  <a:pt x="182" y="128"/>
                </a:lnTo>
                <a:lnTo>
                  <a:pt x="187" y="1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1399">
            <a:extLst>
              <a:ext uri="{FF2B5EF4-FFF2-40B4-BE49-F238E27FC236}">
                <a16:creationId xmlns:a16="http://schemas.microsoft.com/office/drawing/2014/main" id="{A9D5B8AF-6BAC-646C-8630-153FBA5B75CB}"/>
              </a:ext>
            </a:extLst>
          </p:cNvPr>
          <p:cNvSpPr>
            <a:spLocks/>
          </p:cNvSpPr>
          <p:nvPr/>
        </p:nvSpPr>
        <p:spPr bwMode="auto">
          <a:xfrm>
            <a:off x="6023004" y="2601919"/>
            <a:ext cx="114301" cy="206375"/>
          </a:xfrm>
          <a:custGeom>
            <a:avLst/>
            <a:gdLst>
              <a:gd name="T0" fmla="*/ 19 w 72"/>
              <a:gd name="T1" fmla="*/ 7 h 130"/>
              <a:gd name="T2" fmla="*/ 24 w 72"/>
              <a:gd name="T3" fmla="*/ 10 h 130"/>
              <a:gd name="T4" fmla="*/ 35 w 72"/>
              <a:gd name="T5" fmla="*/ 3 h 130"/>
              <a:gd name="T6" fmla="*/ 41 w 72"/>
              <a:gd name="T7" fmla="*/ 15 h 130"/>
              <a:gd name="T8" fmla="*/ 43 w 72"/>
              <a:gd name="T9" fmla="*/ 14 h 130"/>
              <a:gd name="T10" fmla="*/ 62 w 72"/>
              <a:gd name="T11" fmla="*/ 27 h 130"/>
              <a:gd name="T12" fmla="*/ 72 w 72"/>
              <a:gd name="T13" fmla="*/ 53 h 130"/>
              <a:gd name="T14" fmla="*/ 72 w 72"/>
              <a:gd name="T15" fmla="*/ 56 h 130"/>
              <a:gd name="T16" fmla="*/ 66 w 72"/>
              <a:gd name="T17" fmla="*/ 78 h 130"/>
              <a:gd name="T18" fmla="*/ 68 w 72"/>
              <a:gd name="T19" fmla="*/ 97 h 130"/>
              <a:gd name="T20" fmla="*/ 69 w 72"/>
              <a:gd name="T21" fmla="*/ 112 h 130"/>
              <a:gd name="T22" fmla="*/ 69 w 72"/>
              <a:gd name="T23" fmla="*/ 120 h 130"/>
              <a:gd name="T24" fmla="*/ 61 w 72"/>
              <a:gd name="T25" fmla="*/ 123 h 130"/>
              <a:gd name="T26" fmla="*/ 58 w 72"/>
              <a:gd name="T27" fmla="*/ 128 h 130"/>
              <a:gd name="T28" fmla="*/ 53 w 72"/>
              <a:gd name="T29" fmla="*/ 124 h 130"/>
              <a:gd name="T30" fmla="*/ 47 w 72"/>
              <a:gd name="T31" fmla="*/ 130 h 130"/>
              <a:gd name="T32" fmla="*/ 46 w 72"/>
              <a:gd name="T33" fmla="*/ 130 h 130"/>
              <a:gd name="T34" fmla="*/ 43 w 72"/>
              <a:gd name="T35" fmla="*/ 128 h 130"/>
              <a:gd name="T36" fmla="*/ 41 w 72"/>
              <a:gd name="T37" fmla="*/ 112 h 130"/>
              <a:gd name="T38" fmla="*/ 39 w 72"/>
              <a:gd name="T39" fmla="*/ 101 h 130"/>
              <a:gd name="T40" fmla="*/ 31 w 72"/>
              <a:gd name="T41" fmla="*/ 108 h 130"/>
              <a:gd name="T42" fmla="*/ 31 w 72"/>
              <a:gd name="T43" fmla="*/ 112 h 130"/>
              <a:gd name="T44" fmla="*/ 31 w 72"/>
              <a:gd name="T45" fmla="*/ 115 h 130"/>
              <a:gd name="T46" fmla="*/ 15 w 72"/>
              <a:gd name="T47" fmla="*/ 121 h 130"/>
              <a:gd name="T48" fmla="*/ 13 w 72"/>
              <a:gd name="T49" fmla="*/ 121 h 130"/>
              <a:gd name="T50" fmla="*/ 11 w 72"/>
              <a:gd name="T51" fmla="*/ 123 h 130"/>
              <a:gd name="T52" fmla="*/ 6 w 72"/>
              <a:gd name="T53" fmla="*/ 120 h 130"/>
              <a:gd name="T54" fmla="*/ 5 w 72"/>
              <a:gd name="T55" fmla="*/ 119 h 130"/>
              <a:gd name="T56" fmla="*/ 4 w 72"/>
              <a:gd name="T57" fmla="*/ 117 h 130"/>
              <a:gd name="T58" fmla="*/ 4 w 72"/>
              <a:gd name="T59" fmla="*/ 116 h 130"/>
              <a:gd name="T60" fmla="*/ 8 w 72"/>
              <a:gd name="T61" fmla="*/ 111 h 130"/>
              <a:gd name="T62" fmla="*/ 9 w 72"/>
              <a:gd name="T63" fmla="*/ 108 h 130"/>
              <a:gd name="T64" fmla="*/ 1 w 72"/>
              <a:gd name="T65" fmla="*/ 105 h 130"/>
              <a:gd name="T66" fmla="*/ 0 w 72"/>
              <a:gd name="T67" fmla="*/ 102 h 130"/>
              <a:gd name="T68" fmla="*/ 0 w 72"/>
              <a:gd name="T69" fmla="*/ 101 h 130"/>
              <a:gd name="T70" fmla="*/ 6 w 72"/>
              <a:gd name="T71" fmla="*/ 96 h 130"/>
              <a:gd name="T72" fmla="*/ 2 w 72"/>
              <a:gd name="T73" fmla="*/ 90 h 130"/>
              <a:gd name="T74" fmla="*/ 6 w 72"/>
              <a:gd name="T75" fmla="*/ 85 h 130"/>
              <a:gd name="T76" fmla="*/ 0 w 72"/>
              <a:gd name="T77" fmla="*/ 79 h 130"/>
              <a:gd name="T78" fmla="*/ 1 w 72"/>
              <a:gd name="T79" fmla="*/ 56 h 130"/>
              <a:gd name="T80" fmla="*/ 0 w 72"/>
              <a:gd name="T81" fmla="*/ 45 h 130"/>
              <a:gd name="T82" fmla="*/ 2 w 72"/>
              <a:gd name="T83" fmla="*/ 29 h 130"/>
              <a:gd name="T84" fmla="*/ 5 w 72"/>
              <a:gd name="T85" fmla="*/ 25 h 130"/>
              <a:gd name="T86" fmla="*/ 9 w 72"/>
              <a:gd name="T87" fmla="*/ 21 h 130"/>
              <a:gd name="T88" fmla="*/ 8 w 72"/>
              <a:gd name="T89" fmla="*/ 18 h 130"/>
              <a:gd name="T90" fmla="*/ 2 w 72"/>
              <a:gd name="T91" fmla="*/ 11 h 130"/>
              <a:gd name="T92" fmla="*/ 6 w 72"/>
              <a:gd name="T93" fmla="*/ 0 h 130"/>
              <a:gd name="T94" fmla="*/ 19 w 72"/>
              <a:gd name="T95" fmla="*/ 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2" h="130">
                <a:moveTo>
                  <a:pt x="19" y="7"/>
                </a:moveTo>
                <a:lnTo>
                  <a:pt x="24" y="10"/>
                </a:lnTo>
                <a:lnTo>
                  <a:pt x="35" y="3"/>
                </a:lnTo>
                <a:lnTo>
                  <a:pt x="41" y="15"/>
                </a:lnTo>
                <a:lnTo>
                  <a:pt x="43" y="14"/>
                </a:lnTo>
                <a:lnTo>
                  <a:pt x="62" y="27"/>
                </a:lnTo>
                <a:lnTo>
                  <a:pt x="72" y="53"/>
                </a:lnTo>
                <a:lnTo>
                  <a:pt x="72" y="56"/>
                </a:lnTo>
                <a:lnTo>
                  <a:pt x="66" y="78"/>
                </a:lnTo>
                <a:lnTo>
                  <a:pt x="68" y="97"/>
                </a:lnTo>
                <a:lnTo>
                  <a:pt x="69" y="112"/>
                </a:lnTo>
                <a:lnTo>
                  <a:pt x="69" y="120"/>
                </a:lnTo>
                <a:lnTo>
                  <a:pt x="61" y="123"/>
                </a:lnTo>
                <a:lnTo>
                  <a:pt x="58" y="128"/>
                </a:lnTo>
                <a:lnTo>
                  <a:pt x="53" y="124"/>
                </a:lnTo>
                <a:lnTo>
                  <a:pt x="47" y="130"/>
                </a:lnTo>
                <a:lnTo>
                  <a:pt x="46" y="130"/>
                </a:lnTo>
                <a:lnTo>
                  <a:pt x="43" y="128"/>
                </a:lnTo>
                <a:lnTo>
                  <a:pt x="41" y="112"/>
                </a:lnTo>
                <a:lnTo>
                  <a:pt x="39" y="101"/>
                </a:lnTo>
                <a:lnTo>
                  <a:pt x="31" y="108"/>
                </a:lnTo>
                <a:lnTo>
                  <a:pt x="31" y="112"/>
                </a:lnTo>
                <a:lnTo>
                  <a:pt x="31" y="115"/>
                </a:lnTo>
                <a:lnTo>
                  <a:pt x="15" y="121"/>
                </a:lnTo>
                <a:lnTo>
                  <a:pt x="13" y="121"/>
                </a:lnTo>
                <a:lnTo>
                  <a:pt x="11" y="123"/>
                </a:lnTo>
                <a:lnTo>
                  <a:pt x="6" y="120"/>
                </a:lnTo>
                <a:lnTo>
                  <a:pt x="5" y="119"/>
                </a:lnTo>
                <a:lnTo>
                  <a:pt x="4" y="117"/>
                </a:lnTo>
                <a:lnTo>
                  <a:pt x="4" y="116"/>
                </a:lnTo>
                <a:lnTo>
                  <a:pt x="8" y="111"/>
                </a:lnTo>
                <a:lnTo>
                  <a:pt x="9" y="108"/>
                </a:lnTo>
                <a:lnTo>
                  <a:pt x="1" y="105"/>
                </a:lnTo>
                <a:lnTo>
                  <a:pt x="0" y="102"/>
                </a:lnTo>
                <a:lnTo>
                  <a:pt x="0" y="101"/>
                </a:lnTo>
                <a:lnTo>
                  <a:pt x="6" y="96"/>
                </a:lnTo>
                <a:lnTo>
                  <a:pt x="2" y="90"/>
                </a:lnTo>
                <a:lnTo>
                  <a:pt x="6" y="85"/>
                </a:lnTo>
                <a:lnTo>
                  <a:pt x="0" y="79"/>
                </a:lnTo>
                <a:lnTo>
                  <a:pt x="1" y="56"/>
                </a:lnTo>
                <a:lnTo>
                  <a:pt x="0" y="45"/>
                </a:lnTo>
                <a:lnTo>
                  <a:pt x="2" y="29"/>
                </a:lnTo>
                <a:lnTo>
                  <a:pt x="5" y="25"/>
                </a:lnTo>
                <a:lnTo>
                  <a:pt x="9" y="21"/>
                </a:lnTo>
                <a:lnTo>
                  <a:pt x="8" y="18"/>
                </a:lnTo>
                <a:lnTo>
                  <a:pt x="2" y="11"/>
                </a:lnTo>
                <a:lnTo>
                  <a:pt x="6" y="0"/>
                </a:lnTo>
                <a:lnTo>
                  <a:pt x="19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1400">
            <a:extLst>
              <a:ext uri="{FF2B5EF4-FFF2-40B4-BE49-F238E27FC236}">
                <a16:creationId xmlns:a16="http://schemas.microsoft.com/office/drawing/2014/main" id="{394C0721-23A2-318C-A3CC-8A04EBCF0808}"/>
              </a:ext>
            </a:extLst>
          </p:cNvPr>
          <p:cNvSpPr>
            <a:spLocks/>
          </p:cNvSpPr>
          <p:nvPr/>
        </p:nvSpPr>
        <p:spPr bwMode="auto">
          <a:xfrm>
            <a:off x="5716615" y="3001970"/>
            <a:ext cx="204788" cy="296863"/>
          </a:xfrm>
          <a:custGeom>
            <a:avLst/>
            <a:gdLst>
              <a:gd name="T0" fmla="*/ 114 w 129"/>
              <a:gd name="T1" fmla="*/ 4 h 187"/>
              <a:gd name="T2" fmla="*/ 123 w 129"/>
              <a:gd name="T3" fmla="*/ 6 h 187"/>
              <a:gd name="T4" fmla="*/ 124 w 129"/>
              <a:gd name="T5" fmla="*/ 11 h 187"/>
              <a:gd name="T6" fmla="*/ 123 w 129"/>
              <a:gd name="T7" fmla="*/ 32 h 187"/>
              <a:gd name="T8" fmla="*/ 127 w 129"/>
              <a:gd name="T9" fmla="*/ 41 h 187"/>
              <a:gd name="T10" fmla="*/ 126 w 129"/>
              <a:gd name="T11" fmla="*/ 52 h 187"/>
              <a:gd name="T12" fmla="*/ 115 w 129"/>
              <a:gd name="T13" fmla="*/ 66 h 187"/>
              <a:gd name="T14" fmla="*/ 112 w 129"/>
              <a:gd name="T15" fmla="*/ 66 h 187"/>
              <a:gd name="T16" fmla="*/ 120 w 129"/>
              <a:gd name="T17" fmla="*/ 78 h 187"/>
              <a:gd name="T18" fmla="*/ 129 w 129"/>
              <a:gd name="T19" fmla="*/ 94 h 187"/>
              <a:gd name="T20" fmla="*/ 127 w 129"/>
              <a:gd name="T21" fmla="*/ 108 h 187"/>
              <a:gd name="T22" fmla="*/ 115 w 129"/>
              <a:gd name="T23" fmla="*/ 118 h 187"/>
              <a:gd name="T24" fmla="*/ 104 w 129"/>
              <a:gd name="T25" fmla="*/ 104 h 187"/>
              <a:gd name="T26" fmla="*/ 97 w 129"/>
              <a:gd name="T27" fmla="*/ 114 h 187"/>
              <a:gd name="T28" fmla="*/ 90 w 129"/>
              <a:gd name="T29" fmla="*/ 116 h 187"/>
              <a:gd name="T30" fmla="*/ 82 w 129"/>
              <a:gd name="T31" fmla="*/ 137 h 187"/>
              <a:gd name="T32" fmla="*/ 75 w 129"/>
              <a:gd name="T33" fmla="*/ 131 h 187"/>
              <a:gd name="T34" fmla="*/ 71 w 129"/>
              <a:gd name="T35" fmla="*/ 129 h 187"/>
              <a:gd name="T36" fmla="*/ 67 w 129"/>
              <a:gd name="T37" fmla="*/ 130 h 187"/>
              <a:gd name="T38" fmla="*/ 66 w 129"/>
              <a:gd name="T39" fmla="*/ 133 h 187"/>
              <a:gd name="T40" fmla="*/ 77 w 129"/>
              <a:gd name="T41" fmla="*/ 168 h 187"/>
              <a:gd name="T42" fmla="*/ 73 w 129"/>
              <a:gd name="T43" fmla="*/ 175 h 187"/>
              <a:gd name="T44" fmla="*/ 64 w 129"/>
              <a:gd name="T45" fmla="*/ 179 h 187"/>
              <a:gd name="T46" fmla="*/ 48 w 129"/>
              <a:gd name="T47" fmla="*/ 168 h 187"/>
              <a:gd name="T48" fmla="*/ 34 w 129"/>
              <a:gd name="T49" fmla="*/ 130 h 187"/>
              <a:gd name="T50" fmla="*/ 32 w 129"/>
              <a:gd name="T51" fmla="*/ 122 h 187"/>
              <a:gd name="T52" fmla="*/ 26 w 129"/>
              <a:gd name="T53" fmla="*/ 120 h 187"/>
              <a:gd name="T54" fmla="*/ 14 w 129"/>
              <a:gd name="T55" fmla="*/ 118 h 187"/>
              <a:gd name="T56" fmla="*/ 8 w 129"/>
              <a:gd name="T57" fmla="*/ 103 h 187"/>
              <a:gd name="T58" fmla="*/ 0 w 129"/>
              <a:gd name="T59" fmla="*/ 100 h 187"/>
              <a:gd name="T60" fmla="*/ 3 w 129"/>
              <a:gd name="T61" fmla="*/ 70 h 187"/>
              <a:gd name="T62" fmla="*/ 26 w 129"/>
              <a:gd name="T63" fmla="*/ 54 h 187"/>
              <a:gd name="T64" fmla="*/ 36 w 129"/>
              <a:gd name="T65" fmla="*/ 56 h 187"/>
              <a:gd name="T66" fmla="*/ 44 w 129"/>
              <a:gd name="T67" fmla="*/ 49 h 187"/>
              <a:gd name="T68" fmla="*/ 52 w 129"/>
              <a:gd name="T69" fmla="*/ 51 h 187"/>
              <a:gd name="T70" fmla="*/ 70 w 129"/>
              <a:gd name="T71" fmla="*/ 34 h 187"/>
              <a:gd name="T72" fmla="*/ 75 w 129"/>
              <a:gd name="T73" fmla="*/ 24 h 187"/>
              <a:gd name="T74" fmla="*/ 108 w 129"/>
              <a:gd name="T75" fmla="*/ 0 h 187"/>
              <a:gd name="T76" fmla="*/ 111 w 129"/>
              <a:gd name="T77" fmla="*/ 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9" h="187">
                <a:moveTo>
                  <a:pt x="111" y="2"/>
                </a:moveTo>
                <a:lnTo>
                  <a:pt x="114" y="4"/>
                </a:lnTo>
                <a:lnTo>
                  <a:pt x="122" y="3"/>
                </a:lnTo>
                <a:lnTo>
                  <a:pt x="123" y="6"/>
                </a:lnTo>
                <a:lnTo>
                  <a:pt x="123" y="9"/>
                </a:lnTo>
                <a:lnTo>
                  <a:pt x="124" y="11"/>
                </a:lnTo>
                <a:lnTo>
                  <a:pt x="122" y="28"/>
                </a:lnTo>
                <a:lnTo>
                  <a:pt x="123" y="32"/>
                </a:lnTo>
                <a:lnTo>
                  <a:pt x="123" y="33"/>
                </a:lnTo>
                <a:lnTo>
                  <a:pt x="127" y="41"/>
                </a:lnTo>
                <a:lnTo>
                  <a:pt x="127" y="44"/>
                </a:lnTo>
                <a:lnTo>
                  <a:pt x="126" y="52"/>
                </a:lnTo>
                <a:lnTo>
                  <a:pt x="122" y="69"/>
                </a:lnTo>
                <a:lnTo>
                  <a:pt x="115" y="66"/>
                </a:lnTo>
                <a:lnTo>
                  <a:pt x="112" y="64"/>
                </a:lnTo>
                <a:lnTo>
                  <a:pt x="112" y="66"/>
                </a:lnTo>
                <a:lnTo>
                  <a:pt x="115" y="77"/>
                </a:lnTo>
                <a:lnTo>
                  <a:pt x="120" y="78"/>
                </a:lnTo>
                <a:lnTo>
                  <a:pt x="120" y="85"/>
                </a:lnTo>
                <a:lnTo>
                  <a:pt x="129" y="94"/>
                </a:lnTo>
                <a:lnTo>
                  <a:pt x="126" y="100"/>
                </a:lnTo>
                <a:lnTo>
                  <a:pt x="127" y="108"/>
                </a:lnTo>
                <a:lnTo>
                  <a:pt x="119" y="111"/>
                </a:lnTo>
                <a:lnTo>
                  <a:pt x="115" y="118"/>
                </a:lnTo>
                <a:lnTo>
                  <a:pt x="108" y="109"/>
                </a:lnTo>
                <a:lnTo>
                  <a:pt x="104" y="104"/>
                </a:lnTo>
                <a:lnTo>
                  <a:pt x="101" y="108"/>
                </a:lnTo>
                <a:lnTo>
                  <a:pt x="97" y="114"/>
                </a:lnTo>
                <a:lnTo>
                  <a:pt x="92" y="111"/>
                </a:lnTo>
                <a:lnTo>
                  <a:pt x="90" y="116"/>
                </a:lnTo>
                <a:lnTo>
                  <a:pt x="85" y="120"/>
                </a:lnTo>
                <a:lnTo>
                  <a:pt x="82" y="137"/>
                </a:lnTo>
                <a:lnTo>
                  <a:pt x="79" y="134"/>
                </a:lnTo>
                <a:lnTo>
                  <a:pt x="75" y="131"/>
                </a:lnTo>
                <a:lnTo>
                  <a:pt x="73" y="129"/>
                </a:lnTo>
                <a:lnTo>
                  <a:pt x="71" y="129"/>
                </a:lnTo>
                <a:lnTo>
                  <a:pt x="68" y="129"/>
                </a:lnTo>
                <a:lnTo>
                  <a:pt x="67" y="130"/>
                </a:lnTo>
                <a:lnTo>
                  <a:pt x="66" y="130"/>
                </a:lnTo>
                <a:lnTo>
                  <a:pt x="66" y="133"/>
                </a:lnTo>
                <a:lnTo>
                  <a:pt x="68" y="160"/>
                </a:lnTo>
                <a:lnTo>
                  <a:pt x="77" y="168"/>
                </a:lnTo>
                <a:lnTo>
                  <a:pt x="75" y="175"/>
                </a:lnTo>
                <a:lnTo>
                  <a:pt x="73" y="175"/>
                </a:lnTo>
                <a:lnTo>
                  <a:pt x="67" y="178"/>
                </a:lnTo>
                <a:lnTo>
                  <a:pt x="64" y="179"/>
                </a:lnTo>
                <a:lnTo>
                  <a:pt x="45" y="187"/>
                </a:lnTo>
                <a:lnTo>
                  <a:pt x="48" y="168"/>
                </a:lnTo>
                <a:lnTo>
                  <a:pt x="44" y="131"/>
                </a:lnTo>
                <a:lnTo>
                  <a:pt x="34" y="130"/>
                </a:lnTo>
                <a:lnTo>
                  <a:pt x="36" y="126"/>
                </a:lnTo>
                <a:lnTo>
                  <a:pt x="32" y="122"/>
                </a:lnTo>
                <a:lnTo>
                  <a:pt x="30" y="122"/>
                </a:lnTo>
                <a:lnTo>
                  <a:pt x="26" y="120"/>
                </a:lnTo>
                <a:lnTo>
                  <a:pt x="25" y="120"/>
                </a:lnTo>
                <a:lnTo>
                  <a:pt x="14" y="118"/>
                </a:lnTo>
                <a:lnTo>
                  <a:pt x="11" y="109"/>
                </a:lnTo>
                <a:lnTo>
                  <a:pt x="8" y="103"/>
                </a:lnTo>
                <a:lnTo>
                  <a:pt x="3" y="101"/>
                </a:lnTo>
                <a:lnTo>
                  <a:pt x="0" y="100"/>
                </a:lnTo>
                <a:lnTo>
                  <a:pt x="6" y="79"/>
                </a:lnTo>
                <a:lnTo>
                  <a:pt x="3" y="70"/>
                </a:lnTo>
                <a:lnTo>
                  <a:pt x="15" y="58"/>
                </a:lnTo>
                <a:lnTo>
                  <a:pt x="26" y="54"/>
                </a:lnTo>
                <a:lnTo>
                  <a:pt x="29" y="51"/>
                </a:lnTo>
                <a:lnTo>
                  <a:pt x="36" y="56"/>
                </a:lnTo>
                <a:lnTo>
                  <a:pt x="38" y="54"/>
                </a:lnTo>
                <a:lnTo>
                  <a:pt x="44" y="49"/>
                </a:lnTo>
                <a:lnTo>
                  <a:pt x="45" y="47"/>
                </a:lnTo>
                <a:lnTo>
                  <a:pt x="52" y="51"/>
                </a:lnTo>
                <a:lnTo>
                  <a:pt x="67" y="47"/>
                </a:lnTo>
                <a:lnTo>
                  <a:pt x="70" y="34"/>
                </a:lnTo>
                <a:lnTo>
                  <a:pt x="75" y="34"/>
                </a:lnTo>
                <a:lnTo>
                  <a:pt x="75" y="24"/>
                </a:lnTo>
                <a:lnTo>
                  <a:pt x="85" y="18"/>
                </a:lnTo>
                <a:lnTo>
                  <a:pt x="108" y="0"/>
                </a:lnTo>
                <a:lnTo>
                  <a:pt x="109" y="0"/>
                </a:lnTo>
                <a:lnTo>
                  <a:pt x="111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1401">
            <a:extLst>
              <a:ext uri="{FF2B5EF4-FFF2-40B4-BE49-F238E27FC236}">
                <a16:creationId xmlns:a16="http://schemas.microsoft.com/office/drawing/2014/main" id="{70086700-20C7-C877-AA73-9CC70484BA6F}"/>
              </a:ext>
            </a:extLst>
          </p:cNvPr>
          <p:cNvSpPr>
            <a:spLocks/>
          </p:cNvSpPr>
          <p:nvPr/>
        </p:nvSpPr>
        <p:spPr bwMode="auto">
          <a:xfrm>
            <a:off x="5651527" y="3160720"/>
            <a:ext cx="141288" cy="117475"/>
          </a:xfrm>
          <a:custGeom>
            <a:avLst/>
            <a:gdLst>
              <a:gd name="T0" fmla="*/ 85 w 89"/>
              <a:gd name="T1" fmla="*/ 31 h 74"/>
              <a:gd name="T2" fmla="*/ 89 w 89"/>
              <a:gd name="T3" fmla="*/ 68 h 74"/>
              <a:gd name="T4" fmla="*/ 67 w 89"/>
              <a:gd name="T5" fmla="*/ 71 h 74"/>
              <a:gd name="T6" fmla="*/ 62 w 89"/>
              <a:gd name="T7" fmla="*/ 72 h 74"/>
              <a:gd name="T8" fmla="*/ 55 w 89"/>
              <a:gd name="T9" fmla="*/ 72 h 74"/>
              <a:gd name="T10" fmla="*/ 52 w 89"/>
              <a:gd name="T11" fmla="*/ 74 h 74"/>
              <a:gd name="T12" fmla="*/ 47 w 89"/>
              <a:gd name="T13" fmla="*/ 57 h 74"/>
              <a:gd name="T14" fmla="*/ 52 w 89"/>
              <a:gd name="T15" fmla="*/ 53 h 74"/>
              <a:gd name="T16" fmla="*/ 44 w 89"/>
              <a:gd name="T17" fmla="*/ 53 h 74"/>
              <a:gd name="T18" fmla="*/ 40 w 89"/>
              <a:gd name="T19" fmla="*/ 50 h 74"/>
              <a:gd name="T20" fmla="*/ 37 w 89"/>
              <a:gd name="T21" fmla="*/ 46 h 74"/>
              <a:gd name="T22" fmla="*/ 36 w 89"/>
              <a:gd name="T23" fmla="*/ 45 h 74"/>
              <a:gd name="T24" fmla="*/ 33 w 89"/>
              <a:gd name="T25" fmla="*/ 45 h 74"/>
              <a:gd name="T26" fmla="*/ 24 w 89"/>
              <a:gd name="T27" fmla="*/ 49 h 74"/>
              <a:gd name="T28" fmla="*/ 29 w 89"/>
              <a:gd name="T29" fmla="*/ 52 h 74"/>
              <a:gd name="T30" fmla="*/ 28 w 89"/>
              <a:gd name="T31" fmla="*/ 52 h 74"/>
              <a:gd name="T32" fmla="*/ 26 w 89"/>
              <a:gd name="T33" fmla="*/ 59 h 74"/>
              <a:gd name="T34" fmla="*/ 24 w 89"/>
              <a:gd name="T35" fmla="*/ 60 h 74"/>
              <a:gd name="T36" fmla="*/ 22 w 89"/>
              <a:gd name="T37" fmla="*/ 60 h 74"/>
              <a:gd name="T38" fmla="*/ 19 w 89"/>
              <a:gd name="T39" fmla="*/ 63 h 74"/>
              <a:gd name="T40" fmla="*/ 18 w 89"/>
              <a:gd name="T41" fmla="*/ 63 h 74"/>
              <a:gd name="T42" fmla="*/ 15 w 89"/>
              <a:gd name="T43" fmla="*/ 65 h 74"/>
              <a:gd name="T44" fmla="*/ 11 w 89"/>
              <a:gd name="T45" fmla="*/ 54 h 74"/>
              <a:gd name="T46" fmla="*/ 10 w 89"/>
              <a:gd name="T47" fmla="*/ 50 h 74"/>
              <a:gd name="T48" fmla="*/ 3 w 89"/>
              <a:gd name="T49" fmla="*/ 49 h 74"/>
              <a:gd name="T50" fmla="*/ 0 w 89"/>
              <a:gd name="T51" fmla="*/ 49 h 74"/>
              <a:gd name="T52" fmla="*/ 3 w 89"/>
              <a:gd name="T53" fmla="*/ 23 h 74"/>
              <a:gd name="T54" fmla="*/ 10 w 89"/>
              <a:gd name="T55" fmla="*/ 22 h 74"/>
              <a:gd name="T56" fmla="*/ 11 w 89"/>
              <a:gd name="T57" fmla="*/ 22 h 74"/>
              <a:gd name="T58" fmla="*/ 34 w 89"/>
              <a:gd name="T59" fmla="*/ 5 h 74"/>
              <a:gd name="T60" fmla="*/ 41 w 89"/>
              <a:gd name="T61" fmla="*/ 0 h 74"/>
              <a:gd name="T62" fmla="*/ 44 w 89"/>
              <a:gd name="T63" fmla="*/ 1 h 74"/>
              <a:gd name="T64" fmla="*/ 49 w 89"/>
              <a:gd name="T65" fmla="*/ 3 h 74"/>
              <a:gd name="T66" fmla="*/ 52 w 89"/>
              <a:gd name="T67" fmla="*/ 9 h 74"/>
              <a:gd name="T68" fmla="*/ 55 w 89"/>
              <a:gd name="T69" fmla="*/ 18 h 74"/>
              <a:gd name="T70" fmla="*/ 66 w 89"/>
              <a:gd name="T71" fmla="*/ 20 h 74"/>
              <a:gd name="T72" fmla="*/ 67 w 89"/>
              <a:gd name="T73" fmla="*/ 20 h 74"/>
              <a:gd name="T74" fmla="*/ 71 w 89"/>
              <a:gd name="T75" fmla="*/ 22 h 74"/>
              <a:gd name="T76" fmla="*/ 73 w 89"/>
              <a:gd name="T77" fmla="*/ 22 h 74"/>
              <a:gd name="T78" fmla="*/ 77 w 89"/>
              <a:gd name="T79" fmla="*/ 26 h 74"/>
              <a:gd name="T80" fmla="*/ 75 w 89"/>
              <a:gd name="T81" fmla="*/ 30 h 74"/>
              <a:gd name="T82" fmla="*/ 85 w 89"/>
              <a:gd name="T83" fmla="*/ 3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9" h="74">
                <a:moveTo>
                  <a:pt x="85" y="31"/>
                </a:moveTo>
                <a:lnTo>
                  <a:pt x="89" y="68"/>
                </a:lnTo>
                <a:lnTo>
                  <a:pt x="67" y="71"/>
                </a:lnTo>
                <a:lnTo>
                  <a:pt x="62" y="72"/>
                </a:lnTo>
                <a:lnTo>
                  <a:pt x="55" y="72"/>
                </a:lnTo>
                <a:lnTo>
                  <a:pt x="52" y="74"/>
                </a:lnTo>
                <a:lnTo>
                  <a:pt x="47" y="57"/>
                </a:lnTo>
                <a:lnTo>
                  <a:pt x="52" y="53"/>
                </a:lnTo>
                <a:lnTo>
                  <a:pt x="44" y="53"/>
                </a:lnTo>
                <a:lnTo>
                  <a:pt x="40" y="50"/>
                </a:lnTo>
                <a:lnTo>
                  <a:pt x="37" y="46"/>
                </a:lnTo>
                <a:lnTo>
                  <a:pt x="36" y="45"/>
                </a:lnTo>
                <a:lnTo>
                  <a:pt x="33" y="45"/>
                </a:lnTo>
                <a:lnTo>
                  <a:pt x="24" y="49"/>
                </a:lnTo>
                <a:lnTo>
                  <a:pt x="29" y="52"/>
                </a:lnTo>
                <a:lnTo>
                  <a:pt x="28" y="52"/>
                </a:lnTo>
                <a:lnTo>
                  <a:pt x="26" y="59"/>
                </a:lnTo>
                <a:lnTo>
                  <a:pt x="24" y="60"/>
                </a:lnTo>
                <a:lnTo>
                  <a:pt x="22" y="60"/>
                </a:lnTo>
                <a:lnTo>
                  <a:pt x="19" y="63"/>
                </a:lnTo>
                <a:lnTo>
                  <a:pt x="18" y="63"/>
                </a:lnTo>
                <a:lnTo>
                  <a:pt x="15" y="65"/>
                </a:lnTo>
                <a:lnTo>
                  <a:pt x="11" y="54"/>
                </a:lnTo>
                <a:lnTo>
                  <a:pt x="10" y="50"/>
                </a:lnTo>
                <a:lnTo>
                  <a:pt x="3" y="49"/>
                </a:lnTo>
                <a:lnTo>
                  <a:pt x="0" y="49"/>
                </a:lnTo>
                <a:lnTo>
                  <a:pt x="3" y="23"/>
                </a:lnTo>
                <a:lnTo>
                  <a:pt x="10" y="22"/>
                </a:lnTo>
                <a:lnTo>
                  <a:pt x="11" y="22"/>
                </a:lnTo>
                <a:lnTo>
                  <a:pt x="34" y="5"/>
                </a:lnTo>
                <a:lnTo>
                  <a:pt x="41" y="0"/>
                </a:lnTo>
                <a:lnTo>
                  <a:pt x="44" y="1"/>
                </a:lnTo>
                <a:lnTo>
                  <a:pt x="49" y="3"/>
                </a:lnTo>
                <a:lnTo>
                  <a:pt x="52" y="9"/>
                </a:lnTo>
                <a:lnTo>
                  <a:pt x="55" y="18"/>
                </a:lnTo>
                <a:lnTo>
                  <a:pt x="66" y="20"/>
                </a:lnTo>
                <a:lnTo>
                  <a:pt x="67" y="20"/>
                </a:lnTo>
                <a:lnTo>
                  <a:pt x="71" y="22"/>
                </a:lnTo>
                <a:lnTo>
                  <a:pt x="73" y="22"/>
                </a:lnTo>
                <a:lnTo>
                  <a:pt x="77" y="26"/>
                </a:lnTo>
                <a:lnTo>
                  <a:pt x="75" y="30"/>
                </a:lnTo>
                <a:lnTo>
                  <a:pt x="85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1402">
            <a:extLst>
              <a:ext uri="{FF2B5EF4-FFF2-40B4-BE49-F238E27FC236}">
                <a16:creationId xmlns:a16="http://schemas.microsoft.com/office/drawing/2014/main" id="{17780683-E326-D382-6FC9-5F2E7DADBE91}"/>
              </a:ext>
            </a:extLst>
          </p:cNvPr>
          <p:cNvSpPr>
            <a:spLocks/>
          </p:cNvSpPr>
          <p:nvPr/>
        </p:nvSpPr>
        <p:spPr bwMode="auto">
          <a:xfrm>
            <a:off x="5770590" y="3167070"/>
            <a:ext cx="166688" cy="287338"/>
          </a:xfrm>
          <a:custGeom>
            <a:avLst/>
            <a:gdLst>
              <a:gd name="T0" fmla="*/ 81 w 105"/>
              <a:gd name="T1" fmla="*/ 14 h 181"/>
              <a:gd name="T2" fmla="*/ 82 w 105"/>
              <a:gd name="T3" fmla="*/ 33 h 181"/>
              <a:gd name="T4" fmla="*/ 90 w 105"/>
              <a:gd name="T5" fmla="*/ 53 h 181"/>
              <a:gd name="T6" fmla="*/ 93 w 105"/>
              <a:gd name="T7" fmla="*/ 63 h 181"/>
              <a:gd name="T8" fmla="*/ 89 w 105"/>
              <a:gd name="T9" fmla="*/ 71 h 181"/>
              <a:gd name="T10" fmla="*/ 100 w 105"/>
              <a:gd name="T11" fmla="*/ 76 h 181"/>
              <a:gd name="T12" fmla="*/ 105 w 105"/>
              <a:gd name="T13" fmla="*/ 83 h 181"/>
              <a:gd name="T14" fmla="*/ 104 w 105"/>
              <a:gd name="T15" fmla="*/ 100 h 181"/>
              <a:gd name="T16" fmla="*/ 95 w 105"/>
              <a:gd name="T17" fmla="*/ 105 h 181"/>
              <a:gd name="T18" fmla="*/ 96 w 105"/>
              <a:gd name="T19" fmla="*/ 119 h 181"/>
              <a:gd name="T20" fmla="*/ 93 w 105"/>
              <a:gd name="T21" fmla="*/ 125 h 181"/>
              <a:gd name="T22" fmla="*/ 93 w 105"/>
              <a:gd name="T23" fmla="*/ 140 h 181"/>
              <a:gd name="T24" fmla="*/ 95 w 105"/>
              <a:gd name="T25" fmla="*/ 149 h 181"/>
              <a:gd name="T26" fmla="*/ 77 w 105"/>
              <a:gd name="T27" fmla="*/ 181 h 181"/>
              <a:gd name="T28" fmla="*/ 52 w 105"/>
              <a:gd name="T29" fmla="*/ 181 h 181"/>
              <a:gd name="T30" fmla="*/ 47 w 105"/>
              <a:gd name="T31" fmla="*/ 181 h 181"/>
              <a:gd name="T32" fmla="*/ 30 w 105"/>
              <a:gd name="T33" fmla="*/ 180 h 181"/>
              <a:gd name="T34" fmla="*/ 24 w 105"/>
              <a:gd name="T35" fmla="*/ 168 h 181"/>
              <a:gd name="T36" fmla="*/ 26 w 105"/>
              <a:gd name="T37" fmla="*/ 135 h 181"/>
              <a:gd name="T38" fmla="*/ 19 w 105"/>
              <a:gd name="T39" fmla="*/ 125 h 181"/>
              <a:gd name="T40" fmla="*/ 18 w 105"/>
              <a:gd name="T41" fmla="*/ 120 h 181"/>
              <a:gd name="T42" fmla="*/ 14 w 105"/>
              <a:gd name="T43" fmla="*/ 116 h 181"/>
              <a:gd name="T44" fmla="*/ 13 w 105"/>
              <a:gd name="T45" fmla="*/ 101 h 181"/>
              <a:gd name="T46" fmla="*/ 11 w 105"/>
              <a:gd name="T47" fmla="*/ 83 h 181"/>
              <a:gd name="T48" fmla="*/ 33 w 105"/>
              <a:gd name="T49" fmla="*/ 74 h 181"/>
              <a:gd name="T50" fmla="*/ 41 w 105"/>
              <a:gd name="T51" fmla="*/ 71 h 181"/>
              <a:gd name="T52" fmla="*/ 34 w 105"/>
              <a:gd name="T53" fmla="*/ 56 h 181"/>
              <a:gd name="T54" fmla="*/ 32 w 105"/>
              <a:gd name="T55" fmla="*/ 26 h 181"/>
              <a:gd name="T56" fmla="*/ 34 w 105"/>
              <a:gd name="T57" fmla="*/ 25 h 181"/>
              <a:gd name="T58" fmla="*/ 39 w 105"/>
              <a:gd name="T59" fmla="*/ 25 h 181"/>
              <a:gd name="T60" fmla="*/ 45 w 105"/>
              <a:gd name="T61" fmla="*/ 30 h 181"/>
              <a:gd name="T62" fmla="*/ 51 w 105"/>
              <a:gd name="T63" fmla="*/ 16 h 181"/>
              <a:gd name="T64" fmla="*/ 58 w 105"/>
              <a:gd name="T65" fmla="*/ 7 h 181"/>
              <a:gd name="T66" fmla="*/ 67 w 105"/>
              <a:gd name="T67" fmla="*/ 4 h 181"/>
              <a:gd name="T68" fmla="*/ 74 w 105"/>
              <a:gd name="T69" fmla="*/ 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" h="181">
                <a:moveTo>
                  <a:pt x="74" y="5"/>
                </a:moveTo>
                <a:lnTo>
                  <a:pt x="81" y="14"/>
                </a:lnTo>
                <a:lnTo>
                  <a:pt x="82" y="18"/>
                </a:lnTo>
                <a:lnTo>
                  <a:pt x="82" y="33"/>
                </a:lnTo>
                <a:lnTo>
                  <a:pt x="82" y="34"/>
                </a:lnTo>
                <a:lnTo>
                  <a:pt x="90" y="53"/>
                </a:lnTo>
                <a:lnTo>
                  <a:pt x="93" y="60"/>
                </a:lnTo>
                <a:lnTo>
                  <a:pt x="93" y="63"/>
                </a:lnTo>
                <a:lnTo>
                  <a:pt x="90" y="68"/>
                </a:lnTo>
                <a:lnTo>
                  <a:pt x="89" y="71"/>
                </a:lnTo>
                <a:lnTo>
                  <a:pt x="93" y="71"/>
                </a:lnTo>
                <a:lnTo>
                  <a:pt x="100" y="76"/>
                </a:lnTo>
                <a:lnTo>
                  <a:pt x="105" y="78"/>
                </a:lnTo>
                <a:lnTo>
                  <a:pt x="105" y="83"/>
                </a:lnTo>
                <a:lnTo>
                  <a:pt x="99" y="90"/>
                </a:lnTo>
                <a:lnTo>
                  <a:pt x="104" y="100"/>
                </a:lnTo>
                <a:lnTo>
                  <a:pt x="96" y="105"/>
                </a:lnTo>
                <a:lnTo>
                  <a:pt x="95" y="105"/>
                </a:lnTo>
                <a:lnTo>
                  <a:pt x="95" y="110"/>
                </a:lnTo>
                <a:lnTo>
                  <a:pt x="96" y="119"/>
                </a:lnTo>
                <a:lnTo>
                  <a:pt x="96" y="120"/>
                </a:lnTo>
                <a:lnTo>
                  <a:pt x="93" y="125"/>
                </a:lnTo>
                <a:lnTo>
                  <a:pt x="97" y="131"/>
                </a:lnTo>
                <a:lnTo>
                  <a:pt x="93" y="140"/>
                </a:lnTo>
                <a:lnTo>
                  <a:pt x="104" y="142"/>
                </a:lnTo>
                <a:lnTo>
                  <a:pt x="95" y="149"/>
                </a:lnTo>
                <a:lnTo>
                  <a:pt x="80" y="181"/>
                </a:lnTo>
                <a:lnTo>
                  <a:pt x="77" y="181"/>
                </a:lnTo>
                <a:lnTo>
                  <a:pt x="65" y="179"/>
                </a:lnTo>
                <a:lnTo>
                  <a:pt x="52" y="181"/>
                </a:lnTo>
                <a:lnTo>
                  <a:pt x="51" y="181"/>
                </a:lnTo>
                <a:lnTo>
                  <a:pt x="47" y="181"/>
                </a:lnTo>
                <a:lnTo>
                  <a:pt x="44" y="181"/>
                </a:lnTo>
                <a:lnTo>
                  <a:pt x="30" y="180"/>
                </a:lnTo>
                <a:lnTo>
                  <a:pt x="15" y="179"/>
                </a:lnTo>
                <a:lnTo>
                  <a:pt x="24" y="168"/>
                </a:lnTo>
                <a:lnTo>
                  <a:pt x="14" y="143"/>
                </a:lnTo>
                <a:lnTo>
                  <a:pt x="26" y="135"/>
                </a:lnTo>
                <a:lnTo>
                  <a:pt x="19" y="131"/>
                </a:lnTo>
                <a:lnTo>
                  <a:pt x="19" y="125"/>
                </a:lnTo>
                <a:lnTo>
                  <a:pt x="19" y="121"/>
                </a:lnTo>
                <a:lnTo>
                  <a:pt x="18" y="120"/>
                </a:lnTo>
                <a:lnTo>
                  <a:pt x="13" y="116"/>
                </a:lnTo>
                <a:lnTo>
                  <a:pt x="14" y="116"/>
                </a:lnTo>
                <a:lnTo>
                  <a:pt x="17" y="109"/>
                </a:lnTo>
                <a:lnTo>
                  <a:pt x="13" y="101"/>
                </a:lnTo>
                <a:lnTo>
                  <a:pt x="0" y="102"/>
                </a:lnTo>
                <a:lnTo>
                  <a:pt x="11" y="83"/>
                </a:lnTo>
                <a:lnTo>
                  <a:pt x="30" y="75"/>
                </a:lnTo>
                <a:lnTo>
                  <a:pt x="33" y="74"/>
                </a:lnTo>
                <a:lnTo>
                  <a:pt x="39" y="71"/>
                </a:lnTo>
                <a:lnTo>
                  <a:pt x="41" y="71"/>
                </a:lnTo>
                <a:lnTo>
                  <a:pt x="43" y="64"/>
                </a:lnTo>
                <a:lnTo>
                  <a:pt x="34" y="56"/>
                </a:lnTo>
                <a:lnTo>
                  <a:pt x="32" y="29"/>
                </a:lnTo>
                <a:lnTo>
                  <a:pt x="32" y="26"/>
                </a:lnTo>
                <a:lnTo>
                  <a:pt x="33" y="26"/>
                </a:lnTo>
                <a:lnTo>
                  <a:pt x="34" y="25"/>
                </a:lnTo>
                <a:lnTo>
                  <a:pt x="37" y="25"/>
                </a:lnTo>
                <a:lnTo>
                  <a:pt x="39" y="25"/>
                </a:lnTo>
                <a:lnTo>
                  <a:pt x="41" y="27"/>
                </a:lnTo>
                <a:lnTo>
                  <a:pt x="45" y="30"/>
                </a:lnTo>
                <a:lnTo>
                  <a:pt x="48" y="33"/>
                </a:lnTo>
                <a:lnTo>
                  <a:pt x="51" y="16"/>
                </a:lnTo>
                <a:lnTo>
                  <a:pt x="56" y="12"/>
                </a:lnTo>
                <a:lnTo>
                  <a:pt x="58" y="7"/>
                </a:lnTo>
                <a:lnTo>
                  <a:pt x="63" y="10"/>
                </a:lnTo>
                <a:lnTo>
                  <a:pt x="67" y="4"/>
                </a:lnTo>
                <a:lnTo>
                  <a:pt x="70" y="0"/>
                </a:lnTo>
                <a:lnTo>
                  <a:pt x="74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1403">
            <a:extLst>
              <a:ext uri="{FF2B5EF4-FFF2-40B4-BE49-F238E27FC236}">
                <a16:creationId xmlns:a16="http://schemas.microsoft.com/office/drawing/2014/main" id="{19095BFE-FE60-4D0A-B37C-01675DC36935}"/>
              </a:ext>
            </a:extLst>
          </p:cNvPr>
          <p:cNvSpPr>
            <a:spLocks/>
          </p:cNvSpPr>
          <p:nvPr/>
        </p:nvSpPr>
        <p:spPr bwMode="auto">
          <a:xfrm>
            <a:off x="5375301" y="3232158"/>
            <a:ext cx="436565" cy="174625"/>
          </a:xfrm>
          <a:custGeom>
            <a:avLst/>
            <a:gdLst>
              <a:gd name="T0" fmla="*/ 218 w 275"/>
              <a:gd name="T1" fmla="*/ 8 h 110"/>
              <a:gd name="T2" fmla="*/ 221 w 275"/>
              <a:gd name="T3" fmla="*/ 12 h 110"/>
              <a:gd name="T4" fmla="*/ 229 w 275"/>
              <a:gd name="T5" fmla="*/ 27 h 110"/>
              <a:gd name="T6" fmla="*/ 241 w 275"/>
              <a:gd name="T7" fmla="*/ 26 h 110"/>
              <a:gd name="T8" fmla="*/ 260 w 275"/>
              <a:gd name="T9" fmla="*/ 42 h 110"/>
              <a:gd name="T10" fmla="*/ 262 w 275"/>
              <a:gd name="T11" fmla="*/ 60 h 110"/>
              <a:gd name="T12" fmla="*/ 263 w 275"/>
              <a:gd name="T13" fmla="*/ 75 h 110"/>
              <a:gd name="T14" fmla="*/ 267 w 275"/>
              <a:gd name="T15" fmla="*/ 79 h 110"/>
              <a:gd name="T16" fmla="*/ 268 w 275"/>
              <a:gd name="T17" fmla="*/ 84 h 110"/>
              <a:gd name="T18" fmla="*/ 275 w 275"/>
              <a:gd name="T19" fmla="*/ 94 h 110"/>
              <a:gd name="T20" fmla="*/ 253 w 275"/>
              <a:gd name="T21" fmla="*/ 98 h 110"/>
              <a:gd name="T22" fmla="*/ 248 w 275"/>
              <a:gd name="T23" fmla="*/ 108 h 110"/>
              <a:gd name="T24" fmla="*/ 241 w 275"/>
              <a:gd name="T25" fmla="*/ 99 h 110"/>
              <a:gd name="T26" fmla="*/ 236 w 275"/>
              <a:gd name="T27" fmla="*/ 98 h 110"/>
              <a:gd name="T28" fmla="*/ 223 w 275"/>
              <a:gd name="T29" fmla="*/ 108 h 110"/>
              <a:gd name="T30" fmla="*/ 225 w 275"/>
              <a:gd name="T31" fmla="*/ 104 h 110"/>
              <a:gd name="T32" fmla="*/ 211 w 275"/>
              <a:gd name="T33" fmla="*/ 95 h 110"/>
              <a:gd name="T34" fmla="*/ 207 w 275"/>
              <a:gd name="T35" fmla="*/ 86 h 110"/>
              <a:gd name="T36" fmla="*/ 202 w 275"/>
              <a:gd name="T37" fmla="*/ 90 h 110"/>
              <a:gd name="T38" fmla="*/ 195 w 275"/>
              <a:gd name="T39" fmla="*/ 83 h 110"/>
              <a:gd name="T40" fmla="*/ 195 w 275"/>
              <a:gd name="T41" fmla="*/ 78 h 110"/>
              <a:gd name="T42" fmla="*/ 198 w 275"/>
              <a:gd name="T43" fmla="*/ 67 h 110"/>
              <a:gd name="T44" fmla="*/ 195 w 275"/>
              <a:gd name="T45" fmla="*/ 65 h 110"/>
              <a:gd name="T46" fmla="*/ 188 w 275"/>
              <a:gd name="T47" fmla="*/ 56 h 110"/>
              <a:gd name="T48" fmla="*/ 174 w 275"/>
              <a:gd name="T49" fmla="*/ 63 h 110"/>
              <a:gd name="T50" fmla="*/ 169 w 275"/>
              <a:gd name="T51" fmla="*/ 64 h 110"/>
              <a:gd name="T52" fmla="*/ 161 w 275"/>
              <a:gd name="T53" fmla="*/ 61 h 110"/>
              <a:gd name="T54" fmla="*/ 143 w 275"/>
              <a:gd name="T55" fmla="*/ 69 h 110"/>
              <a:gd name="T56" fmla="*/ 102 w 275"/>
              <a:gd name="T57" fmla="*/ 61 h 110"/>
              <a:gd name="T58" fmla="*/ 0 w 275"/>
              <a:gd name="T59" fmla="*/ 9 h 110"/>
              <a:gd name="T60" fmla="*/ 52 w 275"/>
              <a:gd name="T61" fmla="*/ 24 h 110"/>
              <a:gd name="T62" fmla="*/ 103 w 275"/>
              <a:gd name="T63" fmla="*/ 29 h 110"/>
              <a:gd name="T64" fmla="*/ 116 w 275"/>
              <a:gd name="T65" fmla="*/ 20 h 110"/>
              <a:gd name="T66" fmla="*/ 144 w 275"/>
              <a:gd name="T67" fmla="*/ 26 h 110"/>
              <a:gd name="T68" fmla="*/ 169 w 275"/>
              <a:gd name="T69" fmla="*/ 11 h 110"/>
              <a:gd name="T70" fmla="*/ 177 w 275"/>
              <a:gd name="T71" fmla="*/ 4 h 110"/>
              <a:gd name="T72" fmla="*/ 185 w 275"/>
              <a:gd name="T73" fmla="*/ 9 h 110"/>
              <a:gd name="T74" fmla="*/ 192 w 275"/>
              <a:gd name="T75" fmla="*/ 18 h 110"/>
              <a:gd name="T76" fmla="*/ 196 w 275"/>
              <a:gd name="T77" fmla="*/ 15 h 110"/>
              <a:gd name="T78" fmla="*/ 200 w 275"/>
              <a:gd name="T79" fmla="*/ 14 h 110"/>
              <a:gd name="T80" fmla="*/ 203 w 275"/>
              <a:gd name="T81" fmla="*/ 7 h 110"/>
              <a:gd name="T82" fmla="*/ 207 w 275"/>
              <a:gd name="T83" fmla="*/ 0 h 110"/>
              <a:gd name="T84" fmla="*/ 211 w 275"/>
              <a:gd name="T85" fmla="*/ 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5" h="110">
                <a:moveTo>
                  <a:pt x="214" y="5"/>
                </a:moveTo>
                <a:lnTo>
                  <a:pt x="218" y="8"/>
                </a:lnTo>
                <a:lnTo>
                  <a:pt x="226" y="8"/>
                </a:lnTo>
                <a:lnTo>
                  <a:pt x="221" y="12"/>
                </a:lnTo>
                <a:lnTo>
                  <a:pt x="226" y="29"/>
                </a:lnTo>
                <a:lnTo>
                  <a:pt x="229" y="27"/>
                </a:lnTo>
                <a:lnTo>
                  <a:pt x="236" y="27"/>
                </a:lnTo>
                <a:lnTo>
                  <a:pt x="241" y="26"/>
                </a:lnTo>
                <a:lnTo>
                  <a:pt x="263" y="23"/>
                </a:lnTo>
                <a:lnTo>
                  <a:pt x="260" y="42"/>
                </a:lnTo>
                <a:lnTo>
                  <a:pt x="249" y="61"/>
                </a:lnTo>
                <a:lnTo>
                  <a:pt x="262" y="60"/>
                </a:lnTo>
                <a:lnTo>
                  <a:pt x="266" y="68"/>
                </a:lnTo>
                <a:lnTo>
                  <a:pt x="263" y="75"/>
                </a:lnTo>
                <a:lnTo>
                  <a:pt x="262" y="75"/>
                </a:lnTo>
                <a:lnTo>
                  <a:pt x="267" y="79"/>
                </a:lnTo>
                <a:lnTo>
                  <a:pt x="268" y="80"/>
                </a:lnTo>
                <a:lnTo>
                  <a:pt x="268" y="84"/>
                </a:lnTo>
                <a:lnTo>
                  <a:pt x="268" y="90"/>
                </a:lnTo>
                <a:lnTo>
                  <a:pt x="275" y="94"/>
                </a:lnTo>
                <a:lnTo>
                  <a:pt x="263" y="102"/>
                </a:lnTo>
                <a:lnTo>
                  <a:pt x="253" y="98"/>
                </a:lnTo>
                <a:lnTo>
                  <a:pt x="255" y="105"/>
                </a:lnTo>
                <a:lnTo>
                  <a:pt x="248" y="108"/>
                </a:lnTo>
                <a:lnTo>
                  <a:pt x="243" y="99"/>
                </a:lnTo>
                <a:lnTo>
                  <a:pt x="241" y="99"/>
                </a:lnTo>
                <a:lnTo>
                  <a:pt x="240" y="99"/>
                </a:lnTo>
                <a:lnTo>
                  <a:pt x="236" y="98"/>
                </a:lnTo>
                <a:lnTo>
                  <a:pt x="225" y="110"/>
                </a:lnTo>
                <a:lnTo>
                  <a:pt x="223" y="108"/>
                </a:lnTo>
                <a:lnTo>
                  <a:pt x="221" y="108"/>
                </a:lnTo>
                <a:lnTo>
                  <a:pt x="225" y="104"/>
                </a:lnTo>
                <a:lnTo>
                  <a:pt x="222" y="99"/>
                </a:lnTo>
                <a:lnTo>
                  <a:pt x="211" y="95"/>
                </a:lnTo>
                <a:lnTo>
                  <a:pt x="210" y="90"/>
                </a:lnTo>
                <a:lnTo>
                  <a:pt x="207" y="86"/>
                </a:lnTo>
                <a:lnTo>
                  <a:pt x="207" y="89"/>
                </a:lnTo>
                <a:lnTo>
                  <a:pt x="202" y="90"/>
                </a:lnTo>
                <a:lnTo>
                  <a:pt x="196" y="86"/>
                </a:lnTo>
                <a:lnTo>
                  <a:pt x="195" y="83"/>
                </a:lnTo>
                <a:lnTo>
                  <a:pt x="195" y="80"/>
                </a:lnTo>
                <a:lnTo>
                  <a:pt x="195" y="78"/>
                </a:lnTo>
                <a:lnTo>
                  <a:pt x="196" y="71"/>
                </a:lnTo>
                <a:lnTo>
                  <a:pt x="198" y="67"/>
                </a:lnTo>
                <a:lnTo>
                  <a:pt x="196" y="67"/>
                </a:lnTo>
                <a:lnTo>
                  <a:pt x="195" y="65"/>
                </a:lnTo>
                <a:lnTo>
                  <a:pt x="189" y="60"/>
                </a:lnTo>
                <a:lnTo>
                  <a:pt x="188" y="56"/>
                </a:lnTo>
                <a:lnTo>
                  <a:pt x="185" y="46"/>
                </a:lnTo>
                <a:lnTo>
                  <a:pt x="174" y="63"/>
                </a:lnTo>
                <a:lnTo>
                  <a:pt x="173" y="63"/>
                </a:lnTo>
                <a:lnTo>
                  <a:pt x="169" y="64"/>
                </a:lnTo>
                <a:lnTo>
                  <a:pt x="166" y="65"/>
                </a:lnTo>
                <a:lnTo>
                  <a:pt x="161" y="61"/>
                </a:lnTo>
                <a:lnTo>
                  <a:pt x="159" y="60"/>
                </a:lnTo>
                <a:lnTo>
                  <a:pt x="143" y="69"/>
                </a:lnTo>
                <a:lnTo>
                  <a:pt x="112" y="74"/>
                </a:lnTo>
                <a:lnTo>
                  <a:pt x="102" y="61"/>
                </a:lnTo>
                <a:lnTo>
                  <a:pt x="46" y="34"/>
                </a:lnTo>
                <a:lnTo>
                  <a:pt x="0" y="9"/>
                </a:lnTo>
                <a:lnTo>
                  <a:pt x="4" y="1"/>
                </a:lnTo>
                <a:lnTo>
                  <a:pt x="52" y="24"/>
                </a:lnTo>
                <a:lnTo>
                  <a:pt x="92" y="14"/>
                </a:lnTo>
                <a:lnTo>
                  <a:pt x="103" y="29"/>
                </a:lnTo>
                <a:lnTo>
                  <a:pt x="107" y="23"/>
                </a:lnTo>
                <a:lnTo>
                  <a:pt x="116" y="20"/>
                </a:lnTo>
                <a:lnTo>
                  <a:pt x="133" y="33"/>
                </a:lnTo>
                <a:lnTo>
                  <a:pt x="144" y="26"/>
                </a:lnTo>
                <a:lnTo>
                  <a:pt x="159" y="9"/>
                </a:lnTo>
                <a:lnTo>
                  <a:pt x="169" y="11"/>
                </a:lnTo>
                <a:lnTo>
                  <a:pt x="174" y="4"/>
                </a:lnTo>
                <a:lnTo>
                  <a:pt x="177" y="4"/>
                </a:lnTo>
                <a:lnTo>
                  <a:pt x="184" y="5"/>
                </a:lnTo>
                <a:lnTo>
                  <a:pt x="185" y="9"/>
                </a:lnTo>
                <a:lnTo>
                  <a:pt x="189" y="20"/>
                </a:lnTo>
                <a:lnTo>
                  <a:pt x="192" y="18"/>
                </a:lnTo>
                <a:lnTo>
                  <a:pt x="193" y="18"/>
                </a:lnTo>
                <a:lnTo>
                  <a:pt x="196" y="15"/>
                </a:lnTo>
                <a:lnTo>
                  <a:pt x="198" y="15"/>
                </a:lnTo>
                <a:lnTo>
                  <a:pt x="200" y="14"/>
                </a:lnTo>
                <a:lnTo>
                  <a:pt x="202" y="7"/>
                </a:lnTo>
                <a:lnTo>
                  <a:pt x="203" y="7"/>
                </a:lnTo>
                <a:lnTo>
                  <a:pt x="198" y="4"/>
                </a:lnTo>
                <a:lnTo>
                  <a:pt x="207" y="0"/>
                </a:lnTo>
                <a:lnTo>
                  <a:pt x="210" y="0"/>
                </a:lnTo>
                <a:lnTo>
                  <a:pt x="211" y="1"/>
                </a:lnTo>
                <a:lnTo>
                  <a:pt x="214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1404">
            <a:extLst>
              <a:ext uri="{FF2B5EF4-FFF2-40B4-BE49-F238E27FC236}">
                <a16:creationId xmlns:a16="http://schemas.microsoft.com/office/drawing/2014/main" id="{189A007B-0CF9-3E6D-CB59-96349B8AD6C8}"/>
              </a:ext>
            </a:extLst>
          </p:cNvPr>
          <p:cNvSpPr>
            <a:spLocks/>
          </p:cNvSpPr>
          <p:nvPr/>
        </p:nvSpPr>
        <p:spPr bwMode="auto">
          <a:xfrm>
            <a:off x="4010044" y="4983173"/>
            <a:ext cx="214314" cy="130175"/>
          </a:xfrm>
          <a:custGeom>
            <a:avLst/>
            <a:gdLst>
              <a:gd name="T0" fmla="*/ 104 w 135"/>
              <a:gd name="T1" fmla="*/ 22 h 82"/>
              <a:gd name="T2" fmla="*/ 111 w 135"/>
              <a:gd name="T3" fmla="*/ 23 h 82"/>
              <a:gd name="T4" fmla="*/ 122 w 135"/>
              <a:gd name="T5" fmla="*/ 19 h 82"/>
              <a:gd name="T6" fmla="*/ 132 w 135"/>
              <a:gd name="T7" fmla="*/ 15 h 82"/>
              <a:gd name="T8" fmla="*/ 135 w 135"/>
              <a:gd name="T9" fmla="*/ 19 h 82"/>
              <a:gd name="T10" fmla="*/ 134 w 135"/>
              <a:gd name="T11" fmla="*/ 19 h 82"/>
              <a:gd name="T12" fmla="*/ 131 w 135"/>
              <a:gd name="T13" fmla="*/ 23 h 82"/>
              <a:gd name="T14" fmla="*/ 134 w 135"/>
              <a:gd name="T15" fmla="*/ 26 h 82"/>
              <a:gd name="T16" fmla="*/ 130 w 135"/>
              <a:gd name="T17" fmla="*/ 31 h 82"/>
              <a:gd name="T18" fmla="*/ 131 w 135"/>
              <a:gd name="T19" fmla="*/ 36 h 82"/>
              <a:gd name="T20" fmla="*/ 131 w 135"/>
              <a:gd name="T21" fmla="*/ 38 h 82"/>
              <a:gd name="T22" fmla="*/ 132 w 135"/>
              <a:gd name="T23" fmla="*/ 46 h 82"/>
              <a:gd name="T24" fmla="*/ 117 w 135"/>
              <a:gd name="T25" fmla="*/ 57 h 82"/>
              <a:gd name="T26" fmla="*/ 116 w 135"/>
              <a:gd name="T27" fmla="*/ 57 h 82"/>
              <a:gd name="T28" fmla="*/ 107 w 135"/>
              <a:gd name="T29" fmla="*/ 55 h 82"/>
              <a:gd name="T30" fmla="*/ 94 w 135"/>
              <a:gd name="T31" fmla="*/ 57 h 82"/>
              <a:gd name="T32" fmla="*/ 93 w 135"/>
              <a:gd name="T33" fmla="*/ 57 h 82"/>
              <a:gd name="T34" fmla="*/ 90 w 135"/>
              <a:gd name="T35" fmla="*/ 52 h 82"/>
              <a:gd name="T36" fmla="*/ 89 w 135"/>
              <a:gd name="T37" fmla="*/ 49 h 82"/>
              <a:gd name="T38" fmla="*/ 87 w 135"/>
              <a:gd name="T39" fmla="*/ 52 h 82"/>
              <a:gd name="T40" fmla="*/ 81 w 135"/>
              <a:gd name="T41" fmla="*/ 52 h 82"/>
              <a:gd name="T42" fmla="*/ 72 w 135"/>
              <a:gd name="T43" fmla="*/ 57 h 82"/>
              <a:gd name="T44" fmla="*/ 71 w 135"/>
              <a:gd name="T45" fmla="*/ 57 h 82"/>
              <a:gd name="T46" fmla="*/ 67 w 135"/>
              <a:gd name="T47" fmla="*/ 67 h 82"/>
              <a:gd name="T48" fmla="*/ 64 w 135"/>
              <a:gd name="T49" fmla="*/ 75 h 82"/>
              <a:gd name="T50" fmla="*/ 60 w 135"/>
              <a:gd name="T51" fmla="*/ 82 h 82"/>
              <a:gd name="T52" fmla="*/ 53 w 135"/>
              <a:gd name="T53" fmla="*/ 75 h 82"/>
              <a:gd name="T54" fmla="*/ 52 w 135"/>
              <a:gd name="T55" fmla="*/ 74 h 82"/>
              <a:gd name="T56" fmla="*/ 42 w 135"/>
              <a:gd name="T57" fmla="*/ 70 h 82"/>
              <a:gd name="T58" fmla="*/ 12 w 135"/>
              <a:gd name="T59" fmla="*/ 60 h 82"/>
              <a:gd name="T60" fmla="*/ 8 w 135"/>
              <a:gd name="T61" fmla="*/ 59 h 82"/>
              <a:gd name="T62" fmla="*/ 0 w 135"/>
              <a:gd name="T63" fmla="*/ 51 h 82"/>
              <a:gd name="T64" fmla="*/ 12 w 135"/>
              <a:gd name="T65" fmla="*/ 38 h 82"/>
              <a:gd name="T66" fmla="*/ 23 w 135"/>
              <a:gd name="T67" fmla="*/ 26 h 82"/>
              <a:gd name="T68" fmla="*/ 27 w 135"/>
              <a:gd name="T69" fmla="*/ 23 h 82"/>
              <a:gd name="T70" fmla="*/ 48 w 135"/>
              <a:gd name="T71" fmla="*/ 19 h 82"/>
              <a:gd name="T72" fmla="*/ 56 w 135"/>
              <a:gd name="T73" fmla="*/ 11 h 82"/>
              <a:gd name="T74" fmla="*/ 79 w 135"/>
              <a:gd name="T75" fmla="*/ 0 h 82"/>
              <a:gd name="T76" fmla="*/ 86 w 135"/>
              <a:gd name="T77" fmla="*/ 8 h 82"/>
              <a:gd name="T78" fmla="*/ 87 w 135"/>
              <a:gd name="T79" fmla="*/ 11 h 82"/>
              <a:gd name="T80" fmla="*/ 97 w 135"/>
              <a:gd name="T81" fmla="*/ 12 h 82"/>
              <a:gd name="T82" fmla="*/ 104 w 135"/>
              <a:gd name="T83" fmla="*/ 2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5" h="82">
                <a:moveTo>
                  <a:pt x="104" y="22"/>
                </a:moveTo>
                <a:lnTo>
                  <a:pt x="111" y="23"/>
                </a:lnTo>
                <a:lnTo>
                  <a:pt x="122" y="19"/>
                </a:lnTo>
                <a:lnTo>
                  <a:pt x="132" y="15"/>
                </a:lnTo>
                <a:lnTo>
                  <a:pt x="135" y="19"/>
                </a:lnTo>
                <a:lnTo>
                  <a:pt x="134" y="19"/>
                </a:lnTo>
                <a:lnTo>
                  <a:pt x="131" y="23"/>
                </a:lnTo>
                <a:lnTo>
                  <a:pt x="134" y="26"/>
                </a:lnTo>
                <a:lnTo>
                  <a:pt x="130" y="31"/>
                </a:lnTo>
                <a:lnTo>
                  <a:pt x="131" y="36"/>
                </a:lnTo>
                <a:lnTo>
                  <a:pt x="131" y="38"/>
                </a:lnTo>
                <a:lnTo>
                  <a:pt x="132" y="46"/>
                </a:lnTo>
                <a:lnTo>
                  <a:pt x="117" y="57"/>
                </a:lnTo>
                <a:lnTo>
                  <a:pt x="116" y="57"/>
                </a:lnTo>
                <a:lnTo>
                  <a:pt x="107" y="55"/>
                </a:lnTo>
                <a:lnTo>
                  <a:pt x="94" y="57"/>
                </a:lnTo>
                <a:lnTo>
                  <a:pt x="93" y="57"/>
                </a:lnTo>
                <a:lnTo>
                  <a:pt x="90" y="52"/>
                </a:lnTo>
                <a:lnTo>
                  <a:pt x="89" y="49"/>
                </a:lnTo>
                <a:lnTo>
                  <a:pt x="87" y="52"/>
                </a:lnTo>
                <a:lnTo>
                  <a:pt x="81" y="52"/>
                </a:lnTo>
                <a:lnTo>
                  <a:pt x="72" y="57"/>
                </a:lnTo>
                <a:lnTo>
                  <a:pt x="71" y="57"/>
                </a:lnTo>
                <a:lnTo>
                  <a:pt x="67" y="67"/>
                </a:lnTo>
                <a:lnTo>
                  <a:pt x="64" y="75"/>
                </a:lnTo>
                <a:lnTo>
                  <a:pt x="60" y="82"/>
                </a:lnTo>
                <a:lnTo>
                  <a:pt x="53" y="75"/>
                </a:lnTo>
                <a:lnTo>
                  <a:pt x="52" y="74"/>
                </a:lnTo>
                <a:lnTo>
                  <a:pt x="42" y="70"/>
                </a:lnTo>
                <a:lnTo>
                  <a:pt x="12" y="60"/>
                </a:lnTo>
                <a:lnTo>
                  <a:pt x="8" y="59"/>
                </a:lnTo>
                <a:lnTo>
                  <a:pt x="0" y="51"/>
                </a:lnTo>
                <a:lnTo>
                  <a:pt x="12" y="38"/>
                </a:lnTo>
                <a:lnTo>
                  <a:pt x="23" y="26"/>
                </a:lnTo>
                <a:lnTo>
                  <a:pt x="27" y="23"/>
                </a:lnTo>
                <a:lnTo>
                  <a:pt x="48" y="19"/>
                </a:lnTo>
                <a:lnTo>
                  <a:pt x="56" y="11"/>
                </a:lnTo>
                <a:lnTo>
                  <a:pt x="79" y="0"/>
                </a:lnTo>
                <a:lnTo>
                  <a:pt x="86" y="8"/>
                </a:lnTo>
                <a:lnTo>
                  <a:pt x="87" y="11"/>
                </a:lnTo>
                <a:lnTo>
                  <a:pt x="97" y="12"/>
                </a:lnTo>
                <a:lnTo>
                  <a:pt x="104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1405">
            <a:extLst>
              <a:ext uri="{FF2B5EF4-FFF2-40B4-BE49-F238E27FC236}">
                <a16:creationId xmlns:a16="http://schemas.microsoft.com/office/drawing/2014/main" id="{C3BBF093-9268-0DD7-180F-5434DA16C5BE}"/>
              </a:ext>
            </a:extLst>
          </p:cNvPr>
          <p:cNvSpPr>
            <a:spLocks/>
          </p:cNvSpPr>
          <p:nvPr/>
        </p:nvSpPr>
        <p:spPr bwMode="auto">
          <a:xfrm>
            <a:off x="4105295" y="5056198"/>
            <a:ext cx="161926" cy="109538"/>
          </a:xfrm>
          <a:custGeom>
            <a:avLst/>
            <a:gdLst>
              <a:gd name="T0" fmla="*/ 72 w 102"/>
              <a:gd name="T1" fmla="*/ 0 h 69"/>
              <a:gd name="T2" fmla="*/ 83 w 102"/>
              <a:gd name="T3" fmla="*/ 7 h 69"/>
              <a:gd name="T4" fmla="*/ 89 w 102"/>
              <a:gd name="T5" fmla="*/ 6 h 69"/>
              <a:gd name="T6" fmla="*/ 96 w 102"/>
              <a:gd name="T7" fmla="*/ 2 h 69"/>
              <a:gd name="T8" fmla="*/ 102 w 102"/>
              <a:gd name="T9" fmla="*/ 11 h 69"/>
              <a:gd name="T10" fmla="*/ 94 w 102"/>
              <a:gd name="T11" fmla="*/ 28 h 69"/>
              <a:gd name="T12" fmla="*/ 89 w 102"/>
              <a:gd name="T13" fmla="*/ 30 h 69"/>
              <a:gd name="T14" fmla="*/ 79 w 102"/>
              <a:gd name="T15" fmla="*/ 36 h 69"/>
              <a:gd name="T16" fmla="*/ 66 w 102"/>
              <a:gd name="T17" fmla="*/ 43 h 69"/>
              <a:gd name="T18" fmla="*/ 59 w 102"/>
              <a:gd name="T19" fmla="*/ 50 h 69"/>
              <a:gd name="T20" fmla="*/ 51 w 102"/>
              <a:gd name="T21" fmla="*/ 45 h 69"/>
              <a:gd name="T22" fmla="*/ 47 w 102"/>
              <a:gd name="T23" fmla="*/ 51 h 69"/>
              <a:gd name="T24" fmla="*/ 47 w 102"/>
              <a:gd name="T25" fmla="*/ 66 h 69"/>
              <a:gd name="T26" fmla="*/ 41 w 102"/>
              <a:gd name="T27" fmla="*/ 67 h 69"/>
              <a:gd name="T28" fmla="*/ 34 w 102"/>
              <a:gd name="T29" fmla="*/ 69 h 69"/>
              <a:gd name="T30" fmla="*/ 29 w 102"/>
              <a:gd name="T31" fmla="*/ 56 h 69"/>
              <a:gd name="T32" fmla="*/ 19 w 102"/>
              <a:gd name="T33" fmla="*/ 52 h 69"/>
              <a:gd name="T34" fmla="*/ 0 w 102"/>
              <a:gd name="T35" fmla="*/ 36 h 69"/>
              <a:gd name="T36" fmla="*/ 4 w 102"/>
              <a:gd name="T37" fmla="*/ 29 h 69"/>
              <a:gd name="T38" fmla="*/ 7 w 102"/>
              <a:gd name="T39" fmla="*/ 21 h 69"/>
              <a:gd name="T40" fmla="*/ 11 w 102"/>
              <a:gd name="T41" fmla="*/ 11 h 69"/>
              <a:gd name="T42" fmla="*/ 12 w 102"/>
              <a:gd name="T43" fmla="*/ 11 h 69"/>
              <a:gd name="T44" fmla="*/ 21 w 102"/>
              <a:gd name="T45" fmla="*/ 6 h 69"/>
              <a:gd name="T46" fmla="*/ 27 w 102"/>
              <a:gd name="T47" fmla="*/ 6 h 69"/>
              <a:gd name="T48" fmla="*/ 29 w 102"/>
              <a:gd name="T49" fmla="*/ 3 h 69"/>
              <a:gd name="T50" fmla="*/ 30 w 102"/>
              <a:gd name="T51" fmla="*/ 6 h 69"/>
              <a:gd name="T52" fmla="*/ 33 w 102"/>
              <a:gd name="T53" fmla="*/ 11 h 69"/>
              <a:gd name="T54" fmla="*/ 34 w 102"/>
              <a:gd name="T55" fmla="*/ 11 h 69"/>
              <a:gd name="T56" fmla="*/ 47 w 102"/>
              <a:gd name="T57" fmla="*/ 9 h 69"/>
              <a:gd name="T58" fmla="*/ 56 w 102"/>
              <a:gd name="T59" fmla="*/ 11 h 69"/>
              <a:gd name="T60" fmla="*/ 57 w 102"/>
              <a:gd name="T61" fmla="*/ 11 h 69"/>
              <a:gd name="T62" fmla="*/ 72 w 102"/>
              <a:gd name="T63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9">
                <a:moveTo>
                  <a:pt x="72" y="0"/>
                </a:moveTo>
                <a:lnTo>
                  <a:pt x="83" y="7"/>
                </a:lnTo>
                <a:lnTo>
                  <a:pt x="89" y="6"/>
                </a:lnTo>
                <a:lnTo>
                  <a:pt x="96" y="2"/>
                </a:lnTo>
                <a:lnTo>
                  <a:pt x="102" y="11"/>
                </a:lnTo>
                <a:lnTo>
                  <a:pt x="94" y="28"/>
                </a:lnTo>
                <a:lnTo>
                  <a:pt x="89" y="30"/>
                </a:lnTo>
                <a:lnTo>
                  <a:pt x="79" y="36"/>
                </a:lnTo>
                <a:lnTo>
                  <a:pt x="66" y="43"/>
                </a:lnTo>
                <a:lnTo>
                  <a:pt x="59" y="50"/>
                </a:lnTo>
                <a:lnTo>
                  <a:pt x="51" y="45"/>
                </a:lnTo>
                <a:lnTo>
                  <a:pt x="47" y="51"/>
                </a:lnTo>
                <a:lnTo>
                  <a:pt x="47" y="66"/>
                </a:lnTo>
                <a:lnTo>
                  <a:pt x="41" y="67"/>
                </a:lnTo>
                <a:lnTo>
                  <a:pt x="34" y="69"/>
                </a:lnTo>
                <a:lnTo>
                  <a:pt x="29" y="56"/>
                </a:lnTo>
                <a:lnTo>
                  <a:pt x="19" y="52"/>
                </a:lnTo>
                <a:lnTo>
                  <a:pt x="0" y="36"/>
                </a:lnTo>
                <a:lnTo>
                  <a:pt x="4" y="29"/>
                </a:lnTo>
                <a:lnTo>
                  <a:pt x="7" y="21"/>
                </a:lnTo>
                <a:lnTo>
                  <a:pt x="11" y="11"/>
                </a:lnTo>
                <a:lnTo>
                  <a:pt x="12" y="11"/>
                </a:lnTo>
                <a:lnTo>
                  <a:pt x="21" y="6"/>
                </a:lnTo>
                <a:lnTo>
                  <a:pt x="27" y="6"/>
                </a:lnTo>
                <a:lnTo>
                  <a:pt x="29" y="3"/>
                </a:lnTo>
                <a:lnTo>
                  <a:pt x="30" y="6"/>
                </a:lnTo>
                <a:lnTo>
                  <a:pt x="33" y="11"/>
                </a:lnTo>
                <a:lnTo>
                  <a:pt x="34" y="11"/>
                </a:lnTo>
                <a:lnTo>
                  <a:pt x="47" y="9"/>
                </a:lnTo>
                <a:lnTo>
                  <a:pt x="56" y="11"/>
                </a:lnTo>
                <a:lnTo>
                  <a:pt x="57" y="11"/>
                </a:lnTo>
                <a:lnTo>
                  <a:pt x="7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1406">
            <a:extLst>
              <a:ext uri="{FF2B5EF4-FFF2-40B4-BE49-F238E27FC236}">
                <a16:creationId xmlns:a16="http://schemas.microsoft.com/office/drawing/2014/main" id="{DDF20B76-BBE1-1957-5658-388E5CA6F596}"/>
              </a:ext>
            </a:extLst>
          </p:cNvPr>
          <p:cNvSpPr>
            <a:spLocks/>
          </p:cNvSpPr>
          <p:nvPr/>
        </p:nvSpPr>
        <p:spPr bwMode="auto">
          <a:xfrm>
            <a:off x="5114950" y="5707074"/>
            <a:ext cx="22225" cy="1588"/>
          </a:xfrm>
          <a:custGeom>
            <a:avLst/>
            <a:gdLst>
              <a:gd name="T0" fmla="*/ 0 w 14"/>
              <a:gd name="T1" fmla="*/ 1 h 1"/>
              <a:gd name="T2" fmla="*/ 3 w 14"/>
              <a:gd name="T3" fmla="*/ 1 h 1"/>
              <a:gd name="T4" fmla="*/ 8 w 14"/>
              <a:gd name="T5" fmla="*/ 0 h 1"/>
              <a:gd name="T6" fmla="*/ 10 w 14"/>
              <a:gd name="T7" fmla="*/ 0 h 1"/>
              <a:gd name="T8" fmla="*/ 14 w 14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">
                <a:moveTo>
                  <a:pt x="0" y="1"/>
                </a:moveTo>
                <a:lnTo>
                  <a:pt x="3" y="1"/>
                </a:lnTo>
                <a:lnTo>
                  <a:pt x="8" y="0"/>
                </a:lnTo>
                <a:lnTo>
                  <a:pt x="10" y="0"/>
                </a:lnTo>
                <a:lnTo>
                  <a:pt x="14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1407">
            <a:extLst>
              <a:ext uri="{FF2B5EF4-FFF2-40B4-BE49-F238E27FC236}">
                <a16:creationId xmlns:a16="http://schemas.microsoft.com/office/drawing/2014/main" id="{DC53D473-FE44-777B-81A5-C23D020D11CE}"/>
              </a:ext>
            </a:extLst>
          </p:cNvPr>
          <p:cNvSpPr>
            <a:spLocks/>
          </p:cNvSpPr>
          <p:nvPr/>
        </p:nvSpPr>
        <p:spPr bwMode="auto">
          <a:xfrm>
            <a:off x="5197500" y="5722949"/>
            <a:ext cx="53975" cy="74613"/>
          </a:xfrm>
          <a:custGeom>
            <a:avLst/>
            <a:gdLst>
              <a:gd name="T0" fmla="*/ 19 w 34"/>
              <a:gd name="T1" fmla="*/ 6 h 47"/>
              <a:gd name="T2" fmla="*/ 20 w 34"/>
              <a:gd name="T3" fmla="*/ 7 h 47"/>
              <a:gd name="T4" fmla="*/ 24 w 34"/>
              <a:gd name="T5" fmla="*/ 6 h 47"/>
              <a:gd name="T6" fmla="*/ 26 w 34"/>
              <a:gd name="T7" fmla="*/ 6 h 47"/>
              <a:gd name="T8" fmla="*/ 27 w 34"/>
              <a:gd name="T9" fmla="*/ 7 h 47"/>
              <a:gd name="T10" fmla="*/ 28 w 34"/>
              <a:gd name="T11" fmla="*/ 11 h 47"/>
              <a:gd name="T12" fmla="*/ 31 w 34"/>
              <a:gd name="T13" fmla="*/ 14 h 47"/>
              <a:gd name="T14" fmla="*/ 34 w 34"/>
              <a:gd name="T15" fmla="*/ 15 h 47"/>
              <a:gd name="T16" fmla="*/ 31 w 34"/>
              <a:gd name="T17" fmla="*/ 18 h 47"/>
              <a:gd name="T18" fmla="*/ 33 w 34"/>
              <a:gd name="T19" fmla="*/ 20 h 47"/>
              <a:gd name="T20" fmla="*/ 30 w 34"/>
              <a:gd name="T21" fmla="*/ 22 h 47"/>
              <a:gd name="T22" fmla="*/ 30 w 34"/>
              <a:gd name="T23" fmla="*/ 24 h 47"/>
              <a:gd name="T24" fmla="*/ 24 w 34"/>
              <a:gd name="T25" fmla="*/ 25 h 47"/>
              <a:gd name="T26" fmla="*/ 23 w 34"/>
              <a:gd name="T27" fmla="*/ 29 h 47"/>
              <a:gd name="T28" fmla="*/ 23 w 34"/>
              <a:gd name="T29" fmla="*/ 33 h 47"/>
              <a:gd name="T30" fmla="*/ 23 w 34"/>
              <a:gd name="T31" fmla="*/ 35 h 47"/>
              <a:gd name="T32" fmla="*/ 22 w 34"/>
              <a:gd name="T33" fmla="*/ 41 h 47"/>
              <a:gd name="T34" fmla="*/ 16 w 34"/>
              <a:gd name="T35" fmla="*/ 45 h 47"/>
              <a:gd name="T36" fmla="*/ 15 w 34"/>
              <a:gd name="T37" fmla="*/ 47 h 47"/>
              <a:gd name="T38" fmla="*/ 12 w 34"/>
              <a:gd name="T39" fmla="*/ 44 h 47"/>
              <a:gd name="T40" fmla="*/ 12 w 34"/>
              <a:gd name="T41" fmla="*/ 43 h 47"/>
              <a:gd name="T42" fmla="*/ 11 w 34"/>
              <a:gd name="T43" fmla="*/ 43 h 47"/>
              <a:gd name="T44" fmla="*/ 9 w 34"/>
              <a:gd name="T45" fmla="*/ 43 h 47"/>
              <a:gd name="T46" fmla="*/ 8 w 34"/>
              <a:gd name="T47" fmla="*/ 43 h 47"/>
              <a:gd name="T48" fmla="*/ 0 w 34"/>
              <a:gd name="T49" fmla="*/ 29 h 47"/>
              <a:gd name="T50" fmla="*/ 4 w 34"/>
              <a:gd name="T51" fmla="*/ 9 h 47"/>
              <a:gd name="T52" fmla="*/ 7 w 34"/>
              <a:gd name="T53" fmla="*/ 9 h 47"/>
              <a:gd name="T54" fmla="*/ 8 w 34"/>
              <a:gd name="T55" fmla="*/ 9 h 47"/>
              <a:gd name="T56" fmla="*/ 11 w 34"/>
              <a:gd name="T57" fmla="*/ 5 h 47"/>
              <a:gd name="T58" fmla="*/ 11 w 34"/>
              <a:gd name="T59" fmla="*/ 3 h 47"/>
              <a:gd name="T60" fmla="*/ 12 w 34"/>
              <a:gd name="T61" fmla="*/ 0 h 47"/>
              <a:gd name="T62" fmla="*/ 18 w 34"/>
              <a:gd name="T63" fmla="*/ 5 h 47"/>
              <a:gd name="T64" fmla="*/ 19 w 34"/>
              <a:gd name="T65" fmla="*/ 6 h 47"/>
              <a:gd name="T66" fmla="*/ 19 w 34"/>
              <a:gd name="T67" fmla="*/ 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" h="47">
                <a:moveTo>
                  <a:pt x="19" y="6"/>
                </a:moveTo>
                <a:lnTo>
                  <a:pt x="20" y="7"/>
                </a:lnTo>
                <a:lnTo>
                  <a:pt x="24" y="6"/>
                </a:lnTo>
                <a:lnTo>
                  <a:pt x="26" y="6"/>
                </a:lnTo>
                <a:lnTo>
                  <a:pt x="27" y="7"/>
                </a:lnTo>
                <a:lnTo>
                  <a:pt x="28" y="11"/>
                </a:lnTo>
                <a:lnTo>
                  <a:pt x="31" y="14"/>
                </a:lnTo>
                <a:lnTo>
                  <a:pt x="34" y="15"/>
                </a:lnTo>
                <a:lnTo>
                  <a:pt x="31" y="18"/>
                </a:lnTo>
                <a:lnTo>
                  <a:pt x="33" y="20"/>
                </a:lnTo>
                <a:lnTo>
                  <a:pt x="30" y="22"/>
                </a:lnTo>
                <a:lnTo>
                  <a:pt x="30" y="24"/>
                </a:lnTo>
                <a:lnTo>
                  <a:pt x="24" y="25"/>
                </a:lnTo>
                <a:lnTo>
                  <a:pt x="23" y="29"/>
                </a:lnTo>
                <a:lnTo>
                  <a:pt x="23" y="33"/>
                </a:lnTo>
                <a:lnTo>
                  <a:pt x="23" y="35"/>
                </a:lnTo>
                <a:lnTo>
                  <a:pt x="22" y="41"/>
                </a:lnTo>
                <a:lnTo>
                  <a:pt x="16" y="45"/>
                </a:lnTo>
                <a:lnTo>
                  <a:pt x="15" y="47"/>
                </a:lnTo>
                <a:lnTo>
                  <a:pt x="12" y="44"/>
                </a:lnTo>
                <a:lnTo>
                  <a:pt x="12" y="43"/>
                </a:lnTo>
                <a:lnTo>
                  <a:pt x="11" y="43"/>
                </a:lnTo>
                <a:lnTo>
                  <a:pt x="9" y="43"/>
                </a:lnTo>
                <a:lnTo>
                  <a:pt x="8" y="43"/>
                </a:lnTo>
                <a:lnTo>
                  <a:pt x="0" y="29"/>
                </a:lnTo>
                <a:lnTo>
                  <a:pt x="4" y="9"/>
                </a:lnTo>
                <a:lnTo>
                  <a:pt x="7" y="9"/>
                </a:lnTo>
                <a:lnTo>
                  <a:pt x="8" y="9"/>
                </a:lnTo>
                <a:lnTo>
                  <a:pt x="11" y="5"/>
                </a:lnTo>
                <a:lnTo>
                  <a:pt x="11" y="3"/>
                </a:lnTo>
                <a:lnTo>
                  <a:pt x="12" y="0"/>
                </a:lnTo>
                <a:lnTo>
                  <a:pt x="18" y="5"/>
                </a:lnTo>
                <a:lnTo>
                  <a:pt x="19" y="6"/>
                </a:lnTo>
                <a:lnTo>
                  <a:pt x="19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1408">
            <a:extLst>
              <a:ext uri="{FF2B5EF4-FFF2-40B4-BE49-F238E27FC236}">
                <a16:creationId xmlns:a16="http://schemas.microsoft.com/office/drawing/2014/main" id="{C3B1DEC9-FF61-F59D-55D6-8E59D085F4EB}"/>
              </a:ext>
            </a:extLst>
          </p:cNvPr>
          <p:cNvSpPr>
            <a:spLocks/>
          </p:cNvSpPr>
          <p:nvPr/>
        </p:nvSpPr>
        <p:spPr bwMode="auto">
          <a:xfrm>
            <a:off x="5119712" y="5845187"/>
            <a:ext cx="66675" cy="53975"/>
          </a:xfrm>
          <a:custGeom>
            <a:avLst/>
            <a:gdLst>
              <a:gd name="T0" fmla="*/ 22 w 42"/>
              <a:gd name="T1" fmla="*/ 0 h 34"/>
              <a:gd name="T2" fmla="*/ 24 w 42"/>
              <a:gd name="T3" fmla="*/ 1 h 34"/>
              <a:gd name="T4" fmla="*/ 27 w 42"/>
              <a:gd name="T5" fmla="*/ 1 h 34"/>
              <a:gd name="T6" fmla="*/ 31 w 42"/>
              <a:gd name="T7" fmla="*/ 0 h 34"/>
              <a:gd name="T8" fmla="*/ 42 w 42"/>
              <a:gd name="T9" fmla="*/ 3 h 34"/>
              <a:gd name="T10" fmla="*/ 42 w 42"/>
              <a:gd name="T11" fmla="*/ 15 h 34"/>
              <a:gd name="T12" fmla="*/ 42 w 42"/>
              <a:gd name="T13" fmla="*/ 23 h 34"/>
              <a:gd name="T14" fmla="*/ 30 w 42"/>
              <a:gd name="T15" fmla="*/ 30 h 34"/>
              <a:gd name="T16" fmla="*/ 27 w 42"/>
              <a:gd name="T17" fmla="*/ 27 h 34"/>
              <a:gd name="T18" fmla="*/ 26 w 42"/>
              <a:gd name="T19" fmla="*/ 34 h 34"/>
              <a:gd name="T20" fmla="*/ 15 w 42"/>
              <a:gd name="T21" fmla="*/ 20 h 34"/>
              <a:gd name="T22" fmla="*/ 13 w 42"/>
              <a:gd name="T23" fmla="*/ 22 h 34"/>
              <a:gd name="T24" fmla="*/ 13 w 42"/>
              <a:gd name="T25" fmla="*/ 23 h 34"/>
              <a:gd name="T26" fmla="*/ 12 w 42"/>
              <a:gd name="T27" fmla="*/ 24 h 34"/>
              <a:gd name="T28" fmla="*/ 11 w 42"/>
              <a:gd name="T29" fmla="*/ 23 h 34"/>
              <a:gd name="T30" fmla="*/ 11 w 42"/>
              <a:gd name="T31" fmla="*/ 22 h 34"/>
              <a:gd name="T32" fmla="*/ 7 w 42"/>
              <a:gd name="T33" fmla="*/ 24 h 34"/>
              <a:gd name="T34" fmla="*/ 5 w 42"/>
              <a:gd name="T35" fmla="*/ 23 h 34"/>
              <a:gd name="T36" fmla="*/ 4 w 42"/>
              <a:gd name="T37" fmla="*/ 19 h 34"/>
              <a:gd name="T38" fmla="*/ 2 w 42"/>
              <a:gd name="T39" fmla="*/ 18 h 34"/>
              <a:gd name="T40" fmla="*/ 0 w 42"/>
              <a:gd name="T41" fmla="*/ 13 h 34"/>
              <a:gd name="T42" fmla="*/ 1 w 42"/>
              <a:gd name="T43" fmla="*/ 13 h 34"/>
              <a:gd name="T44" fmla="*/ 1 w 42"/>
              <a:gd name="T45" fmla="*/ 12 h 34"/>
              <a:gd name="T46" fmla="*/ 0 w 42"/>
              <a:gd name="T47" fmla="*/ 1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" h="34">
                <a:moveTo>
                  <a:pt x="22" y="0"/>
                </a:moveTo>
                <a:lnTo>
                  <a:pt x="24" y="1"/>
                </a:lnTo>
                <a:lnTo>
                  <a:pt x="27" y="1"/>
                </a:lnTo>
                <a:lnTo>
                  <a:pt x="31" y="0"/>
                </a:lnTo>
                <a:lnTo>
                  <a:pt x="42" y="3"/>
                </a:lnTo>
                <a:lnTo>
                  <a:pt x="42" y="15"/>
                </a:lnTo>
                <a:lnTo>
                  <a:pt x="42" y="23"/>
                </a:lnTo>
                <a:lnTo>
                  <a:pt x="30" y="30"/>
                </a:lnTo>
                <a:lnTo>
                  <a:pt x="27" y="27"/>
                </a:lnTo>
                <a:lnTo>
                  <a:pt x="26" y="34"/>
                </a:lnTo>
                <a:lnTo>
                  <a:pt x="15" y="20"/>
                </a:lnTo>
                <a:lnTo>
                  <a:pt x="13" y="22"/>
                </a:lnTo>
                <a:lnTo>
                  <a:pt x="13" y="23"/>
                </a:lnTo>
                <a:lnTo>
                  <a:pt x="12" y="24"/>
                </a:lnTo>
                <a:lnTo>
                  <a:pt x="11" y="23"/>
                </a:lnTo>
                <a:lnTo>
                  <a:pt x="11" y="22"/>
                </a:lnTo>
                <a:lnTo>
                  <a:pt x="7" y="24"/>
                </a:lnTo>
                <a:lnTo>
                  <a:pt x="5" y="23"/>
                </a:lnTo>
                <a:lnTo>
                  <a:pt x="4" y="19"/>
                </a:lnTo>
                <a:lnTo>
                  <a:pt x="2" y="18"/>
                </a:lnTo>
                <a:lnTo>
                  <a:pt x="0" y="13"/>
                </a:lnTo>
                <a:lnTo>
                  <a:pt x="1" y="13"/>
                </a:lnTo>
                <a:lnTo>
                  <a:pt x="1" y="12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1409">
            <a:extLst>
              <a:ext uri="{FF2B5EF4-FFF2-40B4-BE49-F238E27FC236}">
                <a16:creationId xmlns:a16="http://schemas.microsoft.com/office/drawing/2014/main" id="{8D462B06-EFA9-AC71-7C8B-950CBDE252F2}"/>
              </a:ext>
            </a:extLst>
          </p:cNvPr>
          <p:cNvSpPr>
            <a:spLocks/>
          </p:cNvSpPr>
          <p:nvPr/>
        </p:nvSpPr>
        <p:spPr bwMode="auto">
          <a:xfrm>
            <a:off x="5187975" y="5864237"/>
            <a:ext cx="111126" cy="112713"/>
          </a:xfrm>
          <a:custGeom>
            <a:avLst/>
            <a:gdLst>
              <a:gd name="T0" fmla="*/ 55 w 70"/>
              <a:gd name="T1" fmla="*/ 6 h 71"/>
              <a:gd name="T2" fmla="*/ 58 w 70"/>
              <a:gd name="T3" fmla="*/ 15 h 71"/>
              <a:gd name="T4" fmla="*/ 59 w 70"/>
              <a:gd name="T5" fmla="*/ 16 h 71"/>
              <a:gd name="T6" fmla="*/ 66 w 70"/>
              <a:gd name="T7" fmla="*/ 15 h 71"/>
              <a:gd name="T8" fmla="*/ 69 w 70"/>
              <a:gd name="T9" fmla="*/ 18 h 71"/>
              <a:gd name="T10" fmla="*/ 70 w 70"/>
              <a:gd name="T11" fmla="*/ 22 h 71"/>
              <a:gd name="T12" fmla="*/ 67 w 70"/>
              <a:gd name="T13" fmla="*/ 23 h 71"/>
              <a:gd name="T14" fmla="*/ 67 w 70"/>
              <a:gd name="T15" fmla="*/ 25 h 71"/>
              <a:gd name="T16" fmla="*/ 63 w 70"/>
              <a:gd name="T17" fmla="*/ 31 h 71"/>
              <a:gd name="T18" fmla="*/ 66 w 70"/>
              <a:gd name="T19" fmla="*/ 42 h 71"/>
              <a:gd name="T20" fmla="*/ 67 w 70"/>
              <a:gd name="T21" fmla="*/ 48 h 71"/>
              <a:gd name="T22" fmla="*/ 69 w 70"/>
              <a:gd name="T23" fmla="*/ 52 h 71"/>
              <a:gd name="T24" fmla="*/ 66 w 70"/>
              <a:gd name="T25" fmla="*/ 55 h 71"/>
              <a:gd name="T26" fmla="*/ 48 w 70"/>
              <a:gd name="T27" fmla="*/ 56 h 71"/>
              <a:gd name="T28" fmla="*/ 48 w 70"/>
              <a:gd name="T29" fmla="*/ 55 h 71"/>
              <a:gd name="T30" fmla="*/ 41 w 70"/>
              <a:gd name="T31" fmla="*/ 55 h 71"/>
              <a:gd name="T32" fmla="*/ 41 w 70"/>
              <a:gd name="T33" fmla="*/ 51 h 71"/>
              <a:gd name="T34" fmla="*/ 30 w 70"/>
              <a:gd name="T35" fmla="*/ 48 h 71"/>
              <a:gd name="T36" fmla="*/ 25 w 70"/>
              <a:gd name="T37" fmla="*/ 51 h 71"/>
              <a:gd name="T38" fmla="*/ 18 w 70"/>
              <a:gd name="T39" fmla="*/ 71 h 71"/>
              <a:gd name="T40" fmla="*/ 6 w 70"/>
              <a:gd name="T41" fmla="*/ 71 h 71"/>
              <a:gd name="T42" fmla="*/ 0 w 70"/>
              <a:gd name="T43" fmla="*/ 53 h 71"/>
              <a:gd name="T44" fmla="*/ 3 w 70"/>
              <a:gd name="T45" fmla="*/ 48 h 71"/>
              <a:gd name="T46" fmla="*/ 6 w 70"/>
              <a:gd name="T47" fmla="*/ 31 h 71"/>
              <a:gd name="T48" fmla="*/ 0 w 70"/>
              <a:gd name="T49" fmla="*/ 15 h 71"/>
              <a:gd name="T50" fmla="*/ 18 w 70"/>
              <a:gd name="T51" fmla="*/ 7 h 71"/>
              <a:gd name="T52" fmla="*/ 21 w 70"/>
              <a:gd name="T53" fmla="*/ 7 h 71"/>
              <a:gd name="T54" fmla="*/ 26 w 70"/>
              <a:gd name="T55" fmla="*/ 7 h 71"/>
              <a:gd name="T56" fmla="*/ 28 w 70"/>
              <a:gd name="T57" fmla="*/ 3 h 71"/>
              <a:gd name="T58" fmla="*/ 33 w 70"/>
              <a:gd name="T59" fmla="*/ 7 h 71"/>
              <a:gd name="T60" fmla="*/ 36 w 70"/>
              <a:gd name="T61" fmla="*/ 4 h 71"/>
              <a:gd name="T62" fmla="*/ 39 w 70"/>
              <a:gd name="T63" fmla="*/ 1 h 71"/>
              <a:gd name="T64" fmla="*/ 41 w 70"/>
              <a:gd name="T65" fmla="*/ 7 h 71"/>
              <a:gd name="T66" fmla="*/ 41 w 70"/>
              <a:gd name="T67" fmla="*/ 8 h 71"/>
              <a:gd name="T68" fmla="*/ 43 w 70"/>
              <a:gd name="T69" fmla="*/ 10 h 71"/>
              <a:gd name="T70" fmla="*/ 43 w 70"/>
              <a:gd name="T71" fmla="*/ 6 h 71"/>
              <a:gd name="T72" fmla="*/ 41 w 70"/>
              <a:gd name="T73" fmla="*/ 3 h 71"/>
              <a:gd name="T74" fmla="*/ 48 w 70"/>
              <a:gd name="T75" fmla="*/ 0 h 71"/>
              <a:gd name="T76" fmla="*/ 54 w 70"/>
              <a:gd name="T77" fmla="*/ 6 h 71"/>
              <a:gd name="T78" fmla="*/ 55 w 70"/>
              <a:gd name="T79" fmla="*/ 6 h 71"/>
              <a:gd name="T80" fmla="*/ 55 w 70"/>
              <a:gd name="T81" fmla="*/ 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0" h="71">
                <a:moveTo>
                  <a:pt x="55" y="6"/>
                </a:moveTo>
                <a:lnTo>
                  <a:pt x="58" y="15"/>
                </a:lnTo>
                <a:lnTo>
                  <a:pt x="59" y="16"/>
                </a:lnTo>
                <a:lnTo>
                  <a:pt x="66" y="15"/>
                </a:lnTo>
                <a:lnTo>
                  <a:pt x="69" y="18"/>
                </a:lnTo>
                <a:lnTo>
                  <a:pt x="70" y="22"/>
                </a:lnTo>
                <a:lnTo>
                  <a:pt x="67" y="23"/>
                </a:lnTo>
                <a:lnTo>
                  <a:pt x="67" y="25"/>
                </a:lnTo>
                <a:lnTo>
                  <a:pt x="63" y="31"/>
                </a:lnTo>
                <a:lnTo>
                  <a:pt x="66" y="42"/>
                </a:lnTo>
                <a:lnTo>
                  <a:pt x="67" y="48"/>
                </a:lnTo>
                <a:lnTo>
                  <a:pt x="69" y="52"/>
                </a:lnTo>
                <a:lnTo>
                  <a:pt x="66" y="55"/>
                </a:lnTo>
                <a:lnTo>
                  <a:pt x="48" y="56"/>
                </a:lnTo>
                <a:lnTo>
                  <a:pt x="48" y="55"/>
                </a:lnTo>
                <a:lnTo>
                  <a:pt x="41" y="55"/>
                </a:lnTo>
                <a:lnTo>
                  <a:pt x="41" y="51"/>
                </a:lnTo>
                <a:lnTo>
                  <a:pt x="30" y="48"/>
                </a:lnTo>
                <a:lnTo>
                  <a:pt x="25" y="51"/>
                </a:lnTo>
                <a:lnTo>
                  <a:pt x="18" y="71"/>
                </a:lnTo>
                <a:lnTo>
                  <a:pt x="6" y="71"/>
                </a:lnTo>
                <a:lnTo>
                  <a:pt x="0" y="53"/>
                </a:lnTo>
                <a:lnTo>
                  <a:pt x="3" y="48"/>
                </a:lnTo>
                <a:lnTo>
                  <a:pt x="6" y="31"/>
                </a:lnTo>
                <a:lnTo>
                  <a:pt x="0" y="15"/>
                </a:lnTo>
                <a:lnTo>
                  <a:pt x="18" y="7"/>
                </a:lnTo>
                <a:lnTo>
                  <a:pt x="21" y="7"/>
                </a:lnTo>
                <a:lnTo>
                  <a:pt x="26" y="7"/>
                </a:lnTo>
                <a:lnTo>
                  <a:pt x="28" y="3"/>
                </a:lnTo>
                <a:lnTo>
                  <a:pt x="33" y="7"/>
                </a:lnTo>
                <a:lnTo>
                  <a:pt x="36" y="4"/>
                </a:lnTo>
                <a:lnTo>
                  <a:pt x="39" y="1"/>
                </a:lnTo>
                <a:lnTo>
                  <a:pt x="41" y="7"/>
                </a:lnTo>
                <a:lnTo>
                  <a:pt x="41" y="8"/>
                </a:lnTo>
                <a:lnTo>
                  <a:pt x="43" y="10"/>
                </a:lnTo>
                <a:lnTo>
                  <a:pt x="43" y="6"/>
                </a:lnTo>
                <a:lnTo>
                  <a:pt x="41" y="3"/>
                </a:lnTo>
                <a:lnTo>
                  <a:pt x="48" y="0"/>
                </a:lnTo>
                <a:lnTo>
                  <a:pt x="54" y="6"/>
                </a:lnTo>
                <a:lnTo>
                  <a:pt x="55" y="6"/>
                </a:lnTo>
                <a:lnTo>
                  <a:pt x="55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1410">
            <a:extLst>
              <a:ext uri="{FF2B5EF4-FFF2-40B4-BE49-F238E27FC236}">
                <a16:creationId xmlns:a16="http://schemas.microsoft.com/office/drawing/2014/main" id="{B69496F5-4CD5-5936-BC23-BAE33E29B407}"/>
              </a:ext>
            </a:extLst>
          </p:cNvPr>
          <p:cNvSpPr>
            <a:spLocks/>
          </p:cNvSpPr>
          <p:nvPr/>
        </p:nvSpPr>
        <p:spPr bwMode="auto">
          <a:xfrm>
            <a:off x="5170512" y="5940437"/>
            <a:ext cx="134938" cy="155575"/>
          </a:xfrm>
          <a:custGeom>
            <a:avLst/>
            <a:gdLst>
              <a:gd name="T0" fmla="*/ 52 w 85"/>
              <a:gd name="T1" fmla="*/ 3 h 98"/>
              <a:gd name="T2" fmla="*/ 52 w 85"/>
              <a:gd name="T3" fmla="*/ 7 h 98"/>
              <a:gd name="T4" fmla="*/ 59 w 85"/>
              <a:gd name="T5" fmla="*/ 7 h 98"/>
              <a:gd name="T6" fmla="*/ 59 w 85"/>
              <a:gd name="T7" fmla="*/ 8 h 98"/>
              <a:gd name="T8" fmla="*/ 77 w 85"/>
              <a:gd name="T9" fmla="*/ 7 h 98"/>
              <a:gd name="T10" fmla="*/ 80 w 85"/>
              <a:gd name="T11" fmla="*/ 4 h 98"/>
              <a:gd name="T12" fmla="*/ 84 w 85"/>
              <a:gd name="T13" fmla="*/ 7 h 98"/>
              <a:gd name="T14" fmla="*/ 85 w 85"/>
              <a:gd name="T15" fmla="*/ 13 h 98"/>
              <a:gd name="T16" fmla="*/ 82 w 85"/>
              <a:gd name="T17" fmla="*/ 18 h 98"/>
              <a:gd name="T18" fmla="*/ 77 w 85"/>
              <a:gd name="T19" fmla="*/ 35 h 98"/>
              <a:gd name="T20" fmla="*/ 74 w 85"/>
              <a:gd name="T21" fmla="*/ 39 h 98"/>
              <a:gd name="T22" fmla="*/ 70 w 85"/>
              <a:gd name="T23" fmla="*/ 43 h 98"/>
              <a:gd name="T24" fmla="*/ 58 w 85"/>
              <a:gd name="T25" fmla="*/ 48 h 98"/>
              <a:gd name="T26" fmla="*/ 48 w 85"/>
              <a:gd name="T27" fmla="*/ 52 h 98"/>
              <a:gd name="T28" fmla="*/ 10 w 85"/>
              <a:gd name="T29" fmla="*/ 63 h 98"/>
              <a:gd name="T30" fmla="*/ 0 w 85"/>
              <a:gd name="T31" fmla="*/ 98 h 98"/>
              <a:gd name="T32" fmla="*/ 10 w 85"/>
              <a:gd name="T33" fmla="*/ 45 h 98"/>
              <a:gd name="T34" fmla="*/ 17 w 85"/>
              <a:gd name="T35" fmla="*/ 23 h 98"/>
              <a:gd name="T36" fmla="*/ 29 w 85"/>
              <a:gd name="T37" fmla="*/ 23 h 98"/>
              <a:gd name="T38" fmla="*/ 36 w 85"/>
              <a:gd name="T39" fmla="*/ 3 h 98"/>
              <a:gd name="T40" fmla="*/ 41 w 85"/>
              <a:gd name="T41" fmla="*/ 0 h 98"/>
              <a:gd name="T42" fmla="*/ 52 w 85"/>
              <a:gd name="T43" fmla="*/ 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98">
                <a:moveTo>
                  <a:pt x="52" y="3"/>
                </a:moveTo>
                <a:lnTo>
                  <a:pt x="52" y="7"/>
                </a:lnTo>
                <a:lnTo>
                  <a:pt x="59" y="7"/>
                </a:lnTo>
                <a:lnTo>
                  <a:pt x="59" y="8"/>
                </a:lnTo>
                <a:lnTo>
                  <a:pt x="77" y="7"/>
                </a:lnTo>
                <a:lnTo>
                  <a:pt x="80" y="4"/>
                </a:lnTo>
                <a:lnTo>
                  <a:pt x="84" y="7"/>
                </a:lnTo>
                <a:lnTo>
                  <a:pt x="85" y="13"/>
                </a:lnTo>
                <a:lnTo>
                  <a:pt x="82" y="18"/>
                </a:lnTo>
                <a:lnTo>
                  <a:pt x="77" y="35"/>
                </a:lnTo>
                <a:lnTo>
                  <a:pt x="74" y="39"/>
                </a:lnTo>
                <a:lnTo>
                  <a:pt x="70" y="43"/>
                </a:lnTo>
                <a:lnTo>
                  <a:pt x="58" y="48"/>
                </a:lnTo>
                <a:lnTo>
                  <a:pt x="48" y="52"/>
                </a:lnTo>
                <a:lnTo>
                  <a:pt x="10" y="63"/>
                </a:lnTo>
                <a:lnTo>
                  <a:pt x="0" y="98"/>
                </a:lnTo>
                <a:lnTo>
                  <a:pt x="10" y="45"/>
                </a:lnTo>
                <a:lnTo>
                  <a:pt x="17" y="23"/>
                </a:lnTo>
                <a:lnTo>
                  <a:pt x="29" y="23"/>
                </a:lnTo>
                <a:lnTo>
                  <a:pt x="36" y="3"/>
                </a:lnTo>
                <a:lnTo>
                  <a:pt x="41" y="0"/>
                </a:lnTo>
                <a:lnTo>
                  <a:pt x="52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1412">
            <a:extLst>
              <a:ext uri="{FF2B5EF4-FFF2-40B4-BE49-F238E27FC236}">
                <a16:creationId xmlns:a16="http://schemas.microsoft.com/office/drawing/2014/main" id="{5E3ED05C-EA36-9AAB-AED7-B4E84D194072}"/>
              </a:ext>
            </a:extLst>
          </p:cNvPr>
          <p:cNvSpPr>
            <a:spLocks/>
          </p:cNvSpPr>
          <p:nvPr/>
        </p:nvSpPr>
        <p:spPr bwMode="auto">
          <a:xfrm>
            <a:off x="4619670" y="4071959"/>
            <a:ext cx="168277" cy="190501"/>
          </a:xfrm>
          <a:custGeom>
            <a:avLst/>
            <a:gdLst>
              <a:gd name="T0" fmla="*/ 87 w 106"/>
              <a:gd name="T1" fmla="*/ 120 h 120"/>
              <a:gd name="T2" fmla="*/ 83 w 106"/>
              <a:gd name="T3" fmla="*/ 120 h 120"/>
              <a:gd name="T4" fmla="*/ 75 w 106"/>
              <a:gd name="T5" fmla="*/ 110 h 120"/>
              <a:gd name="T6" fmla="*/ 77 w 106"/>
              <a:gd name="T7" fmla="*/ 97 h 120"/>
              <a:gd name="T8" fmla="*/ 76 w 106"/>
              <a:gd name="T9" fmla="*/ 89 h 120"/>
              <a:gd name="T10" fmla="*/ 76 w 106"/>
              <a:gd name="T11" fmla="*/ 87 h 120"/>
              <a:gd name="T12" fmla="*/ 38 w 106"/>
              <a:gd name="T13" fmla="*/ 57 h 120"/>
              <a:gd name="T14" fmla="*/ 0 w 106"/>
              <a:gd name="T15" fmla="*/ 20 h 120"/>
              <a:gd name="T16" fmla="*/ 19 w 106"/>
              <a:gd name="T17" fmla="*/ 0 h 120"/>
              <a:gd name="T18" fmla="*/ 58 w 106"/>
              <a:gd name="T19" fmla="*/ 37 h 120"/>
              <a:gd name="T20" fmla="*/ 70 w 106"/>
              <a:gd name="T21" fmla="*/ 45 h 120"/>
              <a:gd name="T22" fmla="*/ 91 w 106"/>
              <a:gd name="T23" fmla="*/ 70 h 120"/>
              <a:gd name="T24" fmla="*/ 87 w 106"/>
              <a:gd name="T25" fmla="*/ 75 h 120"/>
              <a:gd name="T26" fmla="*/ 87 w 106"/>
              <a:gd name="T27" fmla="*/ 78 h 120"/>
              <a:gd name="T28" fmla="*/ 100 w 106"/>
              <a:gd name="T29" fmla="*/ 85 h 120"/>
              <a:gd name="T30" fmla="*/ 106 w 106"/>
              <a:gd name="T31" fmla="*/ 94 h 120"/>
              <a:gd name="T32" fmla="*/ 105 w 106"/>
              <a:gd name="T33" fmla="*/ 105 h 120"/>
              <a:gd name="T34" fmla="*/ 94 w 106"/>
              <a:gd name="T35" fmla="*/ 119 h 120"/>
              <a:gd name="T36" fmla="*/ 87 w 106"/>
              <a:gd name="T37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6" h="120">
                <a:moveTo>
                  <a:pt x="87" y="120"/>
                </a:moveTo>
                <a:lnTo>
                  <a:pt x="83" y="120"/>
                </a:lnTo>
                <a:lnTo>
                  <a:pt x="75" y="110"/>
                </a:lnTo>
                <a:lnTo>
                  <a:pt x="77" y="97"/>
                </a:lnTo>
                <a:lnTo>
                  <a:pt x="76" y="89"/>
                </a:lnTo>
                <a:lnTo>
                  <a:pt x="76" y="87"/>
                </a:lnTo>
                <a:lnTo>
                  <a:pt x="38" y="57"/>
                </a:lnTo>
                <a:lnTo>
                  <a:pt x="0" y="20"/>
                </a:lnTo>
                <a:lnTo>
                  <a:pt x="19" y="0"/>
                </a:lnTo>
                <a:lnTo>
                  <a:pt x="58" y="37"/>
                </a:lnTo>
                <a:lnTo>
                  <a:pt x="70" y="45"/>
                </a:lnTo>
                <a:lnTo>
                  <a:pt x="91" y="70"/>
                </a:lnTo>
                <a:lnTo>
                  <a:pt x="87" y="75"/>
                </a:lnTo>
                <a:lnTo>
                  <a:pt x="87" y="78"/>
                </a:lnTo>
                <a:lnTo>
                  <a:pt x="100" y="85"/>
                </a:lnTo>
                <a:lnTo>
                  <a:pt x="106" y="94"/>
                </a:lnTo>
                <a:lnTo>
                  <a:pt x="105" y="105"/>
                </a:lnTo>
                <a:lnTo>
                  <a:pt x="94" y="119"/>
                </a:lnTo>
                <a:lnTo>
                  <a:pt x="87" y="1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1413">
            <a:extLst>
              <a:ext uri="{FF2B5EF4-FFF2-40B4-BE49-F238E27FC236}">
                <a16:creationId xmlns:a16="http://schemas.microsoft.com/office/drawing/2014/main" id="{B50AB05D-15BC-33FF-A5E4-47A152833618}"/>
              </a:ext>
            </a:extLst>
          </p:cNvPr>
          <p:cNvSpPr>
            <a:spLocks/>
          </p:cNvSpPr>
          <p:nvPr/>
        </p:nvSpPr>
        <p:spPr bwMode="auto">
          <a:xfrm>
            <a:off x="4595857" y="4103709"/>
            <a:ext cx="155576" cy="187326"/>
          </a:xfrm>
          <a:custGeom>
            <a:avLst/>
            <a:gdLst>
              <a:gd name="T0" fmla="*/ 69 w 98"/>
              <a:gd name="T1" fmla="*/ 116 h 118"/>
              <a:gd name="T2" fmla="*/ 64 w 98"/>
              <a:gd name="T3" fmla="*/ 118 h 118"/>
              <a:gd name="T4" fmla="*/ 62 w 98"/>
              <a:gd name="T5" fmla="*/ 116 h 118"/>
              <a:gd name="T6" fmla="*/ 58 w 98"/>
              <a:gd name="T7" fmla="*/ 110 h 118"/>
              <a:gd name="T8" fmla="*/ 46 w 98"/>
              <a:gd name="T9" fmla="*/ 101 h 118"/>
              <a:gd name="T10" fmla="*/ 50 w 98"/>
              <a:gd name="T11" fmla="*/ 93 h 118"/>
              <a:gd name="T12" fmla="*/ 49 w 98"/>
              <a:gd name="T13" fmla="*/ 90 h 118"/>
              <a:gd name="T14" fmla="*/ 45 w 98"/>
              <a:gd name="T15" fmla="*/ 75 h 118"/>
              <a:gd name="T16" fmla="*/ 38 w 98"/>
              <a:gd name="T17" fmla="*/ 52 h 118"/>
              <a:gd name="T18" fmla="*/ 0 w 98"/>
              <a:gd name="T19" fmla="*/ 17 h 118"/>
              <a:gd name="T20" fmla="*/ 8 w 98"/>
              <a:gd name="T21" fmla="*/ 9 h 118"/>
              <a:gd name="T22" fmla="*/ 15 w 98"/>
              <a:gd name="T23" fmla="*/ 0 h 118"/>
              <a:gd name="T24" fmla="*/ 53 w 98"/>
              <a:gd name="T25" fmla="*/ 37 h 118"/>
              <a:gd name="T26" fmla="*/ 91 w 98"/>
              <a:gd name="T27" fmla="*/ 67 h 118"/>
              <a:gd name="T28" fmla="*/ 91 w 98"/>
              <a:gd name="T29" fmla="*/ 69 h 118"/>
              <a:gd name="T30" fmla="*/ 92 w 98"/>
              <a:gd name="T31" fmla="*/ 77 h 118"/>
              <a:gd name="T32" fmla="*/ 90 w 98"/>
              <a:gd name="T33" fmla="*/ 90 h 118"/>
              <a:gd name="T34" fmla="*/ 98 w 98"/>
              <a:gd name="T35" fmla="*/ 100 h 118"/>
              <a:gd name="T36" fmla="*/ 96 w 98"/>
              <a:gd name="T37" fmla="*/ 104 h 118"/>
              <a:gd name="T38" fmla="*/ 72 w 98"/>
              <a:gd name="T39" fmla="*/ 115 h 118"/>
              <a:gd name="T40" fmla="*/ 69 w 98"/>
              <a:gd name="T41" fmla="*/ 11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8" h="118">
                <a:moveTo>
                  <a:pt x="69" y="116"/>
                </a:moveTo>
                <a:lnTo>
                  <a:pt x="64" y="118"/>
                </a:lnTo>
                <a:lnTo>
                  <a:pt x="62" y="116"/>
                </a:lnTo>
                <a:lnTo>
                  <a:pt x="58" y="110"/>
                </a:lnTo>
                <a:lnTo>
                  <a:pt x="46" y="101"/>
                </a:lnTo>
                <a:lnTo>
                  <a:pt x="50" y="93"/>
                </a:lnTo>
                <a:lnTo>
                  <a:pt x="49" y="90"/>
                </a:lnTo>
                <a:lnTo>
                  <a:pt x="45" y="75"/>
                </a:lnTo>
                <a:lnTo>
                  <a:pt x="38" y="52"/>
                </a:lnTo>
                <a:lnTo>
                  <a:pt x="0" y="17"/>
                </a:lnTo>
                <a:lnTo>
                  <a:pt x="8" y="9"/>
                </a:lnTo>
                <a:lnTo>
                  <a:pt x="15" y="0"/>
                </a:lnTo>
                <a:lnTo>
                  <a:pt x="53" y="37"/>
                </a:lnTo>
                <a:lnTo>
                  <a:pt x="91" y="67"/>
                </a:lnTo>
                <a:lnTo>
                  <a:pt x="91" y="69"/>
                </a:lnTo>
                <a:lnTo>
                  <a:pt x="92" y="77"/>
                </a:lnTo>
                <a:lnTo>
                  <a:pt x="90" y="90"/>
                </a:lnTo>
                <a:lnTo>
                  <a:pt x="98" y="100"/>
                </a:lnTo>
                <a:lnTo>
                  <a:pt x="96" y="104"/>
                </a:lnTo>
                <a:lnTo>
                  <a:pt x="72" y="115"/>
                </a:lnTo>
                <a:lnTo>
                  <a:pt x="69" y="1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1414">
            <a:extLst>
              <a:ext uri="{FF2B5EF4-FFF2-40B4-BE49-F238E27FC236}">
                <a16:creationId xmlns:a16="http://schemas.microsoft.com/office/drawing/2014/main" id="{7E184191-F59B-02ED-308D-CC0A9BC9C10A}"/>
              </a:ext>
            </a:extLst>
          </p:cNvPr>
          <p:cNvSpPr>
            <a:spLocks/>
          </p:cNvSpPr>
          <p:nvPr/>
        </p:nvSpPr>
        <p:spPr bwMode="auto">
          <a:xfrm>
            <a:off x="5145137" y="5135589"/>
            <a:ext cx="114301" cy="139701"/>
          </a:xfrm>
          <a:custGeom>
            <a:avLst/>
            <a:gdLst>
              <a:gd name="T0" fmla="*/ 26 w 72"/>
              <a:gd name="T1" fmla="*/ 2 h 88"/>
              <a:gd name="T2" fmla="*/ 30 w 72"/>
              <a:gd name="T3" fmla="*/ 5 h 88"/>
              <a:gd name="T4" fmla="*/ 36 w 72"/>
              <a:gd name="T5" fmla="*/ 4 h 88"/>
              <a:gd name="T6" fmla="*/ 37 w 72"/>
              <a:gd name="T7" fmla="*/ 4 h 88"/>
              <a:gd name="T8" fmla="*/ 41 w 72"/>
              <a:gd name="T9" fmla="*/ 2 h 88"/>
              <a:gd name="T10" fmla="*/ 63 w 72"/>
              <a:gd name="T11" fmla="*/ 23 h 88"/>
              <a:gd name="T12" fmla="*/ 66 w 72"/>
              <a:gd name="T13" fmla="*/ 31 h 88"/>
              <a:gd name="T14" fmla="*/ 71 w 72"/>
              <a:gd name="T15" fmla="*/ 47 h 88"/>
              <a:gd name="T16" fmla="*/ 66 w 72"/>
              <a:gd name="T17" fmla="*/ 58 h 88"/>
              <a:gd name="T18" fmla="*/ 72 w 72"/>
              <a:gd name="T19" fmla="*/ 73 h 88"/>
              <a:gd name="T20" fmla="*/ 70 w 72"/>
              <a:gd name="T21" fmla="*/ 75 h 88"/>
              <a:gd name="T22" fmla="*/ 68 w 72"/>
              <a:gd name="T23" fmla="*/ 76 h 88"/>
              <a:gd name="T24" fmla="*/ 67 w 72"/>
              <a:gd name="T25" fmla="*/ 77 h 88"/>
              <a:gd name="T26" fmla="*/ 66 w 72"/>
              <a:gd name="T27" fmla="*/ 79 h 88"/>
              <a:gd name="T28" fmla="*/ 59 w 72"/>
              <a:gd name="T29" fmla="*/ 77 h 88"/>
              <a:gd name="T30" fmla="*/ 57 w 72"/>
              <a:gd name="T31" fmla="*/ 77 h 88"/>
              <a:gd name="T32" fmla="*/ 56 w 72"/>
              <a:gd name="T33" fmla="*/ 77 h 88"/>
              <a:gd name="T34" fmla="*/ 56 w 72"/>
              <a:gd name="T35" fmla="*/ 79 h 88"/>
              <a:gd name="T36" fmla="*/ 41 w 72"/>
              <a:gd name="T37" fmla="*/ 85 h 88"/>
              <a:gd name="T38" fmla="*/ 41 w 72"/>
              <a:gd name="T39" fmla="*/ 88 h 88"/>
              <a:gd name="T40" fmla="*/ 26 w 72"/>
              <a:gd name="T41" fmla="*/ 70 h 88"/>
              <a:gd name="T42" fmla="*/ 26 w 72"/>
              <a:gd name="T43" fmla="*/ 66 h 88"/>
              <a:gd name="T44" fmla="*/ 23 w 72"/>
              <a:gd name="T45" fmla="*/ 58 h 88"/>
              <a:gd name="T46" fmla="*/ 26 w 72"/>
              <a:gd name="T47" fmla="*/ 53 h 88"/>
              <a:gd name="T48" fmla="*/ 21 w 72"/>
              <a:gd name="T49" fmla="*/ 47 h 88"/>
              <a:gd name="T50" fmla="*/ 19 w 72"/>
              <a:gd name="T51" fmla="*/ 46 h 88"/>
              <a:gd name="T52" fmla="*/ 16 w 72"/>
              <a:gd name="T53" fmla="*/ 43 h 88"/>
              <a:gd name="T54" fmla="*/ 10 w 72"/>
              <a:gd name="T55" fmla="*/ 43 h 88"/>
              <a:gd name="T56" fmla="*/ 8 w 72"/>
              <a:gd name="T57" fmla="*/ 40 h 88"/>
              <a:gd name="T58" fmla="*/ 0 w 72"/>
              <a:gd name="T59" fmla="*/ 23 h 88"/>
              <a:gd name="T60" fmla="*/ 11 w 72"/>
              <a:gd name="T61" fmla="*/ 2 h 88"/>
              <a:gd name="T62" fmla="*/ 19 w 72"/>
              <a:gd name="T63" fmla="*/ 0 h 88"/>
              <a:gd name="T64" fmla="*/ 26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26" y="2"/>
                </a:moveTo>
                <a:lnTo>
                  <a:pt x="30" y="5"/>
                </a:lnTo>
                <a:lnTo>
                  <a:pt x="36" y="4"/>
                </a:lnTo>
                <a:lnTo>
                  <a:pt x="37" y="4"/>
                </a:lnTo>
                <a:lnTo>
                  <a:pt x="41" y="2"/>
                </a:lnTo>
                <a:lnTo>
                  <a:pt x="63" y="23"/>
                </a:lnTo>
                <a:lnTo>
                  <a:pt x="66" y="31"/>
                </a:lnTo>
                <a:lnTo>
                  <a:pt x="71" y="47"/>
                </a:lnTo>
                <a:lnTo>
                  <a:pt x="66" y="58"/>
                </a:lnTo>
                <a:lnTo>
                  <a:pt x="72" y="73"/>
                </a:lnTo>
                <a:lnTo>
                  <a:pt x="70" y="75"/>
                </a:lnTo>
                <a:lnTo>
                  <a:pt x="68" y="76"/>
                </a:lnTo>
                <a:lnTo>
                  <a:pt x="67" y="77"/>
                </a:lnTo>
                <a:lnTo>
                  <a:pt x="66" y="79"/>
                </a:lnTo>
                <a:lnTo>
                  <a:pt x="59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5"/>
                </a:lnTo>
                <a:lnTo>
                  <a:pt x="41" y="88"/>
                </a:lnTo>
                <a:lnTo>
                  <a:pt x="26" y="70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1" y="47"/>
                </a:lnTo>
                <a:lnTo>
                  <a:pt x="19" y="46"/>
                </a:lnTo>
                <a:lnTo>
                  <a:pt x="16" y="43"/>
                </a:lnTo>
                <a:lnTo>
                  <a:pt x="10" y="43"/>
                </a:lnTo>
                <a:lnTo>
                  <a:pt x="8" y="40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1415">
            <a:extLst>
              <a:ext uri="{FF2B5EF4-FFF2-40B4-BE49-F238E27FC236}">
                <a16:creationId xmlns:a16="http://schemas.microsoft.com/office/drawing/2014/main" id="{CB1DF9B2-8529-A5D6-35B1-BA08318D6D62}"/>
              </a:ext>
            </a:extLst>
          </p:cNvPr>
          <p:cNvSpPr>
            <a:spLocks/>
          </p:cNvSpPr>
          <p:nvPr/>
        </p:nvSpPr>
        <p:spPr bwMode="auto">
          <a:xfrm>
            <a:off x="5203875" y="5257827"/>
            <a:ext cx="55563" cy="104776"/>
          </a:xfrm>
          <a:custGeom>
            <a:avLst/>
            <a:gdLst>
              <a:gd name="T0" fmla="*/ 26 w 35"/>
              <a:gd name="T1" fmla="*/ 64 h 66"/>
              <a:gd name="T2" fmla="*/ 18 w 35"/>
              <a:gd name="T3" fmla="*/ 66 h 66"/>
              <a:gd name="T4" fmla="*/ 16 w 35"/>
              <a:gd name="T5" fmla="*/ 64 h 66"/>
              <a:gd name="T6" fmla="*/ 11 w 35"/>
              <a:gd name="T7" fmla="*/ 62 h 66"/>
              <a:gd name="T8" fmla="*/ 14 w 35"/>
              <a:gd name="T9" fmla="*/ 59 h 66"/>
              <a:gd name="T10" fmla="*/ 14 w 35"/>
              <a:gd name="T11" fmla="*/ 58 h 66"/>
              <a:gd name="T12" fmla="*/ 12 w 35"/>
              <a:gd name="T13" fmla="*/ 55 h 66"/>
              <a:gd name="T14" fmla="*/ 8 w 35"/>
              <a:gd name="T15" fmla="*/ 52 h 66"/>
              <a:gd name="T16" fmla="*/ 5 w 35"/>
              <a:gd name="T17" fmla="*/ 51 h 66"/>
              <a:gd name="T18" fmla="*/ 0 w 35"/>
              <a:gd name="T19" fmla="*/ 49 h 66"/>
              <a:gd name="T20" fmla="*/ 7 w 35"/>
              <a:gd name="T21" fmla="*/ 36 h 66"/>
              <a:gd name="T22" fmla="*/ 7 w 35"/>
              <a:gd name="T23" fmla="*/ 34 h 66"/>
              <a:gd name="T24" fmla="*/ 7 w 35"/>
              <a:gd name="T25" fmla="*/ 29 h 66"/>
              <a:gd name="T26" fmla="*/ 7 w 35"/>
              <a:gd name="T27" fmla="*/ 28 h 66"/>
              <a:gd name="T28" fmla="*/ 0 w 35"/>
              <a:gd name="T29" fmla="*/ 26 h 66"/>
              <a:gd name="T30" fmla="*/ 0 w 35"/>
              <a:gd name="T31" fmla="*/ 21 h 66"/>
              <a:gd name="T32" fmla="*/ 0 w 35"/>
              <a:gd name="T33" fmla="*/ 17 h 66"/>
              <a:gd name="T34" fmla="*/ 0 w 35"/>
              <a:gd name="T35" fmla="*/ 15 h 66"/>
              <a:gd name="T36" fmla="*/ 4 w 35"/>
              <a:gd name="T37" fmla="*/ 11 h 66"/>
              <a:gd name="T38" fmla="*/ 4 w 35"/>
              <a:gd name="T39" fmla="*/ 8 h 66"/>
              <a:gd name="T40" fmla="*/ 19 w 35"/>
              <a:gd name="T41" fmla="*/ 2 h 66"/>
              <a:gd name="T42" fmla="*/ 19 w 35"/>
              <a:gd name="T43" fmla="*/ 0 h 66"/>
              <a:gd name="T44" fmla="*/ 20 w 35"/>
              <a:gd name="T45" fmla="*/ 0 h 66"/>
              <a:gd name="T46" fmla="*/ 22 w 35"/>
              <a:gd name="T47" fmla="*/ 0 h 66"/>
              <a:gd name="T48" fmla="*/ 29 w 35"/>
              <a:gd name="T49" fmla="*/ 2 h 66"/>
              <a:gd name="T50" fmla="*/ 35 w 35"/>
              <a:gd name="T51" fmla="*/ 13 h 66"/>
              <a:gd name="T52" fmla="*/ 35 w 35"/>
              <a:gd name="T53" fmla="*/ 21 h 66"/>
              <a:gd name="T54" fmla="*/ 30 w 35"/>
              <a:gd name="T55" fmla="*/ 25 h 66"/>
              <a:gd name="T56" fmla="*/ 24 w 35"/>
              <a:gd name="T57" fmla="*/ 26 h 66"/>
              <a:gd name="T58" fmla="*/ 27 w 35"/>
              <a:gd name="T59" fmla="*/ 30 h 66"/>
              <a:gd name="T60" fmla="*/ 23 w 35"/>
              <a:gd name="T61" fmla="*/ 36 h 66"/>
              <a:gd name="T62" fmla="*/ 23 w 35"/>
              <a:gd name="T63" fmla="*/ 37 h 66"/>
              <a:gd name="T64" fmla="*/ 24 w 35"/>
              <a:gd name="T65" fmla="*/ 45 h 66"/>
              <a:gd name="T66" fmla="*/ 24 w 35"/>
              <a:gd name="T67" fmla="*/ 49 h 66"/>
              <a:gd name="T68" fmla="*/ 26 w 35"/>
              <a:gd name="T69" fmla="*/ 62 h 66"/>
              <a:gd name="T70" fmla="*/ 26 w 35"/>
              <a:gd name="T71" fmla="*/ 6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" h="66">
                <a:moveTo>
                  <a:pt x="26" y="64"/>
                </a:moveTo>
                <a:lnTo>
                  <a:pt x="18" y="66"/>
                </a:lnTo>
                <a:lnTo>
                  <a:pt x="16" y="64"/>
                </a:lnTo>
                <a:lnTo>
                  <a:pt x="11" y="62"/>
                </a:lnTo>
                <a:lnTo>
                  <a:pt x="14" y="59"/>
                </a:lnTo>
                <a:lnTo>
                  <a:pt x="14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7" y="36"/>
                </a:lnTo>
                <a:lnTo>
                  <a:pt x="7" y="34"/>
                </a:lnTo>
                <a:lnTo>
                  <a:pt x="7" y="29"/>
                </a:lnTo>
                <a:lnTo>
                  <a:pt x="7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8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2" y="0"/>
                </a:lnTo>
                <a:lnTo>
                  <a:pt x="29" y="2"/>
                </a:ln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6" y="62"/>
                </a:lnTo>
                <a:lnTo>
                  <a:pt x="26" y="6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416">
            <a:extLst>
              <a:ext uri="{FF2B5EF4-FFF2-40B4-BE49-F238E27FC236}">
                <a16:creationId xmlns:a16="http://schemas.microsoft.com/office/drawing/2014/main" id="{22477DE5-7150-7109-6965-6458DBE96F8A}"/>
              </a:ext>
            </a:extLst>
          </p:cNvPr>
          <p:cNvSpPr>
            <a:spLocks/>
          </p:cNvSpPr>
          <p:nvPr/>
        </p:nvSpPr>
        <p:spPr bwMode="auto">
          <a:xfrm>
            <a:off x="5245151" y="5678517"/>
            <a:ext cx="38100" cy="60325"/>
          </a:xfrm>
          <a:custGeom>
            <a:avLst/>
            <a:gdLst>
              <a:gd name="T0" fmla="*/ 24 w 24"/>
              <a:gd name="T1" fmla="*/ 15 h 38"/>
              <a:gd name="T2" fmla="*/ 19 w 24"/>
              <a:gd name="T3" fmla="*/ 22 h 38"/>
              <a:gd name="T4" fmla="*/ 20 w 24"/>
              <a:gd name="T5" fmla="*/ 26 h 38"/>
              <a:gd name="T6" fmla="*/ 22 w 24"/>
              <a:gd name="T7" fmla="*/ 27 h 38"/>
              <a:gd name="T8" fmla="*/ 20 w 24"/>
              <a:gd name="T9" fmla="*/ 31 h 38"/>
              <a:gd name="T10" fmla="*/ 19 w 24"/>
              <a:gd name="T11" fmla="*/ 34 h 38"/>
              <a:gd name="T12" fmla="*/ 18 w 24"/>
              <a:gd name="T13" fmla="*/ 30 h 38"/>
              <a:gd name="T14" fmla="*/ 15 w 24"/>
              <a:gd name="T15" fmla="*/ 34 h 38"/>
              <a:gd name="T16" fmla="*/ 15 w 24"/>
              <a:gd name="T17" fmla="*/ 35 h 38"/>
              <a:gd name="T18" fmla="*/ 13 w 24"/>
              <a:gd name="T19" fmla="*/ 37 h 38"/>
              <a:gd name="T20" fmla="*/ 7 w 24"/>
              <a:gd name="T21" fmla="*/ 38 h 38"/>
              <a:gd name="T22" fmla="*/ 3 w 24"/>
              <a:gd name="T23" fmla="*/ 27 h 38"/>
              <a:gd name="T24" fmla="*/ 1 w 24"/>
              <a:gd name="T25" fmla="*/ 23 h 38"/>
              <a:gd name="T26" fmla="*/ 1 w 24"/>
              <a:gd name="T27" fmla="*/ 22 h 38"/>
              <a:gd name="T28" fmla="*/ 1 w 24"/>
              <a:gd name="T29" fmla="*/ 20 h 38"/>
              <a:gd name="T30" fmla="*/ 3 w 24"/>
              <a:gd name="T31" fmla="*/ 20 h 38"/>
              <a:gd name="T32" fmla="*/ 4 w 24"/>
              <a:gd name="T33" fmla="*/ 20 h 38"/>
              <a:gd name="T34" fmla="*/ 4 w 24"/>
              <a:gd name="T35" fmla="*/ 19 h 38"/>
              <a:gd name="T36" fmla="*/ 5 w 24"/>
              <a:gd name="T37" fmla="*/ 15 h 38"/>
              <a:gd name="T38" fmla="*/ 1 w 24"/>
              <a:gd name="T39" fmla="*/ 15 h 38"/>
              <a:gd name="T40" fmla="*/ 0 w 24"/>
              <a:gd name="T41" fmla="*/ 13 h 38"/>
              <a:gd name="T42" fmla="*/ 0 w 24"/>
              <a:gd name="T43" fmla="*/ 9 h 38"/>
              <a:gd name="T44" fmla="*/ 0 w 24"/>
              <a:gd name="T45" fmla="*/ 8 h 38"/>
              <a:gd name="T46" fmla="*/ 0 w 24"/>
              <a:gd name="T47" fmla="*/ 1 h 38"/>
              <a:gd name="T48" fmla="*/ 0 w 24"/>
              <a:gd name="T4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" h="38">
                <a:moveTo>
                  <a:pt x="24" y="15"/>
                </a:moveTo>
                <a:lnTo>
                  <a:pt x="19" y="22"/>
                </a:lnTo>
                <a:lnTo>
                  <a:pt x="20" y="26"/>
                </a:lnTo>
                <a:lnTo>
                  <a:pt x="22" y="27"/>
                </a:lnTo>
                <a:lnTo>
                  <a:pt x="20" y="31"/>
                </a:lnTo>
                <a:lnTo>
                  <a:pt x="19" y="34"/>
                </a:lnTo>
                <a:lnTo>
                  <a:pt x="18" y="30"/>
                </a:lnTo>
                <a:lnTo>
                  <a:pt x="15" y="34"/>
                </a:lnTo>
                <a:lnTo>
                  <a:pt x="15" y="35"/>
                </a:lnTo>
                <a:lnTo>
                  <a:pt x="13" y="37"/>
                </a:lnTo>
                <a:lnTo>
                  <a:pt x="7" y="38"/>
                </a:lnTo>
                <a:lnTo>
                  <a:pt x="3" y="27"/>
                </a:lnTo>
                <a:lnTo>
                  <a:pt x="1" y="23"/>
                </a:lnTo>
                <a:lnTo>
                  <a:pt x="1" y="22"/>
                </a:lnTo>
                <a:lnTo>
                  <a:pt x="1" y="20"/>
                </a:lnTo>
                <a:lnTo>
                  <a:pt x="3" y="20"/>
                </a:lnTo>
                <a:lnTo>
                  <a:pt x="4" y="20"/>
                </a:lnTo>
                <a:lnTo>
                  <a:pt x="4" y="19"/>
                </a:lnTo>
                <a:lnTo>
                  <a:pt x="5" y="15"/>
                </a:lnTo>
                <a:lnTo>
                  <a:pt x="1" y="15"/>
                </a:lnTo>
                <a:lnTo>
                  <a:pt x="0" y="13"/>
                </a:lnTo>
                <a:lnTo>
                  <a:pt x="0" y="9"/>
                </a:lnTo>
                <a:lnTo>
                  <a:pt x="0" y="8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1417">
            <a:extLst>
              <a:ext uri="{FF2B5EF4-FFF2-40B4-BE49-F238E27FC236}">
                <a16:creationId xmlns:a16="http://schemas.microsoft.com/office/drawing/2014/main" id="{E457ECDA-F12C-DAC5-28C8-22FB20AFB804}"/>
              </a:ext>
            </a:extLst>
          </p:cNvPr>
          <p:cNvSpPr>
            <a:spLocks/>
          </p:cNvSpPr>
          <p:nvPr/>
        </p:nvSpPr>
        <p:spPr bwMode="auto">
          <a:xfrm>
            <a:off x="5275313" y="5648354"/>
            <a:ext cx="7938" cy="53975"/>
          </a:xfrm>
          <a:custGeom>
            <a:avLst/>
            <a:gdLst>
              <a:gd name="T0" fmla="*/ 0 w 5"/>
              <a:gd name="T1" fmla="*/ 0 h 34"/>
              <a:gd name="T2" fmla="*/ 5 w 5"/>
              <a:gd name="T3" fmla="*/ 9 h 34"/>
              <a:gd name="T4" fmla="*/ 4 w 5"/>
              <a:gd name="T5" fmla="*/ 19 h 34"/>
              <a:gd name="T6" fmla="*/ 1 w 5"/>
              <a:gd name="T7" fmla="*/ 20 h 34"/>
              <a:gd name="T8" fmla="*/ 5 w 5"/>
              <a:gd name="T9" fmla="*/ 27 h 34"/>
              <a:gd name="T10" fmla="*/ 5 w 5"/>
              <a:gd name="T1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4">
                <a:moveTo>
                  <a:pt x="0" y="0"/>
                </a:moveTo>
                <a:lnTo>
                  <a:pt x="5" y="9"/>
                </a:lnTo>
                <a:lnTo>
                  <a:pt x="4" y="19"/>
                </a:lnTo>
                <a:lnTo>
                  <a:pt x="1" y="20"/>
                </a:lnTo>
                <a:lnTo>
                  <a:pt x="5" y="27"/>
                </a:lnTo>
                <a:lnTo>
                  <a:pt x="5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1418">
            <a:extLst>
              <a:ext uri="{FF2B5EF4-FFF2-40B4-BE49-F238E27FC236}">
                <a16:creationId xmlns:a16="http://schemas.microsoft.com/office/drawing/2014/main" id="{35064487-44C5-1898-E0C4-5EF2C6CCF677}"/>
              </a:ext>
            </a:extLst>
          </p:cNvPr>
          <p:cNvSpPr>
            <a:spLocks/>
          </p:cNvSpPr>
          <p:nvPr/>
        </p:nvSpPr>
        <p:spPr bwMode="auto">
          <a:xfrm>
            <a:off x="5245151" y="5678517"/>
            <a:ext cx="0" cy="20638"/>
          </a:xfrm>
          <a:custGeom>
            <a:avLst/>
            <a:gdLst>
              <a:gd name="T0" fmla="*/ 0 h 13"/>
              <a:gd name="T1" fmla="*/ 0 h 13"/>
              <a:gd name="T2" fmla="*/ 1 h 13"/>
              <a:gd name="T3" fmla="*/ 8 h 13"/>
              <a:gd name="T4" fmla="*/ 9 h 13"/>
              <a:gd name="T5" fmla="*/ 13 h 1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</a:cxnLst>
            <a:rect l="0" t="0" r="r" b="b"/>
            <a:pathLst>
              <a:path h="13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8"/>
                </a:lnTo>
                <a:lnTo>
                  <a:pt x="0" y="9"/>
                </a:lnTo>
                <a:lnTo>
                  <a:pt x="0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1419">
            <a:extLst>
              <a:ext uri="{FF2B5EF4-FFF2-40B4-BE49-F238E27FC236}">
                <a16:creationId xmlns:a16="http://schemas.microsoft.com/office/drawing/2014/main" id="{6C57D5C9-7BF9-1969-5EC7-4F7A2EB56209}"/>
              </a:ext>
            </a:extLst>
          </p:cNvPr>
          <p:cNvSpPr>
            <a:spLocks/>
          </p:cNvSpPr>
          <p:nvPr/>
        </p:nvSpPr>
        <p:spPr bwMode="auto">
          <a:xfrm>
            <a:off x="5214988" y="5675342"/>
            <a:ext cx="42863" cy="71438"/>
          </a:xfrm>
          <a:custGeom>
            <a:avLst/>
            <a:gdLst>
              <a:gd name="T0" fmla="*/ 19 w 27"/>
              <a:gd name="T1" fmla="*/ 15 h 45"/>
              <a:gd name="T2" fmla="*/ 20 w 27"/>
              <a:gd name="T3" fmla="*/ 17 h 45"/>
              <a:gd name="T4" fmla="*/ 24 w 27"/>
              <a:gd name="T5" fmla="*/ 17 h 45"/>
              <a:gd name="T6" fmla="*/ 23 w 27"/>
              <a:gd name="T7" fmla="*/ 21 h 45"/>
              <a:gd name="T8" fmla="*/ 23 w 27"/>
              <a:gd name="T9" fmla="*/ 22 h 45"/>
              <a:gd name="T10" fmla="*/ 22 w 27"/>
              <a:gd name="T11" fmla="*/ 22 h 45"/>
              <a:gd name="T12" fmla="*/ 20 w 27"/>
              <a:gd name="T13" fmla="*/ 22 h 45"/>
              <a:gd name="T14" fmla="*/ 20 w 27"/>
              <a:gd name="T15" fmla="*/ 24 h 45"/>
              <a:gd name="T16" fmla="*/ 20 w 27"/>
              <a:gd name="T17" fmla="*/ 25 h 45"/>
              <a:gd name="T18" fmla="*/ 22 w 27"/>
              <a:gd name="T19" fmla="*/ 29 h 45"/>
              <a:gd name="T20" fmla="*/ 26 w 27"/>
              <a:gd name="T21" fmla="*/ 40 h 45"/>
              <a:gd name="T22" fmla="*/ 26 w 27"/>
              <a:gd name="T23" fmla="*/ 41 h 45"/>
              <a:gd name="T24" fmla="*/ 27 w 27"/>
              <a:gd name="T25" fmla="*/ 41 h 45"/>
              <a:gd name="T26" fmla="*/ 27 w 27"/>
              <a:gd name="T27" fmla="*/ 43 h 45"/>
              <a:gd name="T28" fmla="*/ 24 w 27"/>
              <a:gd name="T29" fmla="*/ 43 h 45"/>
              <a:gd name="T30" fmla="*/ 24 w 27"/>
              <a:gd name="T31" fmla="*/ 44 h 45"/>
              <a:gd name="T32" fmla="*/ 24 w 27"/>
              <a:gd name="T33" fmla="*/ 45 h 45"/>
              <a:gd name="T34" fmla="*/ 23 w 27"/>
              <a:gd name="T35" fmla="*/ 45 h 45"/>
              <a:gd name="T36" fmla="*/ 20 w 27"/>
              <a:gd name="T37" fmla="*/ 44 h 45"/>
              <a:gd name="T38" fmla="*/ 17 w 27"/>
              <a:gd name="T39" fmla="*/ 41 h 45"/>
              <a:gd name="T40" fmla="*/ 16 w 27"/>
              <a:gd name="T41" fmla="*/ 37 h 45"/>
              <a:gd name="T42" fmla="*/ 15 w 27"/>
              <a:gd name="T43" fmla="*/ 36 h 45"/>
              <a:gd name="T44" fmla="*/ 13 w 27"/>
              <a:gd name="T45" fmla="*/ 36 h 45"/>
              <a:gd name="T46" fmla="*/ 9 w 27"/>
              <a:gd name="T47" fmla="*/ 37 h 45"/>
              <a:gd name="T48" fmla="*/ 8 w 27"/>
              <a:gd name="T49" fmla="*/ 36 h 45"/>
              <a:gd name="T50" fmla="*/ 7 w 27"/>
              <a:gd name="T51" fmla="*/ 35 h 45"/>
              <a:gd name="T52" fmla="*/ 1 w 27"/>
              <a:gd name="T53" fmla="*/ 30 h 45"/>
              <a:gd name="T54" fmla="*/ 1 w 27"/>
              <a:gd name="T55" fmla="*/ 29 h 45"/>
              <a:gd name="T56" fmla="*/ 0 w 27"/>
              <a:gd name="T57" fmla="*/ 25 h 45"/>
              <a:gd name="T58" fmla="*/ 5 w 27"/>
              <a:gd name="T59" fmla="*/ 24 h 45"/>
              <a:gd name="T60" fmla="*/ 9 w 27"/>
              <a:gd name="T61" fmla="*/ 18 h 45"/>
              <a:gd name="T62" fmla="*/ 9 w 27"/>
              <a:gd name="T63" fmla="*/ 17 h 45"/>
              <a:gd name="T64" fmla="*/ 11 w 27"/>
              <a:gd name="T65" fmla="*/ 14 h 45"/>
              <a:gd name="T66" fmla="*/ 8 w 27"/>
              <a:gd name="T67" fmla="*/ 11 h 45"/>
              <a:gd name="T68" fmla="*/ 8 w 27"/>
              <a:gd name="T69" fmla="*/ 10 h 45"/>
              <a:gd name="T70" fmla="*/ 8 w 27"/>
              <a:gd name="T71" fmla="*/ 0 h 45"/>
              <a:gd name="T72" fmla="*/ 9 w 27"/>
              <a:gd name="T73" fmla="*/ 0 h 45"/>
              <a:gd name="T74" fmla="*/ 15 w 27"/>
              <a:gd name="T75" fmla="*/ 0 h 45"/>
              <a:gd name="T76" fmla="*/ 16 w 27"/>
              <a:gd name="T77" fmla="*/ 0 h 45"/>
              <a:gd name="T78" fmla="*/ 16 w 27"/>
              <a:gd name="T79" fmla="*/ 2 h 45"/>
              <a:gd name="T80" fmla="*/ 17 w 27"/>
              <a:gd name="T81" fmla="*/ 2 h 45"/>
              <a:gd name="T82" fmla="*/ 19 w 27"/>
              <a:gd name="T83" fmla="*/ 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7" h="45">
                <a:moveTo>
                  <a:pt x="19" y="15"/>
                </a:moveTo>
                <a:lnTo>
                  <a:pt x="20" y="17"/>
                </a:lnTo>
                <a:lnTo>
                  <a:pt x="24" y="17"/>
                </a:lnTo>
                <a:lnTo>
                  <a:pt x="23" y="21"/>
                </a:lnTo>
                <a:lnTo>
                  <a:pt x="23" y="22"/>
                </a:lnTo>
                <a:lnTo>
                  <a:pt x="22" y="22"/>
                </a:lnTo>
                <a:lnTo>
                  <a:pt x="20" y="22"/>
                </a:lnTo>
                <a:lnTo>
                  <a:pt x="20" y="24"/>
                </a:lnTo>
                <a:lnTo>
                  <a:pt x="20" y="25"/>
                </a:lnTo>
                <a:lnTo>
                  <a:pt x="22" y="29"/>
                </a:lnTo>
                <a:lnTo>
                  <a:pt x="26" y="40"/>
                </a:lnTo>
                <a:lnTo>
                  <a:pt x="26" y="41"/>
                </a:lnTo>
                <a:lnTo>
                  <a:pt x="27" y="41"/>
                </a:lnTo>
                <a:lnTo>
                  <a:pt x="27" y="43"/>
                </a:lnTo>
                <a:lnTo>
                  <a:pt x="24" y="43"/>
                </a:lnTo>
                <a:lnTo>
                  <a:pt x="24" y="44"/>
                </a:lnTo>
                <a:lnTo>
                  <a:pt x="24" y="45"/>
                </a:lnTo>
                <a:lnTo>
                  <a:pt x="23" y="45"/>
                </a:lnTo>
                <a:lnTo>
                  <a:pt x="20" y="44"/>
                </a:lnTo>
                <a:lnTo>
                  <a:pt x="17" y="41"/>
                </a:lnTo>
                <a:lnTo>
                  <a:pt x="16" y="37"/>
                </a:lnTo>
                <a:lnTo>
                  <a:pt x="15" y="36"/>
                </a:lnTo>
                <a:lnTo>
                  <a:pt x="13" y="36"/>
                </a:lnTo>
                <a:lnTo>
                  <a:pt x="9" y="37"/>
                </a:lnTo>
                <a:lnTo>
                  <a:pt x="8" y="36"/>
                </a:lnTo>
                <a:lnTo>
                  <a:pt x="7" y="35"/>
                </a:lnTo>
                <a:lnTo>
                  <a:pt x="1" y="30"/>
                </a:lnTo>
                <a:lnTo>
                  <a:pt x="1" y="29"/>
                </a:lnTo>
                <a:lnTo>
                  <a:pt x="0" y="25"/>
                </a:lnTo>
                <a:lnTo>
                  <a:pt x="5" y="24"/>
                </a:lnTo>
                <a:lnTo>
                  <a:pt x="9" y="18"/>
                </a:lnTo>
                <a:lnTo>
                  <a:pt x="9" y="17"/>
                </a:lnTo>
                <a:lnTo>
                  <a:pt x="11" y="14"/>
                </a:lnTo>
                <a:lnTo>
                  <a:pt x="8" y="11"/>
                </a:lnTo>
                <a:lnTo>
                  <a:pt x="8" y="10"/>
                </a:lnTo>
                <a:lnTo>
                  <a:pt x="8" y="0"/>
                </a:lnTo>
                <a:lnTo>
                  <a:pt x="9" y="0"/>
                </a:lnTo>
                <a:lnTo>
                  <a:pt x="15" y="0"/>
                </a:lnTo>
                <a:lnTo>
                  <a:pt x="16" y="0"/>
                </a:lnTo>
                <a:lnTo>
                  <a:pt x="16" y="2"/>
                </a:lnTo>
                <a:lnTo>
                  <a:pt x="17" y="2"/>
                </a:lnTo>
                <a:lnTo>
                  <a:pt x="19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1420">
            <a:extLst>
              <a:ext uri="{FF2B5EF4-FFF2-40B4-BE49-F238E27FC236}">
                <a16:creationId xmlns:a16="http://schemas.microsoft.com/office/drawing/2014/main" id="{AC1FDB6D-5E5D-C6DB-EFFC-B7DE03D0A2A3}"/>
              </a:ext>
            </a:extLst>
          </p:cNvPr>
          <p:cNvSpPr>
            <a:spLocks/>
          </p:cNvSpPr>
          <p:nvPr/>
        </p:nvSpPr>
        <p:spPr bwMode="auto">
          <a:xfrm>
            <a:off x="4292642" y="6410358"/>
            <a:ext cx="31750" cy="17463"/>
          </a:xfrm>
          <a:custGeom>
            <a:avLst/>
            <a:gdLst>
              <a:gd name="T0" fmla="*/ 0 w 20"/>
              <a:gd name="T1" fmla="*/ 0 h 11"/>
              <a:gd name="T2" fmla="*/ 8 w 20"/>
              <a:gd name="T3" fmla="*/ 5 h 11"/>
              <a:gd name="T4" fmla="*/ 20 w 20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11">
                <a:moveTo>
                  <a:pt x="0" y="0"/>
                </a:moveTo>
                <a:lnTo>
                  <a:pt x="8" y="5"/>
                </a:lnTo>
                <a:lnTo>
                  <a:pt x="2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1421">
            <a:extLst>
              <a:ext uri="{FF2B5EF4-FFF2-40B4-BE49-F238E27FC236}">
                <a16:creationId xmlns:a16="http://schemas.microsoft.com/office/drawing/2014/main" id="{F7F88A25-8F2E-5842-96E2-AEF21BC84C6C}"/>
              </a:ext>
            </a:extLst>
          </p:cNvPr>
          <p:cNvSpPr>
            <a:spLocks/>
          </p:cNvSpPr>
          <p:nvPr/>
        </p:nvSpPr>
        <p:spPr bwMode="auto">
          <a:xfrm>
            <a:off x="5032424" y="6084919"/>
            <a:ext cx="71438" cy="17463"/>
          </a:xfrm>
          <a:custGeom>
            <a:avLst/>
            <a:gdLst>
              <a:gd name="T0" fmla="*/ 0 w 45"/>
              <a:gd name="T1" fmla="*/ 11 h 11"/>
              <a:gd name="T2" fmla="*/ 15 w 45"/>
              <a:gd name="T3" fmla="*/ 4 h 11"/>
              <a:gd name="T4" fmla="*/ 45 w 45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11">
                <a:moveTo>
                  <a:pt x="0" y="11"/>
                </a:moveTo>
                <a:lnTo>
                  <a:pt x="15" y="4"/>
                </a:lnTo>
                <a:lnTo>
                  <a:pt x="4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1422">
            <a:extLst>
              <a:ext uri="{FF2B5EF4-FFF2-40B4-BE49-F238E27FC236}">
                <a16:creationId xmlns:a16="http://schemas.microsoft.com/office/drawing/2014/main" id="{26CBF858-D1B0-AFD0-422D-7B046B6AD86B}"/>
              </a:ext>
            </a:extLst>
          </p:cNvPr>
          <p:cNvSpPr>
            <a:spLocks/>
          </p:cNvSpPr>
          <p:nvPr/>
        </p:nvSpPr>
        <p:spPr bwMode="auto">
          <a:xfrm>
            <a:off x="4629195" y="4737125"/>
            <a:ext cx="92076" cy="84138"/>
          </a:xfrm>
          <a:custGeom>
            <a:avLst/>
            <a:gdLst>
              <a:gd name="T0" fmla="*/ 55 w 58"/>
              <a:gd name="T1" fmla="*/ 53 h 53"/>
              <a:gd name="T2" fmla="*/ 58 w 58"/>
              <a:gd name="T3" fmla="*/ 43 h 53"/>
              <a:gd name="T4" fmla="*/ 55 w 58"/>
              <a:gd name="T5" fmla="*/ 42 h 53"/>
              <a:gd name="T6" fmla="*/ 54 w 58"/>
              <a:gd name="T7" fmla="*/ 41 h 53"/>
              <a:gd name="T8" fmla="*/ 48 w 58"/>
              <a:gd name="T9" fmla="*/ 38 h 53"/>
              <a:gd name="T10" fmla="*/ 39 w 58"/>
              <a:gd name="T11" fmla="*/ 31 h 53"/>
              <a:gd name="T12" fmla="*/ 34 w 58"/>
              <a:gd name="T13" fmla="*/ 32 h 53"/>
              <a:gd name="T14" fmla="*/ 33 w 58"/>
              <a:gd name="T15" fmla="*/ 32 h 53"/>
              <a:gd name="T16" fmla="*/ 24 w 58"/>
              <a:gd name="T17" fmla="*/ 34 h 53"/>
              <a:gd name="T18" fmla="*/ 7 w 58"/>
              <a:gd name="T19" fmla="*/ 35 h 53"/>
              <a:gd name="T20" fmla="*/ 9 w 58"/>
              <a:gd name="T21" fmla="*/ 27 h 53"/>
              <a:gd name="T22" fmla="*/ 0 w 58"/>
              <a:gd name="T23" fmla="*/ 1 h 53"/>
              <a:gd name="T24" fmla="*/ 0 w 58"/>
              <a:gd name="T2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53">
                <a:moveTo>
                  <a:pt x="55" y="53"/>
                </a:moveTo>
                <a:lnTo>
                  <a:pt x="58" y="43"/>
                </a:lnTo>
                <a:lnTo>
                  <a:pt x="55" y="42"/>
                </a:lnTo>
                <a:lnTo>
                  <a:pt x="54" y="41"/>
                </a:lnTo>
                <a:lnTo>
                  <a:pt x="48" y="38"/>
                </a:lnTo>
                <a:lnTo>
                  <a:pt x="39" y="31"/>
                </a:lnTo>
                <a:lnTo>
                  <a:pt x="34" y="32"/>
                </a:lnTo>
                <a:lnTo>
                  <a:pt x="33" y="32"/>
                </a:lnTo>
                <a:lnTo>
                  <a:pt x="24" y="34"/>
                </a:lnTo>
                <a:lnTo>
                  <a:pt x="7" y="35"/>
                </a:lnTo>
                <a:lnTo>
                  <a:pt x="9" y="27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1423">
            <a:extLst>
              <a:ext uri="{FF2B5EF4-FFF2-40B4-BE49-F238E27FC236}">
                <a16:creationId xmlns:a16="http://schemas.microsoft.com/office/drawing/2014/main" id="{9C70D58F-079A-D997-45A3-0A69D1CCC05E}"/>
              </a:ext>
            </a:extLst>
          </p:cNvPr>
          <p:cNvSpPr>
            <a:spLocks/>
          </p:cNvSpPr>
          <p:nvPr/>
        </p:nvSpPr>
        <p:spPr bwMode="auto">
          <a:xfrm>
            <a:off x="4953048" y="5773768"/>
            <a:ext cx="30163" cy="25400"/>
          </a:xfrm>
          <a:custGeom>
            <a:avLst/>
            <a:gdLst>
              <a:gd name="T0" fmla="*/ 0 w 19"/>
              <a:gd name="T1" fmla="*/ 0 h 16"/>
              <a:gd name="T2" fmla="*/ 2 w 19"/>
              <a:gd name="T3" fmla="*/ 0 h 16"/>
              <a:gd name="T4" fmla="*/ 11 w 19"/>
              <a:gd name="T5" fmla="*/ 0 h 16"/>
              <a:gd name="T6" fmla="*/ 19 w 19"/>
              <a:gd name="T7" fmla="*/ 16 h 16"/>
              <a:gd name="T8" fmla="*/ 19 w 19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6">
                <a:moveTo>
                  <a:pt x="0" y="0"/>
                </a:moveTo>
                <a:lnTo>
                  <a:pt x="2" y="0"/>
                </a:lnTo>
                <a:lnTo>
                  <a:pt x="11" y="0"/>
                </a:lnTo>
                <a:lnTo>
                  <a:pt x="19" y="16"/>
                </a:lnTo>
                <a:lnTo>
                  <a:pt x="19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1424">
            <a:extLst>
              <a:ext uri="{FF2B5EF4-FFF2-40B4-BE49-F238E27FC236}">
                <a16:creationId xmlns:a16="http://schemas.microsoft.com/office/drawing/2014/main" id="{60535105-AA75-261F-AA1E-8C9C6ADC1079}"/>
              </a:ext>
            </a:extLst>
          </p:cNvPr>
          <p:cNvSpPr>
            <a:spLocks/>
          </p:cNvSpPr>
          <p:nvPr/>
        </p:nvSpPr>
        <p:spPr bwMode="auto">
          <a:xfrm>
            <a:off x="5113387" y="4548211"/>
            <a:ext cx="65088" cy="53975"/>
          </a:xfrm>
          <a:custGeom>
            <a:avLst/>
            <a:gdLst>
              <a:gd name="T0" fmla="*/ 41 w 41"/>
              <a:gd name="T1" fmla="*/ 0 h 34"/>
              <a:gd name="T2" fmla="*/ 23 w 41"/>
              <a:gd name="T3" fmla="*/ 5 h 34"/>
              <a:gd name="T4" fmla="*/ 20 w 41"/>
              <a:gd name="T5" fmla="*/ 18 h 34"/>
              <a:gd name="T6" fmla="*/ 15 w 41"/>
              <a:gd name="T7" fmla="*/ 20 h 34"/>
              <a:gd name="T8" fmla="*/ 8 w 41"/>
              <a:gd name="T9" fmla="*/ 15 h 34"/>
              <a:gd name="T10" fmla="*/ 5 w 41"/>
              <a:gd name="T11" fmla="*/ 19 h 34"/>
              <a:gd name="T12" fmla="*/ 9 w 41"/>
              <a:gd name="T13" fmla="*/ 23 h 34"/>
              <a:gd name="T14" fmla="*/ 0 w 41"/>
              <a:gd name="T1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34">
                <a:moveTo>
                  <a:pt x="41" y="0"/>
                </a:moveTo>
                <a:lnTo>
                  <a:pt x="23" y="5"/>
                </a:lnTo>
                <a:lnTo>
                  <a:pt x="20" y="18"/>
                </a:lnTo>
                <a:lnTo>
                  <a:pt x="15" y="20"/>
                </a:lnTo>
                <a:lnTo>
                  <a:pt x="8" y="15"/>
                </a:lnTo>
                <a:lnTo>
                  <a:pt x="5" y="19"/>
                </a:lnTo>
                <a:lnTo>
                  <a:pt x="9" y="23"/>
                </a:lnTo>
                <a:lnTo>
                  <a:pt x="0" y="3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Line 1425">
            <a:extLst>
              <a:ext uri="{FF2B5EF4-FFF2-40B4-BE49-F238E27FC236}">
                <a16:creationId xmlns:a16="http://schemas.microsoft.com/office/drawing/2014/main" id="{B2B98875-81F3-891F-3F54-B43AD11C42B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49900" y="5769005"/>
            <a:ext cx="1588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1426">
            <a:extLst>
              <a:ext uri="{FF2B5EF4-FFF2-40B4-BE49-F238E27FC236}">
                <a16:creationId xmlns:a16="http://schemas.microsoft.com/office/drawing/2014/main" id="{F8781B21-80E2-0234-515C-CB38A64886E7}"/>
              </a:ext>
            </a:extLst>
          </p:cNvPr>
          <p:cNvSpPr>
            <a:spLocks/>
          </p:cNvSpPr>
          <p:nvPr/>
        </p:nvSpPr>
        <p:spPr bwMode="auto">
          <a:xfrm>
            <a:off x="6226235" y="1846272"/>
            <a:ext cx="77788" cy="161926"/>
          </a:xfrm>
          <a:custGeom>
            <a:avLst/>
            <a:gdLst>
              <a:gd name="T0" fmla="*/ 49 w 49"/>
              <a:gd name="T1" fmla="*/ 0 h 102"/>
              <a:gd name="T2" fmla="*/ 41 w 49"/>
              <a:gd name="T3" fmla="*/ 4 h 102"/>
              <a:gd name="T4" fmla="*/ 31 w 49"/>
              <a:gd name="T5" fmla="*/ 29 h 102"/>
              <a:gd name="T6" fmla="*/ 33 w 49"/>
              <a:gd name="T7" fmla="*/ 32 h 102"/>
              <a:gd name="T8" fmla="*/ 41 w 49"/>
              <a:gd name="T9" fmla="*/ 32 h 102"/>
              <a:gd name="T10" fmla="*/ 44 w 49"/>
              <a:gd name="T11" fmla="*/ 45 h 102"/>
              <a:gd name="T12" fmla="*/ 38 w 49"/>
              <a:gd name="T13" fmla="*/ 48 h 102"/>
              <a:gd name="T14" fmla="*/ 27 w 49"/>
              <a:gd name="T15" fmla="*/ 53 h 102"/>
              <a:gd name="T16" fmla="*/ 27 w 49"/>
              <a:gd name="T17" fmla="*/ 59 h 102"/>
              <a:gd name="T18" fmla="*/ 20 w 49"/>
              <a:gd name="T19" fmla="*/ 59 h 102"/>
              <a:gd name="T20" fmla="*/ 18 w 49"/>
              <a:gd name="T21" fmla="*/ 59 h 102"/>
              <a:gd name="T22" fmla="*/ 19 w 49"/>
              <a:gd name="T23" fmla="*/ 67 h 102"/>
              <a:gd name="T24" fmla="*/ 18 w 49"/>
              <a:gd name="T25" fmla="*/ 70 h 102"/>
              <a:gd name="T26" fmla="*/ 18 w 49"/>
              <a:gd name="T27" fmla="*/ 71 h 102"/>
              <a:gd name="T28" fmla="*/ 16 w 49"/>
              <a:gd name="T29" fmla="*/ 74 h 102"/>
              <a:gd name="T30" fmla="*/ 16 w 49"/>
              <a:gd name="T31" fmla="*/ 75 h 102"/>
              <a:gd name="T32" fmla="*/ 5 w 49"/>
              <a:gd name="T33" fmla="*/ 79 h 102"/>
              <a:gd name="T34" fmla="*/ 5 w 49"/>
              <a:gd name="T35" fmla="*/ 81 h 102"/>
              <a:gd name="T36" fmla="*/ 5 w 49"/>
              <a:gd name="T37" fmla="*/ 82 h 102"/>
              <a:gd name="T38" fmla="*/ 8 w 49"/>
              <a:gd name="T39" fmla="*/ 89 h 102"/>
              <a:gd name="T40" fmla="*/ 7 w 49"/>
              <a:gd name="T41" fmla="*/ 89 h 102"/>
              <a:gd name="T42" fmla="*/ 0 w 49"/>
              <a:gd name="T43" fmla="*/ 97 h 102"/>
              <a:gd name="T44" fmla="*/ 3 w 49"/>
              <a:gd name="T45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102">
                <a:moveTo>
                  <a:pt x="49" y="0"/>
                </a:moveTo>
                <a:lnTo>
                  <a:pt x="41" y="4"/>
                </a:lnTo>
                <a:lnTo>
                  <a:pt x="31" y="29"/>
                </a:lnTo>
                <a:lnTo>
                  <a:pt x="33" y="32"/>
                </a:lnTo>
                <a:lnTo>
                  <a:pt x="41" y="32"/>
                </a:lnTo>
                <a:lnTo>
                  <a:pt x="44" y="45"/>
                </a:lnTo>
                <a:lnTo>
                  <a:pt x="38" y="48"/>
                </a:lnTo>
                <a:lnTo>
                  <a:pt x="27" y="53"/>
                </a:lnTo>
                <a:lnTo>
                  <a:pt x="27" y="59"/>
                </a:lnTo>
                <a:lnTo>
                  <a:pt x="20" y="59"/>
                </a:lnTo>
                <a:lnTo>
                  <a:pt x="18" y="59"/>
                </a:lnTo>
                <a:lnTo>
                  <a:pt x="19" y="67"/>
                </a:lnTo>
                <a:lnTo>
                  <a:pt x="18" y="70"/>
                </a:lnTo>
                <a:lnTo>
                  <a:pt x="18" y="71"/>
                </a:lnTo>
                <a:lnTo>
                  <a:pt x="16" y="74"/>
                </a:lnTo>
                <a:lnTo>
                  <a:pt x="16" y="75"/>
                </a:lnTo>
                <a:lnTo>
                  <a:pt x="5" y="79"/>
                </a:lnTo>
                <a:lnTo>
                  <a:pt x="5" y="81"/>
                </a:lnTo>
                <a:lnTo>
                  <a:pt x="5" y="82"/>
                </a:lnTo>
                <a:lnTo>
                  <a:pt x="8" y="89"/>
                </a:lnTo>
                <a:lnTo>
                  <a:pt x="7" y="89"/>
                </a:lnTo>
                <a:lnTo>
                  <a:pt x="0" y="97"/>
                </a:lnTo>
                <a:lnTo>
                  <a:pt x="3" y="10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1427">
            <a:extLst>
              <a:ext uri="{FF2B5EF4-FFF2-40B4-BE49-F238E27FC236}">
                <a16:creationId xmlns:a16="http://schemas.microsoft.com/office/drawing/2014/main" id="{3382FC83-7B97-0584-A382-04577AB51947}"/>
              </a:ext>
            </a:extLst>
          </p:cNvPr>
          <p:cNvSpPr>
            <a:spLocks/>
          </p:cNvSpPr>
          <p:nvPr/>
        </p:nvSpPr>
        <p:spPr bwMode="auto">
          <a:xfrm>
            <a:off x="4638720" y="4603774"/>
            <a:ext cx="68263" cy="50800"/>
          </a:xfrm>
          <a:custGeom>
            <a:avLst/>
            <a:gdLst>
              <a:gd name="T0" fmla="*/ 43 w 43"/>
              <a:gd name="T1" fmla="*/ 0 h 32"/>
              <a:gd name="T2" fmla="*/ 38 w 43"/>
              <a:gd name="T3" fmla="*/ 5 h 32"/>
              <a:gd name="T4" fmla="*/ 34 w 43"/>
              <a:gd name="T5" fmla="*/ 7 h 32"/>
              <a:gd name="T6" fmla="*/ 31 w 43"/>
              <a:gd name="T7" fmla="*/ 10 h 32"/>
              <a:gd name="T8" fmla="*/ 23 w 43"/>
              <a:gd name="T9" fmla="*/ 15 h 32"/>
              <a:gd name="T10" fmla="*/ 28 w 43"/>
              <a:gd name="T11" fmla="*/ 26 h 32"/>
              <a:gd name="T12" fmla="*/ 22 w 43"/>
              <a:gd name="T13" fmla="*/ 32 h 32"/>
              <a:gd name="T14" fmla="*/ 13 w 43"/>
              <a:gd name="T15" fmla="*/ 22 h 32"/>
              <a:gd name="T16" fmla="*/ 0 w 43"/>
              <a:gd name="T17" fmla="*/ 2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32">
                <a:moveTo>
                  <a:pt x="43" y="0"/>
                </a:moveTo>
                <a:lnTo>
                  <a:pt x="38" y="5"/>
                </a:lnTo>
                <a:lnTo>
                  <a:pt x="34" y="7"/>
                </a:lnTo>
                <a:lnTo>
                  <a:pt x="31" y="10"/>
                </a:lnTo>
                <a:lnTo>
                  <a:pt x="23" y="15"/>
                </a:lnTo>
                <a:lnTo>
                  <a:pt x="28" y="26"/>
                </a:lnTo>
                <a:lnTo>
                  <a:pt x="22" y="32"/>
                </a:lnTo>
                <a:lnTo>
                  <a:pt x="13" y="22"/>
                </a:lnTo>
                <a:lnTo>
                  <a:pt x="0" y="2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1428">
            <a:extLst>
              <a:ext uri="{FF2B5EF4-FFF2-40B4-BE49-F238E27FC236}">
                <a16:creationId xmlns:a16="http://schemas.microsoft.com/office/drawing/2014/main" id="{66EBACD0-5F1F-6E1D-B0B7-4685F90AD600}"/>
              </a:ext>
            </a:extLst>
          </p:cNvPr>
          <p:cNvSpPr>
            <a:spLocks/>
          </p:cNvSpPr>
          <p:nvPr/>
        </p:nvSpPr>
        <p:spPr bwMode="auto">
          <a:xfrm>
            <a:off x="4171991" y="5594379"/>
            <a:ext cx="80963" cy="60325"/>
          </a:xfrm>
          <a:custGeom>
            <a:avLst/>
            <a:gdLst>
              <a:gd name="T0" fmla="*/ 0 w 51"/>
              <a:gd name="T1" fmla="*/ 0 h 38"/>
              <a:gd name="T2" fmla="*/ 2 w 51"/>
              <a:gd name="T3" fmla="*/ 15 h 38"/>
              <a:gd name="T4" fmla="*/ 7 w 51"/>
              <a:gd name="T5" fmla="*/ 15 h 38"/>
              <a:gd name="T6" fmla="*/ 9 w 51"/>
              <a:gd name="T7" fmla="*/ 17 h 38"/>
              <a:gd name="T8" fmla="*/ 14 w 51"/>
              <a:gd name="T9" fmla="*/ 24 h 38"/>
              <a:gd name="T10" fmla="*/ 17 w 51"/>
              <a:gd name="T11" fmla="*/ 27 h 38"/>
              <a:gd name="T12" fmla="*/ 17 w 51"/>
              <a:gd name="T13" fmla="*/ 28 h 38"/>
              <a:gd name="T14" fmla="*/ 25 w 51"/>
              <a:gd name="T15" fmla="*/ 30 h 38"/>
              <a:gd name="T16" fmla="*/ 25 w 51"/>
              <a:gd name="T17" fmla="*/ 35 h 38"/>
              <a:gd name="T18" fmla="*/ 37 w 51"/>
              <a:gd name="T19" fmla="*/ 32 h 38"/>
              <a:gd name="T20" fmla="*/ 45 w 51"/>
              <a:gd name="T21" fmla="*/ 35 h 38"/>
              <a:gd name="T22" fmla="*/ 51 w 51"/>
              <a:gd name="T2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38">
                <a:moveTo>
                  <a:pt x="0" y="0"/>
                </a:moveTo>
                <a:lnTo>
                  <a:pt x="2" y="15"/>
                </a:lnTo>
                <a:lnTo>
                  <a:pt x="7" y="15"/>
                </a:lnTo>
                <a:lnTo>
                  <a:pt x="9" y="17"/>
                </a:lnTo>
                <a:lnTo>
                  <a:pt x="14" y="24"/>
                </a:lnTo>
                <a:lnTo>
                  <a:pt x="17" y="27"/>
                </a:lnTo>
                <a:lnTo>
                  <a:pt x="17" y="28"/>
                </a:lnTo>
                <a:lnTo>
                  <a:pt x="25" y="30"/>
                </a:lnTo>
                <a:lnTo>
                  <a:pt x="25" y="35"/>
                </a:lnTo>
                <a:lnTo>
                  <a:pt x="37" y="32"/>
                </a:lnTo>
                <a:lnTo>
                  <a:pt x="45" y="35"/>
                </a:lnTo>
                <a:lnTo>
                  <a:pt x="51" y="3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1429">
            <a:extLst>
              <a:ext uri="{FF2B5EF4-FFF2-40B4-BE49-F238E27FC236}">
                <a16:creationId xmlns:a16="http://schemas.microsoft.com/office/drawing/2014/main" id="{684858A7-5D42-3526-CBB5-D14F03D897CE}"/>
              </a:ext>
            </a:extLst>
          </p:cNvPr>
          <p:cNvSpPr>
            <a:spLocks/>
          </p:cNvSpPr>
          <p:nvPr/>
        </p:nvSpPr>
        <p:spPr bwMode="auto">
          <a:xfrm>
            <a:off x="5161012" y="5791230"/>
            <a:ext cx="19050" cy="11113"/>
          </a:xfrm>
          <a:custGeom>
            <a:avLst/>
            <a:gdLst>
              <a:gd name="T0" fmla="*/ 12 w 12"/>
              <a:gd name="T1" fmla="*/ 7 h 7"/>
              <a:gd name="T2" fmla="*/ 9 w 12"/>
              <a:gd name="T3" fmla="*/ 5 h 7"/>
              <a:gd name="T4" fmla="*/ 0 w 12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7">
                <a:moveTo>
                  <a:pt x="12" y="7"/>
                </a:moveTo>
                <a:lnTo>
                  <a:pt x="9" y="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Line 1430">
            <a:extLst>
              <a:ext uri="{FF2B5EF4-FFF2-40B4-BE49-F238E27FC236}">
                <a16:creationId xmlns:a16="http://schemas.microsoft.com/office/drawing/2014/main" id="{5B755A2A-DCFD-9506-FADE-313C822B51F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88000" y="5948393"/>
            <a:ext cx="9525" cy="285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1431">
            <a:extLst>
              <a:ext uri="{FF2B5EF4-FFF2-40B4-BE49-F238E27FC236}">
                <a16:creationId xmlns:a16="http://schemas.microsoft.com/office/drawing/2014/main" id="{7030A397-4D4E-0829-D657-21E84F7F7FA6}"/>
              </a:ext>
            </a:extLst>
          </p:cNvPr>
          <p:cNvSpPr>
            <a:spLocks/>
          </p:cNvSpPr>
          <p:nvPr/>
        </p:nvSpPr>
        <p:spPr bwMode="auto">
          <a:xfrm>
            <a:off x="5321351" y="4446611"/>
            <a:ext cx="61913" cy="17463"/>
          </a:xfrm>
          <a:custGeom>
            <a:avLst/>
            <a:gdLst>
              <a:gd name="T0" fmla="*/ 39 w 39"/>
              <a:gd name="T1" fmla="*/ 11 h 11"/>
              <a:gd name="T2" fmla="*/ 38 w 39"/>
              <a:gd name="T3" fmla="*/ 9 h 11"/>
              <a:gd name="T4" fmla="*/ 16 w 39"/>
              <a:gd name="T5" fmla="*/ 0 h 11"/>
              <a:gd name="T6" fmla="*/ 0 w 39"/>
              <a:gd name="T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11">
                <a:moveTo>
                  <a:pt x="39" y="11"/>
                </a:moveTo>
                <a:lnTo>
                  <a:pt x="38" y="9"/>
                </a:lnTo>
                <a:lnTo>
                  <a:pt x="16" y="0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1432">
            <a:extLst>
              <a:ext uri="{FF2B5EF4-FFF2-40B4-BE49-F238E27FC236}">
                <a16:creationId xmlns:a16="http://schemas.microsoft.com/office/drawing/2014/main" id="{20E9D418-2E4C-076B-1E79-B70AEFC44881}"/>
              </a:ext>
            </a:extLst>
          </p:cNvPr>
          <p:cNvSpPr>
            <a:spLocks/>
          </p:cNvSpPr>
          <p:nvPr/>
        </p:nvSpPr>
        <p:spPr bwMode="auto">
          <a:xfrm>
            <a:off x="4479969" y="5643592"/>
            <a:ext cx="68263" cy="47625"/>
          </a:xfrm>
          <a:custGeom>
            <a:avLst/>
            <a:gdLst>
              <a:gd name="T0" fmla="*/ 43 w 43"/>
              <a:gd name="T1" fmla="*/ 30 h 30"/>
              <a:gd name="T2" fmla="*/ 34 w 43"/>
              <a:gd name="T3" fmla="*/ 18 h 30"/>
              <a:gd name="T4" fmla="*/ 32 w 43"/>
              <a:gd name="T5" fmla="*/ 14 h 30"/>
              <a:gd name="T6" fmla="*/ 30 w 43"/>
              <a:gd name="T7" fmla="*/ 12 h 30"/>
              <a:gd name="T8" fmla="*/ 30 w 43"/>
              <a:gd name="T9" fmla="*/ 10 h 30"/>
              <a:gd name="T10" fmla="*/ 27 w 43"/>
              <a:gd name="T11" fmla="*/ 8 h 30"/>
              <a:gd name="T12" fmla="*/ 25 w 43"/>
              <a:gd name="T13" fmla="*/ 8 h 30"/>
              <a:gd name="T14" fmla="*/ 25 w 43"/>
              <a:gd name="T15" fmla="*/ 10 h 30"/>
              <a:gd name="T16" fmla="*/ 22 w 43"/>
              <a:gd name="T17" fmla="*/ 15 h 30"/>
              <a:gd name="T18" fmla="*/ 19 w 43"/>
              <a:gd name="T19" fmla="*/ 14 h 30"/>
              <a:gd name="T20" fmla="*/ 15 w 43"/>
              <a:gd name="T21" fmla="*/ 11 h 30"/>
              <a:gd name="T22" fmla="*/ 0 w 43"/>
              <a:gd name="T2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" h="30">
                <a:moveTo>
                  <a:pt x="43" y="30"/>
                </a:moveTo>
                <a:lnTo>
                  <a:pt x="34" y="18"/>
                </a:lnTo>
                <a:lnTo>
                  <a:pt x="32" y="14"/>
                </a:lnTo>
                <a:lnTo>
                  <a:pt x="30" y="12"/>
                </a:lnTo>
                <a:lnTo>
                  <a:pt x="30" y="10"/>
                </a:lnTo>
                <a:lnTo>
                  <a:pt x="27" y="8"/>
                </a:lnTo>
                <a:lnTo>
                  <a:pt x="25" y="8"/>
                </a:lnTo>
                <a:lnTo>
                  <a:pt x="25" y="10"/>
                </a:lnTo>
                <a:lnTo>
                  <a:pt x="22" y="15"/>
                </a:lnTo>
                <a:lnTo>
                  <a:pt x="19" y="14"/>
                </a:lnTo>
                <a:lnTo>
                  <a:pt x="15" y="1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1433">
            <a:extLst>
              <a:ext uri="{FF2B5EF4-FFF2-40B4-BE49-F238E27FC236}">
                <a16:creationId xmlns:a16="http://schemas.microsoft.com/office/drawing/2014/main" id="{4A9766F0-3F05-6E6B-D3A8-BF5AE23B15E8}"/>
              </a:ext>
            </a:extLst>
          </p:cNvPr>
          <p:cNvSpPr>
            <a:spLocks/>
          </p:cNvSpPr>
          <p:nvPr/>
        </p:nvSpPr>
        <p:spPr bwMode="auto">
          <a:xfrm>
            <a:off x="5188000" y="5888068"/>
            <a:ext cx="9525" cy="60325"/>
          </a:xfrm>
          <a:custGeom>
            <a:avLst/>
            <a:gdLst>
              <a:gd name="T0" fmla="*/ 0 w 6"/>
              <a:gd name="T1" fmla="*/ 38 h 38"/>
              <a:gd name="T2" fmla="*/ 4 w 6"/>
              <a:gd name="T3" fmla="*/ 33 h 38"/>
              <a:gd name="T4" fmla="*/ 6 w 6"/>
              <a:gd name="T5" fmla="*/ 16 h 38"/>
              <a:gd name="T6" fmla="*/ 0 w 6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38">
                <a:moveTo>
                  <a:pt x="0" y="38"/>
                </a:moveTo>
                <a:lnTo>
                  <a:pt x="4" y="33"/>
                </a:lnTo>
                <a:lnTo>
                  <a:pt x="6" y="1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1434">
            <a:extLst>
              <a:ext uri="{FF2B5EF4-FFF2-40B4-BE49-F238E27FC236}">
                <a16:creationId xmlns:a16="http://schemas.microsoft.com/office/drawing/2014/main" id="{90D2B34A-FEF5-8405-373C-479CAFE03813}"/>
              </a:ext>
            </a:extLst>
          </p:cNvPr>
          <p:cNvSpPr>
            <a:spLocks/>
          </p:cNvSpPr>
          <p:nvPr/>
        </p:nvSpPr>
        <p:spPr bwMode="auto">
          <a:xfrm>
            <a:off x="5214988" y="5624542"/>
            <a:ext cx="19050" cy="19050"/>
          </a:xfrm>
          <a:custGeom>
            <a:avLst/>
            <a:gdLst>
              <a:gd name="T0" fmla="*/ 0 w 12"/>
              <a:gd name="T1" fmla="*/ 0 h 12"/>
              <a:gd name="T2" fmla="*/ 11 w 12"/>
              <a:gd name="T3" fmla="*/ 2 h 12"/>
              <a:gd name="T4" fmla="*/ 12 w 12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12">
                <a:moveTo>
                  <a:pt x="0" y="0"/>
                </a:moveTo>
                <a:lnTo>
                  <a:pt x="11" y="2"/>
                </a:lnTo>
                <a:lnTo>
                  <a:pt x="12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1435">
            <a:extLst>
              <a:ext uri="{FF2B5EF4-FFF2-40B4-BE49-F238E27FC236}">
                <a16:creationId xmlns:a16="http://schemas.microsoft.com/office/drawing/2014/main" id="{A4B53481-6B55-6BC6-E9FA-C9674C5F3DB0}"/>
              </a:ext>
            </a:extLst>
          </p:cNvPr>
          <p:cNvSpPr>
            <a:spLocks/>
          </p:cNvSpPr>
          <p:nvPr/>
        </p:nvSpPr>
        <p:spPr bwMode="auto">
          <a:xfrm>
            <a:off x="4837159" y="5148289"/>
            <a:ext cx="46038" cy="23813"/>
          </a:xfrm>
          <a:custGeom>
            <a:avLst/>
            <a:gdLst>
              <a:gd name="T0" fmla="*/ 0 w 29"/>
              <a:gd name="T1" fmla="*/ 0 h 15"/>
              <a:gd name="T2" fmla="*/ 7 w 29"/>
              <a:gd name="T3" fmla="*/ 4 h 15"/>
              <a:gd name="T4" fmla="*/ 19 w 29"/>
              <a:gd name="T5" fmla="*/ 12 h 15"/>
              <a:gd name="T6" fmla="*/ 22 w 29"/>
              <a:gd name="T7" fmla="*/ 13 h 15"/>
              <a:gd name="T8" fmla="*/ 29 w 29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15">
                <a:moveTo>
                  <a:pt x="0" y="0"/>
                </a:moveTo>
                <a:lnTo>
                  <a:pt x="7" y="4"/>
                </a:lnTo>
                <a:lnTo>
                  <a:pt x="19" y="12"/>
                </a:lnTo>
                <a:lnTo>
                  <a:pt x="22" y="13"/>
                </a:lnTo>
                <a:lnTo>
                  <a:pt x="29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1436">
            <a:extLst>
              <a:ext uri="{FF2B5EF4-FFF2-40B4-BE49-F238E27FC236}">
                <a16:creationId xmlns:a16="http://schemas.microsoft.com/office/drawing/2014/main" id="{3CFF79C0-2CAB-520B-C6D0-00608A390964}"/>
              </a:ext>
            </a:extLst>
          </p:cNvPr>
          <p:cNvSpPr>
            <a:spLocks/>
          </p:cNvSpPr>
          <p:nvPr/>
        </p:nvSpPr>
        <p:spPr bwMode="auto">
          <a:xfrm>
            <a:off x="4908598" y="4548211"/>
            <a:ext cx="65088" cy="11113"/>
          </a:xfrm>
          <a:custGeom>
            <a:avLst/>
            <a:gdLst>
              <a:gd name="T0" fmla="*/ 41 w 41"/>
              <a:gd name="T1" fmla="*/ 3 h 7"/>
              <a:gd name="T2" fmla="*/ 26 w 41"/>
              <a:gd name="T3" fmla="*/ 7 h 7"/>
              <a:gd name="T4" fmla="*/ 21 w 41"/>
              <a:gd name="T5" fmla="*/ 1 h 7"/>
              <a:gd name="T6" fmla="*/ 0 w 41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7">
                <a:moveTo>
                  <a:pt x="41" y="3"/>
                </a:moveTo>
                <a:lnTo>
                  <a:pt x="26" y="7"/>
                </a:lnTo>
                <a:lnTo>
                  <a:pt x="21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437">
            <a:extLst>
              <a:ext uri="{FF2B5EF4-FFF2-40B4-BE49-F238E27FC236}">
                <a16:creationId xmlns:a16="http://schemas.microsoft.com/office/drawing/2014/main" id="{DF948105-BE58-1A12-33A5-5DE88E4A2078}"/>
              </a:ext>
            </a:extLst>
          </p:cNvPr>
          <p:cNvSpPr>
            <a:spLocks/>
          </p:cNvSpPr>
          <p:nvPr/>
        </p:nvSpPr>
        <p:spPr bwMode="auto">
          <a:xfrm>
            <a:off x="4240254" y="4556149"/>
            <a:ext cx="23813" cy="80963"/>
          </a:xfrm>
          <a:custGeom>
            <a:avLst/>
            <a:gdLst>
              <a:gd name="T0" fmla="*/ 4 w 15"/>
              <a:gd name="T1" fmla="*/ 51 h 51"/>
              <a:gd name="T2" fmla="*/ 11 w 15"/>
              <a:gd name="T3" fmla="*/ 44 h 51"/>
              <a:gd name="T4" fmla="*/ 13 w 15"/>
              <a:gd name="T5" fmla="*/ 43 h 51"/>
              <a:gd name="T6" fmla="*/ 13 w 15"/>
              <a:gd name="T7" fmla="*/ 36 h 51"/>
              <a:gd name="T8" fmla="*/ 15 w 15"/>
              <a:gd name="T9" fmla="*/ 28 h 51"/>
              <a:gd name="T10" fmla="*/ 2 w 15"/>
              <a:gd name="T11" fmla="*/ 14 h 51"/>
              <a:gd name="T12" fmla="*/ 0 w 15"/>
              <a:gd name="T13" fmla="*/ 10 h 51"/>
              <a:gd name="T14" fmla="*/ 0 w 15"/>
              <a:gd name="T1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51">
                <a:moveTo>
                  <a:pt x="4" y="51"/>
                </a:moveTo>
                <a:lnTo>
                  <a:pt x="11" y="44"/>
                </a:lnTo>
                <a:lnTo>
                  <a:pt x="13" y="43"/>
                </a:lnTo>
                <a:lnTo>
                  <a:pt x="13" y="36"/>
                </a:lnTo>
                <a:lnTo>
                  <a:pt x="15" y="28"/>
                </a:lnTo>
                <a:lnTo>
                  <a:pt x="2" y="14"/>
                </a:lnTo>
                <a:lnTo>
                  <a:pt x="0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Line 1438">
            <a:extLst>
              <a:ext uri="{FF2B5EF4-FFF2-40B4-BE49-F238E27FC236}">
                <a16:creationId xmlns:a16="http://schemas.microsoft.com/office/drawing/2014/main" id="{A62CB4BA-D366-FA90-B062-E816D0F7B83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84825" y="5869018"/>
            <a:ext cx="1588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439">
            <a:extLst>
              <a:ext uri="{FF2B5EF4-FFF2-40B4-BE49-F238E27FC236}">
                <a16:creationId xmlns:a16="http://schemas.microsoft.com/office/drawing/2014/main" id="{0064B82C-922B-5FA1-5D01-54CAC26A23A1}"/>
              </a:ext>
            </a:extLst>
          </p:cNvPr>
          <p:cNvSpPr>
            <a:spLocks/>
          </p:cNvSpPr>
          <p:nvPr/>
        </p:nvSpPr>
        <p:spPr bwMode="auto">
          <a:xfrm>
            <a:off x="3919576" y="5618192"/>
            <a:ext cx="120651" cy="36513"/>
          </a:xfrm>
          <a:custGeom>
            <a:avLst/>
            <a:gdLst>
              <a:gd name="T0" fmla="*/ 0 w 76"/>
              <a:gd name="T1" fmla="*/ 0 h 23"/>
              <a:gd name="T2" fmla="*/ 48 w 76"/>
              <a:gd name="T3" fmla="*/ 23 h 23"/>
              <a:gd name="T4" fmla="*/ 76 w 76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" h="23">
                <a:moveTo>
                  <a:pt x="0" y="0"/>
                </a:moveTo>
                <a:lnTo>
                  <a:pt x="48" y="23"/>
                </a:lnTo>
                <a:lnTo>
                  <a:pt x="76" y="2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440">
            <a:extLst>
              <a:ext uri="{FF2B5EF4-FFF2-40B4-BE49-F238E27FC236}">
                <a16:creationId xmlns:a16="http://schemas.microsoft.com/office/drawing/2014/main" id="{3CDFB3F3-C8DF-60CE-59DF-7803D70E7FEB}"/>
              </a:ext>
            </a:extLst>
          </p:cNvPr>
          <p:cNvSpPr>
            <a:spLocks/>
          </p:cNvSpPr>
          <p:nvPr/>
        </p:nvSpPr>
        <p:spPr bwMode="auto">
          <a:xfrm>
            <a:off x="4376780" y="5764243"/>
            <a:ext cx="12700" cy="74613"/>
          </a:xfrm>
          <a:custGeom>
            <a:avLst/>
            <a:gdLst>
              <a:gd name="T0" fmla="*/ 8 w 8"/>
              <a:gd name="T1" fmla="*/ 0 h 47"/>
              <a:gd name="T2" fmla="*/ 1 w 8"/>
              <a:gd name="T3" fmla="*/ 22 h 47"/>
              <a:gd name="T4" fmla="*/ 0 w 8"/>
              <a:gd name="T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47">
                <a:moveTo>
                  <a:pt x="8" y="0"/>
                </a:moveTo>
                <a:lnTo>
                  <a:pt x="1" y="22"/>
                </a:lnTo>
                <a:lnTo>
                  <a:pt x="0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Line 1441">
            <a:extLst>
              <a:ext uri="{FF2B5EF4-FFF2-40B4-BE49-F238E27FC236}">
                <a16:creationId xmlns:a16="http://schemas.microsoft.com/office/drawing/2014/main" id="{C031B833-3DA1-0310-F1B5-79506148C1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10239" y="4451373"/>
            <a:ext cx="11113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442">
            <a:extLst>
              <a:ext uri="{FF2B5EF4-FFF2-40B4-BE49-F238E27FC236}">
                <a16:creationId xmlns:a16="http://schemas.microsoft.com/office/drawing/2014/main" id="{C86A9BB6-5A5A-DD19-DDB6-1D38BC7CEF22}"/>
              </a:ext>
            </a:extLst>
          </p:cNvPr>
          <p:cNvSpPr>
            <a:spLocks/>
          </p:cNvSpPr>
          <p:nvPr/>
        </p:nvSpPr>
        <p:spPr bwMode="auto">
          <a:xfrm>
            <a:off x="4370430" y="5595967"/>
            <a:ext cx="90488" cy="28575"/>
          </a:xfrm>
          <a:custGeom>
            <a:avLst/>
            <a:gdLst>
              <a:gd name="T0" fmla="*/ 0 w 57"/>
              <a:gd name="T1" fmla="*/ 16 h 18"/>
              <a:gd name="T2" fmla="*/ 4 w 57"/>
              <a:gd name="T3" fmla="*/ 18 h 18"/>
              <a:gd name="T4" fmla="*/ 6 w 57"/>
              <a:gd name="T5" fmla="*/ 18 h 18"/>
              <a:gd name="T6" fmla="*/ 9 w 57"/>
              <a:gd name="T7" fmla="*/ 18 h 18"/>
              <a:gd name="T8" fmla="*/ 11 w 57"/>
              <a:gd name="T9" fmla="*/ 16 h 18"/>
              <a:gd name="T10" fmla="*/ 39 w 57"/>
              <a:gd name="T11" fmla="*/ 1 h 18"/>
              <a:gd name="T12" fmla="*/ 57 w 57"/>
              <a:gd name="T1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18">
                <a:moveTo>
                  <a:pt x="0" y="16"/>
                </a:moveTo>
                <a:lnTo>
                  <a:pt x="4" y="18"/>
                </a:lnTo>
                <a:lnTo>
                  <a:pt x="6" y="18"/>
                </a:lnTo>
                <a:lnTo>
                  <a:pt x="9" y="18"/>
                </a:lnTo>
                <a:lnTo>
                  <a:pt x="11" y="16"/>
                </a:lnTo>
                <a:lnTo>
                  <a:pt x="39" y="1"/>
                </a:lnTo>
                <a:lnTo>
                  <a:pt x="5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1443">
            <a:extLst>
              <a:ext uri="{FF2B5EF4-FFF2-40B4-BE49-F238E27FC236}">
                <a16:creationId xmlns:a16="http://schemas.microsoft.com/office/drawing/2014/main" id="{41917398-5DC8-B27C-5082-BD54F3A12361}"/>
              </a:ext>
            </a:extLst>
          </p:cNvPr>
          <p:cNvSpPr>
            <a:spLocks/>
          </p:cNvSpPr>
          <p:nvPr/>
        </p:nvSpPr>
        <p:spPr bwMode="auto">
          <a:xfrm>
            <a:off x="4389480" y="5643592"/>
            <a:ext cx="90488" cy="120651"/>
          </a:xfrm>
          <a:custGeom>
            <a:avLst/>
            <a:gdLst>
              <a:gd name="T0" fmla="*/ 57 w 57"/>
              <a:gd name="T1" fmla="*/ 0 h 76"/>
              <a:gd name="T2" fmla="*/ 41 w 57"/>
              <a:gd name="T3" fmla="*/ 5 h 76"/>
              <a:gd name="T4" fmla="*/ 31 w 57"/>
              <a:gd name="T5" fmla="*/ 22 h 76"/>
              <a:gd name="T6" fmla="*/ 26 w 57"/>
              <a:gd name="T7" fmla="*/ 18 h 76"/>
              <a:gd name="T8" fmla="*/ 19 w 57"/>
              <a:gd name="T9" fmla="*/ 38 h 76"/>
              <a:gd name="T10" fmla="*/ 26 w 57"/>
              <a:gd name="T11" fmla="*/ 49 h 76"/>
              <a:gd name="T12" fmla="*/ 15 w 57"/>
              <a:gd name="T13" fmla="*/ 57 h 76"/>
              <a:gd name="T14" fmla="*/ 4 w 57"/>
              <a:gd name="T15" fmla="*/ 61 h 76"/>
              <a:gd name="T16" fmla="*/ 5 w 57"/>
              <a:gd name="T17" fmla="*/ 64 h 76"/>
              <a:gd name="T18" fmla="*/ 11 w 57"/>
              <a:gd name="T19" fmla="*/ 68 h 76"/>
              <a:gd name="T20" fmla="*/ 4 w 57"/>
              <a:gd name="T21" fmla="*/ 68 h 76"/>
              <a:gd name="T22" fmla="*/ 0 w 57"/>
              <a:gd name="T23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7" h="76">
                <a:moveTo>
                  <a:pt x="57" y="0"/>
                </a:moveTo>
                <a:lnTo>
                  <a:pt x="41" y="5"/>
                </a:lnTo>
                <a:lnTo>
                  <a:pt x="31" y="22"/>
                </a:lnTo>
                <a:lnTo>
                  <a:pt x="26" y="18"/>
                </a:lnTo>
                <a:lnTo>
                  <a:pt x="19" y="38"/>
                </a:lnTo>
                <a:lnTo>
                  <a:pt x="26" y="49"/>
                </a:lnTo>
                <a:lnTo>
                  <a:pt x="15" y="57"/>
                </a:lnTo>
                <a:lnTo>
                  <a:pt x="4" y="61"/>
                </a:lnTo>
                <a:lnTo>
                  <a:pt x="5" y="64"/>
                </a:lnTo>
                <a:lnTo>
                  <a:pt x="11" y="68"/>
                </a:lnTo>
                <a:lnTo>
                  <a:pt x="4" y="68"/>
                </a:lnTo>
                <a:lnTo>
                  <a:pt x="0" y="7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Line 1444">
            <a:extLst>
              <a:ext uri="{FF2B5EF4-FFF2-40B4-BE49-F238E27FC236}">
                <a16:creationId xmlns:a16="http://schemas.microsoft.com/office/drawing/2014/main" id="{14E1950B-C2AB-6E4E-C735-73E23C7E4AF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70551" y="5434041"/>
            <a:ext cx="15875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445">
            <a:extLst>
              <a:ext uri="{FF2B5EF4-FFF2-40B4-BE49-F238E27FC236}">
                <a16:creationId xmlns:a16="http://schemas.microsoft.com/office/drawing/2014/main" id="{42684C1E-3369-529E-FF35-08EEF74BB9D5}"/>
              </a:ext>
            </a:extLst>
          </p:cNvPr>
          <p:cNvSpPr>
            <a:spLocks/>
          </p:cNvSpPr>
          <p:nvPr/>
        </p:nvSpPr>
        <p:spPr bwMode="auto">
          <a:xfrm>
            <a:off x="5049886" y="5740430"/>
            <a:ext cx="28575" cy="47625"/>
          </a:xfrm>
          <a:custGeom>
            <a:avLst/>
            <a:gdLst>
              <a:gd name="T0" fmla="*/ 0 w 18"/>
              <a:gd name="T1" fmla="*/ 0 h 30"/>
              <a:gd name="T2" fmla="*/ 14 w 18"/>
              <a:gd name="T3" fmla="*/ 25 h 30"/>
              <a:gd name="T4" fmla="*/ 18 w 18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30">
                <a:moveTo>
                  <a:pt x="0" y="0"/>
                </a:moveTo>
                <a:lnTo>
                  <a:pt x="14" y="25"/>
                </a:lnTo>
                <a:lnTo>
                  <a:pt x="18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Line 1446">
            <a:extLst>
              <a:ext uri="{FF2B5EF4-FFF2-40B4-BE49-F238E27FC236}">
                <a16:creationId xmlns:a16="http://schemas.microsoft.com/office/drawing/2014/main" id="{C6F4E58C-5E2F-ADE2-B539-3FFE4D8E0BC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84825" y="5881718"/>
            <a:ext cx="3175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Line 1447">
            <a:extLst>
              <a:ext uri="{FF2B5EF4-FFF2-40B4-BE49-F238E27FC236}">
                <a16:creationId xmlns:a16="http://schemas.microsoft.com/office/drawing/2014/main" id="{D69A10A2-F30D-1E85-AC60-F9ADA70E8D2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2248" y="5624542"/>
            <a:ext cx="39688" cy="206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448">
            <a:extLst>
              <a:ext uri="{FF2B5EF4-FFF2-40B4-BE49-F238E27FC236}">
                <a16:creationId xmlns:a16="http://schemas.microsoft.com/office/drawing/2014/main" id="{EC167288-37A0-A523-4677-BCA88165DD59}"/>
              </a:ext>
            </a:extLst>
          </p:cNvPr>
          <p:cNvSpPr>
            <a:spLocks/>
          </p:cNvSpPr>
          <p:nvPr/>
        </p:nvSpPr>
        <p:spPr bwMode="auto">
          <a:xfrm>
            <a:off x="4679995" y="5983319"/>
            <a:ext cx="90488" cy="49213"/>
          </a:xfrm>
          <a:custGeom>
            <a:avLst/>
            <a:gdLst>
              <a:gd name="T0" fmla="*/ 0 w 57"/>
              <a:gd name="T1" fmla="*/ 0 h 31"/>
              <a:gd name="T2" fmla="*/ 22 w 57"/>
              <a:gd name="T3" fmla="*/ 14 h 31"/>
              <a:gd name="T4" fmla="*/ 30 w 57"/>
              <a:gd name="T5" fmla="*/ 8 h 31"/>
              <a:gd name="T6" fmla="*/ 32 w 57"/>
              <a:gd name="T7" fmla="*/ 7 h 31"/>
              <a:gd name="T8" fmla="*/ 37 w 57"/>
              <a:gd name="T9" fmla="*/ 3 h 31"/>
              <a:gd name="T10" fmla="*/ 45 w 57"/>
              <a:gd name="T11" fmla="*/ 19 h 31"/>
              <a:gd name="T12" fmla="*/ 57 w 57"/>
              <a:gd name="T1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1">
                <a:moveTo>
                  <a:pt x="0" y="0"/>
                </a:moveTo>
                <a:lnTo>
                  <a:pt x="22" y="14"/>
                </a:lnTo>
                <a:lnTo>
                  <a:pt x="30" y="8"/>
                </a:lnTo>
                <a:lnTo>
                  <a:pt x="32" y="7"/>
                </a:lnTo>
                <a:lnTo>
                  <a:pt x="37" y="3"/>
                </a:lnTo>
                <a:lnTo>
                  <a:pt x="45" y="19"/>
                </a:lnTo>
                <a:lnTo>
                  <a:pt x="57" y="3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Line 1449">
            <a:extLst>
              <a:ext uri="{FF2B5EF4-FFF2-40B4-BE49-F238E27FC236}">
                <a16:creationId xmlns:a16="http://schemas.microsoft.com/office/drawing/2014/main" id="{70BE6BD8-BCC6-366B-5602-C7430F7BDF4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72152" y="5389591"/>
            <a:ext cx="15875" cy="460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450">
            <a:extLst>
              <a:ext uri="{FF2B5EF4-FFF2-40B4-BE49-F238E27FC236}">
                <a16:creationId xmlns:a16="http://schemas.microsoft.com/office/drawing/2014/main" id="{0012AED2-8BC5-9ED8-BFEE-1DE65394CF53}"/>
              </a:ext>
            </a:extLst>
          </p:cNvPr>
          <p:cNvSpPr>
            <a:spLocks/>
          </p:cNvSpPr>
          <p:nvPr/>
        </p:nvSpPr>
        <p:spPr bwMode="auto">
          <a:xfrm>
            <a:off x="4867322" y="6043644"/>
            <a:ext cx="95251" cy="101601"/>
          </a:xfrm>
          <a:custGeom>
            <a:avLst/>
            <a:gdLst>
              <a:gd name="T0" fmla="*/ 0 w 60"/>
              <a:gd name="T1" fmla="*/ 0 h 64"/>
              <a:gd name="T2" fmla="*/ 0 w 60"/>
              <a:gd name="T3" fmla="*/ 7 h 64"/>
              <a:gd name="T4" fmla="*/ 11 w 60"/>
              <a:gd name="T5" fmla="*/ 8 h 64"/>
              <a:gd name="T6" fmla="*/ 15 w 60"/>
              <a:gd name="T7" fmla="*/ 15 h 64"/>
              <a:gd name="T8" fmla="*/ 20 w 60"/>
              <a:gd name="T9" fmla="*/ 13 h 64"/>
              <a:gd name="T10" fmla="*/ 21 w 60"/>
              <a:gd name="T11" fmla="*/ 17 h 64"/>
              <a:gd name="T12" fmla="*/ 28 w 60"/>
              <a:gd name="T13" fmla="*/ 23 h 64"/>
              <a:gd name="T14" fmla="*/ 60 w 60"/>
              <a:gd name="T1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64">
                <a:moveTo>
                  <a:pt x="0" y="0"/>
                </a:moveTo>
                <a:lnTo>
                  <a:pt x="0" y="7"/>
                </a:lnTo>
                <a:lnTo>
                  <a:pt x="11" y="8"/>
                </a:lnTo>
                <a:lnTo>
                  <a:pt x="15" y="15"/>
                </a:lnTo>
                <a:lnTo>
                  <a:pt x="20" y="13"/>
                </a:lnTo>
                <a:lnTo>
                  <a:pt x="21" y="17"/>
                </a:lnTo>
                <a:lnTo>
                  <a:pt x="28" y="23"/>
                </a:lnTo>
                <a:lnTo>
                  <a:pt x="60" y="6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451">
            <a:extLst>
              <a:ext uri="{FF2B5EF4-FFF2-40B4-BE49-F238E27FC236}">
                <a16:creationId xmlns:a16="http://schemas.microsoft.com/office/drawing/2014/main" id="{D47402C4-D0F5-9EED-6C25-8BB5B9331A43}"/>
              </a:ext>
            </a:extLst>
          </p:cNvPr>
          <p:cNvSpPr>
            <a:spLocks/>
          </p:cNvSpPr>
          <p:nvPr/>
        </p:nvSpPr>
        <p:spPr bwMode="auto">
          <a:xfrm>
            <a:off x="4581570" y="5900768"/>
            <a:ext cx="34925" cy="58738"/>
          </a:xfrm>
          <a:custGeom>
            <a:avLst/>
            <a:gdLst>
              <a:gd name="T0" fmla="*/ 0 w 22"/>
              <a:gd name="T1" fmla="*/ 0 h 37"/>
              <a:gd name="T2" fmla="*/ 7 w 22"/>
              <a:gd name="T3" fmla="*/ 17 h 37"/>
              <a:gd name="T4" fmla="*/ 17 w 22"/>
              <a:gd name="T5" fmla="*/ 36 h 37"/>
              <a:gd name="T6" fmla="*/ 22 w 22"/>
              <a:gd name="T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7">
                <a:moveTo>
                  <a:pt x="0" y="0"/>
                </a:moveTo>
                <a:lnTo>
                  <a:pt x="7" y="17"/>
                </a:lnTo>
                <a:lnTo>
                  <a:pt x="17" y="36"/>
                </a:lnTo>
                <a:lnTo>
                  <a:pt x="22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452">
            <a:extLst>
              <a:ext uri="{FF2B5EF4-FFF2-40B4-BE49-F238E27FC236}">
                <a16:creationId xmlns:a16="http://schemas.microsoft.com/office/drawing/2014/main" id="{5FB7A5F5-6C89-F28C-87B5-300EA3D3E3E8}"/>
              </a:ext>
            </a:extLst>
          </p:cNvPr>
          <p:cNvSpPr>
            <a:spLocks/>
          </p:cNvSpPr>
          <p:nvPr/>
        </p:nvSpPr>
        <p:spPr bwMode="auto">
          <a:xfrm>
            <a:off x="5251501" y="5649942"/>
            <a:ext cx="22225" cy="4763"/>
          </a:xfrm>
          <a:custGeom>
            <a:avLst/>
            <a:gdLst>
              <a:gd name="T0" fmla="*/ 14 w 14"/>
              <a:gd name="T1" fmla="*/ 0 h 3"/>
              <a:gd name="T2" fmla="*/ 8 w 14"/>
              <a:gd name="T3" fmla="*/ 3 h 3"/>
              <a:gd name="T4" fmla="*/ 3 w 14"/>
              <a:gd name="T5" fmla="*/ 3 h 3"/>
              <a:gd name="T6" fmla="*/ 0 w 14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3">
                <a:moveTo>
                  <a:pt x="14" y="0"/>
                </a:moveTo>
                <a:lnTo>
                  <a:pt x="8" y="3"/>
                </a:lnTo>
                <a:lnTo>
                  <a:pt x="3" y="3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Line 1453">
            <a:extLst>
              <a:ext uri="{FF2B5EF4-FFF2-40B4-BE49-F238E27FC236}">
                <a16:creationId xmlns:a16="http://schemas.microsoft.com/office/drawing/2014/main" id="{BF33874C-02BF-ACF9-3C5F-AD64429F16B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49900" y="5775355"/>
            <a:ext cx="11113" cy="158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454">
            <a:extLst>
              <a:ext uri="{FF2B5EF4-FFF2-40B4-BE49-F238E27FC236}">
                <a16:creationId xmlns:a16="http://schemas.microsoft.com/office/drawing/2014/main" id="{BD6B0D08-F5F5-0D4C-0F94-B25CDC38321F}"/>
              </a:ext>
            </a:extLst>
          </p:cNvPr>
          <p:cNvSpPr>
            <a:spLocks/>
          </p:cNvSpPr>
          <p:nvPr/>
        </p:nvSpPr>
        <p:spPr bwMode="auto">
          <a:xfrm>
            <a:off x="5727755" y="3451243"/>
            <a:ext cx="66676" cy="68263"/>
          </a:xfrm>
          <a:custGeom>
            <a:avLst/>
            <a:gdLst>
              <a:gd name="T0" fmla="*/ 0 w 42"/>
              <a:gd name="T1" fmla="*/ 39 h 43"/>
              <a:gd name="T2" fmla="*/ 4 w 42"/>
              <a:gd name="T3" fmla="*/ 43 h 43"/>
              <a:gd name="T4" fmla="*/ 6 w 42"/>
              <a:gd name="T5" fmla="*/ 35 h 43"/>
              <a:gd name="T6" fmla="*/ 18 w 42"/>
              <a:gd name="T7" fmla="*/ 34 h 43"/>
              <a:gd name="T8" fmla="*/ 25 w 42"/>
              <a:gd name="T9" fmla="*/ 32 h 43"/>
              <a:gd name="T10" fmla="*/ 26 w 42"/>
              <a:gd name="T11" fmla="*/ 28 h 43"/>
              <a:gd name="T12" fmla="*/ 22 w 42"/>
              <a:gd name="T13" fmla="*/ 20 h 43"/>
              <a:gd name="T14" fmla="*/ 29 w 42"/>
              <a:gd name="T15" fmla="*/ 19 h 43"/>
              <a:gd name="T16" fmla="*/ 33 w 42"/>
              <a:gd name="T17" fmla="*/ 9 h 43"/>
              <a:gd name="T18" fmla="*/ 38 w 42"/>
              <a:gd name="T19" fmla="*/ 8 h 43"/>
              <a:gd name="T20" fmla="*/ 42 w 42"/>
              <a:gd name="T21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" h="43">
                <a:moveTo>
                  <a:pt x="0" y="39"/>
                </a:moveTo>
                <a:lnTo>
                  <a:pt x="4" y="43"/>
                </a:lnTo>
                <a:lnTo>
                  <a:pt x="6" y="35"/>
                </a:lnTo>
                <a:lnTo>
                  <a:pt x="18" y="34"/>
                </a:lnTo>
                <a:lnTo>
                  <a:pt x="25" y="32"/>
                </a:lnTo>
                <a:lnTo>
                  <a:pt x="26" y="28"/>
                </a:lnTo>
                <a:lnTo>
                  <a:pt x="22" y="20"/>
                </a:lnTo>
                <a:lnTo>
                  <a:pt x="29" y="19"/>
                </a:lnTo>
                <a:lnTo>
                  <a:pt x="33" y="9"/>
                </a:lnTo>
                <a:lnTo>
                  <a:pt x="38" y="8"/>
                </a:lnTo>
                <a:lnTo>
                  <a:pt x="4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455">
            <a:extLst>
              <a:ext uri="{FF2B5EF4-FFF2-40B4-BE49-F238E27FC236}">
                <a16:creationId xmlns:a16="http://schemas.microsoft.com/office/drawing/2014/main" id="{C60F1A49-9EE8-380D-1079-A623F17A4478}"/>
              </a:ext>
            </a:extLst>
          </p:cNvPr>
          <p:cNvSpPr>
            <a:spLocks/>
          </p:cNvSpPr>
          <p:nvPr/>
        </p:nvSpPr>
        <p:spPr bwMode="auto">
          <a:xfrm>
            <a:off x="5518203" y="4591074"/>
            <a:ext cx="77788" cy="30163"/>
          </a:xfrm>
          <a:custGeom>
            <a:avLst/>
            <a:gdLst>
              <a:gd name="T0" fmla="*/ 49 w 49"/>
              <a:gd name="T1" fmla="*/ 14 h 19"/>
              <a:gd name="T2" fmla="*/ 35 w 49"/>
              <a:gd name="T3" fmla="*/ 19 h 19"/>
              <a:gd name="T4" fmla="*/ 24 w 49"/>
              <a:gd name="T5" fmla="*/ 8 h 19"/>
              <a:gd name="T6" fmla="*/ 16 w 49"/>
              <a:gd name="T7" fmla="*/ 7 h 19"/>
              <a:gd name="T8" fmla="*/ 15 w 49"/>
              <a:gd name="T9" fmla="*/ 6 h 19"/>
              <a:gd name="T10" fmla="*/ 7 w 49"/>
              <a:gd name="T11" fmla="*/ 3 h 19"/>
              <a:gd name="T12" fmla="*/ 0 w 49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19">
                <a:moveTo>
                  <a:pt x="49" y="14"/>
                </a:moveTo>
                <a:lnTo>
                  <a:pt x="35" y="19"/>
                </a:lnTo>
                <a:lnTo>
                  <a:pt x="24" y="8"/>
                </a:lnTo>
                <a:lnTo>
                  <a:pt x="16" y="7"/>
                </a:lnTo>
                <a:lnTo>
                  <a:pt x="15" y="6"/>
                </a:lnTo>
                <a:lnTo>
                  <a:pt x="7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456">
            <a:extLst>
              <a:ext uri="{FF2B5EF4-FFF2-40B4-BE49-F238E27FC236}">
                <a16:creationId xmlns:a16="http://schemas.microsoft.com/office/drawing/2014/main" id="{F26D3DCF-AF17-86BE-8518-68A8CAAE806B}"/>
              </a:ext>
            </a:extLst>
          </p:cNvPr>
          <p:cNvSpPr>
            <a:spLocks/>
          </p:cNvSpPr>
          <p:nvPr/>
        </p:nvSpPr>
        <p:spPr bwMode="auto">
          <a:xfrm>
            <a:off x="4622845" y="4638699"/>
            <a:ext cx="15875" cy="33338"/>
          </a:xfrm>
          <a:custGeom>
            <a:avLst/>
            <a:gdLst>
              <a:gd name="T0" fmla="*/ 10 w 10"/>
              <a:gd name="T1" fmla="*/ 0 h 21"/>
              <a:gd name="T2" fmla="*/ 8 w 10"/>
              <a:gd name="T3" fmla="*/ 8 h 21"/>
              <a:gd name="T4" fmla="*/ 0 w 10"/>
              <a:gd name="T5" fmla="*/ 13 h 21"/>
              <a:gd name="T6" fmla="*/ 0 w 10"/>
              <a:gd name="T7" fmla="*/ 17 h 21"/>
              <a:gd name="T8" fmla="*/ 0 w 10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1">
                <a:moveTo>
                  <a:pt x="10" y="0"/>
                </a:moveTo>
                <a:lnTo>
                  <a:pt x="8" y="8"/>
                </a:lnTo>
                <a:lnTo>
                  <a:pt x="0" y="13"/>
                </a:lnTo>
                <a:lnTo>
                  <a:pt x="0" y="17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Line 1457">
            <a:extLst>
              <a:ext uri="{FF2B5EF4-FFF2-40B4-BE49-F238E27FC236}">
                <a16:creationId xmlns:a16="http://schemas.microsoft.com/office/drawing/2014/main" id="{3544677B-2202-81F7-0228-E873A15B175E}"/>
              </a:ext>
            </a:extLst>
          </p:cNvPr>
          <p:cNvSpPr>
            <a:spLocks noChangeShapeType="1"/>
          </p:cNvSpPr>
          <p:nvPr/>
        </p:nvSpPr>
        <p:spPr bwMode="auto">
          <a:xfrm>
            <a:off x="4376780" y="5838855"/>
            <a:ext cx="19050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458">
            <a:extLst>
              <a:ext uri="{FF2B5EF4-FFF2-40B4-BE49-F238E27FC236}">
                <a16:creationId xmlns:a16="http://schemas.microsoft.com/office/drawing/2014/main" id="{825EC2EA-4264-0071-187A-A2F5699E3037}"/>
              </a:ext>
            </a:extLst>
          </p:cNvPr>
          <p:cNvSpPr>
            <a:spLocks/>
          </p:cNvSpPr>
          <p:nvPr/>
        </p:nvSpPr>
        <p:spPr bwMode="auto">
          <a:xfrm>
            <a:off x="4151353" y="4446611"/>
            <a:ext cx="88901" cy="109538"/>
          </a:xfrm>
          <a:custGeom>
            <a:avLst/>
            <a:gdLst>
              <a:gd name="T0" fmla="*/ 56 w 56"/>
              <a:gd name="T1" fmla="*/ 69 h 69"/>
              <a:gd name="T2" fmla="*/ 43 w 56"/>
              <a:gd name="T3" fmla="*/ 42 h 69"/>
              <a:gd name="T4" fmla="*/ 39 w 56"/>
              <a:gd name="T5" fmla="*/ 35 h 69"/>
              <a:gd name="T6" fmla="*/ 0 w 56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69">
                <a:moveTo>
                  <a:pt x="56" y="69"/>
                </a:moveTo>
                <a:lnTo>
                  <a:pt x="43" y="42"/>
                </a:lnTo>
                <a:lnTo>
                  <a:pt x="39" y="3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459">
            <a:extLst>
              <a:ext uri="{FF2B5EF4-FFF2-40B4-BE49-F238E27FC236}">
                <a16:creationId xmlns:a16="http://schemas.microsoft.com/office/drawing/2014/main" id="{FFB33014-3FB6-6E1B-21D4-1B2238F59083}"/>
              </a:ext>
            </a:extLst>
          </p:cNvPr>
          <p:cNvSpPr>
            <a:spLocks/>
          </p:cNvSpPr>
          <p:nvPr/>
        </p:nvSpPr>
        <p:spPr bwMode="auto">
          <a:xfrm>
            <a:off x="4635545" y="5453091"/>
            <a:ext cx="231777" cy="60325"/>
          </a:xfrm>
          <a:custGeom>
            <a:avLst/>
            <a:gdLst>
              <a:gd name="T0" fmla="*/ 146 w 146"/>
              <a:gd name="T1" fmla="*/ 38 h 38"/>
              <a:gd name="T2" fmla="*/ 145 w 146"/>
              <a:gd name="T3" fmla="*/ 33 h 38"/>
              <a:gd name="T4" fmla="*/ 116 w 146"/>
              <a:gd name="T5" fmla="*/ 8 h 38"/>
              <a:gd name="T6" fmla="*/ 85 w 146"/>
              <a:gd name="T7" fmla="*/ 10 h 38"/>
              <a:gd name="T8" fmla="*/ 43 w 146"/>
              <a:gd name="T9" fmla="*/ 0 h 38"/>
              <a:gd name="T10" fmla="*/ 45 w 146"/>
              <a:gd name="T11" fmla="*/ 4 h 38"/>
              <a:gd name="T12" fmla="*/ 35 w 146"/>
              <a:gd name="T13" fmla="*/ 0 h 38"/>
              <a:gd name="T14" fmla="*/ 30 w 146"/>
              <a:gd name="T15" fmla="*/ 1 h 38"/>
              <a:gd name="T16" fmla="*/ 0 w 146"/>
              <a:gd name="T17" fmla="*/ 1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38">
                <a:moveTo>
                  <a:pt x="146" y="38"/>
                </a:moveTo>
                <a:lnTo>
                  <a:pt x="145" y="33"/>
                </a:lnTo>
                <a:lnTo>
                  <a:pt x="116" y="8"/>
                </a:lnTo>
                <a:lnTo>
                  <a:pt x="85" y="10"/>
                </a:lnTo>
                <a:lnTo>
                  <a:pt x="43" y="0"/>
                </a:lnTo>
                <a:lnTo>
                  <a:pt x="45" y="4"/>
                </a:lnTo>
                <a:lnTo>
                  <a:pt x="35" y="0"/>
                </a:lnTo>
                <a:lnTo>
                  <a:pt x="30" y="1"/>
                </a:lnTo>
                <a:lnTo>
                  <a:pt x="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460">
            <a:extLst>
              <a:ext uri="{FF2B5EF4-FFF2-40B4-BE49-F238E27FC236}">
                <a16:creationId xmlns:a16="http://schemas.microsoft.com/office/drawing/2014/main" id="{3FD4E4D4-4EAD-DAE4-4731-DD124AA24EE0}"/>
              </a:ext>
            </a:extLst>
          </p:cNvPr>
          <p:cNvSpPr>
            <a:spLocks/>
          </p:cNvSpPr>
          <p:nvPr/>
        </p:nvSpPr>
        <p:spPr bwMode="auto">
          <a:xfrm>
            <a:off x="5170538" y="5976969"/>
            <a:ext cx="26988" cy="119063"/>
          </a:xfrm>
          <a:custGeom>
            <a:avLst/>
            <a:gdLst>
              <a:gd name="T0" fmla="*/ 17 w 17"/>
              <a:gd name="T1" fmla="*/ 0 h 75"/>
              <a:gd name="T2" fmla="*/ 9 w 17"/>
              <a:gd name="T3" fmla="*/ 22 h 75"/>
              <a:gd name="T4" fmla="*/ 0 w 17"/>
              <a:gd name="T5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75">
                <a:moveTo>
                  <a:pt x="17" y="0"/>
                </a:moveTo>
                <a:lnTo>
                  <a:pt x="9" y="22"/>
                </a:lnTo>
                <a:lnTo>
                  <a:pt x="0" y="7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461">
            <a:extLst>
              <a:ext uri="{FF2B5EF4-FFF2-40B4-BE49-F238E27FC236}">
                <a16:creationId xmlns:a16="http://schemas.microsoft.com/office/drawing/2014/main" id="{D0DDA012-1669-63CA-9FCD-E131C3442364}"/>
              </a:ext>
            </a:extLst>
          </p:cNvPr>
          <p:cNvSpPr>
            <a:spLocks/>
          </p:cNvSpPr>
          <p:nvPr/>
        </p:nvSpPr>
        <p:spPr bwMode="auto">
          <a:xfrm>
            <a:off x="4614907" y="5303865"/>
            <a:ext cx="14288" cy="42863"/>
          </a:xfrm>
          <a:custGeom>
            <a:avLst/>
            <a:gdLst>
              <a:gd name="T0" fmla="*/ 0 w 9"/>
              <a:gd name="T1" fmla="*/ 27 h 27"/>
              <a:gd name="T2" fmla="*/ 1 w 9"/>
              <a:gd name="T3" fmla="*/ 26 h 27"/>
              <a:gd name="T4" fmla="*/ 9 w 9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27">
                <a:moveTo>
                  <a:pt x="0" y="27"/>
                </a:moveTo>
                <a:lnTo>
                  <a:pt x="1" y="26"/>
                </a:lnTo>
                <a:lnTo>
                  <a:pt x="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462">
            <a:extLst>
              <a:ext uri="{FF2B5EF4-FFF2-40B4-BE49-F238E27FC236}">
                <a16:creationId xmlns:a16="http://schemas.microsoft.com/office/drawing/2014/main" id="{5C5BCAD1-2ED1-D85A-38C7-2B8D347C2E03}"/>
              </a:ext>
            </a:extLst>
          </p:cNvPr>
          <p:cNvSpPr>
            <a:spLocks/>
          </p:cNvSpPr>
          <p:nvPr/>
        </p:nvSpPr>
        <p:spPr bwMode="auto">
          <a:xfrm>
            <a:off x="4246604" y="4632349"/>
            <a:ext cx="19050" cy="11113"/>
          </a:xfrm>
          <a:custGeom>
            <a:avLst/>
            <a:gdLst>
              <a:gd name="T0" fmla="*/ 0 w 12"/>
              <a:gd name="T1" fmla="*/ 3 h 7"/>
              <a:gd name="T2" fmla="*/ 4 w 12"/>
              <a:gd name="T3" fmla="*/ 0 h 7"/>
              <a:gd name="T4" fmla="*/ 8 w 12"/>
              <a:gd name="T5" fmla="*/ 4 h 7"/>
              <a:gd name="T6" fmla="*/ 12 w 1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7">
                <a:moveTo>
                  <a:pt x="0" y="3"/>
                </a:moveTo>
                <a:lnTo>
                  <a:pt x="4" y="0"/>
                </a:lnTo>
                <a:lnTo>
                  <a:pt x="8" y="4"/>
                </a:lnTo>
                <a:lnTo>
                  <a:pt x="12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Line 1463">
            <a:extLst>
              <a:ext uri="{FF2B5EF4-FFF2-40B4-BE49-F238E27FC236}">
                <a16:creationId xmlns:a16="http://schemas.microsoft.com/office/drawing/2014/main" id="{6DD469E0-BF94-8C5F-8767-DF4A798C1C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92910" y="1793884"/>
            <a:ext cx="11113" cy="174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Line 1464">
            <a:extLst>
              <a:ext uri="{FF2B5EF4-FFF2-40B4-BE49-F238E27FC236}">
                <a16:creationId xmlns:a16="http://schemas.microsoft.com/office/drawing/2014/main" id="{6E9B99CA-446D-3557-2F6A-63015B673E77}"/>
              </a:ext>
            </a:extLst>
          </p:cNvPr>
          <p:cNvSpPr>
            <a:spLocks noChangeShapeType="1"/>
          </p:cNvSpPr>
          <p:nvPr/>
        </p:nvSpPr>
        <p:spPr bwMode="auto">
          <a:xfrm>
            <a:off x="5388027" y="5435628"/>
            <a:ext cx="19050" cy="254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465">
            <a:extLst>
              <a:ext uri="{FF2B5EF4-FFF2-40B4-BE49-F238E27FC236}">
                <a16:creationId xmlns:a16="http://schemas.microsoft.com/office/drawing/2014/main" id="{70D8C271-0FAF-DC95-17B6-1D7EAD7A3A2A}"/>
              </a:ext>
            </a:extLst>
          </p:cNvPr>
          <p:cNvSpPr>
            <a:spLocks/>
          </p:cNvSpPr>
          <p:nvPr/>
        </p:nvSpPr>
        <p:spPr bwMode="auto">
          <a:xfrm>
            <a:off x="4759371" y="5076851"/>
            <a:ext cx="77788" cy="71438"/>
          </a:xfrm>
          <a:custGeom>
            <a:avLst/>
            <a:gdLst>
              <a:gd name="T0" fmla="*/ 0 w 49"/>
              <a:gd name="T1" fmla="*/ 4 h 45"/>
              <a:gd name="T2" fmla="*/ 8 w 49"/>
              <a:gd name="T3" fmla="*/ 0 h 45"/>
              <a:gd name="T4" fmla="*/ 15 w 49"/>
              <a:gd name="T5" fmla="*/ 12 h 45"/>
              <a:gd name="T6" fmla="*/ 44 w 49"/>
              <a:gd name="T7" fmla="*/ 32 h 45"/>
              <a:gd name="T8" fmla="*/ 44 w 49"/>
              <a:gd name="T9" fmla="*/ 34 h 45"/>
              <a:gd name="T10" fmla="*/ 45 w 49"/>
              <a:gd name="T11" fmla="*/ 41 h 45"/>
              <a:gd name="T12" fmla="*/ 49 w 49"/>
              <a:gd name="T1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5">
                <a:moveTo>
                  <a:pt x="0" y="4"/>
                </a:moveTo>
                <a:lnTo>
                  <a:pt x="8" y="0"/>
                </a:lnTo>
                <a:lnTo>
                  <a:pt x="15" y="12"/>
                </a:lnTo>
                <a:lnTo>
                  <a:pt x="44" y="32"/>
                </a:lnTo>
                <a:lnTo>
                  <a:pt x="44" y="34"/>
                </a:lnTo>
                <a:lnTo>
                  <a:pt x="45" y="41"/>
                </a:lnTo>
                <a:lnTo>
                  <a:pt x="49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1466">
            <a:extLst>
              <a:ext uri="{FF2B5EF4-FFF2-40B4-BE49-F238E27FC236}">
                <a16:creationId xmlns:a16="http://schemas.microsoft.com/office/drawing/2014/main" id="{9B0D1CA4-80B1-FB32-1A96-C9DB8F795B42}"/>
              </a:ext>
            </a:extLst>
          </p:cNvPr>
          <p:cNvSpPr>
            <a:spLocks/>
          </p:cNvSpPr>
          <p:nvPr/>
        </p:nvSpPr>
        <p:spPr bwMode="auto">
          <a:xfrm>
            <a:off x="4530769" y="5475316"/>
            <a:ext cx="26988" cy="38100"/>
          </a:xfrm>
          <a:custGeom>
            <a:avLst/>
            <a:gdLst>
              <a:gd name="T0" fmla="*/ 17 w 17"/>
              <a:gd name="T1" fmla="*/ 0 h 24"/>
              <a:gd name="T2" fmla="*/ 8 w 17"/>
              <a:gd name="T3" fmla="*/ 19 h 24"/>
              <a:gd name="T4" fmla="*/ 0 w 17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24">
                <a:moveTo>
                  <a:pt x="17" y="0"/>
                </a:moveTo>
                <a:lnTo>
                  <a:pt x="8" y="19"/>
                </a:lnTo>
                <a:lnTo>
                  <a:pt x="0" y="2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467">
            <a:extLst>
              <a:ext uri="{FF2B5EF4-FFF2-40B4-BE49-F238E27FC236}">
                <a16:creationId xmlns:a16="http://schemas.microsoft.com/office/drawing/2014/main" id="{3CC890FC-1E5B-16B7-0332-E69C9502FF57}"/>
              </a:ext>
            </a:extLst>
          </p:cNvPr>
          <p:cNvSpPr>
            <a:spLocks/>
          </p:cNvSpPr>
          <p:nvPr/>
        </p:nvSpPr>
        <p:spPr bwMode="auto">
          <a:xfrm>
            <a:off x="5578529" y="3457593"/>
            <a:ext cx="125414" cy="50800"/>
          </a:xfrm>
          <a:custGeom>
            <a:avLst/>
            <a:gdLst>
              <a:gd name="T0" fmla="*/ 79 w 79"/>
              <a:gd name="T1" fmla="*/ 27 h 32"/>
              <a:gd name="T2" fmla="*/ 70 w 79"/>
              <a:gd name="T3" fmla="*/ 28 h 32"/>
              <a:gd name="T4" fmla="*/ 59 w 79"/>
              <a:gd name="T5" fmla="*/ 24 h 32"/>
              <a:gd name="T6" fmla="*/ 45 w 79"/>
              <a:gd name="T7" fmla="*/ 31 h 32"/>
              <a:gd name="T8" fmla="*/ 44 w 79"/>
              <a:gd name="T9" fmla="*/ 32 h 32"/>
              <a:gd name="T10" fmla="*/ 34 w 79"/>
              <a:gd name="T11" fmla="*/ 27 h 32"/>
              <a:gd name="T12" fmla="*/ 34 w 79"/>
              <a:gd name="T13" fmla="*/ 23 h 32"/>
              <a:gd name="T14" fmla="*/ 34 w 79"/>
              <a:gd name="T15" fmla="*/ 22 h 32"/>
              <a:gd name="T16" fmla="*/ 33 w 79"/>
              <a:gd name="T17" fmla="*/ 19 h 32"/>
              <a:gd name="T18" fmla="*/ 31 w 79"/>
              <a:gd name="T19" fmla="*/ 16 h 32"/>
              <a:gd name="T20" fmla="*/ 29 w 79"/>
              <a:gd name="T21" fmla="*/ 17 h 32"/>
              <a:gd name="T22" fmla="*/ 29 w 79"/>
              <a:gd name="T23" fmla="*/ 22 h 32"/>
              <a:gd name="T24" fmla="*/ 23 w 79"/>
              <a:gd name="T25" fmla="*/ 20 h 32"/>
              <a:gd name="T26" fmla="*/ 19 w 79"/>
              <a:gd name="T27" fmla="*/ 16 h 32"/>
              <a:gd name="T28" fmla="*/ 20 w 79"/>
              <a:gd name="T29" fmla="*/ 4 h 32"/>
              <a:gd name="T30" fmla="*/ 20 w 79"/>
              <a:gd name="T31" fmla="*/ 2 h 32"/>
              <a:gd name="T32" fmla="*/ 19 w 79"/>
              <a:gd name="T33" fmla="*/ 1 h 32"/>
              <a:gd name="T34" fmla="*/ 14 w 79"/>
              <a:gd name="T35" fmla="*/ 1 h 32"/>
              <a:gd name="T36" fmla="*/ 9 w 79"/>
              <a:gd name="T37" fmla="*/ 0 h 32"/>
              <a:gd name="T38" fmla="*/ 5 w 79"/>
              <a:gd name="T39" fmla="*/ 1 h 32"/>
              <a:gd name="T40" fmla="*/ 0 w 79"/>
              <a:gd name="T41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9" h="32">
                <a:moveTo>
                  <a:pt x="79" y="27"/>
                </a:moveTo>
                <a:lnTo>
                  <a:pt x="70" y="28"/>
                </a:lnTo>
                <a:lnTo>
                  <a:pt x="59" y="24"/>
                </a:lnTo>
                <a:lnTo>
                  <a:pt x="45" y="31"/>
                </a:lnTo>
                <a:lnTo>
                  <a:pt x="44" y="32"/>
                </a:lnTo>
                <a:lnTo>
                  <a:pt x="34" y="27"/>
                </a:lnTo>
                <a:lnTo>
                  <a:pt x="34" y="23"/>
                </a:lnTo>
                <a:lnTo>
                  <a:pt x="34" y="22"/>
                </a:lnTo>
                <a:lnTo>
                  <a:pt x="33" y="19"/>
                </a:lnTo>
                <a:lnTo>
                  <a:pt x="31" y="16"/>
                </a:lnTo>
                <a:lnTo>
                  <a:pt x="29" y="17"/>
                </a:lnTo>
                <a:lnTo>
                  <a:pt x="29" y="22"/>
                </a:lnTo>
                <a:lnTo>
                  <a:pt x="23" y="20"/>
                </a:lnTo>
                <a:lnTo>
                  <a:pt x="19" y="16"/>
                </a:lnTo>
                <a:lnTo>
                  <a:pt x="20" y="4"/>
                </a:lnTo>
                <a:lnTo>
                  <a:pt x="20" y="2"/>
                </a:lnTo>
                <a:lnTo>
                  <a:pt x="19" y="1"/>
                </a:lnTo>
                <a:lnTo>
                  <a:pt x="14" y="1"/>
                </a:lnTo>
                <a:lnTo>
                  <a:pt x="9" y="0"/>
                </a:lnTo>
                <a:lnTo>
                  <a:pt x="5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1468">
            <a:extLst>
              <a:ext uri="{FF2B5EF4-FFF2-40B4-BE49-F238E27FC236}">
                <a16:creationId xmlns:a16="http://schemas.microsoft.com/office/drawing/2014/main" id="{57F22781-FCEC-6E9F-5DF9-AB22CDCCF1A9}"/>
              </a:ext>
            </a:extLst>
          </p:cNvPr>
          <p:cNvSpPr>
            <a:spLocks/>
          </p:cNvSpPr>
          <p:nvPr/>
        </p:nvSpPr>
        <p:spPr bwMode="auto">
          <a:xfrm>
            <a:off x="4557757" y="5346728"/>
            <a:ext cx="57151" cy="128588"/>
          </a:xfrm>
          <a:custGeom>
            <a:avLst/>
            <a:gdLst>
              <a:gd name="T0" fmla="*/ 0 w 36"/>
              <a:gd name="T1" fmla="*/ 81 h 81"/>
              <a:gd name="T2" fmla="*/ 15 w 36"/>
              <a:gd name="T3" fmla="*/ 62 h 81"/>
              <a:gd name="T4" fmla="*/ 19 w 36"/>
              <a:gd name="T5" fmla="*/ 44 h 81"/>
              <a:gd name="T6" fmla="*/ 30 w 36"/>
              <a:gd name="T7" fmla="*/ 32 h 81"/>
              <a:gd name="T8" fmla="*/ 32 w 36"/>
              <a:gd name="T9" fmla="*/ 26 h 81"/>
              <a:gd name="T10" fmla="*/ 36 w 36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81">
                <a:moveTo>
                  <a:pt x="0" y="81"/>
                </a:moveTo>
                <a:lnTo>
                  <a:pt x="15" y="62"/>
                </a:lnTo>
                <a:lnTo>
                  <a:pt x="19" y="44"/>
                </a:lnTo>
                <a:lnTo>
                  <a:pt x="30" y="32"/>
                </a:lnTo>
                <a:lnTo>
                  <a:pt x="32" y="26"/>
                </a:lnTo>
                <a:lnTo>
                  <a:pt x="3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1469">
            <a:extLst>
              <a:ext uri="{FF2B5EF4-FFF2-40B4-BE49-F238E27FC236}">
                <a16:creationId xmlns:a16="http://schemas.microsoft.com/office/drawing/2014/main" id="{AABA5538-93F7-F022-D361-5CA03FD33335}"/>
              </a:ext>
            </a:extLst>
          </p:cNvPr>
          <p:cNvSpPr>
            <a:spLocks/>
          </p:cNvSpPr>
          <p:nvPr/>
        </p:nvSpPr>
        <p:spPr bwMode="auto">
          <a:xfrm>
            <a:off x="5164187" y="4440261"/>
            <a:ext cx="65088" cy="52388"/>
          </a:xfrm>
          <a:custGeom>
            <a:avLst/>
            <a:gdLst>
              <a:gd name="T0" fmla="*/ 41 w 41"/>
              <a:gd name="T1" fmla="*/ 0 h 33"/>
              <a:gd name="T2" fmla="*/ 32 w 41"/>
              <a:gd name="T3" fmla="*/ 0 h 33"/>
              <a:gd name="T4" fmla="*/ 21 w 41"/>
              <a:gd name="T5" fmla="*/ 0 h 33"/>
              <a:gd name="T6" fmla="*/ 19 w 41"/>
              <a:gd name="T7" fmla="*/ 0 h 33"/>
              <a:gd name="T8" fmla="*/ 19 w 41"/>
              <a:gd name="T9" fmla="*/ 1 h 33"/>
              <a:gd name="T10" fmla="*/ 17 w 41"/>
              <a:gd name="T11" fmla="*/ 5 h 33"/>
              <a:gd name="T12" fmla="*/ 9 w 41"/>
              <a:gd name="T13" fmla="*/ 18 h 33"/>
              <a:gd name="T14" fmla="*/ 4 w 41"/>
              <a:gd name="T15" fmla="*/ 26 h 33"/>
              <a:gd name="T16" fmla="*/ 0 w 41"/>
              <a:gd name="T1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33">
                <a:moveTo>
                  <a:pt x="41" y="0"/>
                </a:moveTo>
                <a:lnTo>
                  <a:pt x="32" y="0"/>
                </a:lnTo>
                <a:lnTo>
                  <a:pt x="21" y="0"/>
                </a:lnTo>
                <a:lnTo>
                  <a:pt x="19" y="0"/>
                </a:lnTo>
                <a:lnTo>
                  <a:pt x="19" y="1"/>
                </a:lnTo>
                <a:lnTo>
                  <a:pt x="17" y="5"/>
                </a:lnTo>
                <a:lnTo>
                  <a:pt x="9" y="18"/>
                </a:lnTo>
                <a:lnTo>
                  <a:pt x="4" y="26"/>
                </a:lnTo>
                <a:lnTo>
                  <a:pt x="0" y="3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1470">
            <a:extLst>
              <a:ext uri="{FF2B5EF4-FFF2-40B4-BE49-F238E27FC236}">
                <a16:creationId xmlns:a16="http://schemas.microsoft.com/office/drawing/2014/main" id="{E1A1EB5C-E01B-AC85-9CD3-8B106B85FB70}"/>
              </a:ext>
            </a:extLst>
          </p:cNvPr>
          <p:cNvSpPr>
            <a:spLocks/>
          </p:cNvSpPr>
          <p:nvPr/>
        </p:nvSpPr>
        <p:spPr bwMode="auto">
          <a:xfrm>
            <a:off x="4887960" y="5184802"/>
            <a:ext cx="65088" cy="46038"/>
          </a:xfrm>
          <a:custGeom>
            <a:avLst/>
            <a:gdLst>
              <a:gd name="T0" fmla="*/ 0 w 41"/>
              <a:gd name="T1" fmla="*/ 0 h 29"/>
              <a:gd name="T2" fmla="*/ 8 w 41"/>
              <a:gd name="T3" fmla="*/ 7 h 29"/>
              <a:gd name="T4" fmla="*/ 23 w 41"/>
              <a:gd name="T5" fmla="*/ 16 h 29"/>
              <a:gd name="T6" fmla="*/ 28 w 41"/>
              <a:gd name="T7" fmla="*/ 20 h 29"/>
              <a:gd name="T8" fmla="*/ 41 w 41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9">
                <a:moveTo>
                  <a:pt x="0" y="0"/>
                </a:moveTo>
                <a:lnTo>
                  <a:pt x="8" y="7"/>
                </a:lnTo>
                <a:lnTo>
                  <a:pt x="23" y="16"/>
                </a:lnTo>
                <a:lnTo>
                  <a:pt x="28" y="20"/>
                </a:lnTo>
                <a:lnTo>
                  <a:pt x="41" y="2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1471">
            <a:extLst>
              <a:ext uri="{FF2B5EF4-FFF2-40B4-BE49-F238E27FC236}">
                <a16:creationId xmlns:a16="http://schemas.microsoft.com/office/drawing/2014/main" id="{22723A2E-1D5A-A28F-9877-798F7C26CEAD}"/>
              </a:ext>
            </a:extLst>
          </p:cNvPr>
          <p:cNvSpPr>
            <a:spLocks/>
          </p:cNvSpPr>
          <p:nvPr/>
        </p:nvSpPr>
        <p:spPr bwMode="auto">
          <a:xfrm>
            <a:off x="4325980" y="5845205"/>
            <a:ext cx="69851" cy="73025"/>
          </a:xfrm>
          <a:custGeom>
            <a:avLst/>
            <a:gdLst>
              <a:gd name="T0" fmla="*/ 0 w 44"/>
              <a:gd name="T1" fmla="*/ 46 h 46"/>
              <a:gd name="T2" fmla="*/ 37 w 44"/>
              <a:gd name="T3" fmla="*/ 18 h 46"/>
              <a:gd name="T4" fmla="*/ 34 w 44"/>
              <a:gd name="T5" fmla="*/ 8 h 46"/>
              <a:gd name="T6" fmla="*/ 44 w 44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46">
                <a:moveTo>
                  <a:pt x="0" y="46"/>
                </a:moveTo>
                <a:lnTo>
                  <a:pt x="37" y="18"/>
                </a:lnTo>
                <a:lnTo>
                  <a:pt x="34" y="8"/>
                </a:lnTo>
                <a:lnTo>
                  <a:pt x="4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472">
            <a:extLst>
              <a:ext uri="{FF2B5EF4-FFF2-40B4-BE49-F238E27FC236}">
                <a16:creationId xmlns:a16="http://schemas.microsoft.com/office/drawing/2014/main" id="{AD290759-89DE-365F-6586-C0B02DA1CFF8}"/>
              </a:ext>
            </a:extLst>
          </p:cNvPr>
          <p:cNvSpPr>
            <a:spLocks/>
          </p:cNvSpPr>
          <p:nvPr/>
        </p:nvSpPr>
        <p:spPr bwMode="auto">
          <a:xfrm>
            <a:off x="5003848" y="4570436"/>
            <a:ext cx="109539" cy="41275"/>
          </a:xfrm>
          <a:custGeom>
            <a:avLst/>
            <a:gdLst>
              <a:gd name="T0" fmla="*/ 69 w 69"/>
              <a:gd name="T1" fmla="*/ 20 h 26"/>
              <a:gd name="T2" fmla="*/ 45 w 69"/>
              <a:gd name="T3" fmla="*/ 26 h 26"/>
              <a:gd name="T4" fmla="*/ 44 w 69"/>
              <a:gd name="T5" fmla="*/ 24 h 26"/>
              <a:gd name="T6" fmla="*/ 40 w 69"/>
              <a:gd name="T7" fmla="*/ 21 h 26"/>
              <a:gd name="T8" fmla="*/ 39 w 69"/>
              <a:gd name="T9" fmla="*/ 21 h 26"/>
              <a:gd name="T10" fmla="*/ 32 w 69"/>
              <a:gd name="T11" fmla="*/ 16 h 26"/>
              <a:gd name="T12" fmla="*/ 26 w 69"/>
              <a:gd name="T13" fmla="*/ 13 h 26"/>
              <a:gd name="T14" fmla="*/ 24 w 69"/>
              <a:gd name="T15" fmla="*/ 12 h 26"/>
              <a:gd name="T16" fmla="*/ 0 w 69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26">
                <a:moveTo>
                  <a:pt x="69" y="20"/>
                </a:moveTo>
                <a:lnTo>
                  <a:pt x="45" y="26"/>
                </a:lnTo>
                <a:lnTo>
                  <a:pt x="44" y="24"/>
                </a:lnTo>
                <a:lnTo>
                  <a:pt x="40" y="21"/>
                </a:lnTo>
                <a:lnTo>
                  <a:pt x="39" y="21"/>
                </a:lnTo>
                <a:lnTo>
                  <a:pt x="32" y="16"/>
                </a:lnTo>
                <a:lnTo>
                  <a:pt x="26" y="13"/>
                </a:lnTo>
                <a:lnTo>
                  <a:pt x="24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473">
            <a:extLst>
              <a:ext uri="{FF2B5EF4-FFF2-40B4-BE49-F238E27FC236}">
                <a16:creationId xmlns:a16="http://schemas.microsoft.com/office/drawing/2014/main" id="{0806EA6A-0FAB-3485-4626-FBEFBBAD9C56}"/>
              </a:ext>
            </a:extLst>
          </p:cNvPr>
          <p:cNvSpPr>
            <a:spLocks/>
          </p:cNvSpPr>
          <p:nvPr/>
        </p:nvSpPr>
        <p:spPr bwMode="auto">
          <a:xfrm>
            <a:off x="4754609" y="4554561"/>
            <a:ext cx="50800" cy="58738"/>
          </a:xfrm>
          <a:custGeom>
            <a:avLst/>
            <a:gdLst>
              <a:gd name="T0" fmla="*/ 32 w 32"/>
              <a:gd name="T1" fmla="*/ 0 h 37"/>
              <a:gd name="T2" fmla="*/ 26 w 32"/>
              <a:gd name="T3" fmla="*/ 8 h 37"/>
              <a:gd name="T4" fmla="*/ 22 w 32"/>
              <a:gd name="T5" fmla="*/ 12 h 37"/>
              <a:gd name="T6" fmla="*/ 22 w 32"/>
              <a:gd name="T7" fmla="*/ 14 h 37"/>
              <a:gd name="T8" fmla="*/ 17 w 32"/>
              <a:gd name="T9" fmla="*/ 19 h 37"/>
              <a:gd name="T10" fmla="*/ 17 w 32"/>
              <a:gd name="T11" fmla="*/ 21 h 37"/>
              <a:gd name="T12" fmla="*/ 0 w 32"/>
              <a:gd name="T13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37">
                <a:moveTo>
                  <a:pt x="32" y="0"/>
                </a:moveTo>
                <a:lnTo>
                  <a:pt x="26" y="8"/>
                </a:lnTo>
                <a:lnTo>
                  <a:pt x="22" y="12"/>
                </a:lnTo>
                <a:lnTo>
                  <a:pt x="22" y="14"/>
                </a:lnTo>
                <a:lnTo>
                  <a:pt x="17" y="19"/>
                </a:lnTo>
                <a:lnTo>
                  <a:pt x="17" y="21"/>
                </a:lnTo>
                <a:lnTo>
                  <a:pt x="0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474">
            <a:extLst>
              <a:ext uri="{FF2B5EF4-FFF2-40B4-BE49-F238E27FC236}">
                <a16:creationId xmlns:a16="http://schemas.microsoft.com/office/drawing/2014/main" id="{CF42EC12-8DD8-AF56-B7D6-00B1AAD71104}"/>
              </a:ext>
            </a:extLst>
          </p:cNvPr>
          <p:cNvSpPr>
            <a:spLocks/>
          </p:cNvSpPr>
          <p:nvPr/>
        </p:nvSpPr>
        <p:spPr bwMode="auto">
          <a:xfrm>
            <a:off x="5122912" y="5341965"/>
            <a:ext cx="11113" cy="58738"/>
          </a:xfrm>
          <a:custGeom>
            <a:avLst/>
            <a:gdLst>
              <a:gd name="T0" fmla="*/ 0 w 7"/>
              <a:gd name="T1" fmla="*/ 0 h 37"/>
              <a:gd name="T2" fmla="*/ 5 w 7"/>
              <a:gd name="T3" fmla="*/ 5 h 37"/>
              <a:gd name="T4" fmla="*/ 7 w 7"/>
              <a:gd name="T5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7">
                <a:moveTo>
                  <a:pt x="0" y="0"/>
                </a:moveTo>
                <a:lnTo>
                  <a:pt x="5" y="5"/>
                </a:lnTo>
                <a:lnTo>
                  <a:pt x="7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Line 1475">
            <a:extLst>
              <a:ext uri="{FF2B5EF4-FFF2-40B4-BE49-F238E27FC236}">
                <a16:creationId xmlns:a16="http://schemas.microsoft.com/office/drawing/2014/main" id="{ABA23205-A23A-3BC5-BD10-EEA36E333D6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46658" y="5159402"/>
            <a:ext cx="635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476">
            <a:extLst>
              <a:ext uri="{FF2B5EF4-FFF2-40B4-BE49-F238E27FC236}">
                <a16:creationId xmlns:a16="http://schemas.microsoft.com/office/drawing/2014/main" id="{D85B4AA6-50FF-652C-6F5C-5D157D8A4919}"/>
              </a:ext>
            </a:extLst>
          </p:cNvPr>
          <p:cNvSpPr>
            <a:spLocks/>
          </p:cNvSpPr>
          <p:nvPr/>
        </p:nvSpPr>
        <p:spPr bwMode="auto">
          <a:xfrm>
            <a:off x="4706983" y="4603774"/>
            <a:ext cx="47625" cy="11113"/>
          </a:xfrm>
          <a:custGeom>
            <a:avLst/>
            <a:gdLst>
              <a:gd name="T0" fmla="*/ 30 w 30"/>
              <a:gd name="T1" fmla="*/ 6 h 7"/>
              <a:gd name="T2" fmla="*/ 15 w 30"/>
              <a:gd name="T3" fmla="*/ 7 h 7"/>
              <a:gd name="T4" fmla="*/ 11 w 30"/>
              <a:gd name="T5" fmla="*/ 0 h 7"/>
              <a:gd name="T6" fmla="*/ 0 w 3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7">
                <a:moveTo>
                  <a:pt x="30" y="6"/>
                </a:moveTo>
                <a:lnTo>
                  <a:pt x="15" y="7"/>
                </a:lnTo>
                <a:lnTo>
                  <a:pt x="11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Line 1477">
            <a:extLst>
              <a:ext uri="{FF2B5EF4-FFF2-40B4-BE49-F238E27FC236}">
                <a16:creationId xmlns:a16="http://schemas.microsoft.com/office/drawing/2014/main" id="{7BE344E6-8887-C72D-B6E5-97C54CAA9CCE}"/>
              </a:ext>
            </a:extLst>
          </p:cNvPr>
          <p:cNvSpPr>
            <a:spLocks noChangeShapeType="1"/>
          </p:cNvSpPr>
          <p:nvPr/>
        </p:nvSpPr>
        <p:spPr bwMode="auto">
          <a:xfrm>
            <a:off x="5273726" y="5648354"/>
            <a:ext cx="0" cy="15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1478">
            <a:extLst>
              <a:ext uri="{FF2B5EF4-FFF2-40B4-BE49-F238E27FC236}">
                <a16:creationId xmlns:a16="http://schemas.microsoft.com/office/drawing/2014/main" id="{1992403C-4985-C1CB-E878-0585F2EB8F04}"/>
              </a:ext>
            </a:extLst>
          </p:cNvPr>
          <p:cNvSpPr>
            <a:spLocks/>
          </p:cNvSpPr>
          <p:nvPr/>
        </p:nvSpPr>
        <p:spPr bwMode="auto">
          <a:xfrm>
            <a:off x="4710158" y="5083201"/>
            <a:ext cx="53975" cy="71438"/>
          </a:xfrm>
          <a:custGeom>
            <a:avLst/>
            <a:gdLst>
              <a:gd name="T0" fmla="*/ 31 w 34"/>
              <a:gd name="T1" fmla="*/ 0 h 45"/>
              <a:gd name="T2" fmla="*/ 26 w 34"/>
              <a:gd name="T3" fmla="*/ 4 h 45"/>
              <a:gd name="T4" fmla="*/ 34 w 34"/>
              <a:gd name="T5" fmla="*/ 11 h 45"/>
              <a:gd name="T6" fmla="*/ 30 w 34"/>
              <a:gd name="T7" fmla="*/ 18 h 45"/>
              <a:gd name="T8" fmla="*/ 26 w 34"/>
              <a:gd name="T9" fmla="*/ 18 h 45"/>
              <a:gd name="T10" fmla="*/ 24 w 34"/>
              <a:gd name="T11" fmla="*/ 27 h 45"/>
              <a:gd name="T12" fmla="*/ 18 w 34"/>
              <a:gd name="T13" fmla="*/ 23 h 45"/>
              <a:gd name="T14" fmla="*/ 16 w 34"/>
              <a:gd name="T15" fmla="*/ 24 h 45"/>
              <a:gd name="T16" fmla="*/ 0 w 34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45">
                <a:moveTo>
                  <a:pt x="31" y="0"/>
                </a:moveTo>
                <a:lnTo>
                  <a:pt x="26" y="4"/>
                </a:lnTo>
                <a:lnTo>
                  <a:pt x="34" y="11"/>
                </a:lnTo>
                <a:lnTo>
                  <a:pt x="30" y="18"/>
                </a:lnTo>
                <a:lnTo>
                  <a:pt x="26" y="18"/>
                </a:lnTo>
                <a:lnTo>
                  <a:pt x="24" y="27"/>
                </a:lnTo>
                <a:lnTo>
                  <a:pt x="18" y="23"/>
                </a:lnTo>
                <a:lnTo>
                  <a:pt x="16" y="24"/>
                </a:lnTo>
                <a:lnTo>
                  <a:pt x="0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1479">
            <a:extLst>
              <a:ext uri="{FF2B5EF4-FFF2-40B4-BE49-F238E27FC236}">
                <a16:creationId xmlns:a16="http://schemas.microsoft.com/office/drawing/2014/main" id="{2A698670-80F2-0C0B-2710-0B46B239BF7A}"/>
              </a:ext>
            </a:extLst>
          </p:cNvPr>
          <p:cNvSpPr>
            <a:spLocks/>
          </p:cNvSpPr>
          <p:nvPr/>
        </p:nvSpPr>
        <p:spPr bwMode="auto">
          <a:xfrm>
            <a:off x="4805409" y="4546624"/>
            <a:ext cx="103188" cy="7938"/>
          </a:xfrm>
          <a:custGeom>
            <a:avLst/>
            <a:gdLst>
              <a:gd name="T0" fmla="*/ 65 w 65"/>
              <a:gd name="T1" fmla="*/ 1 h 5"/>
              <a:gd name="T2" fmla="*/ 57 w 65"/>
              <a:gd name="T3" fmla="*/ 0 h 5"/>
              <a:gd name="T4" fmla="*/ 24 w 65"/>
              <a:gd name="T5" fmla="*/ 0 h 5"/>
              <a:gd name="T6" fmla="*/ 0 w 65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" h="5">
                <a:moveTo>
                  <a:pt x="65" y="1"/>
                </a:moveTo>
                <a:lnTo>
                  <a:pt x="57" y="0"/>
                </a:lnTo>
                <a:lnTo>
                  <a:pt x="24" y="0"/>
                </a:lnTo>
                <a:lnTo>
                  <a:pt x="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1480">
            <a:extLst>
              <a:ext uri="{FF2B5EF4-FFF2-40B4-BE49-F238E27FC236}">
                <a16:creationId xmlns:a16="http://schemas.microsoft.com/office/drawing/2014/main" id="{DF97D46B-2013-4543-6955-20344F9F4EDB}"/>
              </a:ext>
            </a:extLst>
          </p:cNvPr>
          <p:cNvSpPr>
            <a:spLocks/>
          </p:cNvSpPr>
          <p:nvPr/>
        </p:nvSpPr>
        <p:spPr bwMode="auto">
          <a:xfrm>
            <a:off x="4040227" y="5654704"/>
            <a:ext cx="44450" cy="20638"/>
          </a:xfrm>
          <a:custGeom>
            <a:avLst/>
            <a:gdLst>
              <a:gd name="T0" fmla="*/ 0 w 28"/>
              <a:gd name="T1" fmla="*/ 0 h 13"/>
              <a:gd name="T2" fmla="*/ 10 w 28"/>
              <a:gd name="T3" fmla="*/ 7 h 13"/>
              <a:gd name="T4" fmla="*/ 15 w 28"/>
              <a:gd name="T5" fmla="*/ 12 h 13"/>
              <a:gd name="T6" fmla="*/ 17 w 28"/>
              <a:gd name="T7" fmla="*/ 13 h 13"/>
              <a:gd name="T8" fmla="*/ 23 w 28"/>
              <a:gd name="T9" fmla="*/ 8 h 13"/>
              <a:gd name="T10" fmla="*/ 28 w 28"/>
              <a:gd name="T11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13">
                <a:moveTo>
                  <a:pt x="0" y="0"/>
                </a:moveTo>
                <a:lnTo>
                  <a:pt x="10" y="7"/>
                </a:lnTo>
                <a:lnTo>
                  <a:pt x="15" y="12"/>
                </a:lnTo>
                <a:lnTo>
                  <a:pt x="17" y="13"/>
                </a:lnTo>
                <a:lnTo>
                  <a:pt x="23" y="8"/>
                </a:lnTo>
                <a:lnTo>
                  <a:pt x="28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1481">
            <a:extLst>
              <a:ext uri="{FF2B5EF4-FFF2-40B4-BE49-F238E27FC236}">
                <a16:creationId xmlns:a16="http://schemas.microsoft.com/office/drawing/2014/main" id="{FB0628C0-F371-2DF9-5948-A47ADCEF32DD}"/>
              </a:ext>
            </a:extLst>
          </p:cNvPr>
          <p:cNvSpPr>
            <a:spLocks/>
          </p:cNvSpPr>
          <p:nvPr/>
        </p:nvSpPr>
        <p:spPr bwMode="auto">
          <a:xfrm>
            <a:off x="4257717" y="5559454"/>
            <a:ext cx="84138" cy="95250"/>
          </a:xfrm>
          <a:custGeom>
            <a:avLst/>
            <a:gdLst>
              <a:gd name="T0" fmla="*/ 53 w 53"/>
              <a:gd name="T1" fmla="*/ 0 h 60"/>
              <a:gd name="T2" fmla="*/ 39 w 53"/>
              <a:gd name="T3" fmla="*/ 11 h 60"/>
              <a:gd name="T4" fmla="*/ 26 w 53"/>
              <a:gd name="T5" fmla="*/ 11 h 60"/>
              <a:gd name="T6" fmla="*/ 16 w 53"/>
              <a:gd name="T7" fmla="*/ 20 h 60"/>
              <a:gd name="T8" fmla="*/ 15 w 53"/>
              <a:gd name="T9" fmla="*/ 30 h 60"/>
              <a:gd name="T10" fmla="*/ 9 w 53"/>
              <a:gd name="T11" fmla="*/ 34 h 60"/>
              <a:gd name="T12" fmla="*/ 2 w 53"/>
              <a:gd name="T13" fmla="*/ 46 h 60"/>
              <a:gd name="T14" fmla="*/ 0 w 53"/>
              <a:gd name="T1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60">
                <a:moveTo>
                  <a:pt x="53" y="0"/>
                </a:moveTo>
                <a:lnTo>
                  <a:pt x="39" y="11"/>
                </a:lnTo>
                <a:lnTo>
                  <a:pt x="26" y="11"/>
                </a:lnTo>
                <a:lnTo>
                  <a:pt x="16" y="20"/>
                </a:lnTo>
                <a:lnTo>
                  <a:pt x="15" y="30"/>
                </a:lnTo>
                <a:lnTo>
                  <a:pt x="9" y="34"/>
                </a:lnTo>
                <a:lnTo>
                  <a:pt x="2" y="46"/>
                </a:lnTo>
                <a:lnTo>
                  <a:pt x="0" y="6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1482">
            <a:extLst>
              <a:ext uri="{FF2B5EF4-FFF2-40B4-BE49-F238E27FC236}">
                <a16:creationId xmlns:a16="http://schemas.microsoft.com/office/drawing/2014/main" id="{AC82345B-B2C6-228E-DDBB-2FCADE5AF80F}"/>
              </a:ext>
            </a:extLst>
          </p:cNvPr>
          <p:cNvSpPr>
            <a:spLocks/>
          </p:cNvSpPr>
          <p:nvPr/>
        </p:nvSpPr>
        <p:spPr bwMode="auto">
          <a:xfrm>
            <a:off x="5318176" y="5327678"/>
            <a:ext cx="19050" cy="36513"/>
          </a:xfrm>
          <a:custGeom>
            <a:avLst/>
            <a:gdLst>
              <a:gd name="T0" fmla="*/ 12 w 12"/>
              <a:gd name="T1" fmla="*/ 0 h 23"/>
              <a:gd name="T2" fmla="*/ 11 w 12"/>
              <a:gd name="T3" fmla="*/ 3 h 23"/>
              <a:gd name="T4" fmla="*/ 10 w 12"/>
              <a:gd name="T5" fmla="*/ 4 h 23"/>
              <a:gd name="T6" fmla="*/ 6 w 12"/>
              <a:gd name="T7" fmla="*/ 8 h 23"/>
              <a:gd name="T8" fmla="*/ 4 w 12"/>
              <a:gd name="T9" fmla="*/ 22 h 23"/>
              <a:gd name="T10" fmla="*/ 0 w 12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3">
                <a:moveTo>
                  <a:pt x="12" y="0"/>
                </a:moveTo>
                <a:lnTo>
                  <a:pt x="11" y="3"/>
                </a:lnTo>
                <a:lnTo>
                  <a:pt x="10" y="4"/>
                </a:lnTo>
                <a:lnTo>
                  <a:pt x="6" y="8"/>
                </a:lnTo>
                <a:lnTo>
                  <a:pt x="4" y="22"/>
                </a:lnTo>
                <a:lnTo>
                  <a:pt x="0" y="2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1483">
            <a:extLst>
              <a:ext uri="{FF2B5EF4-FFF2-40B4-BE49-F238E27FC236}">
                <a16:creationId xmlns:a16="http://schemas.microsoft.com/office/drawing/2014/main" id="{94001BAF-DB06-4EB0-4975-8539021240C2}"/>
              </a:ext>
            </a:extLst>
          </p:cNvPr>
          <p:cNvSpPr>
            <a:spLocks/>
          </p:cNvSpPr>
          <p:nvPr/>
        </p:nvSpPr>
        <p:spPr bwMode="auto">
          <a:xfrm>
            <a:off x="4575220" y="5232427"/>
            <a:ext cx="53975" cy="71438"/>
          </a:xfrm>
          <a:custGeom>
            <a:avLst/>
            <a:gdLst>
              <a:gd name="T0" fmla="*/ 34 w 34"/>
              <a:gd name="T1" fmla="*/ 45 h 45"/>
              <a:gd name="T2" fmla="*/ 26 w 34"/>
              <a:gd name="T3" fmla="*/ 35 h 45"/>
              <a:gd name="T4" fmla="*/ 23 w 34"/>
              <a:gd name="T5" fmla="*/ 33 h 45"/>
              <a:gd name="T6" fmla="*/ 25 w 34"/>
              <a:gd name="T7" fmla="*/ 14 h 45"/>
              <a:gd name="T8" fmla="*/ 14 w 34"/>
              <a:gd name="T9" fmla="*/ 5 h 45"/>
              <a:gd name="T10" fmla="*/ 6 w 34"/>
              <a:gd name="T11" fmla="*/ 4 h 45"/>
              <a:gd name="T12" fmla="*/ 0 w 34"/>
              <a:gd name="T13" fmla="*/ 3 h 45"/>
              <a:gd name="T14" fmla="*/ 4 w 34"/>
              <a:gd name="T1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45">
                <a:moveTo>
                  <a:pt x="34" y="45"/>
                </a:moveTo>
                <a:lnTo>
                  <a:pt x="26" y="35"/>
                </a:lnTo>
                <a:lnTo>
                  <a:pt x="23" y="33"/>
                </a:lnTo>
                <a:lnTo>
                  <a:pt x="25" y="14"/>
                </a:lnTo>
                <a:lnTo>
                  <a:pt x="14" y="5"/>
                </a:lnTo>
                <a:lnTo>
                  <a:pt x="6" y="4"/>
                </a:lnTo>
                <a:lnTo>
                  <a:pt x="0" y="3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1484">
            <a:extLst>
              <a:ext uri="{FF2B5EF4-FFF2-40B4-BE49-F238E27FC236}">
                <a16:creationId xmlns:a16="http://schemas.microsoft.com/office/drawing/2014/main" id="{4F3C0E18-579D-6657-81B2-6081BB6DCFCC}"/>
              </a:ext>
            </a:extLst>
          </p:cNvPr>
          <p:cNvSpPr>
            <a:spLocks/>
          </p:cNvSpPr>
          <p:nvPr/>
        </p:nvSpPr>
        <p:spPr bwMode="auto">
          <a:xfrm>
            <a:off x="4718096" y="5011764"/>
            <a:ext cx="41275" cy="71438"/>
          </a:xfrm>
          <a:custGeom>
            <a:avLst/>
            <a:gdLst>
              <a:gd name="T0" fmla="*/ 0 w 26"/>
              <a:gd name="T1" fmla="*/ 0 h 45"/>
              <a:gd name="T2" fmla="*/ 6 w 26"/>
              <a:gd name="T3" fmla="*/ 4 h 45"/>
              <a:gd name="T4" fmla="*/ 4 w 26"/>
              <a:gd name="T5" fmla="*/ 11 h 45"/>
              <a:gd name="T6" fmla="*/ 3 w 26"/>
              <a:gd name="T7" fmla="*/ 13 h 45"/>
              <a:gd name="T8" fmla="*/ 7 w 26"/>
              <a:gd name="T9" fmla="*/ 15 h 45"/>
              <a:gd name="T10" fmla="*/ 8 w 26"/>
              <a:gd name="T11" fmla="*/ 18 h 45"/>
              <a:gd name="T12" fmla="*/ 8 w 26"/>
              <a:gd name="T13" fmla="*/ 20 h 45"/>
              <a:gd name="T14" fmla="*/ 13 w 26"/>
              <a:gd name="T15" fmla="*/ 34 h 45"/>
              <a:gd name="T16" fmla="*/ 26 w 26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45">
                <a:moveTo>
                  <a:pt x="0" y="0"/>
                </a:moveTo>
                <a:lnTo>
                  <a:pt x="6" y="4"/>
                </a:lnTo>
                <a:lnTo>
                  <a:pt x="4" y="11"/>
                </a:lnTo>
                <a:lnTo>
                  <a:pt x="3" y="13"/>
                </a:lnTo>
                <a:lnTo>
                  <a:pt x="7" y="15"/>
                </a:lnTo>
                <a:lnTo>
                  <a:pt x="8" y="18"/>
                </a:lnTo>
                <a:lnTo>
                  <a:pt x="8" y="20"/>
                </a:lnTo>
                <a:lnTo>
                  <a:pt x="13" y="34"/>
                </a:lnTo>
                <a:lnTo>
                  <a:pt x="26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485">
            <a:extLst>
              <a:ext uri="{FF2B5EF4-FFF2-40B4-BE49-F238E27FC236}">
                <a16:creationId xmlns:a16="http://schemas.microsoft.com/office/drawing/2014/main" id="{A8956626-FE2C-B13B-48C7-0798E0BBCEE8}"/>
              </a:ext>
            </a:extLst>
          </p:cNvPr>
          <p:cNvSpPr>
            <a:spLocks/>
          </p:cNvSpPr>
          <p:nvPr/>
        </p:nvSpPr>
        <p:spPr bwMode="auto">
          <a:xfrm>
            <a:off x="4795884" y="5969031"/>
            <a:ext cx="68263" cy="49213"/>
          </a:xfrm>
          <a:custGeom>
            <a:avLst/>
            <a:gdLst>
              <a:gd name="T0" fmla="*/ 0 w 43"/>
              <a:gd name="T1" fmla="*/ 0 h 31"/>
              <a:gd name="T2" fmla="*/ 22 w 43"/>
              <a:gd name="T3" fmla="*/ 1 h 31"/>
              <a:gd name="T4" fmla="*/ 26 w 43"/>
              <a:gd name="T5" fmla="*/ 17 h 31"/>
              <a:gd name="T6" fmla="*/ 33 w 43"/>
              <a:gd name="T7" fmla="*/ 23 h 31"/>
              <a:gd name="T8" fmla="*/ 43 w 43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1">
                <a:moveTo>
                  <a:pt x="0" y="0"/>
                </a:moveTo>
                <a:lnTo>
                  <a:pt x="22" y="1"/>
                </a:lnTo>
                <a:lnTo>
                  <a:pt x="26" y="17"/>
                </a:lnTo>
                <a:lnTo>
                  <a:pt x="33" y="23"/>
                </a:lnTo>
                <a:lnTo>
                  <a:pt x="43" y="3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1486">
            <a:extLst>
              <a:ext uri="{FF2B5EF4-FFF2-40B4-BE49-F238E27FC236}">
                <a16:creationId xmlns:a16="http://schemas.microsoft.com/office/drawing/2014/main" id="{989A469D-51C5-C694-57EA-41E2E446394C}"/>
              </a:ext>
            </a:extLst>
          </p:cNvPr>
          <p:cNvSpPr>
            <a:spLocks/>
          </p:cNvSpPr>
          <p:nvPr/>
        </p:nvSpPr>
        <p:spPr bwMode="auto">
          <a:xfrm>
            <a:off x="6230997" y="1978035"/>
            <a:ext cx="61913" cy="74613"/>
          </a:xfrm>
          <a:custGeom>
            <a:avLst/>
            <a:gdLst>
              <a:gd name="T0" fmla="*/ 0 w 39"/>
              <a:gd name="T1" fmla="*/ 19 h 47"/>
              <a:gd name="T2" fmla="*/ 0 w 39"/>
              <a:gd name="T3" fmla="*/ 21 h 47"/>
              <a:gd name="T4" fmla="*/ 2 w 39"/>
              <a:gd name="T5" fmla="*/ 28 h 47"/>
              <a:gd name="T6" fmla="*/ 4 w 39"/>
              <a:gd name="T7" fmla="*/ 32 h 47"/>
              <a:gd name="T8" fmla="*/ 5 w 39"/>
              <a:gd name="T9" fmla="*/ 36 h 47"/>
              <a:gd name="T10" fmla="*/ 0 w 39"/>
              <a:gd name="T11" fmla="*/ 44 h 47"/>
              <a:gd name="T12" fmla="*/ 2 w 39"/>
              <a:gd name="T13" fmla="*/ 47 h 47"/>
              <a:gd name="T14" fmla="*/ 9 w 39"/>
              <a:gd name="T15" fmla="*/ 37 h 47"/>
              <a:gd name="T16" fmla="*/ 11 w 39"/>
              <a:gd name="T17" fmla="*/ 34 h 47"/>
              <a:gd name="T18" fmla="*/ 15 w 39"/>
              <a:gd name="T19" fmla="*/ 28 h 47"/>
              <a:gd name="T20" fmla="*/ 17 w 39"/>
              <a:gd name="T21" fmla="*/ 24 h 47"/>
              <a:gd name="T22" fmla="*/ 19 w 39"/>
              <a:gd name="T23" fmla="*/ 22 h 47"/>
              <a:gd name="T24" fmla="*/ 26 w 39"/>
              <a:gd name="T25" fmla="*/ 22 h 47"/>
              <a:gd name="T26" fmla="*/ 30 w 39"/>
              <a:gd name="T27" fmla="*/ 11 h 47"/>
              <a:gd name="T28" fmla="*/ 32 w 39"/>
              <a:gd name="T29" fmla="*/ 0 h 47"/>
              <a:gd name="T30" fmla="*/ 39 w 39"/>
              <a:gd name="T31" fmla="*/ 1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" h="47">
                <a:moveTo>
                  <a:pt x="0" y="19"/>
                </a:moveTo>
                <a:lnTo>
                  <a:pt x="0" y="21"/>
                </a:lnTo>
                <a:lnTo>
                  <a:pt x="2" y="28"/>
                </a:lnTo>
                <a:lnTo>
                  <a:pt x="4" y="32"/>
                </a:lnTo>
                <a:lnTo>
                  <a:pt x="5" y="36"/>
                </a:lnTo>
                <a:lnTo>
                  <a:pt x="0" y="44"/>
                </a:lnTo>
                <a:lnTo>
                  <a:pt x="2" y="47"/>
                </a:lnTo>
                <a:lnTo>
                  <a:pt x="9" y="37"/>
                </a:lnTo>
                <a:lnTo>
                  <a:pt x="11" y="34"/>
                </a:lnTo>
                <a:lnTo>
                  <a:pt x="15" y="28"/>
                </a:lnTo>
                <a:lnTo>
                  <a:pt x="17" y="24"/>
                </a:lnTo>
                <a:lnTo>
                  <a:pt x="19" y="22"/>
                </a:lnTo>
                <a:lnTo>
                  <a:pt x="26" y="22"/>
                </a:lnTo>
                <a:lnTo>
                  <a:pt x="30" y="11"/>
                </a:lnTo>
                <a:lnTo>
                  <a:pt x="32" y="0"/>
                </a:lnTo>
                <a:lnTo>
                  <a:pt x="39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487">
            <a:extLst>
              <a:ext uri="{FF2B5EF4-FFF2-40B4-BE49-F238E27FC236}">
                <a16:creationId xmlns:a16="http://schemas.microsoft.com/office/drawing/2014/main" id="{72B55DD7-2873-2F9E-D653-27CAF2F98C19}"/>
              </a:ext>
            </a:extLst>
          </p:cNvPr>
          <p:cNvSpPr>
            <a:spLocks/>
          </p:cNvSpPr>
          <p:nvPr/>
        </p:nvSpPr>
        <p:spPr bwMode="auto">
          <a:xfrm>
            <a:off x="4557757" y="5465791"/>
            <a:ext cx="77788" cy="15875"/>
          </a:xfrm>
          <a:custGeom>
            <a:avLst/>
            <a:gdLst>
              <a:gd name="T0" fmla="*/ 49 w 49"/>
              <a:gd name="T1" fmla="*/ 7 h 10"/>
              <a:gd name="T2" fmla="*/ 44 w 49"/>
              <a:gd name="T3" fmla="*/ 10 h 10"/>
              <a:gd name="T4" fmla="*/ 21 w 49"/>
              <a:gd name="T5" fmla="*/ 0 h 10"/>
              <a:gd name="T6" fmla="*/ 0 w 49"/>
              <a:gd name="T7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10">
                <a:moveTo>
                  <a:pt x="49" y="7"/>
                </a:moveTo>
                <a:lnTo>
                  <a:pt x="44" y="10"/>
                </a:lnTo>
                <a:lnTo>
                  <a:pt x="21" y="0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1488">
            <a:extLst>
              <a:ext uri="{FF2B5EF4-FFF2-40B4-BE49-F238E27FC236}">
                <a16:creationId xmlns:a16="http://schemas.microsoft.com/office/drawing/2014/main" id="{C20C8CAA-0491-075B-CE06-7BA843395913}"/>
              </a:ext>
            </a:extLst>
          </p:cNvPr>
          <p:cNvSpPr>
            <a:spLocks/>
          </p:cNvSpPr>
          <p:nvPr/>
        </p:nvSpPr>
        <p:spPr bwMode="auto">
          <a:xfrm>
            <a:off x="4533944" y="5769005"/>
            <a:ext cx="33338" cy="33338"/>
          </a:xfrm>
          <a:custGeom>
            <a:avLst/>
            <a:gdLst>
              <a:gd name="T0" fmla="*/ 0 w 21"/>
              <a:gd name="T1" fmla="*/ 0 h 21"/>
              <a:gd name="T2" fmla="*/ 7 w 21"/>
              <a:gd name="T3" fmla="*/ 7 h 21"/>
              <a:gd name="T4" fmla="*/ 9 w 21"/>
              <a:gd name="T5" fmla="*/ 12 h 21"/>
              <a:gd name="T6" fmla="*/ 9 w 21"/>
              <a:gd name="T7" fmla="*/ 15 h 21"/>
              <a:gd name="T8" fmla="*/ 9 w 21"/>
              <a:gd name="T9" fmla="*/ 16 h 21"/>
              <a:gd name="T10" fmla="*/ 9 w 21"/>
              <a:gd name="T11" fmla="*/ 18 h 21"/>
              <a:gd name="T12" fmla="*/ 14 w 21"/>
              <a:gd name="T13" fmla="*/ 19 h 21"/>
              <a:gd name="T14" fmla="*/ 21 w 21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21">
                <a:moveTo>
                  <a:pt x="0" y="0"/>
                </a:moveTo>
                <a:lnTo>
                  <a:pt x="7" y="7"/>
                </a:lnTo>
                <a:lnTo>
                  <a:pt x="9" y="12"/>
                </a:lnTo>
                <a:lnTo>
                  <a:pt x="9" y="15"/>
                </a:lnTo>
                <a:lnTo>
                  <a:pt x="9" y="16"/>
                </a:lnTo>
                <a:lnTo>
                  <a:pt x="9" y="18"/>
                </a:lnTo>
                <a:lnTo>
                  <a:pt x="14" y="19"/>
                </a:lnTo>
                <a:lnTo>
                  <a:pt x="21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489">
            <a:extLst>
              <a:ext uri="{FF2B5EF4-FFF2-40B4-BE49-F238E27FC236}">
                <a16:creationId xmlns:a16="http://schemas.microsoft.com/office/drawing/2014/main" id="{8EAA7090-7162-25E0-C645-955048370852}"/>
              </a:ext>
            </a:extLst>
          </p:cNvPr>
          <p:cNvSpPr>
            <a:spLocks/>
          </p:cNvSpPr>
          <p:nvPr/>
        </p:nvSpPr>
        <p:spPr bwMode="auto">
          <a:xfrm>
            <a:off x="4272004" y="6064282"/>
            <a:ext cx="23813" cy="31750"/>
          </a:xfrm>
          <a:custGeom>
            <a:avLst/>
            <a:gdLst>
              <a:gd name="T0" fmla="*/ 13 w 15"/>
              <a:gd name="T1" fmla="*/ 20 h 20"/>
              <a:gd name="T2" fmla="*/ 11 w 15"/>
              <a:gd name="T3" fmla="*/ 12 h 20"/>
              <a:gd name="T4" fmla="*/ 11 w 15"/>
              <a:gd name="T5" fmla="*/ 10 h 20"/>
              <a:gd name="T6" fmla="*/ 15 w 15"/>
              <a:gd name="T7" fmla="*/ 2 h 20"/>
              <a:gd name="T8" fmla="*/ 13 w 15"/>
              <a:gd name="T9" fmla="*/ 4 h 20"/>
              <a:gd name="T10" fmla="*/ 11 w 15"/>
              <a:gd name="T11" fmla="*/ 5 h 20"/>
              <a:gd name="T12" fmla="*/ 4 w 15"/>
              <a:gd name="T13" fmla="*/ 0 h 20"/>
              <a:gd name="T14" fmla="*/ 0 w 15"/>
              <a:gd name="T15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20">
                <a:moveTo>
                  <a:pt x="13" y="20"/>
                </a:moveTo>
                <a:lnTo>
                  <a:pt x="11" y="12"/>
                </a:lnTo>
                <a:lnTo>
                  <a:pt x="11" y="10"/>
                </a:lnTo>
                <a:lnTo>
                  <a:pt x="15" y="2"/>
                </a:lnTo>
                <a:lnTo>
                  <a:pt x="13" y="4"/>
                </a:lnTo>
                <a:lnTo>
                  <a:pt x="11" y="5"/>
                </a:lnTo>
                <a:lnTo>
                  <a:pt x="4" y="0"/>
                </a:lnTo>
                <a:lnTo>
                  <a:pt x="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Line 1490">
            <a:extLst>
              <a:ext uri="{FF2B5EF4-FFF2-40B4-BE49-F238E27FC236}">
                <a16:creationId xmlns:a16="http://schemas.microsoft.com/office/drawing/2014/main" id="{E6EFDF33-5ABC-BDF1-5FF8-9DD197ECB498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82" y="3454418"/>
            <a:ext cx="7938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491">
            <a:extLst>
              <a:ext uri="{FF2B5EF4-FFF2-40B4-BE49-F238E27FC236}">
                <a16:creationId xmlns:a16="http://schemas.microsoft.com/office/drawing/2014/main" id="{7773E119-21BC-C76F-8B54-FE8778C4E1AC}"/>
              </a:ext>
            </a:extLst>
          </p:cNvPr>
          <p:cNvSpPr>
            <a:spLocks/>
          </p:cNvSpPr>
          <p:nvPr/>
        </p:nvSpPr>
        <p:spPr bwMode="auto">
          <a:xfrm>
            <a:off x="4959398" y="4410098"/>
            <a:ext cx="58738" cy="142876"/>
          </a:xfrm>
          <a:custGeom>
            <a:avLst/>
            <a:gdLst>
              <a:gd name="T0" fmla="*/ 0 w 37"/>
              <a:gd name="T1" fmla="*/ 0 h 90"/>
              <a:gd name="T2" fmla="*/ 24 w 37"/>
              <a:gd name="T3" fmla="*/ 37 h 90"/>
              <a:gd name="T4" fmla="*/ 26 w 37"/>
              <a:gd name="T5" fmla="*/ 39 h 90"/>
              <a:gd name="T6" fmla="*/ 27 w 37"/>
              <a:gd name="T7" fmla="*/ 39 h 90"/>
              <a:gd name="T8" fmla="*/ 31 w 37"/>
              <a:gd name="T9" fmla="*/ 39 h 90"/>
              <a:gd name="T10" fmla="*/ 34 w 37"/>
              <a:gd name="T11" fmla="*/ 39 h 90"/>
              <a:gd name="T12" fmla="*/ 37 w 37"/>
              <a:gd name="T13" fmla="*/ 45 h 90"/>
              <a:gd name="T14" fmla="*/ 30 w 37"/>
              <a:gd name="T15" fmla="*/ 54 h 90"/>
              <a:gd name="T16" fmla="*/ 28 w 37"/>
              <a:gd name="T17" fmla="*/ 60 h 90"/>
              <a:gd name="T18" fmla="*/ 28 w 37"/>
              <a:gd name="T19" fmla="*/ 62 h 90"/>
              <a:gd name="T20" fmla="*/ 27 w 37"/>
              <a:gd name="T21" fmla="*/ 77 h 90"/>
              <a:gd name="T22" fmla="*/ 9 w 37"/>
              <a:gd name="T23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" h="90">
                <a:moveTo>
                  <a:pt x="0" y="0"/>
                </a:moveTo>
                <a:lnTo>
                  <a:pt x="24" y="37"/>
                </a:lnTo>
                <a:lnTo>
                  <a:pt x="26" y="39"/>
                </a:lnTo>
                <a:lnTo>
                  <a:pt x="27" y="39"/>
                </a:lnTo>
                <a:lnTo>
                  <a:pt x="31" y="39"/>
                </a:lnTo>
                <a:lnTo>
                  <a:pt x="34" y="39"/>
                </a:lnTo>
                <a:lnTo>
                  <a:pt x="37" y="45"/>
                </a:lnTo>
                <a:lnTo>
                  <a:pt x="30" y="54"/>
                </a:lnTo>
                <a:lnTo>
                  <a:pt x="28" y="60"/>
                </a:lnTo>
                <a:lnTo>
                  <a:pt x="28" y="62"/>
                </a:lnTo>
                <a:lnTo>
                  <a:pt x="27" y="77"/>
                </a:lnTo>
                <a:lnTo>
                  <a:pt x="9" y="9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492">
            <a:extLst>
              <a:ext uri="{FF2B5EF4-FFF2-40B4-BE49-F238E27FC236}">
                <a16:creationId xmlns:a16="http://schemas.microsoft.com/office/drawing/2014/main" id="{0AF3A1F6-DEE4-D75F-4CC8-BA667AC27884}"/>
              </a:ext>
            </a:extLst>
          </p:cNvPr>
          <p:cNvSpPr>
            <a:spLocks/>
          </p:cNvSpPr>
          <p:nvPr/>
        </p:nvSpPr>
        <p:spPr bwMode="auto">
          <a:xfrm>
            <a:off x="4653008" y="5137177"/>
            <a:ext cx="57151" cy="22225"/>
          </a:xfrm>
          <a:custGeom>
            <a:avLst/>
            <a:gdLst>
              <a:gd name="T0" fmla="*/ 36 w 36"/>
              <a:gd name="T1" fmla="*/ 11 h 14"/>
              <a:gd name="T2" fmla="*/ 22 w 36"/>
              <a:gd name="T3" fmla="*/ 8 h 14"/>
              <a:gd name="T4" fmla="*/ 15 w 36"/>
              <a:gd name="T5" fmla="*/ 0 h 14"/>
              <a:gd name="T6" fmla="*/ 4 w 36"/>
              <a:gd name="T7" fmla="*/ 7 h 14"/>
              <a:gd name="T8" fmla="*/ 0 w 36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4">
                <a:moveTo>
                  <a:pt x="36" y="11"/>
                </a:moveTo>
                <a:lnTo>
                  <a:pt x="22" y="8"/>
                </a:lnTo>
                <a:lnTo>
                  <a:pt x="15" y="0"/>
                </a:lnTo>
                <a:lnTo>
                  <a:pt x="4" y="7"/>
                </a:lnTo>
                <a:lnTo>
                  <a:pt x="0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Line 1493">
            <a:extLst>
              <a:ext uri="{FF2B5EF4-FFF2-40B4-BE49-F238E27FC236}">
                <a16:creationId xmlns:a16="http://schemas.microsoft.com/office/drawing/2014/main" id="{619CDEBF-BF50-BC00-772F-EECBC8A9267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02248" y="5602317"/>
            <a:ext cx="3175" cy="222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Line 1494">
            <a:extLst>
              <a:ext uri="{FF2B5EF4-FFF2-40B4-BE49-F238E27FC236}">
                <a16:creationId xmlns:a16="http://schemas.microsoft.com/office/drawing/2014/main" id="{8F87D08C-1F90-978F-AC7E-5D481613C55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68937" y="5707092"/>
            <a:ext cx="3175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495">
            <a:extLst>
              <a:ext uri="{FF2B5EF4-FFF2-40B4-BE49-F238E27FC236}">
                <a16:creationId xmlns:a16="http://schemas.microsoft.com/office/drawing/2014/main" id="{BB2F144B-BBFD-B457-A64E-FC41136D420F}"/>
              </a:ext>
            </a:extLst>
          </p:cNvPr>
          <p:cNvSpPr>
            <a:spLocks/>
          </p:cNvSpPr>
          <p:nvPr/>
        </p:nvSpPr>
        <p:spPr bwMode="auto">
          <a:xfrm>
            <a:off x="4581570" y="5168927"/>
            <a:ext cx="65088" cy="63500"/>
          </a:xfrm>
          <a:custGeom>
            <a:avLst/>
            <a:gdLst>
              <a:gd name="T0" fmla="*/ 41 w 41"/>
              <a:gd name="T1" fmla="*/ 0 h 40"/>
              <a:gd name="T2" fmla="*/ 34 w 41"/>
              <a:gd name="T3" fmla="*/ 13 h 40"/>
              <a:gd name="T4" fmla="*/ 36 w 41"/>
              <a:gd name="T5" fmla="*/ 21 h 40"/>
              <a:gd name="T6" fmla="*/ 33 w 41"/>
              <a:gd name="T7" fmla="*/ 26 h 40"/>
              <a:gd name="T8" fmla="*/ 21 w 41"/>
              <a:gd name="T9" fmla="*/ 24 h 40"/>
              <a:gd name="T10" fmla="*/ 17 w 41"/>
              <a:gd name="T11" fmla="*/ 28 h 40"/>
              <a:gd name="T12" fmla="*/ 14 w 41"/>
              <a:gd name="T13" fmla="*/ 29 h 40"/>
              <a:gd name="T14" fmla="*/ 0 w 41"/>
              <a:gd name="T1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40">
                <a:moveTo>
                  <a:pt x="41" y="0"/>
                </a:moveTo>
                <a:lnTo>
                  <a:pt x="34" y="13"/>
                </a:lnTo>
                <a:lnTo>
                  <a:pt x="36" y="21"/>
                </a:lnTo>
                <a:lnTo>
                  <a:pt x="33" y="26"/>
                </a:lnTo>
                <a:lnTo>
                  <a:pt x="21" y="24"/>
                </a:lnTo>
                <a:lnTo>
                  <a:pt x="17" y="28"/>
                </a:lnTo>
                <a:lnTo>
                  <a:pt x="14" y="29"/>
                </a:lnTo>
                <a:lnTo>
                  <a:pt x="0" y="4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496">
            <a:extLst>
              <a:ext uri="{FF2B5EF4-FFF2-40B4-BE49-F238E27FC236}">
                <a16:creationId xmlns:a16="http://schemas.microsoft.com/office/drawing/2014/main" id="{887DF3D0-DD0B-FD18-CAC4-ABAE2049EC73}"/>
              </a:ext>
            </a:extLst>
          </p:cNvPr>
          <p:cNvSpPr>
            <a:spLocks/>
          </p:cNvSpPr>
          <p:nvPr/>
        </p:nvSpPr>
        <p:spPr bwMode="auto">
          <a:xfrm>
            <a:off x="4265654" y="4641874"/>
            <a:ext cx="36513" cy="3175"/>
          </a:xfrm>
          <a:custGeom>
            <a:avLst/>
            <a:gdLst>
              <a:gd name="T0" fmla="*/ 0 w 23"/>
              <a:gd name="T1" fmla="*/ 1 h 2"/>
              <a:gd name="T2" fmla="*/ 19 w 23"/>
              <a:gd name="T3" fmla="*/ 2 h 2"/>
              <a:gd name="T4" fmla="*/ 23 w 2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2">
                <a:moveTo>
                  <a:pt x="0" y="1"/>
                </a:moveTo>
                <a:lnTo>
                  <a:pt x="19" y="2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497">
            <a:extLst>
              <a:ext uri="{FF2B5EF4-FFF2-40B4-BE49-F238E27FC236}">
                <a16:creationId xmlns:a16="http://schemas.microsoft.com/office/drawing/2014/main" id="{57BB61A5-D562-AF0D-5C5D-232BA3753BB8}"/>
              </a:ext>
            </a:extLst>
          </p:cNvPr>
          <p:cNvSpPr>
            <a:spLocks/>
          </p:cNvSpPr>
          <p:nvPr/>
        </p:nvSpPr>
        <p:spPr bwMode="auto">
          <a:xfrm>
            <a:off x="4953048" y="5230840"/>
            <a:ext cx="14288" cy="30163"/>
          </a:xfrm>
          <a:custGeom>
            <a:avLst/>
            <a:gdLst>
              <a:gd name="T0" fmla="*/ 0 w 9"/>
              <a:gd name="T1" fmla="*/ 0 h 19"/>
              <a:gd name="T2" fmla="*/ 4 w 9"/>
              <a:gd name="T3" fmla="*/ 5 h 19"/>
              <a:gd name="T4" fmla="*/ 9 w 9"/>
              <a:gd name="T5" fmla="*/ 10 h 19"/>
              <a:gd name="T6" fmla="*/ 6 w 9"/>
              <a:gd name="T7" fmla="*/ 16 h 19"/>
              <a:gd name="T8" fmla="*/ 6 w 9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9">
                <a:moveTo>
                  <a:pt x="0" y="0"/>
                </a:moveTo>
                <a:lnTo>
                  <a:pt x="4" y="5"/>
                </a:lnTo>
                <a:lnTo>
                  <a:pt x="9" y="10"/>
                </a:lnTo>
                <a:lnTo>
                  <a:pt x="6" y="16"/>
                </a:lnTo>
                <a:lnTo>
                  <a:pt x="6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Line 1498">
            <a:extLst>
              <a:ext uri="{FF2B5EF4-FFF2-40B4-BE49-F238E27FC236}">
                <a16:creationId xmlns:a16="http://schemas.microsoft.com/office/drawing/2014/main" id="{DB608AAF-96BF-12C3-DDDB-C9C9DD3945A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2112" y="5707092"/>
            <a:ext cx="635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499">
            <a:extLst>
              <a:ext uri="{FF2B5EF4-FFF2-40B4-BE49-F238E27FC236}">
                <a16:creationId xmlns:a16="http://schemas.microsoft.com/office/drawing/2014/main" id="{626F3472-BE15-1966-AF92-E5E9CBA6F0A2}"/>
              </a:ext>
            </a:extLst>
          </p:cNvPr>
          <p:cNvSpPr>
            <a:spLocks/>
          </p:cNvSpPr>
          <p:nvPr/>
        </p:nvSpPr>
        <p:spPr bwMode="auto">
          <a:xfrm>
            <a:off x="5234038" y="5643592"/>
            <a:ext cx="17463" cy="11113"/>
          </a:xfrm>
          <a:custGeom>
            <a:avLst/>
            <a:gdLst>
              <a:gd name="T0" fmla="*/ 11 w 11"/>
              <a:gd name="T1" fmla="*/ 7 h 7"/>
              <a:gd name="T2" fmla="*/ 7 w 11"/>
              <a:gd name="T3" fmla="*/ 4 h 7"/>
              <a:gd name="T4" fmla="*/ 4 w 11"/>
              <a:gd name="T5" fmla="*/ 3 h 7"/>
              <a:gd name="T6" fmla="*/ 1 w 11"/>
              <a:gd name="T7" fmla="*/ 1 h 7"/>
              <a:gd name="T8" fmla="*/ 0 w 1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11" y="7"/>
                </a:moveTo>
                <a:lnTo>
                  <a:pt x="7" y="4"/>
                </a:lnTo>
                <a:lnTo>
                  <a:pt x="4" y="3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500">
            <a:extLst>
              <a:ext uri="{FF2B5EF4-FFF2-40B4-BE49-F238E27FC236}">
                <a16:creationId xmlns:a16="http://schemas.microsoft.com/office/drawing/2014/main" id="{9A869CDF-1FD6-CD97-DAAA-DD6816FE924D}"/>
              </a:ext>
            </a:extLst>
          </p:cNvPr>
          <p:cNvSpPr>
            <a:spLocks/>
          </p:cNvSpPr>
          <p:nvPr/>
        </p:nvSpPr>
        <p:spPr bwMode="auto">
          <a:xfrm>
            <a:off x="6524687" y="1976448"/>
            <a:ext cx="41275" cy="1588"/>
          </a:xfrm>
          <a:custGeom>
            <a:avLst/>
            <a:gdLst>
              <a:gd name="T0" fmla="*/ 26 w 26"/>
              <a:gd name="T1" fmla="*/ 0 h 1"/>
              <a:gd name="T2" fmla="*/ 14 w 26"/>
              <a:gd name="T3" fmla="*/ 1 h 1"/>
              <a:gd name="T4" fmla="*/ 7 w 26"/>
              <a:gd name="T5" fmla="*/ 1 h 1"/>
              <a:gd name="T6" fmla="*/ 3 w 26"/>
              <a:gd name="T7" fmla="*/ 1 h 1"/>
              <a:gd name="T8" fmla="*/ 0 w 26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">
                <a:moveTo>
                  <a:pt x="26" y="0"/>
                </a:moveTo>
                <a:lnTo>
                  <a:pt x="14" y="1"/>
                </a:lnTo>
                <a:lnTo>
                  <a:pt x="7" y="1"/>
                </a:lnTo>
                <a:lnTo>
                  <a:pt x="3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Line 1501">
            <a:extLst>
              <a:ext uri="{FF2B5EF4-FFF2-40B4-BE49-F238E27FC236}">
                <a16:creationId xmlns:a16="http://schemas.microsoft.com/office/drawing/2014/main" id="{37343580-BAAC-4A1D-C3C1-C33D226090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84825" y="5829330"/>
            <a:ext cx="1588" cy="206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502">
            <a:extLst>
              <a:ext uri="{FF2B5EF4-FFF2-40B4-BE49-F238E27FC236}">
                <a16:creationId xmlns:a16="http://schemas.microsoft.com/office/drawing/2014/main" id="{07F086C8-3E08-B7B8-D3A6-A591AD5048A0}"/>
              </a:ext>
            </a:extLst>
          </p:cNvPr>
          <p:cNvSpPr>
            <a:spLocks/>
          </p:cNvSpPr>
          <p:nvPr/>
        </p:nvSpPr>
        <p:spPr bwMode="auto">
          <a:xfrm>
            <a:off x="4248192" y="6096032"/>
            <a:ext cx="44450" cy="106363"/>
          </a:xfrm>
          <a:custGeom>
            <a:avLst/>
            <a:gdLst>
              <a:gd name="T0" fmla="*/ 28 w 28"/>
              <a:gd name="T1" fmla="*/ 0 h 67"/>
              <a:gd name="T2" fmla="*/ 22 w 28"/>
              <a:gd name="T3" fmla="*/ 16 h 67"/>
              <a:gd name="T4" fmla="*/ 26 w 28"/>
              <a:gd name="T5" fmla="*/ 25 h 67"/>
              <a:gd name="T6" fmla="*/ 28 w 28"/>
              <a:gd name="T7" fmla="*/ 29 h 67"/>
              <a:gd name="T8" fmla="*/ 25 w 28"/>
              <a:gd name="T9" fmla="*/ 33 h 67"/>
              <a:gd name="T10" fmla="*/ 23 w 28"/>
              <a:gd name="T11" fmla="*/ 34 h 67"/>
              <a:gd name="T12" fmla="*/ 22 w 28"/>
              <a:gd name="T13" fmla="*/ 37 h 67"/>
              <a:gd name="T14" fmla="*/ 21 w 28"/>
              <a:gd name="T15" fmla="*/ 38 h 67"/>
              <a:gd name="T16" fmla="*/ 21 w 28"/>
              <a:gd name="T17" fmla="*/ 49 h 67"/>
              <a:gd name="T18" fmla="*/ 12 w 28"/>
              <a:gd name="T19" fmla="*/ 61 h 67"/>
              <a:gd name="T20" fmla="*/ 4 w 28"/>
              <a:gd name="T21" fmla="*/ 65 h 67"/>
              <a:gd name="T22" fmla="*/ 0 w 28"/>
              <a:gd name="T2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67">
                <a:moveTo>
                  <a:pt x="28" y="0"/>
                </a:moveTo>
                <a:lnTo>
                  <a:pt x="22" y="16"/>
                </a:lnTo>
                <a:lnTo>
                  <a:pt x="26" y="25"/>
                </a:lnTo>
                <a:lnTo>
                  <a:pt x="28" y="29"/>
                </a:lnTo>
                <a:lnTo>
                  <a:pt x="25" y="33"/>
                </a:lnTo>
                <a:lnTo>
                  <a:pt x="23" y="34"/>
                </a:lnTo>
                <a:lnTo>
                  <a:pt x="22" y="37"/>
                </a:lnTo>
                <a:lnTo>
                  <a:pt x="21" y="38"/>
                </a:lnTo>
                <a:lnTo>
                  <a:pt x="21" y="49"/>
                </a:lnTo>
                <a:lnTo>
                  <a:pt x="12" y="61"/>
                </a:lnTo>
                <a:lnTo>
                  <a:pt x="4" y="65"/>
                </a:lnTo>
                <a:lnTo>
                  <a:pt x="0" y="6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503">
            <a:extLst>
              <a:ext uri="{FF2B5EF4-FFF2-40B4-BE49-F238E27FC236}">
                <a16:creationId xmlns:a16="http://schemas.microsoft.com/office/drawing/2014/main" id="{E14AC7D2-74F3-89F8-9053-99AC55F62B05}"/>
              </a:ext>
            </a:extLst>
          </p:cNvPr>
          <p:cNvSpPr>
            <a:spLocks/>
          </p:cNvSpPr>
          <p:nvPr/>
        </p:nvSpPr>
        <p:spPr bwMode="auto">
          <a:xfrm>
            <a:off x="4949873" y="4097359"/>
            <a:ext cx="30163" cy="109538"/>
          </a:xfrm>
          <a:custGeom>
            <a:avLst/>
            <a:gdLst>
              <a:gd name="T0" fmla="*/ 3 w 19"/>
              <a:gd name="T1" fmla="*/ 0 h 69"/>
              <a:gd name="T2" fmla="*/ 6 w 19"/>
              <a:gd name="T3" fmla="*/ 6 h 69"/>
              <a:gd name="T4" fmla="*/ 8 w 19"/>
              <a:gd name="T5" fmla="*/ 18 h 69"/>
              <a:gd name="T6" fmla="*/ 8 w 19"/>
              <a:gd name="T7" fmla="*/ 21 h 69"/>
              <a:gd name="T8" fmla="*/ 11 w 19"/>
              <a:gd name="T9" fmla="*/ 22 h 69"/>
              <a:gd name="T10" fmla="*/ 17 w 19"/>
              <a:gd name="T11" fmla="*/ 22 h 69"/>
              <a:gd name="T12" fmla="*/ 19 w 19"/>
              <a:gd name="T13" fmla="*/ 26 h 69"/>
              <a:gd name="T14" fmla="*/ 19 w 19"/>
              <a:gd name="T15" fmla="*/ 28 h 69"/>
              <a:gd name="T16" fmla="*/ 15 w 19"/>
              <a:gd name="T17" fmla="*/ 41 h 69"/>
              <a:gd name="T18" fmla="*/ 14 w 19"/>
              <a:gd name="T19" fmla="*/ 43 h 69"/>
              <a:gd name="T20" fmla="*/ 8 w 19"/>
              <a:gd name="T21" fmla="*/ 49 h 69"/>
              <a:gd name="T22" fmla="*/ 13 w 19"/>
              <a:gd name="T23" fmla="*/ 62 h 69"/>
              <a:gd name="T24" fmla="*/ 11 w 19"/>
              <a:gd name="T25" fmla="*/ 63 h 69"/>
              <a:gd name="T26" fmla="*/ 8 w 19"/>
              <a:gd name="T27" fmla="*/ 67 h 69"/>
              <a:gd name="T28" fmla="*/ 0 w 19"/>
              <a:gd name="T29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69">
                <a:moveTo>
                  <a:pt x="3" y="0"/>
                </a:moveTo>
                <a:lnTo>
                  <a:pt x="6" y="6"/>
                </a:lnTo>
                <a:lnTo>
                  <a:pt x="8" y="18"/>
                </a:lnTo>
                <a:lnTo>
                  <a:pt x="8" y="21"/>
                </a:lnTo>
                <a:lnTo>
                  <a:pt x="11" y="22"/>
                </a:lnTo>
                <a:lnTo>
                  <a:pt x="17" y="22"/>
                </a:lnTo>
                <a:lnTo>
                  <a:pt x="19" y="26"/>
                </a:lnTo>
                <a:lnTo>
                  <a:pt x="19" y="28"/>
                </a:lnTo>
                <a:lnTo>
                  <a:pt x="15" y="41"/>
                </a:lnTo>
                <a:lnTo>
                  <a:pt x="14" y="43"/>
                </a:lnTo>
                <a:lnTo>
                  <a:pt x="8" y="49"/>
                </a:lnTo>
                <a:lnTo>
                  <a:pt x="13" y="62"/>
                </a:lnTo>
                <a:lnTo>
                  <a:pt x="11" y="63"/>
                </a:lnTo>
                <a:lnTo>
                  <a:pt x="8" y="67"/>
                </a:lnTo>
                <a:lnTo>
                  <a:pt x="0" y="6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504">
            <a:extLst>
              <a:ext uri="{FF2B5EF4-FFF2-40B4-BE49-F238E27FC236}">
                <a16:creationId xmlns:a16="http://schemas.microsoft.com/office/drawing/2014/main" id="{2B619BBB-F192-9D66-E4E8-A4D7F97DC617}"/>
              </a:ext>
            </a:extLst>
          </p:cNvPr>
          <p:cNvSpPr>
            <a:spLocks/>
          </p:cNvSpPr>
          <p:nvPr/>
        </p:nvSpPr>
        <p:spPr bwMode="auto">
          <a:xfrm>
            <a:off x="4533944" y="5691217"/>
            <a:ext cx="22225" cy="77788"/>
          </a:xfrm>
          <a:custGeom>
            <a:avLst/>
            <a:gdLst>
              <a:gd name="T0" fmla="*/ 0 w 14"/>
              <a:gd name="T1" fmla="*/ 49 h 49"/>
              <a:gd name="T2" fmla="*/ 7 w 14"/>
              <a:gd name="T3" fmla="*/ 40 h 49"/>
              <a:gd name="T4" fmla="*/ 6 w 14"/>
              <a:gd name="T5" fmla="*/ 38 h 49"/>
              <a:gd name="T6" fmla="*/ 14 w 14"/>
              <a:gd name="T7" fmla="*/ 34 h 49"/>
              <a:gd name="T8" fmla="*/ 4 w 14"/>
              <a:gd name="T9" fmla="*/ 15 h 49"/>
              <a:gd name="T10" fmla="*/ 2 w 14"/>
              <a:gd name="T11" fmla="*/ 5 h 49"/>
              <a:gd name="T12" fmla="*/ 9 w 14"/>
              <a:gd name="T1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49">
                <a:moveTo>
                  <a:pt x="0" y="49"/>
                </a:moveTo>
                <a:lnTo>
                  <a:pt x="7" y="40"/>
                </a:lnTo>
                <a:lnTo>
                  <a:pt x="6" y="38"/>
                </a:lnTo>
                <a:lnTo>
                  <a:pt x="14" y="34"/>
                </a:lnTo>
                <a:lnTo>
                  <a:pt x="4" y="15"/>
                </a:lnTo>
                <a:lnTo>
                  <a:pt x="2" y="5"/>
                </a:lnTo>
                <a:lnTo>
                  <a:pt x="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Line 1505">
            <a:extLst>
              <a:ext uri="{FF2B5EF4-FFF2-40B4-BE49-F238E27FC236}">
                <a16:creationId xmlns:a16="http://schemas.microsoft.com/office/drawing/2014/main" id="{BE014A15-9BD1-F9F7-5484-C8A3C8F9C4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252954" y="5654704"/>
            <a:ext cx="47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506">
            <a:extLst>
              <a:ext uri="{FF2B5EF4-FFF2-40B4-BE49-F238E27FC236}">
                <a16:creationId xmlns:a16="http://schemas.microsoft.com/office/drawing/2014/main" id="{6456291C-AFAD-B4FB-CA9B-0744B2DEC6BA}"/>
              </a:ext>
            </a:extLst>
          </p:cNvPr>
          <p:cNvSpPr>
            <a:spLocks/>
          </p:cNvSpPr>
          <p:nvPr/>
        </p:nvSpPr>
        <p:spPr bwMode="auto">
          <a:xfrm>
            <a:off x="5056236" y="5302278"/>
            <a:ext cx="52388" cy="71438"/>
          </a:xfrm>
          <a:custGeom>
            <a:avLst/>
            <a:gdLst>
              <a:gd name="T0" fmla="*/ 33 w 33"/>
              <a:gd name="T1" fmla="*/ 0 h 45"/>
              <a:gd name="T2" fmla="*/ 18 w 33"/>
              <a:gd name="T3" fmla="*/ 0 h 45"/>
              <a:gd name="T4" fmla="*/ 17 w 33"/>
              <a:gd name="T5" fmla="*/ 0 h 45"/>
              <a:gd name="T6" fmla="*/ 22 w 33"/>
              <a:gd name="T7" fmla="*/ 4 h 45"/>
              <a:gd name="T8" fmla="*/ 15 w 33"/>
              <a:gd name="T9" fmla="*/ 9 h 45"/>
              <a:gd name="T10" fmla="*/ 8 w 33"/>
              <a:gd name="T11" fmla="*/ 15 h 45"/>
              <a:gd name="T12" fmla="*/ 7 w 33"/>
              <a:gd name="T13" fmla="*/ 10 h 45"/>
              <a:gd name="T14" fmla="*/ 1 w 33"/>
              <a:gd name="T15" fmla="*/ 21 h 45"/>
              <a:gd name="T16" fmla="*/ 1 w 33"/>
              <a:gd name="T17" fmla="*/ 27 h 45"/>
              <a:gd name="T18" fmla="*/ 0 w 33"/>
              <a:gd name="T19" fmla="*/ 28 h 45"/>
              <a:gd name="T20" fmla="*/ 1 w 33"/>
              <a:gd name="T21" fmla="*/ 32 h 45"/>
              <a:gd name="T22" fmla="*/ 3 w 33"/>
              <a:gd name="T23" fmla="*/ 39 h 45"/>
              <a:gd name="T24" fmla="*/ 3 w 33"/>
              <a:gd name="T25" fmla="*/ 40 h 45"/>
              <a:gd name="T26" fmla="*/ 3 w 33"/>
              <a:gd name="T2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5">
                <a:moveTo>
                  <a:pt x="33" y="0"/>
                </a:moveTo>
                <a:lnTo>
                  <a:pt x="18" y="0"/>
                </a:lnTo>
                <a:lnTo>
                  <a:pt x="17" y="0"/>
                </a:lnTo>
                <a:lnTo>
                  <a:pt x="22" y="4"/>
                </a:lnTo>
                <a:lnTo>
                  <a:pt x="15" y="9"/>
                </a:lnTo>
                <a:lnTo>
                  <a:pt x="8" y="15"/>
                </a:lnTo>
                <a:lnTo>
                  <a:pt x="7" y="10"/>
                </a:lnTo>
                <a:lnTo>
                  <a:pt x="1" y="21"/>
                </a:lnTo>
                <a:lnTo>
                  <a:pt x="1" y="27"/>
                </a:lnTo>
                <a:lnTo>
                  <a:pt x="0" y="28"/>
                </a:lnTo>
                <a:lnTo>
                  <a:pt x="1" y="32"/>
                </a:lnTo>
                <a:lnTo>
                  <a:pt x="3" y="39"/>
                </a:lnTo>
                <a:lnTo>
                  <a:pt x="3" y="40"/>
                </a:lnTo>
                <a:lnTo>
                  <a:pt x="3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507">
            <a:extLst>
              <a:ext uri="{FF2B5EF4-FFF2-40B4-BE49-F238E27FC236}">
                <a16:creationId xmlns:a16="http://schemas.microsoft.com/office/drawing/2014/main" id="{48C7F0E9-02ED-5583-D9CC-8DCD3D175083}"/>
              </a:ext>
            </a:extLst>
          </p:cNvPr>
          <p:cNvSpPr>
            <a:spLocks/>
          </p:cNvSpPr>
          <p:nvPr/>
        </p:nvSpPr>
        <p:spPr bwMode="auto">
          <a:xfrm>
            <a:off x="4770484" y="6019831"/>
            <a:ext cx="12700" cy="12700"/>
          </a:xfrm>
          <a:custGeom>
            <a:avLst/>
            <a:gdLst>
              <a:gd name="T0" fmla="*/ 8 w 8"/>
              <a:gd name="T1" fmla="*/ 0 h 8"/>
              <a:gd name="T2" fmla="*/ 7 w 8"/>
              <a:gd name="T3" fmla="*/ 6 h 8"/>
              <a:gd name="T4" fmla="*/ 0 w 8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8">
                <a:moveTo>
                  <a:pt x="8" y="0"/>
                </a:moveTo>
                <a:lnTo>
                  <a:pt x="7" y="6"/>
                </a:lnTo>
                <a:lnTo>
                  <a:pt x="0" y="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508">
            <a:extLst>
              <a:ext uri="{FF2B5EF4-FFF2-40B4-BE49-F238E27FC236}">
                <a16:creationId xmlns:a16="http://schemas.microsoft.com/office/drawing/2014/main" id="{3DA921EB-7C73-D63E-CAAF-06AEFE3902EF}"/>
              </a:ext>
            </a:extLst>
          </p:cNvPr>
          <p:cNvSpPr>
            <a:spLocks/>
          </p:cNvSpPr>
          <p:nvPr/>
        </p:nvSpPr>
        <p:spPr bwMode="auto">
          <a:xfrm>
            <a:off x="4098965" y="5567392"/>
            <a:ext cx="39688" cy="101601"/>
          </a:xfrm>
          <a:custGeom>
            <a:avLst/>
            <a:gdLst>
              <a:gd name="T0" fmla="*/ 25 w 25"/>
              <a:gd name="T1" fmla="*/ 0 h 64"/>
              <a:gd name="T2" fmla="*/ 11 w 25"/>
              <a:gd name="T3" fmla="*/ 52 h 64"/>
              <a:gd name="T4" fmla="*/ 7 w 25"/>
              <a:gd name="T5" fmla="*/ 59 h 64"/>
              <a:gd name="T6" fmla="*/ 0 w 25"/>
              <a:gd name="T7" fmla="*/ 60 h 64"/>
              <a:gd name="T8" fmla="*/ 0 w 25"/>
              <a:gd name="T9" fmla="*/ 64 h 64"/>
              <a:gd name="T10" fmla="*/ 0 w 25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64">
                <a:moveTo>
                  <a:pt x="25" y="0"/>
                </a:moveTo>
                <a:lnTo>
                  <a:pt x="11" y="52"/>
                </a:lnTo>
                <a:lnTo>
                  <a:pt x="7" y="59"/>
                </a:lnTo>
                <a:lnTo>
                  <a:pt x="0" y="60"/>
                </a:lnTo>
                <a:lnTo>
                  <a:pt x="0" y="64"/>
                </a:lnTo>
                <a:lnTo>
                  <a:pt x="0" y="6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509">
            <a:extLst>
              <a:ext uri="{FF2B5EF4-FFF2-40B4-BE49-F238E27FC236}">
                <a16:creationId xmlns:a16="http://schemas.microsoft.com/office/drawing/2014/main" id="{6909E084-F4EB-0ACD-B506-9D6D0E8D91C5}"/>
              </a:ext>
            </a:extLst>
          </p:cNvPr>
          <p:cNvSpPr>
            <a:spLocks/>
          </p:cNvSpPr>
          <p:nvPr/>
        </p:nvSpPr>
        <p:spPr bwMode="auto">
          <a:xfrm>
            <a:off x="4302167" y="4641874"/>
            <a:ext cx="133351" cy="23813"/>
          </a:xfrm>
          <a:custGeom>
            <a:avLst/>
            <a:gdLst>
              <a:gd name="T0" fmla="*/ 0 w 84"/>
              <a:gd name="T1" fmla="*/ 0 h 15"/>
              <a:gd name="T2" fmla="*/ 10 w 84"/>
              <a:gd name="T3" fmla="*/ 5 h 15"/>
              <a:gd name="T4" fmla="*/ 30 w 84"/>
              <a:gd name="T5" fmla="*/ 1 h 15"/>
              <a:gd name="T6" fmla="*/ 32 w 84"/>
              <a:gd name="T7" fmla="*/ 4 h 15"/>
              <a:gd name="T8" fmla="*/ 36 w 84"/>
              <a:gd name="T9" fmla="*/ 8 h 15"/>
              <a:gd name="T10" fmla="*/ 37 w 84"/>
              <a:gd name="T11" fmla="*/ 11 h 15"/>
              <a:gd name="T12" fmla="*/ 48 w 84"/>
              <a:gd name="T13" fmla="*/ 8 h 15"/>
              <a:gd name="T14" fmla="*/ 49 w 84"/>
              <a:gd name="T15" fmla="*/ 8 h 15"/>
              <a:gd name="T16" fmla="*/ 51 w 84"/>
              <a:gd name="T17" fmla="*/ 8 h 15"/>
              <a:gd name="T18" fmla="*/ 51 w 84"/>
              <a:gd name="T19" fmla="*/ 6 h 15"/>
              <a:gd name="T20" fmla="*/ 49 w 84"/>
              <a:gd name="T21" fmla="*/ 5 h 15"/>
              <a:gd name="T22" fmla="*/ 51 w 84"/>
              <a:gd name="T23" fmla="*/ 5 h 15"/>
              <a:gd name="T24" fmla="*/ 58 w 84"/>
              <a:gd name="T25" fmla="*/ 0 h 15"/>
              <a:gd name="T26" fmla="*/ 67 w 84"/>
              <a:gd name="T27" fmla="*/ 2 h 15"/>
              <a:gd name="T28" fmla="*/ 64 w 84"/>
              <a:gd name="T29" fmla="*/ 5 h 15"/>
              <a:gd name="T30" fmla="*/ 63 w 84"/>
              <a:gd name="T31" fmla="*/ 6 h 15"/>
              <a:gd name="T32" fmla="*/ 70 w 84"/>
              <a:gd name="T33" fmla="*/ 12 h 15"/>
              <a:gd name="T34" fmla="*/ 73 w 84"/>
              <a:gd name="T35" fmla="*/ 15 h 15"/>
              <a:gd name="T36" fmla="*/ 81 w 84"/>
              <a:gd name="T37" fmla="*/ 11 h 15"/>
              <a:gd name="T38" fmla="*/ 84 w 84"/>
              <a:gd name="T39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" h="15">
                <a:moveTo>
                  <a:pt x="0" y="0"/>
                </a:moveTo>
                <a:lnTo>
                  <a:pt x="10" y="5"/>
                </a:lnTo>
                <a:lnTo>
                  <a:pt x="30" y="1"/>
                </a:lnTo>
                <a:lnTo>
                  <a:pt x="32" y="4"/>
                </a:lnTo>
                <a:lnTo>
                  <a:pt x="36" y="8"/>
                </a:lnTo>
                <a:lnTo>
                  <a:pt x="37" y="11"/>
                </a:lnTo>
                <a:lnTo>
                  <a:pt x="48" y="8"/>
                </a:lnTo>
                <a:lnTo>
                  <a:pt x="49" y="8"/>
                </a:lnTo>
                <a:lnTo>
                  <a:pt x="51" y="8"/>
                </a:lnTo>
                <a:lnTo>
                  <a:pt x="51" y="6"/>
                </a:lnTo>
                <a:lnTo>
                  <a:pt x="49" y="5"/>
                </a:lnTo>
                <a:lnTo>
                  <a:pt x="51" y="5"/>
                </a:lnTo>
                <a:lnTo>
                  <a:pt x="58" y="0"/>
                </a:lnTo>
                <a:lnTo>
                  <a:pt x="67" y="2"/>
                </a:lnTo>
                <a:lnTo>
                  <a:pt x="64" y="5"/>
                </a:lnTo>
                <a:lnTo>
                  <a:pt x="63" y="6"/>
                </a:lnTo>
                <a:lnTo>
                  <a:pt x="70" y="12"/>
                </a:lnTo>
                <a:lnTo>
                  <a:pt x="73" y="15"/>
                </a:lnTo>
                <a:lnTo>
                  <a:pt x="81" y="11"/>
                </a:lnTo>
                <a:lnTo>
                  <a:pt x="84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510">
            <a:extLst>
              <a:ext uri="{FF2B5EF4-FFF2-40B4-BE49-F238E27FC236}">
                <a16:creationId xmlns:a16="http://schemas.microsoft.com/office/drawing/2014/main" id="{62EC0C81-164E-26AA-03BD-6AA74EA529D6}"/>
              </a:ext>
            </a:extLst>
          </p:cNvPr>
          <p:cNvSpPr>
            <a:spLocks/>
          </p:cNvSpPr>
          <p:nvPr/>
        </p:nvSpPr>
        <p:spPr bwMode="auto">
          <a:xfrm>
            <a:off x="4754609" y="4927626"/>
            <a:ext cx="33338" cy="6350"/>
          </a:xfrm>
          <a:custGeom>
            <a:avLst/>
            <a:gdLst>
              <a:gd name="T0" fmla="*/ 0 w 21"/>
              <a:gd name="T1" fmla="*/ 4 h 4"/>
              <a:gd name="T2" fmla="*/ 6 w 21"/>
              <a:gd name="T3" fmla="*/ 1 h 4"/>
              <a:gd name="T4" fmla="*/ 17 w 21"/>
              <a:gd name="T5" fmla="*/ 4 h 4"/>
              <a:gd name="T6" fmla="*/ 21 w 21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4">
                <a:moveTo>
                  <a:pt x="0" y="4"/>
                </a:moveTo>
                <a:lnTo>
                  <a:pt x="6" y="1"/>
                </a:lnTo>
                <a:lnTo>
                  <a:pt x="17" y="4"/>
                </a:lnTo>
                <a:lnTo>
                  <a:pt x="2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511">
            <a:extLst>
              <a:ext uri="{FF2B5EF4-FFF2-40B4-BE49-F238E27FC236}">
                <a16:creationId xmlns:a16="http://schemas.microsoft.com/office/drawing/2014/main" id="{140842F7-2FCA-1FF4-5FAD-EF91266BE0C8}"/>
              </a:ext>
            </a:extLst>
          </p:cNvPr>
          <p:cNvSpPr>
            <a:spLocks/>
          </p:cNvSpPr>
          <p:nvPr/>
        </p:nvSpPr>
        <p:spPr bwMode="auto">
          <a:xfrm>
            <a:off x="5362627" y="3278205"/>
            <a:ext cx="233365" cy="180976"/>
          </a:xfrm>
          <a:custGeom>
            <a:avLst/>
            <a:gdLst>
              <a:gd name="T0" fmla="*/ 0 w 147"/>
              <a:gd name="T1" fmla="*/ 0 h 114"/>
              <a:gd name="T2" fmla="*/ 46 w 147"/>
              <a:gd name="T3" fmla="*/ 21 h 114"/>
              <a:gd name="T4" fmla="*/ 87 w 147"/>
              <a:gd name="T5" fmla="*/ 50 h 114"/>
              <a:gd name="T6" fmla="*/ 96 w 147"/>
              <a:gd name="T7" fmla="*/ 68 h 114"/>
              <a:gd name="T8" fmla="*/ 133 w 147"/>
              <a:gd name="T9" fmla="*/ 90 h 114"/>
              <a:gd name="T10" fmla="*/ 137 w 147"/>
              <a:gd name="T11" fmla="*/ 91 h 114"/>
              <a:gd name="T12" fmla="*/ 143 w 147"/>
              <a:gd name="T13" fmla="*/ 92 h 114"/>
              <a:gd name="T14" fmla="*/ 145 w 147"/>
              <a:gd name="T15" fmla="*/ 92 h 114"/>
              <a:gd name="T16" fmla="*/ 145 w 147"/>
              <a:gd name="T17" fmla="*/ 94 h 114"/>
              <a:gd name="T18" fmla="*/ 147 w 147"/>
              <a:gd name="T19" fmla="*/ 102 h 114"/>
              <a:gd name="T20" fmla="*/ 136 w 147"/>
              <a:gd name="T21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7" h="114">
                <a:moveTo>
                  <a:pt x="0" y="0"/>
                </a:moveTo>
                <a:lnTo>
                  <a:pt x="46" y="21"/>
                </a:lnTo>
                <a:lnTo>
                  <a:pt x="87" y="50"/>
                </a:lnTo>
                <a:lnTo>
                  <a:pt x="96" y="68"/>
                </a:lnTo>
                <a:lnTo>
                  <a:pt x="133" y="90"/>
                </a:lnTo>
                <a:lnTo>
                  <a:pt x="137" y="91"/>
                </a:lnTo>
                <a:lnTo>
                  <a:pt x="143" y="92"/>
                </a:lnTo>
                <a:lnTo>
                  <a:pt x="145" y="92"/>
                </a:lnTo>
                <a:lnTo>
                  <a:pt x="145" y="94"/>
                </a:lnTo>
                <a:lnTo>
                  <a:pt x="147" y="102"/>
                </a:lnTo>
                <a:lnTo>
                  <a:pt x="136" y="1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512">
            <a:extLst>
              <a:ext uri="{FF2B5EF4-FFF2-40B4-BE49-F238E27FC236}">
                <a16:creationId xmlns:a16="http://schemas.microsoft.com/office/drawing/2014/main" id="{87D735DD-623B-B7AA-4AF7-5B32120F2F5D}"/>
              </a:ext>
            </a:extLst>
          </p:cNvPr>
          <p:cNvSpPr>
            <a:spLocks/>
          </p:cNvSpPr>
          <p:nvPr/>
        </p:nvSpPr>
        <p:spPr bwMode="auto">
          <a:xfrm>
            <a:off x="4765721" y="3940196"/>
            <a:ext cx="80963" cy="82550"/>
          </a:xfrm>
          <a:custGeom>
            <a:avLst/>
            <a:gdLst>
              <a:gd name="T0" fmla="*/ 51 w 51"/>
              <a:gd name="T1" fmla="*/ 52 h 52"/>
              <a:gd name="T2" fmla="*/ 40 w 51"/>
              <a:gd name="T3" fmla="*/ 37 h 52"/>
              <a:gd name="T4" fmla="*/ 0 w 51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" h="52">
                <a:moveTo>
                  <a:pt x="51" y="52"/>
                </a:moveTo>
                <a:lnTo>
                  <a:pt x="40" y="3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513">
            <a:extLst>
              <a:ext uri="{FF2B5EF4-FFF2-40B4-BE49-F238E27FC236}">
                <a16:creationId xmlns:a16="http://schemas.microsoft.com/office/drawing/2014/main" id="{97C6C61A-F17D-C8E3-9059-74FB60756EE7}"/>
              </a:ext>
            </a:extLst>
          </p:cNvPr>
          <p:cNvSpPr>
            <a:spLocks/>
          </p:cNvSpPr>
          <p:nvPr/>
        </p:nvSpPr>
        <p:spPr bwMode="auto">
          <a:xfrm>
            <a:off x="5703942" y="3500456"/>
            <a:ext cx="23813" cy="17463"/>
          </a:xfrm>
          <a:custGeom>
            <a:avLst/>
            <a:gdLst>
              <a:gd name="T0" fmla="*/ 15 w 15"/>
              <a:gd name="T1" fmla="*/ 8 h 11"/>
              <a:gd name="T2" fmla="*/ 4 w 15"/>
              <a:gd name="T3" fmla="*/ 11 h 11"/>
              <a:gd name="T4" fmla="*/ 0 w 15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1">
                <a:moveTo>
                  <a:pt x="15" y="8"/>
                </a:moveTo>
                <a:lnTo>
                  <a:pt x="4" y="1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Line 1514">
            <a:extLst>
              <a:ext uri="{FF2B5EF4-FFF2-40B4-BE49-F238E27FC236}">
                <a16:creationId xmlns:a16="http://schemas.microsoft.com/office/drawing/2014/main" id="{8F71664C-C06E-C1FD-A511-25AA4215EE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65815" y="5567392"/>
            <a:ext cx="0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515">
            <a:extLst>
              <a:ext uri="{FF2B5EF4-FFF2-40B4-BE49-F238E27FC236}">
                <a16:creationId xmlns:a16="http://schemas.microsoft.com/office/drawing/2014/main" id="{DB752940-C7B2-36CE-FACF-623B96C251C0}"/>
              </a:ext>
            </a:extLst>
          </p:cNvPr>
          <p:cNvSpPr>
            <a:spLocks/>
          </p:cNvSpPr>
          <p:nvPr/>
        </p:nvSpPr>
        <p:spPr bwMode="auto">
          <a:xfrm>
            <a:off x="4718096" y="4933976"/>
            <a:ext cx="52388" cy="79375"/>
          </a:xfrm>
          <a:custGeom>
            <a:avLst/>
            <a:gdLst>
              <a:gd name="T0" fmla="*/ 0 w 33"/>
              <a:gd name="T1" fmla="*/ 49 h 50"/>
              <a:gd name="T2" fmla="*/ 6 w 33"/>
              <a:gd name="T3" fmla="*/ 50 h 50"/>
              <a:gd name="T4" fmla="*/ 15 w 33"/>
              <a:gd name="T5" fmla="*/ 41 h 50"/>
              <a:gd name="T6" fmla="*/ 15 w 33"/>
              <a:gd name="T7" fmla="*/ 39 h 50"/>
              <a:gd name="T8" fmla="*/ 18 w 33"/>
              <a:gd name="T9" fmla="*/ 38 h 50"/>
              <a:gd name="T10" fmla="*/ 26 w 33"/>
              <a:gd name="T11" fmla="*/ 32 h 50"/>
              <a:gd name="T12" fmla="*/ 32 w 33"/>
              <a:gd name="T13" fmla="*/ 28 h 50"/>
              <a:gd name="T14" fmla="*/ 33 w 33"/>
              <a:gd name="T15" fmla="*/ 23 h 50"/>
              <a:gd name="T16" fmla="*/ 28 w 33"/>
              <a:gd name="T17" fmla="*/ 20 h 50"/>
              <a:gd name="T18" fmla="*/ 22 w 33"/>
              <a:gd name="T19" fmla="*/ 15 h 50"/>
              <a:gd name="T20" fmla="*/ 22 w 33"/>
              <a:gd name="T21" fmla="*/ 7 h 50"/>
              <a:gd name="T22" fmla="*/ 23 w 33"/>
              <a:gd name="T2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50">
                <a:moveTo>
                  <a:pt x="0" y="49"/>
                </a:moveTo>
                <a:lnTo>
                  <a:pt x="6" y="50"/>
                </a:lnTo>
                <a:lnTo>
                  <a:pt x="15" y="41"/>
                </a:lnTo>
                <a:lnTo>
                  <a:pt x="15" y="39"/>
                </a:lnTo>
                <a:lnTo>
                  <a:pt x="18" y="38"/>
                </a:lnTo>
                <a:lnTo>
                  <a:pt x="26" y="32"/>
                </a:lnTo>
                <a:lnTo>
                  <a:pt x="32" y="28"/>
                </a:lnTo>
                <a:lnTo>
                  <a:pt x="33" y="23"/>
                </a:lnTo>
                <a:lnTo>
                  <a:pt x="28" y="20"/>
                </a:lnTo>
                <a:lnTo>
                  <a:pt x="22" y="15"/>
                </a:lnTo>
                <a:lnTo>
                  <a:pt x="22" y="7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516">
            <a:extLst>
              <a:ext uri="{FF2B5EF4-FFF2-40B4-BE49-F238E27FC236}">
                <a16:creationId xmlns:a16="http://schemas.microsoft.com/office/drawing/2014/main" id="{68527405-5CA8-E9E0-50A5-40072C813700}"/>
              </a:ext>
            </a:extLst>
          </p:cNvPr>
          <p:cNvSpPr>
            <a:spLocks/>
          </p:cNvSpPr>
          <p:nvPr/>
        </p:nvSpPr>
        <p:spPr bwMode="auto">
          <a:xfrm>
            <a:off x="6599301" y="1971685"/>
            <a:ext cx="19050" cy="30163"/>
          </a:xfrm>
          <a:custGeom>
            <a:avLst/>
            <a:gdLst>
              <a:gd name="T0" fmla="*/ 12 w 12"/>
              <a:gd name="T1" fmla="*/ 19 h 19"/>
              <a:gd name="T2" fmla="*/ 9 w 12"/>
              <a:gd name="T3" fmla="*/ 14 h 19"/>
              <a:gd name="T4" fmla="*/ 6 w 12"/>
              <a:gd name="T5" fmla="*/ 10 h 19"/>
              <a:gd name="T6" fmla="*/ 0 w 12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9">
                <a:moveTo>
                  <a:pt x="12" y="19"/>
                </a:moveTo>
                <a:lnTo>
                  <a:pt x="9" y="14"/>
                </a:lnTo>
                <a:lnTo>
                  <a:pt x="6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517">
            <a:extLst>
              <a:ext uri="{FF2B5EF4-FFF2-40B4-BE49-F238E27FC236}">
                <a16:creationId xmlns:a16="http://schemas.microsoft.com/office/drawing/2014/main" id="{DD39E490-8A97-BC19-882A-539BE5E308A1}"/>
              </a:ext>
            </a:extLst>
          </p:cNvPr>
          <p:cNvSpPr>
            <a:spLocks/>
          </p:cNvSpPr>
          <p:nvPr/>
        </p:nvSpPr>
        <p:spPr bwMode="auto">
          <a:xfrm>
            <a:off x="4776834" y="5969031"/>
            <a:ext cx="19050" cy="50800"/>
          </a:xfrm>
          <a:custGeom>
            <a:avLst/>
            <a:gdLst>
              <a:gd name="T0" fmla="*/ 12 w 12"/>
              <a:gd name="T1" fmla="*/ 0 h 32"/>
              <a:gd name="T2" fmla="*/ 0 w 12"/>
              <a:gd name="T3" fmla="*/ 12 h 32"/>
              <a:gd name="T4" fmla="*/ 11 w 12"/>
              <a:gd name="T5" fmla="*/ 20 h 32"/>
              <a:gd name="T6" fmla="*/ 4 w 12"/>
              <a:gd name="T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2">
                <a:moveTo>
                  <a:pt x="12" y="0"/>
                </a:moveTo>
                <a:lnTo>
                  <a:pt x="0" y="12"/>
                </a:lnTo>
                <a:lnTo>
                  <a:pt x="11" y="20"/>
                </a:lnTo>
                <a:lnTo>
                  <a:pt x="4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518">
            <a:extLst>
              <a:ext uri="{FF2B5EF4-FFF2-40B4-BE49-F238E27FC236}">
                <a16:creationId xmlns:a16="http://schemas.microsoft.com/office/drawing/2014/main" id="{677E1136-1A22-13E0-3224-D5A43F50F805}"/>
              </a:ext>
            </a:extLst>
          </p:cNvPr>
          <p:cNvSpPr>
            <a:spLocks/>
          </p:cNvSpPr>
          <p:nvPr/>
        </p:nvSpPr>
        <p:spPr bwMode="auto">
          <a:xfrm>
            <a:off x="4259304" y="6005544"/>
            <a:ext cx="42863" cy="49213"/>
          </a:xfrm>
          <a:custGeom>
            <a:avLst/>
            <a:gdLst>
              <a:gd name="T0" fmla="*/ 0 w 27"/>
              <a:gd name="T1" fmla="*/ 31 h 31"/>
              <a:gd name="T2" fmla="*/ 7 w 27"/>
              <a:gd name="T3" fmla="*/ 26 h 31"/>
              <a:gd name="T4" fmla="*/ 27 w 27"/>
              <a:gd name="T5" fmla="*/ 22 h 31"/>
              <a:gd name="T6" fmla="*/ 23 w 27"/>
              <a:gd name="T7" fmla="*/ 1 h 31"/>
              <a:gd name="T8" fmla="*/ 15 w 27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1">
                <a:moveTo>
                  <a:pt x="0" y="31"/>
                </a:moveTo>
                <a:lnTo>
                  <a:pt x="7" y="26"/>
                </a:lnTo>
                <a:lnTo>
                  <a:pt x="27" y="22"/>
                </a:lnTo>
                <a:lnTo>
                  <a:pt x="23" y="1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519">
            <a:extLst>
              <a:ext uri="{FF2B5EF4-FFF2-40B4-BE49-F238E27FC236}">
                <a16:creationId xmlns:a16="http://schemas.microsoft.com/office/drawing/2014/main" id="{BA013BC5-4990-DD4C-9725-0A99DC9533CB}"/>
              </a:ext>
            </a:extLst>
          </p:cNvPr>
          <p:cNvSpPr>
            <a:spLocks/>
          </p:cNvSpPr>
          <p:nvPr/>
        </p:nvSpPr>
        <p:spPr bwMode="auto">
          <a:xfrm>
            <a:off x="4259304" y="6054757"/>
            <a:ext cx="12700" cy="17463"/>
          </a:xfrm>
          <a:custGeom>
            <a:avLst/>
            <a:gdLst>
              <a:gd name="T0" fmla="*/ 8 w 8"/>
              <a:gd name="T1" fmla="*/ 11 h 11"/>
              <a:gd name="T2" fmla="*/ 5 w 8"/>
              <a:gd name="T3" fmla="*/ 6 h 11"/>
              <a:gd name="T4" fmla="*/ 4 w 8"/>
              <a:gd name="T5" fmla="*/ 4 h 11"/>
              <a:gd name="T6" fmla="*/ 0 w 8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">
                <a:moveTo>
                  <a:pt x="8" y="11"/>
                </a:moveTo>
                <a:lnTo>
                  <a:pt x="5" y="6"/>
                </a:lnTo>
                <a:lnTo>
                  <a:pt x="4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520">
            <a:extLst>
              <a:ext uri="{FF2B5EF4-FFF2-40B4-BE49-F238E27FC236}">
                <a16:creationId xmlns:a16="http://schemas.microsoft.com/office/drawing/2014/main" id="{743EC9F7-B19E-C56D-4B4B-DBCA31DC78FF}"/>
              </a:ext>
            </a:extLst>
          </p:cNvPr>
          <p:cNvSpPr>
            <a:spLocks/>
          </p:cNvSpPr>
          <p:nvPr/>
        </p:nvSpPr>
        <p:spPr bwMode="auto">
          <a:xfrm>
            <a:off x="4341855" y="5559454"/>
            <a:ext cx="34925" cy="61913"/>
          </a:xfrm>
          <a:custGeom>
            <a:avLst/>
            <a:gdLst>
              <a:gd name="T0" fmla="*/ 0 w 22"/>
              <a:gd name="T1" fmla="*/ 0 h 39"/>
              <a:gd name="T2" fmla="*/ 19 w 22"/>
              <a:gd name="T3" fmla="*/ 0 h 39"/>
              <a:gd name="T4" fmla="*/ 22 w 22"/>
              <a:gd name="T5" fmla="*/ 4 h 39"/>
              <a:gd name="T6" fmla="*/ 20 w 22"/>
              <a:gd name="T7" fmla="*/ 20 h 39"/>
              <a:gd name="T8" fmla="*/ 14 w 22"/>
              <a:gd name="T9" fmla="*/ 35 h 39"/>
              <a:gd name="T10" fmla="*/ 18 w 22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39">
                <a:moveTo>
                  <a:pt x="0" y="0"/>
                </a:moveTo>
                <a:lnTo>
                  <a:pt x="19" y="0"/>
                </a:lnTo>
                <a:lnTo>
                  <a:pt x="22" y="4"/>
                </a:lnTo>
                <a:lnTo>
                  <a:pt x="20" y="20"/>
                </a:lnTo>
                <a:lnTo>
                  <a:pt x="14" y="35"/>
                </a:lnTo>
                <a:lnTo>
                  <a:pt x="18" y="3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521">
            <a:extLst>
              <a:ext uri="{FF2B5EF4-FFF2-40B4-BE49-F238E27FC236}">
                <a16:creationId xmlns:a16="http://schemas.microsoft.com/office/drawing/2014/main" id="{8F200986-EA6F-ACC0-1D0B-332385E49427}"/>
              </a:ext>
            </a:extLst>
          </p:cNvPr>
          <p:cNvSpPr>
            <a:spLocks/>
          </p:cNvSpPr>
          <p:nvPr/>
        </p:nvSpPr>
        <p:spPr bwMode="auto">
          <a:xfrm>
            <a:off x="5229276" y="4440261"/>
            <a:ext cx="80963" cy="25400"/>
          </a:xfrm>
          <a:custGeom>
            <a:avLst/>
            <a:gdLst>
              <a:gd name="T0" fmla="*/ 51 w 51"/>
              <a:gd name="T1" fmla="*/ 16 h 16"/>
              <a:gd name="T2" fmla="*/ 43 w 51"/>
              <a:gd name="T3" fmla="*/ 7 h 16"/>
              <a:gd name="T4" fmla="*/ 33 w 51"/>
              <a:gd name="T5" fmla="*/ 9 h 16"/>
              <a:gd name="T6" fmla="*/ 0 w 51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6">
                <a:moveTo>
                  <a:pt x="51" y="16"/>
                </a:moveTo>
                <a:lnTo>
                  <a:pt x="43" y="7"/>
                </a:lnTo>
                <a:lnTo>
                  <a:pt x="33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522">
            <a:extLst>
              <a:ext uri="{FF2B5EF4-FFF2-40B4-BE49-F238E27FC236}">
                <a16:creationId xmlns:a16="http://schemas.microsoft.com/office/drawing/2014/main" id="{E6B636A9-5853-8809-40BB-D4DB823A3637}"/>
              </a:ext>
            </a:extLst>
          </p:cNvPr>
          <p:cNvSpPr>
            <a:spLocks/>
          </p:cNvSpPr>
          <p:nvPr/>
        </p:nvSpPr>
        <p:spPr bwMode="auto">
          <a:xfrm>
            <a:off x="5337227" y="5327678"/>
            <a:ext cx="34925" cy="61913"/>
          </a:xfrm>
          <a:custGeom>
            <a:avLst/>
            <a:gdLst>
              <a:gd name="T0" fmla="*/ 0 w 22"/>
              <a:gd name="T1" fmla="*/ 0 h 39"/>
              <a:gd name="T2" fmla="*/ 9 w 22"/>
              <a:gd name="T3" fmla="*/ 11 h 39"/>
              <a:gd name="T4" fmla="*/ 7 w 22"/>
              <a:gd name="T5" fmla="*/ 27 h 39"/>
              <a:gd name="T6" fmla="*/ 10 w 22"/>
              <a:gd name="T7" fmla="*/ 29 h 39"/>
              <a:gd name="T8" fmla="*/ 11 w 22"/>
              <a:gd name="T9" fmla="*/ 30 h 39"/>
              <a:gd name="T10" fmla="*/ 14 w 22"/>
              <a:gd name="T11" fmla="*/ 33 h 39"/>
              <a:gd name="T12" fmla="*/ 16 w 22"/>
              <a:gd name="T13" fmla="*/ 34 h 39"/>
              <a:gd name="T14" fmla="*/ 22 w 22"/>
              <a:gd name="T1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39">
                <a:moveTo>
                  <a:pt x="0" y="0"/>
                </a:moveTo>
                <a:lnTo>
                  <a:pt x="9" y="11"/>
                </a:lnTo>
                <a:lnTo>
                  <a:pt x="7" y="27"/>
                </a:lnTo>
                <a:lnTo>
                  <a:pt x="10" y="29"/>
                </a:lnTo>
                <a:lnTo>
                  <a:pt x="11" y="30"/>
                </a:lnTo>
                <a:lnTo>
                  <a:pt x="14" y="33"/>
                </a:lnTo>
                <a:lnTo>
                  <a:pt x="16" y="34"/>
                </a:lnTo>
                <a:lnTo>
                  <a:pt x="22" y="3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523">
            <a:extLst>
              <a:ext uri="{FF2B5EF4-FFF2-40B4-BE49-F238E27FC236}">
                <a16:creationId xmlns:a16="http://schemas.microsoft.com/office/drawing/2014/main" id="{444F29C9-BC9E-6731-0E6C-62FCF3B8EF3D}"/>
              </a:ext>
            </a:extLst>
          </p:cNvPr>
          <p:cNvSpPr>
            <a:spLocks/>
          </p:cNvSpPr>
          <p:nvPr/>
        </p:nvSpPr>
        <p:spPr bwMode="auto">
          <a:xfrm>
            <a:off x="5407077" y="5461028"/>
            <a:ext cx="58738" cy="109538"/>
          </a:xfrm>
          <a:custGeom>
            <a:avLst/>
            <a:gdLst>
              <a:gd name="T0" fmla="*/ 0 w 37"/>
              <a:gd name="T1" fmla="*/ 0 h 69"/>
              <a:gd name="T2" fmla="*/ 10 w 37"/>
              <a:gd name="T3" fmla="*/ 9 h 69"/>
              <a:gd name="T4" fmla="*/ 10 w 37"/>
              <a:gd name="T5" fmla="*/ 13 h 69"/>
              <a:gd name="T6" fmla="*/ 8 w 37"/>
              <a:gd name="T7" fmla="*/ 14 h 69"/>
              <a:gd name="T8" fmla="*/ 8 w 37"/>
              <a:gd name="T9" fmla="*/ 21 h 69"/>
              <a:gd name="T10" fmla="*/ 7 w 37"/>
              <a:gd name="T11" fmla="*/ 26 h 69"/>
              <a:gd name="T12" fmla="*/ 7 w 37"/>
              <a:gd name="T13" fmla="*/ 28 h 69"/>
              <a:gd name="T14" fmla="*/ 6 w 37"/>
              <a:gd name="T15" fmla="*/ 33 h 69"/>
              <a:gd name="T16" fmla="*/ 7 w 37"/>
              <a:gd name="T17" fmla="*/ 33 h 69"/>
              <a:gd name="T18" fmla="*/ 8 w 37"/>
              <a:gd name="T19" fmla="*/ 35 h 69"/>
              <a:gd name="T20" fmla="*/ 8 w 37"/>
              <a:gd name="T21" fmla="*/ 37 h 69"/>
              <a:gd name="T22" fmla="*/ 22 w 37"/>
              <a:gd name="T23" fmla="*/ 51 h 69"/>
              <a:gd name="T24" fmla="*/ 23 w 37"/>
              <a:gd name="T25" fmla="*/ 52 h 69"/>
              <a:gd name="T26" fmla="*/ 29 w 37"/>
              <a:gd name="T27" fmla="*/ 55 h 69"/>
              <a:gd name="T28" fmla="*/ 33 w 37"/>
              <a:gd name="T29" fmla="*/ 69 h 69"/>
              <a:gd name="T30" fmla="*/ 37 w 37"/>
              <a:gd name="T31" fmla="*/ 67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" h="69">
                <a:moveTo>
                  <a:pt x="0" y="0"/>
                </a:moveTo>
                <a:lnTo>
                  <a:pt x="10" y="9"/>
                </a:lnTo>
                <a:lnTo>
                  <a:pt x="10" y="13"/>
                </a:lnTo>
                <a:lnTo>
                  <a:pt x="8" y="14"/>
                </a:lnTo>
                <a:lnTo>
                  <a:pt x="8" y="21"/>
                </a:lnTo>
                <a:lnTo>
                  <a:pt x="7" y="26"/>
                </a:lnTo>
                <a:lnTo>
                  <a:pt x="7" y="28"/>
                </a:lnTo>
                <a:lnTo>
                  <a:pt x="6" y="33"/>
                </a:lnTo>
                <a:lnTo>
                  <a:pt x="7" y="33"/>
                </a:lnTo>
                <a:lnTo>
                  <a:pt x="8" y="35"/>
                </a:lnTo>
                <a:lnTo>
                  <a:pt x="8" y="37"/>
                </a:lnTo>
                <a:lnTo>
                  <a:pt x="22" y="51"/>
                </a:lnTo>
                <a:lnTo>
                  <a:pt x="23" y="52"/>
                </a:lnTo>
                <a:lnTo>
                  <a:pt x="29" y="55"/>
                </a:lnTo>
                <a:lnTo>
                  <a:pt x="33" y="69"/>
                </a:lnTo>
                <a:lnTo>
                  <a:pt x="37" y="6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524">
            <a:extLst>
              <a:ext uri="{FF2B5EF4-FFF2-40B4-BE49-F238E27FC236}">
                <a16:creationId xmlns:a16="http://schemas.microsoft.com/office/drawing/2014/main" id="{C90002EA-B5CB-611D-7209-78441605B076}"/>
              </a:ext>
            </a:extLst>
          </p:cNvPr>
          <p:cNvSpPr>
            <a:spLocks/>
          </p:cNvSpPr>
          <p:nvPr/>
        </p:nvSpPr>
        <p:spPr bwMode="auto">
          <a:xfrm>
            <a:off x="4978448" y="5316565"/>
            <a:ext cx="82551" cy="57150"/>
          </a:xfrm>
          <a:custGeom>
            <a:avLst/>
            <a:gdLst>
              <a:gd name="T0" fmla="*/ 0 w 52"/>
              <a:gd name="T1" fmla="*/ 0 h 36"/>
              <a:gd name="T2" fmla="*/ 0 w 52"/>
              <a:gd name="T3" fmla="*/ 7 h 36"/>
              <a:gd name="T4" fmla="*/ 8 w 52"/>
              <a:gd name="T5" fmla="*/ 11 h 36"/>
              <a:gd name="T6" fmla="*/ 15 w 52"/>
              <a:gd name="T7" fmla="*/ 11 h 36"/>
              <a:gd name="T8" fmla="*/ 25 w 52"/>
              <a:gd name="T9" fmla="*/ 12 h 36"/>
              <a:gd name="T10" fmla="*/ 25 w 52"/>
              <a:gd name="T11" fmla="*/ 15 h 36"/>
              <a:gd name="T12" fmla="*/ 23 w 52"/>
              <a:gd name="T13" fmla="*/ 21 h 36"/>
              <a:gd name="T14" fmla="*/ 48 w 52"/>
              <a:gd name="T15" fmla="*/ 33 h 36"/>
              <a:gd name="T16" fmla="*/ 52 w 52"/>
              <a:gd name="T1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36">
                <a:moveTo>
                  <a:pt x="0" y="0"/>
                </a:moveTo>
                <a:lnTo>
                  <a:pt x="0" y="7"/>
                </a:lnTo>
                <a:lnTo>
                  <a:pt x="8" y="11"/>
                </a:lnTo>
                <a:lnTo>
                  <a:pt x="15" y="11"/>
                </a:lnTo>
                <a:lnTo>
                  <a:pt x="25" y="12"/>
                </a:lnTo>
                <a:lnTo>
                  <a:pt x="25" y="15"/>
                </a:lnTo>
                <a:lnTo>
                  <a:pt x="23" y="21"/>
                </a:lnTo>
                <a:lnTo>
                  <a:pt x="48" y="33"/>
                </a:lnTo>
                <a:lnTo>
                  <a:pt x="52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Line 1525">
            <a:extLst>
              <a:ext uri="{FF2B5EF4-FFF2-40B4-BE49-F238E27FC236}">
                <a16:creationId xmlns:a16="http://schemas.microsoft.com/office/drawing/2014/main" id="{288A33DB-4DEA-67B6-8EF8-91682FC26F9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4187" y="4492648"/>
            <a:ext cx="14288" cy="555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526">
            <a:extLst>
              <a:ext uri="{FF2B5EF4-FFF2-40B4-BE49-F238E27FC236}">
                <a16:creationId xmlns:a16="http://schemas.microsoft.com/office/drawing/2014/main" id="{9B140CBA-55B2-1695-86B5-585BF1BB7818}"/>
              </a:ext>
            </a:extLst>
          </p:cNvPr>
          <p:cNvSpPr>
            <a:spLocks/>
          </p:cNvSpPr>
          <p:nvPr/>
        </p:nvSpPr>
        <p:spPr bwMode="auto">
          <a:xfrm>
            <a:off x="4459331" y="5595967"/>
            <a:ext cx="20638" cy="47625"/>
          </a:xfrm>
          <a:custGeom>
            <a:avLst/>
            <a:gdLst>
              <a:gd name="T0" fmla="*/ 1 w 13"/>
              <a:gd name="T1" fmla="*/ 0 h 30"/>
              <a:gd name="T2" fmla="*/ 0 w 13"/>
              <a:gd name="T3" fmla="*/ 23 h 30"/>
              <a:gd name="T4" fmla="*/ 13 w 13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30">
                <a:moveTo>
                  <a:pt x="1" y="0"/>
                </a:moveTo>
                <a:lnTo>
                  <a:pt x="0" y="23"/>
                </a:lnTo>
                <a:lnTo>
                  <a:pt x="1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527">
            <a:extLst>
              <a:ext uri="{FF2B5EF4-FFF2-40B4-BE49-F238E27FC236}">
                <a16:creationId xmlns:a16="http://schemas.microsoft.com/office/drawing/2014/main" id="{9033C164-1C0A-255E-FF65-575EC5B73C8B}"/>
              </a:ext>
            </a:extLst>
          </p:cNvPr>
          <p:cNvSpPr>
            <a:spLocks/>
          </p:cNvSpPr>
          <p:nvPr/>
        </p:nvSpPr>
        <p:spPr bwMode="auto">
          <a:xfrm>
            <a:off x="4460918" y="5513416"/>
            <a:ext cx="69851" cy="82550"/>
          </a:xfrm>
          <a:custGeom>
            <a:avLst/>
            <a:gdLst>
              <a:gd name="T0" fmla="*/ 44 w 44"/>
              <a:gd name="T1" fmla="*/ 0 h 52"/>
              <a:gd name="T2" fmla="*/ 29 w 44"/>
              <a:gd name="T3" fmla="*/ 3 h 52"/>
              <a:gd name="T4" fmla="*/ 23 w 44"/>
              <a:gd name="T5" fmla="*/ 7 h 52"/>
              <a:gd name="T6" fmla="*/ 11 w 44"/>
              <a:gd name="T7" fmla="*/ 26 h 52"/>
              <a:gd name="T8" fmla="*/ 9 w 44"/>
              <a:gd name="T9" fmla="*/ 27 h 52"/>
              <a:gd name="T10" fmla="*/ 9 w 44"/>
              <a:gd name="T11" fmla="*/ 38 h 52"/>
              <a:gd name="T12" fmla="*/ 9 w 44"/>
              <a:gd name="T13" fmla="*/ 42 h 52"/>
              <a:gd name="T14" fmla="*/ 0 w 44"/>
              <a:gd name="T15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52">
                <a:moveTo>
                  <a:pt x="44" y="0"/>
                </a:moveTo>
                <a:lnTo>
                  <a:pt x="29" y="3"/>
                </a:lnTo>
                <a:lnTo>
                  <a:pt x="23" y="7"/>
                </a:lnTo>
                <a:lnTo>
                  <a:pt x="11" y="26"/>
                </a:lnTo>
                <a:lnTo>
                  <a:pt x="9" y="27"/>
                </a:lnTo>
                <a:lnTo>
                  <a:pt x="9" y="38"/>
                </a:lnTo>
                <a:lnTo>
                  <a:pt x="9" y="42"/>
                </a:lnTo>
                <a:lnTo>
                  <a:pt x="0" y="5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528">
            <a:extLst>
              <a:ext uri="{FF2B5EF4-FFF2-40B4-BE49-F238E27FC236}">
                <a16:creationId xmlns:a16="http://schemas.microsoft.com/office/drawing/2014/main" id="{4AE8C682-2636-07B3-959E-6EA8E95E6404}"/>
              </a:ext>
            </a:extLst>
          </p:cNvPr>
          <p:cNvSpPr>
            <a:spLocks/>
          </p:cNvSpPr>
          <p:nvPr/>
        </p:nvSpPr>
        <p:spPr bwMode="auto">
          <a:xfrm>
            <a:off x="5049886" y="5707092"/>
            <a:ext cx="19050" cy="33338"/>
          </a:xfrm>
          <a:custGeom>
            <a:avLst/>
            <a:gdLst>
              <a:gd name="T0" fmla="*/ 12 w 12"/>
              <a:gd name="T1" fmla="*/ 0 h 21"/>
              <a:gd name="T2" fmla="*/ 11 w 12"/>
              <a:gd name="T3" fmla="*/ 5 h 21"/>
              <a:gd name="T4" fmla="*/ 8 w 12"/>
              <a:gd name="T5" fmla="*/ 12 h 21"/>
              <a:gd name="T6" fmla="*/ 0 w 12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1">
                <a:moveTo>
                  <a:pt x="12" y="0"/>
                </a:moveTo>
                <a:lnTo>
                  <a:pt x="11" y="5"/>
                </a:lnTo>
                <a:lnTo>
                  <a:pt x="8" y="12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Line 1529">
            <a:extLst>
              <a:ext uri="{FF2B5EF4-FFF2-40B4-BE49-F238E27FC236}">
                <a16:creationId xmlns:a16="http://schemas.microsoft.com/office/drawing/2014/main" id="{203F34CE-6419-AEE4-51FA-43067CCFC58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65963" y="1971685"/>
            <a:ext cx="33338" cy="47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1530">
            <a:extLst>
              <a:ext uri="{FF2B5EF4-FFF2-40B4-BE49-F238E27FC236}">
                <a16:creationId xmlns:a16="http://schemas.microsoft.com/office/drawing/2014/main" id="{201081E5-A423-8D67-7A73-DED600AF69AC}"/>
              </a:ext>
            </a:extLst>
          </p:cNvPr>
          <p:cNvSpPr>
            <a:spLocks/>
          </p:cNvSpPr>
          <p:nvPr/>
        </p:nvSpPr>
        <p:spPr bwMode="auto">
          <a:xfrm>
            <a:off x="5246738" y="5356253"/>
            <a:ext cx="71438" cy="25400"/>
          </a:xfrm>
          <a:custGeom>
            <a:avLst/>
            <a:gdLst>
              <a:gd name="T0" fmla="*/ 45 w 45"/>
              <a:gd name="T1" fmla="*/ 5 h 16"/>
              <a:gd name="T2" fmla="*/ 30 w 45"/>
              <a:gd name="T3" fmla="*/ 12 h 16"/>
              <a:gd name="T4" fmla="*/ 27 w 45"/>
              <a:gd name="T5" fmla="*/ 15 h 16"/>
              <a:gd name="T6" fmla="*/ 26 w 45"/>
              <a:gd name="T7" fmla="*/ 16 h 16"/>
              <a:gd name="T8" fmla="*/ 6 w 45"/>
              <a:gd name="T9" fmla="*/ 9 h 16"/>
              <a:gd name="T10" fmla="*/ 0 w 45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16">
                <a:moveTo>
                  <a:pt x="45" y="5"/>
                </a:moveTo>
                <a:lnTo>
                  <a:pt x="30" y="12"/>
                </a:lnTo>
                <a:lnTo>
                  <a:pt x="27" y="15"/>
                </a:lnTo>
                <a:lnTo>
                  <a:pt x="26" y="16"/>
                </a:lnTo>
                <a:lnTo>
                  <a:pt x="6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531">
            <a:extLst>
              <a:ext uri="{FF2B5EF4-FFF2-40B4-BE49-F238E27FC236}">
                <a16:creationId xmlns:a16="http://schemas.microsoft.com/office/drawing/2014/main" id="{AE09968A-40B5-9F92-8DF3-04F918662158}"/>
              </a:ext>
            </a:extLst>
          </p:cNvPr>
          <p:cNvSpPr>
            <a:spLocks/>
          </p:cNvSpPr>
          <p:nvPr/>
        </p:nvSpPr>
        <p:spPr bwMode="auto">
          <a:xfrm>
            <a:off x="4164053" y="6202395"/>
            <a:ext cx="84138" cy="103188"/>
          </a:xfrm>
          <a:custGeom>
            <a:avLst/>
            <a:gdLst>
              <a:gd name="T0" fmla="*/ 53 w 53"/>
              <a:gd name="T1" fmla="*/ 0 h 65"/>
              <a:gd name="T2" fmla="*/ 50 w 53"/>
              <a:gd name="T3" fmla="*/ 0 h 65"/>
              <a:gd name="T4" fmla="*/ 48 w 53"/>
              <a:gd name="T5" fmla="*/ 1 h 65"/>
              <a:gd name="T6" fmla="*/ 40 w 53"/>
              <a:gd name="T7" fmla="*/ 4 h 65"/>
              <a:gd name="T8" fmla="*/ 38 w 53"/>
              <a:gd name="T9" fmla="*/ 4 h 65"/>
              <a:gd name="T10" fmla="*/ 30 w 53"/>
              <a:gd name="T11" fmla="*/ 18 h 65"/>
              <a:gd name="T12" fmla="*/ 0 w 53"/>
              <a:gd name="T13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" h="65">
                <a:moveTo>
                  <a:pt x="53" y="0"/>
                </a:moveTo>
                <a:lnTo>
                  <a:pt x="50" y="0"/>
                </a:lnTo>
                <a:lnTo>
                  <a:pt x="48" y="1"/>
                </a:lnTo>
                <a:lnTo>
                  <a:pt x="40" y="4"/>
                </a:lnTo>
                <a:lnTo>
                  <a:pt x="38" y="4"/>
                </a:lnTo>
                <a:lnTo>
                  <a:pt x="30" y="18"/>
                </a:lnTo>
                <a:lnTo>
                  <a:pt x="0" y="6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532">
            <a:extLst>
              <a:ext uri="{FF2B5EF4-FFF2-40B4-BE49-F238E27FC236}">
                <a16:creationId xmlns:a16="http://schemas.microsoft.com/office/drawing/2014/main" id="{0045755C-F442-7371-FCF1-936BF90E2A22}"/>
              </a:ext>
            </a:extLst>
          </p:cNvPr>
          <p:cNvSpPr>
            <a:spLocks/>
          </p:cNvSpPr>
          <p:nvPr/>
        </p:nvSpPr>
        <p:spPr bwMode="auto">
          <a:xfrm>
            <a:off x="5227688" y="5519766"/>
            <a:ext cx="49213" cy="69850"/>
          </a:xfrm>
          <a:custGeom>
            <a:avLst/>
            <a:gdLst>
              <a:gd name="T0" fmla="*/ 0 w 31"/>
              <a:gd name="T1" fmla="*/ 0 h 44"/>
              <a:gd name="T2" fmla="*/ 3 w 31"/>
              <a:gd name="T3" fmla="*/ 3 h 44"/>
              <a:gd name="T4" fmla="*/ 11 w 31"/>
              <a:gd name="T5" fmla="*/ 7 h 44"/>
              <a:gd name="T6" fmla="*/ 11 w 31"/>
              <a:gd name="T7" fmla="*/ 11 h 44"/>
              <a:gd name="T8" fmla="*/ 12 w 31"/>
              <a:gd name="T9" fmla="*/ 14 h 44"/>
              <a:gd name="T10" fmla="*/ 16 w 31"/>
              <a:gd name="T11" fmla="*/ 19 h 44"/>
              <a:gd name="T12" fmla="*/ 18 w 31"/>
              <a:gd name="T13" fmla="*/ 26 h 44"/>
              <a:gd name="T14" fmla="*/ 18 w 31"/>
              <a:gd name="T15" fmla="*/ 30 h 44"/>
              <a:gd name="T16" fmla="*/ 20 w 31"/>
              <a:gd name="T17" fmla="*/ 37 h 44"/>
              <a:gd name="T18" fmla="*/ 27 w 31"/>
              <a:gd name="T19" fmla="*/ 43 h 44"/>
              <a:gd name="T20" fmla="*/ 30 w 31"/>
              <a:gd name="T21" fmla="*/ 44 h 44"/>
              <a:gd name="T22" fmla="*/ 31 w 31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44">
                <a:moveTo>
                  <a:pt x="0" y="0"/>
                </a:moveTo>
                <a:lnTo>
                  <a:pt x="3" y="3"/>
                </a:lnTo>
                <a:lnTo>
                  <a:pt x="11" y="7"/>
                </a:lnTo>
                <a:lnTo>
                  <a:pt x="11" y="11"/>
                </a:lnTo>
                <a:lnTo>
                  <a:pt x="12" y="14"/>
                </a:lnTo>
                <a:lnTo>
                  <a:pt x="16" y="19"/>
                </a:lnTo>
                <a:lnTo>
                  <a:pt x="18" y="26"/>
                </a:lnTo>
                <a:lnTo>
                  <a:pt x="18" y="30"/>
                </a:lnTo>
                <a:lnTo>
                  <a:pt x="20" y="37"/>
                </a:lnTo>
                <a:lnTo>
                  <a:pt x="27" y="43"/>
                </a:lnTo>
                <a:lnTo>
                  <a:pt x="30" y="44"/>
                </a:lnTo>
                <a:lnTo>
                  <a:pt x="31" y="4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1533">
            <a:extLst>
              <a:ext uri="{FF2B5EF4-FFF2-40B4-BE49-F238E27FC236}">
                <a16:creationId xmlns:a16="http://schemas.microsoft.com/office/drawing/2014/main" id="{7B0AF607-5325-DE27-A2CB-C581F31B6BC8}"/>
              </a:ext>
            </a:extLst>
          </p:cNvPr>
          <p:cNvSpPr>
            <a:spLocks/>
          </p:cNvSpPr>
          <p:nvPr/>
        </p:nvSpPr>
        <p:spPr bwMode="auto">
          <a:xfrm>
            <a:off x="4622845" y="4672037"/>
            <a:ext cx="9525" cy="65088"/>
          </a:xfrm>
          <a:custGeom>
            <a:avLst/>
            <a:gdLst>
              <a:gd name="T0" fmla="*/ 4 w 6"/>
              <a:gd name="T1" fmla="*/ 41 h 41"/>
              <a:gd name="T2" fmla="*/ 4 w 6"/>
              <a:gd name="T3" fmla="*/ 34 h 41"/>
              <a:gd name="T4" fmla="*/ 4 w 6"/>
              <a:gd name="T5" fmla="*/ 28 h 41"/>
              <a:gd name="T6" fmla="*/ 4 w 6"/>
              <a:gd name="T7" fmla="*/ 27 h 41"/>
              <a:gd name="T8" fmla="*/ 4 w 6"/>
              <a:gd name="T9" fmla="*/ 16 h 41"/>
              <a:gd name="T10" fmla="*/ 6 w 6"/>
              <a:gd name="T11" fmla="*/ 4 h 41"/>
              <a:gd name="T12" fmla="*/ 3 w 6"/>
              <a:gd name="T13" fmla="*/ 2 h 41"/>
              <a:gd name="T14" fmla="*/ 0 w 6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41">
                <a:moveTo>
                  <a:pt x="4" y="41"/>
                </a:moveTo>
                <a:lnTo>
                  <a:pt x="4" y="34"/>
                </a:lnTo>
                <a:lnTo>
                  <a:pt x="4" y="28"/>
                </a:lnTo>
                <a:lnTo>
                  <a:pt x="4" y="27"/>
                </a:lnTo>
                <a:lnTo>
                  <a:pt x="4" y="16"/>
                </a:lnTo>
                <a:lnTo>
                  <a:pt x="6" y="4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534">
            <a:extLst>
              <a:ext uri="{FF2B5EF4-FFF2-40B4-BE49-F238E27FC236}">
                <a16:creationId xmlns:a16="http://schemas.microsoft.com/office/drawing/2014/main" id="{2231236D-9304-75FE-93EF-A6F973E57AD0}"/>
              </a:ext>
            </a:extLst>
          </p:cNvPr>
          <p:cNvSpPr>
            <a:spLocks/>
          </p:cNvSpPr>
          <p:nvPr/>
        </p:nvSpPr>
        <p:spPr bwMode="auto">
          <a:xfrm>
            <a:off x="4930823" y="5645179"/>
            <a:ext cx="22225" cy="98426"/>
          </a:xfrm>
          <a:custGeom>
            <a:avLst/>
            <a:gdLst>
              <a:gd name="T0" fmla="*/ 7 w 14"/>
              <a:gd name="T1" fmla="*/ 0 h 62"/>
              <a:gd name="T2" fmla="*/ 4 w 14"/>
              <a:gd name="T3" fmla="*/ 11 h 62"/>
              <a:gd name="T4" fmla="*/ 3 w 14"/>
              <a:gd name="T5" fmla="*/ 14 h 62"/>
              <a:gd name="T6" fmla="*/ 0 w 14"/>
              <a:gd name="T7" fmla="*/ 25 h 62"/>
              <a:gd name="T8" fmla="*/ 10 w 14"/>
              <a:gd name="T9" fmla="*/ 28 h 62"/>
              <a:gd name="T10" fmla="*/ 12 w 14"/>
              <a:gd name="T11" fmla="*/ 44 h 62"/>
              <a:gd name="T12" fmla="*/ 14 w 14"/>
              <a:gd name="T13" fmla="*/ 48 h 62"/>
              <a:gd name="T14" fmla="*/ 14 w 14"/>
              <a:gd name="T1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62">
                <a:moveTo>
                  <a:pt x="7" y="0"/>
                </a:moveTo>
                <a:lnTo>
                  <a:pt x="4" y="11"/>
                </a:lnTo>
                <a:lnTo>
                  <a:pt x="3" y="14"/>
                </a:lnTo>
                <a:lnTo>
                  <a:pt x="0" y="25"/>
                </a:lnTo>
                <a:lnTo>
                  <a:pt x="10" y="28"/>
                </a:lnTo>
                <a:lnTo>
                  <a:pt x="12" y="44"/>
                </a:lnTo>
                <a:lnTo>
                  <a:pt x="14" y="48"/>
                </a:lnTo>
                <a:lnTo>
                  <a:pt x="14" y="6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1535">
            <a:extLst>
              <a:ext uri="{FF2B5EF4-FFF2-40B4-BE49-F238E27FC236}">
                <a16:creationId xmlns:a16="http://schemas.microsoft.com/office/drawing/2014/main" id="{3BD0B019-D5FC-28DD-A550-B9F19ED7BDBB}"/>
              </a:ext>
            </a:extLst>
          </p:cNvPr>
          <p:cNvSpPr>
            <a:spLocks/>
          </p:cNvSpPr>
          <p:nvPr/>
        </p:nvSpPr>
        <p:spPr bwMode="auto">
          <a:xfrm>
            <a:off x="5459465" y="5580092"/>
            <a:ext cx="11113" cy="76200"/>
          </a:xfrm>
          <a:custGeom>
            <a:avLst/>
            <a:gdLst>
              <a:gd name="T0" fmla="*/ 4 w 7"/>
              <a:gd name="T1" fmla="*/ 48 h 48"/>
              <a:gd name="T2" fmla="*/ 3 w 7"/>
              <a:gd name="T3" fmla="*/ 40 h 48"/>
              <a:gd name="T4" fmla="*/ 1 w 7"/>
              <a:gd name="T5" fmla="*/ 36 h 48"/>
              <a:gd name="T6" fmla="*/ 1 w 7"/>
              <a:gd name="T7" fmla="*/ 35 h 48"/>
              <a:gd name="T8" fmla="*/ 0 w 7"/>
              <a:gd name="T9" fmla="*/ 26 h 48"/>
              <a:gd name="T10" fmla="*/ 3 w 7"/>
              <a:gd name="T11" fmla="*/ 25 h 48"/>
              <a:gd name="T12" fmla="*/ 0 w 7"/>
              <a:gd name="T13" fmla="*/ 14 h 48"/>
              <a:gd name="T14" fmla="*/ 7 w 7"/>
              <a:gd name="T15" fmla="*/ 2 h 48"/>
              <a:gd name="T16" fmla="*/ 4 w 7"/>
              <a:gd name="T1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48">
                <a:moveTo>
                  <a:pt x="4" y="48"/>
                </a:moveTo>
                <a:lnTo>
                  <a:pt x="3" y="40"/>
                </a:lnTo>
                <a:lnTo>
                  <a:pt x="1" y="36"/>
                </a:lnTo>
                <a:lnTo>
                  <a:pt x="1" y="35"/>
                </a:lnTo>
                <a:lnTo>
                  <a:pt x="0" y="26"/>
                </a:lnTo>
                <a:lnTo>
                  <a:pt x="3" y="25"/>
                </a:lnTo>
                <a:lnTo>
                  <a:pt x="0" y="14"/>
                </a:lnTo>
                <a:lnTo>
                  <a:pt x="7" y="2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1536">
            <a:extLst>
              <a:ext uri="{FF2B5EF4-FFF2-40B4-BE49-F238E27FC236}">
                <a16:creationId xmlns:a16="http://schemas.microsoft.com/office/drawing/2014/main" id="{19188735-5448-8FBA-F99B-1352E6F34FA0}"/>
              </a:ext>
            </a:extLst>
          </p:cNvPr>
          <p:cNvSpPr>
            <a:spLocks/>
          </p:cNvSpPr>
          <p:nvPr/>
        </p:nvSpPr>
        <p:spPr bwMode="auto">
          <a:xfrm>
            <a:off x="4984798" y="4240235"/>
            <a:ext cx="65088" cy="141288"/>
          </a:xfrm>
          <a:custGeom>
            <a:avLst/>
            <a:gdLst>
              <a:gd name="T0" fmla="*/ 3 w 41"/>
              <a:gd name="T1" fmla="*/ 0 h 89"/>
              <a:gd name="T2" fmla="*/ 3 w 41"/>
              <a:gd name="T3" fmla="*/ 3 h 89"/>
              <a:gd name="T4" fmla="*/ 0 w 41"/>
              <a:gd name="T5" fmla="*/ 6 h 89"/>
              <a:gd name="T6" fmla="*/ 1 w 41"/>
              <a:gd name="T7" fmla="*/ 11 h 89"/>
              <a:gd name="T8" fmla="*/ 10 w 41"/>
              <a:gd name="T9" fmla="*/ 9 h 89"/>
              <a:gd name="T10" fmla="*/ 14 w 41"/>
              <a:gd name="T11" fmla="*/ 9 h 89"/>
              <a:gd name="T12" fmla="*/ 15 w 41"/>
              <a:gd name="T13" fmla="*/ 15 h 89"/>
              <a:gd name="T14" fmla="*/ 15 w 41"/>
              <a:gd name="T15" fmla="*/ 25 h 89"/>
              <a:gd name="T16" fmla="*/ 21 w 41"/>
              <a:gd name="T17" fmla="*/ 29 h 89"/>
              <a:gd name="T18" fmla="*/ 19 w 41"/>
              <a:gd name="T19" fmla="*/ 32 h 89"/>
              <a:gd name="T20" fmla="*/ 22 w 41"/>
              <a:gd name="T21" fmla="*/ 34 h 89"/>
              <a:gd name="T22" fmla="*/ 15 w 41"/>
              <a:gd name="T23" fmla="*/ 39 h 89"/>
              <a:gd name="T24" fmla="*/ 15 w 41"/>
              <a:gd name="T25" fmla="*/ 51 h 89"/>
              <a:gd name="T26" fmla="*/ 19 w 41"/>
              <a:gd name="T27" fmla="*/ 55 h 89"/>
              <a:gd name="T28" fmla="*/ 25 w 41"/>
              <a:gd name="T29" fmla="*/ 55 h 89"/>
              <a:gd name="T30" fmla="*/ 31 w 41"/>
              <a:gd name="T31" fmla="*/ 54 h 89"/>
              <a:gd name="T32" fmla="*/ 36 w 41"/>
              <a:gd name="T33" fmla="*/ 60 h 89"/>
              <a:gd name="T34" fmla="*/ 33 w 41"/>
              <a:gd name="T35" fmla="*/ 66 h 89"/>
              <a:gd name="T36" fmla="*/ 38 w 41"/>
              <a:gd name="T37" fmla="*/ 71 h 89"/>
              <a:gd name="T38" fmla="*/ 37 w 41"/>
              <a:gd name="T39" fmla="*/ 75 h 89"/>
              <a:gd name="T40" fmla="*/ 37 w 41"/>
              <a:gd name="T41" fmla="*/ 85 h 89"/>
              <a:gd name="T42" fmla="*/ 41 w 41"/>
              <a:gd name="T43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89">
                <a:moveTo>
                  <a:pt x="3" y="0"/>
                </a:moveTo>
                <a:lnTo>
                  <a:pt x="3" y="3"/>
                </a:lnTo>
                <a:lnTo>
                  <a:pt x="0" y="6"/>
                </a:lnTo>
                <a:lnTo>
                  <a:pt x="1" y="11"/>
                </a:lnTo>
                <a:lnTo>
                  <a:pt x="10" y="9"/>
                </a:lnTo>
                <a:lnTo>
                  <a:pt x="14" y="9"/>
                </a:lnTo>
                <a:lnTo>
                  <a:pt x="15" y="15"/>
                </a:lnTo>
                <a:lnTo>
                  <a:pt x="15" y="25"/>
                </a:lnTo>
                <a:lnTo>
                  <a:pt x="21" y="29"/>
                </a:lnTo>
                <a:lnTo>
                  <a:pt x="19" y="32"/>
                </a:lnTo>
                <a:lnTo>
                  <a:pt x="22" y="34"/>
                </a:lnTo>
                <a:lnTo>
                  <a:pt x="15" y="39"/>
                </a:lnTo>
                <a:lnTo>
                  <a:pt x="15" y="51"/>
                </a:lnTo>
                <a:lnTo>
                  <a:pt x="19" y="55"/>
                </a:lnTo>
                <a:lnTo>
                  <a:pt x="25" y="55"/>
                </a:lnTo>
                <a:lnTo>
                  <a:pt x="31" y="54"/>
                </a:lnTo>
                <a:lnTo>
                  <a:pt x="36" y="60"/>
                </a:lnTo>
                <a:lnTo>
                  <a:pt x="33" y="66"/>
                </a:lnTo>
                <a:lnTo>
                  <a:pt x="38" y="71"/>
                </a:lnTo>
                <a:lnTo>
                  <a:pt x="37" y="75"/>
                </a:lnTo>
                <a:lnTo>
                  <a:pt x="37" y="85"/>
                </a:lnTo>
                <a:lnTo>
                  <a:pt x="41" y="8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537">
            <a:extLst>
              <a:ext uri="{FF2B5EF4-FFF2-40B4-BE49-F238E27FC236}">
                <a16:creationId xmlns:a16="http://schemas.microsoft.com/office/drawing/2014/main" id="{E77502A1-7DDD-28A3-E0E3-8CECAA3F98A5}"/>
              </a:ext>
            </a:extLst>
          </p:cNvPr>
          <p:cNvSpPr>
            <a:spLocks/>
          </p:cNvSpPr>
          <p:nvPr/>
        </p:nvSpPr>
        <p:spPr bwMode="auto">
          <a:xfrm>
            <a:off x="5794431" y="3451243"/>
            <a:ext cx="95251" cy="6350"/>
          </a:xfrm>
          <a:custGeom>
            <a:avLst/>
            <a:gdLst>
              <a:gd name="T0" fmla="*/ 0 w 60"/>
              <a:gd name="T1" fmla="*/ 0 h 4"/>
              <a:gd name="T2" fmla="*/ 15 w 60"/>
              <a:gd name="T3" fmla="*/ 1 h 4"/>
              <a:gd name="T4" fmla="*/ 28 w 60"/>
              <a:gd name="T5" fmla="*/ 2 h 4"/>
              <a:gd name="T6" fmla="*/ 32 w 60"/>
              <a:gd name="T7" fmla="*/ 4 h 4"/>
              <a:gd name="T8" fmla="*/ 34 w 60"/>
              <a:gd name="T9" fmla="*/ 4 h 4"/>
              <a:gd name="T10" fmla="*/ 36 w 60"/>
              <a:gd name="T11" fmla="*/ 4 h 4"/>
              <a:gd name="T12" fmla="*/ 50 w 60"/>
              <a:gd name="T13" fmla="*/ 0 h 4"/>
              <a:gd name="T14" fmla="*/ 60 w 60"/>
              <a:gd name="T1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4">
                <a:moveTo>
                  <a:pt x="0" y="0"/>
                </a:moveTo>
                <a:lnTo>
                  <a:pt x="15" y="1"/>
                </a:lnTo>
                <a:lnTo>
                  <a:pt x="28" y="2"/>
                </a:lnTo>
                <a:lnTo>
                  <a:pt x="32" y="4"/>
                </a:lnTo>
                <a:lnTo>
                  <a:pt x="34" y="4"/>
                </a:lnTo>
                <a:lnTo>
                  <a:pt x="36" y="4"/>
                </a:lnTo>
                <a:lnTo>
                  <a:pt x="50" y="0"/>
                </a:lnTo>
                <a:lnTo>
                  <a:pt x="60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1538">
            <a:extLst>
              <a:ext uri="{FF2B5EF4-FFF2-40B4-BE49-F238E27FC236}">
                <a16:creationId xmlns:a16="http://schemas.microsoft.com/office/drawing/2014/main" id="{2F04E05B-9E17-F6A7-D68C-49CB30974C92}"/>
              </a:ext>
            </a:extLst>
          </p:cNvPr>
          <p:cNvSpPr>
            <a:spLocks/>
          </p:cNvSpPr>
          <p:nvPr/>
        </p:nvSpPr>
        <p:spPr bwMode="auto">
          <a:xfrm>
            <a:off x="4867322" y="5513416"/>
            <a:ext cx="38100" cy="88900"/>
          </a:xfrm>
          <a:custGeom>
            <a:avLst/>
            <a:gdLst>
              <a:gd name="T0" fmla="*/ 0 w 24"/>
              <a:gd name="T1" fmla="*/ 0 h 56"/>
              <a:gd name="T2" fmla="*/ 0 w 24"/>
              <a:gd name="T3" fmla="*/ 11 h 56"/>
              <a:gd name="T4" fmla="*/ 2 w 24"/>
              <a:gd name="T5" fmla="*/ 21 h 56"/>
              <a:gd name="T6" fmla="*/ 0 w 24"/>
              <a:gd name="T7" fmla="*/ 26 h 56"/>
              <a:gd name="T8" fmla="*/ 5 w 24"/>
              <a:gd name="T9" fmla="*/ 26 h 56"/>
              <a:gd name="T10" fmla="*/ 21 w 24"/>
              <a:gd name="T11" fmla="*/ 40 h 56"/>
              <a:gd name="T12" fmla="*/ 24 w 24"/>
              <a:gd name="T13" fmla="*/ 44 h 56"/>
              <a:gd name="T14" fmla="*/ 24 w 24"/>
              <a:gd name="T15" fmla="*/ 48 h 56"/>
              <a:gd name="T16" fmla="*/ 24 w 24"/>
              <a:gd name="T17" fmla="*/ 52 h 56"/>
              <a:gd name="T18" fmla="*/ 24 w 24"/>
              <a:gd name="T1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56">
                <a:moveTo>
                  <a:pt x="0" y="0"/>
                </a:moveTo>
                <a:lnTo>
                  <a:pt x="0" y="11"/>
                </a:lnTo>
                <a:lnTo>
                  <a:pt x="2" y="21"/>
                </a:lnTo>
                <a:lnTo>
                  <a:pt x="0" y="26"/>
                </a:lnTo>
                <a:lnTo>
                  <a:pt x="5" y="26"/>
                </a:lnTo>
                <a:lnTo>
                  <a:pt x="21" y="40"/>
                </a:lnTo>
                <a:lnTo>
                  <a:pt x="24" y="44"/>
                </a:lnTo>
                <a:lnTo>
                  <a:pt x="24" y="48"/>
                </a:lnTo>
                <a:lnTo>
                  <a:pt x="24" y="52"/>
                </a:lnTo>
                <a:lnTo>
                  <a:pt x="24" y="5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1539">
            <a:extLst>
              <a:ext uri="{FF2B5EF4-FFF2-40B4-BE49-F238E27FC236}">
                <a16:creationId xmlns:a16="http://schemas.microsoft.com/office/drawing/2014/main" id="{B444C115-A78F-7042-4138-D28E64C99DA9}"/>
              </a:ext>
            </a:extLst>
          </p:cNvPr>
          <p:cNvSpPr>
            <a:spLocks/>
          </p:cNvSpPr>
          <p:nvPr/>
        </p:nvSpPr>
        <p:spPr bwMode="auto">
          <a:xfrm>
            <a:off x="4846685" y="4022746"/>
            <a:ext cx="31750" cy="104776"/>
          </a:xfrm>
          <a:custGeom>
            <a:avLst/>
            <a:gdLst>
              <a:gd name="T0" fmla="*/ 20 w 20"/>
              <a:gd name="T1" fmla="*/ 66 h 66"/>
              <a:gd name="T2" fmla="*/ 9 w 20"/>
              <a:gd name="T3" fmla="*/ 47 h 66"/>
              <a:gd name="T4" fmla="*/ 0 w 20"/>
              <a:gd name="T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66">
                <a:moveTo>
                  <a:pt x="20" y="66"/>
                </a:moveTo>
                <a:lnTo>
                  <a:pt x="9" y="4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1540">
            <a:extLst>
              <a:ext uri="{FF2B5EF4-FFF2-40B4-BE49-F238E27FC236}">
                <a16:creationId xmlns:a16="http://schemas.microsoft.com/office/drawing/2014/main" id="{DA3C81AE-C28A-AC61-E051-0891D365C453}"/>
              </a:ext>
            </a:extLst>
          </p:cNvPr>
          <p:cNvSpPr>
            <a:spLocks/>
          </p:cNvSpPr>
          <p:nvPr/>
        </p:nvSpPr>
        <p:spPr bwMode="auto">
          <a:xfrm>
            <a:off x="4714921" y="4821263"/>
            <a:ext cx="77788" cy="106363"/>
          </a:xfrm>
          <a:custGeom>
            <a:avLst/>
            <a:gdLst>
              <a:gd name="T0" fmla="*/ 46 w 49"/>
              <a:gd name="T1" fmla="*/ 67 h 67"/>
              <a:gd name="T2" fmla="*/ 49 w 49"/>
              <a:gd name="T3" fmla="*/ 64 h 67"/>
              <a:gd name="T4" fmla="*/ 43 w 49"/>
              <a:gd name="T5" fmla="*/ 43 h 67"/>
              <a:gd name="T6" fmla="*/ 35 w 49"/>
              <a:gd name="T7" fmla="*/ 39 h 67"/>
              <a:gd name="T8" fmla="*/ 34 w 49"/>
              <a:gd name="T9" fmla="*/ 39 h 67"/>
              <a:gd name="T10" fmla="*/ 31 w 49"/>
              <a:gd name="T11" fmla="*/ 41 h 67"/>
              <a:gd name="T12" fmla="*/ 30 w 49"/>
              <a:gd name="T13" fmla="*/ 42 h 67"/>
              <a:gd name="T14" fmla="*/ 25 w 49"/>
              <a:gd name="T15" fmla="*/ 43 h 67"/>
              <a:gd name="T16" fmla="*/ 24 w 49"/>
              <a:gd name="T17" fmla="*/ 45 h 67"/>
              <a:gd name="T18" fmla="*/ 19 w 49"/>
              <a:gd name="T19" fmla="*/ 42 h 67"/>
              <a:gd name="T20" fmla="*/ 9 w 49"/>
              <a:gd name="T21" fmla="*/ 37 h 67"/>
              <a:gd name="T22" fmla="*/ 4 w 49"/>
              <a:gd name="T23" fmla="*/ 34 h 67"/>
              <a:gd name="T24" fmla="*/ 4 w 49"/>
              <a:gd name="T25" fmla="*/ 33 h 67"/>
              <a:gd name="T26" fmla="*/ 0 w 49"/>
              <a:gd name="T27" fmla="*/ 9 h 67"/>
              <a:gd name="T28" fmla="*/ 1 w 49"/>
              <a:gd name="T29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" h="67">
                <a:moveTo>
                  <a:pt x="46" y="67"/>
                </a:moveTo>
                <a:lnTo>
                  <a:pt x="49" y="64"/>
                </a:lnTo>
                <a:lnTo>
                  <a:pt x="43" y="43"/>
                </a:lnTo>
                <a:lnTo>
                  <a:pt x="35" y="39"/>
                </a:lnTo>
                <a:lnTo>
                  <a:pt x="34" y="39"/>
                </a:lnTo>
                <a:lnTo>
                  <a:pt x="31" y="41"/>
                </a:lnTo>
                <a:lnTo>
                  <a:pt x="30" y="42"/>
                </a:lnTo>
                <a:lnTo>
                  <a:pt x="25" y="43"/>
                </a:lnTo>
                <a:lnTo>
                  <a:pt x="24" y="45"/>
                </a:lnTo>
                <a:lnTo>
                  <a:pt x="19" y="42"/>
                </a:lnTo>
                <a:lnTo>
                  <a:pt x="9" y="37"/>
                </a:lnTo>
                <a:lnTo>
                  <a:pt x="4" y="34"/>
                </a:lnTo>
                <a:lnTo>
                  <a:pt x="4" y="33"/>
                </a:lnTo>
                <a:lnTo>
                  <a:pt x="0" y="9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1541">
            <a:extLst>
              <a:ext uri="{FF2B5EF4-FFF2-40B4-BE49-F238E27FC236}">
                <a16:creationId xmlns:a16="http://schemas.microsoft.com/office/drawing/2014/main" id="{717626F4-353C-9F91-2225-CDC102702677}"/>
              </a:ext>
            </a:extLst>
          </p:cNvPr>
          <p:cNvSpPr>
            <a:spLocks/>
          </p:cNvSpPr>
          <p:nvPr/>
        </p:nvSpPr>
        <p:spPr bwMode="auto">
          <a:xfrm>
            <a:off x="4513306" y="4656162"/>
            <a:ext cx="109539" cy="22225"/>
          </a:xfrm>
          <a:custGeom>
            <a:avLst/>
            <a:gdLst>
              <a:gd name="T0" fmla="*/ 69 w 69"/>
              <a:gd name="T1" fmla="*/ 10 h 14"/>
              <a:gd name="T2" fmla="*/ 56 w 69"/>
              <a:gd name="T3" fmla="*/ 4 h 14"/>
              <a:gd name="T4" fmla="*/ 56 w 69"/>
              <a:gd name="T5" fmla="*/ 0 h 14"/>
              <a:gd name="T6" fmla="*/ 46 w 69"/>
              <a:gd name="T7" fmla="*/ 6 h 14"/>
              <a:gd name="T8" fmla="*/ 35 w 69"/>
              <a:gd name="T9" fmla="*/ 4 h 14"/>
              <a:gd name="T10" fmla="*/ 31 w 69"/>
              <a:gd name="T11" fmla="*/ 11 h 14"/>
              <a:gd name="T12" fmla="*/ 19 w 69"/>
              <a:gd name="T13" fmla="*/ 8 h 14"/>
              <a:gd name="T14" fmla="*/ 5 w 69"/>
              <a:gd name="T15" fmla="*/ 14 h 14"/>
              <a:gd name="T16" fmla="*/ 0 w 69"/>
              <a:gd name="T17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14">
                <a:moveTo>
                  <a:pt x="69" y="10"/>
                </a:moveTo>
                <a:lnTo>
                  <a:pt x="56" y="4"/>
                </a:lnTo>
                <a:lnTo>
                  <a:pt x="56" y="0"/>
                </a:lnTo>
                <a:lnTo>
                  <a:pt x="46" y="6"/>
                </a:lnTo>
                <a:lnTo>
                  <a:pt x="35" y="4"/>
                </a:lnTo>
                <a:lnTo>
                  <a:pt x="31" y="11"/>
                </a:lnTo>
                <a:lnTo>
                  <a:pt x="19" y="8"/>
                </a:lnTo>
                <a:lnTo>
                  <a:pt x="5" y="14"/>
                </a:lnTo>
                <a:lnTo>
                  <a:pt x="0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1542">
            <a:extLst>
              <a:ext uri="{FF2B5EF4-FFF2-40B4-BE49-F238E27FC236}">
                <a16:creationId xmlns:a16="http://schemas.microsoft.com/office/drawing/2014/main" id="{2CAC6134-9994-A247-9D5A-DC8A05F9E47C}"/>
              </a:ext>
            </a:extLst>
          </p:cNvPr>
          <p:cNvSpPr>
            <a:spLocks/>
          </p:cNvSpPr>
          <p:nvPr/>
        </p:nvSpPr>
        <p:spPr bwMode="auto">
          <a:xfrm>
            <a:off x="5178475" y="5802343"/>
            <a:ext cx="7938" cy="26988"/>
          </a:xfrm>
          <a:custGeom>
            <a:avLst/>
            <a:gdLst>
              <a:gd name="T0" fmla="*/ 5 w 5"/>
              <a:gd name="T1" fmla="*/ 17 h 17"/>
              <a:gd name="T2" fmla="*/ 2 w 5"/>
              <a:gd name="T3" fmla="*/ 13 h 17"/>
              <a:gd name="T4" fmla="*/ 0 w 5"/>
              <a:gd name="T5" fmla="*/ 12 h 17"/>
              <a:gd name="T6" fmla="*/ 1 w 5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7">
                <a:moveTo>
                  <a:pt x="5" y="17"/>
                </a:moveTo>
                <a:lnTo>
                  <a:pt x="2" y="13"/>
                </a:lnTo>
                <a:lnTo>
                  <a:pt x="0" y="12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1543">
            <a:extLst>
              <a:ext uri="{FF2B5EF4-FFF2-40B4-BE49-F238E27FC236}">
                <a16:creationId xmlns:a16="http://schemas.microsoft.com/office/drawing/2014/main" id="{E65426DA-B1CD-BFE8-D706-A273EE863086}"/>
              </a:ext>
            </a:extLst>
          </p:cNvPr>
          <p:cNvSpPr>
            <a:spLocks/>
          </p:cNvSpPr>
          <p:nvPr/>
        </p:nvSpPr>
        <p:spPr bwMode="auto">
          <a:xfrm>
            <a:off x="4864147" y="6018244"/>
            <a:ext cx="3175" cy="25400"/>
          </a:xfrm>
          <a:custGeom>
            <a:avLst/>
            <a:gdLst>
              <a:gd name="T0" fmla="*/ 0 w 2"/>
              <a:gd name="T1" fmla="*/ 0 h 16"/>
              <a:gd name="T2" fmla="*/ 0 w 2"/>
              <a:gd name="T3" fmla="*/ 3 h 16"/>
              <a:gd name="T4" fmla="*/ 2 w 2"/>
              <a:gd name="T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6">
                <a:moveTo>
                  <a:pt x="0" y="0"/>
                </a:moveTo>
                <a:lnTo>
                  <a:pt x="0" y="3"/>
                </a:lnTo>
                <a:lnTo>
                  <a:pt x="2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1544">
            <a:extLst>
              <a:ext uri="{FF2B5EF4-FFF2-40B4-BE49-F238E27FC236}">
                <a16:creationId xmlns:a16="http://schemas.microsoft.com/office/drawing/2014/main" id="{B80CB6C9-1073-A139-2A56-56B46B2FC29B}"/>
              </a:ext>
            </a:extLst>
          </p:cNvPr>
          <p:cNvSpPr>
            <a:spLocks/>
          </p:cNvSpPr>
          <p:nvPr/>
        </p:nvSpPr>
        <p:spPr bwMode="auto">
          <a:xfrm>
            <a:off x="4567282" y="5802343"/>
            <a:ext cx="14288" cy="98426"/>
          </a:xfrm>
          <a:custGeom>
            <a:avLst/>
            <a:gdLst>
              <a:gd name="T0" fmla="*/ 0 w 9"/>
              <a:gd name="T1" fmla="*/ 0 h 62"/>
              <a:gd name="T2" fmla="*/ 1 w 9"/>
              <a:gd name="T3" fmla="*/ 19 h 62"/>
              <a:gd name="T4" fmla="*/ 3 w 9"/>
              <a:gd name="T5" fmla="*/ 20 h 62"/>
              <a:gd name="T6" fmla="*/ 8 w 9"/>
              <a:gd name="T7" fmla="*/ 30 h 62"/>
              <a:gd name="T8" fmla="*/ 3 w 9"/>
              <a:gd name="T9" fmla="*/ 32 h 62"/>
              <a:gd name="T10" fmla="*/ 0 w 9"/>
              <a:gd name="T11" fmla="*/ 43 h 62"/>
              <a:gd name="T12" fmla="*/ 0 w 9"/>
              <a:gd name="T13" fmla="*/ 45 h 62"/>
              <a:gd name="T14" fmla="*/ 9 w 9"/>
              <a:gd name="T1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62">
                <a:moveTo>
                  <a:pt x="0" y="0"/>
                </a:moveTo>
                <a:lnTo>
                  <a:pt x="1" y="19"/>
                </a:lnTo>
                <a:lnTo>
                  <a:pt x="3" y="20"/>
                </a:lnTo>
                <a:lnTo>
                  <a:pt x="8" y="30"/>
                </a:lnTo>
                <a:lnTo>
                  <a:pt x="3" y="32"/>
                </a:lnTo>
                <a:lnTo>
                  <a:pt x="0" y="43"/>
                </a:lnTo>
                <a:lnTo>
                  <a:pt x="0" y="45"/>
                </a:lnTo>
                <a:lnTo>
                  <a:pt x="9" y="6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1545">
            <a:extLst>
              <a:ext uri="{FF2B5EF4-FFF2-40B4-BE49-F238E27FC236}">
                <a16:creationId xmlns:a16="http://schemas.microsoft.com/office/drawing/2014/main" id="{BAA26B21-9F29-F6D6-B088-863ECE4550E9}"/>
              </a:ext>
            </a:extLst>
          </p:cNvPr>
          <p:cNvSpPr>
            <a:spLocks/>
          </p:cNvSpPr>
          <p:nvPr/>
        </p:nvSpPr>
        <p:spPr bwMode="auto">
          <a:xfrm>
            <a:off x="4138653" y="5567392"/>
            <a:ext cx="33338" cy="30163"/>
          </a:xfrm>
          <a:custGeom>
            <a:avLst/>
            <a:gdLst>
              <a:gd name="T0" fmla="*/ 21 w 21"/>
              <a:gd name="T1" fmla="*/ 17 h 19"/>
              <a:gd name="T2" fmla="*/ 12 w 21"/>
              <a:gd name="T3" fmla="*/ 19 h 19"/>
              <a:gd name="T4" fmla="*/ 6 w 21"/>
              <a:gd name="T5" fmla="*/ 15 h 19"/>
              <a:gd name="T6" fmla="*/ 5 w 21"/>
              <a:gd name="T7" fmla="*/ 14 h 19"/>
              <a:gd name="T8" fmla="*/ 0 w 21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9">
                <a:moveTo>
                  <a:pt x="21" y="17"/>
                </a:moveTo>
                <a:lnTo>
                  <a:pt x="12" y="19"/>
                </a:lnTo>
                <a:lnTo>
                  <a:pt x="6" y="15"/>
                </a:lnTo>
                <a:lnTo>
                  <a:pt x="5" y="1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1546">
            <a:extLst>
              <a:ext uri="{FF2B5EF4-FFF2-40B4-BE49-F238E27FC236}">
                <a16:creationId xmlns:a16="http://schemas.microsoft.com/office/drawing/2014/main" id="{D605F8BE-28B6-869C-63F9-65006E07EB54}"/>
              </a:ext>
            </a:extLst>
          </p:cNvPr>
          <p:cNvSpPr>
            <a:spLocks/>
          </p:cNvSpPr>
          <p:nvPr/>
        </p:nvSpPr>
        <p:spPr bwMode="auto">
          <a:xfrm>
            <a:off x="5078462" y="5703917"/>
            <a:ext cx="55563" cy="12700"/>
          </a:xfrm>
          <a:custGeom>
            <a:avLst/>
            <a:gdLst>
              <a:gd name="T0" fmla="*/ 35 w 35"/>
              <a:gd name="T1" fmla="*/ 3 h 8"/>
              <a:gd name="T2" fmla="*/ 33 w 35"/>
              <a:gd name="T3" fmla="*/ 3 h 8"/>
              <a:gd name="T4" fmla="*/ 30 w 35"/>
              <a:gd name="T5" fmla="*/ 2 h 8"/>
              <a:gd name="T6" fmla="*/ 24 w 35"/>
              <a:gd name="T7" fmla="*/ 3 h 8"/>
              <a:gd name="T8" fmla="*/ 22 w 35"/>
              <a:gd name="T9" fmla="*/ 3 h 8"/>
              <a:gd name="T10" fmla="*/ 16 w 35"/>
              <a:gd name="T11" fmla="*/ 2 h 8"/>
              <a:gd name="T12" fmla="*/ 11 w 35"/>
              <a:gd name="T13" fmla="*/ 0 h 8"/>
              <a:gd name="T14" fmla="*/ 7 w 35"/>
              <a:gd name="T15" fmla="*/ 8 h 8"/>
              <a:gd name="T16" fmla="*/ 0 w 35"/>
              <a:gd name="T1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8">
                <a:moveTo>
                  <a:pt x="35" y="3"/>
                </a:moveTo>
                <a:lnTo>
                  <a:pt x="33" y="3"/>
                </a:lnTo>
                <a:lnTo>
                  <a:pt x="30" y="2"/>
                </a:lnTo>
                <a:lnTo>
                  <a:pt x="24" y="3"/>
                </a:lnTo>
                <a:lnTo>
                  <a:pt x="22" y="3"/>
                </a:lnTo>
                <a:lnTo>
                  <a:pt x="16" y="2"/>
                </a:lnTo>
                <a:lnTo>
                  <a:pt x="11" y="0"/>
                </a:lnTo>
                <a:lnTo>
                  <a:pt x="7" y="8"/>
                </a:lnTo>
                <a:lnTo>
                  <a:pt x="0" y="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1547">
            <a:extLst>
              <a:ext uri="{FF2B5EF4-FFF2-40B4-BE49-F238E27FC236}">
                <a16:creationId xmlns:a16="http://schemas.microsoft.com/office/drawing/2014/main" id="{31FC797E-E683-5407-1381-035BB9BACFE4}"/>
              </a:ext>
            </a:extLst>
          </p:cNvPr>
          <p:cNvSpPr>
            <a:spLocks/>
          </p:cNvSpPr>
          <p:nvPr/>
        </p:nvSpPr>
        <p:spPr bwMode="auto">
          <a:xfrm>
            <a:off x="5234038" y="5359428"/>
            <a:ext cx="52388" cy="74613"/>
          </a:xfrm>
          <a:custGeom>
            <a:avLst/>
            <a:gdLst>
              <a:gd name="T0" fmla="*/ 7 w 33"/>
              <a:gd name="T1" fmla="*/ 0 h 47"/>
              <a:gd name="T2" fmla="*/ 4 w 33"/>
              <a:gd name="T3" fmla="*/ 7 h 47"/>
              <a:gd name="T4" fmla="*/ 5 w 33"/>
              <a:gd name="T5" fmla="*/ 15 h 47"/>
              <a:gd name="T6" fmla="*/ 0 w 33"/>
              <a:gd name="T7" fmla="*/ 21 h 47"/>
              <a:gd name="T8" fmla="*/ 19 w 33"/>
              <a:gd name="T9" fmla="*/ 24 h 47"/>
              <a:gd name="T10" fmla="*/ 30 w 33"/>
              <a:gd name="T11" fmla="*/ 33 h 47"/>
              <a:gd name="T12" fmla="*/ 29 w 33"/>
              <a:gd name="T13" fmla="*/ 39 h 47"/>
              <a:gd name="T14" fmla="*/ 33 w 33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47">
                <a:moveTo>
                  <a:pt x="7" y="0"/>
                </a:moveTo>
                <a:lnTo>
                  <a:pt x="4" y="7"/>
                </a:lnTo>
                <a:lnTo>
                  <a:pt x="5" y="15"/>
                </a:lnTo>
                <a:lnTo>
                  <a:pt x="0" y="21"/>
                </a:lnTo>
                <a:lnTo>
                  <a:pt x="19" y="24"/>
                </a:lnTo>
                <a:lnTo>
                  <a:pt x="30" y="33"/>
                </a:lnTo>
                <a:lnTo>
                  <a:pt x="29" y="39"/>
                </a:lnTo>
                <a:lnTo>
                  <a:pt x="33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1548">
            <a:extLst>
              <a:ext uri="{FF2B5EF4-FFF2-40B4-BE49-F238E27FC236}">
                <a16:creationId xmlns:a16="http://schemas.microsoft.com/office/drawing/2014/main" id="{A1C8831C-73A1-7EAA-B5F8-5B9A6AA48D7D}"/>
              </a:ext>
            </a:extLst>
          </p:cNvPr>
          <p:cNvSpPr>
            <a:spLocks/>
          </p:cNvSpPr>
          <p:nvPr/>
        </p:nvSpPr>
        <p:spPr bwMode="auto">
          <a:xfrm>
            <a:off x="6319898" y="1565283"/>
            <a:ext cx="38100" cy="119063"/>
          </a:xfrm>
          <a:custGeom>
            <a:avLst/>
            <a:gdLst>
              <a:gd name="T0" fmla="*/ 19 w 24"/>
              <a:gd name="T1" fmla="*/ 75 h 75"/>
              <a:gd name="T2" fmla="*/ 20 w 24"/>
              <a:gd name="T3" fmla="*/ 68 h 75"/>
              <a:gd name="T4" fmla="*/ 24 w 24"/>
              <a:gd name="T5" fmla="*/ 46 h 75"/>
              <a:gd name="T6" fmla="*/ 0 w 24"/>
              <a:gd name="T7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75">
                <a:moveTo>
                  <a:pt x="19" y="75"/>
                </a:moveTo>
                <a:lnTo>
                  <a:pt x="20" y="68"/>
                </a:lnTo>
                <a:lnTo>
                  <a:pt x="24" y="4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1549">
            <a:extLst>
              <a:ext uri="{FF2B5EF4-FFF2-40B4-BE49-F238E27FC236}">
                <a16:creationId xmlns:a16="http://schemas.microsoft.com/office/drawing/2014/main" id="{7B4F1BCC-5899-A1B0-B85E-8147D6A4CBC1}"/>
              </a:ext>
            </a:extLst>
          </p:cNvPr>
          <p:cNvSpPr>
            <a:spLocks/>
          </p:cNvSpPr>
          <p:nvPr/>
        </p:nvSpPr>
        <p:spPr bwMode="auto">
          <a:xfrm>
            <a:off x="6494525" y="1978035"/>
            <a:ext cx="30163" cy="17463"/>
          </a:xfrm>
          <a:custGeom>
            <a:avLst/>
            <a:gdLst>
              <a:gd name="T0" fmla="*/ 0 w 19"/>
              <a:gd name="T1" fmla="*/ 11 h 11"/>
              <a:gd name="T2" fmla="*/ 10 w 19"/>
              <a:gd name="T3" fmla="*/ 6 h 11"/>
              <a:gd name="T4" fmla="*/ 12 w 19"/>
              <a:gd name="T5" fmla="*/ 6 h 11"/>
              <a:gd name="T6" fmla="*/ 19 w 1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10" y="6"/>
                </a:lnTo>
                <a:lnTo>
                  <a:pt x="12" y="6"/>
                </a:lnTo>
                <a:lnTo>
                  <a:pt x="1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1550">
            <a:extLst>
              <a:ext uri="{FF2B5EF4-FFF2-40B4-BE49-F238E27FC236}">
                <a16:creationId xmlns:a16="http://schemas.microsoft.com/office/drawing/2014/main" id="{2812AD1A-FE81-64A1-1892-7861DD0FF49F}"/>
              </a:ext>
            </a:extLst>
          </p:cNvPr>
          <p:cNvSpPr>
            <a:spLocks/>
          </p:cNvSpPr>
          <p:nvPr/>
        </p:nvSpPr>
        <p:spPr bwMode="auto">
          <a:xfrm>
            <a:off x="5010199" y="5786468"/>
            <a:ext cx="68263" cy="22225"/>
          </a:xfrm>
          <a:custGeom>
            <a:avLst/>
            <a:gdLst>
              <a:gd name="T0" fmla="*/ 43 w 43"/>
              <a:gd name="T1" fmla="*/ 1 h 14"/>
              <a:gd name="T2" fmla="*/ 36 w 43"/>
              <a:gd name="T3" fmla="*/ 4 h 14"/>
              <a:gd name="T4" fmla="*/ 35 w 43"/>
              <a:gd name="T5" fmla="*/ 5 h 14"/>
              <a:gd name="T6" fmla="*/ 33 w 43"/>
              <a:gd name="T7" fmla="*/ 4 h 14"/>
              <a:gd name="T8" fmla="*/ 28 w 43"/>
              <a:gd name="T9" fmla="*/ 1 h 14"/>
              <a:gd name="T10" fmla="*/ 24 w 43"/>
              <a:gd name="T11" fmla="*/ 4 h 14"/>
              <a:gd name="T12" fmla="*/ 9 w 43"/>
              <a:gd name="T13" fmla="*/ 0 h 14"/>
              <a:gd name="T14" fmla="*/ 0 w 43"/>
              <a:gd name="T15" fmla="*/ 3 h 14"/>
              <a:gd name="T16" fmla="*/ 2 w 43"/>
              <a:gd name="T17" fmla="*/ 8 h 14"/>
              <a:gd name="T18" fmla="*/ 3 w 43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" h="14">
                <a:moveTo>
                  <a:pt x="43" y="1"/>
                </a:moveTo>
                <a:lnTo>
                  <a:pt x="36" y="4"/>
                </a:lnTo>
                <a:lnTo>
                  <a:pt x="35" y="5"/>
                </a:lnTo>
                <a:lnTo>
                  <a:pt x="33" y="4"/>
                </a:lnTo>
                <a:lnTo>
                  <a:pt x="28" y="1"/>
                </a:lnTo>
                <a:lnTo>
                  <a:pt x="24" y="4"/>
                </a:lnTo>
                <a:lnTo>
                  <a:pt x="9" y="0"/>
                </a:lnTo>
                <a:lnTo>
                  <a:pt x="0" y="3"/>
                </a:lnTo>
                <a:lnTo>
                  <a:pt x="2" y="8"/>
                </a:lnTo>
                <a:lnTo>
                  <a:pt x="3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1551">
            <a:extLst>
              <a:ext uri="{FF2B5EF4-FFF2-40B4-BE49-F238E27FC236}">
                <a16:creationId xmlns:a16="http://schemas.microsoft.com/office/drawing/2014/main" id="{ECE1A16E-4D16-4B9B-723A-929ABFA9E228}"/>
              </a:ext>
            </a:extLst>
          </p:cNvPr>
          <p:cNvSpPr>
            <a:spLocks/>
          </p:cNvSpPr>
          <p:nvPr/>
        </p:nvSpPr>
        <p:spPr bwMode="auto">
          <a:xfrm>
            <a:off x="5383264" y="4464073"/>
            <a:ext cx="134939" cy="138113"/>
          </a:xfrm>
          <a:custGeom>
            <a:avLst/>
            <a:gdLst>
              <a:gd name="T0" fmla="*/ 85 w 85"/>
              <a:gd name="T1" fmla="*/ 80 h 87"/>
              <a:gd name="T2" fmla="*/ 75 w 85"/>
              <a:gd name="T3" fmla="*/ 78 h 87"/>
              <a:gd name="T4" fmla="*/ 70 w 85"/>
              <a:gd name="T5" fmla="*/ 86 h 87"/>
              <a:gd name="T6" fmla="*/ 68 w 85"/>
              <a:gd name="T7" fmla="*/ 87 h 87"/>
              <a:gd name="T8" fmla="*/ 64 w 85"/>
              <a:gd name="T9" fmla="*/ 86 h 87"/>
              <a:gd name="T10" fmla="*/ 63 w 85"/>
              <a:gd name="T11" fmla="*/ 78 h 87"/>
              <a:gd name="T12" fmla="*/ 62 w 85"/>
              <a:gd name="T13" fmla="*/ 78 h 87"/>
              <a:gd name="T14" fmla="*/ 56 w 85"/>
              <a:gd name="T15" fmla="*/ 79 h 87"/>
              <a:gd name="T16" fmla="*/ 49 w 85"/>
              <a:gd name="T17" fmla="*/ 80 h 87"/>
              <a:gd name="T18" fmla="*/ 41 w 85"/>
              <a:gd name="T19" fmla="*/ 60 h 87"/>
              <a:gd name="T20" fmla="*/ 36 w 85"/>
              <a:gd name="T21" fmla="*/ 54 h 87"/>
              <a:gd name="T22" fmla="*/ 23 w 85"/>
              <a:gd name="T23" fmla="*/ 41 h 87"/>
              <a:gd name="T24" fmla="*/ 23 w 85"/>
              <a:gd name="T25" fmla="*/ 39 h 87"/>
              <a:gd name="T26" fmla="*/ 22 w 85"/>
              <a:gd name="T27" fmla="*/ 38 h 87"/>
              <a:gd name="T28" fmla="*/ 18 w 85"/>
              <a:gd name="T29" fmla="*/ 37 h 87"/>
              <a:gd name="T30" fmla="*/ 15 w 85"/>
              <a:gd name="T31" fmla="*/ 34 h 87"/>
              <a:gd name="T32" fmla="*/ 14 w 85"/>
              <a:gd name="T33" fmla="*/ 24 h 87"/>
              <a:gd name="T34" fmla="*/ 8 w 85"/>
              <a:gd name="T35" fmla="*/ 22 h 87"/>
              <a:gd name="T36" fmla="*/ 8 w 85"/>
              <a:gd name="T37" fmla="*/ 20 h 87"/>
              <a:gd name="T38" fmla="*/ 6 w 85"/>
              <a:gd name="T39" fmla="*/ 8 h 87"/>
              <a:gd name="T40" fmla="*/ 4 w 85"/>
              <a:gd name="T41" fmla="*/ 4 h 87"/>
              <a:gd name="T42" fmla="*/ 0 w 85"/>
              <a:gd name="T43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87">
                <a:moveTo>
                  <a:pt x="85" y="80"/>
                </a:moveTo>
                <a:lnTo>
                  <a:pt x="75" y="78"/>
                </a:lnTo>
                <a:lnTo>
                  <a:pt x="70" y="86"/>
                </a:lnTo>
                <a:lnTo>
                  <a:pt x="68" y="87"/>
                </a:lnTo>
                <a:lnTo>
                  <a:pt x="64" y="86"/>
                </a:lnTo>
                <a:lnTo>
                  <a:pt x="63" y="78"/>
                </a:lnTo>
                <a:lnTo>
                  <a:pt x="62" y="78"/>
                </a:lnTo>
                <a:lnTo>
                  <a:pt x="56" y="79"/>
                </a:lnTo>
                <a:lnTo>
                  <a:pt x="49" y="80"/>
                </a:lnTo>
                <a:lnTo>
                  <a:pt x="41" y="60"/>
                </a:lnTo>
                <a:lnTo>
                  <a:pt x="36" y="54"/>
                </a:lnTo>
                <a:lnTo>
                  <a:pt x="23" y="41"/>
                </a:lnTo>
                <a:lnTo>
                  <a:pt x="23" y="39"/>
                </a:lnTo>
                <a:lnTo>
                  <a:pt x="22" y="38"/>
                </a:lnTo>
                <a:lnTo>
                  <a:pt x="18" y="37"/>
                </a:lnTo>
                <a:lnTo>
                  <a:pt x="15" y="34"/>
                </a:lnTo>
                <a:lnTo>
                  <a:pt x="14" y="24"/>
                </a:lnTo>
                <a:lnTo>
                  <a:pt x="8" y="22"/>
                </a:lnTo>
                <a:lnTo>
                  <a:pt x="8" y="20"/>
                </a:lnTo>
                <a:lnTo>
                  <a:pt x="6" y="8"/>
                </a:lnTo>
                <a:lnTo>
                  <a:pt x="4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1552">
            <a:extLst>
              <a:ext uri="{FF2B5EF4-FFF2-40B4-BE49-F238E27FC236}">
                <a16:creationId xmlns:a16="http://schemas.microsoft.com/office/drawing/2014/main" id="{E0CB29FF-9B6E-2B8E-EFD7-ECAA6318A427}"/>
              </a:ext>
            </a:extLst>
          </p:cNvPr>
          <p:cNvSpPr>
            <a:spLocks/>
          </p:cNvSpPr>
          <p:nvPr/>
        </p:nvSpPr>
        <p:spPr bwMode="auto">
          <a:xfrm>
            <a:off x="5184825" y="5519766"/>
            <a:ext cx="26988" cy="46038"/>
          </a:xfrm>
          <a:custGeom>
            <a:avLst/>
            <a:gdLst>
              <a:gd name="T0" fmla="*/ 0 w 17"/>
              <a:gd name="T1" fmla="*/ 29 h 29"/>
              <a:gd name="T2" fmla="*/ 16 w 17"/>
              <a:gd name="T3" fmla="*/ 14 h 29"/>
              <a:gd name="T4" fmla="*/ 13 w 17"/>
              <a:gd name="T5" fmla="*/ 4 h 29"/>
              <a:gd name="T6" fmla="*/ 17 w 17"/>
              <a:gd name="T7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29">
                <a:moveTo>
                  <a:pt x="0" y="29"/>
                </a:moveTo>
                <a:lnTo>
                  <a:pt x="16" y="14"/>
                </a:lnTo>
                <a:lnTo>
                  <a:pt x="13" y="4"/>
                </a:lnTo>
                <a:lnTo>
                  <a:pt x="1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Line 1553">
            <a:extLst>
              <a:ext uri="{FF2B5EF4-FFF2-40B4-BE49-F238E27FC236}">
                <a16:creationId xmlns:a16="http://schemas.microsoft.com/office/drawing/2014/main" id="{3DB6A84D-4D64-4FD5-A5B2-7C44FB3812BF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3197" y="5172102"/>
            <a:ext cx="4763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1554">
            <a:extLst>
              <a:ext uri="{FF2B5EF4-FFF2-40B4-BE49-F238E27FC236}">
                <a16:creationId xmlns:a16="http://schemas.microsoft.com/office/drawing/2014/main" id="{9BEEB791-8C23-723B-D40F-45730322C056}"/>
              </a:ext>
            </a:extLst>
          </p:cNvPr>
          <p:cNvSpPr>
            <a:spLocks/>
          </p:cNvSpPr>
          <p:nvPr/>
        </p:nvSpPr>
        <p:spPr bwMode="auto">
          <a:xfrm>
            <a:off x="4084678" y="5667405"/>
            <a:ext cx="14288" cy="6350"/>
          </a:xfrm>
          <a:custGeom>
            <a:avLst/>
            <a:gdLst>
              <a:gd name="T0" fmla="*/ 9 w 9"/>
              <a:gd name="T1" fmla="*/ 1 h 4"/>
              <a:gd name="T2" fmla="*/ 8 w 9"/>
              <a:gd name="T3" fmla="*/ 1 h 4"/>
              <a:gd name="T4" fmla="*/ 5 w 9"/>
              <a:gd name="T5" fmla="*/ 1 h 4"/>
              <a:gd name="T6" fmla="*/ 4 w 9"/>
              <a:gd name="T7" fmla="*/ 0 h 4"/>
              <a:gd name="T8" fmla="*/ 0 w 9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4">
                <a:moveTo>
                  <a:pt x="9" y="1"/>
                </a:moveTo>
                <a:lnTo>
                  <a:pt x="8" y="1"/>
                </a:lnTo>
                <a:lnTo>
                  <a:pt x="5" y="1"/>
                </a:lnTo>
                <a:lnTo>
                  <a:pt x="4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1555">
            <a:extLst>
              <a:ext uri="{FF2B5EF4-FFF2-40B4-BE49-F238E27FC236}">
                <a16:creationId xmlns:a16="http://schemas.microsoft.com/office/drawing/2014/main" id="{A72745EB-B01D-6921-17CC-70A17C717766}"/>
              </a:ext>
            </a:extLst>
          </p:cNvPr>
          <p:cNvSpPr>
            <a:spLocks/>
          </p:cNvSpPr>
          <p:nvPr/>
        </p:nvSpPr>
        <p:spPr bwMode="auto">
          <a:xfrm>
            <a:off x="4973686" y="4552974"/>
            <a:ext cx="30163" cy="17463"/>
          </a:xfrm>
          <a:custGeom>
            <a:avLst/>
            <a:gdLst>
              <a:gd name="T0" fmla="*/ 19 w 19"/>
              <a:gd name="T1" fmla="*/ 11 h 11"/>
              <a:gd name="T2" fmla="*/ 18 w 19"/>
              <a:gd name="T3" fmla="*/ 9 h 11"/>
              <a:gd name="T4" fmla="*/ 0 w 19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1">
                <a:moveTo>
                  <a:pt x="19" y="11"/>
                </a:moveTo>
                <a:lnTo>
                  <a:pt x="18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1556">
            <a:extLst>
              <a:ext uri="{FF2B5EF4-FFF2-40B4-BE49-F238E27FC236}">
                <a16:creationId xmlns:a16="http://schemas.microsoft.com/office/drawing/2014/main" id="{2B0BE9CA-7D07-64DD-09C2-1880E7025A63}"/>
              </a:ext>
            </a:extLst>
          </p:cNvPr>
          <p:cNvSpPr>
            <a:spLocks/>
          </p:cNvSpPr>
          <p:nvPr/>
        </p:nvSpPr>
        <p:spPr bwMode="auto">
          <a:xfrm>
            <a:off x="4283117" y="5918231"/>
            <a:ext cx="42863" cy="87313"/>
          </a:xfrm>
          <a:custGeom>
            <a:avLst/>
            <a:gdLst>
              <a:gd name="T0" fmla="*/ 0 w 27"/>
              <a:gd name="T1" fmla="*/ 55 h 55"/>
              <a:gd name="T2" fmla="*/ 16 w 27"/>
              <a:gd name="T3" fmla="*/ 27 h 55"/>
              <a:gd name="T4" fmla="*/ 11 w 27"/>
              <a:gd name="T5" fmla="*/ 25 h 55"/>
              <a:gd name="T6" fmla="*/ 11 w 27"/>
              <a:gd name="T7" fmla="*/ 19 h 55"/>
              <a:gd name="T8" fmla="*/ 22 w 27"/>
              <a:gd name="T9" fmla="*/ 12 h 55"/>
              <a:gd name="T10" fmla="*/ 27 w 27"/>
              <a:gd name="T11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55">
                <a:moveTo>
                  <a:pt x="0" y="55"/>
                </a:moveTo>
                <a:lnTo>
                  <a:pt x="16" y="27"/>
                </a:lnTo>
                <a:lnTo>
                  <a:pt x="11" y="25"/>
                </a:lnTo>
                <a:lnTo>
                  <a:pt x="11" y="19"/>
                </a:lnTo>
                <a:lnTo>
                  <a:pt x="22" y="12"/>
                </a:lnTo>
                <a:lnTo>
                  <a:pt x="2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1557">
            <a:extLst>
              <a:ext uri="{FF2B5EF4-FFF2-40B4-BE49-F238E27FC236}">
                <a16:creationId xmlns:a16="http://schemas.microsoft.com/office/drawing/2014/main" id="{C556A049-F251-FE3D-906E-E016078B6E0B}"/>
              </a:ext>
            </a:extLst>
          </p:cNvPr>
          <p:cNvSpPr>
            <a:spLocks/>
          </p:cNvSpPr>
          <p:nvPr/>
        </p:nvSpPr>
        <p:spPr bwMode="auto">
          <a:xfrm>
            <a:off x="6292910" y="1811347"/>
            <a:ext cx="11113" cy="34925"/>
          </a:xfrm>
          <a:custGeom>
            <a:avLst/>
            <a:gdLst>
              <a:gd name="T0" fmla="*/ 7 w 7"/>
              <a:gd name="T1" fmla="*/ 22 h 22"/>
              <a:gd name="T2" fmla="*/ 6 w 7"/>
              <a:gd name="T3" fmla="*/ 15 h 22"/>
              <a:gd name="T4" fmla="*/ 0 w 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2">
                <a:moveTo>
                  <a:pt x="7" y="22"/>
                </a:moveTo>
                <a:lnTo>
                  <a:pt x="6" y="1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1558">
            <a:extLst>
              <a:ext uri="{FF2B5EF4-FFF2-40B4-BE49-F238E27FC236}">
                <a16:creationId xmlns:a16="http://schemas.microsoft.com/office/drawing/2014/main" id="{9C7B0675-01FC-1CB0-F055-3E497C6E1BC7}"/>
              </a:ext>
            </a:extLst>
          </p:cNvPr>
          <p:cNvSpPr>
            <a:spLocks/>
          </p:cNvSpPr>
          <p:nvPr/>
        </p:nvSpPr>
        <p:spPr bwMode="auto">
          <a:xfrm>
            <a:off x="5184825" y="5565804"/>
            <a:ext cx="30163" cy="58738"/>
          </a:xfrm>
          <a:custGeom>
            <a:avLst/>
            <a:gdLst>
              <a:gd name="T0" fmla="*/ 0 w 19"/>
              <a:gd name="T1" fmla="*/ 0 h 37"/>
              <a:gd name="T2" fmla="*/ 12 w 19"/>
              <a:gd name="T3" fmla="*/ 11 h 37"/>
              <a:gd name="T4" fmla="*/ 13 w 19"/>
              <a:gd name="T5" fmla="*/ 14 h 37"/>
              <a:gd name="T6" fmla="*/ 17 w 19"/>
              <a:gd name="T7" fmla="*/ 20 h 37"/>
              <a:gd name="T8" fmla="*/ 17 w 19"/>
              <a:gd name="T9" fmla="*/ 26 h 37"/>
              <a:gd name="T10" fmla="*/ 17 w 19"/>
              <a:gd name="T11" fmla="*/ 27 h 37"/>
              <a:gd name="T12" fmla="*/ 17 w 19"/>
              <a:gd name="T13" fmla="*/ 29 h 37"/>
              <a:gd name="T14" fmla="*/ 17 w 19"/>
              <a:gd name="T15" fmla="*/ 33 h 37"/>
              <a:gd name="T16" fmla="*/ 19 w 19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37">
                <a:moveTo>
                  <a:pt x="0" y="0"/>
                </a:moveTo>
                <a:lnTo>
                  <a:pt x="12" y="11"/>
                </a:lnTo>
                <a:lnTo>
                  <a:pt x="13" y="14"/>
                </a:lnTo>
                <a:lnTo>
                  <a:pt x="17" y="20"/>
                </a:lnTo>
                <a:lnTo>
                  <a:pt x="17" y="26"/>
                </a:lnTo>
                <a:lnTo>
                  <a:pt x="17" y="27"/>
                </a:lnTo>
                <a:lnTo>
                  <a:pt x="17" y="29"/>
                </a:lnTo>
                <a:lnTo>
                  <a:pt x="17" y="33"/>
                </a:lnTo>
                <a:lnTo>
                  <a:pt x="19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1559">
            <a:extLst>
              <a:ext uri="{FF2B5EF4-FFF2-40B4-BE49-F238E27FC236}">
                <a16:creationId xmlns:a16="http://schemas.microsoft.com/office/drawing/2014/main" id="{DEF1CC99-EBBD-54D2-5DE4-E375CC50CCB3}"/>
              </a:ext>
            </a:extLst>
          </p:cNvPr>
          <p:cNvSpPr>
            <a:spLocks/>
          </p:cNvSpPr>
          <p:nvPr/>
        </p:nvSpPr>
        <p:spPr bwMode="auto">
          <a:xfrm>
            <a:off x="4954636" y="4233885"/>
            <a:ext cx="34925" cy="6350"/>
          </a:xfrm>
          <a:custGeom>
            <a:avLst/>
            <a:gdLst>
              <a:gd name="T0" fmla="*/ 22 w 22"/>
              <a:gd name="T1" fmla="*/ 4 h 4"/>
              <a:gd name="T2" fmla="*/ 20 w 22"/>
              <a:gd name="T3" fmla="*/ 0 h 4"/>
              <a:gd name="T4" fmla="*/ 14 w 22"/>
              <a:gd name="T5" fmla="*/ 3 h 4"/>
              <a:gd name="T6" fmla="*/ 0 w 2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4">
                <a:moveTo>
                  <a:pt x="22" y="4"/>
                </a:moveTo>
                <a:lnTo>
                  <a:pt x="20" y="0"/>
                </a:lnTo>
                <a:lnTo>
                  <a:pt x="14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1560">
            <a:extLst>
              <a:ext uri="{FF2B5EF4-FFF2-40B4-BE49-F238E27FC236}">
                <a16:creationId xmlns:a16="http://schemas.microsoft.com/office/drawing/2014/main" id="{095FC1A6-EADA-350F-3E6D-83F2E4D4888D}"/>
              </a:ext>
            </a:extLst>
          </p:cNvPr>
          <p:cNvSpPr>
            <a:spLocks/>
          </p:cNvSpPr>
          <p:nvPr/>
        </p:nvSpPr>
        <p:spPr bwMode="auto">
          <a:xfrm>
            <a:off x="6377049" y="1993910"/>
            <a:ext cx="117476" cy="30163"/>
          </a:xfrm>
          <a:custGeom>
            <a:avLst/>
            <a:gdLst>
              <a:gd name="T0" fmla="*/ 74 w 74"/>
              <a:gd name="T1" fmla="*/ 1 h 19"/>
              <a:gd name="T2" fmla="*/ 62 w 74"/>
              <a:gd name="T3" fmla="*/ 3 h 19"/>
              <a:gd name="T4" fmla="*/ 59 w 74"/>
              <a:gd name="T5" fmla="*/ 3 h 19"/>
              <a:gd name="T6" fmla="*/ 28 w 74"/>
              <a:gd name="T7" fmla="*/ 0 h 19"/>
              <a:gd name="T8" fmla="*/ 22 w 74"/>
              <a:gd name="T9" fmla="*/ 7 h 19"/>
              <a:gd name="T10" fmla="*/ 14 w 74"/>
              <a:gd name="T11" fmla="*/ 16 h 19"/>
              <a:gd name="T12" fmla="*/ 13 w 74"/>
              <a:gd name="T13" fmla="*/ 16 h 19"/>
              <a:gd name="T14" fmla="*/ 3 w 74"/>
              <a:gd name="T15" fmla="*/ 18 h 19"/>
              <a:gd name="T16" fmla="*/ 0 w 74"/>
              <a:gd name="T1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19">
                <a:moveTo>
                  <a:pt x="74" y="1"/>
                </a:moveTo>
                <a:lnTo>
                  <a:pt x="62" y="3"/>
                </a:lnTo>
                <a:lnTo>
                  <a:pt x="59" y="3"/>
                </a:lnTo>
                <a:lnTo>
                  <a:pt x="28" y="0"/>
                </a:lnTo>
                <a:lnTo>
                  <a:pt x="22" y="7"/>
                </a:lnTo>
                <a:lnTo>
                  <a:pt x="14" y="16"/>
                </a:lnTo>
                <a:lnTo>
                  <a:pt x="13" y="16"/>
                </a:lnTo>
                <a:lnTo>
                  <a:pt x="3" y="18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1561">
            <a:extLst>
              <a:ext uri="{FF2B5EF4-FFF2-40B4-BE49-F238E27FC236}">
                <a16:creationId xmlns:a16="http://schemas.microsoft.com/office/drawing/2014/main" id="{15090ADA-5F7E-73D3-4619-21D3CCA75D28}"/>
              </a:ext>
            </a:extLst>
          </p:cNvPr>
          <p:cNvSpPr>
            <a:spLocks/>
          </p:cNvSpPr>
          <p:nvPr/>
        </p:nvSpPr>
        <p:spPr bwMode="auto">
          <a:xfrm>
            <a:off x="5268963" y="5600729"/>
            <a:ext cx="11113" cy="47625"/>
          </a:xfrm>
          <a:custGeom>
            <a:avLst/>
            <a:gdLst>
              <a:gd name="T0" fmla="*/ 7 w 7"/>
              <a:gd name="T1" fmla="*/ 0 h 30"/>
              <a:gd name="T2" fmla="*/ 5 w 7"/>
              <a:gd name="T3" fmla="*/ 1 h 30"/>
              <a:gd name="T4" fmla="*/ 4 w 7"/>
              <a:gd name="T5" fmla="*/ 2 h 30"/>
              <a:gd name="T6" fmla="*/ 4 w 7"/>
              <a:gd name="T7" fmla="*/ 5 h 30"/>
              <a:gd name="T8" fmla="*/ 3 w 7"/>
              <a:gd name="T9" fmla="*/ 8 h 30"/>
              <a:gd name="T10" fmla="*/ 0 w 7"/>
              <a:gd name="T11" fmla="*/ 17 h 30"/>
              <a:gd name="T12" fmla="*/ 3 w 7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30">
                <a:moveTo>
                  <a:pt x="7" y="0"/>
                </a:moveTo>
                <a:lnTo>
                  <a:pt x="5" y="1"/>
                </a:lnTo>
                <a:lnTo>
                  <a:pt x="4" y="2"/>
                </a:lnTo>
                <a:lnTo>
                  <a:pt x="4" y="5"/>
                </a:lnTo>
                <a:lnTo>
                  <a:pt x="3" y="8"/>
                </a:lnTo>
                <a:lnTo>
                  <a:pt x="0" y="17"/>
                </a:lnTo>
                <a:lnTo>
                  <a:pt x="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1562">
            <a:extLst>
              <a:ext uri="{FF2B5EF4-FFF2-40B4-BE49-F238E27FC236}">
                <a16:creationId xmlns:a16="http://schemas.microsoft.com/office/drawing/2014/main" id="{E3846F1D-073C-FE96-2634-CC35D31247DC}"/>
              </a:ext>
            </a:extLst>
          </p:cNvPr>
          <p:cNvSpPr>
            <a:spLocks/>
          </p:cNvSpPr>
          <p:nvPr/>
        </p:nvSpPr>
        <p:spPr bwMode="auto">
          <a:xfrm>
            <a:off x="4878435" y="4097359"/>
            <a:ext cx="76201" cy="30163"/>
          </a:xfrm>
          <a:custGeom>
            <a:avLst/>
            <a:gdLst>
              <a:gd name="T0" fmla="*/ 48 w 48"/>
              <a:gd name="T1" fmla="*/ 0 h 19"/>
              <a:gd name="T2" fmla="*/ 14 w 48"/>
              <a:gd name="T3" fmla="*/ 14 h 19"/>
              <a:gd name="T4" fmla="*/ 0 w 48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19">
                <a:moveTo>
                  <a:pt x="48" y="0"/>
                </a:moveTo>
                <a:lnTo>
                  <a:pt x="14" y="14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Line 1563">
            <a:extLst>
              <a:ext uri="{FF2B5EF4-FFF2-40B4-BE49-F238E27FC236}">
                <a16:creationId xmlns:a16="http://schemas.microsoft.com/office/drawing/2014/main" id="{4DF5063F-C2AE-FC67-FA28-622C08EB820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184825" y="5849968"/>
            <a:ext cx="1588" cy="190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1564">
            <a:extLst>
              <a:ext uri="{FF2B5EF4-FFF2-40B4-BE49-F238E27FC236}">
                <a16:creationId xmlns:a16="http://schemas.microsoft.com/office/drawing/2014/main" id="{ED9A4089-549F-C036-1147-3B6C010AA1B8}"/>
              </a:ext>
            </a:extLst>
          </p:cNvPr>
          <p:cNvSpPr>
            <a:spLocks/>
          </p:cNvSpPr>
          <p:nvPr/>
        </p:nvSpPr>
        <p:spPr bwMode="auto">
          <a:xfrm>
            <a:off x="4959398" y="4383110"/>
            <a:ext cx="90488" cy="26988"/>
          </a:xfrm>
          <a:custGeom>
            <a:avLst/>
            <a:gdLst>
              <a:gd name="T0" fmla="*/ 57 w 57"/>
              <a:gd name="T1" fmla="*/ 0 h 17"/>
              <a:gd name="T2" fmla="*/ 28 w 57"/>
              <a:gd name="T3" fmla="*/ 7 h 17"/>
              <a:gd name="T4" fmla="*/ 27 w 57"/>
              <a:gd name="T5" fmla="*/ 7 h 17"/>
              <a:gd name="T6" fmla="*/ 22 w 57"/>
              <a:gd name="T7" fmla="*/ 6 h 17"/>
              <a:gd name="T8" fmla="*/ 0 w 57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7">
                <a:moveTo>
                  <a:pt x="57" y="0"/>
                </a:moveTo>
                <a:lnTo>
                  <a:pt x="28" y="7"/>
                </a:lnTo>
                <a:lnTo>
                  <a:pt x="27" y="7"/>
                </a:lnTo>
                <a:lnTo>
                  <a:pt x="22" y="6"/>
                </a:lnTo>
                <a:lnTo>
                  <a:pt x="0" y="1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1565">
            <a:extLst>
              <a:ext uri="{FF2B5EF4-FFF2-40B4-BE49-F238E27FC236}">
                <a16:creationId xmlns:a16="http://schemas.microsoft.com/office/drawing/2014/main" id="{71661EC5-CCFE-5EFE-86E6-2351EF0CAA0A}"/>
              </a:ext>
            </a:extLst>
          </p:cNvPr>
          <p:cNvSpPr>
            <a:spLocks/>
          </p:cNvSpPr>
          <p:nvPr/>
        </p:nvSpPr>
        <p:spPr bwMode="auto">
          <a:xfrm>
            <a:off x="4616495" y="5957919"/>
            <a:ext cx="63501" cy="25400"/>
          </a:xfrm>
          <a:custGeom>
            <a:avLst/>
            <a:gdLst>
              <a:gd name="T0" fmla="*/ 0 w 40"/>
              <a:gd name="T1" fmla="*/ 1 h 16"/>
              <a:gd name="T2" fmla="*/ 11 w 40"/>
              <a:gd name="T3" fmla="*/ 8 h 16"/>
              <a:gd name="T4" fmla="*/ 17 w 40"/>
              <a:gd name="T5" fmla="*/ 5 h 16"/>
              <a:gd name="T6" fmla="*/ 11 w 40"/>
              <a:gd name="T7" fmla="*/ 1 h 16"/>
              <a:gd name="T8" fmla="*/ 14 w 40"/>
              <a:gd name="T9" fmla="*/ 1 h 16"/>
              <a:gd name="T10" fmla="*/ 23 w 40"/>
              <a:gd name="T11" fmla="*/ 0 h 16"/>
              <a:gd name="T12" fmla="*/ 30 w 40"/>
              <a:gd name="T13" fmla="*/ 7 h 16"/>
              <a:gd name="T14" fmla="*/ 40 w 4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16">
                <a:moveTo>
                  <a:pt x="0" y="1"/>
                </a:moveTo>
                <a:lnTo>
                  <a:pt x="11" y="8"/>
                </a:lnTo>
                <a:lnTo>
                  <a:pt x="17" y="5"/>
                </a:lnTo>
                <a:lnTo>
                  <a:pt x="11" y="1"/>
                </a:lnTo>
                <a:lnTo>
                  <a:pt x="14" y="1"/>
                </a:lnTo>
                <a:lnTo>
                  <a:pt x="23" y="0"/>
                </a:lnTo>
                <a:lnTo>
                  <a:pt x="30" y="7"/>
                </a:lnTo>
                <a:lnTo>
                  <a:pt x="40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566">
            <a:extLst>
              <a:ext uri="{FF2B5EF4-FFF2-40B4-BE49-F238E27FC236}">
                <a16:creationId xmlns:a16="http://schemas.microsoft.com/office/drawing/2014/main" id="{01009361-B6A5-6102-62F4-7C1B3F3108B0}"/>
              </a:ext>
            </a:extLst>
          </p:cNvPr>
          <p:cNvSpPr>
            <a:spLocks/>
          </p:cNvSpPr>
          <p:nvPr/>
        </p:nvSpPr>
        <p:spPr bwMode="auto">
          <a:xfrm>
            <a:off x="4983211" y="5799168"/>
            <a:ext cx="31750" cy="9525"/>
          </a:xfrm>
          <a:custGeom>
            <a:avLst/>
            <a:gdLst>
              <a:gd name="T0" fmla="*/ 0 w 20"/>
              <a:gd name="T1" fmla="*/ 0 h 6"/>
              <a:gd name="T2" fmla="*/ 4 w 20"/>
              <a:gd name="T3" fmla="*/ 6 h 6"/>
              <a:gd name="T4" fmla="*/ 12 w 20"/>
              <a:gd name="T5" fmla="*/ 6 h 6"/>
              <a:gd name="T6" fmla="*/ 20 w 20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6">
                <a:moveTo>
                  <a:pt x="0" y="0"/>
                </a:moveTo>
                <a:lnTo>
                  <a:pt x="4" y="6"/>
                </a:lnTo>
                <a:lnTo>
                  <a:pt x="12" y="6"/>
                </a:lnTo>
                <a:lnTo>
                  <a:pt x="2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1567">
            <a:extLst>
              <a:ext uri="{FF2B5EF4-FFF2-40B4-BE49-F238E27FC236}">
                <a16:creationId xmlns:a16="http://schemas.microsoft.com/office/drawing/2014/main" id="{D80F6DD3-8188-38EE-2496-036899BE6CCC}"/>
              </a:ext>
            </a:extLst>
          </p:cNvPr>
          <p:cNvSpPr>
            <a:spLocks/>
          </p:cNvSpPr>
          <p:nvPr/>
        </p:nvSpPr>
        <p:spPr bwMode="auto">
          <a:xfrm>
            <a:off x="5897619" y="3441718"/>
            <a:ext cx="115889" cy="12700"/>
          </a:xfrm>
          <a:custGeom>
            <a:avLst/>
            <a:gdLst>
              <a:gd name="T0" fmla="*/ 0 w 73"/>
              <a:gd name="T1" fmla="*/ 8 h 8"/>
              <a:gd name="T2" fmla="*/ 39 w 73"/>
              <a:gd name="T3" fmla="*/ 3 h 8"/>
              <a:gd name="T4" fmla="*/ 45 w 73"/>
              <a:gd name="T5" fmla="*/ 6 h 8"/>
              <a:gd name="T6" fmla="*/ 57 w 73"/>
              <a:gd name="T7" fmla="*/ 0 h 8"/>
              <a:gd name="T8" fmla="*/ 73 w 73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8">
                <a:moveTo>
                  <a:pt x="0" y="8"/>
                </a:moveTo>
                <a:lnTo>
                  <a:pt x="39" y="3"/>
                </a:lnTo>
                <a:lnTo>
                  <a:pt x="45" y="6"/>
                </a:lnTo>
                <a:lnTo>
                  <a:pt x="57" y="0"/>
                </a:lnTo>
                <a:lnTo>
                  <a:pt x="73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1568">
            <a:extLst>
              <a:ext uri="{FF2B5EF4-FFF2-40B4-BE49-F238E27FC236}">
                <a16:creationId xmlns:a16="http://schemas.microsoft.com/office/drawing/2014/main" id="{3CAAD1B4-0C6A-4651-E3DE-CD93A03B4643}"/>
              </a:ext>
            </a:extLst>
          </p:cNvPr>
          <p:cNvSpPr>
            <a:spLocks/>
          </p:cNvSpPr>
          <p:nvPr/>
        </p:nvSpPr>
        <p:spPr bwMode="auto">
          <a:xfrm>
            <a:off x="5276901" y="5589617"/>
            <a:ext cx="3175" cy="11113"/>
          </a:xfrm>
          <a:custGeom>
            <a:avLst/>
            <a:gdLst>
              <a:gd name="T0" fmla="*/ 0 w 2"/>
              <a:gd name="T1" fmla="*/ 0 h 7"/>
              <a:gd name="T2" fmla="*/ 2 w 2"/>
              <a:gd name="T3" fmla="*/ 7 h 7"/>
              <a:gd name="T4" fmla="*/ 2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0" y="0"/>
                </a:moveTo>
                <a:lnTo>
                  <a:pt x="2" y="7"/>
                </a:lnTo>
                <a:lnTo>
                  <a:pt x="2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1569">
            <a:extLst>
              <a:ext uri="{FF2B5EF4-FFF2-40B4-BE49-F238E27FC236}">
                <a16:creationId xmlns:a16="http://schemas.microsoft.com/office/drawing/2014/main" id="{11B89641-48BB-1A12-F63C-C28748754FCA}"/>
              </a:ext>
            </a:extLst>
          </p:cNvPr>
          <p:cNvSpPr>
            <a:spLocks/>
          </p:cNvSpPr>
          <p:nvPr/>
        </p:nvSpPr>
        <p:spPr bwMode="auto">
          <a:xfrm>
            <a:off x="4953048" y="5743605"/>
            <a:ext cx="9525" cy="30163"/>
          </a:xfrm>
          <a:custGeom>
            <a:avLst/>
            <a:gdLst>
              <a:gd name="T0" fmla="*/ 0 w 6"/>
              <a:gd name="T1" fmla="*/ 0 h 19"/>
              <a:gd name="T2" fmla="*/ 6 w 6"/>
              <a:gd name="T3" fmla="*/ 4 h 19"/>
              <a:gd name="T4" fmla="*/ 0 w 6"/>
              <a:gd name="T5" fmla="*/ 19 h 19"/>
              <a:gd name="T6" fmla="*/ 0 w 6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9">
                <a:moveTo>
                  <a:pt x="0" y="0"/>
                </a:moveTo>
                <a:lnTo>
                  <a:pt x="6" y="4"/>
                </a:lnTo>
                <a:lnTo>
                  <a:pt x="0" y="19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1570">
            <a:extLst>
              <a:ext uri="{FF2B5EF4-FFF2-40B4-BE49-F238E27FC236}">
                <a16:creationId xmlns:a16="http://schemas.microsoft.com/office/drawing/2014/main" id="{CE46EF71-A7CC-DB91-042B-91E79F895A65}"/>
              </a:ext>
            </a:extLst>
          </p:cNvPr>
          <p:cNvSpPr>
            <a:spLocks/>
          </p:cNvSpPr>
          <p:nvPr/>
        </p:nvSpPr>
        <p:spPr bwMode="auto">
          <a:xfrm>
            <a:off x="4962573" y="5261002"/>
            <a:ext cx="22225" cy="55563"/>
          </a:xfrm>
          <a:custGeom>
            <a:avLst/>
            <a:gdLst>
              <a:gd name="T0" fmla="*/ 0 w 14"/>
              <a:gd name="T1" fmla="*/ 0 h 35"/>
              <a:gd name="T2" fmla="*/ 5 w 14"/>
              <a:gd name="T3" fmla="*/ 16 h 35"/>
              <a:gd name="T4" fmla="*/ 14 w 14"/>
              <a:gd name="T5" fmla="*/ 27 h 35"/>
              <a:gd name="T6" fmla="*/ 10 w 14"/>
              <a:gd name="T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35">
                <a:moveTo>
                  <a:pt x="0" y="0"/>
                </a:moveTo>
                <a:lnTo>
                  <a:pt x="5" y="16"/>
                </a:lnTo>
                <a:lnTo>
                  <a:pt x="14" y="27"/>
                </a:lnTo>
                <a:lnTo>
                  <a:pt x="10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Line 1571">
            <a:extLst>
              <a:ext uri="{FF2B5EF4-FFF2-40B4-BE49-F238E27FC236}">
                <a16:creationId xmlns:a16="http://schemas.microsoft.com/office/drawing/2014/main" id="{B54FF1E7-B011-5A0D-5924-B2685682050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11813" y="5519766"/>
            <a:ext cx="15875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1572">
            <a:extLst>
              <a:ext uri="{FF2B5EF4-FFF2-40B4-BE49-F238E27FC236}">
                <a16:creationId xmlns:a16="http://schemas.microsoft.com/office/drawing/2014/main" id="{226A3D31-F7BF-478C-D34A-82411F66C06B}"/>
              </a:ext>
            </a:extLst>
          </p:cNvPr>
          <p:cNvSpPr>
            <a:spLocks/>
          </p:cNvSpPr>
          <p:nvPr/>
        </p:nvSpPr>
        <p:spPr bwMode="auto">
          <a:xfrm>
            <a:off x="6304023" y="1684346"/>
            <a:ext cx="46038" cy="109538"/>
          </a:xfrm>
          <a:custGeom>
            <a:avLst/>
            <a:gdLst>
              <a:gd name="T0" fmla="*/ 0 w 29"/>
              <a:gd name="T1" fmla="*/ 69 h 69"/>
              <a:gd name="T2" fmla="*/ 18 w 29"/>
              <a:gd name="T3" fmla="*/ 38 h 69"/>
              <a:gd name="T4" fmla="*/ 29 w 29"/>
              <a:gd name="T5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" h="69">
                <a:moveTo>
                  <a:pt x="0" y="69"/>
                </a:moveTo>
                <a:lnTo>
                  <a:pt x="18" y="38"/>
                </a:lnTo>
                <a:lnTo>
                  <a:pt x="2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Line 1573">
            <a:extLst>
              <a:ext uri="{FF2B5EF4-FFF2-40B4-BE49-F238E27FC236}">
                <a16:creationId xmlns:a16="http://schemas.microsoft.com/office/drawing/2014/main" id="{3E0D2EAD-2301-A709-DD63-4C5EDE058146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624" y="5302278"/>
            <a:ext cx="14288" cy="396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Line 1574">
            <a:extLst>
              <a:ext uri="{FF2B5EF4-FFF2-40B4-BE49-F238E27FC236}">
                <a16:creationId xmlns:a16="http://schemas.microsoft.com/office/drawing/2014/main" id="{AB75AC2E-1C75-3593-EEDD-3971C4E444A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45151" y="5356253"/>
            <a:ext cx="1588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1575">
            <a:extLst>
              <a:ext uri="{FF2B5EF4-FFF2-40B4-BE49-F238E27FC236}">
                <a16:creationId xmlns:a16="http://schemas.microsoft.com/office/drawing/2014/main" id="{7A7ABF8A-1F16-8C19-F609-DB15735B45BC}"/>
              </a:ext>
            </a:extLst>
          </p:cNvPr>
          <p:cNvSpPr>
            <a:spLocks/>
          </p:cNvSpPr>
          <p:nvPr/>
        </p:nvSpPr>
        <p:spPr bwMode="auto">
          <a:xfrm>
            <a:off x="5137200" y="5403878"/>
            <a:ext cx="50800" cy="33338"/>
          </a:xfrm>
          <a:custGeom>
            <a:avLst/>
            <a:gdLst>
              <a:gd name="T0" fmla="*/ 32 w 32"/>
              <a:gd name="T1" fmla="*/ 21 h 21"/>
              <a:gd name="T2" fmla="*/ 24 w 32"/>
              <a:gd name="T3" fmla="*/ 20 h 21"/>
              <a:gd name="T4" fmla="*/ 20 w 32"/>
              <a:gd name="T5" fmla="*/ 20 h 21"/>
              <a:gd name="T6" fmla="*/ 24 w 32"/>
              <a:gd name="T7" fmla="*/ 6 h 21"/>
              <a:gd name="T8" fmla="*/ 19 w 32"/>
              <a:gd name="T9" fmla="*/ 8 h 21"/>
              <a:gd name="T10" fmla="*/ 17 w 32"/>
              <a:gd name="T11" fmla="*/ 8 h 21"/>
              <a:gd name="T12" fmla="*/ 6 w 32"/>
              <a:gd name="T13" fmla="*/ 0 h 21"/>
              <a:gd name="T14" fmla="*/ 0 w 32"/>
              <a:gd name="T1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21">
                <a:moveTo>
                  <a:pt x="32" y="21"/>
                </a:moveTo>
                <a:lnTo>
                  <a:pt x="24" y="20"/>
                </a:lnTo>
                <a:lnTo>
                  <a:pt x="20" y="20"/>
                </a:lnTo>
                <a:lnTo>
                  <a:pt x="24" y="6"/>
                </a:lnTo>
                <a:lnTo>
                  <a:pt x="19" y="8"/>
                </a:lnTo>
                <a:lnTo>
                  <a:pt x="17" y="8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1576">
            <a:extLst>
              <a:ext uri="{FF2B5EF4-FFF2-40B4-BE49-F238E27FC236}">
                <a16:creationId xmlns:a16="http://schemas.microsoft.com/office/drawing/2014/main" id="{556B8ED7-2C61-CD4D-5189-5D1DF15062AB}"/>
              </a:ext>
            </a:extLst>
          </p:cNvPr>
          <p:cNvSpPr>
            <a:spLocks/>
          </p:cNvSpPr>
          <p:nvPr/>
        </p:nvSpPr>
        <p:spPr bwMode="auto">
          <a:xfrm>
            <a:off x="5188000" y="5434041"/>
            <a:ext cx="85726" cy="12700"/>
          </a:xfrm>
          <a:custGeom>
            <a:avLst/>
            <a:gdLst>
              <a:gd name="T0" fmla="*/ 54 w 54"/>
              <a:gd name="T1" fmla="*/ 8 h 8"/>
              <a:gd name="T2" fmla="*/ 39 w 54"/>
              <a:gd name="T3" fmla="*/ 7 h 8"/>
              <a:gd name="T4" fmla="*/ 33 w 54"/>
              <a:gd name="T5" fmla="*/ 0 h 8"/>
              <a:gd name="T6" fmla="*/ 26 w 54"/>
              <a:gd name="T7" fmla="*/ 1 h 8"/>
              <a:gd name="T8" fmla="*/ 19 w 54"/>
              <a:gd name="T9" fmla="*/ 2 h 8"/>
              <a:gd name="T10" fmla="*/ 17 w 54"/>
              <a:gd name="T11" fmla="*/ 4 h 8"/>
              <a:gd name="T12" fmla="*/ 15 w 54"/>
              <a:gd name="T13" fmla="*/ 2 h 8"/>
              <a:gd name="T14" fmla="*/ 11 w 54"/>
              <a:gd name="T15" fmla="*/ 1 h 8"/>
              <a:gd name="T16" fmla="*/ 4 w 54"/>
              <a:gd name="T17" fmla="*/ 2 h 8"/>
              <a:gd name="T18" fmla="*/ 0 w 54"/>
              <a:gd name="T19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" h="8">
                <a:moveTo>
                  <a:pt x="54" y="8"/>
                </a:moveTo>
                <a:lnTo>
                  <a:pt x="39" y="7"/>
                </a:lnTo>
                <a:lnTo>
                  <a:pt x="33" y="0"/>
                </a:lnTo>
                <a:lnTo>
                  <a:pt x="26" y="1"/>
                </a:lnTo>
                <a:lnTo>
                  <a:pt x="19" y="2"/>
                </a:lnTo>
                <a:lnTo>
                  <a:pt x="17" y="4"/>
                </a:lnTo>
                <a:lnTo>
                  <a:pt x="15" y="2"/>
                </a:lnTo>
                <a:lnTo>
                  <a:pt x="11" y="1"/>
                </a:lnTo>
                <a:lnTo>
                  <a:pt x="4" y="2"/>
                </a:lnTo>
                <a:lnTo>
                  <a:pt x="0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1577">
            <a:extLst>
              <a:ext uri="{FF2B5EF4-FFF2-40B4-BE49-F238E27FC236}">
                <a16:creationId xmlns:a16="http://schemas.microsoft.com/office/drawing/2014/main" id="{9FE69AD5-1972-535C-E707-B398EB4622BA}"/>
              </a:ext>
            </a:extLst>
          </p:cNvPr>
          <p:cNvSpPr>
            <a:spLocks/>
          </p:cNvSpPr>
          <p:nvPr/>
        </p:nvSpPr>
        <p:spPr bwMode="auto">
          <a:xfrm>
            <a:off x="5137200" y="5708680"/>
            <a:ext cx="14288" cy="60325"/>
          </a:xfrm>
          <a:custGeom>
            <a:avLst/>
            <a:gdLst>
              <a:gd name="T0" fmla="*/ 0 w 9"/>
              <a:gd name="T1" fmla="*/ 0 h 38"/>
              <a:gd name="T2" fmla="*/ 2 w 9"/>
              <a:gd name="T3" fmla="*/ 11 h 38"/>
              <a:gd name="T4" fmla="*/ 1 w 9"/>
              <a:gd name="T5" fmla="*/ 18 h 38"/>
              <a:gd name="T6" fmla="*/ 4 w 9"/>
              <a:gd name="T7" fmla="*/ 31 h 38"/>
              <a:gd name="T8" fmla="*/ 5 w 9"/>
              <a:gd name="T9" fmla="*/ 33 h 38"/>
              <a:gd name="T10" fmla="*/ 8 w 9"/>
              <a:gd name="T11" fmla="*/ 35 h 38"/>
              <a:gd name="T12" fmla="*/ 9 w 9"/>
              <a:gd name="T1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38">
                <a:moveTo>
                  <a:pt x="0" y="0"/>
                </a:moveTo>
                <a:lnTo>
                  <a:pt x="2" y="11"/>
                </a:lnTo>
                <a:lnTo>
                  <a:pt x="1" y="18"/>
                </a:lnTo>
                <a:lnTo>
                  <a:pt x="4" y="31"/>
                </a:lnTo>
                <a:lnTo>
                  <a:pt x="5" y="33"/>
                </a:lnTo>
                <a:lnTo>
                  <a:pt x="8" y="35"/>
                </a:lnTo>
                <a:lnTo>
                  <a:pt x="9" y="3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1578">
            <a:extLst>
              <a:ext uri="{FF2B5EF4-FFF2-40B4-BE49-F238E27FC236}">
                <a16:creationId xmlns:a16="http://schemas.microsoft.com/office/drawing/2014/main" id="{FA8CDA9B-9CDE-808D-D568-B0952AB1B30F}"/>
              </a:ext>
            </a:extLst>
          </p:cNvPr>
          <p:cNvSpPr>
            <a:spLocks/>
          </p:cNvSpPr>
          <p:nvPr/>
        </p:nvSpPr>
        <p:spPr bwMode="auto">
          <a:xfrm>
            <a:off x="4448218" y="4673624"/>
            <a:ext cx="65088" cy="12700"/>
          </a:xfrm>
          <a:custGeom>
            <a:avLst/>
            <a:gdLst>
              <a:gd name="T0" fmla="*/ 41 w 41"/>
              <a:gd name="T1" fmla="*/ 0 h 8"/>
              <a:gd name="T2" fmla="*/ 34 w 41"/>
              <a:gd name="T3" fmla="*/ 4 h 8"/>
              <a:gd name="T4" fmla="*/ 28 w 41"/>
              <a:gd name="T5" fmla="*/ 3 h 8"/>
              <a:gd name="T6" fmla="*/ 23 w 41"/>
              <a:gd name="T7" fmla="*/ 0 h 8"/>
              <a:gd name="T8" fmla="*/ 8 w 41"/>
              <a:gd name="T9" fmla="*/ 3 h 8"/>
              <a:gd name="T10" fmla="*/ 5 w 41"/>
              <a:gd name="T11" fmla="*/ 7 h 8"/>
              <a:gd name="T12" fmla="*/ 2 w 41"/>
              <a:gd name="T13" fmla="*/ 8 h 8"/>
              <a:gd name="T14" fmla="*/ 0 w 41"/>
              <a:gd name="T15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8">
                <a:moveTo>
                  <a:pt x="41" y="0"/>
                </a:moveTo>
                <a:lnTo>
                  <a:pt x="34" y="4"/>
                </a:lnTo>
                <a:lnTo>
                  <a:pt x="28" y="3"/>
                </a:lnTo>
                <a:lnTo>
                  <a:pt x="23" y="0"/>
                </a:lnTo>
                <a:lnTo>
                  <a:pt x="8" y="3"/>
                </a:lnTo>
                <a:lnTo>
                  <a:pt x="5" y="7"/>
                </a:lnTo>
                <a:lnTo>
                  <a:pt x="2" y="8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1579">
            <a:extLst>
              <a:ext uri="{FF2B5EF4-FFF2-40B4-BE49-F238E27FC236}">
                <a16:creationId xmlns:a16="http://schemas.microsoft.com/office/drawing/2014/main" id="{4CE9B683-9AEF-8A25-187B-8F49B778D4E0}"/>
              </a:ext>
            </a:extLst>
          </p:cNvPr>
          <p:cNvSpPr>
            <a:spLocks/>
          </p:cNvSpPr>
          <p:nvPr/>
        </p:nvSpPr>
        <p:spPr bwMode="auto">
          <a:xfrm>
            <a:off x="4435518" y="4656162"/>
            <a:ext cx="12700" cy="23813"/>
          </a:xfrm>
          <a:custGeom>
            <a:avLst/>
            <a:gdLst>
              <a:gd name="T0" fmla="*/ 0 w 8"/>
              <a:gd name="T1" fmla="*/ 2 h 15"/>
              <a:gd name="T2" fmla="*/ 1 w 8"/>
              <a:gd name="T3" fmla="*/ 0 h 15"/>
              <a:gd name="T4" fmla="*/ 2 w 8"/>
              <a:gd name="T5" fmla="*/ 4 h 15"/>
              <a:gd name="T6" fmla="*/ 8 w 8"/>
              <a:gd name="T7" fmla="*/ 14 h 15"/>
              <a:gd name="T8" fmla="*/ 8 w 8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5">
                <a:moveTo>
                  <a:pt x="0" y="2"/>
                </a:moveTo>
                <a:lnTo>
                  <a:pt x="1" y="0"/>
                </a:lnTo>
                <a:lnTo>
                  <a:pt x="2" y="4"/>
                </a:lnTo>
                <a:lnTo>
                  <a:pt x="8" y="14"/>
                </a:lnTo>
                <a:lnTo>
                  <a:pt x="8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1580">
            <a:extLst>
              <a:ext uri="{FF2B5EF4-FFF2-40B4-BE49-F238E27FC236}">
                <a16:creationId xmlns:a16="http://schemas.microsoft.com/office/drawing/2014/main" id="{ACE541B8-2F71-B8F5-6228-1E009840B38F}"/>
              </a:ext>
            </a:extLst>
          </p:cNvPr>
          <p:cNvSpPr>
            <a:spLocks/>
          </p:cNvSpPr>
          <p:nvPr/>
        </p:nvSpPr>
        <p:spPr bwMode="auto">
          <a:xfrm>
            <a:off x="4843509" y="4233885"/>
            <a:ext cx="112714" cy="36513"/>
          </a:xfrm>
          <a:custGeom>
            <a:avLst/>
            <a:gdLst>
              <a:gd name="T0" fmla="*/ 0 w 71"/>
              <a:gd name="T1" fmla="*/ 23 h 23"/>
              <a:gd name="T2" fmla="*/ 5 w 71"/>
              <a:gd name="T3" fmla="*/ 21 h 23"/>
              <a:gd name="T4" fmla="*/ 11 w 71"/>
              <a:gd name="T5" fmla="*/ 15 h 23"/>
              <a:gd name="T6" fmla="*/ 13 w 71"/>
              <a:gd name="T7" fmla="*/ 18 h 23"/>
              <a:gd name="T8" fmla="*/ 20 w 71"/>
              <a:gd name="T9" fmla="*/ 14 h 23"/>
              <a:gd name="T10" fmla="*/ 21 w 71"/>
              <a:gd name="T11" fmla="*/ 13 h 23"/>
              <a:gd name="T12" fmla="*/ 22 w 71"/>
              <a:gd name="T13" fmla="*/ 15 h 23"/>
              <a:gd name="T14" fmla="*/ 24 w 71"/>
              <a:gd name="T15" fmla="*/ 15 h 23"/>
              <a:gd name="T16" fmla="*/ 25 w 71"/>
              <a:gd name="T17" fmla="*/ 13 h 23"/>
              <a:gd name="T18" fmla="*/ 30 w 71"/>
              <a:gd name="T19" fmla="*/ 7 h 23"/>
              <a:gd name="T20" fmla="*/ 32 w 71"/>
              <a:gd name="T21" fmla="*/ 17 h 23"/>
              <a:gd name="T22" fmla="*/ 35 w 71"/>
              <a:gd name="T23" fmla="*/ 13 h 23"/>
              <a:gd name="T24" fmla="*/ 51 w 71"/>
              <a:gd name="T25" fmla="*/ 14 h 23"/>
              <a:gd name="T26" fmla="*/ 54 w 71"/>
              <a:gd name="T27" fmla="*/ 13 h 23"/>
              <a:gd name="T28" fmla="*/ 56 w 71"/>
              <a:gd name="T29" fmla="*/ 10 h 23"/>
              <a:gd name="T30" fmla="*/ 71 w 71"/>
              <a:gd name="T3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1" h="23">
                <a:moveTo>
                  <a:pt x="0" y="23"/>
                </a:moveTo>
                <a:lnTo>
                  <a:pt x="5" y="21"/>
                </a:lnTo>
                <a:lnTo>
                  <a:pt x="11" y="15"/>
                </a:lnTo>
                <a:lnTo>
                  <a:pt x="13" y="18"/>
                </a:lnTo>
                <a:lnTo>
                  <a:pt x="20" y="14"/>
                </a:lnTo>
                <a:lnTo>
                  <a:pt x="21" y="13"/>
                </a:lnTo>
                <a:lnTo>
                  <a:pt x="22" y="15"/>
                </a:lnTo>
                <a:lnTo>
                  <a:pt x="24" y="15"/>
                </a:lnTo>
                <a:lnTo>
                  <a:pt x="25" y="13"/>
                </a:lnTo>
                <a:lnTo>
                  <a:pt x="30" y="7"/>
                </a:lnTo>
                <a:lnTo>
                  <a:pt x="32" y="17"/>
                </a:lnTo>
                <a:lnTo>
                  <a:pt x="35" y="13"/>
                </a:lnTo>
                <a:lnTo>
                  <a:pt x="51" y="14"/>
                </a:lnTo>
                <a:lnTo>
                  <a:pt x="54" y="13"/>
                </a:lnTo>
                <a:lnTo>
                  <a:pt x="56" y="10"/>
                </a:lnTo>
                <a:lnTo>
                  <a:pt x="7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1581">
            <a:extLst>
              <a:ext uri="{FF2B5EF4-FFF2-40B4-BE49-F238E27FC236}">
                <a16:creationId xmlns:a16="http://schemas.microsoft.com/office/drawing/2014/main" id="{A2D5546A-F1CC-FDFA-87F8-ABDB70E15ECF}"/>
              </a:ext>
            </a:extLst>
          </p:cNvPr>
          <p:cNvSpPr>
            <a:spLocks/>
          </p:cNvSpPr>
          <p:nvPr/>
        </p:nvSpPr>
        <p:spPr bwMode="auto">
          <a:xfrm>
            <a:off x="4822872" y="4203722"/>
            <a:ext cx="127001" cy="66675"/>
          </a:xfrm>
          <a:custGeom>
            <a:avLst/>
            <a:gdLst>
              <a:gd name="T0" fmla="*/ 13 w 80"/>
              <a:gd name="T1" fmla="*/ 42 h 42"/>
              <a:gd name="T2" fmla="*/ 8 w 80"/>
              <a:gd name="T3" fmla="*/ 38 h 42"/>
              <a:gd name="T4" fmla="*/ 5 w 80"/>
              <a:gd name="T5" fmla="*/ 29 h 42"/>
              <a:gd name="T6" fmla="*/ 0 w 80"/>
              <a:gd name="T7" fmla="*/ 10 h 42"/>
              <a:gd name="T8" fmla="*/ 28 w 80"/>
              <a:gd name="T9" fmla="*/ 4 h 42"/>
              <a:gd name="T10" fmla="*/ 46 w 80"/>
              <a:gd name="T11" fmla="*/ 8 h 42"/>
              <a:gd name="T12" fmla="*/ 69 w 80"/>
              <a:gd name="T13" fmla="*/ 0 h 42"/>
              <a:gd name="T14" fmla="*/ 80 w 80"/>
              <a:gd name="T15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" h="42">
                <a:moveTo>
                  <a:pt x="13" y="42"/>
                </a:moveTo>
                <a:lnTo>
                  <a:pt x="8" y="38"/>
                </a:lnTo>
                <a:lnTo>
                  <a:pt x="5" y="29"/>
                </a:lnTo>
                <a:lnTo>
                  <a:pt x="0" y="10"/>
                </a:lnTo>
                <a:lnTo>
                  <a:pt x="28" y="4"/>
                </a:lnTo>
                <a:lnTo>
                  <a:pt x="46" y="8"/>
                </a:lnTo>
                <a:lnTo>
                  <a:pt x="69" y="0"/>
                </a:lnTo>
                <a:lnTo>
                  <a:pt x="80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1582">
            <a:extLst>
              <a:ext uri="{FF2B5EF4-FFF2-40B4-BE49-F238E27FC236}">
                <a16:creationId xmlns:a16="http://schemas.microsoft.com/office/drawing/2014/main" id="{74B465C9-882E-95AB-E3E5-75F01ABDCE5A}"/>
              </a:ext>
            </a:extLst>
          </p:cNvPr>
          <p:cNvSpPr>
            <a:spLocks/>
          </p:cNvSpPr>
          <p:nvPr/>
        </p:nvSpPr>
        <p:spPr bwMode="auto">
          <a:xfrm>
            <a:off x="6377049" y="2024073"/>
            <a:ext cx="3175" cy="28575"/>
          </a:xfrm>
          <a:custGeom>
            <a:avLst/>
            <a:gdLst>
              <a:gd name="T0" fmla="*/ 0 w 2"/>
              <a:gd name="T1" fmla="*/ 18 h 18"/>
              <a:gd name="T2" fmla="*/ 0 w 2"/>
              <a:gd name="T3" fmla="*/ 14 h 18"/>
              <a:gd name="T4" fmla="*/ 2 w 2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8">
                <a:moveTo>
                  <a:pt x="0" y="18"/>
                </a:moveTo>
                <a:lnTo>
                  <a:pt x="0" y="14"/>
                </a:lnTo>
                <a:lnTo>
                  <a:pt x="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1583">
            <a:extLst>
              <a:ext uri="{FF2B5EF4-FFF2-40B4-BE49-F238E27FC236}">
                <a16:creationId xmlns:a16="http://schemas.microsoft.com/office/drawing/2014/main" id="{B27BFCCC-F52E-04B1-36EF-CDCAA0BB19BB}"/>
              </a:ext>
            </a:extLst>
          </p:cNvPr>
          <p:cNvSpPr>
            <a:spLocks/>
          </p:cNvSpPr>
          <p:nvPr/>
        </p:nvSpPr>
        <p:spPr bwMode="auto">
          <a:xfrm>
            <a:off x="6288148" y="1995498"/>
            <a:ext cx="4763" cy="15875"/>
          </a:xfrm>
          <a:custGeom>
            <a:avLst/>
            <a:gdLst>
              <a:gd name="T0" fmla="*/ 2 w 3"/>
              <a:gd name="T1" fmla="*/ 0 h 10"/>
              <a:gd name="T2" fmla="*/ 0 w 3"/>
              <a:gd name="T3" fmla="*/ 8 h 10"/>
              <a:gd name="T4" fmla="*/ 3 w 3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0">
                <a:moveTo>
                  <a:pt x="2" y="0"/>
                </a:moveTo>
                <a:lnTo>
                  <a:pt x="0" y="8"/>
                </a:lnTo>
                <a:lnTo>
                  <a:pt x="3" y="1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1584">
            <a:extLst>
              <a:ext uri="{FF2B5EF4-FFF2-40B4-BE49-F238E27FC236}">
                <a16:creationId xmlns:a16="http://schemas.microsoft.com/office/drawing/2014/main" id="{B3F41DD9-26D1-BED3-E01A-EEF5467BCF18}"/>
              </a:ext>
            </a:extLst>
          </p:cNvPr>
          <p:cNvSpPr>
            <a:spLocks/>
          </p:cNvSpPr>
          <p:nvPr/>
        </p:nvSpPr>
        <p:spPr bwMode="auto">
          <a:xfrm>
            <a:off x="6292910" y="2008198"/>
            <a:ext cx="22225" cy="69850"/>
          </a:xfrm>
          <a:custGeom>
            <a:avLst/>
            <a:gdLst>
              <a:gd name="T0" fmla="*/ 0 w 14"/>
              <a:gd name="T1" fmla="*/ 2 h 44"/>
              <a:gd name="T2" fmla="*/ 3 w 14"/>
              <a:gd name="T3" fmla="*/ 3 h 44"/>
              <a:gd name="T4" fmla="*/ 10 w 14"/>
              <a:gd name="T5" fmla="*/ 0 h 44"/>
              <a:gd name="T6" fmla="*/ 11 w 14"/>
              <a:gd name="T7" fmla="*/ 2 h 44"/>
              <a:gd name="T8" fmla="*/ 14 w 14"/>
              <a:gd name="T9" fmla="*/ 6 h 44"/>
              <a:gd name="T10" fmla="*/ 12 w 14"/>
              <a:gd name="T11" fmla="*/ 9 h 44"/>
              <a:gd name="T12" fmla="*/ 2 w 14"/>
              <a:gd name="T13" fmla="*/ 32 h 44"/>
              <a:gd name="T14" fmla="*/ 2 w 14"/>
              <a:gd name="T1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44">
                <a:moveTo>
                  <a:pt x="0" y="2"/>
                </a:moveTo>
                <a:lnTo>
                  <a:pt x="3" y="3"/>
                </a:lnTo>
                <a:lnTo>
                  <a:pt x="10" y="0"/>
                </a:lnTo>
                <a:lnTo>
                  <a:pt x="11" y="2"/>
                </a:lnTo>
                <a:lnTo>
                  <a:pt x="14" y="6"/>
                </a:lnTo>
                <a:lnTo>
                  <a:pt x="12" y="9"/>
                </a:lnTo>
                <a:lnTo>
                  <a:pt x="2" y="32"/>
                </a:lnTo>
                <a:lnTo>
                  <a:pt x="2" y="4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1585">
            <a:extLst>
              <a:ext uri="{FF2B5EF4-FFF2-40B4-BE49-F238E27FC236}">
                <a16:creationId xmlns:a16="http://schemas.microsoft.com/office/drawing/2014/main" id="{66AE6ED5-E190-863D-62A5-3B457F0CA681}"/>
              </a:ext>
            </a:extLst>
          </p:cNvPr>
          <p:cNvSpPr>
            <a:spLocks/>
          </p:cNvSpPr>
          <p:nvPr/>
        </p:nvSpPr>
        <p:spPr bwMode="auto">
          <a:xfrm>
            <a:off x="6296085" y="2052648"/>
            <a:ext cx="80963" cy="26988"/>
          </a:xfrm>
          <a:custGeom>
            <a:avLst/>
            <a:gdLst>
              <a:gd name="T0" fmla="*/ 0 w 51"/>
              <a:gd name="T1" fmla="*/ 16 h 17"/>
              <a:gd name="T2" fmla="*/ 0 w 51"/>
              <a:gd name="T3" fmla="*/ 16 h 17"/>
              <a:gd name="T4" fmla="*/ 12 w 51"/>
              <a:gd name="T5" fmla="*/ 17 h 17"/>
              <a:gd name="T6" fmla="*/ 51 w 51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7">
                <a:moveTo>
                  <a:pt x="0" y="16"/>
                </a:moveTo>
                <a:lnTo>
                  <a:pt x="0" y="16"/>
                </a:lnTo>
                <a:lnTo>
                  <a:pt x="12" y="17"/>
                </a:lnTo>
                <a:lnTo>
                  <a:pt x="5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1586">
            <a:extLst>
              <a:ext uri="{FF2B5EF4-FFF2-40B4-BE49-F238E27FC236}">
                <a16:creationId xmlns:a16="http://schemas.microsoft.com/office/drawing/2014/main" id="{F81A333B-C26A-160A-F12C-F9080AAD98C8}"/>
              </a:ext>
            </a:extLst>
          </p:cNvPr>
          <p:cNvSpPr>
            <a:spLocks/>
          </p:cNvSpPr>
          <p:nvPr/>
        </p:nvSpPr>
        <p:spPr bwMode="auto">
          <a:xfrm>
            <a:off x="5000673" y="5810280"/>
            <a:ext cx="33338" cy="292102"/>
          </a:xfrm>
          <a:custGeom>
            <a:avLst/>
            <a:gdLst>
              <a:gd name="T0" fmla="*/ 9 w 21"/>
              <a:gd name="T1" fmla="*/ 0 h 184"/>
              <a:gd name="T2" fmla="*/ 8 w 21"/>
              <a:gd name="T3" fmla="*/ 16 h 184"/>
              <a:gd name="T4" fmla="*/ 4 w 21"/>
              <a:gd name="T5" fmla="*/ 22 h 184"/>
              <a:gd name="T6" fmla="*/ 9 w 21"/>
              <a:gd name="T7" fmla="*/ 31 h 184"/>
              <a:gd name="T8" fmla="*/ 17 w 21"/>
              <a:gd name="T9" fmla="*/ 42 h 184"/>
              <a:gd name="T10" fmla="*/ 17 w 21"/>
              <a:gd name="T11" fmla="*/ 57 h 184"/>
              <a:gd name="T12" fmla="*/ 20 w 21"/>
              <a:gd name="T13" fmla="*/ 63 h 184"/>
              <a:gd name="T14" fmla="*/ 13 w 21"/>
              <a:gd name="T15" fmla="*/ 65 h 184"/>
              <a:gd name="T16" fmla="*/ 9 w 21"/>
              <a:gd name="T17" fmla="*/ 68 h 184"/>
              <a:gd name="T18" fmla="*/ 9 w 21"/>
              <a:gd name="T19" fmla="*/ 75 h 184"/>
              <a:gd name="T20" fmla="*/ 13 w 21"/>
              <a:gd name="T21" fmla="*/ 83 h 184"/>
              <a:gd name="T22" fmla="*/ 12 w 21"/>
              <a:gd name="T23" fmla="*/ 89 h 184"/>
              <a:gd name="T24" fmla="*/ 9 w 21"/>
              <a:gd name="T25" fmla="*/ 100 h 184"/>
              <a:gd name="T26" fmla="*/ 6 w 21"/>
              <a:gd name="T27" fmla="*/ 100 h 184"/>
              <a:gd name="T28" fmla="*/ 5 w 21"/>
              <a:gd name="T29" fmla="*/ 100 h 184"/>
              <a:gd name="T30" fmla="*/ 8 w 21"/>
              <a:gd name="T31" fmla="*/ 109 h 184"/>
              <a:gd name="T32" fmla="*/ 2 w 21"/>
              <a:gd name="T33" fmla="*/ 101 h 184"/>
              <a:gd name="T34" fmla="*/ 1 w 21"/>
              <a:gd name="T35" fmla="*/ 105 h 184"/>
              <a:gd name="T36" fmla="*/ 0 w 21"/>
              <a:gd name="T37" fmla="*/ 106 h 184"/>
              <a:gd name="T38" fmla="*/ 1 w 21"/>
              <a:gd name="T39" fmla="*/ 125 h 184"/>
              <a:gd name="T40" fmla="*/ 1 w 21"/>
              <a:gd name="T41" fmla="*/ 128 h 184"/>
              <a:gd name="T42" fmla="*/ 1 w 21"/>
              <a:gd name="T43" fmla="*/ 136 h 184"/>
              <a:gd name="T44" fmla="*/ 21 w 21"/>
              <a:gd name="T45" fmla="*/ 18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" h="184">
                <a:moveTo>
                  <a:pt x="9" y="0"/>
                </a:moveTo>
                <a:lnTo>
                  <a:pt x="8" y="16"/>
                </a:lnTo>
                <a:lnTo>
                  <a:pt x="4" y="22"/>
                </a:lnTo>
                <a:lnTo>
                  <a:pt x="9" y="31"/>
                </a:lnTo>
                <a:lnTo>
                  <a:pt x="17" y="42"/>
                </a:lnTo>
                <a:lnTo>
                  <a:pt x="17" y="57"/>
                </a:lnTo>
                <a:lnTo>
                  <a:pt x="20" y="63"/>
                </a:lnTo>
                <a:lnTo>
                  <a:pt x="13" y="65"/>
                </a:lnTo>
                <a:lnTo>
                  <a:pt x="9" y="68"/>
                </a:lnTo>
                <a:lnTo>
                  <a:pt x="9" y="75"/>
                </a:lnTo>
                <a:lnTo>
                  <a:pt x="13" y="83"/>
                </a:lnTo>
                <a:lnTo>
                  <a:pt x="12" y="89"/>
                </a:lnTo>
                <a:lnTo>
                  <a:pt x="9" y="100"/>
                </a:lnTo>
                <a:lnTo>
                  <a:pt x="6" y="100"/>
                </a:lnTo>
                <a:lnTo>
                  <a:pt x="5" y="100"/>
                </a:lnTo>
                <a:lnTo>
                  <a:pt x="8" y="109"/>
                </a:lnTo>
                <a:lnTo>
                  <a:pt x="2" y="101"/>
                </a:lnTo>
                <a:lnTo>
                  <a:pt x="1" y="105"/>
                </a:lnTo>
                <a:lnTo>
                  <a:pt x="0" y="106"/>
                </a:lnTo>
                <a:lnTo>
                  <a:pt x="1" y="125"/>
                </a:lnTo>
                <a:lnTo>
                  <a:pt x="1" y="128"/>
                </a:lnTo>
                <a:lnTo>
                  <a:pt x="1" y="136"/>
                </a:lnTo>
                <a:lnTo>
                  <a:pt x="21" y="18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1587">
            <a:extLst>
              <a:ext uri="{FF2B5EF4-FFF2-40B4-BE49-F238E27FC236}">
                <a16:creationId xmlns:a16="http://schemas.microsoft.com/office/drawing/2014/main" id="{BA04D959-5656-6107-BF35-3174C049E1D2}"/>
              </a:ext>
            </a:extLst>
          </p:cNvPr>
          <p:cNvSpPr>
            <a:spLocks/>
          </p:cNvSpPr>
          <p:nvPr/>
        </p:nvSpPr>
        <p:spPr bwMode="auto">
          <a:xfrm>
            <a:off x="5134025" y="5403878"/>
            <a:ext cx="77788" cy="115888"/>
          </a:xfrm>
          <a:custGeom>
            <a:avLst/>
            <a:gdLst>
              <a:gd name="T0" fmla="*/ 0 w 49"/>
              <a:gd name="T1" fmla="*/ 0 h 73"/>
              <a:gd name="T2" fmla="*/ 14 w 49"/>
              <a:gd name="T3" fmla="*/ 35 h 73"/>
              <a:gd name="T4" fmla="*/ 13 w 49"/>
              <a:gd name="T5" fmla="*/ 39 h 73"/>
              <a:gd name="T6" fmla="*/ 18 w 49"/>
              <a:gd name="T7" fmla="*/ 46 h 73"/>
              <a:gd name="T8" fmla="*/ 21 w 49"/>
              <a:gd name="T9" fmla="*/ 47 h 73"/>
              <a:gd name="T10" fmla="*/ 30 w 49"/>
              <a:gd name="T11" fmla="*/ 57 h 73"/>
              <a:gd name="T12" fmla="*/ 38 w 49"/>
              <a:gd name="T13" fmla="*/ 62 h 73"/>
              <a:gd name="T14" fmla="*/ 44 w 49"/>
              <a:gd name="T15" fmla="*/ 65 h 73"/>
              <a:gd name="T16" fmla="*/ 48 w 49"/>
              <a:gd name="T17" fmla="*/ 71 h 73"/>
              <a:gd name="T18" fmla="*/ 49 w 49"/>
              <a:gd name="T19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73">
                <a:moveTo>
                  <a:pt x="0" y="0"/>
                </a:moveTo>
                <a:lnTo>
                  <a:pt x="14" y="35"/>
                </a:lnTo>
                <a:lnTo>
                  <a:pt x="13" y="39"/>
                </a:lnTo>
                <a:lnTo>
                  <a:pt x="18" y="46"/>
                </a:lnTo>
                <a:lnTo>
                  <a:pt x="21" y="47"/>
                </a:lnTo>
                <a:lnTo>
                  <a:pt x="30" y="57"/>
                </a:lnTo>
                <a:lnTo>
                  <a:pt x="38" y="62"/>
                </a:lnTo>
                <a:lnTo>
                  <a:pt x="44" y="65"/>
                </a:lnTo>
                <a:lnTo>
                  <a:pt x="48" y="71"/>
                </a:lnTo>
                <a:lnTo>
                  <a:pt x="49" y="7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Line 1588">
            <a:extLst>
              <a:ext uri="{FF2B5EF4-FFF2-40B4-BE49-F238E27FC236}">
                <a16:creationId xmlns:a16="http://schemas.microsoft.com/office/drawing/2014/main" id="{8CDA4BB5-064E-EA56-286C-E22B8CABC00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51487" y="5588029"/>
            <a:ext cx="3175" cy="2381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1589">
            <a:extLst>
              <a:ext uri="{FF2B5EF4-FFF2-40B4-BE49-F238E27FC236}">
                <a16:creationId xmlns:a16="http://schemas.microsoft.com/office/drawing/2014/main" id="{170516E0-BECB-7E45-E950-AE68B272DA10}"/>
              </a:ext>
            </a:extLst>
          </p:cNvPr>
          <p:cNvSpPr>
            <a:spLocks/>
          </p:cNvSpPr>
          <p:nvPr/>
        </p:nvSpPr>
        <p:spPr bwMode="auto">
          <a:xfrm>
            <a:off x="5151487" y="5559454"/>
            <a:ext cx="33338" cy="28575"/>
          </a:xfrm>
          <a:custGeom>
            <a:avLst/>
            <a:gdLst>
              <a:gd name="T0" fmla="*/ 0 w 21"/>
              <a:gd name="T1" fmla="*/ 18 h 18"/>
              <a:gd name="T2" fmla="*/ 2 w 21"/>
              <a:gd name="T3" fmla="*/ 18 h 18"/>
              <a:gd name="T4" fmla="*/ 6 w 21"/>
              <a:gd name="T5" fmla="*/ 12 h 18"/>
              <a:gd name="T6" fmla="*/ 11 w 21"/>
              <a:gd name="T7" fmla="*/ 8 h 18"/>
              <a:gd name="T8" fmla="*/ 14 w 21"/>
              <a:gd name="T9" fmla="*/ 0 h 18"/>
              <a:gd name="T10" fmla="*/ 19 w 21"/>
              <a:gd name="T11" fmla="*/ 0 h 18"/>
              <a:gd name="T12" fmla="*/ 21 w 21"/>
              <a:gd name="T13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8">
                <a:moveTo>
                  <a:pt x="0" y="18"/>
                </a:moveTo>
                <a:lnTo>
                  <a:pt x="2" y="18"/>
                </a:lnTo>
                <a:lnTo>
                  <a:pt x="6" y="12"/>
                </a:lnTo>
                <a:lnTo>
                  <a:pt x="11" y="8"/>
                </a:lnTo>
                <a:lnTo>
                  <a:pt x="14" y="0"/>
                </a:lnTo>
                <a:lnTo>
                  <a:pt x="19" y="0"/>
                </a:lnTo>
                <a:lnTo>
                  <a:pt x="21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1590">
            <a:extLst>
              <a:ext uri="{FF2B5EF4-FFF2-40B4-BE49-F238E27FC236}">
                <a16:creationId xmlns:a16="http://schemas.microsoft.com/office/drawing/2014/main" id="{D26B3D5C-F5CB-9BFF-E6DA-7B22D524312B}"/>
              </a:ext>
            </a:extLst>
          </p:cNvPr>
          <p:cNvSpPr>
            <a:spLocks/>
          </p:cNvSpPr>
          <p:nvPr/>
        </p:nvSpPr>
        <p:spPr bwMode="auto">
          <a:xfrm>
            <a:off x="5146725" y="5611842"/>
            <a:ext cx="7938" cy="44450"/>
          </a:xfrm>
          <a:custGeom>
            <a:avLst/>
            <a:gdLst>
              <a:gd name="T0" fmla="*/ 0 w 5"/>
              <a:gd name="T1" fmla="*/ 28 h 28"/>
              <a:gd name="T2" fmla="*/ 3 w 5"/>
              <a:gd name="T3" fmla="*/ 21 h 28"/>
              <a:gd name="T4" fmla="*/ 3 w 5"/>
              <a:gd name="T5" fmla="*/ 19 h 28"/>
              <a:gd name="T6" fmla="*/ 2 w 5"/>
              <a:gd name="T7" fmla="*/ 16 h 28"/>
              <a:gd name="T8" fmla="*/ 2 w 5"/>
              <a:gd name="T9" fmla="*/ 15 h 28"/>
              <a:gd name="T10" fmla="*/ 0 w 5"/>
              <a:gd name="T11" fmla="*/ 13 h 28"/>
              <a:gd name="T12" fmla="*/ 0 w 5"/>
              <a:gd name="T13" fmla="*/ 12 h 28"/>
              <a:gd name="T14" fmla="*/ 0 w 5"/>
              <a:gd name="T15" fmla="*/ 10 h 28"/>
              <a:gd name="T16" fmla="*/ 0 w 5"/>
              <a:gd name="T17" fmla="*/ 8 h 28"/>
              <a:gd name="T18" fmla="*/ 3 w 5"/>
              <a:gd name="T19" fmla="*/ 5 h 28"/>
              <a:gd name="T20" fmla="*/ 3 w 5"/>
              <a:gd name="T21" fmla="*/ 5 h 28"/>
              <a:gd name="T22" fmla="*/ 3 w 5"/>
              <a:gd name="T23" fmla="*/ 4 h 28"/>
              <a:gd name="T24" fmla="*/ 5 w 5"/>
              <a:gd name="T25" fmla="*/ 2 h 28"/>
              <a:gd name="T26" fmla="*/ 5 w 5"/>
              <a:gd name="T27" fmla="*/ 0 h 28"/>
              <a:gd name="T28" fmla="*/ 5 w 5"/>
              <a:gd name="T2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" h="28">
                <a:moveTo>
                  <a:pt x="0" y="28"/>
                </a:moveTo>
                <a:lnTo>
                  <a:pt x="3" y="21"/>
                </a:lnTo>
                <a:lnTo>
                  <a:pt x="3" y="19"/>
                </a:lnTo>
                <a:lnTo>
                  <a:pt x="2" y="16"/>
                </a:lnTo>
                <a:lnTo>
                  <a:pt x="2" y="15"/>
                </a:lnTo>
                <a:lnTo>
                  <a:pt x="0" y="13"/>
                </a:lnTo>
                <a:lnTo>
                  <a:pt x="0" y="12"/>
                </a:lnTo>
                <a:lnTo>
                  <a:pt x="0" y="10"/>
                </a:lnTo>
                <a:lnTo>
                  <a:pt x="0" y="8"/>
                </a:lnTo>
                <a:lnTo>
                  <a:pt x="3" y="5"/>
                </a:lnTo>
                <a:lnTo>
                  <a:pt x="3" y="5"/>
                </a:lnTo>
                <a:lnTo>
                  <a:pt x="3" y="4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1591">
            <a:extLst>
              <a:ext uri="{FF2B5EF4-FFF2-40B4-BE49-F238E27FC236}">
                <a16:creationId xmlns:a16="http://schemas.microsoft.com/office/drawing/2014/main" id="{5563CA22-CE1E-ED40-2B4D-66063A79F558}"/>
              </a:ext>
            </a:extLst>
          </p:cNvPr>
          <p:cNvSpPr>
            <a:spLocks/>
          </p:cNvSpPr>
          <p:nvPr/>
        </p:nvSpPr>
        <p:spPr bwMode="auto">
          <a:xfrm>
            <a:off x="5138787" y="5656292"/>
            <a:ext cx="7938" cy="39688"/>
          </a:xfrm>
          <a:custGeom>
            <a:avLst/>
            <a:gdLst>
              <a:gd name="T0" fmla="*/ 5 w 5"/>
              <a:gd name="T1" fmla="*/ 0 h 25"/>
              <a:gd name="T2" fmla="*/ 3 w 5"/>
              <a:gd name="T3" fmla="*/ 3 h 25"/>
              <a:gd name="T4" fmla="*/ 0 w 5"/>
              <a:gd name="T5" fmla="*/ 14 h 25"/>
              <a:gd name="T6" fmla="*/ 0 w 5"/>
              <a:gd name="T7" fmla="*/ 18 h 25"/>
              <a:gd name="T8" fmla="*/ 1 w 5"/>
              <a:gd name="T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5">
                <a:moveTo>
                  <a:pt x="5" y="0"/>
                </a:moveTo>
                <a:lnTo>
                  <a:pt x="3" y="3"/>
                </a:lnTo>
                <a:lnTo>
                  <a:pt x="0" y="14"/>
                </a:lnTo>
                <a:lnTo>
                  <a:pt x="0" y="18"/>
                </a:lnTo>
                <a:lnTo>
                  <a:pt x="1" y="2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Line 1592">
            <a:extLst>
              <a:ext uri="{FF2B5EF4-FFF2-40B4-BE49-F238E27FC236}">
                <a16:creationId xmlns:a16="http://schemas.microsoft.com/office/drawing/2014/main" id="{5A3528F8-9732-A723-8DAE-67111637D2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49900" y="5769005"/>
            <a:ext cx="1588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Line 1593">
            <a:extLst>
              <a:ext uri="{FF2B5EF4-FFF2-40B4-BE49-F238E27FC236}">
                <a16:creationId xmlns:a16="http://schemas.microsoft.com/office/drawing/2014/main" id="{C1A7CAB4-3787-F10E-96A0-E5D6E67827B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0375" y="5695980"/>
            <a:ext cx="17463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1594">
            <a:extLst>
              <a:ext uri="{FF2B5EF4-FFF2-40B4-BE49-F238E27FC236}">
                <a16:creationId xmlns:a16="http://schemas.microsoft.com/office/drawing/2014/main" id="{798651CB-6A1E-B204-78F9-D66047FEAFAC}"/>
              </a:ext>
            </a:extLst>
          </p:cNvPr>
          <p:cNvSpPr>
            <a:spLocks/>
          </p:cNvSpPr>
          <p:nvPr/>
        </p:nvSpPr>
        <p:spPr bwMode="auto">
          <a:xfrm>
            <a:off x="5151487" y="5708680"/>
            <a:ext cx="9525" cy="60325"/>
          </a:xfrm>
          <a:custGeom>
            <a:avLst/>
            <a:gdLst>
              <a:gd name="T0" fmla="*/ 4 w 6"/>
              <a:gd name="T1" fmla="*/ 0 h 38"/>
              <a:gd name="T2" fmla="*/ 6 w 6"/>
              <a:gd name="T3" fmla="*/ 19 h 38"/>
              <a:gd name="T4" fmla="*/ 0 w 6"/>
              <a:gd name="T5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38">
                <a:moveTo>
                  <a:pt x="4" y="0"/>
                </a:moveTo>
                <a:lnTo>
                  <a:pt x="6" y="19"/>
                </a:lnTo>
                <a:lnTo>
                  <a:pt x="0" y="3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1595">
            <a:extLst>
              <a:ext uri="{FF2B5EF4-FFF2-40B4-BE49-F238E27FC236}">
                <a16:creationId xmlns:a16="http://schemas.microsoft.com/office/drawing/2014/main" id="{1C8A5139-06D6-D9E3-1D72-84B0BB5B69AC}"/>
              </a:ext>
            </a:extLst>
          </p:cNvPr>
          <p:cNvSpPr>
            <a:spLocks/>
          </p:cNvSpPr>
          <p:nvPr/>
        </p:nvSpPr>
        <p:spPr bwMode="auto">
          <a:xfrm>
            <a:off x="5422952" y="5722967"/>
            <a:ext cx="14288" cy="22225"/>
          </a:xfrm>
          <a:custGeom>
            <a:avLst/>
            <a:gdLst>
              <a:gd name="T0" fmla="*/ 8 w 9"/>
              <a:gd name="T1" fmla="*/ 14 h 14"/>
              <a:gd name="T2" fmla="*/ 9 w 9"/>
              <a:gd name="T3" fmla="*/ 6 h 14"/>
              <a:gd name="T4" fmla="*/ 0 w 9"/>
              <a:gd name="T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4">
                <a:moveTo>
                  <a:pt x="8" y="14"/>
                </a:moveTo>
                <a:lnTo>
                  <a:pt x="9" y="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1596">
            <a:extLst>
              <a:ext uri="{FF2B5EF4-FFF2-40B4-BE49-F238E27FC236}">
                <a16:creationId xmlns:a16="http://schemas.microsoft.com/office/drawing/2014/main" id="{E402361E-7A85-6712-D9BB-1F4629414B30}"/>
              </a:ext>
            </a:extLst>
          </p:cNvPr>
          <p:cNvSpPr>
            <a:spLocks/>
          </p:cNvSpPr>
          <p:nvPr/>
        </p:nvSpPr>
        <p:spPr bwMode="auto">
          <a:xfrm>
            <a:off x="5181650" y="5770593"/>
            <a:ext cx="17463" cy="31750"/>
          </a:xfrm>
          <a:custGeom>
            <a:avLst/>
            <a:gdLst>
              <a:gd name="T0" fmla="*/ 11 w 11"/>
              <a:gd name="T1" fmla="*/ 0 h 20"/>
              <a:gd name="T2" fmla="*/ 2 w 11"/>
              <a:gd name="T3" fmla="*/ 18 h 20"/>
              <a:gd name="T4" fmla="*/ 0 w 11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20">
                <a:moveTo>
                  <a:pt x="11" y="0"/>
                </a:moveTo>
                <a:lnTo>
                  <a:pt x="2" y="18"/>
                </a:lnTo>
                <a:lnTo>
                  <a:pt x="0" y="2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1597">
            <a:extLst>
              <a:ext uri="{FF2B5EF4-FFF2-40B4-BE49-F238E27FC236}">
                <a16:creationId xmlns:a16="http://schemas.microsoft.com/office/drawing/2014/main" id="{EF42EB6C-7551-01BD-7D81-DE355177ACD5}"/>
              </a:ext>
            </a:extLst>
          </p:cNvPr>
          <p:cNvSpPr>
            <a:spLocks/>
          </p:cNvSpPr>
          <p:nvPr/>
        </p:nvSpPr>
        <p:spPr bwMode="auto">
          <a:xfrm>
            <a:off x="5283251" y="5703917"/>
            <a:ext cx="15875" cy="6350"/>
          </a:xfrm>
          <a:custGeom>
            <a:avLst/>
            <a:gdLst>
              <a:gd name="T0" fmla="*/ 0 w 10"/>
              <a:gd name="T1" fmla="*/ 0 h 4"/>
              <a:gd name="T2" fmla="*/ 7 w 10"/>
              <a:gd name="T3" fmla="*/ 4 h 4"/>
              <a:gd name="T4" fmla="*/ 10 w 10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4">
                <a:moveTo>
                  <a:pt x="0" y="0"/>
                </a:moveTo>
                <a:lnTo>
                  <a:pt x="7" y="4"/>
                </a:lnTo>
                <a:lnTo>
                  <a:pt x="10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1598">
            <a:extLst>
              <a:ext uri="{FF2B5EF4-FFF2-40B4-BE49-F238E27FC236}">
                <a16:creationId xmlns:a16="http://schemas.microsoft.com/office/drawing/2014/main" id="{3C5FAFA9-84FB-C0F9-EDEA-04E87DAEEF37}"/>
              </a:ext>
            </a:extLst>
          </p:cNvPr>
          <p:cNvSpPr>
            <a:spLocks/>
          </p:cNvSpPr>
          <p:nvPr/>
        </p:nvSpPr>
        <p:spPr bwMode="auto">
          <a:xfrm>
            <a:off x="5251501" y="5737255"/>
            <a:ext cx="6350" cy="9525"/>
          </a:xfrm>
          <a:custGeom>
            <a:avLst/>
            <a:gdLst>
              <a:gd name="T0" fmla="*/ 0 w 4"/>
              <a:gd name="T1" fmla="*/ 6 h 6"/>
              <a:gd name="T2" fmla="*/ 1 w 4"/>
              <a:gd name="T3" fmla="*/ 6 h 6"/>
              <a:gd name="T4" fmla="*/ 1 w 4"/>
              <a:gd name="T5" fmla="*/ 5 h 6"/>
              <a:gd name="T6" fmla="*/ 1 w 4"/>
              <a:gd name="T7" fmla="*/ 4 h 6"/>
              <a:gd name="T8" fmla="*/ 4 w 4"/>
              <a:gd name="T9" fmla="*/ 2 h 6"/>
              <a:gd name="T10" fmla="*/ 4 w 4"/>
              <a:gd name="T11" fmla="*/ 1 h 6"/>
              <a:gd name="T12" fmla="*/ 4 w 4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0" y="6"/>
                </a:moveTo>
                <a:lnTo>
                  <a:pt x="1" y="6"/>
                </a:lnTo>
                <a:lnTo>
                  <a:pt x="1" y="5"/>
                </a:lnTo>
                <a:lnTo>
                  <a:pt x="1" y="4"/>
                </a:lnTo>
                <a:lnTo>
                  <a:pt x="4" y="2"/>
                </a:lnTo>
                <a:lnTo>
                  <a:pt x="4" y="1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Line 1599">
            <a:extLst>
              <a:ext uri="{FF2B5EF4-FFF2-40B4-BE49-F238E27FC236}">
                <a16:creationId xmlns:a16="http://schemas.microsoft.com/office/drawing/2014/main" id="{2776CE97-2892-AF06-0BCD-A68267FDE90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34052" y="5683280"/>
            <a:ext cx="3175" cy="317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1600">
            <a:extLst>
              <a:ext uri="{FF2B5EF4-FFF2-40B4-BE49-F238E27FC236}">
                <a16:creationId xmlns:a16="http://schemas.microsoft.com/office/drawing/2014/main" id="{244D9980-F157-9548-9E34-2CF039BAE735}"/>
              </a:ext>
            </a:extLst>
          </p:cNvPr>
          <p:cNvSpPr>
            <a:spLocks/>
          </p:cNvSpPr>
          <p:nvPr/>
        </p:nvSpPr>
        <p:spPr bwMode="auto">
          <a:xfrm>
            <a:off x="5337227" y="5678517"/>
            <a:ext cx="22225" cy="7938"/>
          </a:xfrm>
          <a:custGeom>
            <a:avLst/>
            <a:gdLst>
              <a:gd name="T0" fmla="*/ 14 w 14"/>
              <a:gd name="T1" fmla="*/ 5 h 5"/>
              <a:gd name="T2" fmla="*/ 9 w 14"/>
              <a:gd name="T3" fmla="*/ 3 h 5"/>
              <a:gd name="T4" fmla="*/ 6 w 14"/>
              <a:gd name="T5" fmla="*/ 1 h 5"/>
              <a:gd name="T6" fmla="*/ 3 w 14"/>
              <a:gd name="T7" fmla="*/ 0 h 5"/>
              <a:gd name="T8" fmla="*/ 2 w 14"/>
              <a:gd name="T9" fmla="*/ 1 h 5"/>
              <a:gd name="T10" fmla="*/ 0 w 14"/>
              <a:gd name="T11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5">
                <a:moveTo>
                  <a:pt x="14" y="5"/>
                </a:moveTo>
                <a:lnTo>
                  <a:pt x="9" y="3"/>
                </a:lnTo>
                <a:lnTo>
                  <a:pt x="6" y="1"/>
                </a:lnTo>
                <a:lnTo>
                  <a:pt x="3" y="0"/>
                </a:lnTo>
                <a:lnTo>
                  <a:pt x="2" y="1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1601">
            <a:extLst>
              <a:ext uri="{FF2B5EF4-FFF2-40B4-BE49-F238E27FC236}">
                <a16:creationId xmlns:a16="http://schemas.microsoft.com/office/drawing/2014/main" id="{0CAB2E64-5748-3EA4-9234-72A0BAB79EBD}"/>
              </a:ext>
            </a:extLst>
          </p:cNvPr>
          <p:cNvSpPr>
            <a:spLocks/>
          </p:cNvSpPr>
          <p:nvPr/>
        </p:nvSpPr>
        <p:spPr bwMode="auto">
          <a:xfrm>
            <a:off x="5257851" y="5703917"/>
            <a:ext cx="25400" cy="33338"/>
          </a:xfrm>
          <a:custGeom>
            <a:avLst/>
            <a:gdLst>
              <a:gd name="T0" fmla="*/ 0 w 16"/>
              <a:gd name="T1" fmla="*/ 21 h 21"/>
              <a:gd name="T2" fmla="*/ 5 w 16"/>
              <a:gd name="T3" fmla="*/ 19 h 21"/>
              <a:gd name="T4" fmla="*/ 7 w 16"/>
              <a:gd name="T5" fmla="*/ 18 h 21"/>
              <a:gd name="T6" fmla="*/ 8 w 16"/>
              <a:gd name="T7" fmla="*/ 17 h 21"/>
              <a:gd name="T8" fmla="*/ 10 w 16"/>
              <a:gd name="T9" fmla="*/ 12 h 21"/>
              <a:gd name="T10" fmla="*/ 11 w 16"/>
              <a:gd name="T11" fmla="*/ 17 h 21"/>
              <a:gd name="T12" fmla="*/ 12 w 16"/>
              <a:gd name="T13" fmla="*/ 14 h 21"/>
              <a:gd name="T14" fmla="*/ 14 w 16"/>
              <a:gd name="T15" fmla="*/ 10 h 21"/>
              <a:gd name="T16" fmla="*/ 12 w 16"/>
              <a:gd name="T17" fmla="*/ 10 h 21"/>
              <a:gd name="T18" fmla="*/ 11 w 16"/>
              <a:gd name="T19" fmla="*/ 6 h 21"/>
              <a:gd name="T20" fmla="*/ 16 w 16"/>
              <a:gd name="T21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21">
                <a:moveTo>
                  <a:pt x="0" y="21"/>
                </a:moveTo>
                <a:lnTo>
                  <a:pt x="5" y="19"/>
                </a:lnTo>
                <a:lnTo>
                  <a:pt x="7" y="18"/>
                </a:lnTo>
                <a:lnTo>
                  <a:pt x="8" y="17"/>
                </a:lnTo>
                <a:lnTo>
                  <a:pt x="10" y="12"/>
                </a:lnTo>
                <a:lnTo>
                  <a:pt x="11" y="17"/>
                </a:lnTo>
                <a:lnTo>
                  <a:pt x="12" y="14"/>
                </a:lnTo>
                <a:lnTo>
                  <a:pt x="14" y="10"/>
                </a:lnTo>
                <a:lnTo>
                  <a:pt x="12" y="10"/>
                </a:lnTo>
                <a:lnTo>
                  <a:pt x="11" y="6"/>
                </a:lnTo>
                <a:lnTo>
                  <a:pt x="1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Line 1602">
            <a:extLst>
              <a:ext uri="{FF2B5EF4-FFF2-40B4-BE49-F238E27FC236}">
                <a16:creationId xmlns:a16="http://schemas.microsoft.com/office/drawing/2014/main" id="{9B3CE402-6CA3-3D3A-8EF5-F5428AF7124B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4038" y="5775355"/>
            <a:ext cx="0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1603">
            <a:extLst>
              <a:ext uri="{FF2B5EF4-FFF2-40B4-BE49-F238E27FC236}">
                <a16:creationId xmlns:a16="http://schemas.microsoft.com/office/drawing/2014/main" id="{78ED814D-CE05-B6C1-95DD-43DB683FF467}"/>
              </a:ext>
            </a:extLst>
          </p:cNvPr>
          <p:cNvSpPr>
            <a:spLocks/>
          </p:cNvSpPr>
          <p:nvPr/>
        </p:nvSpPr>
        <p:spPr bwMode="auto">
          <a:xfrm>
            <a:off x="5234038" y="5746780"/>
            <a:ext cx="17463" cy="28575"/>
          </a:xfrm>
          <a:custGeom>
            <a:avLst/>
            <a:gdLst>
              <a:gd name="T0" fmla="*/ 0 w 11"/>
              <a:gd name="T1" fmla="*/ 18 h 18"/>
              <a:gd name="T2" fmla="*/ 1 w 11"/>
              <a:gd name="T3" fmla="*/ 17 h 18"/>
              <a:gd name="T4" fmla="*/ 1 w 11"/>
              <a:gd name="T5" fmla="*/ 14 h 18"/>
              <a:gd name="T6" fmla="*/ 1 w 11"/>
              <a:gd name="T7" fmla="*/ 10 h 18"/>
              <a:gd name="T8" fmla="*/ 8 w 11"/>
              <a:gd name="T9" fmla="*/ 9 h 18"/>
              <a:gd name="T10" fmla="*/ 8 w 11"/>
              <a:gd name="T11" fmla="*/ 9 h 18"/>
              <a:gd name="T12" fmla="*/ 10 w 11"/>
              <a:gd name="T13" fmla="*/ 5 h 18"/>
              <a:gd name="T14" fmla="*/ 8 w 11"/>
              <a:gd name="T15" fmla="*/ 5 h 18"/>
              <a:gd name="T16" fmla="*/ 11 w 11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8">
                <a:moveTo>
                  <a:pt x="0" y="18"/>
                </a:moveTo>
                <a:lnTo>
                  <a:pt x="1" y="17"/>
                </a:lnTo>
                <a:lnTo>
                  <a:pt x="1" y="14"/>
                </a:lnTo>
                <a:lnTo>
                  <a:pt x="1" y="10"/>
                </a:lnTo>
                <a:lnTo>
                  <a:pt x="8" y="9"/>
                </a:lnTo>
                <a:lnTo>
                  <a:pt x="8" y="9"/>
                </a:lnTo>
                <a:lnTo>
                  <a:pt x="10" y="5"/>
                </a:lnTo>
                <a:lnTo>
                  <a:pt x="8" y="5"/>
                </a:lnTo>
                <a:lnTo>
                  <a:pt x="1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Line 1604">
            <a:extLst>
              <a:ext uri="{FF2B5EF4-FFF2-40B4-BE49-F238E27FC236}">
                <a16:creationId xmlns:a16="http://schemas.microsoft.com/office/drawing/2014/main" id="{925FF215-398A-BEE0-D9FE-3CE250296485}"/>
              </a:ext>
            </a:extLst>
          </p:cNvPr>
          <p:cNvSpPr>
            <a:spLocks noChangeShapeType="1"/>
          </p:cNvSpPr>
          <p:nvPr/>
        </p:nvSpPr>
        <p:spPr bwMode="auto">
          <a:xfrm>
            <a:off x="5386439" y="5754717"/>
            <a:ext cx="1588" cy="15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1605">
            <a:extLst>
              <a:ext uri="{FF2B5EF4-FFF2-40B4-BE49-F238E27FC236}">
                <a16:creationId xmlns:a16="http://schemas.microsoft.com/office/drawing/2014/main" id="{65C2FB28-1869-E5C1-F99E-989A87A70635}"/>
              </a:ext>
            </a:extLst>
          </p:cNvPr>
          <p:cNvSpPr>
            <a:spLocks/>
          </p:cNvSpPr>
          <p:nvPr/>
        </p:nvSpPr>
        <p:spPr bwMode="auto">
          <a:xfrm>
            <a:off x="5359452" y="5686455"/>
            <a:ext cx="33338" cy="68263"/>
          </a:xfrm>
          <a:custGeom>
            <a:avLst/>
            <a:gdLst>
              <a:gd name="T0" fmla="*/ 0 w 21"/>
              <a:gd name="T1" fmla="*/ 0 h 43"/>
              <a:gd name="T2" fmla="*/ 2 w 21"/>
              <a:gd name="T3" fmla="*/ 15 h 43"/>
              <a:gd name="T4" fmla="*/ 4 w 21"/>
              <a:gd name="T5" fmla="*/ 18 h 43"/>
              <a:gd name="T6" fmla="*/ 7 w 21"/>
              <a:gd name="T7" fmla="*/ 19 h 43"/>
              <a:gd name="T8" fmla="*/ 17 w 21"/>
              <a:gd name="T9" fmla="*/ 26 h 43"/>
              <a:gd name="T10" fmla="*/ 21 w 21"/>
              <a:gd name="T11" fmla="*/ 36 h 43"/>
              <a:gd name="T12" fmla="*/ 17 w 21"/>
              <a:gd name="T13" fmla="*/ 36 h 43"/>
              <a:gd name="T14" fmla="*/ 17 w 21"/>
              <a:gd name="T1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43">
                <a:moveTo>
                  <a:pt x="0" y="0"/>
                </a:moveTo>
                <a:lnTo>
                  <a:pt x="2" y="15"/>
                </a:lnTo>
                <a:lnTo>
                  <a:pt x="4" y="18"/>
                </a:lnTo>
                <a:lnTo>
                  <a:pt x="7" y="19"/>
                </a:lnTo>
                <a:lnTo>
                  <a:pt x="17" y="26"/>
                </a:lnTo>
                <a:lnTo>
                  <a:pt x="21" y="36"/>
                </a:lnTo>
                <a:lnTo>
                  <a:pt x="17" y="36"/>
                </a:lnTo>
                <a:lnTo>
                  <a:pt x="17" y="4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1606">
            <a:extLst>
              <a:ext uri="{FF2B5EF4-FFF2-40B4-BE49-F238E27FC236}">
                <a16:creationId xmlns:a16="http://schemas.microsoft.com/office/drawing/2014/main" id="{CA73510E-E4E0-E262-F5A9-2623CC4041FC}"/>
              </a:ext>
            </a:extLst>
          </p:cNvPr>
          <p:cNvSpPr>
            <a:spLocks/>
          </p:cNvSpPr>
          <p:nvPr/>
        </p:nvSpPr>
        <p:spPr bwMode="auto">
          <a:xfrm>
            <a:off x="5388027" y="5721380"/>
            <a:ext cx="34925" cy="34925"/>
          </a:xfrm>
          <a:custGeom>
            <a:avLst/>
            <a:gdLst>
              <a:gd name="T0" fmla="*/ 0 w 22"/>
              <a:gd name="T1" fmla="*/ 22 h 22"/>
              <a:gd name="T2" fmla="*/ 4 w 22"/>
              <a:gd name="T3" fmla="*/ 19 h 22"/>
              <a:gd name="T4" fmla="*/ 8 w 22"/>
              <a:gd name="T5" fmla="*/ 15 h 22"/>
              <a:gd name="T6" fmla="*/ 7 w 22"/>
              <a:gd name="T7" fmla="*/ 10 h 22"/>
              <a:gd name="T8" fmla="*/ 8 w 22"/>
              <a:gd name="T9" fmla="*/ 10 h 22"/>
              <a:gd name="T10" fmla="*/ 11 w 22"/>
              <a:gd name="T11" fmla="*/ 8 h 22"/>
              <a:gd name="T12" fmla="*/ 14 w 22"/>
              <a:gd name="T13" fmla="*/ 7 h 22"/>
              <a:gd name="T14" fmla="*/ 18 w 22"/>
              <a:gd name="T15" fmla="*/ 0 h 22"/>
              <a:gd name="T16" fmla="*/ 22 w 22"/>
              <a:gd name="T17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22">
                <a:moveTo>
                  <a:pt x="0" y="22"/>
                </a:moveTo>
                <a:lnTo>
                  <a:pt x="4" y="19"/>
                </a:lnTo>
                <a:lnTo>
                  <a:pt x="8" y="15"/>
                </a:lnTo>
                <a:lnTo>
                  <a:pt x="7" y="10"/>
                </a:lnTo>
                <a:lnTo>
                  <a:pt x="8" y="10"/>
                </a:lnTo>
                <a:lnTo>
                  <a:pt x="11" y="8"/>
                </a:lnTo>
                <a:lnTo>
                  <a:pt x="14" y="7"/>
                </a:lnTo>
                <a:lnTo>
                  <a:pt x="18" y="0"/>
                </a:lnTo>
                <a:lnTo>
                  <a:pt x="22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607">
            <a:extLst>
              <a:ext uri="{FF2B5EF4-FFF2-40B4-BE49-F238E27FC236}">
                <a16:creationId xmlns:a16="http://schemas.microsoft.com/office/drawing/2014/main" id="{D977EC28-B2CD-81FD-E5A6-F849DF6DEB18}"/>
              </a:ext>
            </a:extLst>
          </p:cNvPr>
          <p:cNvSpPr>
            <a:spLocks/>
          </p:cNvSpPr>
          <p:nvPr/>
        </p:nvSpPr>
        <p:spPr bwMode="auto">
          <a:xfrm>
            <a:off x="5199113" y="5770593"/>
            <a:ext cx="34925" cy="26988"/>
          </a:xfrm>
          <a:custGeom>
            <a:avLst/>
            <a:gdLst>
              <a:gd name="T0" fmla="*/ 0 w 22"/>
              <a:gd name="T1" fmla="*/ 0 h 17"/>
              <a:gd name="T2" fmla="*/ 7 w 22"/>
              <a:gd name="T3" fmla="*/ 11 h 17"/>
              <a:gd name="T4" fmla="*/ 10 w 22"/>
              <a:gd name="T5" fmla="*/ 11 h 17"/>
              <a:gd name="T6" fmla="*/ 11 w 22"/>
              <a:gd name="T7" fmla="*/ 11 h 17"/>
              <a:gd name="T8" fmla="*/ 12 w 22"/>
              <a:gd name="T9" fmla="*/ 13 h 17"/>
              <a:gd name="T10" fmla="*/ 14 w 22"/>
              <a:gd name="T11" fmla="*/ 17 h 17"/>
              <a:gd name="T12" fmla="*/ 17 w 22"/>
              <a:gd name="T13" fmla="*/ 14 h 17"/>
              <a:gd name="T14" fmla="*/ 22 w 22"/>
              <a:gd name="T15" fmla="*/ 1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17">
                <a:moveTo>
                  <a:pt x="0" y="0"/>
                </a:moveTo>
                <a:lnTo>
                  <a:pt x="7" y="11"/>
                </a:lnTo>
                <a:lnTo>
                  <a:pt x="10" y="11"/>
                </a:lnTo>
                <a:lnTo>
                  <a:pt x="11" y="11"/>
                </a:lnTo>
                <a:lnTo>
                  <a:pt x="12" y="13"/>
                </a:lnTo>
                <a:lnTo>
                  <a:pt x="14" y="17"/>
                </a:lnTo>
                <a:lnTo>
                  <a:pt x="17" y="14"/>
                </a:lnTo>
                <a:lnTo>
                  <a:pt x="22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608">
            <a:extLst>
              <a:ext uri="{FF2B5EF4-FFF2-40B4-BE49-F238E27FC236}">
                <a16:creationId xmlns:a16="http://schemas.microsoft.com/office/drawing/2014/main" id="{82A423F6-BD5E-06C5-0F72-F746051E1798}"/>
              </a:ext>
            </a:extLst>
          </p:cNvPr>
          <p:cNvSpPr>
            <a:spLocks/>
          </p:cNvSpPr>
          <p:nvPr/>
        </p:nvSpPr>
        <p:spPr bwMode="auto">
          <a:xfrm>
            <a:off x="5299126" y="5707092"/>
            <a:ext cx="34925" cy="7938"/>
          </a:xfrm>
          <a:custGeom>
            <a:avLst/>
            <a:gdLst>
              <a:gd name="T0" fmla="*/ 0 w 22"/>
              <a:gd name="T1" fmla="*/ 0 h 5"/>
              <a:gd name="T2" fmla="*/ 5 w 22"/>
              <a:gd name="T3" fmla="*/ 0 h 5"/>
              <a:gd name="T4" fmla="*/ 5 w 22"/>
              <a:gd name="T5" fmla="*/ 2 h 5"/>
              <a:gd name="T6" fmla="*/ 9 w 22"/>
              <a:gd name="T7" fmla="*/ 0 h 5"/>
              <a:gd name="T8" fmla="*/ 11 w 22"/>
              <a:gd name="T9" fmla="*/ 5 h 5"/>
              <a:gd name="T10" fmla="*/ 19 w 22"/>
              <a:gd name="T11" fmla="*/ 5 h 5"/>
              <a:gd name="T12" fmla="*/ 22 w 22"/>
              <a:gd name="T13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5">
                <a:moveTo>
                  <a:pt x="0" y="0"/>
                </a:moveTo>
                <a:lnTo>
                  <a:pt x="5" y="0"/>
                </a:lnTo>
                <a:lnTo>
                  <a:pt x="5" y="2"/>
                </a:lnTo>
                <a:lnTo>
                  <a:pt x="9" y="0"/>
                </a:lnTo>
                <a:lnTo>
                  <a:pt x="11" y="5"/>
                </a:lnTo>
                <a:lnTo>
                  <a:pt x="19" y="5"/>
                </a:lnTo>
                <a:lnTo>
                  <a:pt x="22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Line 1609">
            <a:extLst>
              <a:ext uri="{FF2B5EF4-FFF2-40B4-BE49-F238E27FC236}">
                <a16:creationId xmlns:a16="http://schemas.microsoft.com/office/drawing/2014/main" id="{89A156BA-6400-6E54-41CE-A9382EA89EC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899341" y="1065218"/>
            <a:ext cx="26988" cy="4921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610">
            <a:extLst>
              <a:ext uri="{FF2B5EF4-FFF2-40B4-BE49-F238E27FC236}">
                <a16:creationId xmlns:a16="http://schemas.microsoft.com/office/drawing/2014/main" id="{043E2FF2-CECE-F85C-53AA-6738185B4696}"/>
              </a:ext>
            </a:extLst>
          </p:cNvPr>
          <p:cNvSpPr>
            <a:spLocks/>
          </p:cNvSpPr>
          <p:nvPr/>
        </p:nvSpPr>
        <p:spPr bwMode="auto">
          <a:xfrm>
            <a:off x="7208906" y="1460508"/>
            <a:ext cx="82551" cy="88900"/>
          </a:xfrm>
          <a:custGeom>
            <a:avLst/>
            <a:gdLst>
              <a:gd name="T0" fmla="*/ 0 w 52"/>
              <a:gd name="T1" fmla="*/ 56 h 56"/>
              <a:gd name="T2" fmla="*/ 21 w 52"/>
              <a:gd name="T3" fmla="*/ 45 h 56"/>
              <a:gd name="T4" fmla="*/ 39 w 52"/>
              <a:gd name="T5" fmla="*/ 44 h 56"/>
              <a:gd name="T6" fmla="*/ 41 w 52"/>
              <a:gd name="T7" fmla="*/ 44 h 56"/>
              <a:gd name="T8" fmla="*/ 39 w 52"/>
              <a:gd name="T9" fmla="*/ 37 h 56"/>
              <a:gd name="T10" fmla="*/ 39 w 52"/>
              <a:gd name="T11" fmla="*/ 35 h 56"/>
              <a:gd name="T12" fmla="*/ 41 w 52"/>
              <a:gd name="T13" fmla="*/ 33 h 56"/>
              <a:gd name="T14" fmla="*/ 43 w 52"/>
              <a:gd name="T15" fmla="*/ 18 h 56"/>
              <a:gd name="T16" fmla="*/ 52 w 52"/>
              <a:gd name="T17" fmla="*/ 6 h 56"/>
              <a:gd name="T18" fmla="*/ 47 w 52"/>
              <a:gd name="T1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56">
                <a:moveTo>
                  <a:pt x="0" y="56"/>
                </a:moveTo>
                <a:lnTo>
                  <a:pt x="21" y="45"/>
                </a:lnTo>
                <a:lnTo>
                  <a:pt x="39" y="44"/>
                </a:lnTo>
                <a:lnTo>
                  <a:pt x="41" y="44"/>
                </a:lnTo>
                <a:lnTo>
                  <a:pt x="39" y="37"/>
                </a:lnTo>
                <a:lnTo>
                  <a:pt x="39" y="35"/>
                </a:lnTo>
                <a:lnTo>
                  <a:pt x="41" y="33"/>
                </a:lnTo>
                <a:lnTo>
                  <a:pt x="43" y="18"/>
                </a:lnTo>
                <a:lnTo>
                  <a:pt x="52" y="6"/>
                </a:lnTo>
                <a:lnTo>
                  <a:pt x="4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1611">
            <a:extLst>
              <a:ext uri="{FF2B5EF4-FFF2-40B4-BE49-F238E27FC236}">
                <a16:creationId xmlns:a16="http://schemas.microsoft.com/office/drawing/2014/main" id="{3C8E7F73-5F89-DD2A-064D-63DDC934A34B}"/>
              </a:ext>
            </a:extLst>
          </p:cNvPr>
          <p:cNvSpPr>
            <a:spLocks/>
          </p:cNvSpPr>
          <p:nvPr/>
        </p:nvSpPr>
        <p:spPr bwMode="auto">
          <a:xfrm>
            <a:off x="7170806" y="1317632"/>
            <a:ext cx="112714" cy="153988"/>
          </a:xfrm>
          <a:custGeom>
            <a:avLst/>
            <a:gdLst>
              <a:gd name="T0" fmla="*/ 71 w 71"/>
              <a:gd name="T1" fmla="*/ 90 h 97"/>
              <a:gd name="T2" fmla="*/ 64 w 71"/>
              <a:gd name="T3" fmla="*/ 97 h 97"/>
              <a:gd name="T4" fmla="*/ 63 w 71"/>
              <a:gd name="T5" fmla="*/ 97 h 97"/>
              <a:gd name="T6" fmla="*/ 43 w 71"/>
              <a:gd name="T7" fmla="*/ 86 h 97"/>
              <a:gd name="T8" fmla="*/ 39 w 71"/>
              <a:gd name="T9" fmla="*/ 67 h 97"/>
              <a:gd name="T10" fmla="*/ 31 w 71"/>
              <a:gd name="T11" fmla="*/ 63 h 97"/>
              <a:gd name="T12" fmla="*/ 38 w 71"/>
              <a:gd name="T13" fmla="*/ 48 h 97"/>
              <a:gd name="T14" fmla="*/ 28 w 71"/>
              <a:gd name="T15" fmla="*/ 41 h 97"/>
              <a:gd name="T16" fmla="*/ 34 w 71"/>
              <a:gd name="T17" fmla="*/ 33 h 97"/>
              <a:gd name="T18" fmla="*/ 31 w 71"/>
              <a:gd name="T19" fmla="*/ 28 h 97"/>
              <a:gd name="T20" fmla="*/ 22 w 71"/>
              <a:gd name="T21" fmla="*/ 28 h 97"/>
              <a:gd name="T22" fmla="*/ 7 w 71"/>
              <a:gd name="T23" fmla="*/ 21 h 97"/>
              <a:gd name="T24" fmla="*/ 0 w 71"/>
              <a:gd name="T25" fmla="*/ 7 h 97"/>
              <a:gd name="T26" fmla="*/ 0 w 71"/>
              <a:gd name="T27" fmla="*/ 6 h 97"/>
              <a:gd name="T28" fmla="*/ 1 w 71"/>
              <a:gd name="T29" fmla="*/ 0 h 97"/>
              <a:gd name="T30" fmla="*/ 2 w 71"/>
              <a:gd name="T31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1" h="97">
                <a:moveTo>
                  <a:pt x="71" y="90"/>
                </a:moveTo>
                <a:lnTo>
                  <a:pt x="64" y="97"/>
                </a:lnTo>
                <a:lnTo>
                  <a:pt x="63" y="97"/>
                </a:lnTo>
                <a:lnTo>
                  <a:pt x="43" y="86"/>
                </a:lnTo>
                <a:lnTo>
                  <a:pt x="39" y="67"/>
                </a:lnTo>
                <a:lnTo>
                  <a:pt x="31" y="63"/>
                </a:lnTo>
                <a:lnTo>
                  <a:pt x="38" y="48"/>
                </a:lnTo>
                <a:lnTo>
                  <a:pt x="28" y="41"/>
                </a:lnTo>
                <a:lnTo>
                  <a:pt x="34" y="33"/>
                </a:lnTo>
                <a:lnTo>
                  <a:pt x="31" y="28"/>
                </a:lnTo>
                <a:lnTo>
                  <a:pt x="22" y="28"/>
                </a:lnTo>
                <a:lnTo>
                  <a:pt x="7" y="21"/>
                </a:lnTo>
                <a:lnTo>
                  <a:pt x="0" y="7"/>
                </a:lnTo>
                <a:lnTo>
                  <a:pt x="0" y="6"/>
                </a:lnTo>
                <a:lnTo>
                  <a:pt x="1" y="0"/>
                </a:lnTo>
                <a:lnTo>
                  <a:pt x="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613">
            <a:extLst>
              <a:ext uri="{FF2B5EF4-FFF2-40B4-BE49-F238E27FC236}">
                <a16:creationId xmlns:a16="http://schemas.microsoft.com/office/drawing/2014/main" id="{FAA9ED4D-4187-58B6-E760-3502CAA972C5}"/>
              </a:ext>
            </a:extLst>
          </p:cNvPr>
          <p:cNvSpPr>
            <a:spLocks/>
          </p:cNvSpPr>
          <p:nvPr/>
        </p:nvSpPr>
        <p:spPr bwMode="auto">
          <a:xfrm>
            <a:off x="6991350" y="1254125"/>
            <a:ext cx="182563" cy="63500"/>
          </a:xfrm>
          <a:custGeom>
            <a:avLst/>
            <a:gdLst>
              <a:gd name="T0" fmla="*/ 115 w 115"/>
              <a:gd name="T1" fmla="*/ 40 h 40"/>
              <a:gd name="T2" fmla="*/ 113 w 115"/>
              <a:gd name="T3" fmla="*/ 35 h 40"/>
              <a:gd name="T4" fmla="*/ 102 w 115"/>
              <a:gd name="T5" fmla="*/ 19 h 40"/>
              <a:gd name="T6" fmla="*/ 102 w 115"/>
              <a:gd name="T7" fmla="*/ 15 h 40"/>
              <a:gd name="T8" fmla="*/ 102 w 115"/>
              <a:gd name="T9" fmla="*/ 12 h 40"/>
              <a:gd name="T10" fmla="*/ 102 w 115"/>
              <a:gd name="T11" fmla="*/ 6 h 40"/>
              <a:gd name="T12" fmla="*/ 90 w 115"/>
              <a:gd name="T13" fmla="*/ 13 h 40"/>
              <a:gd name="T14" fmla="*/ 88 w 115"/>
              <a:gd name="T15" fmla="*/ 13 h 40"/>
              <a:gd name="T16" fmla="*/ 84 w 115"/>
              <a:gd name="T17" fmla="*/ 12 h 40"/>
              <a:gd name="T18" fmla="*/ 81 w 115"/>
              <a:gd name="T19" fmla="*/ 25 h 40"/>
              <a:gd name="T20" fmla="*/ 77 w 115"/>
              <a:gd name="T21" fmla="*/ 28 h 40"/>
              <a:gd name="T22" fmla="*/ 70 w 115"/>
              <a:gd name="T23" fmla="*/ 25 h 40"/>
              <a:gd name="T24" fmla="*/ 68 w 115"/>
              <a:gd name="T25" fmla="*/ 24 h 40"/>
              <a:gd name="T26" fmla="*/ 66 w 115"/>
              <a:gd name="T27" fmla="*/ 19 h 40"/>
              <a:gd name="T28" fmla="*/ 64 w 115"/>
              <a:gd name="T29" fmla="*/ 16 h 40"/>
              <a:gd name="T30" fmla="*/ 58 w 115"/>
              <a:gd name="T31" fmla="*/ 13 h 40"/>
              <a:gd name="T32" fmla="*/ 58 w 115"/>
              <a:gd name="T33" fmla="*/ 8 h 40"/>
              <a:gd name="T34" fmla="*/ 58 w 115"/>
              <a:gd name="T35" fmla="*/ 6 h 40"/>
              <a:gd name="T36" fmla="*/ 49 w 115"/>
              <a:gd name="T37" fmla="*/ 8 h 40"/>
              <a:gd name="T38" fmla="*/ 45 w 115"/>
              <a:gd name="T39" fmla="*/ 9 h 40"/>
              <a:gd name="T40" fmla="*/ 39 w 115"/>
              <a:gd name="T41" fmla="*/ 10 h 40"/>
              <a:gd name="T42" fmla="*/ 35 w 115"/>
              <a:gd name="T43" fmla="*/ 8 h 40"/>
              <a:gd name="T44" fmla="*/ 24 w 115"/>
              <a:gd name="T45" fmla="*/ 2 h 40"/>
              <a:gd name="T46" fmla="*/ 17 w 115"/>
              <a:gd name="T47" fmla="*/ 1 h 40"/>
              <a:gd name="T48" fmla="*/ 10 w 115"/>
              <a:gd name="T49" fmla="*/ 1 h 40"/>
              <a:gd name="T50" fmla="*/ 0 w 115"/>
              <a:gd name="T51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5" h="40">
                <a:moveTo>
                  <a:pt x="115" y="40"/>
                </a:moveTo>
                <a:lnTo>
                  <a:pt x="113" y="35"/>
                </a:lnTo>
                <a:lnTo>
                  <a:pt x="102" y="19"/>
                </a:lnTo>
                <a:lnTo>
                  <a:pt x="102" y="15"/>
                </a:lnTo>
                <a:lnTo>
                  <a:pt x="102" y="12"/>
                </a:lnTo>
                <a:lnTo>
                  <a:pt x="102" y="6"/>
                </a:lnTo>
                <a:lnTo>
                  <a:pt x="90" y="13"/>
                </a:lnTo>
                <a:lnTo>
                  <a:pt x="88" y="13"/>
                </a:lnTo>
                <a:lnTo>
                  <a:pt x="84" y="12"/>
                </a:lnTo>
                <a:lnTo>
                  <a:pt x="81" y="25"/>
                </a:lnTo>
                <a:lnTo>
                  <a:pt x="77" y="28"/>
                </a:lnTo>
                <a:lnTo>
                  <a:pt x="70" y="25"/>
                </a:lnTo>
                <a:lnTo>
                  <a:pt x="68" y="24"/>
                </a:lnTo>
                <a:lnTo>
                  <a:pt x="66" y="19"/>
                </a:lnTo>
                <a:lnTo>
                  <a:pt x="64" y="16"/>
                </a:lnTo>
                <a:lnTo>
                  <a:pt x="58" y="13"/>
                </a:lnTo>
                <a:lnTo>
                  <a:pt x="58" y="8"/>
                </a:lnTo>
                <a:lnTo>
                  <a:pt x="58" y="6"/>
                </a:lnTo>
                <a:lnTo>
                  <a:pt x="49" y="8"/>
                </a:lnTo>
                <a:lnTo>
                  <a:pt x="45" y="9"/>
                </a:lnTo>
                <a:lnTo>
                  <a:pt x="39" y="10"/>
                </a:lnTo>
                <a:lnTo>
                  <a:pt x="35" y="8"/>
                </a:lnTo>
                <a:lnTo>
                  <a:pt x="24" y="2"/>
                </a:lnTo>
                <a:lnTo>
                  <a:pt x="17" y="1"/>
                </a:lnTo>
                <a:lnTo>
                  <a:pt x="10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614">
            <a:extLst>
              <a:ext uri="{FF2B5EF4-FFF2-40B4-BE49-F238E27FC236}">
                <a16:creationId xmlns:a16="http://schemas.microsoft.com/office/drawing/2014/main" id="{143A94E8-7D24-B77F-3338-6437F07A12C3}"/>
              </a:ext>
            </a:extLst>
          </p:cNvPr>
          <p:cNvSpPr>
            <a:spLocks/>
          </p:cNvSpPr>
          <p:nvPr/>
        </p:nvSpPr>
        <p:spPr bwMode="auto">
          <a:xfrm>
            <a:off x="7188200" y="1549400"/>
            <a:ext cx="74613" cy="176213"/>
          </a:xfrm>
          <a:custGeom>
            <a:avLst/>
            <a:gdLst>
              <a:gd name="T0" fmla="*/ 0 w 47"/>
              <a:gd name="T1" fmla="*/ 111 h 111"/>
              <a:gd name="T2" fmla="*/ 31 w 47"/>
              <a:gd name="T3" fmla="*/ 107 h 111"/>
              <a:gd name="T4" fmla="*/ 45 w 47"/>
              <a:gd name="T5" fmla="*/ 96 h 111"/>
              <a:gd name="T6" fmla="*/ 47 w 47"/>
              <a:gd name="T7" fmla="*/ 84 h 111"/>
              <a:gd name="T8" fmla="*/ 47 w 47"/>
              <a:gd name="T9" fmla="*/ 82 h 111"/>
              <a:gd name="T10" fmla="*/ 46 w 47"/>
              <a:gd name="T11" fmla="*/ 74 h 111"/>
              <a:gd name="T12" fmla="*/ 45 w 47"/>
              <a:gd name="T13" fmla="*/ 62 h 111"/>
              <a:gd name="T14" fmla="*/ 26 w 47"/>
              <a:gd name="T15" fmla="*/ 30 h 111"/>
              <a:gd name="T16" fmla="*/ 22 w 47"/>
              <a:gd name="T17" fmla="*/ 30 h 111"/>
              <a:gd name="T18" fmla="*/ 13 w 47"/>
              <a:gd name="T1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111">
                <a:moveTo>
                  <a:pt x="0" y="111"/>
                </a:moveTo>
                <a:lnTo>
                  <a:pt x="31" y="107"/>
                </a:lnTo>
                <a:lnTo>
                  <a:pt x="45" y="96"/>
                </a:lnTo>
                <a:lnTo>
                  <a:pt x="47" y="84"/>
                </a:lnTo>
                <a:lnTo>
                  <a:pt x="47" y="82"/>
                </a:lnTo>
                <a:lnTo>
                  <a:pt x="46" y="74"/>
                </a:lnTo>
                <a:lnTo>
                  <a:pt x="45" y="62"/>
                </a:lnTo>
                <a:lnTo>
                  <a:pt x="26" y="30"/>
                </a:lnTo>
                <a:lnTo>
                  <a:pt x="22" y="30"/>
                </a:lnTo>
                <a:lnTo>
                  <a:pt x="1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615">
            <a:extLst>
              <a:ext uri="{FF2B5EF4-FFF2-40B4-BE49-F238E27FC236}">
                <a16:creationId xmlns:a16="http://schemas.microsoft.com/office/drawing/2014/main" id="{9A84F750-A215-356A-782D-A83517905955}"/>
              </a:ext>
            </a:extLst>
          </p:cNvPr>
          <p:cNvSpPr>
            <a:spLocks/>
          </p:cNvSpPr>
          <p:nvPr/>
        </p:nvSpPr>
        <p:spPr bwMode="auto">
          <a:xfrm>
            <a:off x="6926263" y="1114425"/>
            <a:ext cx="65088" cy="139700"/>
          </a:xfrm>
          <a:custGeom>
            <a:avLst/>
            <a:gdLst>
              <a:gd name="T0" fmla="*/ 41 w 41"/>
              <a:gd name="T1" fmla="*/ 88 h 88"/>
              <a:gd name="T2" fmla="*/ 6 w 41"/>
              <a:gd name="T3" fmla="*/ 17 h 88"/>
              <a:gd name="T4" fmla="*/ 0 w 41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88">
                <a:moveTo>
                  <a:pt x="41" y="88"/>
                </a:moveTo>
                <a:lnTo>
                  <a:pt x="6" y="1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Line 1616">
            <a:extLst>
              <a:ext uri="{FF2B5EF4-FFF2-40B4-BE49-F238E27FC236}">
                <a16:creationId xmlns:a16="http://schemas.microsoft.com/office/drawing/2014/main" id="{701F72B7-0D25-B699-B916-BA3398304E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83100" y="4362450"/>
            <a:ext cx="14288" cy="1905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617">
            <a:extLst>
              <a:ext uri="{FF2B5EF4-FFF2-40B4-BE49-F238E27FC236}">
                <a16:creationId xmlns:a16="http://schemas.microsoft.com/office/drawing/2014/main" id="{BB03432F-F099-AC98-A3D5-15FB584E3DC4}"/>
              </a:ext>
            </a:extLst>
          </p:cNvPr>
          <p:cNvSpPr>
            <a:spLocks/>
          </p:cNvSpPr>
          <p:nvPr/>
        </p:nvSpPr>
        <p:spPr bwMode="auto">
          <a:xfrm>
            <a:off x="4391025" y="4249738"/>
            <a:ext cx="106363" cy="112713"/>
          </a:xfrm>
          <a:custGeom>
            <a:avLst/>
            <a:gdLst>
              <a:gd name="T0" fmla="*/ 0 w 67"/>
              <a:gd name="T1" fmla="*/ 0 h 71"/>
              <a:gd name="T2" fmla="*/ 18 w 67"/>
              <a:gd name="T3" fmla="*/ 26 h 71"/>
              <a:gd name="T4" fmla="*/ 32 w 67"/>
              <a:gd name="T5" fmla="*/ 42 h 71"/>
              <a:gd name="T6" fmla="*/ 45 w 67"/>
              <a:gd name="T7" fmla="*/ 57 h 71"/>
              <a:gd name="T8" fmla="*/ 67 w 67"/>
              <a:gd name="T9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71">
                <a:moveTo>
                  <a:pt x="0" y="0"/>
                </a:moveTo>
                <a:lnTo>
                  <a:pt x="18" y="26"/>
                </a:lnTo>
                <a:lnTo>
                  <a:pt x="32" y="42"/>
                </a:lnTo>
                <a:lnTo>
                  <a:pt x="45" y="57"/>
                </a:lnTo>
                <a:lnTo>
                  <a:pt x="67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618">
            <a:extLst>
              <a:ext uri="{FF2B5EF4-FFF2-40B4-BE49-F238E27FC236}">
                <a16:creationId xmlns:a16="http://schemas.microsoft.com/office/drawing/2014/main" id="{BDF37E96-9D1C-2F2D-9019-F0D747A4F1CC}"/>
              </a:ext>
            </a:extLst>
          </p:cNvPr>
          <p:cNvSpPr>
            <a:spLocks/>
          </p:cNvSpPr>
          <p:nvPr/>
        </p:nvSpPr>
        <p:spPr bwMode="auto">
          <a:xfrm>
            <a:off x="4424363" y="4427538"/>
            <a:ext cx="130175" cy="7938"/>
          </a:xfrm>
          <a:custGeom>
            <a:avLst/>
            <a:gdLst>
              <a:gd name="T0" fmla="*/ 82 w 82"/>
              <a:gd name="T1" fmla="*/ 1 h 5"/>
              <a:gd name="T2" fmla="*/ 68 w 82"/>
              <a:gd name="T3" fmla="*/ 0 h 5"/>
              <a:gd name="T4" fmla="*/ 62 w 82"/>
              <a:gd name="T5" fmla="*/ 0 h 5"/>
              <a:gd name="T6" fmla="*/ 56 w 82"/>
              <a:gd name="T7" fmla="*/ 5 h 5"/>
              <a:gd name="T8" fmla="*/ 41 w 82"/>
              <a:gd name="T9" fmla="*/ 4 h 5"/>
              <a:gd name="T10" fmla="*/ 34 w 82"/>
              <a:gd name="T11" fmla="*/ 4 h 5"/>
              <a:gd name="T12" fmla="*/ 0 w 82"/>
              <a:gd name="T13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5">
                <a:moveTo>
                  <a:pt x="82" y="1"/>
                </a:moveTo>
                <a:lnTo>
                  <a:pt x="68" y="0"/>
                </a:lnTo>
                <a:lnTo>
                  <a:pt x="62" y="0"/>
                </a:lnTo>
                <a:lnTo>
                  <a:pt x="56" y="5"/>
                </a:lnTo>
                <a:lnTo>
                  <a:pt x="41" y="4"/>
                </a:lnTo>
                <a:lnTo>
                  <a:pt x="34" y="4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619">
            <a:extLst>
              <a:ext uri="{FF2B5EF4-FFF2-40B4-BE49-F238E27FC236}">
                <a16:creationId xmlns:a16="http://schemas.microsoft.com/office/drawing/2014/main" id="{30BCD66D-E6AE-57E7-FB47-42964420328C}"/>
              </a:ext>
            </a:extLst>
          </p:cNvPr>
          <p:cNvSpPr>
            <a:spLocks/>
          </p:cNvSpPr>
          <p:nvPr/>
        </p:nvSpPr>
        <p:spPr bwMode="auto">
          <a:xfrm>
            <a:off x="5170488" y="1547813"/>
            <a:ext cx="2584450" cy="4546600"/>
          </a:xfrm>
          <a:custGeom>
            <a:avLst/>
            <a:gdLst>
              <a:gd name="T0" fmla="*/ 118 w 1628"/>
              <a:gd name="T1" fmla="*/ 2795 h 2864"/>
              <a:gd name="T2" fmla="*/ 130 w 1628"/>
              <a:gd name="T3" fmla="*/ 2840 h 2864"/>
              <a:gd name="T4" fmla="*/ 145 w 1628"/>
              <a:gd name="T5" fmla="*/ 2832 h 2864"/>
              <a:gd name="T6" fmla="*/ 159 w 1628"/>
              <a:gd name="T7" fmla="*/ 2798 h 2864"/>
              <a:gd name="T8" fmla="*/ 168 w 1628"/>
              <a:gd name="T9" fmla="*/ 2765 h 2864"/>
              <a:gd name="T10" fmla="*/ 176 w 1628"/>
              <a:gd name="T11" fmla="*/ 2719 h 2864"/>
              <a:gd name="T12" fmla="*/ 163 w 1628"/>
              <a:gd name="T13" fmla="*/ 2651 h 2864"/>
              <a:gd name="T14" fmla="*/ 189 w 1628"/>
              <a:gd name="T15" fmla="*/ 2629 h 2864"/>
              <a:gd name="T16" fmla="*/ 196 w 1628"/>
              <a:gd name="T17" fmla="*/ 2600 h 2864"/>
              <a:gd name="T18" fmla="*/ 194 w 1628"/>
              <a:gd name="T19" fmla="*/ 2580 h 2864"/>
              <a:gd name="T20" fmla="*/ 232 w 1628"/>
              <a:gd name="T21" fmla="*/ 2573 h 2864"/>
              <a:gd name="T22" fmla="*/ 277 w 1628"/>
              <a:gd name="T23" fmla="*/ 2523 h 2864"/>
              <a:gd name="T24" fmla="*/ 287 w 1628"/>
              <a:gd name="T25" fmla="*/ 2452 h 2864"/>
              <a:gd name="T26" fmla="*/ 280 w 1628"/>
              <a:gd name="T27" fmla="*/ 2371 h 2864"/>
              <a:gd name="T28" fmla="*/ 258 w 1628"/>
              <a:gd name="T29" fmla="*/ 2303 h 2864"/>
              <a:gd name="T30" fmla="*/ 298 w 1628"/>
              <a:gd name="T31" fmla="*/ 2272 h 2864"/>
              <a:gd name="T32" fmla="*/ 329 w 1628"/>
              <a:gd name="T33" fmla="*/ 2221 h 2864"/>
              <a:gd name="T34" fmla="*/ 306 w 1628"/>
              <a:gd name="T35" fmla="*/ 2144 h 2864"/>
              <a:gd name="T36" fmla="*/ 253 w 1628"/>
              <a:gd name="T37" fmla="*/ 2099 h 2864"/>
              <a:gd name="T38" fmla="*/ 260 w 1628"/>
              <a:gd name="T39" fmla="*/ 2020 h 2864"/>
              <a:gd name="T40" fmla="*/ 271 w 1628"/>
              <a:gd name="T41" fmla="*/ 1940 h 2864"/>
              <a:gd name="T42" fmla="*/ 251 w 1628"/>
              <a:gd name="T43" fmla="*/ 1844 h 2864"/>
              <a:gd name="T44" fmla="*/ 266 w 1628"/>
              <a:gd name="T45" fmla="*/ 1739 h 2864"/>
              <a:gd name="T46" fmla="*/ 257 w 1628"/>
              <a:gd name="T47" fmla="*/ 1664 h 2864"/>
              <a:gd name="T48" fmla="*/ 288 w 1628"/>
              <a:gd name="T49" fmla="*/ 1576 h 2864"/>
              <a:gd name="T50" fmla="*/ 344 w 1628"/>
              <a:gd name="T51" fmla="*/ 1492 h 2864"/>
              <a:gd name="T52" fmla="*/ 451 w 1628"/>
              <a:gd name="T53" fmla="*/ 1481 h 2864"/>
              <a:gd name="T54" fmla="*/ 505 w 1628"/>
              <a:gd name="T55" fmla="*/ 1452 h 2864"/>
              <a:gd name="T56" fmla="*/ 481 w 1628"/>
              <a:gd name="T57" fmla="*/ 1360 h 2864"/>
              <a:gd name="T58" fmla="*/ 492 w 1628"/>
              <a:gd name="T59" fmla="*/ 1267 h 2864"/>
              <a:gd name="T60" fmla="*/ 538 w 1628"/>
              <a:gd name="T61" fmla="*/ 1165 h 2864"/>
              <a:gd name="T62" fmla="*/ 556 w 1628"/>
              <a:gd name="T63" fmla="*/ 1057 h 2864"/>
              <a:gd name="T64" fmla="*/ 558 w 1628"/>
              <a:gd name="T65" fmla="*/ 959 h 2864"/>
              <a:gd name="T66" fmla="*/ 644 w 1628"/>
              <a:gd name="T67" fmla="*/ 900 h 2864"/>
              <a:gd name="T68" fmla="*/ 676 w 1628"/>
              <a:gd name="T69" fmla="*/ 800 h 2864"/>
              <a:gd name="T70" fmla="*/ 732 w 1628"/>
              <a:gd name="T71" fmla="*/ 702 h 2864"/>
              <a:gd name="T72" fmla="*/ 730 w 1628"/>
              <a:gd name="T73" fmla="*/ 605 h 2864"/>
              <a:gd name="T74" fmla="*/ 770 w 1628"/>
              <a:gd name="T75" fmla="*/ 502 h 2864"/>
              <a:gd name="T76" fmla="*/ 823 w 1628"/>
              <a:gd name="T77" fmla="*/ 417 h 2864"/>
              <a:gd name="T78" fmla="*/ 902 w 1628"/>
              <a:gd name="T79" fmla="*/ 417 h 2864"/>
              <a:gd name="T80" fmla="*/ 913 w 1628"/>
              <a:gd name="T81" fmla="*/ 345 h 2864"/>
              <a:gd name="T82" fmla="*/ 938 w 1628"/>
              <a:gd name="T83" fmla="*/ 271 h 2864"/>
              <a:gd name="T84" fmla="*/ 1040 w 1628"/>
              <a:gd name="T85" fmla="*/ 304 h 2864"/>
              <a:gd name="T86" fmla="*/ 1115 w 1628"/>
              <a:gd name="T87" fmla="*/ 282 h 2864"/>
              <a:gd name="T88" fmla="*/ 1118 w 1628"/>
              <a:gd name="T89" fmla="*/ 194 h 2864"/>
              <a:gd name="T90" fmla="*/ 1126 w 1628"/>
              <a:gd name="T91" fmla="*/ 131 h 2864"/>
              <a:gd name="T92" fmla="*/ 1166 w 1628"/>
              <a:gd name="T93" fmla="*/ 123 h 2864"/>
              <a:gd name="T94" fmla="*/ 1196 w 1628"/>
              <a:gd name="T95" fmla="*/ 56 h 2864"/>
              <a:gd name="T96" fmla="*/ 1264 w 1628"/>
              <a:gd name="T97" fmla="*/ 108 h 2864"/>
              <a:gd name="T98" fmla="*/ 1312 w 1628"/>
              <a:gd name="T99" fmla="*/ 179 h 2864"/>
              <a:gd name="T100" fmla="*/ 1350 w 1628"/>
              <a:gd name="T101" fmla="*/ 202 h 2864"/>
              <a:gd name="T102" fmla="*/ 1407 w 1628"/>
              <a:gd name="T103" fmla="*/ 206 h 2864"/>
              <a:gd name="T104" fmla="*/ 1451 w 1628"/>
              <a:gd name="T105" fmla="*/ 155 h 2864"/>
              <a:gd name="T106" fmla="*/ 1518 w 1628"/>
              <a:gd name="T107" fmla="*/ 179 h 2864"/>
              <a:gd name="T108" fmla="*/ 1564 w 1628"/>
              <a:gd name="T109" fmla="*/ 206 h 2864"/>
              <a:gd name="T110" fmla="*/ 1578 w 1628"/>
              <a:gd name="T111" fmla="*/ 190 h 2864"/>
              <a:gd name="T112" fmla="*/ 1578 w 1628"/>
              <a:gd name="T113" fmla="*/ 155 h 2864"/>
              <a:gd name="T114" fmla="*/ 1617 w 1628"/>
              <a:gd name="T115" fmla="*/ 112 h 2864"/>
              <a:gd name="T116" fmla="*/ 1624 w 1628"/>
              <a:gd name="T117" fmla="*/ 68 h 2864"/>
              <a:gd name="T118" fmla="*/ 1612 w 1628"/>
              <a:gd name="T119" fmla="*/ 8 h 2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28" h="2864">
                <a:moveTo>
                  <a:pt x="0" y="2864"/>
                </a:moveTo>
                <a:lnTo>
                  <a:pt x="9" y="2828"/>
                </a:lnTo>
                <a:lnTo>
                  <a:pt x="48" y="2819"/>
                </a:lnTo>
                <a:lnTo>
                  <a:pt x="56" y="2815"/>
                </a:lnTo>
                <a:lnTo>
                  <a:pt x="69" y="2810"/>
                </a:lnTo>
                <a:lnTo>
                  <a:pt x="73" y="2806"/>
                </a:lnTo>
                <a:lnTo>
                  <a:pt x="77" y="2801"/>
                </a:lnTo>
                <a:lnTo>
                  <a:pt x="82" y="2785"/>
                </a:lnTo>
                <a:lnTo>
                  <a:pt x="92" y="2783"/>
                </a:lnTo>
                <a:lnTo>
                  <a:pt x="96" y="2780"/>
                </a:lnTo>
                <a:lnTo>
                  <a:pt x="99" y="2780"/>
                </a:lnTo>
                <a:lnTo>
                  <a:pt x="101" y="2780"/>
                </a:lnTo>
                <a:lnTo>
                  <a:pt x="103" y="2778"/>
                </a:lnTo>
                <a:lnTo>
                  <a:pt x="108" y="2776"/>
                </a:lnTo>
                <a:lnTo>
                  <a:pt x="112" y="2780"/>
                </a:lnTo>
                <a:lnTo>
                  <a:pt x="115" y="2787"/>
                </a:lnTo>
                <a:lnTo>
                  <a:pt x="118" y="2795"/>
                </a:lnTo>
                <a:lnTo>
                  <a:pt x="121" y="2800"/>
                </a:lnTo>
                <a:lnTo>
                  <a:pt x="122" y="2804"/>
                </a:lnTo>
                <a:lnTo>
                  <a:pt x="123" y="2810"/>
                </a:lnTo>
                <a:lnTo>
                  <a:pt x="122" y="2810"/>
                </a:lnTo>
                <a:lnTo>
                  <a:pt x="122" y="2812"/>
                </a:lnTo>
                <a:lnTo>
                  <a:pt x="122" y="2813"/>
                </a:lnTo>
                <a:lnTo>
                  <a:pt x="122" y="2815"/>
                </a:lnTo>
                <a:lnTo>
                  <a:pt x="122" y="2820"/>
                </a:lnTo>
                <a:lnTo>
                  <a:pt x="122" y="2823"/>
                </a:lnTo>
                <a:lnTo>
                  <a:pt x="122" y="2824"/>
                </a:lnTo>
                <a:lnTo>
                  <a:pt x="122" y="2824"/>
                </a:lnTo>
                <a:lnTo>
                  <a:pt x="122" y="2830"/>
                </a:lnTo>
                <a:lnTo>
                  <a:pt x="122" y="2836"/>
                </a:lnTo>
                <a:lnTo>
                  <a:pt x="125" y="2836"/>
                </a:lnTo>
                <a:lnTo>
                  <a:pt x="126" y="2836"/>
                </a:lnTo>
                <a:lnTo>
                  <a:pt x="129" y="2839"/>
                </a:lnTo>
                <a:lnTo>
                  <a:pt x="130" y="2840"/>
                </a:lnTo>
                <a:lnTo>
                  <a:pt x="131" y="2840"/>
                </a:lnTo>
                <a:lnTo>
                  <a:pt x="131" y="2839"/>
                </a:lnTo>
                <a:lnTo>
                  <a:pt x="133" y="2838"/>
                </a:lnTo>
                <a:lnTo>
                  <a:pt x="133" y="2836"/>
                </a:lnTo>
                <a:lnTo>
                  <a:pt x="134" y="2835"/>
                </a:lnTo>
                <a:lnTo>
                  <a:pt x="136" y="2835"/>
                </a:lnTo>
                <a:lnTo>
                  <a:pt x="137" y="2838"/>
                </a:lnTo>
                <a:lnTo>
                  <a:pt x="138" y="2835"/>
                </a:lnTo>
                <a:lnTo>
                  <a:pt x="138" y="2836"/>
                </a:lnTo>
                <a:lnTo>
                  <a:pt x="140" y="2836"/>
                </a:lnTo>
                <a:lnTo>
                  <a:pt x="140" y="2838"/>
                </a:lnTo>
                <a:lnTo>
                  <a:pt x="140" y="2836"/>
                </a:lnTo>
                <a:lnTo>
                  <a:pt x="141" y="2835"/>
                </a:lnTo>
                <a:lnTo>
                  <a:pt x="142" y="2835"/>
                </a:lnTo>
                <a:lnTo>
                  <a:pt x="144" y="2834"/>
                </a:lnTo>
                <a:lnTo>
                  <a:pt x="145" y="2834"/>
                </a:lnTo>
                <a:lnTo>
                  <a:pt x="145" y="2832"/>
                </a:lnTo>
                <a:lnTo>
                  <a:pt x="149" y="2834"/>
                </a:lnTo>
                <a:lnTo>
                  <a:pt x="149" y="2827"/>
                </a:lnTo>
                <a:lnTo>
                  <a:pt x="151" y="2825"/>
                </a:lnTo>
                <a:lnTo>
                  <a:pt x="152" y="2825"/>
                </a:lnTo>
                <a:lnTo>
                  <a:pt x="152" y="2824"/>
                </a:lnTo>
                <a:lnTo>
                  <a:pt x="153" y="2823"/>
                </a:lnTo>
                <a:lnTo>
                  <a:pt x="155" y="2821"/>
                </a:lnTo>
                <a:lnTo>
                  <a:pt x="155" y="2816"/>
                </a:lnTo>
                <a:lnTo>
                  <a:pt x="155" y="2815"/>
                </a:lnTo>
                <a:lnTo>
                  <a:pt x="155" y="2813"/>
                </a:lnTo>
                <a:lnTo>
                  <a:pt x="155" y="2812"/>
                </a:lnTo>
                <a:lnTo>
                  <a:pt x="155" y="2810"/>
                </a:lnTo>
                <a:lnTo>
                  <a:pt x="155" y="2809"/>
                </a:lnTo>
                <a:lnTo>
                  <a:pt x="156" y="2806"/>
                </a:lnTo>
                <a:lnTo>
                  <a:pt x="156" y="2805"/>
                </a:lnTo>
                <a:lnTo>
                  <a:pt x="157" y="2800"/>
                </a:lnTo>
                <a:lnTo>
                  <a:pt x="159" y="2798"/>
                </a:lnTo>
                <a:lnTo>
                  <a:pt x="161" y="2795"/>
                </a:lnTo>
                <a:lnTo>
                  <a:pt x="163" y="2791"/>
                </a:lnTo>
                <a:lnTo>
                  <a:pt x="164" y="2791"/>
                </a:lnTo>
                <a:lnTo>
                  <a:pt x="167" y="2787"/>
                </a:lnTo>
                <a:lnTo>
                  <a:pt x="167" y="2786"/>
                </a:lnTo>
                <a:lnTo>
                  <a:pt x="168" y="2783"/>
                </a:lnTo>
                <a:lnTo>
                  <a:pt x="167" y="2782"/>
                </a:lnTo>
                <a:lnTo>
                  <a:pt x="167" y="2779"/>
                </a:lnTo>
                <a:lnTo>
                  <a:pt x="166" y="2779"/>
                </a:lnTo>
                <a:lnTo>
                  <a:pt x="167" y="2778"/>
                </a:lnTo>
                <a:lnTo>
                  <a:pt x="167" y="2776"/>
                </a:lnTo>
                <a:lnTo>
                  <a:pt x="168" y="2774"/>
                </a:lnTo>
                <a:lnTo>
                  <a:pt x="168" y="2772"/>
                </a:lnTo>
                <a:lnTo>
                  <a:pt x="168" y="2771"/>
                </a:lnTo>
                <a:lnTo>
                  <a:pt x="168" y="2768"/>
                </a:lnTo>
                <a:lnTo>
                  <a:pt x="168" y="2767"/>
                </a:lnTo>
                <a:lnTo>
                  <a:pt x="168" y="2765"/>
                </a:lnTo>
                <a:lnTo>
                  <a:pt x="168" y="2764"/>
                </a:lnTo>
                <a:lnTo>
                  <a:pt x="168" y="2763"/>
                </a:lnTo>
                <a:lnTo>
                  <a:pt x="170" y="2759"/>
                </a:lnTo>
                <a:lnTo>
                  <a:pt x="170" y="2759"/>
                </a:lnTo>
                <a:lnTo>
                  <a:pt x="170" y="2757"/>
                </a:lnTo>
                <a:lnTo>
                  <a:pt x="170" y="2755"/>
                </a:lnTo>
                <a:lnTo>
                  <a:pt x="172" y="2750"/>
                </a:lnTo>
                <a:lnTo>
                  <a:pt x="174" y="2750"/>
                </a:lnTo>
                <a:lnTo>
                  <a:pt x="174" y="2749"/>
                </a:lnTo>
                <a:lnTo>
                  <a:pt x="176" y="2748"/>
                </a:lnTo>
                <a:lnTo>
                  <a:pt x="176" y="2746"/>
                </a:lnTo>
                <a:lnTo>
                  <a:pt x="176" y="2740"/>
                </a:lnTo>
                <a:lnTo>
                  <a:pt x="176" y="2730"/>
                </a:lnTo>
                <a:lnTo>
                  <a:pt x="176" y="2729"/>
                </a:lnTo>
                <a:lnTo>
                  <a:pt x="176" y="2727"/>
                </a:lnTo>
                <a:lnTo>
                  <a:pt x="176" y="2722"/>
                </a:lnTo>
                <a:lnTo>
                  <a:pt x="176" y="2719"/>
                </a:lnTo>
                <a:lnTo>
                  <a:pt x="175" y="2716"/>
                </a:lnTo>
                <a:lnTo>
                  <a:pt x="172" y="2711"/>
                </a:lnTo>
                <a:lnTo>
                  <a:pt x="174" y="2711"/>
                </a:lnTo>
                <a:lnTo>
                  <a:pt x="172" y="2707"/>
                </a:lnTo>
                <a:lnTo>
                  <a:pt x="171" y="2704"/>
                </a:lnTo>
                <a:lnTo>
                  <a:pt x="171" y="2700"/>
                </a:lnTo>
                <a:lnTo>
                  <a:pt x="170" y="2696"/>
                </a:lnTo>
                <a:lnTo>
                  <a:pt x="170" y="2689"/>
                </a:lnTo>
                <a:lnTo>
                  <a:pt x="170" y="2682"/>
                </a:lnTo>
                <a:lnTo>
                  <a:pt x="168" y="2680"/>
                </a:lnTo>
                <a:lnTo>
                  <a:pt x="168" y="2678"/>
                </a:lnTo>
                <a:lnTo>
                  <a:pt x="167" y="2674"/>
                </a:lnTo>
                <a:lnTo>
                  <a:pt x="164" y="2666"/>
                </a:lnTo>
                <a:lnTo>
                  <a:pt x="163" y="2660"/>
                </a:lnTo>
                <a:lnTo>
                  <a:pt x="163" y="2658"/>
                </a:lnTo>
                <a:lnTo>
                  <a:pt x="161" y="2654"/>
                </a:lnTo>
                <a:lnTo>
                  <a:pt x="163" y="2651"/>
                </a:lnTo>
                <a:lnTo>
                  <a:pt x="163" y="2648"/>
                </a:lnTo>
                <a:lnTo>
                  <a:pt x="164" y="2647"/>
                </a:lnTo>
                <a:lnTo>
                  <a:pt x="166" y="2644"/>
                </a:lnTo>
                <a:lnTo>
                  <a:pt x="167" y="2644"/>
                </a:lnTo>
                <a:lnTo>
                  <a:pt x="170" y="2643"/>
                </a:lnTo>
                <a:lnTo>
                  <a:pt x="172" y="2640"/>
                </a:lnTo>
                <a:lnTo>
                  <a:pt x="174" y="2640"/>
                </a:lnTo>
                <a:lnTo>
                  <a:pt x="175" y="2639"/>
                </a:lnTo>
                <a:lnTo>
                  <a:pt x="176" y="2639"/>
                </a:lnTo>
                <a:lnTo>
                  <a:pt x="179" y="2639"/>
                </a:lnTo>
                <a:lnTo>
                  <a:pt x="183" y="2639"/>
                </a:lnTo>
                <a:lnTo>
                  <a:pt x="185" y="2639"/>
                </a:lnTo>
                <a:lnTo>
                  <a:pt x="186" y="2639"/>
                </a:lnTo>
                <a:lnTo>
                  <a:pt x="187" y="2637"/>
                </a:lnTo>
                <a:lnTo>
                  <a:pt x="187" y="2635"/>
                </a:lnTo>
                <a:lnTo>
                  <a:pt x="187" y="2632"/>
                </a:lnTo>
                <a:lnTo>
                  <a:pt x="189" y="2629"/>
                </a:lnTo>
                <a:lnTo>
                  <a:pt x="190" y="2628"/>
                </a:lnTo>
                <a:lnTo>
                  <a:pt x="196" y="2628"/>
                </a:lnTo>
                <a:lnTo>
                  <a:pt x="197" y="2628"/>
                </a:lnTo>
                <a:lnTo>
                  <a:pt x="198" y="2626"/>
                </a:lnTo>
                <a:lnTo>
                  <a:pt x="197" y="2626"/>
                </a:lnTo>
                <a:lnTo>
                  <a:pt x="197" y="2625"/>
                </a:lnTo>
                <a:lnTo>
                  <a:pt x="197" y="2622"/>
                </a:lnTo>
                <a:lnTo>
                  <a:pt x="197" y="2618"/>
                </a:lnTo>
                <a:lnTo>
                  <a:pt x="197" y="2615"/>
                </a:lnTo>
                <a:lnTo>
                  <a:pt x="196" y="2613"/>
                </a:lnTo>
                <a:lnTo>
                  <a:pt x="196" y="2611"/>
                </a:lnTo>
                <a:lnTo>
                  <a:pt x="197" y="2610"/>
                </a:lnTo>
                <a:lnTo>
                  <a:pt x="197" y="2609"/>
                </a:lnTo>
                <a:lnTo>
                  <a:pt x="197" y="2606"/>
                </a:lnTo>
                <a:lnTo>
                  <a:pt x="196" y="2602"/>
                </a:lnTo>
                <a:lnTo>
                  <a:pt x="197" y="2600"/>
                </a:lnTo>
                <a:lnTo>
                  <a:pt x="196" y="2600"/>
                </a:lnTo>
                <a:lnTo>
                  <a:pt x="194" y="2598"/>
                </a:lnTo>
                <a:lnTo>
                  <a:pt x="194" y="2596"/>
                </a:lnTo>
                <a:lnTo>
                  <a:pt x="193" y="2595"/>
                </a:lnTo>
                <a:lnTo>
                  <a:pt x="191" y="2595"/>
                </a:lnTo>
                <a:lnTo>
                  <a:pt x="191" y="2592"/>
                </a:lnTo>
                <a:lnTo>
                  <a:pt x="190" y="2591"/>
                </a:lnTo>
                <a:lnTo>
                  <a:pt x="189" y="2591"/>
                </a:lnTo>
                <a:lnTo>
                  <a:pt x="187" y="2591"/>
                </a:lnTo>
                <a:lnTo>
                  <a:pt x="187" y="2591"/>
                </a:lnTo>
                <a:lnTo>
                  <a:pt x="187" y="2590"/>
                </a:lnTo>
                <a:lnTo>
                  <a:pt x="186" y="2588"/>
                </a:lnTo>
                <a:lnTo>
                  <a:pt x="189" y="2585"/>
                </a:lnTo>
                <a:lnTo>
                  <a:pt x="191" y="2584"/>
                </a:lnTo>
                <a:lnTo>
                  <a:pt x="191" y="2583"/>
                </a:lnTo>
                <a:lnTo>
                  <a:pt x="191" y="2581"/>
                </a:lnTo>
                <a:lnTo>
                  <a:pt x="191" y="2580"/>
                </a:lnTo>
                <a:lnTo>
                  <a:pt x="194" y="2580"/>
                </a:lnTo>
                <a:lnTo>
                  <a:pt x="196" y="2580"/>
                </a:lnTo>
                <a:lnTo>
                  <a:pt x="197" y="2579"/>
                </a:lnTo>
                <a:lnTo>
                  <a:pt x="197" y="2577"/>
                </a:lnTo>
                <a:lnTo>
                  <a:pt x="198" y="2576"/>
                </a:lnTo>
                <a:lnTo>
                  <a:pt x="200" y="2575"/>
                </a:lnTo>
                <a:lnTo>
                  <a:pt x="205" y="2572"/>
                </a:lnTo>
                <a:lnTo>
                  <a:pt x="206" y="2573"/>
                </a:lnTo>
                <a:lnTo>
                  <a:pt x="211" y="2575"/>
                </a:lnTo>
                <a:lnTo>
                  <a:pt x="212" y="2576"/>
                </a:lnTo>
                <a:lnTo>
                  <a:pt x="213" y="2576"/>
                </a:lnTo>
                <a:lnTo>
                  <a:pt x="215" y="2577"/>
                </a:lnTo>
                <a:lnTo>
                  <a:pt x="220" y="2576"/>
                </a:lnTo>
                <a:lnTo>
                  <a:pt x="224" y="2575"/>
                </a:lnTo>
                <a:lnTo>
                  <a:pt x="228" y="2577"/>
                </a:lnTo>
                <a:lnTo>
                  <a:pt x="230" y="2576"/>
                </a:lnTo>
                <a:lnTo>
                  <a:pt x="231" y="2576"/>
                </a:lnTo>
                <a:lnTo>
                  <a:pt x="232" y="2573"/>
                </a:lnTo>
                <a:lnTo>
                  <a:pt x="235" y="2570"/>
                </a:lnTo>
                <a:lnTo>
                  <a:pt x="239" y="2566"/>
                </a:lnTo>
                <a:lnTo>
                  <a:pt x="241" y="2565"/>
                </a:lnTo>
                <a:lnTo>
                  <a:pt x="246" y="2562"/>
                </a:lnTo>
                <a:lnTo>
                  <a:pt x="251" y="2560"/>
                </a:lnTo>
                <a:lnTo>
                  <a:pt x="253" y="2558"/>
                </a:lnTo>
                <a:lnTo>
                  <a:pt x="256" y="2554"/>
                </a:lnTo>
                <a:lnTo>
                  <a:pt x="257" y="2551"/>
                </a:lnTo>
                <a:lnTo>
                  <a:pt x="258" y="2549"/>
                </a:lnTo>
                <a:lnTo>
                  <a:pt x="261" y="2545"/>
                </a:lnTo>
                <a:lnTo>
                  <a:pt x="265" y="2542"/>
                </a:lnTo>
                <a:lnTo>
                  <a:pt x="269" y="2538"/>
                </a:lnTo>
                <a:lnTo>
                  <a:pt x="271" y="2535"/>
                </a:lnTo>
                <a:lnTo>
                  <a:pt x="273" y="2530"/>
                </a:lnTo>
                <a:lnTo>
                  <a:pt x="276" y="2524"/>
                </a:lnTo>
                <a:lnTo>
                  <a:pt x="276" y="2523"/>
                </a:lnTo>
                <a:lnTo>
                  <a:pt x="277" y="2523"/>
                </a:lnTo>
                <a:lnTo>
                  <a:pt x="277" y="2520"/>
                </a:lnTo>
                <a:lnTo>
                  <a:pt x="279" y="2513"/>
                </a:lnTo>
                <a:lnTo>
                  <a:pt x="280" y="2509"/>
                </a:lnTo>
                <a:lnTo>
                  <a:pt x="282" y="2505"/>
                </a:lnTo>
                <a:lnTo>
                  <a:pt x="283" y="2497"/>
                </a:lnTo>
                <a:lnTo>
                  <a:pt x="282" y="2490"/>
                </a:lnTo>
                <a:lnTo>
                  <a:pt x="280" y="2486"/>
                </a:lnTo>
                <a:lnTo>
                  <a:pt x="280" y="2482"/>
                </a:lnTo>
                <a:lnTo>
                  <a:pt x="279" y="2476"/>
                </a:lnTo>
                <a:lnTo>
                  <a:pt x="279" y="2475"/>
                </a:lnTo>
                <a:lnTo>
                  <a:pt x="279" y="2470"/>
                </a:lnTo>
                <a:lnTo>
                  <a:pt x="279" y="2467"/>
                </a:lnTo>
                <a:lnTo>
                  <a:pt x="279" y="2464"/>
                </a:lnTo>
                <a:lnTo>
                  <a:pt x="282" y="2461"/>
                </a:lnTo>
                <a:lnTo>
                  <a:pt x="284" y="2459"/>
                </a:lnTo>
                <a:lnTo>
                  <a:pt x="286" y="2457"/>
                </a:lnTo>
                <a:lnTo>
                  <a:pt x="287" y="2452"/>
                </a:lnTo>
                <a:lnTo>
                  <a:pt x="290" y="2448"/>
                </a:lnTo>
                <a:lnTo>
                  <a:pt x="292" y="2442"/>
                </a:lnTo>
                <a:lnTo>
                  <a:pt x="292" y="2435"/>
                </a:lnTo>
                <a:lnTo>
                  <a:pt x="294" y="2431"/>
                </a:lnTo>
                <a:lnTo>
                  <a:pt x="294" y="2426"/>
                </a:lnTo>
                <a:lnTo>
                  <a:pt x="294" y="2423"/>
                </a:lnTo>
                <a:lnTo>
                  <a:pt x="294" y="2419"/>
                </a:lnTo>
                <a:lnTo>
                  <a:pt x="294" y="2414"/>
                </a:lnTo>
                <a:lnTo>
                  <a:pt x="292" y="2410"/>
                </a:lnTo>
                <a:lnTo>
                  <a:pt x="291" y="2403"/>
                </a:lnTo>
                <a:lnTo>
                  <a:pt x="290" y="2400"/>
                </a:lnTo>
                <a:lnTo>
                  <a:pt x="287" y="2397"/>
                </a:lnTo>
                <a:lnTo>
                  <a:pt x="286" y="2395"/>
                </a:lnTo>
                <a:lnTo>
                  <a:pt x="284" y="2390"/>
                </a:lnTo>
                <a:lnTo>
                  <a:pt x="284" y="2384"/>
                </a:lnTo>
                <a:lnTo>
                  <a:pt x="284" y="2378"/>
                </a:lnTo>
                <a:lnTo>
                  <a:pt x="280" y="2371"/>
                </a:lnTo>
                <a:lnTo>
                  <a:pt x="277" y="2367"/>
                </a:lnTo>
                <a:lnTo>
                  <a:pt x="273" y="2362"/>
                </a:lnTo>
                <a:lnTo>
                  <a:pt x="271" y="2358"/>
                </a:lnTo>
                <a:lnTo>
                  <a:pt x="269" y="2355"/>
                </a:lnTo>
                <a:lnTo>
                  <a:pt x="269" y="2354"/>
                </a:lnTo>
                <a:lnTo>
                  <a:pt x="268" y="2348"/>
                </a:lnTo>
                <a:lnTo>
                  <a:pt x="266" y="2344"/>
                </a:lnTo>
                <a:lnTo>
                  <a:pt x="265" y="2339"/>
                </a:lnTo>
                <a:lnTo>
                  <a:pt x="264" y="2332"/>
                </a:lnTo>
                <a:lnTo>
                  <a:pt x="262" y="2326"/>
                </a:lnTo>
                <a:lnTo>
                  <a:pt x="262" y="2325"/>
                </a:lnTo>
                <a:lnTo>
                  <a:pt x="262" y="2322"/>
                </a:lnTo>
                <a:lnTo>
                  <a:pt x="262" y="2315"/>
                </a:lnTo>
                <a:lnTo>
                  <a:pt x="262" y="2313"/>
                </a:lnTo>
                <a:lnTo>
                  <a:pt x="261" y="2310"/>
                </a:lnTo>
                <a:lnTo>
                  <a:pt x="260" y="2307"/>
                </a:lnTo>
                <a:lnTo>
                  <a:pt x="258" y="2303"/>
                </a:lnTo>
                <a:lnTo>
                  <a:pt x="257" y="2299"/>
                </a:lnTo>
                <a:lnTo>
                  <a:pt x="254" y="2294"/>
                </a:lnTo>
                <a:lnTo>
                  <a:pt x="253" y="2288"/>
                </a:lnTo>
                <a:lnTo>
                  <a:pt x="251" y="2283"/>
                </a:lnTo>
                <a:lnTo>
                  <a:pt x="250" y="2279"/>
                </a:lnTo>
                <a:lnTo>
                  <a:pt x="253" y="2277"/>
                </a:lnTo>
                <a:lnTo>
                  <a:pt x="253" y="2277"/>
                </a:lnTo>
                <a:lnTo>
                  <a:pt x="258" y="2276"/>
                </a:lnTo>
                <a:lnTo>
                  <a:pt x="260" y="2276"/>
                </a:lnTo>
                <a:lnTo>
                  <a:pt x="265" y="2275"/>
                </a:lnTo>
                <a:lnTo>
                  <a:pt x="271" y="2273"/>
                </a:lnTo>
                <a:lnTo>
                  <a:pt x="271" y="2272"/>
                </a:lnTo>
                <a:lnTo>
                  <a:pt x="272" y="2272"/>
                </a:lnTo>
                <a:lnTo>
                  <a:pt x="279" y="2270"/>
                </a:lnTo>
                <a:lnTo>
                  <a:pt x="284" y="2270"/>
                </a:lnTo>
                <a:lnTo>
                  <a:pt x="291" y="2270"/>
                </a:lnTo>
                <a:lnTo>
                  <a:pt x="298" y="2272"/>
                </a:lnTo>
                <a:lnTo>
                  <a:pt x="299" y="2272"/>
                </a:lnTo>
                <a:lnTo>
                  <a:pt x="301" y="2272"/>
                </a:lnTo>
                <a:lnTo>
                  <a:pt x="306" y="2270"/>
                </a:lnTo>
                <a:lnTo>
                  <a:pt x="307" y="2270"/>
                </a:lnTo>
                <a:lnTo>
                  <a:pt x="307" y="2269"/>
                </a:lnTo>
                <a:lnTo>
                  <a:pt x="309" y="2269"/>
                </a:lnTo>
                <a:lnTo>
                  <a:pt x="310" y="2268"/>
                </a:lnTo>
                <a:lnTo>
                  <a:pt x="310" y="2265"/>
                </a:lnTo>
                <a:lnTo>
                  <a:pt x="312" y="2258"/>
                </a:lnTo>
                <a:lnTo>
                  <a:pt x="313" y="2253"/>
                </a:lnTo>
                <a:lnTo>
                  <a:pt x="314" y="2247"/>
                </a:lnTo>
                <a:lnTo>
                  <a:pt x="318" y="2242"/>
                </a:lnTo>
                <a:lnTo>
                  <a:pt x="318" y="2239"/>
                </a:lnTo>
                <a:lnTo>
                  <a:pt x="321" y="2236"/>
                </a:lnTo>
                <a:lnTo>
                  <a:pt x="324" y="2234"/>
                </a:lnTo>
                <a:lnTo>
                  <a:pt x="327" y="2228"/>
                </a:lnTo>
                <a:lnTo>
                  <a:pt x="329" y="2221"/>
                </a:lnTo>
                <a:lnTo>
                  <a:pt x="331" y="2217"/>
                </a:lnTo>
                <a:lnTo>
                  <a:pt x="331" y="2215"/>
                </a:lnTo>
                <a:lnTo>
                  <a:pt x="332" y="2209"/>
                </a:lnTo>
                <a:lnTo>
                  <a:pt x="333" y="2204"/>
                </a:lnTo>
                <a:lnTo>
                  <a:pt x="333" y="2202"/>
                </a:lnTo>
                <a:lnTo>
                  <a:pt x="335" y="2200"/>
                </a:lnTo>
                <a:lnTo>
                  <a:pt x="336" y="2191"/>
                </a:lnTo>
                <a:lnTo>
                  <a:pt x="332" y="2186"/>
                </a:lnTo>
                <a:lnTo>
                  <a:pt x="328" y="2178"/>
                </a:lnTo>
                <a:lnTo>
                  <a:pt x="324" y="2171"/>
                </a:lnTo>
                <a:lnTo>
                  <a:pt x="320" y="2168"/>
                </a:lnTo>
                <a:lnTo>
                  <a:pt x="318" y="2164"/>
                </a:lnTo>
                <a:lnTo>
                  <a:pt x="318" y="2164"/>
                </a:lnTo>
                <a:lnTo>
                  <a:pt x="314" y="2156"/>
                </a:lnTo>
                <a:lnTo>
                  <a:pt x="310" y="2150"/>
                </a:lnTo>
                <a:lnTo>
                  <a:pt x="307" y="2145"/>
                </a:lnTo>
                <a:lnTo>
                  <a:pt x="306" y="2144"/>
                </a:lnTo>
                <a:lnTo>
                  <a:pt x="303" y="2140"/>
                </a:lnTo>
                <a:lnTo>
                  <a:pt x="299" y="2134"/>
                </a:lnTo>
                <a:lnTo>
                  <a:pt x="294" y="2134"/>
                </a:lnTo>
                <a:lnTo>
                  <a:pt x="290" y="2134"/>
                </a:lnTo>
                <a:lnTo>
                  <a:pt x="287" y="2134"/>
                </a:lnTo>
                <a:lnTo>
                  <a:pt x="284" y="2134"/>
                </a:lnTo>
                <a:lnTo>
                  <a:pt x="282" y="2135"/>
                </a:lnTo>
                <a:lnTo>
                  <a:pt x="277" y="2130"/>
                </a:lnTo>
                <a:lnTo>
                  <a:pt x="277" y="2129"/>
                </a:lnTo>
                <a:lnTo>
                  <a:pt x="275" y="2125"/>
                </a:lnTo>
                <a:lnTo>
                  <a:pt x="272" y="2120"/>
                </a:lnTo>
                <a:lnTo>
                  <a:pt x="271" y="2120"/>
                </a:lnTo>
                <a:lnTo>
                  <a:pt x="268" y="2118"/>
                </a:lnTo>
                <a:lnTo>
                  <a:pt x="264" y="2114"/>
                </a:lnTo>
                <a:lnTo>
                  <a:pt x="260" y="2108"/>
                </a:lnTo>
                <a:lnTo>
                  <a:pt x="257" y="2104"/>
                </a:lnTo>
                <a:lnTo>
                  <a:pt x="253" y="2099"/>
                </a:lnTo>
                <a:lnTo>
                  <a:pt x="247" y="2090"/>
                </a:lnTo>
                <a:lnTo>
                  <a:pt x="249" y="2085"/>
                </a:lnTo>
                <a:lnTo>
                  <a:pt x="249" y="2082"/>
                </a:lnTo>
                <a:lnTo>
                  <a:pt x="250" y="2080"/>
                </a:lnTo>
                <a:lnTo>
                  <a:pt x="251" y="2071"/>
                </a:lnTo>
                <a:lnTo>
                  <a:pt x="253" y="2065"/>
                </a:lnTo>
                <a:lnTo>
                  <a:pt x="253" y="2062"/>
                </a:lnTo>
                <a:lnTo>
                  <a:pt x="253" y="2059"/>
                </a:lnTo>
                <a:lnTo>
                  <a:pt x="253" y="2056"/>
                </a:lnTo>
                <a:lnTo>
                  <a:pt x="254" y="2052"/>
                </a:lnTo>
                <a:lnTo>
                  <a:pt x="254" y="2050"/>
                </a:lnTo>
                <a:lnTo>
                  <a:pt x="256" y="2045"/>
                </a:lnTo>
                <a:lnTo>
                  <a:pt x="256" y="2041"/>
                </a:lnTo>
                <a:lnTo>
                  <a:pt x="257" y="2036"/>
                </a:lnTo>
                <a:lnTo>
                  <a:pt x="257" y="2032"/>
                </a:lnTo>
                <a:lnTo>
                  <a:pt x="260" y="2024"/>
                </a:lnTo>
                <a:lnTo>
                  <a:pt x="260" y="2020"/>
                </a:lnTo>
                <a:lnTo>
                  <a:pt x="260" y="2017"/>
                </a:lnTo>
                <a:lnTo>
                  <a:pt x="261" y="2013"/>
                </a:lnTo>
                <a:lnTo>
                  <a:pt x="262" y="2006"/>
                </a:lnTo>
                <a:lnTo>
                  <a:pt x="264" y="2002"/>
                </a:lnTo>
                <a:lnTo>
                  <a:pt x="264" y="1999"/>
                </a:lnTo>
                <a:lnTo>
                  <a:pt x="264" y="1995"/>
                </a:lnTo>
                <a:lnTo>
                  <a:pt x="266" y="1984"/>
                </a:lnTo>
                <a:lnTo>
                  <a:pt x="266" y="1981"/>
                </a:lnTo>
                <a:lnTo>
                  <a:pt x="268" y="1980"/>
                </a:lnTo>
                <a:lnTo>
                  <a:pt x="269" y="1973"/>
                </a:lnTo>
                <a:lnTo>
                  <a:pt x="269" y="1973"/>
                </a:lnTo>
                <a:lnTo>
                  <a:pt x="271" y="1966"/>
                </a:lnTo>
                <a:lnTo>
                  <a:pt x="271" y="1960"/>
                </a:lnTo>
                <a:lnTo>
                  <a:pt x="272" y="1955"/>
                </a:lnTo>
                <a:lnTo>
                  <a:pt x="273" y="1947"/>
                </a:lnTo>
                <a:lnTo>
                  <a:pt x="272" y="1943"/>
                </a:lnTo>
                <a:lnTo>
                  <a:pt x="271" y="1940"/>
                </a:lnTo>
                <a:lnTo>
                  <a:pt x="269" y="1934"/>
                </a:lnTo>
                <a:lnTo>
                  <a:pt x="268" y="1931"/>
                </a:lnTo>
                <a:lnTo>
                  <a:pt x="268" y="1927"/>
                </a:lnTo>
                <a:lnTo>
                  <a:pt x="265" y="1920"/>
                </a:lnTo>
                <a:lnTo>
                  <a:pt x="265" y="1917"/>
                </a:lnTo>
                <a:lnTo>
                  <a:pt x="262" y="1912"/>
                </a:lnTo>
                <a:lnTo>
                  <a:pt x="261" y="1904"/>
                </a:lnTo>
                <a:lnTo>
                  <a:pt x="258" y="1897"/>
                </a:lnTo>
                <a:lnTo>
                  <a:pt x="256" y="1887"/>
                </a:lnTo>
                <a:lnTo>
                  <a:pt x="253" y="1875"/>
                </a:lnTo>
                <a:lnTo>
                  <a:pt x="251" y="1868"/>
                </a:lnTo>
                <a:lnTo>
                  <a:pt x="249" y="1860"/>
                </a:lnTo>
                <a:lnTo>
                  <a:pt x="247" y="1855"/>
                </a:lnTo>
                <a:lnTo>
                  <a:pt x="249" y="1850"/>
                </a:lnTo>
                <a:lnTo>
                  <a:pt x="250" y="1848"/>
                </a:lnTo>
                <a:lnTo>
                  <a:pt x="250" y="1846"/>
                </a:lnTo>
                <a:lnTo>
                  <a:pt x="251" y="1844"/>
                </a:lnTo>
                <a:lnTo>
                  <a:pt x="253" y="1840"/>
                </a:lnTo>
                <a:lnTo>
                  <a:pt x="253" y="1837"/>
                </a:lnTo>
                <a:lnTo>
                  <a:pt x="254" y="1830"/>
                </a:lnTo>
                <a:lnTo>
                  <a:pt x="256" y="1829"/>
                </a:lnTo>
                <a:lnTo>
                  <a:pt x="258" y="1819"/>
                </a:lnTo>
                <a:lnTo>
                  <a:pt x="257" y="1807"/>
                </a:lnTo>
                <a:lnTo>
                  <a:pt x="256" y="1797"/>
                </a:lnTo>
                <a:lnTo>
                  <a:pt x="254" y="1795"/>
                </a:lnTo>
                <a:lnTo>
                  <a:pt x="254" y="1789"/>
                </a:lnTo>
                <a:lnTo>
                  <a:pt x="253" y="1778"/>
                </a:lnTo>
                <a:lnTo>
                  <a:pt x="256" y="1775"/>
                </a:lnTo>
                <a:lnTo>
                  <a:pt x="261" y="1769"/>
                </a:lnTo>
                <a:lnTo>
                  <a:pt x="262" y="1766"/>
                </a:lnTo>
                <a:lnTo>
                  <a:pt x="265" y="1762"/>
                </a:lnTo>
                <a:lnTo>
                  <a:pt x="272" y="1752"/>
                </a:lnTo>
                <a:lnTo>
                  <a:pt x="269" y="1747"/>
                </a:lnTo>
                <a:lnTo>
                  <a:pt x="266" y="1739"/>
                </a:lnTo>
                <a:lnTo>
                  <a:pt x="264" y="1730"/>
                </a:lnTo>
                <a:lnTo>
                  <a:pt x="262" y="1726"/>
                </a:lnTo>
                <a:lnTo>
                  <a:pt x="261" y="1724"/>
                </a:lnTo>
                <a:lnTo>
                  <a:pt x="258" y="1718"/>
                </a:lnTo>
                <a:lnTo>
                  <a:pt x="258" y="1715"/>
                </a:lnTo>
                <a:lnTo>
                  <a:pt x="256" y="1710"/>
                </a:lnTo>
                <a:lnTo>
                  <a:pt x="253" y="1705"/>
                </a:lnTo>
                <a:lnTo>
                  <a:pt x="253" y="1702"/>
                </a:lnTo>
                <a:lnTo>
                  <a:pt x="253" y="1700"/>
                </a:lnTo>
                <a:lnTo>
                  <a:pt x="251" y="1695"/>
                </a:lnTo>
                <a:lnTo>
                  <a:pt x="249" y="1687"/>
                </a:lnTo>
                <a:lnTo>
                  <a:pt x="246" y="1680"/>
                </a:lnTo>
                <a:lnTo>
                  <a:pt x="251" y="1672"/>
                </a:lnTo>
                <a:lnTo>
                  <a:pt x="253" y="1669"/>
                </a:lnTo>
                <a:lnTo>
                  <a:pt x="253" y="1668"/>
                </a:lnTo>
                <a:lnTo>
                  <a:pt x="256" y="1664"/>
                </a:lnTo>
                <a:lnTo>
                  <a:pt x="257" y="1664"/>
                </a:lnTo>
                <a:lnTo>
                  <a:pt x="257" y="1662"/>
                </a:lnTo>
                <a:lnTo>
                  <a:pt x="258" y="1661"/>
                </a:lnTo>
                <a:lnTo>
                  <a:pt x="260" y="1658"/>
                </a:lnTo>
                <a:lnTo>
                  <a:pt x="261" y="1654"/>
                </a:lnTo>
                <a:lnTo>
                  <a:pt x="266" y="1645"/>
                </a:lnTo>
                <a:lnTo>
                  <a:pt x="272" y="1636"/>
                </a:lnTo>
                <a:lnTo>
                  <a:pt x="275" y="1631"/>
                </a:lnTo>
                <a:lnTo>
                  <a:pt x="277" y="1627"/>
                </a:lnTo>
                <a:lnTo>
                  <a:pt x="275" y="1616"/>
                </a:lnTo>
                <a:lnTo>
                  <a:pt x="273" y="1612"/>
                </a:lnTo>
                <a:lnTo>
                  <a:pt x="272" y="1600"/>
                </a:lnTo>
                <a:lnTo>
                  <a:pt x="271" y="1595"/>
                </a:lnTo>
                <a:lnTo>
                  <a:pt x="273" y="1593"/>
                </a:lnTo>
                <a:lnTo>
                  <a:pt x="276" y="1590"/>
                </a:lnTo>
                <a:lnTo>
                  <a:pt x="280" y="1586"/>
                </a:lnTo>
                <a:lnTo>
                  <a:pt x="284" y="1580"/>
                </a:lnTo>
                <a:lnTo>
                  <a:pt x="288" y="1576"/>
                </a:lnTo>
                <a:lnTo>
                  <a:pt x="290" y="1571"/>
                </a:lnTo>
                <a:lnTo>
                  <a:pt x="292" y="1564"/>
                </a:lnTo>
                <a:lnTo>
                  <a:pt x="295" y="1561"/>
                </a:lnTo>
                <a:lnTo>
                  <a:pt x="299" y="1555"/>
                </a:lnTo>
                <a:lnTo>
                  <a:pt x="302" y="1550"/>
                </a:lnTo>
                <a:lnTo>
                  <a:pt x="305" y="1548"/>
                </a:lnTo>
                <a:lnTo>
                  <a:pt x="307" y="1545"/>
                </a:lnTo>
                <a:lnTo>
                  <a:pt x="313" y="1538"/>
                </a:lnTo>
                <a:lnTo>
                  <a:pt x="314" y="1534"/>
                </a:lnTo>
                <a:lnTo>
                  <a:pt x="317" y="1530"/>
                </a:lnTo>
                <a:lnTo>
                  <a:pt x="318" y="1526"/>
                </a:lnTo>
                <a:lnTo>
                  <a:pt x="324" y="1518"/>
                </a:lnTo>
                <a:lnTo>
                  <a:pt x="328" y="1512"/>
                </a:lnTo>
                <a:lnTo>
                  <a:pt x="333" y="1504"/>
                </a:lnTo>
                <a:lnTo>
                  <a:pt x="336" y="1500"/>
                </a:lnTo>
                <a:lnTo>
                  <a:pt x="337" y="1497"/>
                </a:lnTo>
                <a:lnTo>
                  <a:pt x="344" y="1492"/>
                </a:lnTo>
                <a:lnTo>
                  <a:pt x="347" y="1490"/>
                </a:lnTo>
                <a:lnTo>
                  <a:pt x="355" y="1484"/>
                </a:lnTo>
                <a:lnTo>
                  <a:pt x="359" y="1481"/>
                </a:lnTo>
                <a:lnTo>
                  <a:pt x="366" y="1477"/>
                </a:lnTo>
                <a:lnTo>
                  <a:pt x="369" y="1475"/>
                </a:lnTo>
                <a:lnTo>
                  <a:pt x="374" y="1474"/>
                </a:lnTo>
                <a:lnTo>
                  <a:pt x="384" y="1471"/>
                </a:lnTo>
                <a:lnTo>
                  <a:pt x="385" y="1471"/>
                </a:lnTo>
                <a:lnTo>
                  <a:pt x="392" y="1470"/>
                </a:lnTo>
                <a:lnTo>
                  <a:pt x="393" y="1469"/>
                </a:lnTo>
                <a:lnTo>
                  <a:pt x="399" y="1467"/>
                </a:lnTo>
                <a:lnTo>
                  <a:pt x="410" y="1470"/>
                </a:lnTo>
                <a:lnTo>
                  <a:pt x="418" y="1471"/>
                </a:lnTo>
                <a:lnTo>
                  <a:pt x="426" y="1474"/>
                </a:lnTo>
                <a:lnTo>
                  <a:pt x="437" y="1477"/>
                </a:lnTo>
                <a:lnTo>
                  <a:pt x="448" y="1480"/>
                </a:lnTo>
                <a:lnTo>
                  <a:pt x="451" y="1481"/>
                </a:lnTo>
                <a:lnTo>
                  <a:pt x="456" y="1482"/>
                </a:lnTo>
                <a:lnTo>
                  <a:pt x="458" y="1482"/>
                </a:lnTo>
                <a:lnTo>
                  <a:pt x="468" y="1485"/>
                </a:lnTo>
                <a:lnTo>
                  <a:pt x="471" y="1486"/>
                </a:lnTo>
                <a:lnTo>
                  <a:pt x="473" y="1486"/>
                </a:lnTo>
                <a:lnTo>
                  <a:pt x="478" y="1489"/>
                </a:lnTo>
                <a:lnTo>
                  <a:pt x="482" y="1489"/>
                </a:lnTo>
                <a:lnTo>
                  <a:pt x="482" y="1490"/>
                </a:lnTo>
                <a:lnTo>
                  <a:pt x="486" y="1492"/>
                </a:lnTo>
                <a:lnTo>
                  <a:pt x="489" y="1486"/>
                </a:lnTo>
                <a:lnTo>
                  <a:pt x="492" y="1482"/>
                </a:lnTo>
                <a:lnTo>
                  <a:pt x="494" y="1478"/>
                </a:lnTo>
                <a:lnTo>
                  <a:pt x="497" y="1470"/>
                </a:lnTo>
                <a:lnTo>
                  <a:pt x="500" y="1466"/>
                </a:lnTo>
                <a:lnTo>
                  <a:pt x="503" y="1459"/>
                </a:lnTo>
                <a:lnTo>
                  <a:pt x="504" y="1455"/>
                </a:lnTo>
                <a:lnTo>
                  <a:pt x="505" y="1452"/>
                </a:lnTo>
                <a:lnTo>
                  <a:pt x="507" y="1451"/>
                </a:lnTo>
                <a:lnTo>
                  <a:pt x="509" y="1445"/>
                </a:lnTo>
                <a:lnTo>
                  <a:pt x="511" y="1443"/>
                </a:lnTo>
                <a:lnTo>
                  <a:pt x="509" y="1435"/>
                </a:lnTo>
                <a:lnTo>
                  <a:pt x="509" y="1426"/>
                </a:lnTo>
                <a:lnTo>
                  <a:pt x="509" y="1418"/>
                </a:lnTo>
                <a:lnTo>
                  <a:pt x="508" y="1411"/>
                </a:lnTo>
                <a:lnTo>
                  <a:pt x="508" y="1396"/>
                </a:lnTo>
                <a:lnTo>
                  <a:pt x="507" y="1394"/>
                </a:lnTo>
                <a:lnTo>
                  <a:pt x="507" y="1388"/>
                </a:lnTo>
                <a:lnTo>
                  <a:pt x="507" y="1380"/>
                </a:lnTo>
                <a:lnTo>
                  <a:pt x="507" y="1379"/>
                </a:lnTo>
                <a:lnTo>
                  <a:pt x="505" y="1372"/>
                </a:lnTo>
                <a:lnTo>
                  <a:pt x="503" y="1368"/>
                </a:lnTo>
                <a:lnTo>
                  <a:pt x="498" y="1366"/>
                </a:lnTo>
                <a:lnTo>
                  <a:pt x="486" y="1362"/>
                </a:lnTo>
                <a:lnTo>
                  <a:pt x="481" y="1360"/>
                </a:lnTo>
                <a:lnTo>
                  <a:pt x="475" y="1355"/>
                </a:lnTo>
                <a:lnTo>
                  <a:pt x="468" y="1351"/>
                </a:lnTo>
                <a:lnTo>
                  <a:pt x="464" y="1349"/>
                </a:lnTo>
                <a:lnTo>
                  <a:pt x="459" y="1345"/>
                </a:lnTo>
                <a:lnTo>
                  <a:pt x="453" y="1340"/>
                </a:lnTo>
                <a:lnTo>
                  <a:pt x="456" y="1331"/>
                </a:lnTo>
                <a:lnTo>
                  <a:pt x="459" y="1324"/>
                </a:lnTo>
                <a:lnTo>
                  <a:pt x="466" y="1313"/>
                </a:lnTo>
                <a:lnTo>
                  <a:pt x="470" y="1305"/>
                </a:lnTo>
                <a:lnTo>
                  <a:pt x="474" y="1301"/>
                </a:lnTo>
                <a:lnTo>
                  <a:pt x="477" y="1294"/>
                </a:lnTo>
                <a:lnTo>
                  <a:pt x="478" y="1291"/>
                </a:lnTo>
                <a:lnTo>
                  <a:pt x="481" y="1289"/>
                </a:lnTo>
                <a:lnTo>
                  <a:pt x="482" y="1283"/>
                </a:lnTo>
                <a:lnTo>
                  <a:pt x="483" y="1280"/>
                </a:lnTo>
                <a:lnTo>
                  <a:pt x="486" y="1276"/>
                </a:lnTo>
                <a:lnTo>
                  <a:pt x="492" y="1267"/>
                </a:lnTo>
                <a:lnTo>
                  <a:pt x="496" y="1259"/>
                </a:lnTo>
                <a:lnTo>
                  <a:pt x="500" y="1253"/>
                </a:lnTo>
                <a:lnTo>
                  <a:pt x="501" y="1250"/>
                </a:lnTo>
                <a:lnTo>
                  <a:pt x="504" y="1246"/>
                </a:lnTo>
                <a:lnTo>
                  <a:pt x="505" y="1242"/>
                </a:lnTo>
                <a:lnTo>
                  <a:pt x="509" y="1237"/>
                </a:lnTo>
                <a:lnTo>
                  <a:pt x="509" y="1235"/>
                </a:lnTo>
                <a:lnTo>
                  <a:pt x="515" y="1226"/>
                </a:lnTo>
                <a:lnTo>
                  <a:pt x="520" y="1218"/>
                </a:lnTo>
                <a:lnTo>
                  <a:pt x="522" y="1214"/>
                </a:lnTo>
                <a:lnTo>
                  <a:pt x="528" y="1204"/>
                </a:lnTo>
                <a:lnTo>
                  <a:pt x="531" y="1199"/>
                </a:lnTo>
                <a:lnTo>
                  <a:pt x="533" y="1192"/>
                </a:lnTo>
                <a:lnTo>
                  <a:pt x="534" y="1188"/>
                </a:lnTo>
                <a:lnTo>
                  <a:pt x="535" y="1178"/>
                </a:lnTo>
                <a:lnTo>
                  <a:pt x="537" y="1173"/>
                </a:lnTo>
                <a:lnTo>
                  <a:pt x="538" y="1165"/>
                </a:lnTo>
                <a:lnTo>
                  <a:pt x="542" y="1159"/>
                </a:lnTo>
                <a:lnTo>
                  <a:pt x="548" y="1152"/>
                </a:lnTo>
                <a:lnTo>
                  <a:pt x="552" y="1148"/>
                </a:lnTo>
                <a:lnTo>
                  <a:pt x="552" y="1137"/>
                </a:lnTo>
                <a:lnTo>
                  <a:pt x="552" y="1130"/>
                </a:lnTo>
                <a:lnTo>
                  <a:pt x="552" y="1120"/>
                </a:lnTo>
                <a:lnTo>
                  <a:pt x="552" y="1117"/>
                </a:lnTo>
                <a:lnTo>
                  <a:pt x="552" y="1113"/>
                </a:lnTo>
                <a:lnTo>
                  <a:pt x="552" y="1111"/>
                </a:lnTo>
                <a:lnTo>
                  <a:pt x="552" y="1109"/>
                </a:lnTo>
                <a:lnTo>
                  <a:pt x="552" y="1099"/>
                </a:lnTo>
                <a:lnTo>
                  <a:pt x="552" y="1091"/>
                </a:lnTo>
                <a:lnTo>
                  <a:pt x="552" y="1088"/>
                </a:lnTo>
                <a:lnTo>
                  <a:pt x="552" y="1084"/>
                </a:lnTo>
                <a:lnTo>
                  <a:pt x="553" y="1075"/>
                </a:lnTo>
                <a:lnTo>
                  <a:pt x="554" y="1068"/>
                </a:lnTo>
                <a:lnTo>
                  <a:pt x="556" y="1057"/>
                </a:lnTo>
                <a:lnTo>
                  <a:pt x="556" y="1050"/>
                </a:lnTo>
                <a:lnTo>
                  <a:pt x="557" y="1045"/>
                </a:lnTo>
                <a:lnTo>
                  <a:pt x="560" y="1035"/>
                </a:lnTo>
                <a:lnTo>
                  <a:pt x="561" y="1031"/>
                </a:lnTo>
                <a:lnTo>
                  <a:pt x="561" y="1030"/>
                </a:lnTo>
                <a:lnTo>
                  <a:pt x="564" y="1024"/>
                </a:lnTo>
                <a:lnTo>
                  <a:pt x="567" y="1015"/>
                </a:lnTo>
                <a:lnTo>
                  <a:pt x="564" y="1005"/>
                </a:lnTo>
                <a:lnTo>
                  <a:pt x="564" y="1001"/>
                </a:lnTo>
                <a:lnTo>
                  <a:pt x="563" y="997"/>
                </a:lnTo>
                <a:lnTo>
                  <a:pt x="561" y="991"/>
                </a:lnTo>
                <a:lnTo>
                  <a:pt x="561" y="987"/>
                </a:lnTo>
                <a:lnTo>
                  <a:pt x="561" y="985"/>
                </a:lnTo>
                <a:lnTo>
                  <a:pt x="561" y="976"/>
                </a:lnTo>
                <a:lnTo>
                  <a:pt x="560" y="972"/>
                </a:lnTo>
                <a:lnTo>
                  <a:pt x="558" y="964"/>
                </a:lnTo>
                <a:lnTo>
                  <a:pt x="558" y="959"/>
                </a:lnTo>
                <a:lnTo>
                  <a:pt x="557" y="955"/>
                </a:lnTo>
                <a:lnTo>
                  <a:pt x="557" y="950"/>
                </a:lnTo>
                <a:lnTo>
                  <a:pt x="556" y="940"/>
                </a:lnTo>
                <a:lnTo>
                  <a:pt x="554" y="929"/>
                </a:lnTo>
                <a:lnTo>
                  <a:pt x="563" y="929"/>
                </a:lnTo>
                <a:lnTo>
                  <a:pt x="565" y="929"/>
                </a:lnTo>
                <a:lnTo>
                  <a:pt x="573" y="927"/>
                </a:lnTo>
                <a:lnTo>
                  <a:pt x="580" y="927"/>
                </a:lnTo>
                <a:lnTo>
                  <a:pt x="586" y="926"/>
                </a:lnTo>
                <a:lnTo>
                  <a:pt x="593" y="926"/>
                </a:lnTo>
                <a:lnTo>
                  <a:pt x="598" y="926"/>
                </a:lnTo>
                <a:lnTo>
                  <a:pt x="612" y="925"/>
                </a:lnTo>
                <a:lnTo>
                  <a:pt x="620" y="918"/>
                </a:lnTo>
                <a:lnTo>
                  <a:pt x="628" y="912"/>
                </a:lnTo>
                <a:lnTo>
                  <a:pt x="632" y="910"/>
                </a:lnTo>
                <a:lnTo>
                  <a:pt x="640" y="903"/>
                </a:lnTo>
                <a:lnTo>
                  <a:pt x="644" y="900"/>
                </a:lnTo>
                <a:lnTo>
                  <a:pt x="653" y="893"/>
                </a:lnTo>
                <a:lnTo>
                  <a:pt x="655" y="893"/>
                </a:lnTo>
                <a:lnTo>
                  <a:pt x="658" y="890"/>
                </a:lnTo>
                <a:lnTo>
                  <a:pt x="658" y="885"/>
                </a:lnTo>
                <a:lnTo>
                  <a:pt x="655" y="873"/>
                </a:lnTo>
                <a:lnTo>
                  <a:pt x="654" y="867"/>
                </a:lnTo>
                <a:lnTo>
                  <a:pt x="653" y="860"/>
                </a:lnTo>
                <a:lnTo>
                  <a:pt x="650" y="851"/>
                </a:lnTo>
                <a:lnTo>
                  <a:pt x="647" y="840"/>
                </a:lnTo>
                <a:lnTo>
                  <a:pt x="646" y="836"/>
                </a:lnTo>
                <a:lnTo>
                  <a:pt x="653" y="828"/>
                </a:lnTo>
                <a:lnTo>
                  <a:pt x="654" y="826"/>
                </a:lnTo>
                <a:lnTo>
                  <a:pt x="662" y="820"/>
                </a:lnTo>
                <a:lnTo>
                  <a:pt x="664" y="817"/>
                </a:lnTo>
                <a:lnTo>
                  <a:pt x="666" y="814"/>
                </a:lnTo>
                <a:lnTo>
                  <a:pt x="673" y="807"/>
                </a:lnTo>
                <a:lnTo>
                  <a:pt x="676" y="800"/>
                </a:lnTo>
                <a:lnTo>
                  <a:pt x="680" y="792"/>
                </a:lnTo>
                <a:lnTo>
                  <a:pt x="681" y="788"/>
                </a:lnTo>
                <a:lnTo>
                  <a:pt x="684" y="784"/>
                </a:lnTo>
                <a:lnTo>
                  <a:pt x="687" y="777"/>
                </a:lnTo>
                <a:lnTo>
                  <a:pt x="689" y="775"/>
                </a:lnTo>
                <a:lnTo>
                  <a:pt x="692" y="769"/>
                </a:lnTo>
                <a:lnTo>
                  <a:pt x="696" y="762"/>
                </a:lnTo>
                <a:lnTo>
                  <a:pt x="698" y="760"/>
                </a:lnTo>
                <a:lnTo>
                  <a:pt x="702" y="750"/>
                </a:lnTo>
                <a:lnTo>
                  <a:pt x="704" y="746"/>
                </a:lnTo>
                <a:lnTo>
                  <a:pt x="707" y="740"/>
                </a:lnTo>
                <a:lnTo>
                  <a:pt x="711" y="732"/>
                </a:lnTo>
                <a:lnTo>
                  <a:pt x="714" y="723"/>
                </a:lnTo>
                <a:lnTo>
                  <a:pt x="719" y="717"/>
                </a:lnTo>
                <a:lnTo>
                  <a:pt x="725" y="712"/>
                </a:lnTo>
                <a:lnTo>
                  <a:pt x="726" y="709"/>
                </a:lnTo>
                <a:lnTo>
                  <a:pt x="732" y="702"/>
                </a:lnTo>
                <a:lnTo>
                  <a:pt x="740" y="697"/>
                </a:lnTo>
                <a:lnTo>
                  <a:pt x="743" y="694"/>
                </a:lnTo>
                <a:lnTo>
                  <a:pt x="748" y="689"/>
                </a:lnTo>
                <a:lnTo>
                  <a:pt x="751" y="686"/>
                </a:lnTo>
                <a:lnTo>
                  <a:pt x="751" y="680"/>
                </a:lnTo>
                <a:lnTo>
                  <a:pt x="751" y="676"/>
                </a:lnTo>
                <a:lnTo>
                  <a:pt x="751" y="671"/>
                </a:lnTo>
                <a:lnTo>
                  <a:pt x="751" y="668"/>
                </a:lnTo>
                <a:lnTo>
                  <a:pt x="751" y="657"/>
                </a:lnTo>
                <a:lnTo>
                  <a:pt x="751" y="652"/>
                </a:lnTo>
                <a:lnTo>
                  <a:pt x="751" y="650"/>
                </a:lnTo>
                <a:lnTo>
                  <a:pt x="751" y="644"/>
                </a:lnTo>
                <a:lnTo>
                  <a:pt x="747" y="635"/>
                </a:lnTo>
                <a:lnTo>
                  <a:pt x="744" y="630"/>
                </a:lnTo>
                <a:lnTo>
                  <a:pt x="740" y="622"/>
                </a:lnTo>
                <a:lnTo>
                  <a:pt x="737" y="616"/>
                </a:lnTo>
                <a:lnTo>
                  <a:pt x="730" y="605"/>
                </a:lnTo>
                <a:lnTo>
                  <a:pt x="728" y="600"/>
                </a:lnTo>
                <a:lnTo>
                  <a:pt x="725" y="596"/>
                </a:lnTo>
                <a:lnTo>
                  <a:pt x="718" y="584"/>
                </a:lnTo>
                <a:lnTo>
                  <a:pt x="719" y="575"/>
                </a:lnTo>
                <a:lnTo>
                  <a:pt x="722" y="570"/>
                </a:lnTo>
                <a:lnTo>
                  <a:pt x="725" y="562"/>
                </a:lnTo>
                <a:lnTo>
                  <a:pt x="733" y="559"/>
                </a:lnTo>
                <a:lnTo>
                  <a:pt x="739" y="559"/>
                </a:lnTo>
                <a:lnTo>
                  <a:pt x="747" y="558"/>
                </a:lnTo>
                <a:lnTo>
                  <a:pt x="749" y="556"/>
                </a:lnTo>
                <a:lnTo>
                  <a:pt x="754" y="550"/>
                </a:lnTo>
                <a:lnTo>
                  <a:pt x="758" y="540"/>
                </a:lnTo>
                <a:lnTo>
                  <a:pt x="760" y="535"/>
                </a:lnTo>
                <a:lnTo>
                  <a:pt x="764" y="526"/>
                </a:lnTo>
                <a:lnTo>
                  <a:pt x="767" y="518"/>
                </a:lnTo>
                <a:lnTo>
                  <a:pt x="769" y="509"/>
                </a:lnTo>
                <a:lnTo>
                  <a:pt x="770" y="502"/>
                </a:lnTo>
                <a:lnTo>
                  <a:pt x="773" y="495"/>
                </a:lnTo>
                <a:lnTo>
                  <a:pt x="774" y="490"/>
                </a:lnTo>
                <a:lnTo>
                  <a:pt x="775" y="479"/>
                </a:lnTo>
                <a:lnTo>
                  <a:pt x="777" y="473"/>
                </a:lnTo>
                <a:lnTo>
                  <a:pt x="777" y="468"/>
                </a:lnTo>
                <a:lnTo>
                  <a:pt x="780" y="461"/>
                </a:lnTo>
                <a:lnTo>
                  <a:pt x="780" y="455"/>
                </a:lnTo>
                <a:lnTo>
                  <a:pt x="785" y="451"/>
                </a:lnTo>
                <a:lnTo>
                  <a:pt x="789" y="446"/>
                </a:lnTo>
                <a:lnTo>
                  <a:pt x="797" y="439"/>
                </a:lnTo>
                <a:lnTo>
                  <a:pt x="799" y="438"/>
                </a:lnTo>
                <a:lnTo>
                  <a:pt x="801" y="435"/>
                </a:lnTo>
                <a:lnTo>
                  <a:pt x="803" y="435"/>
                </a:lnTo>
                <a:lnTo>
                  <a:pt x="808" y="431"/>
                </a:lnTo>
                <a:lnTo>
                  <a:pt x="810" y="428"/>
                </a:lnTo>
                <a:lnTo>
                  <a:pt x="816" y="423"/>
                </a:lnTo>
                <a:lnTo>
                  <a:pt x="823" y="417"/>
                </a:lnTo>
                <a:lnTo>
                  <a:pt x="826" y="412"/>
                </a:lnTo>
                <a:lnTo>
                  <a:pt x="830" y="404"/>
                </a:lnTo>
                <a:lnTo>
                  <a:pt x="833" y="400"/>
                </a:lnTo>
                <a:lnTo>
                  <a:pt x="841" y="402"/>
                </a:lnTo>
                <a:lnTo>
                  <a:pt x="845" y="405"/>
                </a:lnTo>
                <a:lnTo>
                  <a:pt x="849" y="406"/>
                </a:lnTo>
                <a:lnTo>
                  <a:pt x="855" y="409"/>
                </a:lnTo>
                <a:lnTo>
                  <a:pt x="860" y="412"/>
                </a:lnTo>
                <a:lnTo>
                  <a:pt x="865" y="415"/>
                </a:lnTo>
                <a:lnTo>
                  <a:pt x="872" y="419"/>
                </a:lnTo>
                <a:lnTo>
                  <a:pt x="876" y="423"/>
                </a:lnTo>
                <a:lnTo>
                  <a:pt x="885" y="428"/>
                </a:lnTo>
                <a:lnTo>
                  <a:pt x="890" y="432"/>
                </a:lnTo>
                <a:lnTo>
                  <a:pt x="895" y="435"/>
                </a:lnTo>
                <a:lnTo>
                  <a:pt x="898" y="431"/>
                </a:lnTo>
                <a:lnTo>
                  <a:pt x="901" y="423"/>
                </a:lnTo>
                <a:lnTo>
                  <a:pt x="902" y="417"/>
                </a:lnTo>
                <a:lnTo>
                  <a:pt x="905" y="413"/>
                </a:lnTo>
                <a:lnTo>
                  <a:pt x="906" y="409"/>
                </a:lnTo>
                <a:lnTo>
                  <a:pt x="906" y="408"/>
                </a:lnTo>
                <a:lnTo>
                  <a:pt x="908" y="402"/>
                </a:lnTo>
                <a:lnTo>
                  <a:pt x="908" y="402"/>
                </a:lnTo>
                <a:lnTo>
                  <a:pt x="909" y="400"/>
                </a:lnTo>
                <a:lnTo>
                  <a:pt x="909" y="397"/>
                </a:lnTo>
                <a:lnTo>
                  <a:pt x="913" y="389"/>
                </a:lnTo>
                <a:lnTo>
                  <a:pt x="915" y="380"/>
                </a:lnTo>
                <a:lnTo>
                  <a:pt x="916" y="376"/>
                </a:lnTo>
                <a:lnTo>
                  <a:pt x="917" y="374"/>
                </a:lnTo>
                <a:lnTo>
                  <a:pt x="916" y="367"/>
                </a:lnTo>
                <a:lnTo>
                  <a:pt x="916" y="361"/>
                </a:lnTo>
                <a:lnTo>
                  <a:pt x="915" y="359"/>
                </a:lnTo>
                <a:lnTo>
                  <a:pt x="915" y="356"/>
                </a:lnTo>
                <a:lnTo>
                  <a:pt x="913" y="349"/>
                </a:lnTo>
                <a:lnTo>
                  <a:pt x="913" y="345"/>
                </a:lnTo>
                <a:lnTo>
                  <a:pt x="912" y="337"/>
                </a:lnTo>
                <a:lnTo>
                  <a:pt x="910" y="329"/>
                </a:lnTo>
                <a:lnTo>
                  <a:pt x="909" y="319"/>
                </a:lnTo>
                <a:lnTo>
                  <a:pt x="909" y="316"/>
                </a:lnTo>
                <a:lnTo>
                  <a:pt x="909" y="315"/>
                </a:lnTo>
                <a:lnTo>
                  <a:pt x="909" y="312"/>
                </a:lnTo>
                <a:lnTo>
                  <a:pt x="909" y="311"/>
                </a:lnTo>
                <a:lnTo>
                  <a:pt x="909" y="305"/>
                </a:lnTo>
                <a:lnTo>
                  <a:pt x="910" y="304"/>
                </a:lnTo>
                <a:lnTo>
                  <a:pt x="910" y="299"/>
                </a:lnTo>
                <a:lnTo>
                  <a:pt x="910" y="297"/>
                </a:lnTo>
                <a:lnTo>
                  <a:pt x="910" y="293"/>
                </a:lnTo>
                <a:lnTo>
                  <a:pt x="910" y="285"/>
                </a:lnTo>
                <a:lnTo>
                  <a:pt x="920" y="280"/>
                </a:lnTo>
                <a:lnTo>
                  <a:pt x="927" y="275"/>
                </a:lnTo>
                <a:lnTo>
                  <a:pt x="931" y="274"/>
                </a:lnTo>
                <a:lnTo>
                  <a:pt x="938" y="271"/>
                </a:lnTo>
                <a:lnTo>
                  <a:pt x="942" y="273"/>
                </a:lnTo>
                <a:lnTo>
                  <a:pt x="945" y="277"/>
                </a:lnTo>
                <a:lnTo>
                  <a:pt x="951" y="284"/>
                </a:lnTo>
                <a:lnTo>
                  <a:pt x="960" y="290"/>
                </a:lnTo>
                <a:lnTo>
                  <a:pt x="966" y="289"/>
                </a:lnTo>
                <a:lnTo>
                  <a:pt x="972" y="288"/>
                </a:lnTo>
                <a:lnTo>
                  <a:pt x="979" y="288"/>
                </a:lnTo>
                <a:lnTo>
                  <a:pt x="987" y="286"/>
                </a:lnTo>
                <a:lnTo>
                  <a:pt x="995" y="285"/>
                </a:lnTo>
                <a:lnTo>
                  <a:pt x="999" y="286"/>
                </a:lnTo>
                <a:lnTo>
                  <a:pt x="1006" y="289"/>
                </a:lnTo>
                <a:lnTo>
                  <a:pt x="1010" y="292"/>
                </a:lnTo>
                <a:lnTo>
                  <a:pt x="1020" y="295"/>
                </a:lnTo>
                <a:lnTo>
                  <a:pt x="1022" y="296"/>
                </a:lnTo>
                <a:lnTo>
                  <a:pt x="1031" y="299"/>
                </a:lnTo>
                <a:lnTo>
                  <a:pt x="1032" y="300"/>
                </a:lnTo>
                <a:lnTo>
                  <a:pt x="1040" y="304"/>
                </a:lnTo>
                <a:lnTo>
                  <a:pt x="1046" y="304"/>
                </a:lnTo>
                <a:lnTo>
                  <a:pt x="1051" y="307"/>
                </a:lnTo>
                <a:lnTo>
                  <a:pt x="1062" y="310"/>
                </a:lnTo>
                <a:lnTo>
                  <a:pt x="1067" y="312"/>
                </a:lnTo>
                <a:lnTo>
                  <a:pt x="1073" y="315"/>
                </a:lnTo>
                <a:lnTo>
                  <a:pt x="1074" y="315"/>
                </a:lnTo>
                <a:lnTo>
                  <a:pt x="1078" y="318"/>
                </a:lnTo>
                <a:lnTo>
                  <a:pt x="1089" y="320"/>
                </a:lnTo>
                <a:lnTo>
                  <a:pt x="1092" y="315"/>
                </a:lnTo>
                <a:lnTo>
                  <a:pt x="1093" y="312"/>
                </a:lnTo>
                <a:lnTo>
                  <a:pt x="1096" y="308"/>
                </a:lnTo>
                <a:lnTo>
                  <a:pt x="1097" y="308"/>
                </a:lnTo>
                <a:lnTo>
                  <a:pt x="1103" y="301"/>
                </a:lnTo>
                <a:lnTo>
                  <a:pt x="1104" y="299"/>
                </a:lnTo>
                <a:lnTo>
                  <a:pt x="1106" y="297"/>
                </a:lnTo>
                <a:lnTo>
                  <a:pt x="1108" y="292"/>
                </a:lnTo>
                <a:lnTo>
                  <a:pt x="1115" y="282"/>
                </a:lnTo>
                <a:lnTo>
                  <a:pt x="1106" y="278"/>
                </a:lnTo>
                <a:lnTo>
                  <a:pt x="1100" y="275"/>
                </a:lnTo>
                <a:lnTo>
                  <a:pt x="1096" y="274"/>
                </a:lnTo>
                <a:lnTo>
                  <a:pt x="1093" y="271"/>
                </a:lnTo>
                <a:lnTo>
                  <a:pt x="1086" y="269"/>
                </a:lnTo>
                <a:lnTo>
                  <a:pt x="1091" y="263"/>
                </a:lnTo>
                <a:lnTo>
                  <a:pt x="1097" y="258"/>
                </a:lnTo>
                <a:lnTo>
                  <a:pt x="1100" y="254"/>
                </a:lnTo>
                <a:lnTo>
                  <a:pt x="1106" y="243"/>
                </a:lnTo>
                <a:lnTo>
                  <a:pt x="1108" y="237"/>
                </a:lnTo>
                <a:lnTo>
                  <a:pt x="1110" y="233"/>
                </a:lnTo>
                <a:lnTo>
                  <a:pt x="1112" y="225"/>
                </a:lnTo>
                <a:lnTo>
                  <a:pt x="1114" y="217"/>
                </a:lnTo>
                <a:lnTo>
                  <a:pt x="1117" y="209"/>
                </a:lnTo>
                <a:lnTo>
                  <a:pt x="1118" y="206"/>
                </a:lnTo>
                <a:lnTo>
                  <a:pt x="1119" y="200"/>
                </a:lnTo>
                <a:lnTo>
                  <a:pt x="1118" y="194"/>
                </a:lnTo>
                <a:lnTo>
                  <a:pt x="1117" y="187"/>
                </a:lnTo>
                <a:lnTo>
                  <a:pt x="1117" y="185"/>
                </a:lnTo>
                <a:lnTo>
                  <a:pt x="1115" y="176"/>
                </a:lnTo>
                <a:lnTo>
                  <a:pt x="1114" y="172"/>
                </a:lnTo>
                <a:lnTo>
                  <a:pt x="1112" y="168"/>
                </a:lnTo>
                <a:lnTo>
                  <a:pt x="1108" y="162"/>
                </a:lnTo>
                <a:lnTo>
                  <a:pt x="1106" y="160"/>
                </a:lnTo>
                <a:lnTo>
                  <a:pt x="1101" y="153"/>
                </a:lnTo>
                <a:lnTo>
                  <a:pt x="1095" y="146"/>
                </a:lnTo>
                <a:lnTo>
                  <a:pt x="1092" y="143"/>
                </a:lnTo>
                <a:lnTo>
                  <a:pt x="1088" y="138"/>
                </a:lnTo>
                <a:lnTo>
                  <a:pt x="1095" y="136"/>
                </a:lnTo>
                <a:lnTo>
                  <a:pt x="1100" y="136"/>
                </a:lnTo>
                <a:lnTo>
                  <a:pt x="1110" y="134"/>
                </a:lnTo>
                <a:lnTo>
                  <a:pt x="1119" y="132"/>
                </a:lnTo>
                <a:lnTo>
                  <a:pt x="1123" y="132"/>
                </a:lnTo>
                <a:lnTo>
                  <a:pt x="1126" y="131"/>
                </a:lnTo>
                <a:lnTo>
                  <a:pt x="1134" y="130"/>
                </a:lnTo>
                <a:lnTo>
                  <a:pt x="1136" y="128"/>
                </a:lnTo>
                <a:lnTo>
                  <a:pt x="1138" y="125"/>
                </a:lnTo>
                <a:lnTo>
                  <a:pt x="1138" y="123"/>
                </a:lnTo>
                <a:lnTo>
                  <a:pt x="1140" y="121"/>
                </a:lnTo>
                <a:lnTo>
                  <a:pt x="1141" y="120"/>
                </a:lnTo>
                <a:lnTo>
                  <a:pt x="1141" y="119"/>
                </a:lnTo>
                <a:lnTo>
                  <a:pt x="1142" y="117"/>
                </a:lnTo>
                <a:lnTo>
                  <a:pt x="1145" y="115"/>
                </a:lnTo>
                <a:lnTo>
                  <a:pt x="1147" y="113"/>
                </a:lnTo>
                <a:lnTo>
                  <a:pt x="1148" y="112"/>
                </a:lnTo>
                <a:lnTo>
                  <a:pt x="1151" y="113"/>
                </a:lnTo>
                <a:lnTo>
                  <a:pt x="1151" y="115"/>
                </a:lnTo>
                <a:lnTo>
                  <a:pt x="1152" y="115"/>
                </a:lnTo>
                <a:lnTo>
                  <a:pt x="1160" y="119"/>
                </a:lnTo>
                <a:lnTo>
                  <a:pt x="1164" y="121"/>
                </a:lnTo>
                <a:lnTo>
                  <a:pt x="1166" y="123"/>
                </a:lnTo>
                <a:lnTo>
                  <a:pt x="1174" y="128"/>
                </a:lnTo>
                <a:lnTo>
                  <a:pt x="1182" y="132"/>
                </a:lnTo>
                <a:lnTo>
                  <a:pt x="1183" y="123"/>
                </a:lnTo>
                <a:lnTo>
                  <a:pt x="1185" y="113"/>
                </a:lnTo>
                <a:lnTo>
                  <a:pt x="1179" y="108"/>
                </a:lnTo>
                <a:lnTo>
                  <a:pt x="1178" y="105"/>
                </a:lnTo>
                <a:lnTo>
                  <a:pt x="1177" y="101"/>
                </a:lnTo>
                <a:lnTo>
                  <a:pt x="1174" y="95"/>
                </a:lnTo>
                <a:lnTo>
                  <a:pt x="1171" y="91"/>
                </a:lnTo>
                <a:lnTo>
                  <a:pt x="1171" y="86"/>
                </a:lnTo>
                <a:lnTo>
                  <a:pt x="1171" y="83"/>
                </a:lnTo>
                <a:lnTo>
                  <a:pt x="1171" y="82"/>
                </a:lnTo>
                <a:lnTo>
                  <a:pt x="1174" y="79"/>
                </a:lnTo>
                <a:lnTo>
                  <a:pt x="1179" y="72"/>
                </a:lnTo>
                <a:lnTo>
                  <a:pt x="1189" y="63"/>
                </a:lnTo>
                <a:lnTo>
                  <a:pt x="1194" y="57"/>
                </a:lnTo>
                <a:lnTo>
                  <a:pt x="1196" y="56"/>
                </a:lnTo>
                <a:lnTo>
                  <a:pt x="1204" y="59"/>
                </a:lnTo>
                <a:lnTo>
                  <a:pt x="1211" y="60"/>
                </a:lnTo>
                <a:lnTo>
                  <a:pt x="1217" y="61"/>
                </a:lnTo>
                <a:lnTo>
                  <a:pt x="1222" y="61"/>
                </a:lnTo>
                <a:lnTo>
                  <a:pt x="1226" y="61"/>
                </a:lnTo>
                <a:lnTo>
                  <a:pt x="1230" y="63"/>
                </a:lnTo>
                <a:lnTo>
                  <a:pt x="1232" y="68"/>
                </a:lnTo>
                <a:lnTo>
                  <a:pt x="1235" y="72"/>
                </a:lnTo>
                <a:lnTo>
                  <a:pt x="1237" y="74"/>
                </a:lnTo>
                <a:lnTo>
                  <a:pt x="1239" y="78"/>
                </a:lnTo>
                <a:lnTo>
                  <a:pt x="1245" y="85"/>
                </a:lnTo>
                <a:lnTo>
                  <a:pt x="1247" y="87"/>
                </a:lnTo>
                <a:lnTo>
                  <a:pt x="1249" y="90"/>
                </a:lnTo>
                <a:lnTo>
                  <a:pt x="1253" y="95"/>
                </a:lnTo>
                <a:lnTo>
                  <a:pt x="1260" y="102"/>
                </a:lnTo>
                <a:lnTo>
                  <a:pt x="1262" y="105"/>
                </a:lnTo>
                <a:lnTo>
                  <a:pt x="1264" y="108"/>
                </a:lnTo>
                <a:lnTo>
                  <a:pt x="1268" y="110"/>
                </a:lnTo>
                <a:lnTo>
                  <a:pt x="1269" y="112"/>
                </a:lnTo>
                <a:lnTo>
                  <a:pt x="1271" y="116"/>
                </a:lnTo>
                <a:lnTo>
                  <a:pt x="1272" y="119"/>
                </a:lnTo>
                <a:lnTo>
                  <a:pt x="1276" y="123"/>
                </a:lnTo>
                <a:lnTo>
                  <a:pt x="1279" y="127"/>
                </a:lnTo>
                <a:lnTo>
                  <a:pt x="1280" y="128"/>
                </a:lnTo>
                <a:lnTo>
                  <a:pt x="1288" y="139"/>
                </a:lnTo>
                <a:lnTo>
                  <a:pt x="1290" y="140"/>
                </a:lnTo>
                <a:lnTo>
                  <a:pt x="1293" y="146"/>
                </a:lnTo>
                <a:lnTo>
                  <a:pt x="1293" y="147"/>
                </a:lnTo>
                <a:lnTo>
                  <a:pt x="1293" y="150"/>
                </a:lnTo>
                <a:lnTo>
                  <a:pt x="1301" y="161"/>
                </a:lnTo>
                <a:lnTo>
                  <a:pt x="1302" y="162"/>
                </a:lnTo>
                <a:lnTo>
                  <a:pt x="1309" y="173"/>
                </a:lnTo>
                <a:lnTo>
                  <a:pt x="1310" y="173"/>
                </a:lnTo>
                <a:lnTo>
                  <a:pt x="1312" y="179"/>
                </a:lnTo>
                <a:lnTo>
                  <a:pt x="1312" y="184"/>
                </a:lnTo>
                <a:lnTo>
                  <a:pt x="1314" y="194"/>
                </a:lnTo>
                <a:lnTo>
                  <a:pt x="1316" y="196"/>
                </a:lnTo>
                <a:lnTo>
                  <a:pt x="1317" y="203"/>
                </a:lnTo>
                <a:lnTo>
                  <a:pt x="1320" y="200"/>
                </a:lnTo>
                <a:lnTo>
                  <a:pt x="1321" y="199"/>
                </a:lnTo>
                <a:lnTo>
                  <a:pt x="1323" y="199"/>
                </a:lnTo>
                <a:lnTo>
                  <a:pt x="1328" y="195"/>
                </a:lnTo>
                <a:lnTo>
                  <a:pt x="1332" y="192"/>
                </a:lnTo>
                <a:lnTo>
                  <a:pt x="1336" y="196"/>
                </a:lnTo>
                <a:lnTo>
                  <a:pt x="1338" y="198"/>
                </a:lnTo>
                <a:lnTo>
                  <a:pt x="1342" y="198"/>
                </a:lnTo>
                <a:lnTo>
                  <a:pt x="1343" y="199"/>
                </a:lnTo>
                <a:lnTo>
                  <a:pt x="1346" y="200"/>
                </a:lnTo>
                <a:lnTo>
                  <a:pt x="1347" y="200"/>
                </a:lnTo>
                <a:lnTo>
                  <a:pt x="1348" y="200"/>
                </a:lnTo>
                <a:lnTo>
                  <a:pt x="1350" y="202"/>
                </a:lnTo>
                <a:lnTo>
                  <a:pt x="1351" y="202"/>
                </a:lnTo>
                <a:lnTo>
                  <a:pt x="1353" y="203"/>
                </a:lnTo>
                <a:lnTo>
                  <a:pt x="1359" y="206"/>
                </a:lnTo>
                <a:lnTo>
                  <a:pt x="1366" y="205"/>
                </a:lnTo>
                <a:lnTo>
                  <a:pt x="1373" y="203"/>
                </a:lnTo>
                <a:lnTo>
                  <a:pt x="1378" y="202"/>
                </a:lnTo>
                <a:lnTo>
                  <a:pt x="1381" y="202"/>
                </a:lnTo>
                <a:lnTo>
                  <a:pt x="1383" y="203"/>
                </a:lnTo>
                <a:lnTo>
                  <a:pt x="1384" y="203"/>
                </a:lnTo>
                <a:lnTo>
                  <a:pt x="1384" y="205"/>
                </a:lnTo>
                <a:lnTo>
                  <a:pt x="1388" y="207"/>
                </a:lnTo>
                <a:lnTo>
                  <a:pt x="1392" y="211"/>
                </a:lnTo>
                <a:lnTo>
                  <a:pt x="1396" y="215"/>
                </a:lnTo>
                <a:lnTo>
                  <a:pt x="1400" y="211"/>
                </a:lnTo>
                <a:lnTo>
                  <a:pt x="1400" y="211"/>
                </a:lnTo>
                <a:lnTo>
                  <a:pt x="1402" y="210"/>
                </a:lnTo>
                <a:lnTo>
                  <a:pt x="1407" y="206"/>
                </a:lnTo>
                <a:lnTo>
                  <a:pt x="1408" y="206"/>
                </a:lnTo>
                <a:lnTo>
                  <a:pt x="1408" y="205"/>
                </a:lnTo>
                <a:lnTo>
                  <a:pt x="1410" y="203"/>
                </a:lnTo>
                <a:lnTo>
                  <a:pt x="1413" y="202"/>
                </a:lnTo>
                <a:lnTo>
                  <a:pt x="1415" y="199"/>
                </a:lnTo>
                <a:lnTo>
                  <a:pt x="1419" y="195"/>
                </a:lnTo>
                <a:lnTo>
                  <a:pt x="1426" y="194"/>
                </a:lnTo>
                <a:lnTo>
                  <a:pt x="1428" y="194"/>
                </a:lnTo>
                <a:lnTo>
                  <a:pt x="1430" y="192"/>
                </a:lnTo>
                <a:lnTo>
                  <a:pt x="1433" y="191"/>
                </a:lnTo>
                <a:lnTo>
                  <a:pt x="1437" y="190"/>
                </a:lnTo>
                <a:lnTo>
                  <a:pt x="1441" y="188"/>
                </a:lnTo>
                <a:lnTo>
                  <a:pt x="1445" y="176"/>
                </a:lnTo>
                <a:lnTo>
                  <a:pt x="1445" y="172"/>
                </a:lnTo>
                <a:lnTo>
                  <a:pt x="1445" y="166"/>
                </a:lnTo>
                <a:lnTo>
                  <a:pt x="1447" y="157"/>
                </a:lnTo>
                <a:lnTo>
                  <a:pt x="1451" y="155"/>
                </a:lnTo>
                <a:lnTo>
                  <a:pt x="1456" y="151"/>
                </a:lnTo>
                <a:lnTo>
                  <a:pt x="1463" y="151"/>
                </a:lnTo>
                <a:lnTo>
                  <a:pt x="1466" y="153"/>
                </a:lnTo>
                <a:lnTo>
                  <a:pt x="1470" y="155"/>
                </a:lnTo>
                <a:lnTo>
                  <a:pt x="1477" y="164"/>
                </a:lnTo>
                <a:lnTo>
                  <a:pt x="1485" y="160"/>
                </a:lnTo>
                <a:lnTo>
                  <a:pt x="1485" y="170"/>
                </a:lnTo>
                <a:lnTo>
                  <a:pt x="1488" y="170"/>
                </a:lnTo>
                <a:lnTo>
                  <a:pt x="1492" y="172"/>
                </a:lnTo>
                <a:lnTo>
                  <a:pt x="1493" y="173"/>
                </a:lnTo>
                <a:lnTo>
                  <a:pt x="1496" y="175"/>
                </a:lnTo>
                <a:lnTo>
                  <a:pt x="1499" y="175"/>
                </a:lnTo>
                <a:lnTo>
                  <a:pt x="1500" y="176"/>
                </a:lnTo>
                <a:lnTo>
                  <a:pt x="1503" y="176"/>
                </a:lnTo>
                <a:lnTo>
                  <a:pt x="1511" y="177"/>
                </a:lnTo>
                <a:lnTo>
                  <a:pt x="1514" y="179"/>
                </a:lnTo>
                <a:lnTo>
                  <a:pt x="1518" y="179"/>
                </a:lnTo>
                <a:lnTo>
                  <a:pt x="1520" y="179"/>
                </a:lnTo>
                <a:lnTo>
                  <a:pt x="1522" y="179"/>
                </a:lnTo>
                <a:lnTo>
                  <a:pt x="1529" y="180"/>
                </a:lnTo>
                <a:lnTo>
                  <a:pt x="1531" y="181"/>
                </a:lnTo>
                <a:lnTo>
                  <a:pt x="1533" y="181"/>
                </a:lnTo>
                <a:lnTo>
                  <a:pt x="1538" y="184"/>
                </a:lnTo>
                <a:lnTo>
                  <a:pt x="1541" y="187"/>
                </a:lnTo>
                <a:lnTo>
                  <a:pt x="1544" y="187"/>
                </a:lnTo>
                <a:lnTo>
                  <a:pt x="1550" y="191"/>
                </a:lnTo>
                <a:lnTo>
                  <a:pt x="1552" y="192"/>
                </a:lnTo>
                <a:lnTo>
                  <a:pt x="1552" y="194"/>
                </a:lnTo>
                <a:lnTo>
                  <a:pt x="1553" y="195"/>
                </a:lnTo>
                <a:lnTo>
                  <a:pt x="1554" y="198"/>
                </a:lnTo>
                <a:lnTo>
                  <a:pt x="1557" y="202"/>
                </a:lnTo>
                <a:lnTo>
                  <a:pt x="1561" y="209"/>
                </a:lnTo>
                <a:lnTo>
                  <a:pt x="1564" y="210"/>
                </a:lnTo>
                <a:lnTo>
                  <a:pt x="1564" y="206"/>
                </a:lnTo>
                <a:lnTo>
                  <a:pt x="1564" y="205"/>
                </a:lnTo>
                <a:lnTo>
                  <a:pt x="1564" y="203"/>
                </a:lnTo>
                <a:lnTo>
                  <a:pt x="1564" y="198"/>
                </a:lnTo>
                <a:lnTo>
                  <a:pt x="1564" y="196"/>
                </a:lnTo>
                <a:lnTo>
                  <a:pt x="1565" y="196"/>
                </a:lnTo>
                <a:lnTo>
                  <a:pt x="1565" y="195"/>
                </a:lnTo>
                <a:lnTo>
                  <a:pt x="1567" y="194"/>
                </a:lnTo>
                <a:lnTo>
                  <a:pt x="1568" y="194"/>
                </a:lnTo>
                <a:lnTo>
                  <a:pt x="1569" y="194"/>
                </a:lnTo>
                <a:lnTo>
                  <a:pt x="1569" y="192"/>
                </a:lnTo>
                <a:lnTo>
                  <a:pt x="1569" y="194"/>
                </a:lnTo>
                <a:lnTo>
                  <a:pt x="1571" y="194"/>
                </a:lnTo>
                <a:lnTo>
                  <a:pt x="1572" y="194"/>
                </a:lnTo>
                <a:lnTo>
                  <a:pt x="1574" y="192"/>
                </a:lnTo>
                <a:lnTo>
                  <a:pt x="1574" y="191"/>
                </a:lnTo>
                <a:lnTo>
                  <a:pt x="1576" y="190"/>
                </a:lnTo>
                <a:lnTo>
                  <a:pt x="1578" y="190"/>
                </a:lnTo>
                <a:lnTo>
                  <a:pt x="1578" y="191"/>
                </a:lnTo>
                <a:lnTo>
                  <a:pt x="1579" y="190"/>
                </a:lnTo>
                <a:lnTo>
                  <a:pt x="1579" y="188"/>
                </a:lnTo>
                <a:lnTo>
                  <a:pt x="1579" y="187"/>
                </a:lnTo>
                <a:lnTo>
                  <a:pt x="1582" y="184"/>
                </a:lnTo>
                <a:lnTo>
                  <a:pt x="1580" y="179"/>
                </a:lnTo>
                <a:lnTo>
                  <a:pt x="1580" y="177"/>
                </a:lnTo>
                <a:lnTo>
                  <a:pt x="1580" y="176"/>
                </a:lnTo>
                <a:lnTo>
                  <a:pt x="1580" y="175"/>
                </a:lnTo>
                <a:lnTo>
                  <a:pt x="1579" y="175"/>
                </a:lnTo>
                <a:lnTo>
                  <a:pt x="1579" y="172"/>
                </a:lnTo>
                <a:lnTo>
                  <a:pt x="1579" y="169"/>
                </a:lnTo>
                <a:lnTo>
                  <a:pt x="1579" y="168"/>
                </a:lnTo>
                <a:lnTo>
                  <a:pt x="1580" y="165"/>
                </a:lnTo>
                <a:lnTo>
                  <a:pt x="1579" y="162"/>
                </a:lnTo>
                <a:lnTo>
                  <a:pt x="1579" y="161"/>
                </a:lnTo>
                <a:lnTo>
                  <a:pt x="1578" y="155"/>
                </a:lnTo>
                <a:lnTo>
                  <a:pt x="1579" y="142"/>
                </a:lnTo>
                <a:lnTo>
                  <a:pt x="1582" y="139"/>
                </a:lnTo>
                <a:lnTo>
                  <a:pt x="1584" y="136"/>
                </a:lnTo>
                <a:lnTo>
                  <a:pt x="1584" y="135"/>
                </a:lnTo>
                <a:lnTo>
                  <a:pt x="1584" y="132"/>
                </a:lnTo>
                <a:lnTo>
                  <a:pt x="1584" y="131"/>
                </a:lnTo>
                <a:lnTo>
                  <a:pt x="1587" y="127"/>
                </a:lnTo>
                <a:lnTo>
                  <a:pt x="1589" y="125"/>
                </a:lnTo>
                <a:lnTo>
                  <a:pt x="1595" y="119"/>
                </a:lnTo>
                <a:lnTo>
                  <a:pt x="1597" y="116"/>
                </a:lnTo>
                <a:lnTo>
                  <a:pt x="1597" y="115"/>
                </a:lnTo>
                <a:lnTo>
                  <a:pt x="1598" y="113"/>
                </a:lnTo>
                <a:lnTo>
                  <a:pt x="1605" y="109"/>
                </a:lnTo>
                <a:lnTo>
                  <a:pt x="1610" y="113"/>
                </a:lnTo>
                <a:lnTo>
                  <a:pt x="1615" y="112"/>
                </a:lnTo>
                <a:lnTo>
                  <a:pt x="1616" y="112"/>
                </a:lnTo>
                <a:lnTo>
                  <a:pt x="1617" y="112"/>
                </a:lnTo>
                <a:lnTo>
                  <a:pt x="1620" y="109"/>
                </a:lnTo>
                <a:lnTo>
                  <a:pt x="1620" y="108"/>
                </a:lnTo>
                <a:lnTo>
                  <a:pt x="1620" y="108"/>
                </a:lnTo>
                <a:lnTo>
                  <a:pt x="1621" y="106"/>
                </a:lnTo>
                <a:lnTo>
                  <a:pt x="1621" y="105"/>
                </a:lnTo>
                <a:lnTo>
                  <a:pt x="1623" y="94"/>
                </a:lnTo>
                <a:lnTo>
                  <a:pt x="1624" y="89"/>
                </a:lnTo>
                <a:lnTo>
                  <a:pt x="1624" y="86"/>
                </a:lnTo>
                <a:lnTo>
                  <a:pt x="1625" y="79"/>
                </a:lnTo>
                <a:lnTo>
                  <a:pt x="1627" y="79"/>
                </a:lnTo>
                <a:lnTo>
                  <a:pt x="1627" y="78"/>
                </a:lnTo>
                <a:lnTo>
                  <a:pt x="1628" y="76"/>
                </a:lnTo>
                <a:lnTo>
                  <a:pt x="1628" y="75"/>
                </a:lnTo>
                <a:lnTo>
                  <a:pt x="1628" y="74"/>
                </a:lnTo>
                <a:lnTo>
                  <a:pt x="1627" y="72"/>
                </a:lnTo>
                <a:lnTo>
                  <a:pt x="1625" y="72"/>
                </a:lnTo>
                <a:lnTo>
                  <a:pt x="1624" y="68"/>
                </a:lnTo>
                <a:lnTo>
                  <a:pt x="1624" y="65"/>
                </a:lnTo>
                <a:lnTo>
                  <a:pt x="1621" y="60"/>
                </a:lnTo>
                <a:lnTo>
                  <a:pt x="1620" y="60"/>
                </a:lnTo>
                <a:lnTo>
                  <a:pt x="1620" y="59"/>
                </a:lnTo>
                <a:lnTo>
                  <a:pt x="1620" y="53"/>
                </a:lnTo>
                <a:lnTo>
                  <a:pt x="1619" y="52"/>
                </a:lnTo>
                <a:lnTo>
                  <a:pt x="1619" y="49"/>
                </a:lnTo>
                <a:lnTo>
                  <a:pt x="1619" y="44"/>
                </a:lnTo>
                <a:lnTo>
                  <a:pt x="1616" y="40"/>
                </a:lnTo>
                <a:lnTo>
                  <a:pt x="1616" y="38"/>
                </a:lnTo>
                <a:lnTo>
                  <a:pt x="1612" y="30"/>
                </a:lnTo>
                <a:lnTo>
                  <a:pt x="1612" y="27"/>
                </a:lnTo>
                <a:lnTo>
                  <a:pt x="1613" y="25"/>
                </a:lnTo>
                <a:lnTo>
                  <a:pt x="1609" y="14"/>
                </a:lnTo>
                <a:lnTo>
                  <a:pt x="1612" y="12"/>
                </a:lnTo>
                <a:lnTo>
                  <a:pt x="1612" y="8"/>
                </a:lnTo>
                <a:lnTo>
                  <a:pt x="1612" y="8"/>
                </a:lnTo>
                <a:lnTo>
                  <a:pt x="1612" y="5"/>
                </a:lnTo>
                <a:lnTo>
                  <a:pt x="1610" y="3"/>
                </a:lnTo>
                <a:lnTo>
                  <a:pt x="1612" y="0"/>
                </a:lnTo>
                <a:lnTo>
                  <a:pt x="161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1620">
            <a:extLst>
              <a:ext uri="{FF2B5EF4-FFF2-40B4-BE49-F238E27FC236}">
                <a16:creationId xmlns:a16="http://schemas.microsoft.com/office/drawing/2014/main" id="{8D854BB4-5FB9-7602-B580-D80805346DE0}"/>
              </a:ext>
            </a:extLst>
          </p:cNvPr>
          <p:cNvSpPr>
            <a:spLocks/>
          </p:cNvSpPr>
          <p:nvPr/>
        </p:nvSpPr>
        <p:spPr bwMode="auto">
          <a:xfrm>
            <a:off x="7723188" y="1160463"/>
            <a:ext cx="733425" cy="409575"/>
          </a:xfrm>
          <a:custGeom>
            <a:avLst/>
            <a:gdLst>
              <a:gd name="T0" fmla="*/ 5 w 462"/>
              <a:gd name="T1" fmla="*/ 230 h 258"/>
              <a:gd name="T2" fmla="*/ 9 w 462"/>
              <a:gd name="T3" fmla="*/ 219 h 258"/>
              <a:gd name="T4" fmla="*/ 5 w 462"/>
              <a:gd name="T5" fmla="*/ 214 h 258"/>
              <a:gd name="T6" fmla="*/ 4 w 462"/>
              <a:gd name="T7" fmla="*/ 206 h 258"/>
              <a:gd name="T8" fmla="*/ 5 w 462"/>
              <a:gd name="T9" fmla="*/ 194 h 258"/>
              <a:gd name="T10" fmla="*/ 2 w 462"/>
              <a:gd name="T11" fmla="*/ 183 h 258"/>
              <a:gd name="T12" fmla="*/ 9 w 462"/>
              <a:gd name="T13" fmla="*/ 159 h 258"/>
              <a:gd name="T14" fmla="*/ 1 w 462"/>
              <a:gd name="T15" fmla="*/ 150 h 258"/>
              <a:gd name="T16" fmla="*/ 8 w 462"/>
              <a:gd name="T17" fmla="*/ 131 h 258"/>
              <a:gd name="T18" fmla="*/ 19 w 462"/>
              <a:gd name="T19" fmla="*/ 121 h 258"/>
              <a:gd name="T20" fmla="*/ 26 w 462"/>
              <a:gd name="T21" fmla="*/ 108 h 258"/>
              <a:gd name="T22" fmla="*/ 37 w 462"/>
              <a:gd name="T23" fmla="*/ 83 h 258"/>
              <a:gd name="T24" fmla="*/ 38 w 462"/>
              <a:gd name="T25" fmla="*/ 65 h 258"/>
              <a:gd name="T26" fmla="*/ 61 w 462"/>
              <a:gd name="T27" fmla="*/ 60 h 258"/>
              <a:gd name="T28" fmla="*/ 80 w 462"/>
              <a:gd name="T29" fmla="*/ 59 h 258"/>
              <a:gd name="T30" fmla="*/ 90 w 462"/>
              <a:gd name="T31" fmla="*/ 63 h 258"/>
              <a:gd name="T32" fmla="*/ 97 w 462"/>
              <a:gd name="T33" fmla="*/ 60 h 258"/>
              <a:gd name="T34" fmla="*/ 112 w 462"/>
              <a:gd name="T35" fmla="*/ 48 h 258"/>
              <a:gd name="T36" fmla="*/ 110 w 462"/>
              <a:gd name="T37" fmla="*/ 39 h 258"/>
              <a:gd name="T38" fmla="*/ 124 w 462"/>
              <a:gd name="T39" fmla="*/ 27 h 258"/>
              <a:gd name="T40" fmla="*/ 133 w 462"/>
              <a:gd name="T41" fmla="*/ 11 h 258"/>
              <a:gd name="T42" fmla="*/ 151 w 462"/>
              <a:gd name="T43" fmla="*/ 7 h 258"/>
              <a:gd name="T44" fmla="*/ 169 w 462"/>
              <a:gd name="T45" fmla="*/ 16 h 258"/>
              <a:gd name="T46" fmla="*/ 178 w 462"/>
              <a:gd name="T47" fmla="*/ 27 h 258"/>
              <a:gd name="T48" fmla="*/ 200 w 462"/>
              <a:gd name="T49" fmla="*/ 44 h 258"/>
              <a:gd name="T50" fmla="*/ 211 w 462"/>
              <a:gd name="T51" fmla="*/ 56 h 258"/>
              <a:gd name="T52" fmla="*/ 238 w 462"/>
              <a:gd name="T53" fmla="*/ 67 h 258"/>
              <a:gd name="T54" fmla="*/ 259 w 462"/>
              <a:gd name="T55" fmla="*/ 71 h 258"/>
              <a:gd name="T56" fmla="*/ 289 w 462"/>
              <a:gd name="T57" fmla="*/ 78 h 258"/>
              <a:gd name="T58" fmla="*/ 298 w 462"/>
              <a:gd name="T59" fmla="*/ 91 h 258"/>
              <a:gd name="T60" fmla="*/ 307 w 462"/>
              <a:gd name="T61" fmla="*/ 104 h 258"/>
              <a:gd name="T62" fmla="*/ 316 w 462"/>
              <a:gd name="T63" fmla="*/ 120 h 258"/>
              <a:gd name="T64" fmla="*/ 319 w 462"/>
              <a:gd name="T65" fmla="*/ 144 h 258"/>
              <a:gd name="T66" fmla="*/ 304 w 462"/>
              <a:gd name="T67" fmla="*/ 185 h 258"/>
              <a:gd name="T68" fmla="*/ 296 w 462"/>
              <a:gd name="T69" fmla="*/ 219 h 258"/>
              <a:gd name="T70" fmla="*/ 307 w 462"/>
              <a:gd name="T71" fmla="*/ 247 h 258"/>
              <a:gd name="T72" fmla="*/ 319 w 462"/>
              <a:gd name="T73" fmla="*/ 252 h 258"/>
              <a:gd name="T74" fmla="*/ 326 w 462"/>
              <a:gd name="T75" fmla="*/ 256 h 258"/>
              <a:gd name="T76" fmla="*/ 337 w 462"/>
              <a:gd name="T77" fmla="*/ 226 h 258"/>
              <a:gd name="T78" fmla="*/ 337 w 462"/>
              <a:gd name="T79" fmla="*/ 213 h 258"/>
              <a:gd name="T80" fmla="*/ 338 w 462"/>
              <a:gd name="T81" fmla="*/ 200 h 258"/>
              <a:gd name="T82" fmla="*/ 330 w 462"/>
              <a:gd name="T83" fmla="*/ 179 h 258"/>
              <a:gd name="T84" fmla="*/ 350 w 462"/>
              <a:gd name="T85" fmla="*/ 166 h 258"/>
              <a:gd name="T86" fmla="*/ 364 w 462"/>
              <a:gd name="T87" fmla="*/ 146 h 258"/>
              <a:gd name="T88" fmla="*/ 380 w 462"/>
              <a:gd name="T89" fmla="*/ 134 h 258"/>
              <a:gd name="T90" fmla="*/ 395 w 462"/>
              <a:gd name="T91" fmla="*/ 116 h 258"/>
              <a:gd name="T92" fmla="*/ 395 w 462"/>
              <a:gd name="T93" fmla="*/ 95 h 258"/>
              <a:gd name="T94" fmla="*/ 389 w 462"/>
              <a:gd name="T95" fmla="*/ 79 h 258"/>
              <a:gd name="T96" fmla="*/ 394 w 462"/>
              <a:gd name="T97" fmla="*/ 65 h 258"/>
              <a:gd name="T98" fmla="*/ 443 w 462"/>
              <a:gd name="T99" fmla="*/ 84 h 258"/>
              <a:gd name="T100" fmla="*/ 462 w 462"/>
              <a:gd name="T101" fmla="*/ 67 h 258"/>
              <a:gd name="T102" fmla="*/ 454 w 462"/>
              <a:gd name="T103" fmla="*/ 44 h 258"/>
              <a:gd name="T104" fmla="*/ 449 w 462"/>
              <a:gd name="T105" fmla="*/ 37 h 258"/>
              <a:gd name="T106" fmla="*/ 443 w 462"/>
              <a:gd name="T107" fmla="*/ 24 h 258"/>
              <a:gd name="T108" fmla="*/ 436 w 462"/>
              <a:gd name="T109" fmla="*/ 15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2" h="258">
                <a:moveTo>
                  <a:pt x="2" y="244"/>
                </a:moveTo>
                <a:lnTo>
                  <a:pt x="2" y="243"/>
                </a:lnTo>
                <a:lnTo>
                  <a:pt x="4" y="239"/>
                </a:lnTo>
                <a:lnTo>
                  <a:pt x="2" y="234"/>
                </a:lnTo>
                <a:lnTo>
                  <a:pt x="4" y="233"/>
                </a:lnTo>
                <a:lnTo>
                  <a:pt x="5" y="230"/>
                </a:lnTo>
                <a:lnTo>
                  <a:pt x="5" y="229"/>
                </a:lnTo>
                <a:lnTo>
                  <a:pt x="8" y="228"/>
                </a:lnTo>
                <a:lnTo>
                  <a:pt x="7" y="225"/>
                </a:lnTo>
                <a:lnTo>
                  <a:pt x="7" y="224"/>
                </a:lnTo>
                <a:lnTo>
                  <a:pt x="8" y="219"/>
                </a:lnTo>
                <a:lnTo>
                  <a:pt x="9" y="219"/>
                </a:lnTo>
                <a:lnTo>
                  <a:pt x="8" y="218"/>
                </a:lnTo>
                <a:lnTo>
                  <a:pt x="7" y="217"/>
                </a:lnTo>
                <a:lnTo>
                  <a:pt x="5" y="217"/>
                </a:lnTo>
                <a:lnTo>
                  <a:pt x="4" y="217"/>
                </a:lnTo>
                <a:lnTo>
                  <a:pt x="5" y="215"/>
                </a:lnTo>
                <a:lnTo>
                  <a:pt x="5" y="214"/>
                </a:lnTo>
                <a:lnTo>
                  <a:pt x="2" y="214"/>
                </a:lnTo>
                <a:lnTo>
                  <a:pt x="2" y="213"/>
                </a:lnTo>
                <a:lnTo>
                  <a:pt x="4" y="211"/>
                </a:lnTo>
                <a:lnTo>
                  <a:pt x="2" y="210"/>
                </a:lnTo>
                <a:lnTo>
                  <a:pt x="4" y="207"/>
                </a:lnTo>
                <a:lnTo>
                  <a:pt x="4" y="206"/>
                </a:lnTo>
                <a:lnTo>
                  <a:pt x="4" y="203"/>
                </a:lnTo>
                <a:lnTo>
                  <a:pt x="4" y="200"/>
                </a:lnTo>
                <a:lnTo>
                  <a:pt x="4" y="199"/>
                </a:lnTo>
                <a:lnTo>
                  <a:pt x="7" y="198"/>
                </a:lnTo>
                <a:lnTo>
                  <a:pt x="5" y="195"/>
                </a:lnTo>
                <a:lnTo>
                  <a:pt x="5" y="194"/>
                </a:lnTo>
                <a:lnTo>
                  <a:pt x="4" y="194"/>
                </a:lnTo>
                <a:lnTo>
                  <a:pt x="5" y="187"/>
                </a:lnTo>
                <a:lnTo>
                  <a:pt x="5" y="187"/>
                </a:lnTo>
                <a:lnTo>
                  <a:pt x="5" y="185"/>
                </a:lnTo>
                <a:lnTo>
                  <a:pt x="4" y="183"/>
                </a:lnTo>
                <a:lnTo>
                  <a:pt x="2" y="183"/>
                </a:lnTo>
                <a:lnTo>
                  <a:pt x="1" y="181"/>
                </a:lnTo>
                <a:lnTo>
                  <a:pt x="1" y="179"/>
                </a:lnTo>
                <a:lnTo>
                  <a:pt x="4" y="177"/>
                </a:lnTo>
                <a:lnTo>
                  <a:pt x="9" y="170"/>
                </a:lnTo>
                <a:lnTo>
                  <a:pt x="11" y="159"/>
                </a:lnTo>
                <a:lnTo>
                  <a:pt x="9" y="159"/>
                </a:lnTo>
                <a:lnTo>
                  <a:pt x="8" y="158"/>
                </a:lnTo>
                <a:lnTo>
                  <a:pt x="8" y="157"/>
                </a:lnTo>
                <a:lnTo>
                  <a:pt x="7" y="151"/>
                </a:lnTo>
                <a:lnTo>
                  <a:pt x="4" y="150"/>
                </a:lnTo>
                <a:lnTo>
                  <a:pt x="2" y="150"/>
                </a:lnTo>
                <a:lnTo>
                  <a:pt x="1" y="150"/>
                </a:lnTo>
                <a:lnTo>
                  <a:pt x="0" y="147"/>
                </a:lnTo>
                <a:lnTo>
                  <a:pt x="4" y="142"/>
                </a:lnTo>
                <a:lnTo>
                  <a:pt x="4" y="139"/>
                </a:lnTo>
                <a:lnTo>
                  <a:pt x="4" y="138"/>
                </a:lnTo>
                <a:lnTo>
                  <a:pt x="7" y="131"/>
                </a:lnTo>
                <a:lnTo>
                  <a:pt x="8" y="131"/>
                </a:lnTo>
                <a:lnTo>
                  <a:pt x="8" y="129"/>
                </a:lnTo>
                <a:lnTo>
                  <a:pt x="9" y="129"/>
                </a:lnTo>
                <a:lnTo>
                  <a:pt x="12" y="129"/>
                </a:lnTo>
                <a:lnTo>
                  <a:pt x="16" y="127"/>
                </a:lnTo>
                <a:lnTo>
                  <a:pt x="19" y="124"/>
                </a:lnTo>
                <a:lnTo>
                  <a:pt x="19" y="121"/>
                </a:lnTo>
                <a:lnTo>
                  <a:pt x="20" y="120"/>
                </a:lnTo>
                <a:lnTo>
                  <a:pt x="22" y="119"/>
                </a:lnTo>
                <a:lnTo>
                  <a:pt x="22" y="113"/>
                </a:lnTo>
                <a:lnTo>
                  <a:pt x="23" y="113"/>
                </a:lnTo>
                <a:lnTo>
                  <a:pt x="24" y="109"/>
                </a:lnTo>
                <a:lnTo>
                  <a:pt x="26" y="108"/>
                </a:lnTo>
                <a:lnTo>
                  <a:pt x="24" y="104"/>
                </a:lnTo>
                <a:lnTo>
                  <a:pt x="24" y="102"/>
                </a:lnTo>
                <a:lnTo>
                  <a:pt x="24" y="101"/>
                </a:lnTo>
                <a:lnTo>
                  <a:pt x="26" y="101"/>
                </a:lnTo>
                <a:lnTo>
                  <a:pt x="35" y="89"/>
                </a:lnTo>
                <a:lnTo>
                  <a:pt x="37" y="83"/>
                </a:lnTo>
                <a:lnTo>
                  <a:pt x="37" y="80"/>
                </a:lnTo>
                <a:lnTo>
                  <a:pt x="35" y="78"/>
                </a:lnTo>
                <a:lnTo>
                  <a:pt x="38" y="74"/>
                </a:lnTo>
                <a:lnTo>
                  <a:pt x="38" y="72"/>
                </a:lnTo>
                <a:lnTo>
                  <a:pt x="38" y="67"/>
                </a:lnTo>
                <a:lnTo>
                  <a:pt x="38" y="65"/>
                </a:lnTo>
                <a:lnTo>
                  <a:pt x="41" y="64"/>
                </a:lnTo>
                <a:lnTo>
                  <a:pt x="43" y="63"/>
                </a:lnTo>
                <a:lnTo>
                  <a:pt x="46" y="63"/>
                </a:lnTo>
                <a:lnTo>
                  <a:pt x="56" y="56"/>
                </a:lnTo>
                <a:lnTo>
                  <a:pt x="60" y="60"/>
                </a:lnTo>
                <a:lnTo>
                  <a:pt x="61" y="60"/>
                </a:lnTo>
                <a:lnTo>
                  <a:pt x="67" y="56"/>
                </a:lnTo>
                <a:lnTo>
                  <a:pt x="72" y="54"/>
                </a:lnTo>
                <a:lnTo>
                  <a:pt x="73" y="59"/>
                </a:lnTo>
                <a:lnTo>
                  <a:pt x="76" y="60"/>
                </a:lnTo>
                <a:lnTo>
                  <a:pt x="77" y="60"/>
                </a:lnTo>
                <a:lnTo>
                  <a:pt x="80" y="59"/>
                </a:lnTo>
                <a:lnTo>
                  <a:pt x="82" y="57"/>
                </a:lnTo>
                <a:lnTo>
                  <a:pt x="83" y="57"/>
                </a:lnTo>
                <a:lnTo>
                  <a:pt x="84" y="57"/>
                </a:lnTo>
                <a:lnTo>
                  <a:pt x="86" y="57"/>
                </a:lnTo>
                <a:lnTo>
                  <a:pt x="88" y="61"/>
                </a:lnTo>
                <a:lnTo>
                  <a:pt x="90" y="63"/>
                </a:lnTo>
                <a:lnTo>
                  <a:pt x="91" y="64"/>
                </a:lnTo>
                <a:lnTo>
                  <a:pt x="91" y="63"/>
                </a:lnTo>
                <a:lnTo>
                  <a:pt x="92" y="61"/>
                </a:lnTo>
                <a:lnTo>
                  <a:pt x="94" y="61"/>
                </a:lnTo>
                <a:lnTo>
                  <a:pt x="94" y="60"/>
                </a:lnTo>
                <a:lnTo>
                  <a:pt x="97" y="60"/>
                </a:lnTo>
                <a:lnTo>
                  <a:pt x="97" y="59"/>
                </a:lnTo>
                <a:lnTo>
                  <a:pt x="98" y="56"/>
                </a:lnTo>
                <a:lnTo>
                  <a:pt x="102" y="56"/>
                </a:lnTo>
                <a:lnTo>
                  <a:pt x="107" y="50"/>
                </a:lnTo>
                <a:lnTo>
                  <a:pt x="112" y="49"/>
                </a:lnTo>
                <a:lnTo>
                  <a:pt x="112" y="48"/>
                </a:lnTo>
                <a:lnTo>
                  <a:pt x="113" y="48"/>
                </a:lnTo>
                <a:lnTo>
                  <a:pt x="113" y="46"/>
                </a:lnTo>
                <a:lnTo>
                  <a:pt x="112" y="45"/>
                </a:lnTo>
                <a:lnTo>
                  <a:pt x="109" y="42"/>
                </a:lnTo>
                <a:lnTo>
                  <a:pt x="110" y="41"/>
                </a:lnTo>
                <a:lnTo>
                  <a:pt x="110" y="39"/>
                </a:lnTo>
                <a:lnTo>
                  <a:pt x="112" y="38"/>
                </a:lnTo>
                <a:lnTo>
                  <a:pt x="113" y="38"/>
                </a:lnTo>
                <a:lnTo>
                  <a:pt x="116" y="37"/>
                </a:lnTo>
                <a:lnTo>
                  <a:pt x="120" y="29"/>
                </a:lnTo>
                <a:lnTo>
                  <a:pt x="120" y="27"/>
                </a:lnTo>
                <a:lnTo>
                  <a:pt x="124" y="27"/>
                </a:lnTo>
                <a:lnTo>
                  <a:pt x="124" y="26"/>
                </a:lnTo>
                <a:lnTo>
                  <a:pt x="128" y="24"/>
                </a:lnTo>
                <a:lnTo>
                  <a:pt x="129" y="23"/>
                </a:lnTo>
                <a:lnTo>
                  <a:pt x="129" y="15"/>
                </a:lnTo>
                <a:lnTo>
                  <a:pt x="131" y="15"/>
                </a:lnTo>
                <a:lnTo>
                  <a:pt x="133" y="11"/>
                </a:lnTo>
                <a:lnTo>
                  <a:pt x="139" y="9"/>
                </a:lnTo>
                <a:lnTo>
                  <a:pt x="139" y="8"/>
                </a:lnTo>
                <a:lnTo>
                  <a:pt x="142" y="8"/>
                </a:lnTo>
                <a:lnTo>
                  <a:pt x="146" y="11"/>
                </a:lnTo>
                <a:lnTo>
                  <a:pt x="147" y="11"/>
                </a:lnTo>
                <a:lnTo>
                  <a:pt x="151" y="7"/>
                </a:lnTo>
                <a:lnTo>
                  <a:pt x="162" y="0"/>
                </a:lnTo>
                <a:lnTo>
                  <a:pt x="163" y="0"/>
                </a:lnTo>
                <a:lnTo>
                  <a:pt x="165" y="3"/>
                </a:lnTo>
                <a:lnTo>
                  <a:pt x="166" y="8"/>
                </a:lnTo>
                <a:lnTo>
                  <a:pt x="167" y="9"/>
                </a:lnTo>
                <a:lnTo>
                  <a:pt x="169" y="16"/>
                </a:lnTo>
                <a:lnTo>
                  <a:pt x="170" y="19"/>
                </a:lnTo>
                <a:lnTo>
                  <a:pt x="173" y="23"/>
                </a:lnTo>
                <a:lnTo>
                  <a:pt x="174" y="23"/>
                </a:lnTo>
                <a:lnTo>
                  <a:pt x="174" y="23"/>
                </a:lnTo>
                <a:lnTo>
                  <a:pt x="176" y="24"/>
                </a:lnTo>
                <a:lnTo>
                  <a:pt x="178" y="27"/>
                </a:lnTo>
                <a:lnTo>
                  <a:pt x="180" y="29"/>
                </a:lnTo>
                <a:lnTo>
                  <a:pt x="185" y="34"/>
                </a:lnTo>
                <a:lnTo>
                  <a:pt x="188" y="38"/>
                </a:lnTo>
                <a:lnTo>
                  <a:pt x="191" y="39"/>
                </a:lnTo>
                <a:lnTo>
                  <a:pt x="195" y="41"/>
                </a:lnTo>
                <a:lnTo>
                  <a:pt x="200" y="44"/>
                </a:lnTo>
                <a:lnTo>
                  <a:pt x="202" y="44"/>
                </a:lnTo>
                <a:lnTo>
                  <a:pt x="206" y="45"/>
                </a:lnTo>
                <a:lnTo>
                  <a:pt x="210" y="48"/>
                </a:lnTo>
                <a:lnTo>
                  <a:pt x="211" y="50"/>
                </a:lnTo>
                <a:lnTo>
                  <a:pt x="211" y="52"/>
                </a:lnTo>
                <a:lnTo>
                  <a:pt x="211" y="56"/>
                </a:lnTo>
                <a:lnTo>
                  <a:pt x="217" y="60"/>
                </a:lnTo>
                <a:lnTo>
                  <a:pt x="218" y="61"/>
                </a:lnTo>
                <a:lnTo>
                  <a:pt x="222" y="63"/>
                </a:lnTo>
                <a:lnTo>
                  <a:pt x="228" y="63"/>
                </a:lnTo>
                <a:lnTo>
                  <a:pt x="230" y="64"/>
                </a:lnTo>
                <a:lnTo>
                  <a:pt x="238" y="67"/>
                </a:lnTo>
                <a:lnTo>
                  <a:pt x="241" y="67"/>
                </a:lnTo>
                <a:lnTo>
                  <a:pt x="243" y="67"/>
                </a:lnTo>
                <a:lnTo>
                  <a:pt x="248" y="68"/>
                </a:lnTo>
                <a:lnTo>
                  <a:pt x="255" y="71"/>
                </a:lnTo>
                <a:lnTo>
                  <a:pt x="258" y="71"/>
                </a:lnTo>
                <a:lnTo>
                  <a:pt x="259" y="71"/>
                </a:lnTo>
                <a:lnTo>
                  <a:pt x="262" y="72"/>
                </a:lnTo>
                <a:lnTo>
                  <a:pt x="268" y="74"/>
                </a:lnTo>
                <a:lnTo>
                  <a:pt x="270" y="75"/>
                </a:lnTo>
                <a:lnTo>
                  <a:pt x="278" y="76"/>
                </a:lnTo>
                <a:lnTo>
                  <a:pt x="282" y="76"/>
                </a:lnTo>
                <a:lnTo>
                  <a:pt x="289" y="78"/>
                </a:lnTo>
                <a:lnTo>
                  <a:pt x="290" y="79"/>
                </a:lnTo>
                <a:lnTo>
                  <a:pt x="292" y="79"/>
                </a:lnTo>
                <a:lnTo>
                  <a:pt x="294" y="83"/>
                </a:lnTo>
                <a:lnTo>
                  <a:pt x="294" y="86"/>
                </a:lnTo>
                <a:lnTo>
                  <a:pt x="296" y="89"/>
                </a:lnTo>
                <a:lnTo>
                  <a:pt x="298" y="91"/>
                </a:lnTo>
                <a:lnTo>
                  <a:pt x="300" y="94"/>
                </a:lnTo>
                <a:lnTo>
                  <a:pt x="303" y="97"/>
                </a:lnTo>
                <a:lnTo>
                  <a:pt x="303" y="98"/>
                </a:lnTo>
                <a:lnTo>
                  <a:pt x="303" y="99"/>
                </a:lnTo>
                <a:lnTo>
                  <a:pt x="304" y="99"/>
                </a:lnTo>
                <a:lnTo>
                  <a:pt x="307" y="104"/>
                </a:lnTo>
                <a:lnTo>
                  <a:pt x="308" y="106"/>
                </a:lnTo>
                <a:lnTo>
                  <a:pt x="312" y="112"/>
                </a:lnTo>
                <a:lnTo>
                  <a:pt x="313" y="114"/>
                </a:lnTo>
                <a:lnTo>
                  <a:pt x="315" y="116"/>
                </a:lnTo>
                <a:lnTo>
                  <a:pt x="315" y="117"/>
                </a:lnTo>
                <a:lnTo>
                  <a:pt x="316" y="120"/>
                </a:lnTo>
                <a:lnTo>
                  <a:pt x="318" y="120"/>
                </a:lnTo>
                <a:lnTo>
                  <a:pt x="320" y="125"/>
                </a:lnTo>
                <a:lnTo>
                  <a:pt x="323" y="129"/>
                </a:lnTo>
                <a:lnTo>
                  <a:pt x="322" y="139"/>
                </a:lnTo>
                <a:lnTo>
                  <a:pt x="320" y="142"/>
                </a:lnTo>
                <a:lnTo>
                  <a:pt x="319" y="144"/>
                </a:lnTo>
                <a:lnTo>
                  <a:pt x="318" y="154"/>
                </a:lnTo>
                <a:lnTo>
                  <a:pt x="315" y="162"/>
                </a:lnTo>
                <a:lnTo>
                  <a:pt x="312" y="168"/>
                </a:lnTo>
                <a:lnTo>
                  <a:pt x="311" y="169"/>
                </a:lnTo>
                <a:lnTo>
                  <a:pt x="308" y="176"/>
                </a:lnTo>
                <a:lnTo>
                  <a:pt x="304" y="185"/>
                </a:lnTo>
                <a:lnTo>
                  <a:pt x="300" y="194"/>
                </a:lnTo>
                <a:lnTo>
                  <a:pt x="297" y="199"/>
                </a:lnTo>
                <a:lnTo>
                  <a:pt x="293" y="207"/>
                </a:lnTo>
                <a:lnTo>
                  <a:pt x="293" y="211"/>
                </a:lnTo>
                <a:lnTo>
                  <a:pt x="294" y="217"/>
                </a:lnTo>
                <a:lnTo>
                  <a:pt x="296" y="219"/>
                </a:lnTo>
                <a:lnTo>
                  <a:pt x="296" y="224"/>
                </a:lnTo>
                <a:lnTo>
                  <a:pt x="297" y="234"/>
                </a:lnTo>
                <a:lnTo>
                  <a:pt x="297" y="237"/>
                </a:lnTo>
                <a:lnTo>
                  <a:pt x="301" y="243"/>
                </a:lnTo>
                <a:lnTo>
                  <a:pt x="304" y="245"/>
                </a:lnTo>
                <a:lnTo>
                  <a:pt x="307" y="247"/>
                </a:lnTo>
                <a:lnTo>
                  <a:pt x="312" y="251"/>
                </a:lnTo>
                <a:lnTo>
                  <a:pt x="315" y="251"/>
                </a:lnTo>
                <a:lnTo>
                  <a:pt x="316" y="252"/>
                </a:lnTo>
                <a:lnTo>
                  <a:pt x="318" y="252"/>
                </a:lnTo>
                <a:lnTo>
                  <a:pt x="318" y="252"/>
                </a:lnTo>
                <a:lnTo>
                  <a:pt x="319" y="252"/>
                </a:lnTo>
                <a:lnTo>
                  <a:pt x="319" y="254"/>
                </a:lnTo>
                <a:lnTo>
                  <a:pt x="322" y="254"/>
                </a:lnTo>
                <a:lnTo>
                  <a:pt x="323" y="255"/>
                </a:lnTo>
                <a:lnTo>
                  <a:pt x="323" y="256"/>
                </a:lnTo>
                <a:lnTo>
                  <a:pt x="324" y="258"/>
                </a:lnTo>
                <a:lnTo>
                  <a:pt x="326" y="256"/>
                </a:lnTo>
                <a:lnTo>
                  <a:pt x="327" y="252"/>
                </a:lnTo>
                <a:lnTo>
                  <a:pt x="328" y="249"/>
                </a:lnTo>
                <a:lnTo>
                  <a:pt x="331" y="243"/>
                </a:lnTo>
                <a:lnTo>
                  <a:pt x="333" y="241"/>
                </a:lnTo>
                <a:lnTo>
                  <a:pt x="338" y="226"/>
                </a:lnTo>
                <a:lnTo>
                  <a:pt x="337" y="226"/>
                </a:lnTo>
                <a:lnTo>
                  <a:pt x="337" y="225"/>
                </a:lnTo>
                <a:lnTo>
                  <a:pt x="335" y="221"/>
                </a:lnTo>
                <a:lnTo>
                  <a:pt x="337" y="217"/>
                </a:lnTo>
                <a:lnTo>
                  <a:pt x="335" y="215"/>
                </a:lnTo>
                <a:lnTo>
                  <a:pt x="337" y="214"/>
                </a:lnTo>
                <a:lnTo>
                  <a:pt x="337" y="213"/>
                </a:lnTo>
                <a:lnTo>
                  <a:pt x="338" y="211"/>
                </a:lnTo>
                <a:lnTo>
                  <a:pt x="338" y="210"/>
                </a:lnTo>
                <a:lnTo>
                  <a:pt x="337" y="206"/>
                </a:lnTo>
                <a:lnTo>
                  <a:pt x="337" y="202"/>
                </a:lnTo>
                <a:lnTo>
                  <a:pt x="337" y="200"/>
                </a:lnTo>
                <a:lnTo>
                  <a:pt x="338" y="200"/>
                </a:lnTo>
                <a:lnTo>
                  <a:pt x="337" y="195"/>
                </a:lnTo>
                <a:lnTo>
                  <a:pt x="337" y="194"/>
                </a:lnTo>
                <a:lnTo>
                  <a:pt x="334" y="192"/>
                </a:lnTo>
                <a:lnTo>
                  <a:pt x="334" y="191"/>
                </a:lnTo>
                <a:lnTo>
                  <a:pt x="331" y="188"/>
                </a:lnTo>
                <a:lnTo>
                  <a:pt x="330" y="179"/>
                </a:lnTo>
                <a:lnTo>
                  <a:pt x="334" y="174"/>
                </a:lnTo>
                <a:lnTo>
                  <a:pt x="339" y="169"/>
                </a:lnTo>
                <a:lnTo>
                  <a:pt x="341" y="170"/>
                </a:lnTo>
                <a:lnTo>
                  <a:pt x="348" y="168"/>
                </a:lnTo>
                <a:lnTo>
                  <a:pt x="350" y="165"/>
                </a:lnTo>
                <a:lnTo>
                  <a:pt x="350" y="166"/>
                </a:lnTo>
                <a:lnTo>
                  <a:pt x="352" y="168"/>
                </a:lnTo>
                <a:lnTo>
                  <a:pt x="354" y="166"/>
                </a:lnTo>
                <a:lnTo>
                  <a:pt x="364" y="153"/>
                </a:lnTo>
                <a:lnTo>
                  <a:pt x="364" y="150"/>
                </a:lnTo>
                <a:lnTo>
                  <a:pt x="364" y="147"/>
                </a:lnTo>
                <a:lnTo>
                  <a:pt x="364" y="146"/>
                </a:lnTo>
                <a:lnTo>
                  <a:pt x="364" y="144"/>
                </a:lnTo>
                <a:lnTo>
                  <a:pt x="369" y="142"/>
                </a:lnTo>
                <a:lnTo>
                  <a:pt x="371" y="139"/>
                </a:lnTo>
                <a:lnTo>
                  <a:pt x="375" y="134"/>
                </a:lnTo>
                <a:lnTo>
                  <a:pt x="375" y="132"/>
                </a:lnTo>
                <a:lnTo>
                  <a:pt x="380" y="134"/>
                </a:lnTo>
                <a:lnTo>
                  <a:pt x="383" y="135"/>
                </a:lnTo>
                <a:lnTo>
                  <a:pt x="383" y="136"/>
                </a:lnTo>
                <a:lnTo>
                  <a:pt x="383" y="135"/>
                </a:lnTo>
                <a:lnTo>
                  <a:pt x="389" y="131"/>
                </a:lnTo>
                <a:lnTo>
                  <a:pt x="391" y="125"/>
                </a:lnTo>
                <a:lnTo>
                  <a:pt x="395" y="116"/>
                </a:lnTo>
                <a:lnTo>
                  <a:pt x="394" y="113"/>
                </a:lnTo>
                <a:lnTo>
                  <a:pt x="393" y="106"/>
                </a:lnTo>
                <a:lnTo>
                  <a:pt x="393" y="104"/>
                </a:lnTo>
                <a:lnTo>
                  <a:pt x="393" y="102"/>
                </a:lnTo>
                <a:lnTo>
                  <a:pt x="393" y="101"/>
                </a:lnTo>
                <a:lnTo>
                  <a:pt x="395" y="95"/>
                </a:lnTo>
                <a:lnTo>
                  <a:pt x="395" y="93"/>
                </a:lnTo>
                <a:lnTo>
                  <a:pt x="395" y="91"/>
                </a:lnTo>
                <a:lnTo>
                  <a:pt x="395" y="89"/>
                </a:lnTo>
                <a:lnTo>
                  <a:pt x="393" y="86"/>
                </a:lnTo>
                <a:lnTo>
                  <a:pt x="390" y="80"/>
                </a:lnTo>
                <a:lnTo>
                  <a:pt x="389" y="79"/>
                </a:lnTo>
                <a:lnTo>
                  <a:pt x="384" y="69"/>
                </a:lnTo>
                <a:lnTo>
                  <a:pt x="382" y="71"/>
                </a:lnTo>
                <a:lnTo>
                  <a:pt x="380" y="67"/>
                </a:lnTo>
                <a:lnTo>
                  <a:pt x="383" y="65"/>
                </a:lnTo>
                <a:lnTo>
                  <a:pt x="384" y="63"/>
                </a:lnTo>
                <a:lnTo>
                  <a:pt x="394" y="65"/>
                </a:lnTo>
                <a:lnTo>
                  <a:pt x="395" y="67"/>
                </a:lnTo>
                <a:lnTo>
                  <a:pt x="409" y="74"/>
                </a:lnTo>
                <a:lnTo>
                  <a:pt x="414" y="78"/>
                </a:lnTo>
                <a:lnTo>
                  <a:pt x="427" y="89"/>
                </a:lnTo>
                <a:lnTo>
                  <a:pt x="436" y="86"/>
                </a:lnTo>
                <a:lnTo>
                  <a:pt x="443" y="84"/>
                </a:lnTo>
                <a:lnTo>
                  <a:pt x="446" y="84"/>
                </a:lnTo>
                <a:lnTo>
                  <a:pt x="449" y="84"/>
                </a:lnTo>
                <a:lnTo>
                  <a:pt x="454" y="84"/>
                </a:lnTo>
                <a:lnTo>
                  <a:pt x="462" y="72"/>
                </a:lnTo>
                <a:lnTo>
                  <a:pt x="462" y="68"/>
                </a:lnTo>
                <a:lnTo>
                  <a:pt x="462" y="67"/>
                </a:lnTo>
                <a:lnTo>
                  <a:pt x="461" y="63"/>
                </a:lnTo>
                <a:lnTo>
                  <a:pt x="461" y="61"/>
                </a:lnTo>
                <a:lnTo>
                  <a:pt x="459" y="54"/>
                </a:lnTo>
                <a:lnTo>
                  <a:pt x="457" y="50"/>
                </a:lnTo>
                <a:lnTo>
                  <a:pt x="454" y="45"/>
                </a:lnTo>
                <a:lnTo>
                  <a:pt x="454" y="44"/>
                </a:lnTo>
                <a:lnTo>
                  <a:pt x="455" y="44"/>
                </a:lnTo>
                <a:lnTo>
                  <a:pt x="455" y="41"/>
                </a:lnTo>
                <a:lnTo>
                  <a:pt x="454" y="39"/>
                </a:lnTo>
                <a:lnTo>
                  <a:pt x="454" y="41"/>
                </a:lnTo>
                <a:lnTo>
                  <a:pt x="450" y="38"/>
                </a:lnTo>
                <a:lnTo>
                  <a:pt x="449" y="37"/>
                </a:lnTo>
                <a:lnTo>
                  <a:pt x="447" y="34"/>
                </a:lnTo>
                <a:lnTo>
                  <a:pt x="449" y="33"/>
                </a:lnTo>
                <a:lnTo>
                  <a:pt x="447" y="27"/>
                </a:lnTo>
                <a:lnTo>
                  <a:pt x="446" y="27"/>
                </a:lnTo>
                <a:lnTo>
                  <a:pt x="444" y="23"/>
                </a:lnTo>
                <a:lnTo>
                  <a:pt x="443" y="24"/>
                </a:lnTo>
                <a:lnTo>
                  <a:pt x="443" y="23"/>
                </a:lnTo>
                <a:lnTo>
                  <a:pt x="442" y="23"/>
                </a:lnTo>
                <a:lnTo>
                  <a:pt x="442" y="22"/>
                </a:lnTo>
                <a:lnTo>
                  <a:pt x="439" y="19"/>
                </a:lnTo>
                <a:lnTo>
                  <a:pt x="438" y="18"/>
                </a:lnTo>
                <a:lnTo>
                  <a:pt x="436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1621">
            <a:extLst>
              <a:ext uri="{FF2B5EF4-FFF2-40B4-BE49-F238E27FC236}">
                <a16:creationId xmlns:a16="http://schemas.microsoft.com/office/drawing/2014/main" id="{E8F3B33C-5092-42D6-DAFD-977B816F3C4A}"/>
              </a:ext>
            </a:extLst>
          </p:cNvPr>
          <p:cNvSpPr>
            <a:spLocks/>
          </p:cNvSpPr>
          <p:nvPr/>
        </p:nvSpPr>
        <p:spPr bwMode="auto">
          <a:xfrm>
            <a:off x="8415338" y="1016000"/>
            <a:ext cx="69850" cy="168275"/>
          </a:xfrm>
          <a:custGeom>
            <a:avLst/>
            <a:gdLst>
              <a:gd name="T0" fmla="*/ 0 w 44"/>
              <a:gd name="T1" fmla="*/ 106 h 106"/>
              <a:gd name="T2" fmla="*/ 14 w 44"/>
              <a:gd name="T3" fmla="*/ 53 h 106"/>
              <a:gd name="T4" fmla="*/ 18 w 44"/>
              <a:gd name="T5" fmla="*/ 42 h 106"/>
              <a:gd name="T6" fmla="*/ 34 w 44"/>
              <a:gd name="T7" fmla="*/ 13 h 106"/>
              <a:gd name="T8" fmla="*/ 38 w 44"/>
              <a:gd name="T9" fmla="*/ 6 h 106"/>
              <a:gd name="T10" fmla="*/ 44 w 44"/>
              <a:gd name="T1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106">
                <a:moveTo>
                  <a:pt x="0" y="106"/>
                </a:moveTo>
                <a:lnTo>
                  <a:pt x="14" y="53"/>
                </a:lnTo>
                <a:lnTo>
                  <a:pt x="18" y="42"/>
                </a:lnTo>
                <a:lnTo>
                  <a:pt x="34" y="13"/>
                </a:lnTo>
                <a:lnTo>
                  <a:pt x="38" y="6"/>
                </a:lnTo>
                <a:lnTo>
                  <a:pt x="4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1622">
            <a:extLst>
              <a:ext uri="{FF2B5EF4-FFF2-40B4-BE49-F238E27FC236}">
                <a16:creationId xmlns:a16="http://schemas.microsoft.com/office/drawing/2014/main" id="{72E3B029-D51A-F872-DDF0-1DC8C3DA469C}"/>
              </a:ext>
            </a:extLst>
          </p:cNvPr>
          <p:cNvSpPr>
            <a:spLocks/>
          </p:cNvSpPr>
          <p:nvPr/>
        </p:nvSpPr>
        <p:spPr bwMode="auto">
          <a:xfrm>
            <a:off x="4195763" y="742950"/>
            <a:ext cx="139700" cy="173038"/>
          </a:xfrm>
          <a:custGeom>
            <a:avLst/>
            <a:gdLst>
              <a:gd name="T0" fmla="*/ 14 w 88"/>
              <a:gd name="T1" fmla="*/ 109 h 109"/>
              <a:gd name="T2" fmla="*/ 14 w 88"/>
              <a:gd name="T3" fmla="*/ 23 h 109"/>
              <a:gd name="T4" fmla="*/ 73 w 88"/>
              <a:gd name="T5" fmla="*/ 109 h 109"/>
              <a:gd name="T6" fmla="*/ 88 w 88"/>
              <a:gd name="T7" fmla="*/ 109 h 109"/>
              <a:gd name="T8" fmla="*/ 88 w 88"/>
              <a:gd name="T9" fmla="*/ 0 h 109"/>
              <a:gd name="T10" fmla="*/ 73 w 88"/>
              <a:gd name="T11" fmla="*/ 0 h 109"/>
              <a:gd name="T12" fmla="*/ 73 w 88"/>
              <a:gd name="T13" fmla="*/ 86 h 109"/>
              <a:gd name="T14" fmla="*/ 15 w 88"/>
              <a:gd name="T15" fmla="*/ 0 h 109"/>
              <a:gd name="T16" fmla="*/ 0 w 88"/>
              <a:gd name="T17" fmla="*/ 0 h 109"/>
              <a:gd name="T18" fmla="*/ 0 w 88"/>
              <a:gd name="T19" fmla="*/ 109 h 109"/>
              <a:gd name="T20" fmla="*/ 14 w 88"/>
              <a:gd name="T21" fmla="*/ 109 h 109"/>
              <a:gd name="T22" fmla="*/ 14 w 88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109">
                <a:moveTo>
                  <a:pt x="14" y="109"/>
                </a:moveTo>
                <a:lnTo>
                  <a:pt x="14" y="23"/>
                </a:lnTo>
                <a:lnTo>
                  <a:pt x="73" y="109"/>
                </a:lnTo>
                <a:lnTo>
                  <a:pt x="88" y="109"/>
                </a:lnTo>
                <a:lnTo>
                  <a:pt x="88" y="0"/>
                </a:lnTo>
                <a:lnTo>
                  <a:pt x="73" y="0"/>
                </a:lnTo>
                <a:lnTo>
                  <a:pt x="73" y="86"/>
                </a:lnTo>
                <a:lnTo>
                  <a:pt x="15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1623">
            <a:extLst>
              <a:ext uri="{FF2B5EF4-FFF2-40B4-BE49-F238E27FC236}">
                <a16:creationId xmlns:a16="http://schemas.microsoft.com/office/drawing/2014/main" id="{168B3237-2F60-83E3-3490-A778DA3FFDC6}"/>
              </a:ext>
            </a:extLst>
          </p:cNvPr>
          <p:cNvSpPr>
            <a:spLocks noEditPoints="1"/>
          </p:cNvSpPr>
          <p:nvPr/>
        </p:nvSpPr>
        <p:spPr bwMode="auto">
          <a:xfrm>
            <a:off x="4364038" y="787400"/>
            <a:ext cx="115888" cy="133350"/>
          </a:xfrm>
          <a:custGeom>
            <a:avLst/>
            <a:gdLst>
              <a:gd name="T0" fmla="*/ 7 w 54"/>
              <a:gd name="T1" fmla="*/ 53 h 61"/>
              <a:gd name="T2" fmla="*/ 27 w 54"/>
              <a:gd name="T3" fmla="*/ 61 h 61"/>
              <a:gd name="T4" fmla="*/ 41 w 54"/>
              <a:gd name="T5" fmla="*/ 57 h 61"/>
              <a:gd name="T6" fmla="*/ 51 w 54"/>
              <a:gd name="T7" fmla="*/ 47 h 61"/>
              <a:gd name="T8" fmla="*/ 54 w 54"/>
              <a:gd name="T9" fmla="*/ 29 h 61"/>
              <a:gd name="T10" fmla="*/ 47 w 54"/>
              <a:gd name="T11" fmla="*/ 8 h 61"/>
              <a:gd name="T12" fmla="*/ 27 w 54"/>
              <a:gd name="T13" fmla="*/ 0 h 61"/>
              <a:gd name="T14" fmla="*/ 9 w 54"/>
              <a:gd name="T15" fmla="*/ 6 h 61"/>
              <a:gd name="T16" fmla="*/ 0 w 54"/>
              <a:gd name="T17" fmla="*/ 30 h 61"/>
              <a:gd name="T18" fmla="*/ 7 w 54"/>
              <a:gd name="T19" fmla="*/ 53 h 61"/>
              <a:gd name="T20" fmla="*/ 15 w 54"/>
              <a:gd name="T21" fmla="*/ 13 h 61"/>
              <a:gd name="T22" fmla="*/ 27 w 54"/>
              <a:gd name="T23" fmla="*/ 8 h 61"/>
              <a:gd name="T24" fmla="*/ 39 w 54"/>
              <a:gd name="T25" fmla="*/ 13 h 61"/>
              <a:gd name="T26" fmla="*/ 44 w 54"/>
              <a:gd name="T27" fmla="*/ 30 h 61"/>
              <a:gd name="T28" fmla="*/ 39 w 54"/>
              <a:gd name="T29" fmla="*/ 47 h 61"/>
              <a:gd name="T30" fmla="*/ 27 w 54"/>
              <a:gd name="T31" fmla="*/ 52 h 61"/>
              <a:gd name="T32" fmla="*/ 15 w 54"/>
              <a:gd name="T33" fmla="*/ 47 h 61"/>
              <a:gd name="T34" fmla="*/ 10 w 54"/>
              <a:gd name="T35" fmla="*/ 30 h 61"/>
              <a:gd name="T36" fmla="*/ 15 w 54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61">
                <a:moveTo>
                  <a:pt x="7" y="53"/>
                </a:moveTo>
                <a:cubicBezTo>
                  <a:pt x="12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5" y="55"/>
                  <a:pt x="49" y="51"/>
                  <a:pt x="51" y="47"/>
                </a:cubicBezTo>
                <a:cubicBezTo>
                  <a:pt x="53" y="43"/>
                  <a:pt x="54" y="37"/>
                  <a:pt x="54" y="29"/>
                </a:cubicBezTo>
                <a:cubicBezTo>
                  <a:pt x="54" y="20"/>
                  <a:pt x="52" y="13"/>
                  <a:pt x="47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2" y="17"/>
                  <a:pt x="44" y="23"/>
                  <a:pt x="44" y="30"/>
                </a:cubicBezTo>
                <a:cubicBezTo>
                  <a:pt x="44" y="37"/>
                  <a:pt x="42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1" y="43"/>
                  <a:pt x="10" y="38"/>
                  <a:pt x="10" y="30"/>
                </a:cubicBezTo>
                <a:cubicBezTo>
                  <a:pt x="10" y="23"/>
                  <a:pt x="11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1624">
            <a:extLst>
              <a:ext uri="{FF2B5EF4-FFF2-40B4-BE49-F238E27FC236}">
                <a16:creationId xmlns:a16="http://schemas.microsoft.com/office/drawing/2014/main" id="{F6E12643-C48F-E9BE-66E1-97B559DC8DBB}"/>
              </a:ext>
            </a:extLst>
          </p:cNvPr>
          <p:cNvSpPr>
            <a:spLocks/>
          </p:cNvSpPr>
          <p:nvPr/>
        </p:nvSpPr>
        <p:spPr bwMode="auto">
          <a:xfrm>
            <a:off x="4506913" y="787400"/>
            <a:ext cx="66675" cy="128588"/>
          </a:xfrm>
          <a:custGeom>
            <a:avLst/>
            <a:gdLst>
              <a:gd name="T0" fmla="*/ 9 w 31"/>
              <a:gd name="T1" fmla="*/ 59 h 59"/>
              <a:gd name="T2" fmla="*/ 9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9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9" y="59"/>
                </a:moveTo>
                <a:cubicBezTo>
                  <a:pt x="9" y="29"/>
                  <a:pt x="9" y="29"/>
                  <a:pt x="9" y="29"/>
                </a:cubicBezTo>
                <a:cubicBezTo>
                  <a:pt x="9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8" y="10"/>
                  <a:pt x="21" y="10"/>
                </a:cubicBezTo>
                <a:cubicBezTo>
                  <a:pt x="23" y="10"/>
                  <a:pt x="25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4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59"/>
                  <a:pt x="9" y="59"/>
                  <a:pt x="9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1625">
            <a:extLst>
              <a:ext uri="{FF2B5EF4-FFF2-40B4-BE49-F238E27FC236}">
                <a16:creationId xmlns:a16="http://schemas.microsoft.com/office/drawing/2014/main" id="{AA08270F-5F3B-82E5-AEA7-0CB719BAB63A}"/>
              </a:ext>
            </a:extLst>
          </p:cNvPr>
          <p:cNvSpPr>
            <a:spLocks noEditPoints="1"/>
          </p:cNvSpPr>
          <p:nvPr/>
        </p:nvSpPr>
        <p:spPr bwMode="auto">
          <a:xfrm>
            <a:off x="4578350" y="787400"/>
            <a:ext cx="112713" cy="180975"/>
          </a:xfrm>
          <a:custGeom>
            <a:avLst/>
            <a:gdLst>
              <a:gd name="T0" fmla="*/ 9 w 52"/>
              <a:gd name="T1" fmla="*/ 78 h 83"/>
              <a:gd name="T2" fmla="*/ 25 w 52"/>
              <a:gd name="T3" fmla="*/ 83 h 83"/>
              <a:gd name="T4" fmla="*/ 40 w 52"/>
              <a:gd name="T5" fmla="*/ 80 h 83"/>
              <a:gd name="T6" fmla="*/ 49 w 52"/>
              <a:gd name="T7" fmla="*/ 71 h 83"/>
              <a:gd name="T8" fmla="*/ 52 w 52"/>
              <a:gd name="T9" fmla="*/ 51 h 83"/>
              <a:gd name="T10" fmla="*/ 52 w 52"/>
              <a:gd name="T11" fmla="*/ 1 h 83"/>
              <a:gd name="T12" fmla="*/ 43 w 52"/>
              <a:gd name="T13" fmla="*/ 1 h 83"/>
              <a:gd name="T14" fmla="*/ 43 w 52"/>
              <a:gd name="T15" fmla="*/ 8 h 83"/>
              <a:gd name="T16" fmla="*/ 26 w 52"/>
              <a:gd name="T17" fmla="*/ 0 h 83"/>
              <a:gd name="T18" fmla="*/ 12 w 52"/>
              <a:gd name="T19" fmla="*/ 4 h 83"/>
              <a:gd name="T20" fmla="*/ 3 w 52"/>
              <a:gd name="T21" fmla="*/ 14 h 83"/>
              <a:gd name="T22" fmla="*/ 0 w 52"/>
              <a:gd name="T23" fmla="*/ 30 h 83"/>
              <a:gd name="T24" fmla="*/ 7 w 52"/>
              <a:gd name="T25" fmla="*/ 51 h 83"/>
              <a:gd name="T26" fmla="*/ 26 w 52"/>
              <a:gd name="T27" fmla="*/ 59 h 83"/>
              <a:gd name="T28" fmla="*/ 42 w 52"/>
              <a:gd name="T29" fmla="*/ 52 h 83"/>
              <a:gd name="T30" fmla="*/ 41 w 52"/>
              <a:gd name="T31" fmla="*/ 64 h 83"/>
              <a:gd name="T32" fmla="*/ 36 w 52"/>
              <a:gd name="T33" fmla="*/ 72 h 83"/>
              <a:gd name="T34" fmla="*/ 25 w 52"/>
              <a:gd name="T35" fmla="*/ 75 h 83"/>
              <a:gd name="T36" fmla="*/ 15 w 52"/>
              <a:gd name="T37" fmla="*/ 72 h 83"/>
              <a:gd name="T38" fmla="*/ 12 w 52"/>
              <a:gd name="T39" fmla="*/ 66 h 83"/>
              <a:gd name="T40" fmla="*/ 2 w 52"/>
              <a:gd name="T41" fmla="*/ 64 h 83"/>
              <a:gd name="T42" fmla="*/ 9 w 52"/>
              <a:gd name="T43" fmla="*/ 78 h 83"/>
              <a:gd name="T44" fmla="*/ 15 w 52"/>
              <a:gd name="T45" fmla="*/ 13 h 83"/>
              <a:gd name="T46" fmla="*/ 26 w 52"/>
              <a:gd name="T47" fmla="*/ 8 h 83"/>
              <a:gd name="T48" fmla="*/ 38 w 52"/>
              <a:gd name="T49" fmla="*/ 13 h 83"/>
              <a:gd name="T50" fmla="*/ 42 w 52"/>
              <a:gd name="T51" fmla="*/ 29 h 83"/>
              <a:gd name="T52" fmla="*/ 38 w 52"/>
              <a:gd name="T53" fmla="*/ 46 h 83"/>
              <a:gd name="T54" fmla="*/ 26 w 52"/>
              <a:gd name="T55" fmla="*/ 51 h 83"/>
              <a:gd name="T56" fmla="*/ 15 w 52"/>
              <a:gd name="T57" fmla="*/ 46 h 83"/>
              <a:gd name="T58" fmla="*/ 10 w 52"/>
              <a:gd name="T59" fmla="*/ 29 h 83"/>
              <a:gd name="T60" fmla="*/ 15 w 52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2" h="83">
                <a:moveTo>
                  <a:pt x="9" y="78"/>
                </a:moveTo>
                <a:cubicBezTo>
                  <a:pt x="13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9" y="71"/>
                </a:cubicBezTo>
                <a:cubicBezTo>
                  <a:pt x="51" y="67"/>
                  <a:pt x="52" y="60"/>
                  <a:pt x="52" y="51"/>
                </a:cubicBezTo>
                <a:cubicBezTo>
                  <a:pt x="52" y="1"/>
                  <a:pt x="52" y="1"/>
                  <a:pt x="52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38" y="3"/>
                  <a:pt x="32" y="0"/>
                  <a:pt x="26" y="0"/>
                </a:cubicBezTo>
                <a:cubicBezTo>
                  <a:pt x="20" y="0"/>
                  <a:pt x="16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3" y="45"/>
                  <a:pt x="7" y="51"/>
                </a:cubicBezTo>
                <a:cubicBezTo>
                  <a:pt x="11" y="56"/>
                  <a:pt x="18" y="59"/>
                  <a:pt x="26" y="59"/>
                </a:cubicBezTo>
                <a:cubicBezTo>
                  <a:pt x="32" y="59"/>
                  <a:pt x="37" y="57"/>
                  <a:pt x="42" y="52"/>
                </a:cubicBezTo>
                <a:cubicBezTo>
                  <a:pt x="42" y="58"/>
                  <a:pt x="41" y="62"/>
                  <a:pt x="41" y="64"/>
                </a:cubicBezTo>
                <a:cubicBezTo>
                  <a:pt x="40" y="68"/>
                  <a:pt x="38" y="70"/>
                  <a:pt x="36" y="72"/>
                </a:cubicBezTo>
                <a:cubicBezTo>
                  <a:pt x="33" y="74"/>
                  <a:pt x="30" y="75"/>
                  <a:pt x="25" y="75"/>
                </a:cubicBezTo>
                <a:cubicBezTo>
                  <a:pt x="21" y="75"/>
                  <a:pt x="18" y="74"/>
                  <a:pt x="15" y="72"/>
                </a:cubicBezTo>
                <a:cubicBezTo>
                  <a:pt x="13" y="71"/>
                  <a:pt x="12" y="68"/>
                  <a:pt x="12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9" y="78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6" y="8"/>
                </a:cubicBezTo>
                <a:cubicBezTo>
                  <a:pt x="31" y="8"/>
                  <a:pt x="35" y="10"/>
                  <a:pt x="38" y="13"/>
                </a:cubicBezTo>
                <a:cubicBezTo>
                  <a:pt x="41" y="17"/>
                  <a:pt x="42" y="22"/>
                  <a:pt x="42" y="29"/>
                </a:cubicBezTo>
                <a:cubicBezTo>
                  <a:pt x="42" y="37"/>
                  <a:pt x="41" y="42"/>
                  <a:pt x="38" y="46"/>
                </a:cubicBezTo>
                <a:cubicBezTo>
                  <a:pt x="35" y="49"/>
                  <a:pt x="31" y="51"/>
                  <a:pt x="26" y="51"/>
                </a:cubicBezTo>
                <a:cubicBezTo>
                  <a:pt x="22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1626">
            <a:extLst>
              <a:ext uri="{FF2B5EF4-FFF2-40B4-BE49-F238E27FC236}">
                <a16:creationId xmlns:a16="http://schemas.microsoft.com/office/drawing/2014/main" id="{3CF38E82-119D-EFEA-0A9C-AEDCDF9EAFDF}"/>
              </a:ext>
            </a:extLst>
          </p:cNvPr>
          <p:cNvSpPr>
            <a:spLocks noEditPoints="1"/>
          </p:cNvSpPr>
          <p:nvPr/>
        </p:nvSpPr>
        <p:spPr bwMode="auto">
          <a:xfrm>
            <a:off x="4714875" y="787400"/>
            <a:ext cx="115888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1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7 w 54"/>
              <a:gd name="T13" fmla="*/ 8 h 61"/>
              <a:gd name="T14" fmla="*/ 28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4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1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2" y="13"/>
                  <a:pt x="47" y="8"/>
                </a:cubicBezTo>
                <a:cubicBezTo>
                  <a:pt x="42" y="2"/>
                  <a:pt x="35" y="0"/>
                  <a:pt x="28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20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4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1627">
            <a:extLst>
              <a:ext uri="{FF2B5EF4-FFF2-40B4-BE49-F238E27FC236}">
                <a16:creationId xmlns:a16="http://schemas.microsoft.com/office/drawing/2014/main" id="{61FEFF5C-5393-B5A4-6E24-D79DE484EFA5}"/>
              </a:ext>
            </a:extLst>
          </p:cNvPr>
          <p:cNvSpPr>
            <a:spLocks/>
          </p:cNvSpPr>
          <p:nvPr/>
        </p:nvSpPr>
        <p:spPr bwMode="auto">
          <a:xfrm>
            <a:off x="4848225" y="787400"/>
            <a:ext cx="106363" cy="133350"/>
          </a:xfrm>
          <a:custGeom>
            <a:avLst/>
            <a:gdLst>
              <a:gd name="T0" fmla="*/ 8 w 49"/>
              <a:gd name="T1" fmla="*/ 56 h 61"/>
              <a:gd name="T2" fmla="*/ 25 w 49"/>
              <a:gd name="T3" fmla="*/ 61 h 61"/>
              <a:gd name="T4" fmla="*/ 37 w 49"/>
              <a:gd name="T5" fmla="*/ 58 h 61"/>
              <a:gd name="T6" fmla="*/ 46 w 49"/>
              <a:gd name="T7" fmla="*/ 51 h 61"/>
              <a:gd name="T8" fmla="*/ 49 w 49"/>
              <a:gd name="T9" fmla="*/ 42 h 61"/>
              <a:gd name="T10" fmla="*/ 46 w 49"/>
              <a:gd name="T11" fmla="*/ 34 h 61"/>
              <a:gd name="T12" fmla="*/ 40 w 49"/>
              <a:gd name="T13" fmla="*/ 29 h 61"/>
              <a:gd name="T14" fmla="*/ 25 w 49"/>
              <a:gd name="T15" fmla="*/ 24 h 61"/>
              <a:gd name="T16" fmla="*/ 16 w 49"/>
              <a:gd name="T17" fmla="*/ 21 h 61"/>
              <a:gd name="T18" fmla="*/ 13 w 49"/>
              <a:gd name="T19" fmla="*/ 19 h 61"/>
              <a:gd name="T20" fmla="*/ 11 w 49"/>
              <a:gd name="T21" fmla="*/ 15 h 61"/>
              <a:gd name="T22" fmla="*/ 14 w 49"/>
              <a:gd name="T23" fmla="*/ 10 h 61"/>
              <a:gd name="T24" fmla="*/ 24 w 49"/>
              <a:gd name="T25" fmla="*/ 8 h 61"/>
              <a:gd name="T26" fmla="*/ 33 w 49"/>
              <a:gd name="T27" fmla="*/ 10 h 61"/>
              <a:gd name="T28" fmla="*/ 37 w 49"/>
              <a:gd name="T29" fmla="*/ 17 h 61"/>
              <a:gd name="T30" fmla="*/ 46 w 49"/>
              <a:gd name="T31" fmla="*/ 16 h 61"/>
              <a:gd name="T32" fmla="*/ 43 w 49"/>
              <a:gd name="T33" fmla="*/ 7 h 61"/>
              <a:gd name="T34" fmla="*/ 35 w 49"/>
              <a:gd name="T35" fmla="*/ 2 h 61"/>
              <a:gd name="T36" fmla="*/ 23 w 49"/>
              <a:gd name="T37" fmla="*/ 0 h 61"/>
              <a:gd name="T38" fmla="*/ 15 w 49"/>
              <a:gd name="T39" fmla="*/ 1 h 61"/>
              <a:gd name="T40" fmla="*/ 8 w 49"/>
              <a:gd name="T41" fmla="*/ 4 h 61"/>
              <a:gd name="T42" fmla="*/ 4 w 49"/>
              <a:gd name="T43" fmla="*/ 9 h 61"/>
              <a:gd name="T44" fmla="*/ 2 w 49"/>
              <a:gd name="T45" fmla="*/ 17 h 61"/>
              <a:gd name="T46" fmla="*/ 4 w 49"/>
              <a:gd name="T47" fmla="*/ 24 h 61"/>
              <a:gd name="T48" fmla="*/ 10 w 49"/>
              <a:gd name="T49" fmla="*/ 30 h 61"/>
              <a:gd name="T50" fmla="*/ 25 w 49"/>
              <a:gd name="T51" fmla="*/ 35 h 61"/>
              <a:gd name="T52" fmla="*/ 35 w 49"/>
              <a:gd name="T53" fmla="*/ 38 h 61"/>
              <a:gd name="T54" fmla="*/ 38 w 49"/>
              <a:gd name="T55" fmla="*/ 43 h 61"/>
              <a:gd name="T56" fmla="*/ 35 w 49"/>
              <a:gd name="T57" fmla="*/ 50 h 61"/>
              <a:gd name="T58" fmla="*/ 25 w 49"/>
              <a:gd name="T59" fmla="*/ 52 h 61"/>
              <a:gd name="T60" fmla="*/ 14 w 49"/>
              <a:gd name="T61" fmla="*/ 49 h 61"/>
              <a:gd name="T62" fmla="*/ 10 w 49"/>
              <a:gd name="T63" fmla="*/ 40 h 61"/>
              <a:gd name="T64" fmla="*/ 0 w 49"/>
              <a:gd name="T65" fmla="*/ 42 h 61"/>
              <a:gd name="T66" fmla="*/ 8 w 49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" h="61">
                <a:moveTo>
                  <a:pt x="8" y="56"/>
                </a:moveTo>
                <a:cubicBezTo>
                  <a:pt x="12" y="59"/>
                  <a:pt x="17" y="61"/>
                  <a:pt x="25" y="61"/>
                </a:cubicBezTo>
                <a:cubicBezTo>
                  <a:pt x="30" y="61"/>
                  <a:pt x="34" y="60"/>
                  <a:pt x="37" y="58"/>
                </a:cubicBezTo>
                <a:cubicBezTo>
                  <a:pt x="41" y="57"/>
                  <a:pt x="44" y="54"/>
                  <a:pt x="46" y="51"/>
                </a:cubicBezTo>
                <a:cubicBezTo>
                  <a:pt x="48" y="49"/>
                  <a:pt x="49" y="45"/>
                  <a:pt x="49" y="42"/>
                </a:cubicBezTo>
                <a:cubicBezTo>
                  <a:pt x="49" y="39"/>
                  <a:pt x="48" y="36"/>
                  <a:pt x="46" y="34"/>
                </a:cubicBezTo>
                <a:cubicBezTo>
                  <a:pt x="45" y="31"/>
                  <a:pt x="42" y="30"/>
                  <a:pt x="40" y="29"/>
                </a:cubicBezTo>
                <a:cubicBezTo>
                  <a:pt x="37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5" y="21"/>
                  <a:pt x="13" y="20"/>
                  <a:pt x="13" y="19"/>
                </a:cubicBezTo>
                <a:cubicBezTo>
                  <a:pt x="12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4" y="8"/>
                </a:cubicBezTo>
                <a:cubicBezTo>
                  <a:pt x="28" y="8"/>
                  <a:pt x="31" y="9"/>
                  <a:pt x="33" y="10"/>
                </a:cubicBezTo>
                <a:cubicBezTo>
                  <a:pt x="35" y="12"/>
                  <a:pt x="36" y="14"/>
                  <a:pt x="37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2"/>
                  <a:pt x="45" y="9"/>
                  <a:pt x="43" y="7"/>
                </a:cubicBezTo>
                <a:cubicBezTo>
                  <a:pt x="41" y="5"/>
                  <a:pt x="39" y="3"/>
                  <a:pt x="35" y="2"/>
                </a:cubicBezTo>
                <a:cubicBezTo>
                  <a:pt x="32" y="0"/>
                  <a:pt x="28" y="0"/>
                  <a:pt x="23" y="0"/>
                </a:cubicBezTo>
                <a:cubicBezTo>
                  <a:pt x="20" y="0"/>
                  <a:pt x="17" y="0"/>
                  <a:pt x="15" y="1"/>
                </a:cubicBezTo>
                <a:cubicBezTo>
                  <a:pt x="12" y="2"/>
                  <a:pt x="10" y="3"/>
                  <a:pt x="8" y="4"/>
                </a:cubicBezTo>
                <a:cubicBezTo>
                  <a:pt x="6" y="5"/>
                  <a:pt x="5" y="7"/>
                  <a:pt x="4" y="9"/>
                </a:cubicBezTo>
                <a:cubicBezTo>
                  <a:pt x="2" y="12"/>
                  <a:pt x="2" y="14"/>
                  <a:pt x="2" y="17"/>
                </a:cubicBezTo>
                <a:cubicBezTo>
                  <a:pt x="2" y="19"/>
                  <a:pt x="2" y="22"/>
                  <a:pt x="4" y="24"/>
                </a:cubicBezTo>
                <a:cubicBezTo>
                  <a:pt x="5" y="27"/>
                  <a:pt x="8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1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3" y="52"/>
                  <a:pt x="30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10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4" y="53"/>
                  <a:pt x="8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1628">
            <a:extLst>
              <a:ext uri="{FF2B5EF4-FFF2-40B4-BE49-F238E27FC236}">
                <a16:creationId xmlns:a16="http://schemas.microsoft.com/office/drawing/2014/main" id="{AAEFF966-076F-37E0-4B61-A3F482651212}"/>
              </a:ext>
            </a:extLst>
          </p:cNvPr>
          <p:cNvSpPr>
            <a:spLocks/>
          </p:cNvSpPr>
          <p:nvPr/>
        </p:nvSpPr>
        <p:spPr bwMode="auto">
          <a:xfrm>
            <a:off x="5048250" y="742950"/>
            <a:ext cx="103188" cy="173038"/>
          </a:xfrm>
          <a:custGeom>
            <a:avLst/>
            <a:gdLst>
              <a:gd name="T0" fmla="*/ 12 w 65"/>
              <a:gd name="T1" fmla="*/ 109 h 109"/>
              <a:gd name="T2" fmla="*/ 12 w 65"/>
              <a:gd name="T3" fmla="*/ 77 h 109"/>
              <a:gd name="T4" fmla="*/ 22 w 65"/>
              <a:gd name="T5" fmla="*/ 69 h 109"/>
              <a:gd name="T6" fmla="*/ 49 w 65"/>
              <a:gd name="T7" fmla="*/ 109 h 109"/>
              <a:gd name="T8" fmla="*/ 65 w 65"/>
              <a:gd name="T9" fmla="*/ 109 h 109"/>
              <a:gd name="T10" fmla="*/ 31 w 65"/>
              <a:gd name="T11" fmla="*/ 60 h 109"/>
              <a:gd name="T12" fmla="*/ 62 w 65"/>
              <a:gd name="T13" fmla="*/ 30 h 109"/>
              <a:gd name="T14" fmla="*/ 45 w 65"/>
              <a:gd name="T15" fmla="*/ 30 h 109"/>
              <a:gd name="T16" fmla="*/ 12 w 65"/>
              <a:gd name="T17" fmla="*/ 62 h 109"/>
              <a:gd name="T18" fmla="*/ 12 w 65"/>
              <a:gd name="T19" fmla="*/ 0 h 109"/>
              <a:gd name="T20" fmla="*/ 0 w 65"/>
              <a:gd name="T21" fmla="*/ 0 h 109"/>
              <a:gd name="T22" fmla="*/ 0 w 65"/>
              <a:gd name="T23" fmla="*/ 109 h 109"/>
              <a:gd name="T24" fmla="*/ 12 w 65"/>
              <a:gd name="T25" fmla="*/ 109 h 109"/>
              <a:gd name="T26" fmla="*/ 12 w 65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" h="109">
                <a:moveTo>
                  <a:pt x="12" y="109"/>
                </a:moveTo>
                <a:lnTo>
                  <a:pt x="12" y="77"/>
                </a:lnTo>
                <a:lnTo>
                  <a:pt x="22" y="69"/>
                </a:lnTo>
                <a:lnTo>
                  <a:pt x="49" y="109"/>
                </a:lnTo>
                <a:lnTo>
                  <a:pt x="65" y="109"/>
                </a:lnTo>
                <a:lnTo>
                  <a:pt x="31" y="60"/>
                </a:lnTo>
                <a:lnTo>
                  <a:pt x="62" y="30"/>
                </a:lnTo>
                <a:lnTo>
                  <a:pt x="45" y="30"/>
                </a:lnTo>
                <a:lnTo>
                  <a:pt x="12" y="62"/>
                </a:lnTo>
                <a:lnTo>
                  <a:pt x="12" y="0"/>
                </a:lnTo>
                <a:lnTo>
                  <a:pt x="0" y="0"/>
                </a:lnTo>
                <a:lnTo>
                  <a:pt x="0" y="109"/>
                </a:lnTo>
                <a:lnTo>
                  <a:pt x="12" y="109"/>
                </a:lnTo>
                <a:lnTo>
                  <a:pt x="12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1629">
            <a:extLst>
              <a:ext uri="{FF2B5EF4-FFF2-40B4-BE49-F238E27FC236}">
                <a16:creationId xmlns:a16="http://schemas.microsoft.com/office/drawing/2014/main" id="{B3FA9831-A85C-F658-F10D-C37C3FD1555B}"/>
              </a:ext>
            </a:extLst>
          </p:cNvPr>
          <p:cNvSpPr>
            <a:spLocks noEditPoints="1"/>
          </p:cNvSpPr>
          <p:nvPr/>
        </p:nvSpPr>
        <p:spPr bwMode="auto">
          <a:xfrm>
            <a:off x="5160963" y="787400"/>
            <a:ext cx="119063" cy="133350"/>
          </a:xfrm>
          <a:custGeom>
            <a:avLst/>
            <a:gdLst>
              <a:gd name="T0" fmla="*/ 7 w 55"/>
              <a:gd name="T1" fmla="*/ 53 h 61"/>
              <a:gd name="T2" fmla="*/ 27 w 55"/>
              <a:gd name="T3" fmla="*/ 61 h 61"/>
              <a:gd name="T4" fmla="*/ 41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7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39 w 55"/>
              <a:gd name="T25" fmla="*/ 13 h 61"/>
              <a:gd name="T26" fmla="*/ 44 w 55"/>
              <a:gd name="T27" fmla="*/ 30 h 61"/>
              <a:gd name="T28" fmla="*/ 39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7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3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3" y="17"/>
                  <a:pt x="44" y="23"/>
                  <a:pt x="44" y="30"/>
                </a:cubicBezTo>
                <a:cubicBezTo>
                  <a:pt x="44" y="37"/>
                  <a:pt x="43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1630">
            <a:extLst>
              <a:ext uri="{FF2B5EF4-FFF2-40B4-BE49-F238E27FC236}">
                <a16:creationId xmlns:a16="http://schemas.microsoft.com/office/drawing/2014/main" id="{DB955F8F-F45D-126B-76C4-6BCAD66E3C49}"/>
              </a:ext>
            </a:extLst>
          </p:cNvPr>
          <p:cNvSpPr>
            <a:spLocks/>
          </p:cNvSpPr>
          <p:nvPr/>
        </p:nvSpPr>
        <p:spPr bwMode="auto">
          <a:xfrm>
            <a:off x="5303838" y="787400"/>
            <a:ext cx="169863" cy="128588"/>
          </a:xfrm>
          <a:custGeom>
            <a:avLst/>
            <a:gdLst>
              <a:gd name="T0" fmla="*/ 10 w 79"/>
              <a:gd name="T1" fmla="*/ 59 h 59"/>
              <a:gd name="T2" fmla="*/ 10 w 79"/>
              <a:gd name="T3" fmla="*/ 29 h 59"/>
              <a:gd name="T4" fmla="*/ 12 w 79"/>
              <a:gd name="T5" fmla="*/ 17 h 59"/>
              <a:gd name="T6" fmla="*/ 17 w 79"/>
              <a:gd name="T7" fmla="*/ 10 h 59"/>
              <a:gd name="T8" fmla="*/ 24 w 79"/>
              <a:gd name="T9" fmla="*/ 8 h 59"/>
              <a:gd name="T10" fmla="*/ 32 w 79"/>
              <a:gd name="T11" fmla="*/ 12 h 59"/>
              <a:gd name="T12" fmla="*/ 35 w 79"/>
              <a:gd name="T13" fmla="*/ 21 h 59"/>
              <a:gd name="T14" fmla="*/ 35 w 79"/>
              <a:gd name="T15" fmla="*/ 59 h 59"/>
              <a:gd name="T16" fmla="*/ 45 w 79"/>
              <a:gd name="T17" fmla="*/ 59 h 59"/>
              <a:gd name="T18" fmla="*/ 45 w 79"/>
              <a:gd name="T19" fmla="*/ 25 h 59"/>
              <a:gd name="T20" fmla="*/ 49 w 79"/>
              <a:gd name="T21" fmla="*/ 12 h 59"/>
              <a:gd name="T22" fmla="*/ 59 w 79"/>
              <a:gd name="T23" fmla="*/ 8 h 59"/>
              <a:gd name="T24" fmla="*/ 65 w 79"/>
              <a:gd name="T25" fmla="*/ 10 h 59"/>
              <a:gd name="T26" fmla="*/ 68 w 79"/>
              <a:gd name="T27" fmla="*/ 14 h 59"/>
              <a:gd name="T28" fmla="*/ 69 w 79"/>
              <a:gd name="T29" fmla="*/ 23 h 59"/>
              <a:gd name="T30" fmla="*/ 69 w 79"/>
              <a:gd name="T31" fmla="*/ 59 h 59"/>
              <a:gd name="T32" fmla="*/ 79 w 79"/>
              <a:gd name="T33" fmla="*/ 59 h 59"/>
              <a:gd name="T34" fmla="*/ 79 w 79"/>
              <a:gd name="T35" fmla="*/ 19 h 59"/>
              <a:gd name="T36" fmla="*/ 74 w 79"/>
              <a:gd name="T37" fmla="*/ 5 h 59"/>
              <a:gd name="T38" fmla="*/ 61 w 79"/>
              <a:gd name="T39" fmla="*/ 0 h 59"/>
              <a:gd name="T40" fmla="*/ 43 w 79"/>
              <a:gd name="T41" fmla="*/ 10 h 59"/>
              <a:gd name="T42" fmla="*/ 37 w 79"/>
              <a:gd name="T43" fmla="*/ 2 h 59"/>
              <a:gd name="T44" fmla="*/ 27 w 79"/>
              <a:gd name="T45" fmla="*/ 0 h 59"/>
              <a:gd name="T46" fmla="*/ 16 w 79"/>
              <a:gd name="T47" fmla="*/ 2 h 59"/>
              <a:gd name="T48" fmla="*/ 9 w 79"/>
              <a:gd name="T49" fmla="*/ 9 h 59"/>
              <a:gd name="T50" fmla="*/ 9 w 79"/>
              <a:gd name="T51" fmla="*/ 1 h 59"/>
              <a:gd name="T52" fmla="*/ 0 w 79"/>
              <a:gd name="T53" fmla="*/ 1 h 59"/>
              <a:gd name="T54" fmla="*/ 0 w 79"/>
              <a:gd name="T55" fmla="*/ 59 h 59"/>
              <a:gd name="T56" fmla="*/ 10 w 79"/>
              <a:gd name="T5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4"/>
                  <a:pt x="10" y="20"/>
                  <a:pt x="12" y="17"/>
                </a:cubicBezTo>
                <a:cubicBezTo>
                  <a:pt x="13" y="14"/>
                  <a:pt x="14" y="12"/>
                  <a:pt x="17" y="10"/>
                </a:cubicBezTo>
                <a:cubicBezTo>
                  <a:pt x="19" y="9"/>
                  <a:pt x="22" y="8"/>
                  <a:pt x="24" y="8"/>
                </a:cubicBezTo>
                <a:cubicBezTo>
                  <a:pt x="28" y="8"/>
                  <a:pt x="31" y="9"/>
                  <a:pt x="32" y="12"/>
                </a:cubicBezTo>
                <a:cubicBezTo>
                  <a:pt x="34" y="14"/>
                  <a:pt x="35" y="17"/>
                  <a:pt x="35" y="21"/>
                </a:cubicBezTo>
                <a:cubicBezTo>
                  <a:pt x="35" y="59"/>
                  <a:pt x="35" y="59"/>
                  <a:pt x="3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19"/>
                  <a:pt x="46" y="15"/>
                  <a:pt x="49" y="12"/>
                </a:cubicBezTo>
                <a:cubicBezTo>
                  <a:pt x="51" y="10"/>
                  <a:pt x="55" y="8"/>
                  <a:pt x="59" y="8"/>
                </a:cubicBezTo>
                <a:cubicBezTo>
                  <a:pt x="61" y="8"/>
                  <a:pt x="63" y="9"/>
                  <a:pt x="65" y="10"/>
                </a:cubicBezTo>
                <a:cubicBezTo>
                  <a:pt x="66" y="11"/>
                  <a:pt x="68" y="12"/>
                  <a:pt x="68" y="14"/>
                </a:cubicBezTo>
                <a:cubicBezTo>
                  <a:pt x="69" y="16"/>
                  <a:pt x="69" y="19"/>
                  <a:pt x="69" y="23"/>
                </a:cubicBezTo>
                <a:cubicBezTo>
                  <a:pt x="69" y="59"/>
                  <a:pt x="69" y="59"/>
                  <a:pt x="6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7" y="8"/>
                  <a:pt x="74" y="5"/>
                </a:cubicBezTo>
                <a:cubicBezTo>
                  <a:pt x="71" y="1"/>
                  <a:pt x="67" y="0"/>
                  <a:pt x="61" y="0"/>
                </a:cubicBezTo>
                <a:cubicBezTo>
                  <a:pt x="54" y="0"/>
                  <a:pt x="48" y="3"/>
                  <a:pt x="43" y="10"/>
                </a:cubicBezTo>
                <a:cubicBezTo>
                  <a:pt x="42" y="7"/>
                  <a:pt x="40" y="4"/>
                  <a:pt x="37" y="2"/>
                </a:cubicBezTo>
                <a:cubicBezTo>
                  <a:pt x="34" y="1"/>
                  <a:pt x="31" y="0"/>
                  <a:pt x="27" y="0"/>
                </a:cubicBezTo>
                <a:cubicBezTo>
                  <a:pt x="23" y="0"/>
                  <a:pt x="19" y="1"/>
                  <a:pt x="16" y="2"/>
                </a:cubicBezTo>
                <a:cubicBezTo>
                  <a:pt x="13" y="4"/>
                  <a:pt x="11" y="6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1631">
            <a:extLst>
              <a:ext uri="{FF2B5EF4-FFF2-40B4-BE49-F238E27FC236}">
                <a16:creationId xmlns:a16="http://schemas.microsoft.com/office/drawing/2014/main" id="{FE6FA5D4-2045-A744-1215-8717CE201BCF}"/>
              </a:ext>
            </a:extLst>
          </p:cNvPr>
          <p:cNvSpPr>
            <a:spLocks/>
          </p:cNvSpPr>
          <p:nvPr/>
        </p:nvSpPr>
        <p:spPr bwMode="auto">
          <a:xfrm>
            <a:off x="5507038" y="787400"/>
            <a:ext cx="171450" cy="128588"/>
          </a:xfrm>
          <a:custGeom>
            <a:avLst/>
            <a:gdLst>
              <a:gd name="T0" fmla="*/ 10 w 79"/>
              <a:gd name="T1" fmla="*/ 59 h 59"/>
              <a:gd name="T2" fmla="*/ 10 w 79"/>
              <a:gd name="T3" fmla="*/ 29 h 59"/>
              <a:gd name="T4" fmla="*/ 11 w 79"/>
              <a:gd name="T5" fmla="*/ 17 h 59"/>
              <a:gd name="T6" fmla="*/ 16 w 79"/>
              <a:gd name="T7" fmla="*/ 10 h 59"/>
              <a:gd name="T8" fmla="*/ 24 w 79"/>
              <a:gd name="T9" fmla="*/ 8 h 59"/>
              <a:gd name="T10" fmla="*/ 32 w 79"/>
              <a:gd name="T11" fmla="*/ 12 h 59"/>
              <a:gd name="T12" fmla="*/ 34 w 79"/>
              <a:gd name="T13" fmla="*/ 21 h 59"/>
              <a:gd name="T14" fmla="*/ 34 w 79"/>
              <a:gd name="T15" fmla="*/ 59 h 59"/>
              <a:gd name="T16" fmla="*/ 44 w 79"/>
              <a:gd name="T17" fmla="*/ 59 h 59"/>
              <a:gd name="T18" fmla="*/ 44 w 79"/>
              <a:gd name="T19" fmla="*/ 25 h 59"/>
              <a:gd name="T20" fmla="*/ 48 w 79"/>
              <a:gd name="T21" fmla="*/ 12 h 59"/>
              <a:gd name="T22" fmla="*/ 58 w 79"/>
              <a:gd name="T23" fmla="*/ 8 h 59"/>
              <a:gd name="T24" fmla="*/ 64 w 79"/>
              <a:gd name="T25" fmla="*/ 10 h 59"/>
              <a:gd name="T26" fmla="*/ 68 w 79"/>
              <a:gd name="T27" fmla="*/ 14 h 59"/>
              <a:gd name="T28" fmla="*/ 69 w 79"/>
              <a:gd name="T29" fmla="*/ 23 h 59"/>
              <a:gd name="T30" fmla="*/ 69 w 79"/>
              <a:gd name="T31" fmla="*/ 59 h 59"/>
              <a:gd name="T32" fmla="*/ 79 w 79"/>
              <a:gd name="T33" fmla="*/ 59 h 59"/>
              <a:gd name="T34" fmla="*/ 79 w 79"/>
              <a:gd name="T35" fmla="*/ 19 h 59"/>
              <a:gd name="T36" fmla="*/ 74 w 79"/>
              <a:gd name="T37" fmla="*/ 5 h 59"/>
              <a:gd name="T38" fmla="*/ 61 w 79"/>
              <a:gd name="T39" fmla="*/ 0 h 59"/>
              <a:gd name="T40" fmla="*/ 43 w 79"/>
              <a:gd name="T41" fmla="*/ 10 h 59"/>
              <a:gd name="T42" fmla="*/ 37 w 79"/>
              <a:gd name="T43" fmla="*/ 2 h 59"/>
              <a:gd name="T44" fmla="*/ 26 w 79"/>
              <a:gd name="T45" fmla="*/ 0 h 59"/>
              <a:gd name="T46" fmla="*/ 16 w 79"/>
              <a:gd name="T47" fmla="*/ 2 h 59"/>
              <a:gd name="T48" fmla="*/ 8 w 79"/>
              <a:gd name="T49" fmla="*/ 9 h 59"/>
              <a:gd name="T50" fmla="*/ 8 w 79"/>
              <a:gd name="T51" fmla="*/ 1 h 59"/>
              <a:gd name="T52" fmla="*/ 0 w 79"/>
              <a:gd name="T53" fmla="*/ 1 h 59"/>
              <a:gd name="T54" fmla="*/ 0 w 79"/>
              <a:gd name="T55" fmla="*/ 59 h 59"/>
              <a:gd name="T56" fmla="*/ 10 w 79"/>
              <a:gd name="T5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4"/>
                  <a:pt x="10" y="20"/>
                  <a:pt x="11" y="17"/>
                </a:cubicBezTo>
                <a:cubicBezTo>
                  <a:pt x="12" y="14"/>
                  <a:pt x="14" y="12"/>
                  <a:pt x="16" y="10"/>
                </a:cubicBezTo>
                <a:cubicBezTo>
                  <a:pt x="19" y="9"/>
                  <a:pt x="21" y="8"/>
                  <a:pt x="24" y="8"/>
                </a:cubicBezTo>
                <a:cubicBezTo>
                  <a:pt x="28" y="8"/>
                  <a:pt x="30" y="9"/>
                  <a:pt x="32" y="12"/>
                </a:cubicBezTo>
                <a:cubicBezTo>
                  <a:pt x="33" y="14"/>
                  <a:pt x="34" y="17"/>
                  <a:pt x="34" y="21"/>
                </a:cubicBezTo>
                <a:cubicBezTo>
                  <a:pt x="34" y="59"/>
                  <a:pt x="34" y="59"/>
                  <a:pt x="3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19"/>
                  <a:pt x="45" y="15"/>
                  <a:pt x="48" y="12"/>
                </a:cubicBezTo>
                <a:cubicBezTo>
                  <a:pt x="51" y="10"/>
                  <a:pt x="54" y="8"/>
                  <a:pt x="58" y="8"/>
                </a:cubicBezTo>
                <a:cubicBezTo>
                  <a:pt x="61" y="8"/>
                  <a:pt x="63" y="9"/>
                  <a:pt x="64" y="10"/>
                </a:cubicBezTo>
                <a:cubicBezTo>
                  <a:pt x="66" y="11"/>
                  <a:pt x="67" y="12"/>
                  <a:pt x="68" y="14"/>
                </a:cubicBezTo>
                <a:cubicBezTo>
                  <a:pt x="68" y="16"/>
                  <a:pt x="69" y="19"/>
                  <a:pt x="69" y="23"/>
                </a:cubicBezTo>
                <a:cubicBezTo>
                  <a:pt x="69" y="59"/>
                  <a:pt x="69" y="59"/>
                  <a:pt x="6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7" y="8"/>
                  <a:pt x="74" y="5"/>
                </a:cubicBezTo>
                <a:cubicBezTo>
                  <a:pt x="71" y="1"/>
                  <a:pt x="66" y="0"/>
                  <a:pt x="61" y="0"/>
                </a:cubicBezTo>
                <a:cubicBezTo>
                  <a:pt x="53" y="0"/>
                  <a:pt x="47" y="3"/>
                  <a:pt x="43" y="10"/>
                </a:cubicBezTo>
                <a:cubicBezTo>
                  <a:pt x="41" y="7"/>
                  <a:pt x="40" y="4"/>
                  <a:pt x="37" y="2"/>
                </a:cubicBezTo>
                <a:cubicBezTo>
                  <a:pt x="34" y="1"/>
                  <a:pt x="30" y="0"/>
                  <a:pt x="26" y="0"/>
                </a:cubicBezTo>
                <a:cubicBezTo>
                  <a:pt x="22" y="0"/>
                  <a:pt x="19" y="1"/>
                  <a:pt x="16" y="2"/>
                </a:cubicBezTo>
                <a:cubicBezTo>
                  <a:pt x="13" y="4"/>
                  <a:pt x="10" y="6"/>
                  <a:pt x="8" y="9"/>
                </a:cubicBezTo>
                <a:cubicBezTo>
                  <a:pt x="8" y="1"/>
                  <a:pt x="8" y="1"/>
                  <a:pt x="8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1632">
            <a:extLst>
              <a:ext uri="{FF2B5EF4-FFF2-40B4-BE49-F238E27FC236}">
                <a16:creationId xmlns:a16="http://schemas.microsoft.com/office/drawing/2014/main" id="{DAA86E83-A408-9AAE-D0AF-4CF082842BB1}"/>
              </a:ext>
            </a:extLst>
          </p:cNvPr>
          <p:cNvSpPr>
            <a:spLocks/>
          </p:cNvSpPr>
          <p:nvPr/>
        </p:nvSpPr>
        <p:spPr bwMode="auto">
          <a:xfrm>
            <a:off x="5708650" y="790575"/>
            <a:ext cx="101600" cy="130175"/>
          </a:xfrm>
          <a:custGeom>
            <a:avLst/>
            <a:gdLst>
              <a:gd name="T0" fmla="*/ 47 w 47"/>
              <a:gd name="T1" fmla="*/ 58 h 60"/>
              <a:gd name="T2" fmla="*/ 47 w 47"/>
              <a:gd name="T3" fmla="*/ 0 h 60"/>
              <a:gd name="T4" fmla="*/ 37 w 47"/>
              <a:gd name="T5" fmla="*/ 0 h 60"/>
              <a:gd name="T6" fmla="*/ 37 w 47"/>
              <a:gd name="T7" fmla="*/ 31 h 60"/>
              <a:gd name="T8" fmla="*/ 36 w 47"/>
              <a:gd name="T9" fmla="*/ 43 h 60"/>
              <a:gd name="T10" fmla="*/ 30 w 47"/>
              <a:gd name="T11" fmla="*/ 49 h 60"/>
              <a:gd name="T12" fmla="*/ 22 w 47"/>
              <a:gd name="T13" fmla="*/ 51 h 60"/>
              <a:gd name="T14" fmla="*/ 14 w 47"/>
              <a:gd name="T15" fmla="*/ 49 h 60"/>
              <a:gd name="T16" fmla="*/ 10 w 47"/>
              <a:gd name="T17" fmla="*/ 43 h 60"/>
              <a:gd name="T18" fmla="*/ 10 w 47"/>
              <a:gd name="T19" fmla="*/ 32 h 60"/>
              <a:gd name="T20" fmla="*/ 10 w 47"/>
              <a:gd name="T21" fmla="*/ 0 h 60"/>
              <a:gd name="T22" fmla="*/ 0 w 47"/>
              <a:gd name="T23" fmla="*/ 0 h 60"/>
              <a:gd name="T24" fmla="*/ 0 w 47"/>
              <a:gd name="T25" fmla="*/ 36 h 60"/>
              <a:gd name="T26" fmla="*/ 1 w 47"/>
              <a:gd name="T27" fmla="*/ 45 h 60"/>
              <a:gd name="T28" fmla="*/ 4 w 47"/>
              <a:gd name="T29" fmla="*/ 53 h 60"/>
              <a:gd name="T30" fmla="*/ 10 w 47"/>
              <a:gd name="T31" fmla="*/ 58 h 60"/>
              <a:gd name="T32" fmla="*/ 20 w 47"/>
              <a:gd name="T33" fmla="*/ 60 h 60"/>
              <a:gd name="T34" fmla="*/ 38 w 47"/>
              <a:gd name="T35" fmla="*/ 50 h 60"/>
              <a:gd name="T36" fmla="*/ 38 w 47"/>
              <a:gd name="T37" fmla="*/ 58 h 60"/>
              <a:gd name="T38" fmla="*/ 47 w 47"/>
              <a:gd name="T39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" h="60">
                <a:moveTo>
                  <a:pt x="47" y="58"/>
                </a:moveTo>
                <a:cubicBezTo>
                  <a:pt x="47" y="0"/>
                  <a:pt x="47" y="0"/>
                  <a:pt x="4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6"/>
                  <a:pt x="37" y="40"/>
                  <a:pt x="36" y="43"/>
                </a:cubicBezTo>
                <a:cubicBezTo>
                  <a:pt x="35" y="45"/>
                  <a:pt x="33" y="47"/>
                  <a:pt x="30" y="49"/>
                </a:cubicBezTo>
                <a:cubicBezTo>
                  <a:pt x="28" y="50"/>
                  <a:pt x="25" y="51"/>
                  <a:pt x="22" y="51"/>
                </a:cubicBezTo>
                <a:cubicBezTo>
                  <a:pt x="19" y="51"/>
                  <a:pt x="16" y="50"/>
                  <a:pt x="14" y="49"/>
                </a:cubicBezTo>
                <a:cubicBezTo>
                  <a:pt x="12" y="47"/>
                  <a:pt x="11" y="45"/>
                  <a:pt x="10" y="43"/>
                </a:cubicBezTo>
                <a:cubicBezTo>
                  <a:pt x="10" y="41"/>
                  <a:pt x="10" y="37"/>
                  <a:pt x="10" y="3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0" y="43"/>
                  <a:pt x="1" y="45"/>
                </a:cubicBezTo>
                <a:cubicBezTo>
                  <a:pt x="1" y="48"/>
                  <a:pt x="2" y="51"/>
                  <a:pt x="4" y="53"/>
                </a:cubicBezTo>
                <a:cubicBezTo>
                  <a:pt x="5" y="55"/>
                  <a:pt x="7" y="56"/>
                  <a:pt x="10" y="58"/>
                </a:cubicBezTo>
                <a:cubicBezTo>
                  <a:pt x="13" y="59"/>
                  <a:pt x="16" y="60"/>
                  <a:pt x="20" y="60"/>
                </a:cubicBezTo>
                <a:cubicBezTo>
                  <a:pt x="28" y="60"/>
                  <a:pt x="34" y="56"/>
                  <a:pt x="38" y="50"/>
                </a:cubicBezTo>
                <a:cubicBezTo>
                  <a:pt x="38" y="58"/>
                  <a:pt x="38" y="58"/>
                  <a:pt x="38" y="58"/>
                </a:cubicBezTo>
                <a:cubicBezTo>
                  <a:pt x="47" y="58"/>
                  <a:pt x="47" y="58"/>
                  <a:pt x="47" y="5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1633">
            <a:extLst>
              <a:ext uri="{FF2B5EF4-FFF2-40B4-BE49-F238E27FC236}">
                <a16:creationId xmlns:a16="http://schemas.microsoft.com/office/drawing/2014/main" id="{EE079B43-0FA7-1C5D-18D2-80129264502C}"/>
              </a:ext>
            </a:extLst>
          </p:cNvPr>
          <p:cNvSpPr>
            <a:spLocks/>
          </p:cNvSpPr>
          <p:nvPr/>
        </p:nvSpPr>
        <p:spPr bwMode="auto">
          <a:xfrm>
            <a:off x="5845175" y="787400"/>
            <a:ext cx="101600" cy="128588"/>
          </a:xfrm>
          <a:custGeom>
            <a:avLst/>
            <a:gdLst>
              <a:gd name="T0" fmla="*/ 10 w 47"/>
              <a:gd name="T1" fmla="*/ 59 h 59"/>
              <a:gd name="T2" fmla="*/ 10 w 47"/>
              <a:gd name="T3" fmla="*/ 27 h 59"/>
              <a:gd name="T4" fmla="*/ 14 w 47"/>
              <a:gd name="T5" fmla="*/ 12 h 59"/>
              <a:gd name="T6" fmla="*/ 25 w 47"/>
              <a:gd name="T7" fmla="*/ 8 h 59"/>
              <a:gd name="T8" fmla="*/ 32 w 47"/>
              <a:gd name="T9" fmla="*/ 10 h 59"/>
              <a:gd name="T10" fmla="*/ 36 w 47"/>
              <a:gd name="T11" fmla="*/ 15 h 59"/>
              <a:gd name="T12" fmla="*/ 37 w 47"/>
              <a:gd name="T13" fmla="*/ 24 h 59"/>
              <a:gd name="T14" fmla="*/ 37 w 47"/>
              <a:gd name="T15" fmla="*/ 59 h 59"/>
              <a:gd name="T16" fmla="*/ 47 w 47"/>
              <a:gd name="T17" fmla="*/ 59 h 59"/>
              <a:gd name="T18" fmla="*/ 47 w 47"/>
              <a:gd name="T19" fmla="*/ 23 h 59"/>
              <a:gd name="T20" fmla="*/ 46 w 47"/>
              <a:gd name="T21" fmla="*/ 14 h 59"/>
              <a:gd name="T22" fmla="*/ 43 w 47"/>
              <a:gd name="T23" fmla="*/ 7 h 59"/>
              <a:gd name="T24" fmla="*/ 37 w 47"/>
              <a:gd name="T25" fmla="*/ 2 h 59"/>
              <a:gd name="T26" fmla="*/ 27 w 47"/>
              <a:gd name="T27" fmla="*/ 0 h 59"/>
              <a:gd name="T28" fmla="*/ 9 w 47"/>
              <a:gd name="T29" fmla="*/ 9 h 59"/>
              <a:gd name="T30" fmla="*/ 9 w 47"/>
              <a:gd name="T31" fmla="*/ 1 h 59"/>
              <a:gd name="T32" fmla="*/ 0 w 47"/>
              <a:gd name="T33" fmla="*/ 1 h 59"/>
              <a:gd name="T34" fmla="*/ 0 w 47"/>
              <a:gd name="T35" fmla="*/ 59 h 59"/>
              <a:gd name="T36" fmla="*/ 10 w 47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" h="59">
                <a:moveTo>
                  <a:pt x="10" y="59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20"/>
                  <a:pt x="11" y="15"/>
                  <a:pt x="14" y="12"/>
                </a:cubicBezTo>
                <a:cubicBezTo>
                  <a:pt x="17" y="10"/>
                  <a:pt x="21" y="8"/>
                  <a:pt x="25" y="8"/>
                </a:cubicBezTo>
                <a:cubicBezTo>
                  <a:pt x="28" y="8"/>
                  <a:pt x="30" y="9"/>
                  <a:pt x="32" y="10"/>
                </a:cubicBezTo>
                <a:cubicBezTo>
                  <a:pt x="34" y="11"/>
                  <a:pt x="35" y="13"/>
                  <a:pt x="36" y="15"/>
                </a:cubicBezTo>
                <a:cubicBezTo>
                  <a:pt x="37" y="17"/>
                  <a:pt x="37" y="20"/>
                  <a:pt x="37" y="24"/>
                </a:cubicBezTo>
                <a:cubicBezTo>
                  <a:pt x="37" y="59"/>
                  <a:pt x="37" y="59"/>
                  <a:pt x="37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19"/>
                  <a:pt x="47" y="16"/>
                  <a:pt x="46" y="14"/>
                </a:cubicBezTo>
                <a:cubicBezTo>
                  <a:pt x="46" y="11"/>
                  <a:pt x="45" y="9"/>
                  <a:pt x="43" y="7"/>
                </a:cubicBezTo>
                <a:cubicBezTo>
                  <a:pt x="42" y="5"/>
                  <a:pt x="40" y="3"/>
                  <a:pt x="37" y="2"/>
                </a:cubicBezTo>
                <a:cubicBezTo>
                  <a:pt x="34" y="0"/>
                  <a:pt x="31" y="0"/>
                  <a:pt x="27" y="0"/>
                </a:cubicBezTo>
                <a:cubicBezTo>
                  <a:pt x="19" y="0"/>
                  <a:pt x="13" y="3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1634">
            <a:extLst>
              <a:ext uri="{FF2B5EF4-FFF2-40B4-BE49-F238E27FC236}">
                <a16:creationId xmlns:a16="http://schemas.microsoft.com/office/drawing/2014/main" id="{69425E65-5B23-DAD1-AC86-1E4CB32F4734}"/>
              </a:ext>
            </a:extLst>
          </p:cNvPr>
          <p:cNvSpPr>
            <a:spLocks noEditPoints="1"/>
          </p:cNvSpPr>
          <p:nvPr/>
        </p:nvSpPr>
        <p:spPr bwMode="auto">
          <a:xfrm>
            <a:off x="5972175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7 w 54"/>
              <a:gd name="T17" fmla="*/ 8 h 61"/>
              <a:gd name="T18" fmla="*/ 0 w 54"/>
              <a:gd name="T19" fmla="*/ 31 h 61"/>
              <a:gd name="T20" fmla="*/ 7 w 54"/>
              <a:gd name="T21" fmla="*/ 53 h 61"/>
              <a:gd name="T22" fmla="*/ 28 w 54"/>
              <a:gd name="T23" fmla="*/ 61 h 61"/>
              <a:gd name="T24" fmla="*/ 44 w 54"/>
              <a:gd name="T25" fmla="*/ 56 h 61"/>
              <a:gd name="T26" fmla="*/ 53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7 w 54"/>
              <a:gd name="T35" fmla="*/ 8 h 61"/>
              <a:gd name="T36" fmla="*/ 39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4" y="52"/>
                  <a:pt x="31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8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9" y="52"/>
                  <a:pt x="52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1635">
            <a:extLst>
              <a:ext uri="{FF2B5EF4-FFF2-40B4-BE49-F238E27FC236}">
                <a16:creationId xmlns:a16="http://schemas.microsoft.com/office/drawing/2014/main" id="{F72678AE-9254-974C-D3B7-B6CBC6D15818}"/>
              </a:ext>
            </a:extLst>
          </p:cNvPr>
          <p:cNvSpPr>
            <a:spLocks/>
          </p:cNvSpPr>
          <p:nvPr/>
        </p:nvSpPr>
        <p:spPr bwMode="auto">
          <a:xfrm>
            <a:off x="6115050" y="787400"/>
            <a:ext cx="68263" cy="128588"/>
          </a:xfrm>
          <a:custGeom>
            <a:avLst/>
            <a:gdLst>
              <a:gd name="T0" fmla="*/ 9 w 31"/>
              <a:gd name="T1" fmla="*/ 59 h 59"/>
              <a:gd name="T2" fmla="*/ 9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8 w 31"/>
              <a:gd name="T19" fmla="*/ 10 h 59"/>
              <a:gd name="T20" fmla="*/ 8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9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9" y="59"/>
                </a:moveTo>
                <a:cubicBezTo>
                  <a:pt x="9" y="29"/>
                  <a:pt x="9" y="29"/>
                  <a:pt x="9" y="29"/>
                </a:cubicBezTo>
                <a:cubicBezTo>
                  <a:pt x="9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6" y="11"/>
                  <a:pt x="18" y="10"/>
                  <a:pt x="21" y="10"/>
                </a:cubicBezTo>
                <a:cubicBezTo>
                  <a:pt x="23" y="10"/>
                  <a:pt x="25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4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8" y="10"/>
                </a:cubicBezTo>
                <a:cubicBezTo>
                  <a:pt x="8" y="1"/>
                  <a:pt x="8" y="1"/>
                  <a:pt x="8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59"/>
                  <a:pt x="9" y="59"/>
                  <a:pt x="9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1636">
            <a:extLst>
              <a:ext uri="{FF2B5EF4-FFF2-40B4-BE49-F238E27FC236}">
                <a16:creationId xmlns:a16="http://schemas.microsoft.com/office/drawing/2014/main" id="{C3BEB722-1A0B-692B-13F1-61E51295EB6C}"/>
              </a:ext>
            </a:extLst>
          </p:cNvPr>
          <p:cNvSpPr>
            <a:spLocks/>
          </p:cNvSpPr>
          <p:nvPr/>
        </p:nvSpPr>
        <p:spPr bwMode="auto">
          <a:xfrm>
            <a:off x="6638925" y="4608513"/>
            <a:ext cx="49213" cy="63500"/>
          </a:xfrm>
          <a:custGeom>
            <a:avLst/>
            <a:gdLst>
              <a:gd name="T0" fmla="*/ 20 w 31"/>
              <a:gd name="T1" fmla="*/ 40 h 40"/>
              <a:gd name="T2" fmla="*/ 20 w 31"/>
              <a:gd name="T3" fmla="*/ 7 h 40"/>
              <a:gd name="T4" fmla="*/ 31 w 31"/>
              <a:gd name="T5" fmla="*/ 7 h 40"/>
              <a:gd name="T6" fmla="*/ 31 w 31"/>
              <a:gd name="T7" fmla="*/ 0 h 40"/>
              <a:gd name="T8" fmla="*/ 0 w 31"/>
              <a:gd name="T9" fmla="*/ 0 h 40"/>
              <a:gd name="T10" fmla="*/ 0 w 31"/>
              <a:gd name="T11" fmla="*/ 7 h 40"/>
              <a:gd name="T12" fmla="*/ 11 w 31"/>
              <a:gd name="T13" fmla="*/ 7 h 40"/>
              <a:gd name="T14" fmla="*/ 11 w 31"/>
              <a:gd name="T15" fmla="*/ 40 h 40"/>
              <a:gd name="T16" fmla="*/ 20 w 31"/>
              <a:gd name="T17" fmla="*/ 40 h 40"/>
              <a:gd name="T18" fmla="*/ 20 w 31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40">
                <a:moveTo>
                  <a:pt x="20" y="40"/>
                </a:moveTo>
                <a:lnTo>
                  <a:pt x="20" y="7"/>
                </a:lnTo>
                <a:lnTo>
                  <a:pt x="31" y="7"/>
                </a:lnTo>
                <a:lnTo>
                  <a:pt x="31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20" y="40"/>
                </a:lnTo>
                <a:lnTo>
                  <a:pt x="2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1637">
            <a:extLst>
              <a:ext uri="{FF2B5EF4-FFF2-40B4-BE49-F238E27FC236}">
                <a16:creationId xmlns:a16="http://schemas.microsoft.com/office/drawing/2014/main" id="{E0B17CC6-FC61-1B8F-96A0-AB89837D3135}"/>
              </a:ext>
            </a:extLst>
          </p:cNvPr>
          <p:cNvSpPr>
            <a:spLocks noEditPoints="1"/>
          </p:cNvSpPr>
          <p:nvPr/>
        </p:nvSpPr>
        <p:spPr bwMode="auto">
          <a:xfrm>
            <a:off x="6688138" y="4625975"/>
            <a:ext cx="39688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6 h 22"/>
              <a:gd name="T6" fmla="*/ 5 w 19"/>
              <a:gd name="T7" fmla="*/ 12 h 22"/>
              <a:gd name="T8" fmla="*/ 19 w 19"/>
              <a:gd name="T9" fmla="*/ 12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8 h 22"/>
              <a:gd name="T20" fmla="*/ 10 w 19"/>
              <a:gd name="T21" fmla="*/ 22 h 22"/>
              <a:gd name="T22" fmla="*/ 15 w 19"/>
              <a:gd name="T23" fmla="*/ 20 h 22"/>
              <a:gd name="T24" fmla="*/ 19 w 19"/>
              <a:gd name="T25" fmla="*/ 15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5 h 22"/>
              <a:gd name="T34" fmla="*/ 10 w 19"/>
              <a:gd name="T35" fmla="*/ 4 h 22"/>
              <a:gd name="T36" fmla="*/ 12 w 19"/>
              <a:gd name="T37" fmla="*/ 5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7"/>
                  <a:pt x="11" y="18"/>
                  <a:pt x="10" y="18"/>
                </a:cubicBezTo>
                <a:cubicBezTo>
                  <a:pt x="9" y="18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2"/>
                  <a:pt x="10" y="22"/>
                </a:cubicBezTo>
                <a:cubicBezTo>
                  <a:pt x="12" y="22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1638">
            <a:extLst>
              <a:ext uri="{FF2B5EF4-FFF2-40B4-BE49-F238E27FC236}">
                <a16:creationId xmlns:a16="http://schemas.microsoft.com/office/drawing/2014/main" id="{3AE78E39-2DF7-E21F-E8E3-7A12B231F43A}"/>
              </a:ext>
            </a:extLst>
          </p:cNvPr>
          <p:cNvSpPr>
            <a:spLocks noEditPoints="1"/>
          </p:cNvSpPr>
          <p:nvPr/>
        </p:nvSpPr>
        <p:spPr bwMode="auto">
          <a:xfrm>
            <a:off x="6735763" y="4625975"/>
            <a:ext cx="44450" cy="65088"/>
          </a:xfrm>
          <a:custGeom>
            <a:avLst/>
            <a:gdLst>
              <a:gd name="T0" fmla="*/ 1 w 21"/>
              <a:gd name="T1" fmla="*/ 23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29 h 30"/>
              <a:gd name="T8" fmla="*/ 18 w 21"/>
              <a:gd name="T9" fmla="*/ 27 h 30"/>
              <a:gd name="T10" fmla="*/ 20 w 21"/>
              <a:gd name="T11" fmla="*/ 25 h 30"/>
              <a:gd name="T12" fmla="*/ 21 w 21"/>
              <a:gd name="T13" fmla="*/ 19 h 30"/>
              <a:gd name="T14" fmla="*/ 21 w 21"/>
              <a:gd name="T15" fmla="*/ 0 h 30"/>
              <a:gd name="T16" fmla="*/ 16 w 21"/>
              <a:gd name="T17" fmla="*/ 0 h 30"/>
              <a:gd name="T18" fmla="*/ 16 w 21"/>
              <a:gd name="T19" fmla="*/ 3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1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3 h 30"/>
              <a:gd name="T36" fmla="*/ 14 w 21"/>
              <a:gd name="T37" fmla="*/ 25 h 30"/>
              <a:gd name="T38" fmla="*/ 11 w 21"/>
              <a:gd name="T39" fmla="*/ 25 h 30"/>
              <a:gd name="T40" fmla="*/ 8 w 21"/>
              <a:gd name="T41" fmla="*/ 25 h 30"/>
              <a:gd name="T42" fmla="*/ 7 w 21"/>
              <a:gd name="T43" fmla="*/ 23 h 30"/>
              <a:gd name="T44" fmla="*/ 1 w 21"/>
              <a:gd name="T45" fmla="*/ 23 h 30"/>
              <a:gd name="T46" fmla="*/ 1 w 21"/>
              <a:gd name="T47" fmla="*/ 23 h 30"/>
              <a:gd name="T48" fmla="*/ 1 w 21"/>
              <a:gd name="T49" fmla="*/ 23 h 30"/>
              <a:gd name="T50" fmla="*/ 7 w 21"/>
              <a:gd name="T51" fmla="*/ 6 h 30"/>
              <a:gd name="T52" fmla="*/ 11 w 21"/>
              <a:gd name="T53" fmla="*/ 4 h 30"/>
              <a:gd name="T54" fmla="*/ 14 w 21"/>
              <a:gd name="T55" fmla="*/ 6 h 30"/>
              <a:gd name="T56" fmla="*/ 15 w 21"/>
              <a:gd name="T57" fmla="*/ 10 h 30"/>
              <a:gd name="T58" fmla="*/ 14 w 21"/>
              <a:gd name="T59" fmla="*/ 15 h 30"/>
              <a:gd name="T60" fmla="*/ 11 w 21"/>
              <a:gd name="T61" fmla="*/ 17 h 30"/>
              <a:gd name="T62" fmla="*/ 7 w 21"/>
              <a:gd name="T63" fmla="*/ 15 h 30"/>
              <a:gd name="T64" fmla="*/ 6 w 21"/>
              <a:gd name="T65" fmla="*/ 10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3"/>
                </a:moveTo>
                <a:cubicBezTo>
                  <a:pt x="1" y="25"/>
                  <a:pt x="2" y="27"/>
                  <a:pt x="3" y="28"/>
                </a:cubicBezTo>
                <a:cubicBezTo>
                  <a:pt x="5" y="29"/>
                  <a:pt x="7" y="30"/>
                  <a:pt x="11" y="30"/>
                </a:cubicBezTo>
                <a:cubicBezTo>
                  <a:pt x="13" y="30"/>
                  <a:pt x="14" y="29"/>
                  <a:pt x="16" y="29"/>
                </a:cubicBezTo>
                <a:cubicBezTo>
                  <a:pt x="17" y="29"/>
                  <a:pt x="18" y="28"/>
                  <a:pt x="18" y="27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3"/>
                  <a:pt x="21" y="22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5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5"/>
                  <a:pt x="8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3"/>
                  <a:pt x="6" y="10"/>
                </a:cubicBezTo>
                <a:cubicBezTo>
                  <a:pt x="6" y="8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1639">
            <a:extLst>
              <a:ext uri="{FF2B5EF4-FFF2-40B4-BE49-F238E27FC236}">
                <a16:creationId xmlns:a16="http://schemas.microsoft.com/office/drawing/2014/main" id="{342576D6-F2BC-78CD-FCFB-70CA4AA60408}"/>
              </a:ext>
            </a:extLst>
          </p:cNvPr>
          <p:cNvSpPr>
            <a:spLocks/>
          </p:cNvSpPr>
          <p:nvPr/>
        </p:nvSpPr>
        <p:spPr bwMode="auto">
          <a:xfrm>
            <a:off x="6791325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4 w 19"/>
              <a:gd name="T33" fmla="*/ 11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9" y="4"/>
                </a:cubicBezTo>
                <a:cubicBezTo>
                  <a:pt x="19" y="4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1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1640">
            <a:extLst>
              <a:ext uri="{FF2B5EF4-FFF2-40B4-BE49-F238E27FC236}">
                <a16:creationId xmlns:a16="http://schemas.microsoft.com/office/drawing/2014/main" id="{6DE5D683-9998-DF69-B265-5F6350EFC971}"/>
              </a:ext>
            </a:extLst>
          </p:cNvPr>
          <p:cNvSpPr>
            <a:spLocks/>
          </p:cNvSpPr>
          <p:nvPr/>
        </p:nvSpPr>
        <p:spPr bwMode="auto">
          <a:xfrm>
            <a:off x="6838950" y="4608513"/>
            <a:ext cx="31750" cy="63500"/>
          </a:xfrm>
          <a:custGeom>
            <a:avLst/>
            <a:gdLst>
              <a:gd name="T0" fmla="*/ 0 w 15"/>
              <a:gd name="T1" fmla="*/ 13 h 29"/>
              <a:gd name="T2" fmla="*/ 4 w 15"/>
              <a:gd name="T3" fmla="*/ 13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3 h 29"/>
              <a:gd name="T10" fmla="*/ 13 w 15"/>
              <a:gd name="T11" fmla="*/ 13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5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1 h 29"/>
              <a:gd name="T26" fmla="*/ 10 w 15"/>
              <a:gd name="T27" fmla="*/ 0 h 29"/>
              <a:gd name="T28" fmla="*/ 6 w 15"/>
              <a:gd name="T29" fmla="*/ 1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5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1641">
            <a:extLst>
              <a:ext uri="{FF2B5EF4-FFF2-40B4-BE49-F238E27FC236}">
                <a16:creationId xmlns:a16="http://schemas.microsoft.com/office/drawing/2014/main" id="{F84AC642-52DD-8FA8-B702-5B5201FB5CEE}"/>
              </a:ext>
            </a:extLst>
          </p:cNvPr>
          <p:cNvSpPr>
            <a:spLocks noEditPoints="1"/>
          </p:cNvSpPr>
          <p:nvPr/>
        </p:nvSpPr>
        <p:spPr bwMode="auto">
          <a:xfrm>
            <a:off x="6870700" y="462597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0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1 h 22"/>
              <a:gd name="T16" fmla="*/ 1 w 22"/>
              <a:gd name="T17" fmla="*/ 5 h 22"/>
              <a:gd name="T18" fmla="*/ 0 w 22"/>
              <a:gd name="T19" fmla="*/ 10 h 22"/>
              <a:gd name="T20" fmla="*/ 1 w 22"/>
              <a:gd name="T21" fmla="*/ 17 h 22"/>
              <a:gd name="T22" fmla="*/ 7 w 22"/>
              <a:gd name="T23" fmla="*/ 6 h 22"/>
              <a:gd name="T24" fmla="*/ 11 w 22"/>
              <a:gd name="T25" fmla="*/ 4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7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8"/>
                  <a:pt x="4" y="20"/>
                  <a:pt x="5" y="20"/>
                </a:cubicBezTo>
                <a:cubicBezTo>
                  <a:pt x="7" y="21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8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9"/>
                  <a:pt x="0" y="10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9"/>
                  <a:pt x="16" y="11"/>
                </a:cubicBezTo>
                <a:cubicBezTo>
                  <a:pt x="16" y="13"/>
                  <a:pt x="15" y="14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1642">
            <a:extLst>
              <a:ext uri="{FF2B5EF4-FFF2-40B4-BE49-F238E27FC236}">
                <a16:creationId xmlns:a16="http://schemas.microsoft.com/office/drawing/2014/main" id="{5D26061A-3278-802D-EE8E-22B1E42C5A42}"/>
              </a:ext>
            </a:extLst>
          </p:cNvPr>
          <p:cNvSpPr>
            <a:spLocks/>
          </p:cNvSpPr>
          <p:nvPr/>
        </p:nvSpPr>
        <p:spPr bwMode="auto">
          <a:xfrm>
            <a:off x="6927850" y="4625975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6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1643">
            <a:extLst>
              <a:ext uri="{FF2B5EF4-FFF2-40B4-BE49-F238E27FC236}">
                <a16:creationId xmlns:a16="http://schemas.microsoft.com/office/drawing/2014/main" id="{09F2BD1F-B11E-33E4-B405-F6442848822B}"/>
              </a:ext>
            </a:extLst>
          </p:cNvPr>
          <p:cNvSpPr>
            <a:spLocks/>
          </p:cNvSpPr>
          <p:nvPr/>
        </p:nvSpPr>
        <p:spPr bwMode="auto">
          <a:xfrm>
            <a:off x="6959600" y="4608513"/>
            <a:ext cx="44450" cy="63500"/>
          </a:xfrm>
          <a:custGeom>
            <a:avLst/>
            <a:gdLst>
              <a:gd name="T0" fmla="*/ 9 w 28"/>
              <a:gd name="T1" fmla="*/ 40 h 40"/>
              <a:gd name="T2" fmla="*/ 9 w 28"/>
              <a:gd name="T3" fmla="*/ 32 h 40"/>
              <a:gd name="T4" fmla="*/ 13 w 28"/>
              <a:gd name="T5" fmla="*/ 27 h 40"/>
              <a:gd name="T6" fmla="*/ 20 w 28"/>
              <a:gd name="T7" fmla="*/ 40 h 40"/>
              <a:gd name="T8" fmla="*/ 28 w 28"/>
              <a:gd name="T9" fmla="*/ 40 h 40"/>
              <a:gd name="T10" fmla="*/ 17 w 28"/>
              <a:gd name="T11" fmla="*/ 22 h 40"/>
              <a:gd name="T12" fmla="*/ 26 w 28"/>
              <a:gd name="T13" fmla="*/ 11 h 40"/>
              <a:gd name="T14" fmla="*/ 17 w 28"/>
              <a:gd name="T15" fmla="*/ 11 h 40"/>
              <a:gd name="T16" fmla="*/ 9 w 28"/>
              <a:gd name="T17" fmla="*/ 22 h 40"/>
              <a:gd name="T18" fmla="*/ 9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9 w 28"/>
              <a:gd name="T25" fmla="*/ 40 h 40"/>
              <a:gd name="T26" fmla="*/ 9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9" y="40"/>
                </a:moveTo>
                <a:lnTo>
                  <a:pt x="9" y="32"/>
                </a:lnTo>
                <a:lnTo>
                  <a:pt x="13" y="27"/>
                </a:lnTo>
                <a:lnTo>
                  <a:pt x="20" y="40"/>
                </a:lnTo>
                <a:lnTo>
                  <a:pt x="28" y="40"/>
                </a:lnTo>
                <a:lnTo>
                  <a:pt x="17" y="22"/>
                </a:lnTo>
                <a:lnTo>
                  <a:pt x="26" y="11"/>
                </a:lnTo>
                <a:lnTo>
                  <a:pt x="17" y="11"/>
                </a:lnTo>
                <a:lnTo>
                  <a:pt x="9" y="22"/>
                </a:lnTo>
                <a:lnTo>
                  <a:pt x="9" y="0"/>
                </a:lnTo>
                <a:lnTo>
                  <a:pt x="0" y="0"/>
                </a:lnTo>
                <a:lnTo>
                  <a:pt x="0" y="40"/>
                </a:lnTo>
                <a:lnTo>
                  <a:pt x="9" y="40"/>
                </a:lnTo>
                <a:lnTo>
                  <a:pt x="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644">
            <a:extLst>
              <a:ext uri="{FF2B5EF4-FFF2-40B4-BE49-F238E27FC236}">
                <a16:creationId xmlns:a16="http://schemas.microsoft.com/office/drawing/2014/main" id="{42892FD5-B1BB-1A19-4228-B215899D9FBA}"/>
              </a:ext>
            </a:extLst>
          </p:cNvPr>
          <p:cNvSpPr>
            <a:spLocks/>
          </p:cNvSpPr>
          <p:nvPr/>
        </p:nvSpPr>
        <p:spPr bwMode="auto">
          <a:xfrm>
            <a:off x="7010400" y="4608513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1645">
            <a:extLst>
              <a:ext uri="{FF2B5EF4-FFF2-40B4-BE49-F238E27FC236}">
                <a16:creationId xmlns:a16="http://schemas.microsoft.com/office/drawing/2014/main" id="{58901F99-6A11-F814-8935-1007EEEA7641}"/>
              </a:ext>
            </a:extLst>
          </p:cNvPr>
          <p:cNvSpPr>
            <a:spLocks noEditPoints="1"/>
          </p:cNvSpPr>
          <p:nvPr/>
        </p:nvSpPr>
        <p:spPr bwMode="auto">
          <a:xfrm>
            <a:off x="7031038" y="462597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4 h 22"/>
              <a:gd name="T4" fmla="*/ 12 w 19"/>
              <a:gd name="T5" fmla="*/ 5 h 22"/>
              <a:gd name="T6" fmla="*/ 13 w 19"/>
              <a:gd name="T7" fmla="*/ 7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0 h 22"/>
              <a:gd name="T14" fmla="*/ 1 w 19"/>
              <a:gd name="T15" fmla="*/ 12 h 22"/>
              <a:gd name="T16" fmla="*/ 0 w 19"/>
              <a:gd name="T17" fmla="*/ 15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1 h 22"/>
              <a:gd name="T30" fmla="*/ 19 w 19"/>
              <a:gd name="T31" fmla="*/ 21 h 22"/>
              <a:gd name="T32" fmla="*/ 18 w 19"/>
              <a:gd name="T33" fmla="*/ 18 h 22"/>
              <a:gd name="T34" fmla="*/ 18 w 19"/>
              <a:gd name="T35" fmla="*/ 14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1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2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2 h 22"/>
              <a:gd name="T68" fmla="*/ 13 w 19"/>
              <a:gd name="T69" fmla="*/ 11 h 22"/>
              <a:gd name="T70" fmla="*/ 13 w 19"/>
              <a:gd name="T71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1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9" y="21"/>
                  <a:pt x="10" y="21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19"/>
                  <a:pt x="13" y="19"/>
                  <a:pt x="13" y="20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8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5"/>
                  <a:pt x="7" y="5"/>
                </a:cubicBezTo>
                <a:close/>
                <a:moveTo>
                  <a:pt x="13" y="12"/>
                </a:moveTo>
                <a:cubicBezTo>
                  <a:pt x="13" y="14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6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1" y="12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1646">
            <a:extLst>
              <a:ext uri="{FF2B5EF4-FFF2-40B4-BE49-F238E27FC236}">
                <a16:creationId xmlns:a16="http://schemas.microsoft.com/office/drawing/2014/main" id="{AB822A85-96F2-740A-FAA3-1EDDB581B6E5}"/>
              </a:ext>
            </a:extLst>
          </p:cNvPr>
          <p:cNvSpPr>
            <a:spLocks/>
          </p:cNvSpPr>
          <p:nvPr/>
        </p:nvSpPr>
        <p:spPr bwMode="auto">
          <a:xfrm>
            <a:off x="7081838" y="4625975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6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647">
            <a:extLst>
              <a:ext uri="{FF2B5EF4-FFF2-40B4-BE49-F238E27FC236}">
                <a16:creationId xmlns:a16="http://schemas.microsoft.com/office/drawing/2014/main" id="{86B19AA2-A3AB-78BD-68D0-5120F4D9EB24}"/>
              </a:ext>
            </a:extLst>
          </p:cNvPr>
          <p:cNvSpPr>
            <a:spLocks noEditPoints="1"/>
          </p:cNvSpPr>
          <p:nvPr/>
        </p:nvSpPr>
        <p:spPr bwMode="auto">
          <a:xfrm>
            <a:off x="7116763" y="4608513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648">
            <a:extLst>
              <a:ext uri="{FF2B5EF4-FFF2-40B4-BE49-F238E27FC236}">
                <a16:creationId xmlns:a16="http://schemas.microsoft.com/office/drawing/2014/main" id="{BA6F160F-3C47-B8AC-DBCB-5CCFADC4BB84}"/>
              </a:ext>
            </a:extLst>
          </p:cNvPr>
          <p:cNvSpPr>
            <a:spLocks/>
          </p:cNvSpPr>
          <p:nvPr/>
        </p:nvSpPr>
        <p:spPr bwMode="auto">
          <a:xfrm>
            <a:off x="7142163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3 w 19"/>
              <a:gd name="T33" fmla="*/ 11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1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1649">
            <a:extLst>
              <a:ext uri="{FF2B5EF4-FFF2-40B4-BE49-F238E27FC236}">
                <a16:creationId xmlns:a16="http://schemas.microsoft.com/office/drawing/2014/main" id="{6CA378F1-8E94-3825-7A0B-404632C33F6E}"/>
              </a:ext>
            </a:extLst>
          </p:cNvPr>
          <p:cNvSpPr>
            <a:spLocks noEditPoints="1"/>
          </p:cNvSpPr>
          <p:nvPr/>
        </p:nvSpPr>
        <p:spPr bwMode="auto">
          <a:xfrm>
            <a:off x="7191375" y="4625975"/>
            <a:ext cx="44450" cy="65088"/>
          </a:xfrm>
          <a:custGeom>
            <a:avLst/>
            <a:gdLst>
              <a:gd name="T0" fmla="*/ 1 w 20"/>
              <a:gd name="T1" fmla="*/ 23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29 h 30"/>
              <a:gd name="T8" fmla="*/ 18 w 20"/>
              <a:gd name="T9" fmla="*/ 27 h 30"/>
              <a:gd name="T10" fmla="*/ 20 w 20"/>
              <a:gd name="T11" fmla="*/ 25 h 30"/>
              <a:gd name="T12" fmla="*/ 20 w 20"/>
              <a:gd name="T13" fmla="*/ 19 h 30"/>
              <a:gd name="T14" fmla="*/ 20 w 20"/>
              <a:gd name="T15" fmla="*/ 0 h 30"/>
              <a:gd name="T16" fmla="*/ 15 w 20"/>
              <a:gd name="T17" fmla="*/ 0 h 30"/>
              <a:gd name="T18" fmla="*/ 15 w 20"/>
              <a:gd name="T19" fmla="*/ 3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1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3 h 30"/>
              <a:gd name="T36" fmla="*/ 13 w 20"/>
              <a:gd name="T37" fmla="*/ 25 h 30"/>
              <a:gd name="T38" fmla="*/ 10 w 20"/>
              <a:gd name="T39" fmla="*/ 25 h 30"/>
              <a:gd name="T40" fmla="*/ 8 w 20"/>
              <a:gd name="T41" fmla="*/ 25 h 30"/>
              <a:gd name="T42" fmla="*/ 7 w 20"/>
              <a:gd name="T43" fmla="*/ 23 h 30"/>
              <a:gd name="T44" fmla="*/ 1 w 20"/>
              <a:gd name="T45" fmla="*/ 23 h 30"/>
              <a:gd name="T46" fmla="*/ 1 w 20"/>
              <a:gd name="T47" fmla="*/ 23 h 30"/>
              <a:gd name="T48" fmla="*/ 1 w 20"/>
              <a:gd name="T49" fmla="*/ 23 h 30"/>
              <a:gd name="T50" fmla="*/ 7 w 20"/>
              <a:gd name="T51" fmla="*/ 6 h 30"/>
              <a:gd name="T52" fmla="*/ 10 w 20"/>
              <a:gd name="T53" fmla="*/ 4 h 30"/>
              <a:gd name="T54" fmla="*/ 14 w 20"/>
              <a:gd name="T55" fmla="*/ 6 h 30"/>
              <a:gd name="T56" fmla="*/ 15 w 20"/>
              <a:gd name="T57" fmla="*/ 10 h 30"/>
              <a:gd name="T58" fmla="*/ 14 w 20"/>
              <a:gd name="T59" fmla="*/ 15 h 30"/>
              <a:gd name="T60" fmla="*/ 10 w 20"/>
              <a:gd name="T61" fmla="*/ 17 h 30"/>
              <a:gd name="T62" fmla="*/ 7 w 20"/>
              <a:gd name="T63" fmla="*/ 15 h 30"/>
              <a:gd name="T64" fmla="*/ 6 w 20"/>
              <a:gd name="T65" fmla="*/ 10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3"/>
                </a:moveTo>
                <a:cubicBezTo>
                  <a:pt x="1" y="25"/>
                  <a:pt x="1" y="27"/>
                  <a:pt x="3" y="28"/>
                </a:cubicBezTo>
                <a:cubicBezTo>
                  <a:pt x="4" y="29"/>
                  <a:pt x="7" y="30"/>
                  <a:pt x="10" y="30"/>
                </a:cubicBezTo>
                <a:cubicBezTo>
                  <a:pt x="12" y="30"/>
                  <a:pt x="14" y="29"/>
                  <a:pt x="15" y="29"/>
                </a:cubicBezTo>
                <a:cubicBezTo>
                  <a:pt x="16" y="29"/>
                  <a:pt x="17" y="28"/>
                  <a:pt x="18" y="27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3"/>
                  <a:pt x="20" y="22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5"/>
                  <a:pt x="7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0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3"/>
                  <a:pt x="6" y="10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Line 1650">
            <a:extLst>
              <a:ext uri="{FF2B5EF4-FFF2-40B4-BE49-F238E27FC236}">
                <a16:creationId xmlns:a16="http://schemas.microsoft.com/office/drawing/2014/main" id="{4888B173-6E64-09FB-4E1E-ACFF2F7D0BD9}"/>
              </a:ext>
            </a:extLst>
          </p:cNvPr>
          <p:cNvSpPr>
            <a:spLocks noChangeShapeType="1"/>
          </p:cNvSpPr>
          <p:nvPr/>
        </p:nvSpPr>
        <p:spPr bwMode="auto">
          <a:xfrm>
            <a:off x="6637338" y="4829175"/>
            <a:ext cx="260350" cy="0"/>
          </a:xfrm>
          <a:prstGeom prst="line">
            <a:avLst/>
          </a:prstGeom>
          <a:noFill/>
          <a:ln w="4763" cap="rnd">
            <a:solidFill>
              <a:srgbClr val="A9AB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1651">
            <a:extLst>
              <a:ext uri="{FF2B5EF4-FFF2-40B4-BE49-F238E27FC236}">
                <a16:creationId xmlns:a16="http://schemas.microsoft.com/office/drawing/2014/main" id="{B854552D-B206-BF6F-42F7-B83DC4DC9B6B}"/>
              </a:ext>
            </a:extLst>
          </p:cNvPr>
          <p:cNvSpPr>
            <a:spLocks/>
          </p:cNvSpPr>
          <p:nvPr/>
        </p:nvSpPr>
        <p:spPr bwMode="auto">
          <a:xfrm>
            <a:off x="6951663" y="4802188"/>
            <a:ext cx="52388" cy="60325"/>
          </a:xfrm>
          <a:custGeom>
            <a:avLst/>
            <a:gdLst>
              <a:gd name="T0" fmla="*/ 5 w 33"/>
              <a:gd name="T1" fmla="*/ 38 h 38"/>
              <a:gd name="T2" fmla="*/ 5 w 33"/>
              <a:gd name="T3" fmla="*/ 24 h 38"/>
              <a:gd name="T4" fmla="*/ 11 w 33"/>
              <a:gd name="T5" fmla="*/ 19 h 38"/>
              <a:gd name="T6" fmla="*/ 26 w 33"/>
              <a:gd name="T7" fmla="*/ 38 h 38"/>
              <a:gd name="T8" fmla="*/ 33 w 33"/>
              <a:gd name="T9" fmla="*/ 38 h 38"/>
              <a:gd name="T10" fmla="*/ 15 w 33"/>
              <a:gd name="T11" fmla="*/ 15 h 38"/>
              <a:gd name="T12" fmla="*/ 31 w 33"/>
              <a:gd name="T13" fmla="*/ 0 h 38"/>
              <a:gd name="T14" fmla="*/ 25 w 33"/>
              <a:gd name="T15" fmla="*/ 0 h 38"/>
              <a:gd name="T16" fmla="*/ 5 w 33"/>
              <a:gd name="T17" fmla="*/ 19 h 38"/>
              <a:gd name="T18" fmla="*/ 5 w 33"/>
              <a:gd name="T19" fmla="*/ 0 h 38"/>
              <a:gd name="T20" fmla="*/ 0 w 33"/>
              <a:gd name="T21" fmla="*/ 0 h 38"/>
              <a:gd name="T22" fmla="*/ 0 w 33"/>
              <a:gd name="T23" fmla="*/ 38 h 38"/>
              <a:gd name="T24" fmla="*/ 5 w 33"/>
              <a:gd name="T25" fmla="*/ 38 h 38"/>
              <a:gd name="T26" fmla="*/ 5 w 33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38">
                <a:moveTo>
                  <a:pt x="5" y="38"/>
                </a:moveTo>
                <a:lnTo>
                  <a:pt x="5" y="24"/>
                </a:lnTo>
                <a:lnTo>
                  <a:pt x="11" y="19"/>
                </a:lnTo>
                <a:lnTo>
                  <a:pt x="26" y="38"/>
                </a:lnTo>
                <a:lnTo>
                  <a:pt x="33" y="38"/>
                </a:lnTo>
                <a:lnTo>
                  <a:pt x="15" y="15"/>
                </a:lnTo>
                <a:lnTo>
                  <a:pt x="31" y="0"/>
                </a:lnTo>
                <a:lnTo>
                  <a:pt x="25" y="0"/>
                </a:lnTo>
                <a:lnTo>
                  <a:pt x="5" y="19"/>
                </a:lnTo>
                <a:lnTo>
                  <a:pt x="5" y="0"/>
                </a:lnTo>
                <a:lnTo>
                  <a:pt x="0" y="0"/>
                </a:lnTo>
                <a:lnTo>
                  <a:pt x="0" y="38"/>
                </a:lnTo>
                <a:lnTo>
                  <a:pt x="5" y="38"/>
                </a:lnTo>
                <a:lnTo>
                  <a:pt x="5" y="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1652">
            <a:extLst>
              <a:ext uri="{FF2B5EF4-FFF2-40B4-BE49-F238E27FC236}">
                <a16:creationId xmlns:a16="http://schemas.microsoft.com/office/drawing/2014/main" id="{14C1B6DC-CE48-34E7-B1D0-BFF250E04C08}"/>
              </a:ext>
            </a:extLst>
          </p:cNvPr>
          <p:cNvSpPr>
            <a:spLocks noEditPoints="1"/>
          </p:cNvSpPr>
          <p:nvPr/>
        </p:nvSpPr>
        <p:spPr bwMode="auto">
          <a:xfrm>
            <a:off x="7005638" y="4816475"/>
            <a:ext cx="42863" cy="47625"/>
          </a:xfrm>
          <a:custGeom>
            <a:avLst/>
            <a:gdLst>
              <a:gd name="T0" fmla="*/ 3 w 20"/>
              <a:gd name="T1" fmla="*/ 19 h 22"/>
              <a:gd name="T2" fmla="*/ 10 w 20"/>
              <a:gd name="T3" fmla="*/ 22 h 22"/>
              <a:gd name="T4" fmla="*/ 15 w 20"/>
              <a:gd name="T5" fmla="*/ 21 h 22"/>
              <a:gd name="T6" fmla="*/ 18 w 20"/>
              <a:gd name="T7" fmla="*/ 17 h 22"/>
              <a:gd name="T8" fmla="*/ 20 w 20"/>
              <a:gd name="T9" fmla="*/ 11 h 22"/>
              <a:gd name="T10" fmla="*/ 17 w 20"/>
              <a:gd name="T11" fmla="*/ 3 h 22"/>
              <a:gd name="T12" fmla="*/ 10 w 20"/>
              <a:gd name="T13" fmla="*/ 0 h 22"/>
              <a:gd name="T14" fmla="*/ 3 w 20"/>
              <a:gd name="T15" fmla="*/ 2 h 22"/>
              <a:gd name="T16" fmla="*/ 0 w 20"/>
              <a:gd name="T17" fmla="*/ 11 h 22"/>
              <a:gd name="T18" fmla="*/ 3 w 20"/>
              <a:gd name="T19" fmla="*/ 19 h 22"/>
              <a:gd name="T20" fmla="*/ 5 w 20"/>
              <a:gd name="T21" fmla="*/ 5 h 22"/>
              <a:gd name="T22" fmla="*/ 10 w 20"/>
              <a:gd name="T23" fmla="*/ 3 h 22"/>
              <a:gd name="T24" fmla="*/ 14 w 20"/>
              <a:gd name="T25" fmla="*/ 5 h 22"/>
              <a:gd name="T26" fmla="*/ 16 w 20"/>
              <a:gd name="T27" fmla="*/ 11 h 22"/>
              <a:gd name="T28" fmla="*/ 14 w 20"/>
              <a:gd name="T29" fmla="*/ 17 h 22"/>
              <a:gd name="T30" fmla="*/ 10 w 20"/>
              <a:gd name="T31" fmla="*/ 19 h 22"/>
              <a:gd name="T32" fmla="*/ 5 w 20"/>
              <a:gd name="T33" fmla="*/ 17 h 22"/>
              <a:gd name="T34" fmla="*/ 4 w 20"/>
              <a:gd name="T35" fmla="*/ 11 h 22"/>
              <a:gd name="T36" fmla="*/ 5 w 20"/>
              <a:gd name="T37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" h="22">
                <a:moveTo>
                  <a:pt x="3" y="19"/>
                </a:moveTo>
                <a:cubicBezTo>
                  <a:pt x="5" y="21"/>
                  <a:pt x="7" y="22"/>
                  <a:pt x="10" y="22"/>
                </a:cubicBezTo>
                <a:cubicBezTo>
                  <a:pt x="12" y="22"/>
                  <a:pt x="13" y="21"/>
                  <a:pt x="15" y="21"/>
                </a:cubicBezTo>
                <a:cubicBezTo>
                  <a:pt x="16" y="20"/>
                  <a:pt x="18" y="19"/>
                  <a:pt x="18" y="17"/>
                </a:cubicBezTo>
                <a:cubicBezTo>
                  <a:pt x="19" y="15"/>
                  <a:pt x="20" y="13"/>
                  <a:pt x="20" y="11"/>
                </a:cubicBezTo>
                <a:cubicBezTo>
                  <a:pt x="20" y="7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2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lose/>
                <a:moveTo>
                  <a:pt x="5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6" y="8"/>
                  <a:pt x="16" y="11"/>
                </a:cubicBezTo>
                <a:cubicBezTo>
                  <a:pt x="16" y="14"/>
                  <a:pt x="15" y="16"/>
                  <a:pt x="14" y="17"/>
                </a:cubicBezTo>
                <a:cubicBezTo>
                  <a:pt x="13" y="18"/>
                  <a:pt x="12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4" y="11"/>
                </a:cubicBezTo>
                <a:cubicBezTo>
                  <a:pt x="4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1653">
            <a:extLst>
              <a:ext uri="{FF2B5EF4-FFF2-40B4-BE49-F238E27FC236}">
                <a16:creationId xmlns:a16="http://schemas.microsoft.com/office/drawing/2014/main" id="{6FAFFCD4-FAFF-BBD1-E989-BC9ACEE24183}"/>
              </a:ext>
            </a:extLst>
          </p:cNvPr>
          <p:cNvSpPr>
            <a:spLocks/>
          </p:cNvSpPr>
          <p:nvPr/>
        </p:nvSpPr>
        <p:spPr bwMode="auto">
          <a:xfrm>
            <a:off x="7058025" y="4816475"/>
            <a:ext cx="60325" cy="46038"/>
          </a:xfrm>
          <a:custGeom>
            <a:avLst/>
            <a:gdLst>
              <a:gd name="T0" fmla="*/ 3 w 28"/>
              <a:gd name="T1" fmla="*/ 21 h 21"/>
              <a:gd name="T2" fmla="*/ 3 w 28"/>
              <a:gd name="T3" fmla="*/ 11 h 21"/>
              <a:gd name="T4" fmla="*/ 4 w 28"/>
              <a:gd name="T5" fmla="*/ 6 h 21"/>
              <a:gd name="T6" fmla="*/ 6 w 28"/>
              <a:gd name="T7" fmla="*/ 4 h 21"/>
              <a:gd name="T8" fmla="*/ 8 w 28"/>
              <a:gd name="T9" fmla="*/ 3 h 21"/>
              <a:gd name="T10" fmla="*/ 11 w 28"/>
              <a:gd name="T11" fmla="*/ 4 h 21"/>
              <a:gd name="T12" fmla="*/ 12 w 28"/>
              <a:gd name="T13" fmla="*/ 8 h 21"/>
              <a:gd name="T14" fmla="*/ 12 w 28"/>
              <a:gd name="T15" fmla="*/ 21 h 21"/>
              <a:gd name="T16" fmla="*/ 16 w 28"/>
              <a:gd name="T17" fmla="*/ 21 h 21"/>
              <a:gd name="T18" fmla="*/ 16 w 28"/>
              <a:gd name="T19" fmla="*/ 9 h 21"/>
              <a:gd name="T20" fmla="*/ 17 w 28"/>
              <a:gd name="T21" fmla="*/ 5 h 21"/>
              <a:gd name="T22" fmla="*/ 21 w 28"/>
              <a:gd name="T23" fmla="*/ 3 h 21"/>
              <a:gd name="T24" fmla="*/ 23 w 28"/>
              <a:gd name="T25" fmla="*/ 4 h 21"/>
              <a:gd name="T26" fmla="*/ 24 w 28"/>
              <a:gd name="T27" fmla="*/ 5 h 21"/>
              <a:gd name="T28" fmla="*/ 25 w 28"/>
              <a:gd name="T29" fmla="*/ 8 h 21"/>
              <a:gd name="T30" fmla="*/ 25 w 28"/>
              <a:gd name="T31" fmla="*/ 21 h 21"/>
              <a:gd name="T32" fmla="*/ 28 w 28"/>
              <a:gd name="T33" fmla="*/ 21 h 21"/>
              <a:gd name="T34" fmla="*/ 28 w 28"/>
              <a:gd name="T35" fmla="*/ 7 h 21"/>
              <a:gd name="T36" fmla="*/ 26 w 28"/>
              <a:gd name="T37" fmla="*/ 2 h 21"/>
              <a:gd name="T38" fmla="*/ 22 w 28"/>
              <a:gd name="T39" fmla="*/ 0 h 21"/>
              <a:gd name="T40" fmla="*/ 15 w 28"/>
              <a:gd name="T41" fmla="*/ 4 h 21"/>
              <a:gd name="T42" fmla="*/ 13 w 28"/>
              <a:gd name="T43" fmla="*/ 1 h 21"/>
              <a:gd name="T44" fmla="*/ 9 w 28"/>
              <a:gd name="T45" fmla="*/ 0 h 21"/>
              <a:gd name="T46" fmla="*/ 6 w 28"/>
              <a:gd name="T47" fmla="*/ 1 h 21"/>
              <a:gd name="T48" fmla="*/ 3 w 28"/>
              <a:gd name="T49" fmla="*/ 3 h 21"/>
              <a:gd name="T50" fmla="*/ 3 w 28"/>
              <a:gd name="T51" fmla="*/ 1 h 21"/>
              <a:gd name="T52" fmla="*/ 0 w 28"/>
              <a:gd name="T53" fmla="*/ 1 h 21"/>
              <a:gd name="T54" fmla="*/ 0 w 28"/>
              <a:gd name="T55" fmla="*/ 21 h 21"/>
              <a:gd name="T56" fmla="*/ 3 w 28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1">
                <a:moveTo>
                  <a:pt x="3" y="21"/>
                </a:moveTo>
                <a:cubicBezTo>
                  <a:pt x="3" y="11"/>
                  <a:pt x="3" y="11"/>
                  <a:pt x="3" y="11"/>
                </a:cubicBezTo>
                <a:cubicBezTo>
                  <a:pt x="3" y="9"/>
                  <a:pt x="3" y="7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7" y="3"/>
                  <a:pt x="7" y="3"/>
                  <a:pt x="8" y="3"/>
                </a:cubicBezTo>
                <a:cubicBezTo>
                  <a:pt x="10" y="3"/>
                  <a:pt x="11" y="4"/>
                  <a:pt x="11" y="4"/>
                </a:cubicBezTo>
                <a:cubicBezTo>
                  <a:pt x="12" y="5"/>
                  <a:pt x="12" y="6"/>
                  <a:pt x="12" y="8"/>
                </a:cubicBezTo>
                <a:cubicBezTo>
                  <a:pt x="12" y="21"/>
                  <a:pt x="12" y="21"/>
                  <a:pt x="1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6" y="6"/>
                  <a:pt x="17" y="5"/>
                </a:cubicBezTo>
                <a:cubicBezTo>
                  <a:pt x="18" y="4"/>
                  <a:pt x="19" y="3"/>
                  <a:pt x="21" y="3"/>
                </a:cubicBezTo>
                <a:cubicBezTo>
                  <a:pt x="22" y="3"/>
                  <a:pt x="22" y="3"/>
                  <a:pt x="23" y="4"/>
                </a:cubicBezTo>
                <a:cubicBezTo>
                  <a:pt x="24" y="4"/>
                  <a:pt x="24" y="5"/>
                  <a:pt x="24" y="5"/>
                </a:cubicBezTo>
                <a:cubicBezTo>
                  <a:pt x="24" y="6"/>
                  <a:pt x="25" y="7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5"/>
                  <a:pt x="28" y="3"/>
                  <a:pt x="26" y="2"/>
                </a:cubicBezTo>
                <a:cubicBezTo>
                  <a:pt x="25" y="1"/>
                  <a:pt x="24" y="0"/>
                  <a:pt x="22" y="0"/>
                </a:cubicBezTo>
                <a:cubicBezTo>
                  <a:pt x="19" y="0"/>
                  <a:pt x="17" y="1"/>
                  <a:pt x="15" y="4"/>
                </a:cubicBezTo>
                <a:cubicBezTo>
                  <a:pt x="15" y="3"/>
                  <a:pt x="14" y="2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4" y="2"/>
                  <a:pt x="4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1654">
            <a:extLst>
              <a:ext uri="{FF2B5EF4-FFF2-40B4-BE49-F238E27FC236}">
                <a16:creationId xmlns:a16="http://schemas.microsoft.com/office/drawing/2014/main" id="{A384E73A-1C2F-E546-5A0F-B72483018E08}"/>
              </a:ext>
            </a:extLst>
          </p:cNvPr>
          <p:cNvSpPr>
            <a:spLocks/>
          </p:cNvSpPr>
          <p:nvPr/>
        </p:nvSpPr>
        <p:spPr bwMode="auto">
          <a:xfrm>
            <a:off x="7129463" y="4816475"/>
            <a:ext cx="61913" cy="46038"/>
          </a:xfrm>
          <a:custGeom>
            <a:avLst/>
            <a:gdLst>
              <a:gd name="T0" fmla="*/ 4 w 29"/>
              <a:gd name="T1" fmla="*/ 21 h 21"/>
              <a:gd name="T2" fmla="*/ 4 w 29"/>
              <a:gd name="T3" fmla="*/ 11 h 21"/>
              <a:gd name="T4" fmla="*/ 4 w 29"/>
              <a:gd name="T5" fmla="*/ 6 h 21"/>
              <a:gd name="T6" fmla="*/ 6 w 29"/>
              <a:gd name="T7" fmla="*/ 4 h 21"/>
              <a:gd name="T8" fmla="*/ 9 w 29"/>
              <a:gd name="T9" fmla="*/ 3 h 21"/>
              <a:gd name="T10" fmla="*/ 12 w 29"/>
              <a:gd name="T11" fmla="*/ 4 h 21"/>
              <a:gd name="T12" fmla="*/ 13 w 29"/>
              <a:gd name="T13" fmla="*/ 8 h 21"/>
              <a:gd name="T14" fmla="*/ 13 w 29"/>
              <a:gd name="T15" fmla="*/ 21 h 21"/>
              <a:gd name="T16" fmla="*/ 16 w 29"/>
              <a:gd name="T17" fmla="*/ 21 h 21"/>
              <a:gd name="T18" fmla="*/ 16 w 29"/>
              <a:gd name="T19" fmla="*/ 9 h 21"/>
              <a:gd name="T20" fmla="*/ 18 w 29"/>
              <a:gd name="T21" fmla="*/ 5 h 21"/>
              <a:gd name="T22" fmla="*/ 21 w 29"/>
              <a:gd name="T23" fmla="*/ 3 h 21"/>
              <a:gd name="T24" fmla="*/ 24 w 29"/>
              <a:gd name="T25" fmla="*/ 4 h 21"/>
              <a:gd name="T26" fmla="*/ 25 w 29"/>
              <a:gd name="T27" fmla="*/ 5 h 21"/>
              <a:gd name="T28" fmla="*/ 25 w 29"/>
              <a:gd name="T29" fmla="*/ 8 h 21"/>
              <a:gd name="T30" fmla="*/ 25 w 29"/>
              <a:gd name="T31" fmla="*/ 21 h 21"/>
              <a:gd name="T32" fmla="*/ 29 w 29"/>
              <a:gd name="T33" fmla="*/ 21 h 21"/>
              <a:gd name="T34" fmla="*/ 29 w 29"/>
              <a:gd name="T35" fmla="*/ 7 h 21"/>
              <a:gd name="T36" fmla="*/ 27 w 29"/>
              <a:gd name="T37" fmla="*/ 2 h 21"/>
              <a:gd name="T38" fmla="*/ 22 w 29"/>
              <a:gd name="T39" fmla="*/ 0 h 21"/>
              <a:gd name="T40" fmla="*/ 16 w 29"/>
              <a:gd name="T41" fmla="*/ 4 h 21"/>
              <a:gd name="T42" fmla="*/ 14 w 29"/>
              <a:gd name="T43" fmla="*/ 1 h 21"/>
              <a:gd name="T44" fmla="*/ 10 w 29"/>
              <a:gd name="T45" fmla="*/ 0 h 21"/>
              <a:gd name="T46" fmla="*/ 6 w 29"/>
              <a:gd name="T47" fmla="*/ 1 h 21"/>
              <a:gd name="T48" fmla="*/ 4 w 29"/>
              <a:gd name="T49" fmla="*/ 3 h 21"/>
              <a:gd name="T50" fmla="*/ 4 w 29"/>
              <a:gd name="T51" fmla="*/ 1 h 21"/>
              <a:gd name="T52" fmla="*/ 0 w 29"/>
              <a:gd name="T53" fmla="*/ 1 h 21"/>
              <a:gd name="T54" fmla="*/ 0 w 29"/>
              <a:gd name="T55" fmla="*/ 21 h 21"/>
              <a:gd name="T56" fmla="*/ 4 w 29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21">
                <a:moveTo>
                  <a:pt x="4" y="21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7"/>
                  <a:pt x="4" y="6"/>
                </a:cubicBezTo>
                <a:cubicBezTo>
                  <a:pt x="5" y="5"/>
                  <a:pt x="5" y="4"/>
                  <a:pt x="6" y="4"/>
                </a:cubicBezTo>
                <a:cubicBezTo>
                  <a:pt x="7" y="3"/>
                  <a:pt x="8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2" y="5"/>
                  <a:pt x="13" y="6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7" y="6"/>
                  <a:pt x="18" y="5"/>
                </a:cubicBezTo>
                <a:cubicBezTo>
                  <a:pt x="19" y="4"/>
                  <a:pt x="20" y="3"/>
                  <a:pt x="21" y="3"/>
                </a:cubicBezTo>
                <a:cubicBezTo>
                  <a:pt x="22" y="3"/>
                  <a:pt x="23" y="3"/>
                  <a:pt x="24" y="4"/>
                </a:cubicBezTo>
                <a:cubicBezTo>
                  <a:pt x="24" y="4"/>
                  <a:pt x="25" y="5"/>
                  <a:pt x="25" y="5"/>
                </a:cubicBezTo>
                <a:cubicBezTo>
                  <a:pt x="25" y="6"/>
                  <a:pt x="25" y="7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5"/>
                  <a:pt x="28" y="3"/>
                  <a:pt x="27" y="2"/>
                </a:cubicBezTo>
                <a:cubicBezTo>
                  <a:pt x="26" y="1"/>
                  <a:pt x="24" y="0"/>
                  <a:pt x="22" y="0"/>
                </a:cubicBezTo>
                <a:cubicBezTo>
                  <a:pt x="20" y="0"/>
                  <a:pt x="17" y="1"/>
                  <a:pt x="16" y="4"/>
                </a:cubicBezTo>
                <a:cubicBezTo>
                  <a:pt x="15" y="3"/>
                  <a:pt x="15" y="2"/>
                  <a:pt x="14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2"/>
                  <a:pt x="4" y="2"/>
                  <a:pt x="4" y="3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1655">
            <a:extLst>
              <a:ext uri="{FF2B5EF4-FFF2-40B4-BE49-F238E27FC236}">
                <a16:creationId xmlns:a16="http://schemas.microsoft.com/office/drawing/2014/main" id="{DE5791B9-DA74-8E87-826A-DDF04C02CBB4}"/>
              </a:ext>
            </a:extLst>
          </p:cNvPr>
          <p:cNvSpPr>
            <a:spLocks/>
          </p:cNvSpPr>
          <p:nvPr/>
        </p:nvSpPr>
        <p:spPr bwMode="auto">
          <a:xfrm>
            <a:off x="7202488" y="4818063"/>
            <a:ext cx="36513" cy="46038"/>
          </a:xfrm>
          <a:custGeom>
            <a:avLst/>
            <a:gdLst>
              <a:gd name="T0" fmla="*/ 17 w 17"/>
              <a:gd name="T1" fmla="*/ 20 h 21"/>
              <a:gd name="T2" fmla="*/ 17 w 17"/>
              <a:gd name="T3" fmla="*/ 0 h 21"/>
              <a:gd name="T4" fmla="*/ 13 w 17"/>
              <a:gd name="T5" fmla="*/ 0 h 21"/>
              <a:gd name="T6" fmla="*/ 13 w 17"/>
              <a:gd name="T7" fmla="*/ 11 h 21"/>
              <a:gd name="T8" fmla="*/ 13 w 17"/>
              <a:gd name="T9" fmla="*/ 15 h 21"/>
              <a:gd name="T10" fmla="*/ 11 w 17"/>
              <a:gd name="T11" fmla="*/ 17 h 21"/>
              <a:gd name="T12" fmla="*/ 8 w 17"/>
              <a:gd name="T13" fmla="*/ 18 h 21"/>
              <a:gd name="T14" fmla="*/ 5 w 17"/>
              <a:gd name="T15" fmla="*/ 17 h 21"/>
              <a:gd name="T16" fmla="*/ 4 w 17"/>
              <a:gd name="T17" fmla="*/ 15 h 21"/>
              <a:gd name="T18" fmla="*/ 3 w 17"/>
              <a:gd name="T19" fmla="*/ 11 h 21"/>
              <a:gd name="T20" fmla="*/ 3 w 17"/>
              <a:gd name="T21" fmla="*/ 0 h 21"/>
              <a:gd name="T22" fmla="*/ 0 w 17"/>
              <a:gd name="T23" fmla="*/ 0 h 21"/>
              <a:gd name="T24" fmla="*/ 0 w 17"/>
              <a:gd name="T25" fmla="*/ 12 h 21"/>
              <a:gd name="T26" fmla="*/ 0 w 17"/>
              <a:gd name="T27" fmla="*/ 16 h 21"/>
              <a:gd name="T28" fmla="*/ 1 w 17"/>
              <a:gd name="T29" fmla="*/ 18 h 21"/>
              <a:gd name="T30" fmla="*/ 4 w 17"/>
              <a:gd name="T31" fmla="*/ 20 h 21"/>
              <a:gd name="T32" fmla="*/ 7 w 17"/>
              <a:gd name="T33" fmla="*/ 21 h 21"/>
              <a:gd name="T34" fmla="*/ 14 w 17"/>
              <a:gd name="T35" fmla="*/ 17 h 21"/>
              <a:gd name="T36" fmla="*/ 14 w 17"/>
              <a:gd name="T37" fmla="*/ 20 h 21"/>
              <a:gd name="T38" fmla="*/ 17 w 17"/>
              <a:gd name="T39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21">
                <a:moveTo>
                  <a:pt x="17" y="20"/>
                </a:move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2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8"/>
                  <a:pt x="9" y="18"/>
                  <a:pt x="8" y="18"/>
                </a:cubicBezTo>
                <a:cubicBezTo>
                  <a:pt x="7" y="18"/>
                  <a:pt x="6" y="18"/>
                  <a:pt x="5" y="17"/>
                </a:cubicBezTo>
                <a:cubicBezTo>
                  <a:pt x="4" y="17"/>
                  <a:pt x="4" y="16"/>
                  <a:pt x="4" y="15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0" y="15"/>
                  <a:pt x="0" y="16"/>
                </a:cubicBezTo>
                <a:cubicBezTo>
                  <a:pt x="0" y="17"/>
                  <a:pt x="1" y="18"/>
                  <a:pt x="1" y="18"/>
                </a:cubicBezTo>
                <a:cubicBezTo>
                  <a:pt x="2" y="19"/>
                  <a:pt x="2" y="20"/>
                  <a:pt x="4" y="20"/>
                </a:cubicBezTo>
                <a:cubicBezTo>
                  <a:pt x="5" y="21"/>
                  <a:pt x="6" y="21"/>
                  <a:pt x="7" y="21"/>
                </a:cubicBezTo>
                <a:cubicBezTo>
                  <a:pt x="10" y="21"/>
                  <a:pt x="12" y="20"/>
                  <a:pt x="14" y="17"/>
                </a:cubicBezTo>
                <a:cubicBezTo>
                  <a:pt x="14" y="20"/>
                  <a:pt x="14" y="20"/>
                  <a:pt x="14" y="20"/>
                </a:cubicBezTo>
                <a:cubicBezTo>
                  <a:pt x="17" y="20"/>
                  <a:pt x="17" y="20"/>
                  <a:pt x="17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656">
            <a:extLst>
              <a:ext uri="{FF2B5EF4-FFF2-40B4-BE49-F238E27FC236}">
                <a16:creationId xmlns:a16="http://schemas.microsoft.com/office/drawing/2014/main" id="{2E053314-9FDD-FCB0-41A5-71B72F873EA7}"/>
              </a:ext>
            </a:extLst>
          </p:cNvPr>
          <p:cNvSpPr>
            <a:spLocks/>
          </p:cNvSpPr>
          <p:nvPr/>
        </p:nvSpPr>
        <p:spPr bwMode="auto">
          <a:xfrm>
            <a:off x="7250113" y="4816475"/>
            <a:ext cx="36513" cy="46038"/>
          </a:xfrm>
          <a:custGeom>
            <a:avLst/>
            <a:gdLst>
              <a:gd name="T0" fmla="*/ 4 w 17"/>
              <a:gd name="T1" fmla="*/ 21 h 21"/>
              <a:gd name="T2" fmla="*/ 4 w 17"/>
              <a:gd name="T3" fmla="*/ 10 h 21"/>
              <a:gd name="T4" fmla="*/ 6 w 17"/>
              <a:gd name="T5" fmla="*/ 5 h 21"/>
              <a:gd name="T6" fmla="*/ 9 w 17"/>
              <a:gd name="T7" fmla="*/ 3 h 21"/>
              <a:gd name="T8" fmla="*/ 12 w 17"/>
              <a:gd name="T9" fmla="*/ 4 h 21"/>
              <a:gd name="T10" fmla="*/ 13 w 17"/>
              <a:gd name="T11" fmla="*/ 5 h 21"/>
              <a:gd name="T12" fmla="*/ 14 w 17"/>
              <a:gd name="T13" fmla="*/ 9 h 21"/>
              <a:gd name="T14" fmla="*/ 14 w 17"/>
              <a:gd name="T15" fmla="*/ 21 h 21"/>
              <a:gd name="T16" fmla="*/ 17 w 17"/>
              <a:gd name="T17" fmla="*/ 21 h 21"/>
              <a:gd name="T18" fmla="*/ 17 w 17"/>
              <a:gd name="T19" fmla="*/ 9 h 21"/>
              <a:gd name="T20" fmla="*/ 17 w 17"/>
              <a:gd name="T21" fmla="*/ 5 h 21"/>
              <a:gd name="T22" fmla="*/ 16 w 17"/>
              <a:gd name="T23" fmla="*/ 2 h 21"/>
              <a:gd name="T24" fmla="*/ 14 w 17"/>
              <a:gd name="T25" fmla="*/ 1 h 21"/>
              <a:gd name="T26" fmla="*/ 10 w 17"/>
              <a:gd name="T27" fmla="*/ 0 h 21"/>
              <a:gd name="T28" fmla="*/ 4 w 17"/>
              <a:gd name="T29" fmla="*/ 3 h 21"/>
              <a:gd name="T30" fmla="*/ 4 w 17"/>
              <a:gd name="T31" fmla="*/ 1 h 21"/>
              <a:gd name="T32" fmla="*/ 0 w 17"/>
              <a:gd name="T33" fmla="*/ 1 h 21"/>
              <a:gd name="T34" fmla="*/ 0 w 17"/>
              <a:gd name="T35" fmla="*/ 21 h 21"/>
              <a:gd name="T36" fmla="*/ 4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4" y="6"/>
                  <a:pt x="6" y="5"/>
                </a:cubicBezTo>
                <a:cubicBezTo>
                  <a:pt x="7" y="4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3" y="5"/>
                </a:cubicBezTo>
                <a:cubicBezTo>
                  <a:pt x="14" y="6"/>
                  <a:pt x="14" y="7"/>
                  <a:pt x="14" y="9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7" y="3"/>
                  <a:pt x="16" y="2"/>
                </a:cubicBezTo>
                <a:cubicBezTo>
                  <a:pt x="16" y="2"/>
                  <a:pt x="15" y="1"/>
                  <a:pt x="14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7" y="0"/>
                  <a:pt x="5" y="1"/>
                  <a:pt x="4" y="3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657">
            <a:extLst>
              <a:ext uri="{FF2B5EF4-FFF2-40B4-BE49-F238E27FC236}">
                <a16:creationId xmlns:a16="http://schemas.microsoft.com/office/drawing/2014/main" id="{7D1DC0DD-AA18-A691-9853-2D0FB0014E59}"/>
              </a:ext>
            </a:extLst>
          </p:cNvPr>
          <p:cNvSpPr>
            <a:spLocks noEditPoints="1"/>
          </p:cNvSpPr>
          <p:nvPr/>
        </p:nvSpPr>
        <p:spPr bwMode="auto">
          <a:xfrm>
            <a:off x="7297738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0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1658">
            <a:extLst>
              <a:ext uri="{FF2B5EF4-FFF2-40B4-BE49-F238E27FC236}">
                <a16:creationId xmlns:a16="http://schemas.microsoft.com/office/drawing/2014/main" id="{785B4751-A135-F189-531F-05C4C7D0B92F}"/>
              </a:ext>
            </a:extLst>
          </p:cNvPr>
          <p:cNvSpPr>
            <a:spLocks noEditPoints="1"/>
          </p:cNvSpPr>
          <p:nvPr/>
        </p:nvSpPr>
        <p:spPr bwMode="auto">
          <a:xfrm>
            <a:off x="7345363" y="4816475"/>
            <a:ext cx="39688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1 h 30"/>
              <a:gd name="T20" fmla="*/ 1 w 18"/>
              <a:gd name="T21" fmla="*/ 5 h 30"/>
              <a:gd name="T22" fmla="*/ 0 w 18"/>
              <a:gd name="T23" fmla="*/ 11 h 30"/>
              <a:gd name="T24" fmla="*/ 2 w 18"/>
              <a:gd name="T25" fmla="*/ 18 h 30"/>
              <a:gd name="T26" fmla="*/ 9 w 18"/>
              <a:gd name="T27" fmla="*/ 21 h 30"/>
              <a:gd name="T28" fmla="*/ 15 w 18"/>
              <a:gd name="T29" fmla="*/ 19 h 30"/>
              <a:gd name="T30" fmla="*/ 14 w 18"/>
              <a:gd name="T31" fmla="*/ 23 h 30"/>
              <a:gd name="T32" fmla="*/ 13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1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7 h 30"/>
              <a:gd name="T54" fmla="*/ 9 w 18"/>
              <a:gd name="T55" fmla="*/ 18 h 30"/>
              <a:gd name="T56" fmla="*/ 5 w 18"/>
              <a:gd name="T57" fmla="*/ 17 h 30"/>
              <a:gd name="T58" fmla="*/ 3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3" y="30"/>
                  <a:pt x="14" y="29"/>
                </a:cubicBezTo>
                <a:cubicBezTo>
                  <a:pt x="16" y="28"/>
                  <a:pt x="17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2"/>
                  <a:pt x="2" y="4"/>
                  <a:pt x="1" y="5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1"/>
                  <a:pt x="15" y="19"/>
                </a:cubicBezTo>
                <a:cubicBezTo>
                  <a:pt x="15" y="21"/>
                  <a:pt x="15" y="23"/>
                  <a:pt x="14" y="23"/>
                </a:cubicBezTo>
                <a:cubicBezTo>
                  <a:pt x="14" y="24"/>
                  <a:pt x="13" y="25"/>
                  <a:pt x="13" y="26"/>
                </a:cubicBezTo>
                <a:cubicBezTo>
                  <a:pt x="12" y="27"/>
                  <a:pt x="10" y="27"/>
                  <a:pt x="9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5" y="25"/>
                  <a:pt x="4" y="25"/>
                  <a:pt x="4" y="24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5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14" y="6"/>
                  <a:pt x="15" y="8"/>
                  <a:pt x="15" y="11"/>
                </a:cubicBezTo>
                <a:cubicBezTo>
                  <a:pt x="15" y="13"/>
                  <a:pt x="14" y="15"/>
                  <a:pt x="13" y="17"/>
                </a:cubicBezTo>
                <a:cubicBezTo>
                  <a:pt x="12" y="18"/>
                  <a:pt x="11" y="18"/>
                  <a:pt x="9" y="18"/>
                </a:cubicBezTo>
                <a:cubicBezTo>
                  <a:pt x="8" y="18"/>
                  <a:pt x="6" y="18"/>
                  <a:pt x="5" y="17"/>
                </a:cubicBezTo>
                <a:cubicBezTo>
                  <a:pt x="4" y="15"/>
                  <a:pt x="3" y="13"/>
                  <a:pt x="3" y="11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1659">
            <a:extLst>
              <a:ext uri="{FF2B5EF4-FFF2-40B4-BE49-F238E27FC236}">
                <a16:creationId xmlns:a16="http://schemas.microsoft.com/office/drawing/2014/main" id="{72C995EE-58EA-26F3-31F9-B2DB0EBBE351}"/>
              </a:ext>
            </a:extLst>
          </p:cNvPr>
          <p:cNvSpPr>
            <a:spLocks/>
          </p:cNvSpPr>
          <p:nvPr/>
        </p:nvSpPr>
        <p:spPr bwMode="auto">
          <a:xfrm>
            <a:off x="7397750" y="4816475"/>
            <a:ext cx="23813" cy="46038"/>
          </a:xfrm>
          <a:custGeom>
            <a:avLst/>
            <a:gdLst>
              <a:gd name="T0" fmla="*/ 3 w 11"/>
              <a:gd name="T1" fmla="*/ 21 h 21"/>
              <a:gd name="T2" fmla="*/ 3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7 w 11"/>
              <a:gd name="T9" fmla="*/ 4 h 21"/>
              <a:gd name="T10" fmla="*/ 10 w 11"/>
              <a:gd name="T11" fmla="*/ 4 h 21"/>
              <a:gd name="T12" fmla="*/ 11 w 11"/>
              <a:gd name="T13" fmla="*/ 1 h 21"/>
              <a:gd name="T14" fmla="*/ 7 w 11"/>
              <a:gd name="T15" fmla="*/ 0 h 21"/>
              <a:gd name="T16" fmla="*/ 5 w 11"/>
              <a:gd name="T17" fmla="*/ 1 h 21"/>
              <a:gd name="T18" fmla="*/ 3 w 11"/>
              <a:gd name="T19" fmla="*/ 4 h 21"/>
              <a:gd name="T20" fmla="*/ 3 w 11"/>
              <a:gd name="T21" fmla="*/ 1 h 21"/>
              <a:gd name="T22" fmla="*/ 0 w 11"/>
              <a:gd name="T23" fmla="*/ 1 h 21"/>
              <a:gd name="T24" fmla="*/ 0 w 11"/>
              <a:gd name="T25" fmla="*/ 21 h 21"/>
              <a:gd name="T26" fmla="*/ 3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3" y="8"/>
                  <a:pt x="4" y="6"/>
                </a:cubicBezTo>
                <a:cubicBezTo>
                  <a:pt x="4" y="6"/>
                  <a:pt x="4" y="5"/>
                  <a:pt x="5" y="4"/>
                </a:cubicBezTo>
                <a:cubicBezTo>
                  <a:pt x="6" y="4"/>
                  <a:pt x="6" y="4"/>
                  <a:pt x="7" y="4"/>
                </a:cubicBezTo>
                <a:cubicBezTo>
                  <a:pt x="8" y="4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7" y="0"/>
                </a:cubicBezTo>
                <a:cubicBezTo>
                  <a:pt x="6" y="0"/>
                  <a:pt x="6" y="0"/>
                  <a:pt x="5" y="1"/>
                </a:cubicBezTo>
                <a:cubicBezTo>
                  <a:pt x="4" y="1"/>
                  <a:pt x="4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660">
            <a:extLst>
              <a:ext uri="{FF2B5EF4-FFF2-40B4-BE49-F238E27FC236}">
                <a16:creationId xmlns:a16="http://schemas.microsoft.com/office/drawing/2014/main" id="{878A21D7-8223-50B6-9D51-0B6ED02E3588}"/>
              </a:ext>
            </a:extLst>
          </p:cNvPr>
          <p:cNvSpPr>
            <a:spLocks noEditPoints="1"/>
          </p:cNvSpPr>
          <p:nvPr/>
        </p:nvSpPr>
        <p:spPr bwMode="auto">
          <a:xfrm>
            <a:off x="7423150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1661">
            <a:extLst>
              <a:ext uri="{FF2B5EF4-FFF2-40B4-BE49-F238E27FC236}">
                <a16:creationId xmlns:a16="http://schemas.microsoft.com/office/drawing/2014/main" id="{C095D9EE-47EF-5054-3666-9A633EF9DF79}"/>
              </a:ext>
            </a:extLst>
          </p:cNvPr>
          <p:cNvSpPr>
            <a:spLocks/>
          </p:cNvSpPr>
          <p:nvPr/>
        </p:nvSpPr>
        <p:spPr bwMode="auto">
          <a:xfrm>
            <a:off x="7473950" y="4816475"/>
            <a:ext cx="36513" cy="46038"/>
          </a:xfrm>
          <a:custGeom>
            <a:avLst/>
            <a:gdLst>
              <a:gd name="T0" fmla="*/ 4 w 17"/>
              <a:gd name="T1" fmla="*/ 21 h 21"/>
              <a:gd name="T2" fmla="*/ 4 w 17"/>
              <a:gd name="T3" fmla="*/ 10 h 21"/>
              <a:gd name="T4" fmla="*/ 6 w 17"/>
              <a:gd name="T5" fmla="*/ 5 h 21"/>
              <a:gd name="T6" fmla="*/ 10 w 17"/>
              <a:gd name="T7" fmla="*/ 3 h 21"/>
              <a:gd name="T8" fmla="*/ 12 w 17"/>
              <a:gd name="T9" fmla="*/ 4 h 21"/>
              <a:gd name="T10" fmla="*/ 14 w 17"/>
              <a:gd name="T11" fmla="*/ 5 h 21"/>
              <a:gd name="T12" fmla="*/ 14 w 17"/>
              <a:gd name="T13" fmla="*/ 9 h 21"/>
              <a:gd name="T14" fmla="*/ 14 w 17"/>
              <a:gd name="T15" fmla="*/ 21 h 21"/>
              <a:gd name="T16" fmla="*/ 17 w 17"/>
              <a:gd name="T17" fmla="*/ 21 h 21"/>
              <a:gd name="T18" fmla="*/ 17 w 17"/>
              <a:gd name="T19" fmla="*/ 9 h 21"/>
              <a:gd name="T20" fmla="*/ 17 w 17"/>
              <a:gd name="T21" fmla="*/ 5 h 21"/>
              <a:gd name="T22" fmla="*/ 16 w 17"/>
              <a:gd name="T23" fmla="*/ 2 h 21"/>
              <a:gd name="T24" fmla="*/ 14 w 17"/>
              <a:gd name="T25" fmla="*/ 1 h 21"/>
              <a:gd name="T26" fmla="*/ 10 w 17"/>
              <a:gd name="T27" fmla="*/ 0 h 21"/>
              <a:gd name="T28" fmla="*/ 4 w 17"/>
              <a:gd name="T29" fmla="*/ 3 h 21"/>
              <a:gd name="T30" fmla="*/ 4 w 17"/>
              <a:gd name="T31" fmla="*/ 1 h 21"/>
              <a:gd name="T32" fmla="*/ 0 w 17"/>
              <a:gd name="T33" fmla="*/ 1 h 21"/>
              <a:gd name="T34" fmla="*/ 0 w 17"/>
              <a:gd name="T35" fmla="*/ 21 h 21"/>
              <a:gd name="T36" fmla="*/ 4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5" y="6"/>
                  <a:pt x="6" y="5"/>
                </a:cubicBez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1" y="3"/>
                  <a:pt x="12" y="4"/>
                </a:cubicBezTo>
                <a:cubicBezTo>
                  <a:pt x="13" y="4"/>
                  <a:pt x="13" y="5"/>
                  <a:pt x="14" y="5"/>
                </a:cubicBezTo>
                <a:cubicBezTo>
                  <a:pt x="14" y="6"/>
                  <a:pt x="14" y="7"/>
                  <a:pt x="14" y="9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7" y="3"/>
                  <a:pt x="16" y="2"/>
                </a:cubicBezTo>
                <a:cubicBezTo>
                  <a:pt x="16" y="2"/>
                  <a:pt x="15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7" y="0"/>
                  <a:pt x="5" y="1"/>
                  <a:pt x="4" y="3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1662">
            <a:extLst>
              <a:ext uri="{FF2B5EF4-FFF2-40B4-BE49-F238E27FC236}">
                <a16:creationId xmlns:a16="http://schemas.microsoft.com/office/drawing/2014/main" id="{9BCBF274-F2E4-09B7-D747-ECFE561C54D5}"/>
              </a:ext>
            </a:extLst>
          </p:cNvPr>
          <p:cNvSpPr>
            <a:spLocks/>
          </p:cNvSpPr>
          <p:nvPr/>
        </p:nvSpPr>
        <p:spPr bwMode="auto">
          <a:xfrm>
            <a:off x="7518400" y="4816475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5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5 w 18"/>
              <a:gd name="T21" fmla="*/ 6 h 22"/>
              <a:gd name="T22" fmla="*/ 6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4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6 w 18"/>
              <a:gd name="T39" fmla="*/ 0 h 22"/>
              <a:gd name="T40" fmla="*/ 3 w 18"/>
              <a:gd name="T41" fmla="*/ 1 h 22"/>
              <a:gd name="T42" fmla="*/ 2 w 18"/>
              <a:gd name="T43" fmla="*/ 3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10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6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5" y="21"/>
                  <a:pt x="7" y="22"/>
                  <a:pt x="9" y="22"/>
                </a:cubicBezTo>
                <a:cubicBezTo>
                  <a:pt x="11" y="22"/>
                  <a:pt x="13" y="22"/>
                  <a:pt x="14" y="21"/>
                </a:cubicBezTo>
                <a:cubicBezTo>
                  <a:pt x="15" y="20"/>
                  <a:pt x="16" y="20"/>
                  <a:pt x="17" y="19"/>
                </a:cubicBezTo>
                <a:cubicBezTo>
                  <a:pt x="18" y="18"/>
                  <a:pt x="18" y="16"/>
                  <a:pt x="18" y="15"/>
                </a:cubicBezTo>
                <a:cubicBezTo>
                  <a:pt x="18" y="14"/>
                  <a:pt x="18" y="13"/>
                  <a:pt x="17" y="12"/>
                </a:cubicBezTo>
                <a:cubicBezTo>
                  <a:pt x="16" y="11"/>
                  <a:pt x="16" y="11"/>
                  <a:pt x="15" y="10"/>
                </a:cubicBezTo>
                <a:cubicBezTo>
                  <a:pt x="14" y="10"/>
                  <a:pt x="12" y="9"/>
                  <a:pt x="9" y="9"/>
                </a:cubicBezTo>
                <a:cubicBezTo>
                  <a:pt x="8" y="8"/>
                  <a:pt x="7" y="8"/>
                  <a:pt x="6" y="8"/>
                </a:cubicBezTo>
                <a:cubicBezTo>
                  <a:pt x="6" y="8"/>
                  <a:pt x="5" y="7"/>
                  <a:pt x="5" y="7"/>
                </a:cubicBezTo>
                <a:cubicBezTo>
                  <a:pt x="5" y="7"/>
                  <a:pt x="5" y="6"/>
                  <a:pt x="5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4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3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3" y="1"/>
                </a:cubicBezTo>
                <a:cubicBezTo>
                  <a:pt x="3" y="2"/>
                  <a:pt x="2" y="3"/>
                  <a:pt x="2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10" y="13"/>
                </a:cubicBezTo>
                <a:cubicBezTo>
                  <a:pt x="11" y="13"/>
                  <a:pt x="13" y="13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7" y="19"/>
                  <a:pt x="6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1663">
            <a:extLst>
              <a:ext uri="{FF2B5EF4-FFF2-40B4-BE49-F238E27FC236}">
                <a16:creationId xmlns:a16="http://schemas.microsoft.com/office/drawing/2014/main" id="{78FBEC7A-4F03-DD49-BEDE-FB7735C01E38}"/>
              </a:ext>
            </a:extLst>
          </p:cNvPr>
          <p:cNvSpPr>
            <a:spLocks noEditPoints="1"/>
          </p:cNvSpPr>
          <p:nvPr/>
        </p:nvSpPr>
        <p:spPr bwMode="auto">
          <a:xfrm>
            <a:off x="7564438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7" y="3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Line 1664">
            <a:extLst>
              <a:ext uri="{FF2B5EF4-FFF2-40B4-BE49-F238E27FC236}">
                <a16:creationId xmlns:a16="http://schemas.microsoft.com/office/drawing/2014/main" id="{F5C6C989-56E5-42B5-689E-CA60C3E9501E}"/>
              </a:ext>
            </a:extLst>
          </p:cNvPr>
          <p:cNvSpPr>
            <a:spLocks noChangeShapeType="1"/>
          </p:cNvSpPr>
          <p:nvPr/>
        </p:nvSpPr>
        <p:spPr bwMode="auto">
          <a:xfrm>
            <a:off x="6637338" y="4994275"/>
            <a:ext cx="260350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1665">
            <a:extLst>
              <a:ext uri="{FF2B5EF4-FFF2-40B4-BE49-F238E27FC236}">
                <a16:creationId xmlns:a16="http://schemas.microsoft.com/office/drawing/2014/main" id="{1D66190A-DA97-56EE-04E9-0132767BC425}"/>
              </a:ext>
            </a:extLst>
          </p:cNvPr>
          <p:cNvSpPr>
            <a:spLocks/>
          </p:cNvSpPr>
          <p:nvPr/>
        </p:nvSpPr>
        <p:spPr bwMode="auto">
          <a:xfrm>
            <a:off x="6951663" y="4965700"/>
            <a:ext cx="41275" cy="63500"/>
          </a:xfrm>
          <a:custGeom>
            <a:avLst/>
            <a:gdLst>
              <a:gd name="T0" fmla="*/ 5 w 26"/>
              <a:gd name="T1" fmla="*/ 40 h 40"/>
              <a:gd name="T2" fmla="*/ 5 w 26"/>
              <a:gd name="T3" fmla="*/ 22 h 40"/>
              <a:gd name="T4" fmla="*/ 23 w 26"/>
              <a:gd name="T5" fmla="*/ 22 h 40"/>
              <a:gd name="T6" fmla="*/ 23 w 26"/>
              <a:gd name="T7" fmla="*/ 17 h 40"/>
              <a:gd name="T8" fmla="*/ 5 w 26"/>
              <a:gd name="T9" fmla="*/ 17 h 40"/>
              <a:gd name="T10" fmla="*/ 5 w 26"/>
              <a:gd name="T11" fmla="*/ 4 h 40"/>
              <a:gd name="T12" fmla="*/ 26 w 26"/>
              <a:gd name="T13" fmla="*/ 4 h 40"/>
              <a:gd name="T14" fmla="*/ 26 w 26"/>
              <a:gd name="T15" fmla="*/ 0 h 40"/>
              <a:gd name="T16" fmla="*/ 0 w 26"/>
              <a:gd name="T17" fmla="*/ 0 h 40"/>
              <a:gd name="T18" fmla="*/ 0 w 26"/>
              <a:gd name="T19" fmla="*/ 40 h 40"/>
              <a:gd name="T20" fmla="*/ 5 w 26"/>
              <a:gd name="T21" fmla="*/ 40 h 40"/>
              <a:gd name="T22" fmla="*/ 5 w 26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40">
                <a:moveTo>
                  <a:pt x="5" y="40"/>
                </a:moveTo>
                <a:lnTo>
                  <a:pt x="5" y="22"/>
                </a:lnTo>
                <a:lnTo>
                  <a:pt x="23" y="22"/>
                </a:lnTo>
                <a:lnTo>
                  <a:pt x="23" y="17"/>
                </a:lnTo>
                <a:lnTo>
                  <a:pt x="5" y="17"/>
                </a:lnTo>
                <a:lnTo>
                  <a:pt x="5" y="4"/>
                </a:lnTo>
                <a:lnTo>
                  <a:pt x="26" y="4"/>
                </a:lnTo>
                <a:lnTo>
                  <a:pt x="26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1666">
            <a:extLst>
              <a:ext uri="{FF2B5EF4-FFF2-40B4-BE49-F238E27FC236}">
                <a16:creationId xmlns:a16="http://schemas.microsoft.com/office/drawing/2014/main" id="{FE7C9C26-C07A-F68B-FB89-B91EE205CE4C}"/>
              </a:ext>
            </a:extLst>
          </p:cNvPr>
          <p:cNvSpPr>
            <a:spLocks/>
          </p:cNvSpPr>
          <p:nvPr/>
        </p:nvSpPr>
        <p:spPr bwMode="auto">
          <a:xfrm>
            <a:off x="6999288" y="4983163"/>
            <a:ext cx="41275" cy="63500"/>
          </a:xfrm>
          <a:custGeom>
            <a:avLst/>
            <a:gdLst>
              <a:gd name="T0" fmla="*/ 4 w 19"/>
              <a:gd name="T1" fmla="*/ 29 h 29"/>
              <a:gd name="T2" fmla="*/ 7 w 19"/>
              <a:gd name="T3" fmla="*/ 28 h 29"/>
              <a:gd name="T4" fmla="*/ 9 w 19"/>
              <a:gd name="T5" fmla="*/ 26 h 29"/>
              <a:gd name="T6" fmla="*/ 11 w 19"/>
              <a:gd name="T7" fmla="*/ 21 h 29"/>
              <a:gd name="T8" fmla="*/ 19 w 19"/>
              <a:gd name="T9" fmla="*/ 0 h 29"/>
              <a:gd name="T10" fmla="*/ 16 w 19"/>
              <a:gd name="T11" fmla="*/ 0 h 29"/>
              <a:gd name="T12" fmla="*/ 11 w 19"/>
              <a:gd name="T13" fmla="*/ 12 h 29"/>
              <a:gd name="T14" fmla="*/ 10 w 19"/>
              <a:gd name="T15" fmla="*/ 17 h 29"/>
              <a:gd name="T16" fmla="*/ 8 w 19"/>
              <a:gd name="T17" fmla="*/ 12 h 29"/>
              <a:gd name="T18" fmla="*/ 4 w 19"/>
              <a:gd name="T19" fmla="*/ 0 h 29"/>
              <a:gd name="T20" fmla="*/ 0 w 19"/>
              <a:gd name="T21" fmla="*/ 0 h 29"/>
              <a:gd name="T22" fmla="*/ 8 w 19"/>
              <a:gd name="T23" fmla="*/ 21 h 29"/>
              <a:gd name="T24" fmla="*/ 8 w 19"/>
              <a:gd name="T25" fmla="*/ 22 h 29"/>
              <a:gd name="T26" fmla="*/ 6 w 19"/>
              <a:gd name="T27" fmla="*/ 24 h 29"/>
              <a:gd name="T28" fmla="*/ 5 w 19"/>
              <a:gd name="T29" fmla="*/ 25 h 29"/>
              <a:gd name="T30" fmla="*/ 3 w 19"/>
              <a:gd name="T31" fmla="*/ 26 h 29"/>
              <a:gd name="T32" fmla="*/ 1 w 19"/>
              <a:gd name="T33" fmla="*/ 25 h 29"/>
              <a:gd name="T34" fmla="*/ 2 w 19"/>
              <a:gd name="T35" fmla="*/ 29 h 29"/>
              <a:gd name="T36" fmla="*/ 4 w 19"/>
              <a:gd name="T37" fmla="*/ 29 h 29"/>
              <a:gd name="T38" fmla="*/ 4 w 19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9">
                <a:moveTo>
                  <a:pt x="4" y="29"/>
                </a:moveTo>
                <a:cubicBezTo>
                  <a:pt x="5" y="29"/>
                  <a:pt x="6" y="29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10" y="25"/>
                  <a:pt x="10" y="23"/>
                  <a:pt x="11" y="21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4"/>
                  <a:pt x="10" y="15"/>
                  <a:pt x="10" y="17"/>
                </a:cubicBezTo>
                <a:cubicBezTo>
                  <a:pt x="9" y="15"/>
                  <a:pt x="9" y="13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2"/>
                </a:cubicBezTo>
                <a:cubicBezTo>
                  <a:pt x="7" y="23"/>
                  <a:pt x="7" y="24"/>
                  <a:pt x="6" y="24"/>
                </a:cubicBezTo>
                <a:cubicBezTo>
                  <a:pt x="6" y="25"/>
                  <a:pt x="6" y="25"/>
                  <a:pt x="5" y="25"/>
                </a:cubicBezTo>
                <a:cubicBezTo>
                  <a:pt x="5" y="25"/>
                  <a:pt x="4" y="26"/>
                  <a:pt x="3" y="26"/>
                </a:cubicBezTo>
                <a:cubicBezTo>
                  <a:pt x="3" y="26"/>
                  <a:pt x="2" y="26"/>
                  <a:pt x="1" y="25"/>
                </a:cubicBezTo>
                <a:cubicBezTo>
                  <a:pt x="2" y="29"/>
                  <a:pt x="2" y="29"/>
                  <a:pt x="2" y="29"/>
                </a:cubicBezTo>
                <a:cubicBezTo>
                  <a:pt x="3" y="29"/>
                  <a:pt x="3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1667">
            <a:extLst>
              <a:ext uri="{FF2B5EF4-FFF2-40B4-BE49-F238E27FC236}">
                <a16:creationId xmlns:a16="http://schemas.microsoft.com/office/drawing/2014/main" id="{E26C7DC4-185F-1FAB-42D2-8550FAAD58D7}"/>
              </a:ext>
            </a:extLst>
          </p:cNvPr>
          <p:cNvSpPr>
            <a:spLocks/>
          </p:cNvSpPr>
          <p:nvPr/>
        </p:nvSpPr>
        <p:spPr bwMode="auto">
          <a:xfrm>
            <a:off x="7046913" y="4965700"/>
            <a:ext cx="7938" cy="63500"/>
          </a:xfrm>
          <a:custGeom>
            <a:avLst/>
            <a:gdLst>
              <a:gd name="T0" fmla="*/ 5 w 5"/>
              <a:gd name="T1" fmla="*/ 40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40 h 40"/>
              <a:gd name="T8" fmla="*/ 5 w 5"/>
              <a:gd name="T9" fmla="*/ 40 h 40"/>
              <a:gd name="T10" fmla="*/ 5 w 5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0">
                <a:moveTo>
                  <a:pt x="5" y="40"/>
                </a:move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1668">
            <a:extLst>
              <a:ext uri="{FF2B5EF4-FFF2-40B4-BE49-F238E27FC236}">
                <a16:creationId xmlns:a16="http://schemas.microsoft.com/office/drawing/2014/main" id="{EB0BD780-00B3-F824-BEF7-7AF924D59707}"/>
              </a:ext>
            </a:extLst>
          </p:cNvPr>
          <p:cNvSpPr>
            <a:spLocks/>
          </p:cNvSpPr>
          <p:nvPr/>
        </p:nvSpPr>
        <p:spPr bwMode="auto">
          <a:xfrm>
            <a:off x="7065963" y="4965700"/>
            <a:ext cx="36513" cy="63500"/>
          </a:xfrm>
          <a:custGeom>
            <a:avLst/>
            <a:gdLst>
              <a:gd name="T0" fmla="*/ 6 w 23"/>
              <a:gd name="T1" fmla="*/ 40 h 40"/>
              <a:gd name="T2" fmla="*/ 6 w 23"/>
              <a:gd name="T3" fmla="*/ 27 h 40"/>
              <a:gd name="T4" fmla="*/ 8 w 23"/>
              <a:gd name="T5" fmla="*/ 25 h 40"/>
              <a:gd name="T6" fmla="*/ 18 w 23"/>
              <a:gd name="T7" fmla="*/ 40 h 40"/>
              <a:gd name="T8" fmla="*/ 23 w 23"/>
              <a:gd name="T9" fmla="*/ 40 h 40"/>
              <a:gd name="T10" fmla="*/ 13 w 23"/>
              <a:gd name="T11" fmla="*/ 22 h 40"/>
              <a:gd name="T12" fmla="*/ 23 w 23"/>
              <a:gd name="T13" fmla="*/ 11 h 40"/>
              <a:gd name="T14" fmla="*/ 17 w 23"/>
              <a:gd name="T15" fmla="*/ 11 h 40"/>
              <a:gd name="T16" fmla="*/ 6 w 23"/>
              <a:gd name="T17" fmla="*/ 22 h 40"/>
              <a:gd name="T18" fmla="*/ 6 w 23"/>
              <a:gd name="T19" fmla="*/ 0 h 40"/>
              <a:gd name="T20" fmla="*/ 0 w 23"/>
              <a:gd name="T21" fmla="*/ 0 h 40"/>
              <a:gd name="T22" fmla="*/ 0 w 23"/>
              <a:gd name="T23" fmla="*/ 40 h 40"/>
              <a:gd name="T24" fmla="*/ 6 w 23"/>
              <a:gd name="T25" fmla="*/ 40 h 40"/>
              <a:gd name="T26" fmla="*/ 6 w 23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40">
                <a:moveTo>
                  <a:pt x="6" y="40"/>
                </a:moveTo>
                <a:lnTo>
                  <a:pt x="6" y="27"/>
                </a:lnTo>
                <a:lnTo>
                  <a:pt x="8" y="25"/>
                </a:lnTo>
                <a:lnTo>
                  <a:pt x="18" y="40"/>
                </a:lnTo>
                <a:lnTo>
                  <a:pt x="23" y="40"/>
                </a:lnTo>
                <a:lnTo>
                  <a:pt x="13" y="22"/>
                </a:lnTo>
                <a:lnTo>
                  <a:pt x="23" y="11"/>
                </a:lnTo>
                <a:lnTo>
                  <a:pt x="17" y="11"/>
                </a:lnTo>
                <a:lnTo>
                  <a:pt x="6" y="22"/>
                </a:lnTo>
                <a:lnTo>
                  <a:pt x="6" y="0"/>
                </a:lnTo>
                <a:lnTo>
                  <a:pt x="0" y="0"/>
                </a:lnTo>
                <a:lnTo>
                  <a:pt x="0" y="40"/>
                </a:lnTo>
                <a:lnTo>
                  <a:pt x="6" y="40"/>
                </a:lnTo>
                <a:lnTo>
                  <a:pt x="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669">
            <a:extLst>
              <a:ext uri="{FF2B5EF4-FFF2-40B4-BE49-F238E27FC236}">
                <a16:creationId xmlns:a16="http://schemas.microsoft.com/office/drawing/2014/main" id="{9E8188FB-FAF3-F399-A524-DDFA318E60D5}"/>
              </a:ext>
            </a:extLst>
          </p:cNvPr>
          <p:cNvSpPr>
            <a:spLocks noEditPoints="1"/>
          </p:cNvSpPr>
          <p:nvPr/>
        </p:nvSpPr>
        <p:spPr bwMode="auto">
          <a:xfrm>
            <a:off x="7107238" y="49815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7" y="19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2" y="22"/>
                  <a:pt x="14" y="22"/>
                  <a:pt x="16" y="20"/>
                </a:cubicBezTo>
                <a:cubicBezTo>
                  <a:pt x="18" y="19"/>
                  <a:pt x="19" y="18"/>
                  <a:pt x="19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4" y="18"/>
                  <a:pt x="13" y="1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5" y="8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1670">
            <a:extLst>
              <a:ext uri="{FF2B5EF4-FFF2-40B4-BE49-F238E27FC236}">
                <a16:creationId xmlns:a16="http://schemas.microsoft.com/office/drawing/2014/main" id="{F394C533-6DEE-C7B1-CAB0-67CE831F14E2}"/>
              </a:ext>
            </a:extLst>
          </p:cNvPr>
          <p:cNvSpPr>
            <a:spLocks/>
          </p:cNvSpPr>
          <p:nvPr/>
        </p:nvSpPr>
        <p:spPr bwMode="auto">
          <a:xfrm>
            <a:off x="7154863" y="4981575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6 h 22"/>
              <a:gd name="T10" fmla="*/ 17 w 18"/>
              <a:gd name="T11" fmla="*/ 13 h 22"/>
              <a:gd name="T12" fmla="*/ 14 w 18"/>
              <a:gd name="T13" fmla="*/ 11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7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6 w 18"/>
              <a:gd name="T39" fmla="*/ 1 h 22"/>
              <a:gd name="T40" fmla="*/ 3 w 18"/>
              <a:gd name="T41" fmla="*/ 2 h 22"/>
              <a:gd name="T42" fmla="*/ 2 w 18"/>
              <a:gd name="T43" fmla="*/ 4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2"/>
                  <a:pt x="7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1"/>
                  <a:pt x="16" y="20"/>
                  <a:pt x="17" y="19"/>
                </a:cubicBezTo>
                <a:cubicBezTo>
                  <a:pt x="17" y="18"/>
                  <a:pt x="18" y="17"/>
                  <a:pt x="18" y="16"/>
                </a:cubicBezTo>
                <a:cubicBezTo>
                  <a:pt x="18" y="14"/>
                  <a:pt x="17" y="13"/>
                  <a:pt x="17" y="13"/>
                </a:cubicBezTo>
                <a:cubicBezTo>
                  <a:pt x="16" y="12"/>
                  <a:pt x="15" y="11"/>
                  <a:pt x="14" y="11"/>
                </a:cubicBezTo>
                <a:cubicBezTo>
                  <a:pt x="13" y="10"/>
                  <a:pt x="12" y="10"/>
                  <a:pt x="9" y="9"/>
                </a:cubicBezTo>
                <a:cubicBezTo>
                  <a:pt x="8" y="9"/>
                  <a:pt x="6" y="8"/>
                  <a:pt x="6" y="8"/>
                </a:cubicBezTo>
                <a:cubicBezTo>
                  <a:pt x="6" y="8"/>
                  <a:pt x="5" y="8"/>
                  <a:pt x="5" y="7"/>
                </a:cubicBezTo>
                <a:cubicBezTo>
                  <a:pt x="5" y="7"/>
                  <a:pt x="4" y="6"/>
                  <a:pt x="4" y="6"/>
                </a:cubicBezTo>
                <a:cubicBezTo>
                  <a:pt x="4" y="5"/>
                  <a:pt x="5" y="5"/>
                  <a:pt x="5" y="4"/>
                </a:cubicBezTo>
                <a:cubicBezTo>
                  <a:pt x="6" y="4"/>
                  <a:pt x="7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3" y="5"/>
                  <a:pt x="13" y="6"/>
                  <a:pt x="13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0" y="0"/>
                  <a:pt x="9" y="0"/>
                </a:cubicBezTo>
                <a:cubicBezTo>
                  <a:pt x="8" y="0"/>
                  <a:pt x="7" y="1"/>
                  <a:pt x="6" y="1"/>
                </a:cubicBezTo>
                <a:cubicBezTo>
                  <a:pt x="5" y="1"/>
                  <a:pt x="4" y="1"/>
                  <a:pt x="3" y="2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8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8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1671">
            <a:extLst>
              <a:ext uri="{FF2B5EF4-FFF2-40B4-BE49-F238E27FC236}">
                <a16:creationId xmlns:a16="http://schemas.microsoft.com/office/drawing/2014/main" id="{7BE3313F-9CBB-FFF5-E017-1D2366228FA4}"/>
              </a:ext>
            </a:extLst>
          </p:cNvPr>
          <p:cNvSpPr>
            <a:spLocks noEditPoints="1"/>
          </p:cNvSpPr>
          <p:nvPr/>
        </p:nvSpPr>
        <p:spPr bwMode="auto">
          <a:xfrm>
            <a:off x="7200900" y="4981575"/>
            <a:ext cx="38100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6 h 30"/>
              <a:gd name="T22" fmla="*/ 0 w 18"/>
              <a:gd name="T23" fmla="*/ 11 h 30"/>
              <a:gd name="T24" fmla="*/ 2 w 18"/>
              <a:gd name="T25" fmla="*/ 19 h 30"/>
              <a:gd name="T26" fmla="*/ 9 w 18"/>
              <a:gd name="T27" fmla="*/ 22 h 30"/>
              <a:gd name="T28" fmla="*/ 14 w 18"/>
              <a:gd name="T29" fmla="*/ 19 h 30"/>
              <a:gd name="T30" fmla="*/ 14 w 18"/>
              <a:gd name="T31" fmla="*/ 23 h 30"/>
              <a:gd name="T32" fmla="*/ 12 w 18"/>
              <a:gd name="T33" fmla="*/ 26 h 30"/>
              <a:gd name="T34" fmla="*/ 8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0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7 h 30"/>
              <a:gd name="T54" fmla="*/ 9 w 18"/>
              <a:gd name="T55" fmla="*/ 19 h 30"/>
              <a:gd name="T56" fmla="*/ 5 w 18"/>
              <a:gd name="T57" fmla="*/ 17 h 30"/>
              <a:gd name="T58" fmla="*/ 3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2" y="30"/>
                  <a:pt x="14" y="29"/>
                </a:cubicBezTo>
                <a:cubicBezTo>
                  <a:pt x="15" y="28"/>
                  <a:pt x="16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3"/>
                  <a:pt x="1" y="4"/>
                  <a:pt x="1" y="6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0" y="16"/>
                  <a:pt x="2" y="19"/>
                </a:cubicBez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3" y="21"/>
                  <a:pt x="14" y="19"/>
                </a:cubicBezTo>
                <a:cubicBezTo>
                  <a:pt x="14" y="21"/>
                  <a:pt x="14" y="23"/>
                  <a:pt x="14" y="23"/>
                </a:cubicBezTo>
                <a:cubicBezTo>
                  <a:pt x="14" y="25"/>
                  <a:pt x="13" y="26"/>
                  <a:pt x="12" y="26"/>
                </a:cubicBezTo>
                <a:cubicBezTo>
                  <a:pt x="11" y="27"/>
                  <a:pt x="10" y="27"/>
                  <a:pt x="8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4" y="26"/>
                  <a:pt x="4" y="25"/>
                  <a:pt x="4" y="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6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0" y="3"/>
                  <a:pt x="12" y="4"/>
                  <a:pt x="13" y="5"/>
                </a:cubicBezTo>
                <a:cubicBezTo>
                  <a:pt x="14" y="7"/>
                  <a:pt x="15" y="8"/>
                  <a:pt x="15" y="11"/>
                </a:cubicBezTo>
                <a:cubicBezTo>
                  <a:pt x="15" y="14"/>
                  <a:pt x="14" y="16"/>
                  <a:pt x="13" y="17"/>
                </a:cubicBezTo>
                <a:cubicBezTo>
                  <a:pt x="12" y="18"/>
                  <a:pt x="11" y="19"/>
                  <a:pt x="9" y="19"/>
                </a:cubicBezTo>
                <a:cubicBezTo>
                  <a:pt x="7" y="19"/>
                  <a:pt x="6" y="18"/>
                  <a:pt x="5" y="17"/>
                </a:cubicBezTo>
                <a:cubicBezTo>
                  <a:pt x="4" y="16"/>
                  <a:pt x="3" y="14"/>
                  <a:pt x="3" y="11"/>
                </a:cubicBezTo>
                <a:cubicBezTo>
                  <a:pt x="3" y="8"/>
                  <a:pt x="4" y="7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672">
            <a:extLst>
              <a:ext uri="{FF2B5EF4-FFF2-40B4-BE49-F238E27FC236}">
                <a16:creationId xmlns:a16="http://schemas.microsoft.com/office/drawing/2014/main" id="{4EDF261E-344C-A29B-8928-7B810A55FEE7}"/>
              </a:ext>
            </a:extLst>
          </p:cNvPr>
          <p:cNvSpPr>
            <a:spLocks/>
          </p:cNvSpPr>
          <p:nvPr/>
        </p:nvSpPr>
        <p:spPr bwMode="auto">
          <a:xfrm>
            <a:off x="7250113" y="4981575"/>
            <a:ext cx="26988" cy="47625"/>
          </a:xfrm>
          <a:custGeom>
            <a:avLst/>
            <a:gdLst>
              <a:gd name="T0" fmla="*/ 4 w 12"/>
              <a:gd name="T1" fmla="*/ 22 h 22"/>
              <a:gd name="T2" fmla="*/ 4 w 12"/>
              <a:gd name="T3" fmla="*/ 11 h 22"/>
              <a:gd name="T4" fmla="*/ 4 w 12"/>
              <a:gd name="T5" fmla="*/ 7 h 22"/>
              <a:gd name="T6" fmla="*/ 6 w 12"/>
              <a:gd name="T7" fmla="*/ 5 h 22"/>
              <a:gd name="T8" fmla="*/ 8 w 12"/>
              <a:gd name="T9" fmla="*/ 4 h 22"/>
              <a:gd name="T10" fmla="*/ 10 w 12"/>
              <a:gd name="T11" fmla="*/ 5 h 22"/>
              <a:gd name="T12" fmla="*/ 12 w 12"/>
              <a:gd name="T13" fmla="*/ 2 h 22"/>
              <a:gd name="T14" fmla="*/ 8 w 12"/>
              <a:gd name="T15" fmla="*/ 0 h 22"/>
              <a:gd name="T16" fmla="*/ 6 w 12"/>
              <a:gd name="T17" fmla="*/ 1 h 22"/>
              <a:gd name="T18" fmla="*/ 3 w 12"/>
              <a:gd name="T19" fmla="*/ 4 h 22"/>
              <a:gd name="T20" fmla="*/ 3 w 12"/>
              <a:gd name="T21" fmla="*/ 1 h 22"/>
              <a:gd name="T22" fmla="*/ 0 w 12"/>
              <a:gd name="T23" fmla="*/ 1 h 22"/>
              <a:gd name="T24" fmla="*/ 0 w 12"/>
              <a:gd name="T25" fmla="*/ 22 h 22"/>
              <a:gd name="T26" fmla="*/ 4 w 12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2">
                <a:moveTo>
                  <a:pt x="4" y="22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8"/>
                  <a:pt x="4" y="7"/>
                </a:cubicBezTo>
                <a:cubicBezTo>
                  <a:pt x="5" y="6"/>
                  <a:pt x="5" y="5"/>
                  <a:pt x="6" y="5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9" y="0"/>
                  <a:pt x="8" y="0"/>
                </a:cubicBezTo>
                <a:cubicBezTo>
                  <a:pt x="7" y="0"/>
                  <a:pt x="6" y="1"/>
                  <a:pt x="6" y="1"/>
                </a:cubicBezTo>
                <a:cubicBezTo>
                  <a:pt x="5" y="2"/>
                  <a:pt x="4" y="3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673">
            <a:extLst>
              <a:ext uri="{FF2B5EF4-FFF2-40B4-BE49-F238E27FC236}">
                <a16:creationId xmlns:a16="http://schemas.microsoft.com/office/drawing/2014/main" id="{F04697E2-0C86-46F0-9CBB-8B8158F1B675}"/>
              </a:ext>
            </a:extLst>
          </p:cNvPr>
          <p:cNvSpPr>
            <a:spLocks noEditPoints="1"/>
          </p:cNvSpPr>
          <p:nvPr/>
        </p:nvSpPr>
        <p:spPr bwMode="auto">
          <a:xfrm>
            <a:off x="7278688" y="49815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5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9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2"/>
                  <a:pt x="15" y="20"/>
                </a:cubicBezTo>
                <a:cubicBezTo>
                  <a:pt x="17" y="19"/>
                  <a:pt x="18" y="18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4" y="16"/>
                  <a:pt x="14" y="18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4" y="6"/>
                  <a:pt x="15" y="8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1674">
            <a:extLst>
              <a:ext uri="{FF2B5EF4-FFF2-40B4-BE49-F238E27FC236}">
                <a16:creationId xmlns:a16="http://schemas.microsoft.com/office/drawing/2014/main" id="{898E3A4F-1D0F-FE73-EA36-DFA6EAC0CAB2}"/>
              </a:ext>
            </a:extLst>
          </p:cNvPr>
          <p:cNvSpPr>
            <a:spLocks/>
          </p:cNvSpPr>
          <p:nvPr/>
        </p:nvSpPr>
        <p:spPr bwMode="auto">
          <a:xfrm>
            <a:off x="7327900" y="4981575"/>
            <a:ext cx="38100" cy="47625"/>
          </a:xfrm>
          <a:custGeom>
            <a:avLst/>
            <a:gdLst>
              <a:gd name="T0" fmla="*/ 4 w 17"/>
              <a:gd name="T1" fmla="*/ 22 h 22"/>
              <a:gd name="T2" fmla="*/ 4 w 17"/>
              <a:gd name="T3" fmla="*/ 10 h 22"/>
              <a:gd name="T4" fmla="*/ 5 w 17"/>
              <a:gd name="T5" fmla="*/ 5 h 22"/>
              <a:gd name="T6" fmla="*/ 9 w 17"/>
              <a:gd name="T7" fmla="*/ 3 h 22"/>
              <a:gd name="T8" fmla="*/ 12 w 17"/>
              <a:gd name="T9" fmla="*/ 4 h 22"/>
              <a:gd name="T10" fmla="*/ 13 w 17"/>
              <a:gd name="T11" fmla="*/ 6 h 22"/>
              <a:gd name="T12" fmla="*/ 14 w 17"/>
              <a:gd name="T13" fmla="*/ 9 h 22"/>
              <a:gd name="T14" fmla="*/ 14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7 w 17"/>
              <a:gd name="T21" fmla="*/ 5 h 22"/>
              <a:gd name="T22" fmla="*/ 16 w 17"/>
              <a:gd name="T23" fmla="*/ 3 h 22"/>
              <a:gd name="T24" fmla="*/ 13 w 17"/>
              <a:gd name="T25" fmla="*/ 1 h 22"/>
              <a:gd name="T26" fmla="*/ 10 w 17"/>
              <a:gd name="T27" fmla="*/ 0 h 22"/>
              <a:gd name="T28" fmla="*/ 3 w 17"/>
              <a:gd name="T29" fmla="*/ 4 h 22"/>
              <a:gd name="T30" fmla="*/ 3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4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4" y="22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6"/>
                  <a:pt x="5" y="5"/>
                </a:cubicBezTo>
                <a:cubicBezTo>
                  <a:pt x="6" y="4"/>
                  <a:pt x="8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2" y="5"/>
                  <a:pt x="13" y="5"/>
                  <a:pt x="13" y="6"/>
                </a:cubicBezTo>
                <a:cubicBezTo>
                  <a:pt x="13" y="7"/>
                  <a:pt x="14" y="8"/>
                  <a:pt x="14" y="9"/>
                </a:cubicBezTo>
                <a:cubicBezTo>
                  <a:pt x="14" y="22"/>
                  <a:pt x="14" y="22"/>
                  <a:pt x="14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6" y="4"/>
                  <a:pt x="16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7" y="0"/>
                  <a:pt x="5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1675">
            <a:extLst>
              <a:ext uri="{FF2B5EF4-FFF2-40B4-BE49-F238E27FC236}">
                <a16:creationId xmlns:a16="http://schemas.microsoft.com/office/drawing/2014/main" id="{4DADEEC3-91D9-3F97-AD4B-7FC28002372B}"/>
              </a:ext>
            </a:extLst>
          </p:cNvPr>
          <p:cNvSpPr>
            <a:spLocks/>
          </p:cNvSpPr>
          <p:nvPr/>
        </p:nvSpPr>
        <p:spPr bwMode="auto">
          <a:xfrm>
            <a:off x="7373938" y="4981575"/>
            <a:ext cx="36513" cy="47625"/>
          </a:xfrm>
          <a:custGeom>
            <a:avLst/>
            <a:gdLst>
              <a:gd name="T0" fmla="*/ 3 w 17"/>
              <a:gd name="T1" fmla="*/ 20 h 22"/>
              <a:gd name="T2" fmla="*/ 9 w 17"/>
              <a:gd name="T3" fmla="*/ 22 h 22"/>
              <a:gd name="T4" fmla="*/ 13 w 17"/>
              <a:gd name="T5" fmla="*/ 21 h 22"/>
              <a:gd name="T6" fmla="*/ 16 w 17"/>
              <a:gd name="T7" fmla="*/ 19 h 22"/>
              <a:gd name="T8" fmla="*/ 17 w 17"/>
              <a:gd name="T9" fmla="*/ 16 h 22"/>
              <a:gd name="T10" fmla="*/ 17 w 17"/>
              <a:gd name="T11" fmla="*/ 13 h 22"/>
              <a:gd name="T12" fmla="*/ 14 w 17"/>
              <a:gd name="T13" fmla="*/ 11 h 22"/>
              <a:gd name="T14" fmla="*/ 9 w 17"/>
              <a:gd name="T15" fmla="*/ 9 h 22"/>
              <a:gd name="T16" fmla="*/ 6 w 17"/>
              <a:gd name="T17" fmla="*/ 8 h 22"/>
              <a:gd name="T18" fmla="*/ 5 w 17"/>
              <a:gd name="T19" fmla="*/ 7 h 22"/>
              <a:gd name="T20" fmla="*/ 4 w 17"/>
              <a:gd name="T21" fmla="*/ 6 h 22"/>
              <a:gd name="T22" fmla="*/ 5 w 17"/>
              <a:gd name="T23" fmla="*/ 4 h 22"/>
              <a:gd name="T24" fmla="*/ 9 w 17"/>
              <a:gd name="T25" fmla="*/ 3 h 22"/>
              <a:gd name="T26" fmla="*/ 12 w 17"/>
              <a:gd name="T27" fmla="*/ 4 h 22"/>
              <a:gd name="T28" fmla="*/ 13 w 17"/>
              <a:gd name="T29" fmla="*/ 7 h 22"/>
              <a:gd name="T30" fmla="*/ 17 w 17"/>
              <a:gd name="T31" fmla="*/ 6 h 22"/>
              <a:gd name="T32" fmla="*/ 15 w 17"/>
              <a:gd name="T33" fmla="*/ 3 h 22"/>
              <a:gd name="T34" fmla="*/ 13 w 17"/>
              <a:gd name="T35" fmla="*/ 1 h 22"/>
              <a:gd name="T36" fmla="*/ 8 w 17"/>
              <a:gd name="T37" fmla="*/ 0 h 22"/>
              <a:gd name="T38" fmla="*/ 5 w 17"/>
              <a:gd name="T39" fmla="*/ 1 h 22"/>
              <a:gd name="T40" fmla="*/ 3 w 17"/>
              <a:gd name="T41" fmla="*/ 2 h 22"/>
              <a:gd name="T42" fmla="*/ 1 w 17"/>
              <a:gd name="T43" fmla="*/ 4 h 22"/>
              <a:gd name="T44" fmla="*/ 1 w 17"/>
              <a:gd name="T45" fmla="*/ 6 h 22"/>
              <a:gd name="T46" fmla="*/ 2 w 17"/>
              <a:gd name="T47" fmla="*/ 9 h 22"/>
              <a:gd name="T48" fmla="*/ 4 w 17"/>
              <a:gd name="T49" fmla="*/ 11 h 22"/>
              <a:gd name="T50" fmla="*/ 9 w 17"/>
              <a:gd name="T51" fmla="*/ 13 h 22"/>
              <a:gd name="T52" fmla="*/ 13 w 17"/>
              <a:gd name="T53" fmla="*/ 14 h 22"/>
              <a:gd name="T54" fmla="*/ 14 w 17"/>
              <a:gd name="T55" fmla="*/ 16 h 22"/>
              <a:gd name="T56" fmla="*/ 13 w 17"/>
              <a:gd name="T57" fmla="*/ 18 h 22"/>
              <a:gd name="T58" fmla="*/ 9 w 17"/>
              <a:gd name="T59" fmla="*/ 19 h 22"/>
              <a:gd name="T60" fmla="*/ 5 w 17"/>
              <a:gd name="T61" fmla="*/ 18 h 22"/>
              <a:gd name="T62" fmla="*/ 4 w 17"/>
              <a:gd name="T63" fmla="*/ 15 h 22"/>
              <a:gd name="T64" fmla="*/ 0 w 17"/>
              <a:gd name="T65" fmla="*/ 15 h 22"/>
              <a:gd name="T66" fmla="*/ 3 w 17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3" y="20"/>
                </a:moveTo>
                <a:cubicBezTo>
                  <a:pt x="4" y="22"/>
                  <a:pt x="6" y="22"/>
                  <a:pt x="9" y="22"/>
                </a:cubicBezTo>
                <a:cubicBezTo>
                  <a:pt x="11" y="22"/>
                  <a:pt x="12" y="22"/>
                  <a:pt x="13" y="21"/>
                </a:cubicBezTo>
                <a:cubicBezTo>
                  <a:pt x="15" y="21"/>
                  <a:pt x="16" y="20"/>
                  <a:pt x="16" y="19"/>
                </a:cubicBezTo>
                <a:cubicBezTo>
                  <a:pt x="17" y="18"/>
                  <a:pt x="17" y="17"/>
                  <a:pt x="17" y="16"/>
                </a:cubicBezTo>
                <a:cubicBezTo>
                  <a:pt x="17" y="14"/>
                  <a:pt x="17" y="13"/>
                  <a:pt x="17" y="13"/>
                </a:cubicBezTo>
                <a:cubicBezTo>
                  <a:pt x="16" y="12"/>
                  <a:pt x="15" y="11"/>
                  <a:pt x="14" y="11"/>
                </a:cubicBezTo>
                <a:cubicBezTo>
                  <a:pt x="13" y="10"/>
                  <a:pt x="12" y="10"/>
                  <a:pt x="9" y="9"/>
                </a:cubicBezTo>
                <a:cubicBezTo>
                  <a:pt x="7" y="9"/>
                  <a:pt x="6" y="8"/>
                  <a:pt x="6" y="8"/>
                </a:cubicBezTo>
                <a:cubicBezTo>
                  <a:pt x="5" y="8"/>
                  <a:pt x="5" y="8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5"/>
                  <a:pt x="5" y="4"/>
                </a:cubicBezTo>
                <a:cubicBezTo>
                  <a:pt x="6" y="4"/>
                  <a:pt x="7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3" y="5"/>
                  <a:pt x="13" y="6"/>
                  <a:pt x="13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1"/>
                  <a:pt x="4" y="1"/>
                  <a:pt x="3" y="2"/>
                </a:cubicBezTo>
                <a:cubicBezTo>
                  <a:pt x="2" y="2"/>
                  <a:pt x="2" y="3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3" y="18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7" y="19"/>
                  <a:pt x="6" y="19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8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1676">
            <a:extLst>
              <a:ext uri="{FF2B5EF4-FFF2-40B4-BE49-F238E27FC236}">
                <a16:creationId xmlns:a16="http://schemas.microsoft.com/office/drawing/2014/main" id="{775368DA-1B99-614E-E83B-1F9AB0386279}"/>
              </a:ext>
            </a:extLst>
          </p:cNvPr>
          <p:cNvSpPr>
            <a:spLocks noEditPoints="1"/>
          </p:cNvSpPr>
          <p:nvPr/>
        </p:nvSpPr>
        <p:spPr bwMode="auto">
          <a:xfrm>
            <a:off x="7419975" y="49815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5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9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6" y="22"/>
                  <a:pt x="10" y="22"/>
                </a:cubicBezTo>
                <a:cubicBezTo>
                  <a:pt x="12" y="22"/>
                  <a:pt x="14" y="22"/>
                  <a:pt x="15" y="20"/>
                </a:cubicBezTo>
                <a:cubicBezTo>
                  <a:pt x="17" y="19"/>
                  <a:pt x="18" y="18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4" y="16"/>
                  <a:pt x="14" y="18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4" y="6"/>
                  <a:pt x="15" y="8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64054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2024-01-10T10:08:06Z</dcterms:created>
  <dcterms:modified xsi:type="dcterms:W3CDTF">2024-01-10T10:10:08Z</dcterms:modified>
</cp:coreProperties>
</file>